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997AB-46D5-7B4D-8E11-CD3E1468AD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E34447-164E-3749-842F-F62FBC1FBA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BF76C6-5C94-F845-AD75-68A518E33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D8F57-1237-6348-8BCB-6381577B9C3C}" type="datetimeFigureOut">
              <a:rPr lang="en-US" smtClean="0"/>
              <a:t>1/20/22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734FD3-9C9C-5D48-9E23-584B91143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E128A3-3DA6-004E-A8C3-EC4E57852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BD93-6936-904B-9AAE-D8026C3E8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620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39779-1617-4443-BDAD-6336D115D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F2090D-B0D9-9A4E-84D0-9EE808F260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5AC8F-2206-C94A-9735-D5386C1CB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D8F57-1237-6348-8BCB-6381577B9C3C}" type="datetimeFigureOut">
              <a:rPr lang="en-US" smtClean="0"/>
              <a:t>1/20/22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76B33E-E2AE-0845-8FDC-61AA55550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3EF93A-595E-0449-AEDF-DB5DC3C70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BD93-6936-904B-9AAE-D8026C3E8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289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80A2C3-1644-7D47-BDF9-BC1EA9C864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E6660-DFB3-4341-AF7C-CF20789D75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278F0-F7A3-4F4C-B319-E2BC9F21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D8F57-1237-6348-8BCB-6381577B9C3C}" type="datetimeFigureOut">
              <a:rPr lang="en-US" smtClean="0"/>
              <a:t>1/20/22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654C4E-F7A6-214B-AC09-1218E264F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B04DCA-972C-8149-A9E1-249CE5B74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BD93-6936-904B-9AAE-D8026C3E8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68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4CFF4-2421-874F-A865-35F432E0F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02146E-0673-AC40-8A9D-091540190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AFEB6-6F00-DA4A-9432-A7A121D84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D8F57-1237-6348-8BCB-6381577B9C3C}" type="datetimeFigureOut">
              <a:rPr lang="en-US" smtClean="0"/>
              <a:t>1/20/22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BDE9D0-15FC-914D-A9ED-7ABAA9024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6637A7-F345-2F4E-8576-1C4BE59D7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BD93-6936-904B-9AAE-D8026C3E8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379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F548F-6819-FE40-BAD5-23F55C797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AA5FF8-4959-8A40-9707-4E7BA775E5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8C4740-F0A9-864E-A051-1016D985C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D8F57-1237-6348-8BCB-6381577B9C3C}" type="datetimeFigureOut">
              <a:rPr lang="en-US" smtClean="0"/>
              <a:t>1/20/22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FA7AF9-5274-A14E-994F-A8512BCD1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C154BB-D47A-F249-83B7-7C23C2D0A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BD93-6936-904B-9AAE-D8026C3E8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485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00DC7-136F-4846-95F1-E67341695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77DB3-1680-C642-90D1-6F426696A5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44984E-3268-AB4E-A462-A120A7396B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8F942B-123E-4746-833A-DE81153A4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D8F57-1237-6348-8BCB-6381577B9C3C}" type="datetimeFigureOut">
              <a:rPr lang="en-US" smtClean="0"/>
              <a:t>1/20/22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AC9D8C-02BA-8247-8AA9-0A0581CBD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795488-51A3-2747-A582-1AE140E06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BD93-6936-904B-9AAE-D8026C3E8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422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E34DB-CBD3-7F4A-AC55-BDDFA6F63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76463E-C33E-4943-8378-A227E4927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596AFE-C7EB-CB45-BC05-4C0E0CB1DF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9C7F52-75EC-4446-AD0E-F36FD2D15E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D0B2BD-72A1-314E-A9C9-3D8642850E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E426E3-2DE4-E14C-AD26-28CB6018D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D8F57-1237-6348-8BCB-6381577B9C3C}" type="datetimeFigureOut">
              <a:rPr lang="en-US" smtClean="0"/>
              <a:t>1/20/22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814C88-7F28-6040-B8B8-284E457CD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C3970E-8C17-A04E-A7AC-F032F14A8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BD93-6936-904B-9AAE-D8026C3E8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78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3E518-4BAB-8E4C-8736-122B075BF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789CBB-7923-5040-89B4-35A9AF4D2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D8F57-1237-6348-8BCB-6381577B9C3C}" type="datetimeFigureOut">
              <a:rPr lang="en-US" smtClean="0"/>
              <a:t>1/20/22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DA0824-8FEF-AA4D-9451-63D0166A1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229C72-7886-DB43-B8C2-765BC750F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BD93-6936-904B-9AAE-D8026C3E8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759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6BCEF1-308B-3542-B034-10F5B2F05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D8F57-1237-6348-8BCB-6381577B9C3C}" type="datetimeFigureOut">
              <a:rPr lang="en-US" smtClean="0"/>
              <a:t>1/20/22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1350E7-0CA4-4B45-BD74-6A6551986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5C4136-D63E-FA43-A358-CE1FF62EE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BD93-6936-904B-9AAE-D8026C3E8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019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26AE0-D09E-5141-9B11-48BFF13BC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779BD-0768-E745-9C6D-5E73CB5C2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92E5E6-5145-C249-ABE3-1BD11A1266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226ECF-4FDE-624B-94D1-28B0D4D08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D8F57-1237-6348-8BCB-6381577B9C3C}" type="datetimeFigureOut">
              <a:rPr lang="en-US" smtClean="0"/>
              <a:t>1/20/22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1F33D0-240F-6440-98CE-6B4434D6B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E51166-0814-0A4D-90E6-04774132B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BD93-6936-904B-9AAE-D8026C3E8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084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9CDF1-A245-A347-BD65-37F930798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E993AE-3D5D-8444-B741-3ACFC79F07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D5F4C1-7EFE-234A-A690-4C770588B7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0FBC33-5F92-BE4C-90F0-783148BCF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D8F57-1237-6348-8BCB-6381577B9C3C}" type="datetimeFigureOut">
              <a:rPr lang="en-US" smtClean="0"/>
              <a:t>1/20/22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D0594A-7748-2044-9855-91E116AA1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09AB9E-C27A-7547-9296-D2547FAD9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BD93-6936-904B-9AAE-D8026C3E8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470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0AC0F5-837A-B448-94DF-DADF152C0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1E7068-75F8-714A-8765-B16FDA452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0289D2-E8FD-7141-BF4A-8F13411FA2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D8F57-1237-6348-8BCB-6381577B9C3C}" type="datetimeFigureOut">
              <a:rPr lang="en-US" smtClean="0"/>
              <a:t>1/20/22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89BD2E-5067-2A49-8A7A-16296CAFFC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2BE69B-F2C2-594C-B84A-3C78656599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EBD93-6936-904B-9AAE-D8026C3E8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133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B9A50-5CBB-114A-9682-60EC0110D2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Example PowerPoint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27CB38-2A0A-0441-8507-DA5F639C48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135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Example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PowerPoint</dc:title>
  <dc:creator>David Bloomfield</dc:creator>
  <cp:lastModifiedBy>David Bloomfield</cp:lastModifiedBy>
  <cp:revision>1</cp:revision>
  <dcterms:created xsi:type="dcterms:W3CDTF">2022-01-20T15:18:01Z</dcterms:created>
  <dcterms:modified xsi:type="dcterms:W3CDTF">2022-01-20T15:18:42Z</dcterms:modified>
</cp:coreProperties>
</file>