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97AB-46D5-7B4D-8E11-CD3E1468A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34447-164E-3749-842F-F62FBC1F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F76C6-5C94-F845-AD75-68A518E3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34FD3-9C9C-5D48-9E23-584B9114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128A3-3DA6-004E-A8C3-EC4E578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2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9779-1617-4443-BDAD-6336D115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2090D-B0D9-9A4E-84D0-9EE808F26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AC8F-2206-C94A-9735-D5386C1C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6B33E-E2AE-0845-8FDC-61AA5555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F93A-595E-0449-AEDF-DB5DC3C7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80A2C3-1644-7D47-BDF9-BC1EA9C86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E6660-DFB3-4341-AF7C-CF20789D7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78F0-F7A3-4F4C-B319-E2BC9F21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54C4E-F7A6-214B-AC09-1218E264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04DCA-972C-8149-A9E1-249CE5B7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CFF4-2421-874F-A865-35F432E0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146E-0673-AC40-8A9D-09154019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AFEB6-6F00-DA4A-9432-A7A121D8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DE9D0-15FC-914D-A9ED-7ABAA902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637A7-F345-2F4E-8576-1C4BE59D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F548F-6819-FE40-BAD5-23F55C79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A5FF8-4959-8A40-9707-4E7BA775E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C4740-F0A9-864E-A051-1016D985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7AF9-5274-A14E-994F-A8512BCD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154BB-D47A-F249-83B7-7C23C2D0A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0DC7-136F-4846-95F1-E6734169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77DB3-1680-C642-90D1-6F426696A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4984E-3268-AB4E-A462-A120A7396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F942B-123E-4746-833A-DE81153A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9D8C-02BA-8247-8AA9-0A0581CB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95488-51A3-2747-A582-1AE140E0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34DB-CBD3-7F4A-AC55-BDDFA6F6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6463E-C33E-4943-8378-A227E492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96AFE-C7EB-CB45-BC05-4C0E0CB1D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C7F52-75EC-4446-AD0E-F36FD2D15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0B2BD-72A1-314E-A9C9-3D8642850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426E3-2DE4-E14C-AD26-28CB6018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14C88-7F28-6040-B8B8-284E457C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3970E-8C17-A04E-A7AC-F032F14A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E518-4BAB-8E4C-8736-122B075BF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89CBB-7923-5040-89B4-35A9AF4D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A0824-8FEF-AA4D-9451-63D0166A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29C72-7886-DB43-B8C2-765BC750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5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BCEF1-308B-3542-B034-10F5B2F0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350E7-0CA4-4B45-BD74-6A655198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C4136-D63E-FA43-A358-CE1FF62E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6AE0-D09E-5141-9B11-48BFF13B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779BD-0768-E745-9C6D-5E73CB5C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2E5E6-5145-C249-ABE3-1BD11A126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26ECF-4FDE-624B-94D1-28B0D4D0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F33D0-240F-6440-98CE-6B4434D6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51166-0814-0A4D-90E6-04774132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CDF1-A245-A347-BD65-37F93079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993AE-3D5D-8444-B741-3ACFC79F0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5F4C1-7EFE-234A-A690-4C770588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FBC33-5F92-BE4C-90F0-783148BC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594A-7748-2044-9855-91E116AA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9AB9E-C27A-7547-9296-D2547FAD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7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0AC0F5-837A-B448-94DF-DADF152C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E7068-75F8-714A-8765-B16FDA452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289D2-E8FD-7141-BF4A-8F13411FA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D8F57-1237-6348-8BCB-6381577B9C3C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BD2E-5067-2A49-8A7A-16296CAFF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E69B-F2C2-594C-B84A-3C7865659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BD93-6936-904B-9AAE-D8026C3E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9A50-5CBB-114A-9682-60EC0110D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Example PowerPoint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7CB38-2A0A-0441-8507-DA5F639C4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3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PowerPoint</dc:title>
  <dc:creator>David Bloomfield</dc:creator>
  <cp:lastModifiedBy>David Bloomfield</cp:lastModifiedBy>
  <cp:revision>1</cp:revision>
  <dcterms:created xsi:type="dcterms:W3CDTF">2022-01-20T15:18:01Z</dcterms:created>
  <dcterms:modified xsi:type="dcterms:W3CDTF">2022-01-20T15:18:42Z</dcterms:modified>
</cp:coreProperties>
</file>