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307" r:id="rId5"/>
    <p:sldId id="342" r:id="rId6"/>
    <p:sldId id="358" r:id="rId7"/>
    <p:sldId id="362" r:id="rId8"/>
    <p:sldId id="363" r:id="rId9"/>
    <p:sldId id="381" r:id="rId10"/>
    <p:sldId id="353" r:id="rId11"/>
    <p:sldId id="379" r:id="rId12"/>
    <p:sldId id="376" r:id="rId13"/>
    <p:sldId id="378" r:id="rId14"/>
    <p:sldId id="375" r:id="rId15"/>
    <p:sldId id="377" r:id="rId16"/>
    <p:sldId id="374" r:id="rId17"/>
    <p:sldId id="354" r:id="rId18"/>
    <p:sldId id="383" r:id="rId19"/>
    <p:sldId id="355" r:id="rId20"/>
    <p:sldId id="382" r:id="rId21"/>
    <p:sldId id="347" r:id="rId22"/>
    <p:sldId id="364" r:id="rId23"/>
    <p:sldId id="365" r:id="rId24"/>
    <p:sldId id="372" r:id="rId25"/>
    <p:sldId id="356" r:id="rId26"/>
    <p:sldId id="366" r:id="rId27"/>
    <p:sldId id="357" r:id="rId28"/>
    <p:sldId id="373" r:id="rId29"/>
    <p:sldId id="367" r:id="rId30"/>
    <p:sldId id="368" r:id="rId31"/>
    <p:sldId id="370" r:id="rId32"/>
    <p:sldId id="371" r:id="rId33"/>
    <p:sldId id="351" r:id="rId34"/>
    <p:sldId id="361" r:id="rId35"/>
    <p:sldId id="380" r:id="rId36"/>
    <p:sldId id="343" r:id="rId37"/>
    <p:sldId id="32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2546F8-2A09-43BC-822B-676BAB6B3CB6}" vWet="2" dt="2024-01-08T14:32:26.148"/>
    <p1510:client id="{183E5B21-6C2C-DCD8-94DF-D5F522B77580}" v="805" dt="2024-01-08T14:33:13.170"/>
    <p1510:client id="{192DE771-8106-7E5F-F7CD-9A0A8DC1A51F}" v="128" dt="2024-01-08T15:27:22.462"/>
    <p1510:client id="{2C41196B-EEA5-6374-1E3C-B56DE36DFF34}" v="31" dt="2024-01-10T11:51:58.718"/>
    <p1510:client id="{2F65D8C5-014D-0702-8B7C-68D478B15F3D}" v="115" dt="2024-01-08T18:36:07.818"/>
    <p1510:client id="{556D73AF-6AAC-BA41-3DF7-31D455C2E53E}" v="192" dt="2024-01-09T17:42:50.837"/>
    <p1510:client id="{5CE859C8-C931-B443-A23A-E3EA625E1B7B}" v="4" dt="2024-01-08T10:48:41.845"/>
    <p1510:client id="{5DA9FE59-CC1C-974E-CB94-09A5B383F74F}" v="814" dt="2024-01-10T09:46:51.680"/>
    <p1510:client id="{5E020AEB-733C-A350-65D6-D25211F72E8D}" v="5" dt="2024-01-10T12:06:54.158"/>
    <p1510:client id="{774CE65D-E332-1157-ABE0-72F2DA3E6F6D}" v="1357" dt="2024-01-10T10:54:06.275"/>
    <p1510:client id="{819E6168-A4D1-701E-7D41-9A0E1F6C8509}" v="34" dt="2024-01-10T10:45:22.659"/>
    <p1510:client id="{968D62F6-4E20-4DA2-9C2A-BB0362646FCB}" v="25" dt="2024-01-09T14:42:40.139"/>
    <p1510:client id="{D02E8F0F-D38D-AED1-0D47-7C5FA0D86ACC}" v="1" dt="2024-01-11T11:01:20.842"/>
    <p1510:client id="{D8A377F0-B059-AD73-87AE-5058E409FC2B}" v="13" dt="2024-01-09T16:27:06.005"/>
    <p1510:client id="{DB64A112-C0E7-63A1-0D18-A0F98A666E1D}" v="127" dt="2024-01-09T16:48:11.4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rrie Slavin" userId="S::kerrieslavin@gateshead.gov.uk::085db01d-3b86-45ce-9a34-51f429f25f9c" providerId="AD" clId="Web-{151E8334-D602-2FD3-A55F-04F1C1A3D22E}"/>
    <pc:docChg chg="addSld modSld">
      <pc:chgData name="Kerrie Slavin" userId="S::kerrieslavin@gateshead.gov.uk::085db01d-3b86-45ce-9a34-51f429f25f9c" providerId="AD" clId="Web-{151E8334-D602-2FD3-A55F-04F1C1A3D22E}" dt="2024-01-05T16:46:55.033" v="114"/>
      <pc:docMkLst>
        <pc:docMk/>
      </pc:docMkLst>
      <pc:sldChg chg="addSp modSp">
        <pc:chgData name="Kerrie Slavin" userId="S::kerrieslavin@gateshead.gov.uk::085db01d-3b86-45ce-9a34-51f429f25f9c" providerId="AD" clId="Web-{151E8334-D602-2FD3-A55F-04F1C1A3D22E}" dt="2024-01-05T16:03:25.106" v="35" actId="20577"/>
        <pc:sldMkLst>
          <pc:docMk/>
          <pc:sldMk cId="1016765850" sldId="342"/>
        </pc:sldMkLst>
        <pc:spChg chg="mod">
          <ac:chgData name="Kerrie Slavin" userId="S::kerrieslavin@gateshead.gov.uk::085db01d-3b86-45ce-9a34-51f429f25f9c" providerId="AD" clId="Web-{151E8334-D602-2FD3-A55F-04F1C1A3D22E}" dt="2024-01-05T16:03:25.106" v="35" actId="20577"/>
          <ac:spMkLst>
            <pc:docMk/>
            <pc:sldMk cId="1016765850" sldId="342"/>
            <ac:spMk id="3" creationId="{7D9639A9-58CD-3BAA-C89F-30CAB87488D2}"/>
          </ac:spMkLst>
        </pc:spChg>
        <pc:picChg chg="add mod">
          <ac:chgData name="Kerrie Slavin" userId="S::kerrieslavin@gateshead.gov.uk::085db01d-3b86-45ce-9a34-51f429f25f9c" providerId="AD" clId="Web-{151E8334-D602-2FD3-A55F-04F1C1A3D22E}" dt="2024-01-05T15:58:32.644" v="2" actId="1076"/>
          <ac:picMkLst>
            <pc:docMk/>
            <pc:sldMk cId="1016765850" sldId="342"/>
            <ac:picMk id="2" creationId="{E1C43FA1-A485-9353-53C3-CADE3C8942C3}"/>
          </ac:picMkLst>
        </pc:picChg>
      </pc:sldChg>
      <pc:sldChg chg="addSp delSp modSp">
        <pc:chgData name="Kerrie Slavin" userId="S::kerrieslavin@gateshead.gov.uk::085db01d-3b86-45ce-9a34-51f429f25f9c" providerId="AD" clId="Web-{151E8334-D602-2FD3-A55F-04F1C1A3D22E}" dt="2024-01-05T16:46:55.033" v="114"/>
        <pc:sldMkLst>
          <pc:docMk/>
          <pc:sldMk cId="1255457644" sldId="354"/>
        </pc:sldMkLst>
        <pc:spChg chg="add mod">
          <ac:chgData name="Kerrie Slavin" userId="S::kerrieslavin@gateshead.gov.uk::085db01d-3b86-45ce-9a34-51f429f25f9c" providerId="AD" clId="Web-{151E8334-D602-2FD3-A55F-04F1C1A3D22E}" dt="2024-01-05T16:44:33.138" v="87" actId="20577"/>
          <ac:spMkLst>
            <pc:docMk/>
            <pc:sldMk cId="1255457644" sldId="354"/>
            <ac:spMk id="7" creationId="{0F010CBA-D791-CF47-2E70-F11035C575F5}"/>
          </ac:spMkLst>
        </pc:spChg>
        <pc:spChg chg="add del">
          <ac:chgData name="Kerrie Slavin" userId="S::kerrieslavin@gateshead.gov.uk::085db01d-3b86-45ce-9a34-51f429f25f9c" providerId="AD" clId="Web-{151E8334-D602-2FD3-A55F-04F1C1A3D22E}" dt="2024-01-05T16:46:26.610" v="106"/>
          <ac:spMkLst>
            <pc:docMk/>
            <pc:sldMk cId="1255457644" sldId="354"/>
            <ac:spMk id="15" creationId="{1F71EE5C-B219-B5FC-0D69-78D8808272B3}"/>
          </ac:spMkLst>
        </pc:spChg>
        <pc:picChg chg="add del mod">
          <ac:chgData name="Kerrie Slavin" userId="S::kerrieslavin@gateshead.gov.uk::085db01d-3b86-45ce-9a34-51f429f25f9c" providerId="AD" clId="Web-{151E8334-D602-2FD3-A55F-04F1C1A3D22E}" dt="2024-01-05T16:43:12.495" v="72"/>
          <ac:picMkLst>
            <pc:docMk/>
            <pc:sldMk cId="1255457644" sldId="354"/>
            <ac:picMk id="2" creationId="{4E004F8D-1E57-FA0F-B2A8-301A284CE181}"/>
          </ac:picMkLst>
        </pc:picChg>
        <pc:picChg chg="add mod">
          <ac:chgData name="Kerrie Slavin" userId="S::kerrieslavin@gateshead.gov.uk::085db01d-3b86-45ce-9a34-51f429f25f9c" providerId="AD" clId="Web-{151E8334-D602-2FD3-A55F-04F1C1A3D22E}" dt="2024-01-05T16:43:42.027" v="77" actId="14100"/>
          <ac:picMkLst>
            <pc:docMk/>
            <pc:sldMk cId="1255457644" sldId="354"/>
            <ac:picMk id="3" creationId="{BE2287C1-D950-7F2B-90ED-12F5D5FF87D8}"/>
          </ac:picMkLst>
        </pc:picChg>
        <pc:picChg chg="add mod">
          <ac:chgData name="Kerrie Slavin" userId="S::kerrieslavin@gateshead.gov.uk::085db01d-3b86-45ce-9a34-51f429f25f9c" providerId="AD" clId="Web-{151E8334-D602-2FD3-A55F-04F1C1A3D22E}" dt="2024-01-05T16:43:52.449" v="78" actId="1076"/>
          <ac:picMkLst>
            <pc:docMk/>
            <pc:sldMk cId="1255457644" sldId="354"/>
            <ac:picMk id="6" creationId="{44BEC6B9-EA65-3E9A-0824-8FAC0CFEA5EF}"/>
          </ac:picMkLst>
        </pc:picChg>
        <pc:picChg chg="add del mod">
          <ac:chgData name="Kerrie Slavin" userId="S::kerrieslavin@gateshead.gov.uk::085db01d-3b86-45ce-9a34-51f429f25f9c" providerId="AD" clId="Web-{151E8334-D602-2FD3-A55F-04F1C1A3D22E}" dt="2024-01-05T16:44:38.607" v="89"/>
          <ac:picMkLst>
            <pc:docMk/>
            <pc:sldMk cId="1255457644" sldId="354"/>
            <ac:picMk id="8" creationId="{FE645792-9789-79C3-0352-BCC87C010075}"/>
          </ac:picMkLst>
        </pc:picChg>
        <pc:inkChg chg="add del">
          <ac:chgData name="Kerrie Slavin" userId="S::kerrieslavin@gateshead.gov.uk::085db01d-3b86-45ce-9a34-51f429f25f9c" providerId="AD" clId="Web-{151E8334-D602-2FD3-A55F-04F1C1A3D22E}" dt="2024-01-05T16:45:08.561" v="97"/>
          <ac:inkMkLst>
            <pc:docMk/>
            <pc:sldMk cId="1255457644" sldId="354"/>
            <ac:inkMk id="10" creationId="{D95B1F84-A543-4D2C-0443-938DC5143CCF}"/>
          </ac:inkMkLst>
        </pc:inkChg>
        <pc:inkChg chg="add del">
          <ac:chgData name="Kerrie Slavin" userId="S::kerrieslavin@gateshead.gov.uk::085db01d-3b86-45ce-9a34-51f429f25f9c" providerId="AD" clId="Web-{151E8334-D602-2FD3-A55F-04F1C1A3D22E}" dt="2024-01-05T16:45:07.139" v="96"/>
          <ac:inkMkLst>
            <pc:docMk/>
            <pc:sldMk cId="1255457644" sldId="354"/>
            <ac:inkMk id="11" creationId="{210E5AA7-D984-D2DD-F2E2-A0BF2B077631}"/>
          </ac:inkMkLst>
        </pc:inkChg>
        <pc:inkChg chg="add del">
          <ac:chgData name="Kerrie Slavin" userId="S::kerrieslavin@gateshead.gov.uk::085db01d-3b86-45ce-9a34-51f429f25f9c" providerId="AD" clId="Web-{151E8334-D602-2FD3-A55F-04F1C1A3D22E}" dt="2024-01-05T16:45:06.295" v="95"/>
          <ac:inkMkLst>
            <pc:docMk/>
            <pc:sldMk cId="1255457644" sldId="354"/>
            <ac:inkMk id="12" creationId="{5EA61CA2-651A-200F-BF72-32A29EAB3761}"/>
          </ac:inkMkLst>
        </pc:inkChg>
        <pc:inkChg chg="add del">
          <ac:chgData name="Kerrie Slavin" userId="S::kerrieslavin@gateshead.gov.uk::085db01d-3b86-45ce-9a34-51f429f25f9c" providerId="AD" clId="Web-{151E8334-D602-2FD3-A55F-04F1C1A3D22E}" dt="2024-01-05T16:45:05.311" v="94"/>
          <ac:inkMkLst>
            <pc:docMk/>
            <pc:sldMk cId="1255457644" sldId="354"/>
            <ac:inkMk id="13" creationId="{C8FB9124-51BD-AE4C-3EE9-5800D59FB71E}"/>
          </ac:inkMkLst>
        </pc:inkChg>
        <pc:inkChg chg="add del">
          <ac:chgData name="Kerrie Slavin" userId="S::kerrieslavin@gateshead.gov.uk::085db01d-3b86-45ce-9a34-51f429f25f9c" providerId="AD" clId="Web-{151E8334-D602-2FD3-A55F-04F1C1A3D22E}" dt="2024-01-05T16:45:27.358" v="100"/>
          <ac:inkMkLst>
            <pc:docMk/>
            <pc:sldMk cId="1255457644" sldId="354"/>
            <ac:inkMk id="16" creationId="{2BB178A4-3CF5-E1F3-1C4C-7F0C7D6082D8}"/>
          </ac:inkMkLst>
        </pc:inkChg>
        <pc:inkChg chg="add del">
          <ac:chgData name="Kerrie Slavin" userId="S::kerrieslavin@gateshead.gov.uk::085db01d-3b86-45ce-9a34-51f429f25f9c" providerId="AD" clId="Web-{151E8334-D602-2FD3-A55F-04F1C1A3D22E}" dt="2024-01-05T16:45:39.671" v="102"/>
          <ac:inkMkLst>
            <pc:docMk/>
            <pc:sldMk cId="1255457644" sldId="354"/>
            <ac:inkMk id="17" creationId="{71C6B53E-4A07-FE6D-04BD-B6C4F2DF1F37}"/>
          </ac:inkMkLst>
        </pc:inkChg>
        <pc:inkChg chg="add del">
          <ac:chgData name="Kerrie Slavin" userId="S::kerrieslavin@gateshead.gov.uk::085db01d-3b86-45ce-9a34-51f429f25f9c" providerId="AD" clId="Web-{151E8334-D602-2FD3-A55F-04F1C1A3D22E}" dt="2024-01-05T16:46:07.391" v="104"/>
          <ac:inkMkLst>
            <pc:docMk/>
            <pc:sldMk cId="1255457644" sldId="354"/>
            <ac:inkMk id="18" creationId="{E65961CF-0742-A0DF-A817-0F320FFE95A6}"/>
          </ac:inkMkLst>
        </pc:inkChg>
        <pc:inkChg chg="add del">
          <ac:chgData name="Kerrie Slavin" userId="S::kerrieslavin@gateshead.gov.uk::085db01d-3b86-45ce-9a34-51f429f25f9c" providerId="AD" clId="Web-{151E8334-D602-2FD3-A55F-04F1C1A3D22E}" dt="2024-01-05T16:46:38.532" v="108"/>
          <ac:inkMkLst>
            <pc:docMk/>
            <pc:sldMk cId="1255457644" sldId="354"/>
            <ac:inkMk id="19" creationId="{EE526F06-515E-7889-F729-D88CCFD23A0D}"/>
          </ac:inkMkLst>
        </pc:inkChg>
        <pc:inkChg chg="add del">
          <ac:chgData name="Kerrie Slavin" userId="S::kerrieslavin@gateshead.gov.uk::085db01d-3b86-45ce-9a34-51f429f25f9c" providerId="AD" clId="Web-{151E8334-D602-2FD3-A55F-04F1C1A3D22E}" dt="2024-01-05T16:46:55.033" v="114"/>
          <ac:inkMkLst>
            <pc:docMk/>
            <pc:sldMk cId="1255457644" sldId="354"/>
            <ac:inkMk id="20" creationId="{D4D530F9-E3FE-138D-1B0E-2399FAD5CAC8}"/>
          </ac:inkMkLst>
        </pc:inkChg>
        <pc:inkChg chg="add del">
          <ac:chgData name="Kerrie Slavin" userId="S::kerrieslavin@gateshead.gov.uk::085db01d-3b86-45ce-9a34-51f429f25f9c" providerId="AD" clId="Web-{151E8334-D602-2FD3-A55F-04F1C1A3D22E}" dt="2024-01-05T16:46:54.064" v="113"/>
          <ac:inkMkLst>
            <pc:docMk/>
            <pc:sldMk cId="1255457644" sldId="354"/>
            <ac:inkMk id="21" creationId="{791D5BDA-A818-D57D-42EC-5A71A7161DE2}"/>
          </ac:inkMkLst>
        </pc:inkChg>
        <pc:inkChg chg="add del">
          <ac:chgData name="Kerrie Slavin" userId="S::kerrieslavin@gateshead.gov.uk::085db01d-3b86-45ce-9a34-51f429f25f9c" providerId="AD" clId="Web-{151E8334-D602-2FD3-A55F-04F1C1A3D22E}" dt="2024-01-05T16:46:53.080" v="112"/>
          <ac:inkMkLst>
            <pc:docMk/>
            <pc:sldMk cId="1255457644" sldId="354"/>
            <ac:inkMk id="22" creationId="{9D518AD5-4720-7639-DE75-41D4D311A1C2}"/>
          </ac:inkMkLst>
        </pc:inkChg>
      </pc:sldChg>
      <pc:sldChg chg="addSp delSp modSp add replId">
        <pc:chgData name="Kerrie Slavin" userId="S::kerrieslavin@gateshead.gov.uk::085db01d-3b86-45ce-9a34-51f429f25f9c" providerId="AD" clId="Web-{151E8334-D602-2FD3-A55F-04F1C1A3D22E}" dt="2024-01-05T16:19:04.902" v="65" actId="1076"/>
        <pc:sldMkLst>
          <pc:docMk/>
          <pc:sldMk cId="3171090735" sldId="358"/>
        </pc:sldMkLst>
        <pc:spChg chg="mod">
          <ac:chgData name="Kerrie Slavin" userId="S::kerrieslavin@gateshead.gov.uk::085db01d-3b86-45ce-9a34-51f429f25f9c" providerId="AD" clId="Web-{151E8334-D602-2FD3-A55F-04F1C1A3D22E}" dt="2024-01-05T16:18:52.308" v="62" actId="14100"/>
          <ac:spMkLst>
            <pc:docMk/>
            <pc:sldMk cId="3171090735" sldId="358"/>
            <ac:spMk id="3" creationId="{C6E29235-AD3F-873E-265C-E145E0370147}"/>
          </ac:spMkLst>
        </pc:spChg>
        <pc:picChg chg="del">
          <ac:chgData name="Kerrie Slavin" userId="S::kerrieslavin@gateshead.gov.uk::085db01d-3b86-45ce-9a34-51f429f25f9c" providerId="AD" clId="Web-{151E8334-D602-2FD3-A55F-04F1C1A3D22E}" dt="2024-01-05T16:03:28.435" v="36"/>
          <ac:picMkLst>
            <pc:docMk/>
            <pc:sldMk cId="3171090735" sldId="358"/>
            <ac:picMk id="2" creationId="{BAFB3FF3-E14F-F53D-3191-A822ADF8AC27}"/>
          </ac:picMkLst>
        </pc:picChg>
        <pc:picChg chg="add mod">
          <ac:chgData name="Kerrie Slavin" userId="S::kerrieslavin@gateshead.gov.uk::085db01d-3b86-45ce-9a34-51f429f25f9c" providerId="AD" clId="Web-{151E8334-D602-2FD3-A55F-04F1C1A3D22E}" dt="2024-01-05T16:18:01.322" v="56" actId="1076"/>
          <ac:picMkLst>
            <pc:docMk/>
            <pc:sldMk cId="3171090735" sldId="358"/>
            <ac:picMk id="8" creationId="{9757DC30-E1C1-156A-3E5C-342AF435818E}"/>
          </ac:picMkLst>
        </pc:picChg>
        <pc:picChg chg="add mod">
          <ac:chgData name="Kerrie Slavin" userId="S::kerrieslavin@gateshead.gov.uk::085db01d-3b86-45ce-9a34-51f429f25f9c" providerId="AD" clId="Web-{151E8334-D602-2FD3-A55F-04F1C1A3D22E}" dt="2024-01-05T16:18:54.323" v="63" actId="1076"/>
          <ac:picMkLst>
            <pc:docMk/>
            <pc:sldMk cId="3171090735" sldId="358"/>
            <ac:picMk id="10" creationId="{DD840ADD-6280-26CD-D76B-61AB0C3C51B8}"/>
          </ac:picMkLst>
        </pc:picChg>
        <pc:picChg chg="add mod">
          <ac:chgData name="Kerrie Slavin" userId="S::kerrieslavin@gateshead.gov.uk::085db01d-3b86-45ce-9a34-51f429f25f9c" providerId="AD" clId="Web-{151E8334-D602-2FD3-A55F-04F1C1A3D22E}" dt="2024-01-05T16:19:04.902" v="65" actId="1076"/>
          <ac:picMkLst>
            <pc:docMk/>
            <pc:sldMk cId="3171090735" sldId="358"/>
            <ac:picMk id="11" creationId="{7F0E0169-7DEF-EAC6-92CD-F18CA6F376AD}"/>
          </ac:picMkLst>
        </pc:picChg>
      </pc:sldChg>
    </pc:docChg>
  </pc:docChgLst>
  <pc:docChgLst>
    <pc:chgData name="David Bloomfield" userId="S::davidbloomfield@gateshead.gov.uk::f85d9f93-eee3-45fe-a5e5-e020bcb89123" providerId="AD" clId="Web-{556D73AF-6AAC-BA41-3DF7-31D455C2E53E}"/>
    <pc:docChg chg="addSld delSld modSld">
      <pc:chgData name="David Bloomfield" userId="S::davidbloomfield@gateshead.gov.uk::f85d9f93-eee3-45fe-a5e5-e020bcb89123" providerId="AD" clId="Web-{556D73AF-6AAC-BA41-3DF7-31D455C2E53E}" dt="2024-01-09T17:42:50.837" v="205" actId="1076"/>
      <pc:docMkLst>
        <pc:docMk/>
      </pc:docMkLst>
      <pc:sldChg chg="modSp">
        <pc:chgData name="David Bloomfield" userId="S::davidbloomfield@gateshead.gov.uk::f85d9f93-eee3-45fe-a5e5-e020bcb89123" providerId="AD" clId="Web-{556D73AF-6AAC-BA41-3DF7-31D455C2E53E}" dt="2024-01-09T16:26:56.965" v="133" actId="1076"/>
        <pc:sldMkLst>
          <pc:docMk/>
          <pc:sldMk cId="1016765850" sldId="342"/>
        </pc:sldMkLst>
        <pc:picChg chg="mod">
          <ac:chgData name="David Bloomfield" userId="S::davidbloomfield@gateshead.gov.uk::f85d9f93-eee3-45fe-a5e5-e020bcb89123" providerId="AD" clId="Web-{556D73AF-6AAC-BA41-3DF7-31D455C2E53E}" dt="2024-01-09T16:26:56.965" v="133" actId="1076"/>
          <ac:picMkLst>
            <pc:docMk/>
            <pc:sldMk cId="1016765850" sldId="342"/>
            <ac:picMk id="2" creationId="{E1C43FA1-A485-9353-53C3-CADE3C8942C3}"/>
          </ac:picMkLst>
        </pc:picChg>
      </pc:sldChg>
      <pc:sldChg chg="modSp">
        <pc:chgData name="David Bloomfield" userId="S::davidbloomfield@gateshead.gov.uk::f85d9f93-eee3-45fe-a5e5-e020bcb89123" providerId="AD" clId="Web-{556D73AF-6AAC-BA41-3DF7-31D455C2E53E}" dt="2024-01-09T16:25:43.370" v="129"/>
        <pc:sldMkLst>
          <pc:docMk/>
          <pc:sldMk cId="1754764353" sldId="347"/>
        </pc:sldMkLst>
        <pc:picChg chg="mod">
          <ac:chgData name="David Bloomfield" userId="S::davidbloomfield@gateshead.gov.uk::f85d9f93-eee3-45fe-a5e5-e020bcb89123" providerId="AD" clId="Web-{556D73AF-6AAC-BA41-3DF7-31D455C2E53E}" dt="2024-01-09T16:25:43.370" v="129"/>
          <ac:picMkLst>
            <pc:docMk/>
            <pc:sldMk cId="1754764353" sldId="347"/>
            <ac:picMk id="2" creationId="{E556FD8C-C55C-7F82-4BB5-09E7610ECCDA}"/>
          </ac:picMkLst>
        </pc:picChg>
      </pc:sldChg>
      <pc:sldChg chg="modSp">
        <pc:chgData name="David Bloomfield" userId="S::davidbloomfield@gateshead.gov.uk::f85d9f93-eee3-45fe-a5e5-e020bcb89123" providerId="AD" clId="Web-{556D73AF-6AAC-BA41-3DF7-31D455C2E53E}" dt="2024-01-09T16:58:51.205" v="170" actId="1076"/>
        <pc:sldMkLst>
          <pc:docMk/>
          <pc:sldMk cId="3848319193" sldId="353"/>
        </pc:sldMkLst>
        <pc:spChg chg="mod">
          <ac:chgData name="David Bloomfield" userId="S::davidbloomfield@gateshead.gov.uk::f85d9f93-eee3-45fe-a5e5-e020bcb89123" providerId="AD" clId="Web-{556D73AF-6AAC-BA41-3DF7-31D455C2E53E}" dt="2024-01-09T16:58:34.189" v="169" actId="14100"/>
          <ac:spMkLst>
            <pc:docMk/>
            <pc:sldMk cId="3848319193" sldId="353"/>
            <ac:spMk id="5" creationId="{1AE2A157-CCC0-4C44-91F7-F7F471A30EDB}"/>
          </ac:spMkLst>
        </pc:spChg>
        <pc:picChg chg="mod">
          <ac:chgData name="David Bloomfield" userId="S::davidbloomfield@gateshead.gov.uk::f85d9f93-eee3-45fe-a5e5-e020bcb89123" providerId="AD" clId="Web-{556D73AF-6AAC-BA41-3DF7-31D455C2E53E}" dt="2024-01-09T16:58:51.205" v="170" actId="1076"/>
          <ac:picMkLst>
            <pc:docMk/>
            <pc:sldMk cId="3848319193" sldId="353"/>
            <ac:picMk id="2" creationId="{02CAA6DA-DFF8-A9B1-BD27-9AECBBCF0DF0}"/>
          </ac:picMkLst>
        </pc:picChg>
      </pc:sldChg>
      <pc:sldChg chg="addSp delSp modSp">
        <pc:chgData name="David Bloomfield" userId="S::davidbloomfield@gateshead.gov.uk::f85d9f93-eee3-45fe-a5e5-e020bcb89123" providerId="AD" clId="Web-{556D73AF-6AAC-BA41-3DF7-31D455C2E53E}" dt="2024-01-09T16:21:22.129" v="108" actId="20577"/>
        <pc:sldMkLst>
          <pc:docMk/>
          <pc:sldMk cId="1102285507" sldId="356"/>
        </pc:sldMkLst>
        <pc:spChg chg="del">
          <ac:chgData name="David Bloomfield" userId="S::davidbloomfield@gateshead.gov.uk::f85d9f93-eee3-45fe-a5e5-e020bcb89123" providerId="AD" clId="Web-{556D73AF-6AAC-BA41-3DF7-31D455C2E53E}" dt="2024-01-09T16:18:51.095" v="91"/>
          <ac:spMkLst>
            <pc:docMk/>
            <pc:sldMk cId="1102285507" sldId="356"/>
            <ac:spMk id="5" creationId="{15D49114-B8E6-AA8F-5079-8D9C3C3E6DAC}"/>
          </ac:spMkLst>
        </pc:spChg>
        <pc:spChg chg="add del mod">
          <ac:chgData name="David Bloomfield" userId="S::davidbloomfield@gateshead.gov.uk::f85d9f93-eee3-45fe-a5e5-e020bcb89123" providerId="AD" clId="Web-{556D73AF-6AAC-BA41-3DF7-31D455C2E53E}" dt="2024-01-09T16:18:55.829" v="92"/>
          <ac:spMkLst>
            <pc:docMk/>
            <pc:sldMk cId="1102285507" sldId="356"/>
            <ac:spMk id="7" creationId="{956FE599-8A67-E80C-7BF9-4815A23A49C0}"/>
          </ac:spMkLst>
        </pc:spChg>
        <pc:spChg chg="add mod">
          <ac:chgData name="David Bloomfield" userId="S::davidbloomfield@gateshead.gov.uk::f85d9f93-eee3-45fe-a5e5-e020bcb89123" providerId="AD" clId="Web-{556D73AF-6AAC-BA41-3DF7-31D455C2E53E}" dt="2024-01-09T16:21:22.129" v="108" actId="20577"/>
          <ac:spMkLst>
            <pc:docMk/>
            <pc:sldMk cId="1102285507" sldId="356"/>
            <ac:spMk id="10" creationId="{175179CD-B815-B621-39B6-61847C451A93}"/>
          </ac:spMkLst>
        </pc:spChg>
        <pc:spChg chg="add">
          <ac:chgData name="David Bloomfield" userId="S::davidbloomfield@gateshead.gov.uk::f85d9f93-eee3-45fe-a5e5-e020bcb89123" providerId="AD" clId="Web-{556D73AF-6AAC-BA41-3DF7-31D455C2E53E}" dt="2024-01-09T16:19:16.986" v="94"/>
          <ac:spMkLst>
            <pc:docMk/>
            <pc:sldMk cId="1102285507" sldId="356"/>
            <ac:spMk id="12" creationId="{39AB7A1B-5BD6-626B-FAD5-A94264373A26}"/>
          </ac:spMkLst>
        </pc:spChg>
        <pc:spChg chg="del">
          <ac:chgData name="David Bloomfield" userId="S::davidbloomfield@gateshead.gov.uk::f85d9f93-eee3-45fe-a5e5-e020bcb89123" providerId="AD" clId="Web-{556D73AF-6AAC-BA41-3DF7-31D455C2E53E}" dt="2024-01-09T16:18:50.954" v="90"/>
          <ac:spMkLst>
            <pc:docMk/>
            <pc:sldMk cId="1102285507" sldId="356"/>
            <ac:spMk id="14" creationId="{03BF19CF-3DD2-A67F-75C0-8F474634CEA2}"/>
          </ac:spMkLst>
        </pc:spChg>
        <pc:picChg chg="del">
          <ac:chgData name="David Bloomfield" userId="S::davidbloomfield@gateshead.gov.uk::f85d9f93-eee3-45fe-a5e5-e020bcb89123" providerId="AD" clId="Web-{556D73AF-6AAC-BA41-3DF7-31D455C2E53E}" dt="2024-01-09T16:10:44.802" v="43"/>
          <ac:picMkLst>
            <pc:docMk/>
            <pc:sldMk cId="1102285507" sldId="356"/>
            <ac:picMk id="2" creationId="{BDBCF9B5-AB4C-8166-4A67-CBDA37F2875A}"/>
          </ac:picMkLst>
        </pc:picChg>
        <pc:picChg chg="add mod">
          <ac:chgData name="David Bloomfield" userId="S::davidbloomfield@gateshead.gov.uk::f85d9f93-eee3-45fe-a5e5-e020bcb89123" providerId="AD" clId="Web-{556D73AF-6AAC-BA41-3DF7-31D455C2E53E}" dt="2024-01-09T16:17:36.812" v="83"/>
          <ac:picMkLst>
            <pc:docMk/>
            <pc:sldMk cId="1102285507" sldId="356"/>
            <ac:picMk id="3" creationId="{71222453-785F-22F3-0983-7C22E2B18B90}"/>
          </ac:picMkLst>
        </pc:picChg>
      </pc:sldChg>
      <pc:sldChg chg="addSp delSp modSp">
        <pc:chgData name="David Bloomfield" userId="S::davidbloomfield@gateshead.gov.uk::f85d9f93-eee3-45fe-a5e5-e020bcb89123" providerId="AD" clId="Web-{556D73AF-6AAC-BA41-3DF7-31D455C2E53E}" dt="2024-01-09T16:25:00.712" v="126" actId="1076"/>
        <pc:sldMkLst>
          <pc:docMk/>
          <pc:sldMk cId="3324408553" sldId="357"/>
        </pc:sldMkLst>
        <pc:spChg chg="mod">
          <ac:chgData name="David Bloomfield" userId="S::davidbloomfield@gateshead.gov.uk::f85d9f93-eee3-45fe-a5e5-e020bcb89123" providerId="AD" clId="Web-{556D73AF-6AAC-BA41-3DF7-31D455C2E53E}" dt="2024-01-09T16:22:42.444" v="119" actId="1076"/>
          <ac:spMkLst>
            <pc:docMk/>
            <pc:sldMk cId="3324408553" sldId="357"/>
            <ac:spMk id="5" creationId="{6CFD2E42-1B09-0EEF-5DBE-0F11A0F43736}"/>
          </ac:spMkLst>
        </pc:spChg>
        <pc:picChg chg="del mod">
          <ac:chgData name="David Bloomfield" userId="S::davidbloomfield@gateshead.gov.uk::f85d9f93-eee3-45fe-a5e5-e020bcb89123" providerId="AD" clId="Web-{556D73AF-6AAC-BA41-3DF7-31D455C2E53E}" dt="2024-01-09T16:23:33.632" v="120"/>
          <ac:picMkLst>
            <pc:docMk/>
            <pc:sldMk cId="3324408553" sldId="357"/>
            <ac:picMk id="2" creationId="{D4CD11B2-C5FB-FC34-8F38-75C65F3A9BF0}"/>
          </ac:picMkLst>
        </pc:picChg>
        <pc:picChg chg="add mod">
          <ac:chgData name="David Bloomfield" userId="S::davidbloomfield@gateshead.gov.uk::f85d9f93-eee3-45fe-a5e5-e020bcb89123" providerId="AD" clId="Web-{556D73AF-6AAC-BA41-3DF7-31D455C2E53E}" dt="2024-01-09T16:25:00.712" v="126" actId="1076"/>
          <ac:picMkLst>
            <pc:docMk/>
            <pc:sldMk cId="3324408553" sldId="357"/>
            <ac:picMk id="3" creationId="{E54C35C8-A0CB-DFF3-8857-4ADBDCE4949B}"/>
          </ac:picMkLst>
        </pc:picChg>
      </pc:sldChg>
      <pc:sldChg chg="modSp">
        <pc:chgData name="David Bloomfield" userId="S::davidbloomfield@gateshead.gov.uk::f85d9f93-eee3-45fe-a5e5-e020bcb89123" providerId="AD" clId="Web-{556D73AF-6AAC-BA41-3DF7-31D455C2E53E}" dt="2024-01-09T16:58:05.157" v="166" actId="1076"/>
        <pc:sldMkLst>
          <pc:docMk/>
          <pc:sldMk cId="3171090735" sldId="358"/>
        </pc:sldMkLst>
        <pc:picChg chg="mod">
          <ac:chgData name="David Bloomfield" userId="S::davidbloomfield@gateshead.gov.uk::f85d9f93-eee3-45fe-a5e5-e020bcb89123" providerId="AD" clId="Web-{556D73AF-6AAC-BA41-3DF7-31D455C2E53E}" dt="2024-01-09T16:58:05.157" v="166" actId="1076"/>
          <ac:picMkLst>
            <pc:docMk/>
            <pc:sldMk cId="3171090735" sldId="358"/>
            <ac:picMk id="8" creationId="{9757DC30-E1C1-156A-3E5C-342AF435818E}"/>
          </ac:picMkLst>
        </pc:picChg>
      </pc:sldChg>
      <pc:sldChg chg="modSp">
        <pc:chgData name="David Bloomfield" userId="S::davidbloomfield@gateshead.gov.uk::f85d9f93-eee3-45fe-a5e5-e020bcb89123" providerId="AD" clId="Web-{556D73AF-6AAC-BA41-3DF7-31D455C2E53E}" dt="2024-01-09T16:57:54.016" v="164" actId="1076"/>
        <pc:sldMkLst>
          <pc:docMk/>
          <pc:sldMk cId="1749971010" sldId="362"/>
        </pc:sldMkLst>
        <pc:picChg chg="mod">
          <ac:chgData name="David Bloomfield" userId="S::davidbloomfield@gateshead.gov.uk::f85d9f93-eee3-45fe-a5e5-e020bcb89123" providerId="AD" clId="Web-{556D73AF-6AAC-BA41-3DF7-31D455C2E53E}" dt="2024-01-09T16:57:54.016" v="164" actId="1076"/>
          <ac:picMkLst>
            <pc:docMk/>
            <pc:sldMk cId="1749971010" sldId="362"/>
            <ac:picMk id="10" creationId="{DE9314EA-F5EF-8358-1657-0CADD42F4060}"/>
          </ac:picMkLst>
        </pc:picChg>
      </pc:sldChg>
      <pc:sldChg chg="modSp">
        <pc:chgData name="David Bloomfield" userId="S::davidbloomfield@gateshead.gov.uk::f85d9f93-eee3-45fe-a5e5-e020bcb89123" providerId="AD" clId="Web-{556D73AF-6AAC-BA41-3DF7-31D455C2E53E}" dt="2024-01-09T16:57:39.422" v="162" actId="1076"/>
        <pc:sldMkLst>
          <pc:docMk/>
          <pc:sldMk cId="407109757" sldId="363"/>
        </pc:sldMkLst>
        <pc:picChg chg="mod">
          <ac:chgData name="David Bloomfield" userId="S::davidbloomfield@gateshead.gov.uk::f85d9f93-eee3-45fe-a5e5-e020bcb89123" providerId="AD" clId="Web-{556D73AF-6AAC-BA41-3DF7-31D455C2E53E}" dt="2024-01-09T16:57:39.422" v="162" actId="1076"/>
          <ac:picMkLst>
            <pc:docMk/>
            <pc:sldMk cId="407109757" sldId="363"/>
            <ac:picMk id="11" creationId="{08494DF6-FF82-B6E5-B207-2736FFC1A029}"/>
          </ac:picMkLst>
        </pc:picChg>
      </pc:sldChg>
      <pc:sldChg chg="modSp">
        <pc:chgData name="David Bloomfield" userId="S::davidbloomfield@gateshead.gov.uk::f85d9f93-eee3-45fe-a5e5-e020bcb89123" providerId="AD" clId="Web-{556D73AF-6AAC-BA41-3DF7-31D455C2E53E}" dt="2024-01-09T16:20:53.941" v="106" actId="1076"/>
        <pc:sldMkLst>
          <pc:docMk/>
          <pc:sldMk cId="1644105160" sldId="364"/>
        </pc:sldMkLst>
        <pc:picChg chg="mod">
          <ac:chgData name="David Bloomfield" userId="S::davidbloomfield@gateshead.gov.uk::f85d9f93-eee3-45fe-a5e5-e020bcb89123" providerId="AD" clId="Web-{556D73AF-6AAC-BA41-3DF7-31D455C2E53E}" dt="2024-01-09T16:20:53.941" v="106" actId="1076"/>
          <ac:picMkLst>
            <pc:docMk/>
            <pc:sldMk cId="1644105160" sldId="364"/>
            <ac:picMk id="3" creationId="{F7376EDA-7CA9-14F8-4EF2-B45BF4D0C891}"/>
          </ac:picMkLst>
        </pc:picChg>
      </pc:sldChg>
      <pc:sldChg chg="modSp">
        <pc:chgData name="David Bloomfield" userId="S::davidbloomfield@gateshead.gov.uk::f85d9f93-eee3-45fe-a5e5-e020bcb89123" providerId="AD" clId="Web-{556D73AF-6AAC-BA41-3DF7-31D455C2E53E}" dt="2024-01-09T16:20:29.956" v="105" actId="1076"/>
        <pc:sldMkLst>
          <pc:docMk/>
          <pc:sldMk cId="3726505936" sldId="365"/>
        </pc:sldMkLst>
        <pc:spChg chg="mod">
          <ac:chgData name="David Bloomfield" userId="S::davidbloomfield@gateshead.gov.uk::f85d9f93-eee3-45fe-a5e5-e020bcb89123" providerId="AD" clId="Web-{556D73AF-6AAC-BA41-3DF7-31D455C2E53E}" dt="2024-01-09T16:20:17.081" v="104" actId="20577"/>
          <ac:spMkLst>
            <pc:docMk/>
            <pc:sldMk cId="3726505936" sldId="365"/>
            <ac:spMk id="5" creationId="{576F663F-3544-0AE4-6E5E-4C62512C4FFB}"/>
          </ac:spMkLst>
        </pc:spChg>
        <pc:picChg chg="mod">
          <ac:chgData name="David Bloomfield" userId="S::davidbloomfield@gateshead.gov.uk::f85d9f93-eee3-45fe-a5e5-e020bcb89123" providerId="AD" clId="Web-{556D73AF-6AAC-BA41-3DF7-31D455C2E53E}" dt="2024-01-09T16:20:29.956" v="105" actId="1076"/>
          <ac:picMkLst>
            <pc:docMk/>
            <pc:sldMk cId="3726505936" sldId="365"/>
            <ac:picMk id="6" creationId="{343E95B5-FA37-ECFE-24D0-6E25B3F98C38}"/>
          </ac:picMkLst>
        </pc:picChg>
      </pc:sldChg>
      <pc:sldChg chg="addSp delSp modSp">
        <pc:chgData name="David Bloomfield" userId="S::davidbloomfield@gateshead.gov.uk::f85d9f93-eee3-45fe-a5e5-e020bcb89123" providerId="AD" clId="Web-{556D73AF-6AAC-BA41-3DF7-31D455C2E53E}" dt="2024-01-09T16:21:31.708" v="109" actId="20577"/>
        <pc:sldMkLst>
          <pc:docMk/>
          <pc:sldMk cId="4155187117" sldId="366"/>
        </pc:sldMkLst>
        <pc:spChg chg="del">
          <ac:chgData name="David Bloomfield" userId="S::davidbloomfield@gateshead.gov.uk::f85d9f93-eee3-45fe-a5e5-e020bcb89123" providerId="AD" clId="Web-{556D73AF-6AAC-BA41-3DF7-31D455C2E53E}" dt="2024-01-09T16:19:24.236" v="95"/>
          <ac:spMkLst>
            <pc:docMk/>
            <pc:sldMk cId="4155187117" sldId="366"/>
            <ac:spMk id="5" creationId="{7DFA3003-32B3-2FB1-9ECC-228C86FE5B8D}"/>
          </ac:spMkLst>
        </pc:spChg>
        <pc:spChg chg="add del mod">
          <ac:chgData name="David Bloomfield" userId="S::davidbloomfield@gateshead.gov.uk::f85d9f93-eee3-45fe-a5e5-e020bcb89123" providerId="AD" clId="Web-{556D73AF-6AAC-BA41-3DF7-31D455C2E53E}" dt="2024-01-09T16:19:27.220" v="96"/>
          <ac:spMkLst>
            <pc:docMk/>
            <pc:sldMk cId="4155187117" sldId="366"/>
            <ac:spMk id="7" creationId="{B505CEE3-C4C2-4F3B-CA43-06EA55028759}"/>
          </ac:spMkLst>
        </pc:spChg>
        <pc:spChg chg="add mod">
          <ac:chgData name="David Bloomfield" userId="S::davidbloomfield@gateshead.gov.uk::f85d9f93-eee3-45fe-a5e5-e020bcb89123" providerId="AD" clId="Web-{556D73AF-6AAC-BA41-3DF7-31D455C2E53E}" dt="2024-01-09T16:21:31.708" v="109" actId="20577"/>
          <ac:spMkLst>
            <pc:docMk/>
            <pc:sldMk cId="4155187117" sldId="366"/>
            <ac:spMk id="10" creationId="{71F8E808-4697-C817-2E25-A592FBBFFC56}"/>
          </ac:spMkLst>
        </pc:spChg>
        <pc:spChg chg="add">
          <ac:chgData name="David Bloomfield" userId="S::davidbloomfield@gateshead.gov.uk::f85d9f93-eee3-45fe-a5e5-e020bcb89123" providerId="AD" clId="Web-{556D73AF-6AAC-BA41-3DF7-31D455C2E53E}" dt="2024-01-09T16:19:37.127" v="100"/>
          <ac:spMkLst>
            <pc:docMk/>
            <pc:sldMk cId="4155187117" sldId="366"/>
            <ac:spMk id="12" creationId="{79810DE1-01CD-6523-8566-D271FDD72B17}"/>
          </ac:spMkLst>
        </pc:spChg>
        <pc:spChg chg="del mod">
          <ac:chgData name="David Bloomfield" userId="S::davidbloomfield@gateshead.gov.uk::f85d9f93-eee3-45fe-a5e5-e020bcb89123" providerId="AD" clId="Web-{556D73AF-6AAC-BA41-3DF7-31D455C2E53E}" dt="2024-01-09T16:19:34.392" v="98"/>
          <ac:spMkLst>
            <pc:docMk/>
            <pc:sldMk cId="4155187117" sldId="366"/>
            <ac:spMk id="14" creationId="{CE005596-E85A-6774-DE8D-F75B5F19174E}"/>
          </ac:spMkLst>
        </pc:spChg>
        <pc:picChg chg="add mod">
          <ac:chgData name="David Bloomfield" userId="S::davidbloomfield@gateshead.gov.uk::f85d9f93-eee3-45fe-a5e5-e020bcb89123" providerId="AD" clId="Web-{556D73AF-6AAC-BA41-3DF7-31D455C2E53E}" dt="2024-01-09T16:13:12.337" v="59" actId="1076"/>
          <ac:picMkLst>
            <pc:docMk/>
            <pc:sldMk cId="4155187117" sldId="366"/>
            <ac:picMk id="2" creationId="{0FAE5DEB-306C-FBD5-21FF-8B3F869A350E}"/>
          </ac:picMkLst>
        </pc:picChg>
        <pc:picChg chg="del">
          <ac:chgData name="David Bloomfield" userId="S::davidbloomfield@gateshead.gov.uk::f85d9f93-eee3-45fe-a5e5-e020bcb89123" providerId="AD" clId="Web-{556D73AF-6AAC-BA41-3DF7-31D455C2E53E}" dt="2024-01-09T16:09:43.629" v="36"/>
          <ac:picMkLst>
            <pc:docMk/>
            <pc:sldMk cId="4155187117" sldId="366"/>
            <ac:picMk id="3" creationId="{3420D6D7-E4A7-A273-4F53-FA16E5B211CC}"/>
          </ac:picMkLst>
        </pc:picChg>
      </pc:sldChg>
      <pc:sldChg chg="addSp delSp modSp">
        <pc:chgData name="David Bloomfield" userId="S::davidbloomfield@gateshead.gov.uk::f85d9f93-eee3-45fe-a5e5-e020bcb89123" providerId="AD" clId="Web-{556D73AF-6AAC-BA41-3DF7-31D455C2E53E}" dt="2024-01-09T17:42:50.837" v="205" actId="1076"/>
        <pc:sldMkLst>
          <pc:docMk/>
          <pc:sldMk cId="2913535741" sldId="367"/>
        </pc:sldMkLst>
        <pc:spChg chg="mod">
          <ac:chgData name="David Bloomfield" userId="S::davidbloomfield@gateshead.gov.uk::f85d9f93-eee3-45fe-a5e5-e020bcb89123" providerId="AD" clId="Web-{556D73AF-6AAC-BA41-3DF7-31D455C2E53E}" dt="2024-01-09T17:07:05.174" v="187" actId="20577"/>
          <ac:spMkLst>
            <pc:docMk/>
            <pc:sldMk cId="2913535741" sldId="367"/>
            <ac:spMk id="5" creationId="{E90CAB71-6071-954A-68B9-2FFD9D14026C}"/>
          </ac:spMkLst>
        </pc:spChg>
        <pc:picChg chg="add del mod">
          <ac:chgData name="David Bloomfield" userId="S::davidbloomfield@gateshead.gov.uk::f85d9f93-eee3-45fe-a5e5-e020bcb89123" providerId="AD" clId="Web-{556D73AF-6AAC-BA41-3DF7-31D455C2E53E}" dt="2024-01-09T17:41:50.958" v="198"/>
          <ac:picMkLst>
            <pc:docMk/>
            <pc:sldMk cId="2913535741" sldId="367"/>
            <ac:picMk id="2" creationId="{4CCC93F5-06C9-2432-DEB7-C556135935B6}"/>
          </ac:picMkLst>
        </pc:picChg>
        <pc:picChg chg="add mod">
          <ac:chgData name="David Bloomfield" userId="S::davidbloomfield@gateshead.gov.uk::f85d9f93-eee3-45fe-a5e5-e020bcb89123" providerId="AD" clId="Web-{556D73AF-6AAC-BA41-3DF7-31D455C2E53E}" dt="2024-01-09T17:42:50.837" v="205" actId="1076"/>
          <ac:picMkLst>
            <pc:docMk/>
            <pc:sldMk cId="2913535741" sldId="367"/>
            <ac:picMk id="3" creationId="{DFE15F5A-DAED-AE9C-51B7-6E0309595938}"/>
          </ac:picMkLst>
        </pc:picChg>
        <pc:picChg chg="del">
          <ac:chgData name="David Bloomfield" userId="S::davidbloomfield@gateshead.gov.uk::f85d9f93-eee3-45fe-a5e5-e020bcb89123" providerId="AD" clId="Web-{556D73AF-6AAC-BA41-3DF7-31D455C2E53E}" dt="2024-01-09T16:48:22.123" v="146"/>
          <ac:picMkLst>
            <pc:docMk/>
            <pc:sldMk cId="2913535741" sldId="367"/>
            <ac:picMk id="6" creationId="{D6539414-546C-4C99-4E79-CBE71D2500B9}"/>
          </ac:picMkLst>
        </pc:picChg>
      </pc:sldChg>
      <pc:sldChg chg="addSp delSp modSp">
        <pc:chgData name="David Bloomfield" userId="S::davidbloomfield@gateshead.gov.uk::f85d9f93-eee3-45fe-a5e5-e020bcb89123" providerId="AD" clId="Web-{556D73AF-6AAC-BA41-3DF7-31D455C2E53E}" dt="2024-01-09T17:40:47.751" v="197"/>
        <pc:sldMkLst>
          <pc:docMk/>
          <pc:sldMk cId="3555056226" sldId="368"/>
        </pc:sldMkLst>
        <pc:spChg chg="mod">
          <ac:chgData name="David Bloomfield" userId="S::davidbloomfield@gateshead.gov.uk::f85d9f93-eee3-45fe-a5e5-e020bcb89123" providerId="AD" clId="Web-{556D73AF-6AAC-BA41-3DF7-31D455C2E53E}" dt="2024-01-09T17:07:22.518" v="189" actId="20577"/>
          <ac:spMkLst>
            <pc:docMk/>
            <pc:sldMk cId="3555056226" sldId="368"/>
            <ac:spMk id="5" creationId="{B9CE69BC-4613-0B49-7F1F-8F09F63D4FAD}"/>
          </ac:spMkLst>
        </pc:spChg>
        <pc:picChg chg="add mod">
          <ac:chgData name="David Bloomfield" userId="S::davidbloomfield@gateshead.gov.uk::f85d9f93-eee3-45fe-a5e5-e020bcb89123" providerId="AD" clId="Web-{556D73AF-6AAC-BA41-3DF7-31D455C2E53E}" dt="2024-01-09T17:40:47.751" v="197"/>
          <ac:picMkLst>
            <pc:docMk/>
            <pc:sldMk cId="3555056226" sldId="368"/>
            <ac:picMk id="2" creationId="{9D9B0665-291B-7733-AD37-8FE6B9ECFC20}"/>
          </ac:picMkLst>
        </pc:picChg>
        <pc:picChg chg="del mod">
          <ac:chgData name="David Bloomfield" userId="S::davidbloomfield@gateshead.gov.uk::f85d9f93-eee3-45fe-a5e5-e020bcb89123" providerId="AD" clId="Web-{556D73AF-6AAC-BA41-3DF7-31D455C2E53E}" dt="2024-01-09T17:40:03.139" v="192"/>
          <ac:picMkLst>
            <pc:docMk/>
            <pc:sldMk cId="3555056226" sldId="368"/>
            <ac:picMk id="7" creationId="{08CAF9E5-0F16-4F78-F089-AC32162C41D4}"/>
          </ac:picMkLst>
        </pc:picChg>
      </pc:sldChg>
      <pc:sldChg chg="modSp">
        <pc:chgData name="David Bloomfield" userId="S::davidbloomfield@gateshead.gov.uk::f85d9f93-eee3-45fe-a5e5-e020bcb89123" providerId="AD" clId="Web-{556D73AF-6AAC-BA41-3DF7-31D455C2E53E}" dt="2024-01-09T17:07:37.190" v="191" actId="20577"/>
        <pc:sldMkLst>
          <pc:docMk/>
          <pc:sldMk cId="1322557376" sldId="370"/>
        </pc:sldMkLst>
        <pc:spChg chg="mod">
          <ac:chgData name="David Bloomfield" userId="S::davidbloomfield@gateshead.gov.uk::f85d9f93-eee3-45fe-a5e5-e020bcb89123" providerId="AD" clId="Web-{556D73AF-6AAC-BA41-3DF7-31D455C2E53E}" dt="2024-01-09T17:07:37.190" v="191" actId="20577"/>
          <ac:spMkLst>
            <pc:docMk/>
            <pc:sldMk cId="1322557376" sldId="370"/>
            <ac:spMk id="5" creationId="{F71E8ADB-538B-3701-EBE9-00685FBB46B6}"/>
          </ac:spMkLst>
        </pc:spChg>
        <pc:picChg chg="mod">
          <ac:chgData name="David Bloomfield" userId="S::davidbloomfield@gateshead.gov.uk::f85d9f93-eee3-45fe-a5e5-e020bcb89123" providerId="AD" clId="Web-{556D73AF-6AAC-BA41-3DF7-31D455C2E53E}" dt="2024-01-09T16:57:04.514" v="160"/>
          <ac:picMkLst>
            <pc:docMk/>
            <pc:sldMk cId="1322557376" sldId="370"/>
            <ac:picMk id="3" creationId="{44612D1B-0598-1A49-ABC7-1601D0D48D19}"/>
          </ac:picMkLst>
        </pc:picChg>
      </pc:sldChg>
      <pc:sldChg chg="modSp">
        <pc:chgData name="David Bloomfield" userId="S::davidbloomfield@gateshead.gov.uk::f85d9f93-eee3-45fe-a5e5-e020bcb89123" providerId="AD" clId="Web-{556D73AF-6AAC-BA41-3DF7-31D455C2E53E}" dt="2024-01-09T16:56:55.811" v="158"/>
        <pc:sldMkLst>
          <pc:docMk/>
          <pc:sldMk cId="512434390" sldId="371"/>
        </pc:sldMkLst>
        <pc:picChg chg="mod">
          <ac:chgData name="David Bloomfield" userId="S::davidbloomfield@gateshead.gov.uk::f85d9f93-eee3-45fe-a5e5-e020bcb89123" providerId="AD" clId="Web-{556D73AF-6AAC-BA41-3DF7-31D455C2E53E}" dt="2024-01-09T16:56:55.811" v="158"/>
          <ac:picMkLst>
            <pc:docMk/>
            <pc:sldMk cId="512434390" sldId="371"/>
            <ac:picMk id="2" creationId="{DC88B182-847A-2BE5-7EA5-F1FF37AEBA94}"/>
          </ac:picMkLst>
        </pc:picChg>
      </pc:sldChg>
      <pc:sldChg chg="addSp delSp modSp">
        <pc:chgData name="David Bloomfield" userId="S::davidbloomfield@gateshead.gov.uk::f85d9f93-eee3-45fe-a5e5-e020bcb89123" providerId="AD" clId="Web-{556D73AF-6AAC-BA41-3DF7-31D455C2E53E}" dt="2024-01-09T16:21:13.801" v="107" actId="20577"/>
        <pc:sldMkLst>
          <pc:docMk/>
          <pc:sldMk cId="2006126150" sldId="372"/>
        </pc:sldMkLst>
        <pc:spChg chg="mod">
          <ac:chgData name="David Bloomfield" userId="S::davidbloomfield@gateshead.gov.uk::f85d9f93-eee3-45fe-a5e5-e020bcb89123" providerId="AD" clId="Web-{556D73AF-6AAC-BA41-3DF7-31D455C2E53E}" dt="2024-01-09T16:21:13.801" v="107" actId="20577"/>
          <ac:spMkLst>
            <pc:docMk/>
            <pc:sldMk cId="2006126150" sldId="372"/>
            <ac:spMk id="5" creationId="{038AF637-BB3F-3D58-5A9E-4BE4B6B7DCA5}"/>
          </ac:spMkLst>
        </pc:spChg>
        <pc:picChg chg="add del mod">
          <ac:chgData name="David Bloomfield" userId="S::davidbloomfield@gateshead.gov.uk::f85d9f93-eee3-45fe-a5e5-e020bcb89123" providerId="AD" clId="Web-{556D73AF-6AAC-BA41-3DF7-31D455C2E53E}" dt="2024-01-09T16:16:47.264" v="78"/>
          <ac:picMkLst>
            <pc:docMk/>
            <pc:sldMk cId="2006126150" sldId="372"/>
            <ac:picMk id="2" creationId="{DD3F127B-0593-E5CD-C76E-C51055249D35}"/>
          </ac:picMkLst>
        </pc:picChg>
        <pc:picChg chg="del mod">
          <ac:chgData name="David Bloomfield" userId="S::davidbloomfield@gateshead.gov.uk::f85d9f93-eee3-45fe-a5e5-e020bcb89123" providerId="AD" clId="Web-{556D73AF-6AAC-BA41-3DF7-31D455C2E53E}" dt="2024-01-09T16:13:28.462" v="60"/>
          <ac:picMkLst>
            <pc:docMk/>
            <pc:sldMk cId="2006126150" sldId="372"/>
            <ac:picMk id="3" creationId="{9615F627-3712-F432-E0FD-E7C6BB1CD597}"/>
          </ac:picMkLst>
        </pc:picChg>
        <pc:picChg chg="add mod">
          <ac:chgData name="David Bloomfield" userId="S::davidbloomfield@gateshead.gov.uk::f85d9f93-eee3-45fe-a5e5-e020bcb89123" providerId="AD" clId="Web-{556D73AF-6AAC-BA41-3DF7-31D455C2E53E}" dt="2024-01-09T16:17:25.124" v="82" actId="1076"/>
          <ac:picMkLst>
            <pc:docMk/>
            <pc:sldMk cId="2006126150" sldId="372"/>
            <ac:picMk id="6" creationId="{A1B03E64-54BA-A54B-AA51-3E2A31FAF6E3}"/>
          </ac:picMkLst>
        </pc:picChg>
      </pc:sldChg>
      <pc:sldChg chg="addSp delSp modSp">
        <pc:chgData name="David Bloomfield" userId="S::davidbloomfield@gateshead.gov.uk::f85d9f93-eee3-45fe-a5e5-e020bcb89123" providerId="AD" clId="Web-{556D73AF-6AAC-BA41-3DF7-31D455C2E53E}" dt="2024-01-09T17:06:03.750" v="182" actId="20577"/>
        <pc:sldMkLst>
          <pc:docMk/>
          <pc:sldMk cId="2833034935" sldId="373"/>
        </pc:sldMkLst>
        <pc:spChg chg="mod">
          <ac:chgData name="David Bloomfield" userId="S::davidbloomfield@gateshead.gov.uk::f85d9f93-eee3-45fe-a5e5-e020bcb89123" providerId="AD" clId="Web-{556D73AF-6AAC-BA41-3DF7-31D455C2E53E}" dt="2024-01-09T17:06:03.750" v="182" actId="20577"/>
          <ac:spMkLst>
            <pc:docMk/>
            <pc:sldMk cId="2833034935" sldId="373"/>
            <ac:spMk id="5" creationId="{25E157BC-C4F8-63F4-84D9-8E7DA567A4EC}"/>
          </ac:spMkLst>
        </pc:spChg>
        <pc:picChg chg="add del mod">
          <ac:chgData name="David Bloomfield" userId="S::davidbloomfield@gateshead.gov.uk::f85d9f93-eee3-45fe-a5e5-e020bcb89123" providerId="AD" clId="Web-{556D73AF-6AAC-BA41-3DF7-31D455C2E53E}" dt="2024-01-09T17:04:39.904" v="175"/>
          <ac:picMkLst>
            <pc:docMk/>
            <pc:sldMk cId="2833034935" sldId="373"/>
            <ac:picMk id="2" creationId="{86DFE849-4A3B-449F-26FC-CA06FBBF3EA0}"/>
          </ac:picMkLst>
        </pc:picChg>
        <pc:picChg chg="del mod">
          <ac:chgData name="David Bloomfield" userId="S::davidbloomfield@gateshead.gov.uk::f85d9f93-eee3-45fe-a5e5-e020bcb89123" providerId="AD" clId="Web-{556D73AF-6AAC-BA41-3DF7-31D455C2E53E}" dt="2024-01-09T16:46:37.745" v="141"/>
          <ac:picMkLst>
            <pc:docMk/>
            <pc:sldMk cId="2833034935" sldId="373"/>
            <ac:picMk id="3" creationId="{35EF81BE-9FB0-71D9-FE06-82F33BA873E9}"/>
          </ac:picMkLst>
        </pc:picChg>
        <pc:picChg chg="add mod">
          <ac:chgData name="David Bloomfield" userId="S::davidbloomfield@gateshead.gov.uk::f85d9f93-eee3-45fe-a5e5-e020bcb89123" providerId="AD" clId="Web-{556D73AF-6AAC-BA41-3DF7-31D455C2E53E}" dt="2024-01-09T17:05:09.530" v="180" actId="1076"/>
          <ac:picMkLst>
            <pc:docMk/>
            <pc:sldMk cId="2833034935" sldId="373"/>
            <ac:picMk id="6" creationId="{EFF2D367-B2C9-2C57-77E1-A07FB3006D1D}"/>
          </ac:picMkLst>
        </pc:picChg>
      </pc:sldChg>
      <pc:sldChg chg="modSp">
        <pc:chgData name="David Bloomfield" userId="S::davidbloomfield@gateshead.gov.uk::f85d9f93-eee3-45fe-a5e5-e020bcb89123" providerId="AD" clId="Web-{556D73AF-6AAC-BA41-3DF7-31D455C2E53E}" dt="2024-01-09T16:59:18.190" v="172" actId="20577"/>
        <pc:sldMkLst>
          <pc:docMk/>
          <pc:sldMk cId="1264589585" sldId="374"/>
        </pc:sldMkLst>
        <pc:spChg chg="mod">
          <ac:chgData name="David Bloomfield" userId="S::davidbloomfield@gateshead.gov.uk::f85d9f93-eee3-45fe-a5e5-e020bcb89123" providerId="AD" clId="Web-{556D73AF-6AAC-BA41-3DF7-31D455C2E53E}" dt="2024-01-09T16:59:18.190" v="172" actId="20577"/>
          <ac:spMkLst>
            <pc:docMk/>
            <pc:sldMk cId="1264589585" sldId="374"/>
            <ac:spMk id="5" creationId="{8424D00B-A1F7-E6EC-0942-7E3D7B046A05}"/>
          </ac:spMkLst>
        </pc:spChg>
      </pc:sldChg>
      <pc:sldChg chg="addSp delSp modSp">
        <pc:chgData name="David Bloomfield" userId="S::davidbloomfield@gateshead.gov.uk::f85d9f93-eee3-45fe-a5e5-e020bcb89123" providerId="AD" clId="Web-{556D73AF-6AAC-BA41-3DF7-31D455C2E53E}" dt="2024-01-09T14:40:53.480" v="11" actId="1076"/>
        <pc:sldMkLst>
          <pc:docMk/>
          <pc:sldMk cId="920143996" sldId="375"/>
        </pc:sldMkLst>
        <pc:picChg chg="add del mod">
          <ac:chgData name="David Bloomfield" userId="S::davidbloomfield@gateshead.gov.uk::f85d9f93-eee3-45fe-a5e5-e020bcb89123" providerId="AD" clId="Web-{556D73AF-6AAC-BA41-3DF7-31D455C2E53E}" dt="2024-01-09T14:39:15.884" v="1"/>
          <ac:picMkLst>
            <pc:docMk/>
            <pc:sldMk cId="920143996" sldId="375"/>
            <ac:picMk id="2" creationId="{946F47BB-4613-44C0-8EED-5A3633636551}"/>
          </ac:picMkLst>
        </pc:picChg>
        <pc:picChg chg="add mod">
          <ac:chgData name="David Bloomfield" userId="S::davidbloomfield@gateshead.gov.uk::f85d9f93-eee3-45fe-a5e5-e020bcb89123" providerId="AD" clId="Web-{556D73AF-6AAC-BA41-3DF7-31D455C2E53E}" dt="2024-01-09T14:40:19.182" v="9" actId="1076"/>
          <ac:picMkLst>
            <pc:docMk/>
            <pc:sldMk cId="920143996" sldId="375"/>
            <ac:picMk id="3" creationId="{1D84B43F-0FC2-D04D-E17E-AC30C0E832C3}"/>
          </ac:picMkLst>
        </pc:picChg>
        <pc:picChg chg="add mod">
          <ac:chgData name="David Bloomfield" userId="S::davidbloomfield@gateshead.gov.uk::f85d9f93-eee3-45fe-a5e5-e020bcb89123" providerId="AD" clId="Web-{556D73AF-6AAC-BA41-3DF7-31D455C2E53E}" dt="2024-01-09T14:40:53.480" v="11" actId="1076"/>
          <ac:picMkLst>
            <pc:docMk/>
            <pc:sldMk cId="920143996" sldId="375"/>
            <ac:picMk id="6" creationId="{38D0561E-1DD0-7405-327E-185C901E5DB8}"/>
          </ac:picMkLst>
        </pc:picChg>
      </pc:sldChg>
      <pc:sldChg chg="modSp">
        <pc:chgData name="David Bloomfield" userId="S::davidbloomfield@gateshead.gov.uk::f85d9f93-eee3-45fe-a5e5-e020bcb89123" providerId="AD" clId="Web-{556D73AF-6AAC-BA41-3DF7-31D455C2E53E}" dt="2024-01-09T16:27:36.888" v="140" actId="20577"/>
        <pc:sldMkLst>
          <pc:docMk/>
          <pc:sldMk cId="1444657882" sldId="376"/>
        </pc:sldMkLst>
        <pc:spChg chg="mod">
          <ac:chgData name="David Bloomfield" userId="S::davidbloomfield@gateshead.gov.uk::f85d9f93-eee3-45fe-a5e5-e020bcb89123" providerId="AD" clId="Web-{556D73AF-6AAC-BA41-3DF7-31D455C2E53E}" dt="2024-01-09T16:27:36.888" v="140" actId="20577"/>
          <ac:spMkLst>
            <pc:docMk/>
            <pc:sldMk cId="1444657882" sldId="376"/>
            <ac:spMk id="5" creationId="{F3B3EA15-F329-3ACD-FBB9-5154CAD1779E}"/>
          </ac:spMkLst>
        </pc:spChg>
      </pc:sldChg>
      <pc:sldChg chg="modSp">
        <pc:chgData name="David Bloomfield" userId="S::davidbloomfield@gateshead.gov.uk::f85d9f93-eee3-45fe-a5e5-e020bcb89123" providerId="AD" clId="Web-{556D73AF-6AAC-BA41-3DF7-31D455C2E53E}" dt="2024-01-09T16:59:53.254" v="174" actId="20577"/>
        <pc:sldMkLst>
          <pc:docMk/>
          <pc:sldMk cId="3192739935" sldId="377"/>
        </pc:sldMkLst>
        <pc:spChg chg="mod">
          <ac:chgData name="David Bloomfield" userId="S::davidbloomfield@gateshead.gov.uk::f85d9f93-eee3-45fe-a5e5-e020bcb89123" providerId="AD" clId="Web-{556D73AF-6AAC-BA41-3DF7-31D455C2E53E}" dt="2024-01-09T16:59:53.254" v="174" actId="20577"/>
          <ac:spMkLst>
            <pc:docMk/>
            <pc:sldMk cId="3192739935" sldId="377"/>
            <ac:spMk id="5" creationId="{B5C90125-2077-C96B-8FD1-EEA7425BB8A4}"/>
          </ac:spMkLst>
        </pc:spChg>
      </pc:sldChg>
      <pc:sldChg chg="addSp modSp">
        <pc:chgData name="David Bloomfield" userId="S::davidbloomfield@gateshead.gov.uk::f85d9f93-eee3-45fe-a5e5-e020bcb89123" providerId="AD" clId="Web-{556D73AF-6AAC-BA41-3DF7-31D455C2E53E}" dt="2024-01-09T14:42:40.139" v="19" actId="1076"/>
        <pc:sldMkLst>
          <pc:docMk/>
          <pc:sldMk cId="3318378993" sldId="378"/>
        </pc:sldMkLst>
        <pc:picChg chg="add mod">
          <ac:chgData name="David Bloomfield" userId="S::davidbloomfield@gateshead.gov.uk::f85d9f93-eee3-45fe-a5e5-e020bcb89123" providerId="AD" clId="Web-{556D73AF-6AAC-BA41-3DF7-31D455C2E53E}" dt="2024-01-09T14:42:05.278" v="16" actId="1076"/>
          <ac:picMkLst>
            <pc:docMk/>
            <pc:sldMk cId="3318378993" sldId="378"/>
            <ac:picMk id="2" creationId="{2726E700-0F00-085E-9CF8-4D1F70862AD3}"/>
          </ac:picMkLst>
        </pc:picChg>
        <pc:picChg chg="add mod">
          <ac:chgData name="David Bloomfield" userId="S::davidbloomfield@gateshead.gov.uk::f85d9f93-eee3-45fe-a5e5-e020bcb89123" providerId="AD" clId="Web-{556D73AF-6AAC-BA41-3DF7-31D455C2E53E}" dt="2024-01-09T14:42:40.139" v="19" actId="1076"/>
          <ac:picMkLst>
            <pc:docMk/>
            <pc:sldMk cId="3318378993" sldId="378"/>
            <ac:picMk id="3" creationId="{7226C218-3EFB-5E5C-DA69-F3EE13FA04BF}"/>
          </ac:picMkLst>
        </pc:picChg>
      </pc:sldChg>
      <pc:sldChg chg="addSp delSp modSp add replId">
        <pc:chgData name="David Bloomfield" userId="S::davidbloomfield@gateshead.gov.uk::f85d9f93-eee3-45fe-a5e5-e020bcb89123" providerId="AD" clId="Web-{556D73AF-6AAC-BA41-3DF7-31D455C2E53E}" dt="2024-01-09T16:01:17.617" v="29" actId="1076"/>
        <pc:sldMkLst>
          <pc:docMk/>
          <pc:sldMk cId="271149023" sldId="379"/>
        </pc:sldMkLst>
        <pc:spChg chg="del">
          <ac:chgData name="David Bloomfield" userId="S::davidbloomfield@gateshead.gov.uk::f85d9f93-eee3-45fe-a5e5-e020bcb89123" providerId="AD" clId="Web-{556D73AF-6AAC-BA41-3DF7-31D455C2E53E}" dt="2024-01-09T15:59:57.944" v="21"/>
          <ac:spMkLst>
            <pc:docMk/>
            <pc:sldMk cId="271149023" sldId="379"/>
            <ac:spMk id="5" creationId="{0AA9FF90-86A2-CB29-7666-474DBF7C65B6}"/>
          </ac:spMkLst>
        </pc:spChg>
        <pc:spChg chg="add del mod">
          <ac:chgData name="David Bloomfield" userId="S::davidbloomfield@gateshead.gov.uk::f85d9f93-eee3-45fe-a5e5-e020bcb89123" providerId="AD" clId="Web-{556D73AF-6AAC-BA41-3DF7-31D455C2E53E}" dt="2024-01-09T16:00:49.367" v="24"/>
          <ac:spMkLst>
            <pc:docMk/>
            <pc:sldMk cId="271149023" sldId="379"/>
            <ac:spMk id="7" creationId="{55348378-F721-83A1-4EC2-1F9DAB3A0682}"/>
          </ac:spMkLst>
        </pc:spChg>
        <pc:picChg chg="del">
          <ac:chgData name="David Bloomfield" userId="S::davidbloomfield@gateshead.gov.uk::f85d9f93-eee3-45fe-a5e5-e020bcb89123" providerId="AD" clId="Web-{556D73AF-6AAC-BA41-3DF7-31D455C2E53E}" dt="2024-01-09T16:00:03.131" v="23"/>
          <ac:picMkLst>
            <pc:docMk/>
            <pc:sldMk cId="271149023" sldId="379"/>
            <ac:picMk id="2" creationId="{582A4B83-9A7B-12B2-1A94-43B7631C4913}"/>
          </ac:picMkLst>
        </pc:picChg>
        <pc:picChg chg="del">
          <ac:chgData name="David Bloomfield" userId="S::davidbloomfield@gateshead.gov.uk::f85d9f93-eee3-45fe-a5e5-e020bcb89123" providerId="AD" clId="Web-{556D73AF-6AAC-BA41-3DF7-31D455C2E53E}" dt="2024-01-09T16:00:03.131" v="22"/>
          <ac:picMkLst>
            <pc:docMk/>
            <pc:sldMk cId="271149023" sldId="379"/>
            <ac:picMk id="3" creationId="{B44C321B-DB53-7FDE-AE4E-112A6F632716}"/>
          </ac:picMkLst>
        </pc:picChg>
        <pc:picChg chg="add mod ord">
          <ac:chgData name="David Bloomfield" userId="S::davidbloomfield@gateshead.gov.uk::f85d9f93-eee3-45fe-a5e5-e020bcb89123" providerId="AD" clId="Web-{556D73AF-6AAC-BA41-3DF7-31D455C2E53E}" dt="2024-01-09T16:01:17.617" v="29" actId="1076"/>
          <ac:picMkLst>
            <pc:docMk/>
            <pc:sldMk cId="271149023" sldId="379"/>
            <ac:picMk id="8" creationId="{9089B18C-B408-B678-6240-52B5E1194E12}"/>
          </ac:picMkLst>
        </pc:picChg>
      </pc:sldChg>
      <pc:sldChg chg="new del">
        <pc:chgData name="David Bloomfield" userId="S::davidbloomfield@gateshead.gov.uk::f85d9f93-eee3-45fe-a5e5-e020bcb89123" providerId="AD" clId="Web-{556D73AF-6AAC-BA41-3DF7-31D455C2E53E}" dt="2024-01-09T16:09:49.676" v="38"/>
        <pc:sldMkLst>
          <pc:docMk/>
          <pc:sldMk cId="83256834" sldId="380"/>
        </pc:sldMkLst>
      </pc:sldChg>
    </pc:docChg>
  </pc:docChgLst>
  <pc:docChgLst>
    <pc:chgData name="Liam Spence" userId="S::liamspence@gateshead.gov.uk::5fb5b2ca-048e-454e-8362-668826f9b685" providerId="AD" clId="Web-{183E5B21-6C2C-DCD8-94DF-D5F522B77580}"/>
    <pc:docChg chg="modSld">
      <pc:chgData name="Liam Spence" userId="S::liamspence@gateshead.gov.uk::5fb5b2ca-048e-454e-8362-668826f9b685" providerId="AD" clId="Web-{183E5B21-6C2C-DCD8-94DF-D5F522B77580}" dt="2024-01-08T14:33:13.170" v="793" actId="20577"/>
      <pc:docMkLst>
        <pc:docMk/>
      </pc:docMkLst>
      <pc:sldChg chg="addSp delSp modSp">
        <pc:chgData name="Liam Spence" userId="S::liamspence@gateshead.gov.uk::5fb5b2ca-048e-454e-8362-668826f9b685" providerId="AD" clId="Web-{183E5B21-6C2C-DCD8-94DF-D5F522B77580}" dt="2024-01-08T14:33:13.170" v="793" actId="20577"/>
        <pc:sldMkLst>
          <pc:docMk/>
          <pc:sldMk cId="1066246701" sldId="351"/>
        </pc:sldMkLst>
        <pc:spChg chg="del mod">
          <ac:chgData name="Liam Spence" userId="S::liamspence@gateshead.gov.uk::5fb5b2ca-048e-454e-8362-668826f9b685" providerId="AD" clId="Web-{183E5B21-6C2C-DCD8-94DF-D5F522B77580}" dt="2024-01-08T10:40:09.645" v="7"/>
          <ac:spMkLst>
            <pc:docMk/>
            <pc:sldMk cId="1066246701" sldId="351"/>
            <ac:spMk id="2" creationId="{DDF38579-5685-EADC-9199-339ABF44C637}"/>
          </ac:spMkLst>
        </pc:spChg>
        <pc:spChg chg="add del">
          <ac:chgData name="Liam Spence" userId="S::liamspence@gateshead.gov.uk::5fb5b2ca-048e-454e-8362-668826f9b685" providerId="AD" clId="Web-{183E5B21-6C2C-DCD8-94DF-D5F522B77580}" dt="2024-01-08T10:43:40.105" v="48"/>
          <ac:spMkLst>
            <pc:docMk/>
            <pc:sldMk cId="1066246701" sldId="351"/>
            <ac:spMk id="11" creationId="{1DB678CA-9D20-DBEE-7CAB-EE1EDAD0FD78}"/>
          </ac:spMkLst>
        </pc:spChg>
        <pc:spChg chg="add del mod">
          <ac:chgData name="Liam Spence" userId="S::liamspence@gateshead.gov.uk::5fb5b2ca-048e-454e-8362-668826f9b685" providerId="AD" clId="Web-{183E5B21-6C2C-DCD8-94DF-D5F522B77580}" dt="2024-01-08T10:44:45.842" v="83"/>
          <ac:spMkLst>
            <pc:docMk/>
            <pc:sldMk cId="1066246701" sldId="351"/>
            <ac:spMk id="13" creationId="{A67CDE9A-DD8C-2B7F-A369-032D54DE954C}"/>
          </ac:spMkLst>
        </pc:spChg>
        <pc:spChg chg="mod">
          <ac:chgData name="Liam Spence" userId="S::liamspence@gateshead.gov.uk::5fb5b2ca-048e-454e-8362-668826f9b685" providerId="AD" clId="Web-{183E5B21-6C2C-DCD8-94DF-D5F522B77580}" dt="2024-01-08T10:43:54.137" v="75" actId="20577"/>
          <ac:spMkLst>
            <pc:docMk/>
            <pc:sldMk cId="1066246701" sldId="351"/>
            <ac:spMk id="14" creationId="{D5AA4E39-3E88-07A4-1E1D-27A9C82416BD}"/>
          </ac:spMkLst>
        </pc:spChg>
        <pc:spChg chg="add mod">
          <ac:chgData name="Liam Spence" userId="S::liamspence@gateshead.gov.uk::5fb5b2ca-048e-454e-8362-668826f9b685" providerId="AD" clId="Web-{183E5B21-6C2C-DCD8-94DF-D5F522B77580}" dt="2024-01-08T14:33:13.170" v="793" actId="20577"/>
          <ac:spMkLst>
            <pc:docMk/>
            <pc:sldMk cId="1066246701" sldId="351"/>
            <ac:spMk id="16" creationId="{C5EC1E44-671B-F050-CB2F-D2750FA5E006}"/>
          </ac:spMkLst>
        </pc:spChg>
        <pc:picChg chg="add del mod">
          <ac:chgData name="Liam Spence" userId="S::liamspence@gateshead.gov.uk::5fb5b2ca-048e-454e-8362-668826f9b685" providerId="AD" clId="Web-{183E5B21-6C2C-DCD8-94DF-D5F522B77580}" dt="2024-01-08T10:39:57.800" v="1"/>
          <ac:picMkLst>
            <pc:docMk/>
            <pc:sldMk cId="1066246701" sldId="351"/>
            <ac:picMk id="3" creationId="{FCC2C096-A9AA-B1D7-1407-B2DB4DB38FFE}"/>
          </ac:picMkLst>
        </pc:picChg>
        <pc:picChg chg="add del mod">
          <ac:chgData name="Liam Spence" userId="S::liamspence@gateshead.gov.uk::5fb5b2ca-048e-454e-8362-668826f9b685" providerId="AD" clId="Web-{183E5B21-6C2C-DCD8-94DF-D5F522B77580}" dt="2024-01-08T10:40:26.255" v="14"/>
          <ac:picMkLst>
            <pc:docMk/>
            <pc:sldMk cId="1066246701" sldId="351"/>
            <ac:picMk id="6" creationId="{D0699D88-CF90-91F9-3A46-DDB07DA69861}"/>
          </ac:picMkLst>
        </pc:picChg>
        <pc:picChg chg="add del mod">
          <ac:chgData name="Liam Spence" userId="S::liamspence@gateshead.gov.uk::5fb5b2ca-048e-454e-8362-668826f9b685" providerId="AD" clId="Web-{183E5B21-6C2C-DCD8-94DF-D5F522B77580}" dt="2024-01-08T10:41:52.601" v="27"/>
          <ac:picMkLst>
            <pc:docMk/>
            <pc:sldMk cId="1066246701" sldId="351"/>
            <ac:picMk id="8" creationId="{83084E25-D6CA-A933-6E47-75D09BD77227}"/>
          </ac:picMkLst>
        </pc:picChg>
        <pc:picChg chg="add mod">
          <ac:chgData name="Liam Spence" userId="S::liamspence@gateshead.gov.uk::5fb5b2ca-048e-454e-8362-668826f9b685" providerId="AD" clId="Web-{183E5B21-6C2C-DCD8-94DF-D5F522B77580}" dt="2024-01-08T10:43:08.495" v="46" actId="1076"/>
          <ac:picMkLst>
            <pc:docMk/>
            <pc:sldMk cId="1066246701" sldId="351"/>
            <ac:picMk id="10" creationId="{A6DCF134-6D20-3A8D-7D82-C3ED7249E792}"/>
          </ac:picMkLst>
        </pc:picChg>
      </pc:sldChg>
    </pc:docChg>
  </pc:docChgLst>
  <pc:docChgLst>
    <pc:chgData name="Kerrie Slavin" userId="S::kerrieslavin@gateshead.gov.uk::085db01d-3b86-45ce-9a34-51f429f25f9c" providerId="AD" clId="Web-{192DE771-8106-7E5F-F7CD-9A0A8DC1A51F}"/>
    <pc:docChg chg="addSld modSld">
      <pc:chgData name="Kerrie Slavin" userId="S::kerrieslavin@gateshead.gov.uk::085db01d-3b86-45ce-9a34-51f429f25f9c" providerId="AD" clId="Web-{192DE771-8106-7E5F-F7CD-9A0A8DC1A51F}" dt="2024-01-08T15:27:22.462" v="118" actId="1076"/>
      <pc:docMkLst>
        <pc:docMk/>
      </pc:docMkLst>
      <pc:sldChg chg="addSp delSp modSp">
        <pc:chgData name="Kerrie Slavin" userId="S::kerrieslavin@gateshead.gov.uk::085db01d-3b86-45ce-9a34-51f429f25f9c" providerId="AD" clId="Web-{192DE771-8106-7E5F-F7CD-9A0A8DC1A51F}" dt="2024-01-08T15:27:22.462" v="118" actId="1076"/>
        <pc:sldMkLst>
          <pc:docMk/>
          <pc:sldMk cId="1255457644" sldId="354"/>
        </pc:sldMkLst>
        <pc:spChg chg="del mod">
          <ac:chgData name="Kerrie Slavin" userId="S::kerrieslavin@gateshead.gov.uk::085db01d-3b86-45ce-9a34-51f429f25f9c" providerId="AD" clId="Web-{192DE771-8106-7E5F-F7CD-9A0A8DC1A51F}" dt="2024-01-08T15:26:46.992" v="111"/>
          <ac:spMkLst>
            <pc:docMk/>
            <pc:sldMk cId="1255457644" sldId="354"/>
            <ac:spMk id="2" creationId="{EA614938-F9E1-A8DA-52C8-0FD5F1D74580}"/>
          </ac:spMkLst>
        </pc:spChg>
        <pc:spChg chg="mod">
          <ac:chgData name="Kerrie Slavin" userId="S::kerrieslavin@gateshead.gov.uk::085db01d-3b86-45ce-9a34-51f429f25f9c" providerId="AD" clId="Web-{192DE771-8106-7E5F-F7CD-9A0A8DC1A51F}" dt="2024-01-08T15:24:43.489" v="81" actId="20577"/>
          <ac:spMkLst>
            <pc:docMk/>
            <pc:sldMk cId="1255457644" sldId="354"/>
            <ac:spMk id="5" creationId="{1AE2A157-CCC0-4C44-91F7-F7F471A30EDB}"/>
          </ac:spMkLst>
        </pc:spChg>
        <pc:spChg chg="del mod">
          <ac:chgData name="Kerrie Slavin" userId="S::kerrieslavin@gateshead.gov.uk::085db01d-3b86-45ce-9a34-51f429f25f9c" providerId="AD" clId="Web-{192DE771-8106-7E5F-F7CD-9A0A8DC1A51F}" dt="2024-01-08T15:25:16.677" v="84"/>
          <ac:spMkLst>
            <pc:docMk/>
            <pc:sldMk cId="1255457644" sldId="354"/>
            <ac:spMk id="7" creationId="{0F010CBA-D791-CF47-2E70-F11035C575F5}"/>
          </ac:spMkLst>
        </pc:spChg>
        <pc:spChg chg="del">
          <ac:chgData name="Kerrie Slavin" userId="S::kerrieslavin@gateshead.gov.uk::085db01d-3b86-45ce-9a34-51f429f25f9c" providerId="AD" clId="Web-{192DE771-8106-7E5F-F7CD-9A0A8DC1A51F}" dt="2024-01-08T15:26:51.196" v="112"/>
          <ac:spMkLst>
            <pc:docMk/>
            <pc:sldMk cId="1255457644" sldId="354"/>
            <ac:spMk id="8" creationId="{A50D12C2-8859-CDCA-F9DC-5D3D246AD35C}"/>
          </ac:spMkLst>
        </pc:spChg>
        <pc:spChg chg="add del">
          <ac:chgData name="Kerrie Slavin" userId="S::kerrieslavin@gateshead.gov.uk::085db01d-3b86-45ce-9a34-51f429f25f9c" providerId="AD" clId="Web-{192DE771-8106-7E5F-F7CD-9A0A8DC1A51F}" dt="2024-01-08T15:25:28.459" v="86"/>
          <ac:spMkLst>
            <pc:docMk/>
            <pc:sldMk cId="1255457644" sldId="354"/>
            <ac:spMk id="10" creationId="{8050E358-CEE2-3946-D495-982C3453FD5A}"/>
          </ac:spMkLst>
        </pc:spChg>
        <pc:spChg chg="add del mod">
          <ac:chgData name="Kerrie Slavin" userId="S::kerrieslavin@gateshead.gov.uk::085db01d-3b86-45ce-9a34-51f429f25f9c" providerId="AD" clId="Web-{192DE771-8106-7E5F-F7CD-9A0A8DC1A51F}" dt="2024-01-08T15:26:05.929" v="96"/>
          <ac:spMkLst>
            <pc:docMk/>
            <pc:sldMk cId="1255457644" sldId="354"/>
            <ac:spMk id="11" creationId="{B216D6AA-6552-A28D-7BEC-75ED871D1001}"/>
          </ac:spMkLst>
        </pc:spChg>
        <pc:spChg chg="add del mod">
          <ac:chgData name="Kerrie Slavin" userId="S::kerrieslavin@gateshead.gov.uk::085db01d-3b86-45ce-9a34-51f429f25f9c" providerId="AD" clId="Web-{192DE771-8106-7E5F-F7CD-9A0A8DC1A51F}" dt="2024-01-08T15:26:05.069" v="95"/>
          <ac:spMkLst>
            <pc:docMk/>
            <pc:sldMk cId="1255457644" sldId="354"/>
            <ac:spMk id="12" creationId="{E8F28A15-58B2-DE3C-3845-7886D73168CA}"/>
          </ac:spMkLst>
        </pc:spChg>
        <pc:spChg chg="add del mod">
          <ac:chgData name="Kerrie Slavin" userId="S::kerrieslavin@gateshead.gov.uk::085db01d-3b86-45ce-9a34-51f429f25f9c" providerId="AD" clId="Web-{192DE771-8106-7E5F-F7CD-9A0A8DC1A51F}" dt="2024-01-08T15:26:23.398" v="102"/>
          <ac:spMkLst>
            <pc:docMk/>
            <pc:sldMk cId="1255457644" sldId="354"/>
            <ac:spMk id="13" creationId="{547B7BF8-0D60-A7F3-7703-3B759A1FD9A8}"/>
          </ac:spMkLst>
        </pc:spChg>
        <pc:spChg chg="mod">
          <ac:chgData name="Kerrie Slavin" userId="S::kerrieslavin@gateshead.gov.uk::085db01d-3b86-45ce-9a34-51f429f25f9c" providerId="AD" clId="Web-{192DE771-8106-7E5F-F7CD-9A0A8DC1A51F}" dt="2024-01-08T15:24:24.691" v="68" actId="1076"/>
          <ac:spMkLst>
            <pc:docMk/>
            <pc:sldMk cId="1255457644" sldId="354"/>
            <ac:spMk id="14" creationId="{D5AA4E39-3E88-07A4-1E1D-27A9C82416BD}"/>
          </ac:spMkLst>
        </pc:spChg>
        <pc:spChg chg="del">
          <ac:chgData name="Kerrie Slavin" userId="S::kerrieslavin@gateshead.gov.uk::085db01d-3b86-45ce-9a34-51f429f25f9c" providerId="AD" clId="Web-{192DE771-8106-7E5F-F7CD-9A0A8DC1A51F}" dt="2024-01-08T15:26:27.820" v="103"/>
          <ac:spMkLst>
            <pc:docMk/>
            <pc:sldMk cId="1255457644" sldId="354"/>
            <ac:spMk id="15" creationId="{1F71EE5C-B219-B5FC-0D69-78D8808272B3}"/>
          </ac:spMkLst>
        </pc:spChg>
        <pc:picChg chg="mod">
          <ac:chgData name="Kerrie Slavin" userId="S::kerrieslavin@gateshead.gov.uk::085db01d-3b86-45ce-9a34-51f429f25f9c" providerId="AD" clId="Web-{192DE771-8106-7E5F-F7CD-9A0A8DC1A51F}" dt="2024-01-08T15:27:22.462" v="118" actId="1076"/>
          <ac:picMkLst>
            <pc:docMk/>
            <pc:sldMk cId="1255457644" sldId="354"/>
            <ac:picMk id="3" creationId="{BE2287C1-D950-7F2B-90ED-12F5D5FF87D8}"/>
          </ac:picMkLst>
        </pc:picChg>
        <pc:picChg chg="mod">
          <ac:chgData name="Kerrie Slavin" userId="S::kerrieslavin@gateshead.gov.uk::085db01d-3b86-45ce-9a34-51f429f25f9c" providerId="AD" clId="Web-{192DE771-8106-7E5F-F7CD-9A0A8DC1A51F}" dt="2024-01-08T15:27:11.727" v="116" actId="14100"/>
          <ac:picMkLst>
            <pc:docMk/>
            <pc:sldMk cId="1255457644" sldId="354"/>
            <ac:picMk id="6" creationId="{44BEC6B9-EA65-3E9A-0824-8FAC0CFEA5EF}"/>
          </ac:picMkLst>
        </pc:picChg>
      </pc:sldChg>
      <pc:sldChg chg="delSp modSp">
        <pc:chgData name="Kerrie Slavin" userId="S::kerrieslavin@gateshead.gov.uk::085db01d-3b86-45ce-9a34-51f429f25f9c" providerId="AD" clId="Web-{192DE771-8106-7E5F-F7CD-9A0A8DC1A51F}" dt="2024-01-08T15:22:18.484" v="47" actId="20577"/>
        <pc:sldMkLst>
          <pc:docMk/>
          <pc:sldMk cId="3171090735" sldId="358"/>
        </pc:sldMkLst>
        <pc:spChg chg="mod">
          <ac:chgData name="Kerrie Slavin" userId="S::kerrieslavin@gateshead.gov.uk::085db01d-3b86-45ce-9a34-51f429f25f9c" providerId="AD" clId="Web-{192DE771-8106-7E5F-F7CD-9A0A8DC1A51F}" dt="2024-01-08T15:22:18.484" v="47" actId="20577"/>
          <ac:spMkLst>
            <pc:docMk/>
            <pc:sldMk cId="3171090735" sldId="358"/>
            <ac:spMk id="3" creationId="{C6E29235-AD3F-873E-265C-E145E0370147}"/>
          </ac:spMkLst>
        </pc:spChg>
        <pc:picChg chg="mod">
          <ac:chgData name="Kerrie Slavin" userId="S::kerrieslavin@gateshead.gov.uk::085db01d-3b86-45ce-9a34-51f429f25f9c" providerId="AD" clId="Web-{192DE771-8106-7E5F-F7CD-9A0A8DC1A51F}" dt="2024-01-08T15:20:23.215" v="8" actId="1076"/>
          <ac:picMkLst>
            <pc:docMk/>
            <pc:sldMk cId="3171090735" sldId="358"/>
            <ac:picMk id="8" creationId="{9757DC30-E1C1-156A-3E5C-342AF435818E}"/>
          </ac:picMkLst>
        </pc:picChg>
        <pc:picChg chg="del">
          <ac:chgData name="Kerrie Slavin" userId="S::kerrieslavin@gateshead.gov.uk::085db01d-3b86-45ce-9a34-51f429f25f9c" providerId="AD" clId="Web-{192DE771-8106-7E5F-F7CD-9A0A8DC1A51F}" dt="2024-01-08T15:20:07.168" v="4"/>
          <ac:picMkLst>
            <pc:docMk/>
            <pc:sldMk cId="3171090735" sldId="358"/>
            <ac:picMk id="10" creationId="{DD840ADD-6280-26CD-D76B-61AB0C3C51B8}"/>
          </ac:picMkLst>
        </pc:picChg>
        <pc:picChg chg="del">
          <ac:chgData name="Kerrie Slavin" userId="S::kerrieslavin@gateshead.gov.uk::085db01d-3b86-45ce-9a34-51f429f25f9c" providerId="AD" clId="Web-{192DE771-8106-7E5F-F7CD-9A0A8DC1A51F}" dt="2024-01-08T15:20:09.278" v="5"/>
          <ac:picMkLst>
            <pc:docMk/>
            <pc:sldMk cId="3171090735" sldId="358"/>
            <ac:picMk id="11" creationId="{7F0E0169-7DEF-EAC6-92CD-F18CA6F376AD}"/>
          </ac:picMkLst>
        </pc:picChg>
      </pc:sldChg>
      <pc:sldChg chg="delSp modSp add replId">
        <pc:chgData name="Kerrie Slavin" userId="S::kerrieslavin@gateshead.gov.uk::085db01d-3b86-45ce-9a34-51f429f25f9c" providerId="AD" clId="Web-{192DE771-8106-7E5F-F7CD-9A0A8DC1A51F}" dt="2024-01-08T15:22:49.188" v="58" actId="1076"/>
        <pc:sldMkLst>
          <pc:docMk/>
          <pc:sldMk cId="1749971010" sldId="362"/>
        </pc:sldMkLst>
        <pc:picChg chg="del">
          <ac:chgData name="Kerrie Slavin" userId="S::kerrieslavin@gateshead.gov.uk::085db01d-3b86-45ce-9a34-51f429f25f9c" providerId="AD" clId="Web-{192DE771-8106-7E5F-F7CD-9A0A8DC1A51F}" dt="2024-01-08T15:22:25.125" v="48"/>
          <ac:picMkLst>
            <pc:docMk/>
            <pc:sldMk cId="1749971010" sldId="362"/>
            <ac:picMk id="8" creationId="{84A339B9-0059-C645-9651-1244D35204C3}"/>
          </ac:picMkLst>
        </pc:picChg>
        <pc:picChg chg="mod">
          <ac:chgData name="Kerrie Slavin" userId="S::kerrieslavin@gateshead.gov.uk::085db01d-3b86-45ce-9a34-51f429f25f9c" providerId="AD" clId="Web-{192DE771-8106-7E5F-F7CD-9A0A8DC1A51F}" dt="2024-01-08T15:22:49.188" v="58" actId="1076"/>
          <ac:picMkLst>
            <pc:docMk/>
            <pc:sldMk cId="1749971010" sldId="362"/>
            <ac:picMk id="10" creationId="{DE9314EA-F5EF-8358-1657-0CADD42F4060}"/>
          </ac:picMkLst>
        </pc:picChg>
        <pc:picChg chg="del">
          <ac:chgData name="Kerrie Slavin" userId="S::kerrieslavin@gateshead.gov.uk::085db01d-3b86-45ce-9a34-51f429f25f9c" providerId="AD" clId="Web-{192DE771-8106-7E5F-F7CD-9A0A8DC1A51F}" dt="2024-01-08T15:22:27.203" v="49"/>
          <ac:picMkLst>
            <pc:docMk/>
            <pc:sldMk cId="1749971010" sldId="362"/>
            <ac:picMk id="11" creationId="{0AF722D8-A88A-988A-25B9-BAB824910153}"/>
          </ac:picMkLst>
        </pc:picChg>
      </pc:sldChg>
      <pc:sldChg chg="delSp modSp add replId">
        <pc:chgData name="Kerrie Slavin" userId="S::kerrieslavin@gateshead.gov.uk::085db01d-3b86-45ce-9a34-51f429f25f9c" providerId="AD" clId="Web-{192DE771-8106-7E5F-F7CD-9A0A8DC1A51F}" dt="2024-01-08T15:23:15.158" v="64" actId="14100"/>
        <pc:sldMkLst>
          <pc:docMk/>
          <pc:sldMk cId="407109757" sldId="363"/>
        </pc:sldMkLst>
        <pc:picChg chg="del">
          <ac:chgData name="Kerrie Slavin" userId="S::kerrieslavin@gateshead.gov.uk::085db01d-3b86-45ce-9a34-51f429f25f9c" providerId="AD" clId="Web-{192DE771-8106-7E5F-F7CD-9A0A8DC1A51F}" dt="2024-01-08T15:22:59.298" v="59"/>
          <ac:picMkLst>
            <pc:docMk/>
            <pc:sldMk cId="407109757" sldId="363"/>
            <ac:picMk id="8" creationId="{C2E23345-12A0-4314-D6FF-0B7CA20E29CB}"/>
          </ac:picMkLst>
        </pc:picChg>
        <pc:picChg chg="del">
          <ac:chgData name="Kerrie Slavin" userId="S::kerrieslavin@gateshead.gov.uk::085db01d-3b86-45ce-9a34-51f429f25f9c" providerId="AD" clId="Web-{192DE771-8106-7E5F-F7CD-9A0A8DC1A51F}" dt="2024-01-08T15:22:59.954" v="60"/>
          <ac:picMkLst>
            <pc:docMk/>
            <pc:sldMk cId="407109757" sldId="363"/>
            <ac:picMk id="10" creationId="{EF403E72-DE8E-0E62-1ADC-89093B3AD0FE}"/>
          </ac:picMkLst>
        </pc:picChg>
        <pc:picChg chg="mod">
          <ac:chgData name="Kerrie Slavin" userId="S::kerrieslavin@gateshead.gov.uk::085db01d-3b86-45ce-9a34-51f429f25f9c" providerId="AD" clId="Web-{192DE771-8106-7E5F-F7CD-9A0A8DC1A51F}" dt="2024-01-08T15:23:15.158" v="64" actId="14100"/>
          <ac:picMkLst>
            <pc:docMk/>
            <pc:sldMk cId="407109757" sldId="363"/>
            <ac:picMk id="11" creationId="{08494DF6-FF82-B6E5-B207-2736FFC1A029}"/>
          </ac:picMkLst>
        </pc:picChg>
      </pc:sldChg>
    </pc:docChg>
  </pc:docChgLst>
  <pc:docChgLst>
    <pc:chgData name="Gary Williamson" userId="S::garywilliamson@gateshead.gov.uk::c6dcb423-35b4-482e-bf0f-fc2b76204455" providerId="AD" clId="Web-{2C41196B-EEA5-6374-1E3C-B56DE36DFF34}"/>
    <pc:docChg chg="modSld">
      <pc:chgData name="Gary Williamson" userId="S::garywilliamson@gateshead.gov.uk::c6dcb423-35b4-482e-bf0f-fc2b76204455" providerId="AD" clId="Web-{2C41196B-EEA5-6374-1E3C-B56DE36DFF34}" dt="2024-01-10T11:51:56.609" v="27" actId="20577"/>
      <pc:docMkLst>
        <pc:docMk/>
      </pc:docMkLst>
      <pc:sldChg chg="modSp">
        <pc:chgData name="Gary Williamson" userId="S::garywilliamson@gateshead.gov.uk::c6dcb423-35b4-482e-bf0f-fc2b76204455" providerId="AD" clId="Web-{2C41196B-EEA5-6374-1E3C-B56DE36DFF34}" dt="2024-01-10T11:44:51.754" v="0" actId="1076"/>
        <pc:sldMkLst>
          <pc:docMk/>
          <pc:sldMk cId="272904706" sldId="381"/>
        </pc:sldMkLst>
        <pc:spChg chg="mod">
          <ac:chgData name="Gary Williamson" userId="S::garywilliamson@gateshead.gov.uk::c6dcb423-35b4-482e-bf0f-fc2b76204455" providerId="AD" clId="Web-{2C41196B-EEA5-6374-1E3C-B56DE36DFF34}" dt="2024-01-10T11:44:51.754" v="0" actId="1076"/>
          <ac:spMkLst>
            <pc:docMk/>
            <pc:sldMk cId="272904706" sldId="381"/>
            <ac:spMk id="3" creationId="{31C596D7-69E9-5BCC-7A74-DFB826D54666}"/>
          </ac:spMkLst>
        </pc:spChg>
      </pc:sldChg>
      <pc:sldChg chg="delSp modSp">
        <pc:chgData name="Gary Williamson" userId="S::garywilliamson@gateshead.gov.uk::c6dcb423-35b4-482e-bf0f-fc2b76204455" providerId="AD" clId="Web-{2C41196B-EEA5-6374-1E3C-B56DE36DFF34}" dt="2024-01-10T11:51:56.609" v="27" actId="20577"/>
        <pc:sldMkLst>
          <pc:docMk/>
          <pc:sldMk cId="519752097" sldId="383"/>
        </pc:sldMkLst>
        <pc:spChg chg="mod">
          <ac:chgData name="Gary Williamson" userId="S::garywilliamson@gateshead.gov.uk::c6dcb423-35b4-482e-bf0f-fc2b76204455" providerId="AD" clId="Web-{2C41196B-EEA5-6374-1E3C-B56DE36DFF34}" dt="2024-01-10T11:51:56.609" v="27" actId="20577"/>
          <ac:spMkLst>
            <pc:docMk/>
            <pc:sldMk cId="519752097" sldId="383"/>
            <ac:spMk id="5" creationId="{1F82C1F6-8F0D-C323-2EC1-715E31F8520B}"/>
          </ac:spMkLst>
        </pc:spChg>
        <pc:spChg chg="mod">
          <ac:chgData name="Gary Williamson" userId="S::garywilliamson@gateshead.gov.uk::c6dcb423-35b4-482e-bf0f-fc2b76204455" providerId="AD" clId="Web-{2C41196B-EEA5-6374-1E3C-B56DE36DFF34}" dt="2024-01-10T11:49:57.715" v="16" actId="14100"/>
          <ac:spMkLst>
            <pc:docMk/>
            <pc:sldMk cId="519752097" sldId="383"/>
            <ac:spMk id="14" creationId="{2990ABC8-72C3-93B4-95F4-765A74D2DF60}"/>
          </ac:spMkLst>
        </pc:spChg>
        <pc:picChg chg="del">
          <ac:chgData name="Gary Williamson" userId="S::garywilliamson@gateshead.gov.uk::c6dcb423-35b4-482e-bf0f-fc2b76204455" providerId="AD" clId="Web-{2C41196B-EEA5-6374-1E3C-B56DE36DFF34}" dt="2024-01-10T11:45:12.379" v="1"/>
          <ac:picMkLst>
            <pc:docMk/>
            <pc:sldMk cId="519752097" sldId="383"/>
            <ac:picMk id="3" creationId="{658F0676-D6DE-41BC-3282-BBCA48C889F6}"/>
          </ac:picMkLst>
        </pc:picChg>
      </pc:sldChg>
    </pc:docChg>
  </pc:docChgLst>
  <pc:docChgLst>
    <pc:chgData name="Gary Williamson" userId="S::garywilliamson@gateshead.gov.uk::c6dcb423-35b4-482e-bf0f-fc2b76204455" providerId="AD" clId="Web-{641D5113-CB18-4E34-A04C-73F8580350CC}"/>
    <pc:docChg chg="delSld modSld">
      <pc:chgData name="Gary Williamson" userId="S::garywilliamson@gateshead.gov.uk::c6dcb423-35b4-482e-bf0f-fc2b76204455" providerId="AD" clId="Web-{641D5113-CB18-4E34-A04C-73F8580350CC}" dt="2023-12-14T12:12:11.821" v="39" actId="1076"/>
      <pc:docMkLst>
        <pc:docMk/>
      </pc:docMkLst>
      <pc:sldChg chg="modSp">
        <pc:chgData name="Gary Williamson" userId="S::garywilliamson@gateshead.gov.uk::c6dcb423-35b4-482e-bf0f-fc2b76204455" providerId="AD" clId="Web-{641D5113-CB18-4E34-A04C-73F8580350CC}" dt="2023-12-14T12:10:38.552" v="6" actId="20577"/>
        <pc:sldMkLst>
          <pc:docMk/>
          <pc:sldMk cId="3621879490" sldId="307"/>
        </pc:sldMkLst>
        <pc:spChg chg="mod">
          <ac:chgData name="Gary Williamson" userId="S::garywilliamson@gateshead.gov.uk::c6dcb423-35b4-482e-bf0f-fc2b76204455" providerId="AD" clId="Web-{641D5113-CB18-4E34-A04C-73F8580350CC}" dt="2023-12-14T12:10:38.552" v="6" actId="20577"/>
          <ac:spMkLst>
            <pc:docMk/>
            <pc:sldMk cId="3621879490" sldId="307"/>
            <ac:spMk id="2" creationId="{6C0841FB-07D5-45A3-B07F-6A2333F45387}"/>
          </ac:spMkLst>
        </pc:spChg>
      </pc:sldChg>
      <pc:sldChg chg="del">
        <pc:chgData name="Gary Williamson" userId="S::garywilliamson@gateshead.gov.uk::c6dcb423-35b4-482e-bf0f-fc2b76204455" providerId="AD" clId="Web-{641D5113-CB18-4E34-A04C-73F8580350CC}" dt="2023-12-14T12:10:53.553" v="13"/>
        <pc:sldMkLst>
          <pc:docMk/>
          <pc:sldMk cId="277833582" sldId="328"/>
        </pc:sldMkLst>
      </pc:sldChg>
      <pc:sldChg chg="del">
        <pc:chgData name="Gary Williamson" userId="S::garywilliamson@gateshead.gov.uk::c6dcb423-35b4-482e-bf0f-fc2b76204455" providerId="AD" clId="Web-{641D5113-CB18-4E34-A04C-73F8580350CC}" dt="2023-12-14T12:11:20.054" v="25"/>
        <pc:sldMkLst>
          <pc:docMk/>
          <pc:sldMk cId="3745714924" sldId="336"/>
        </pc:sldMkLst>
      </pc:sldChg>
      <pc:sldChg chg="modSp">
        <pc:chgData name="Gary Williamson" userId="S::garywilliamson@gateshead.gov.uk::c6dcb423-35b4-482e-bf0f-fc2b76204455" providerId="AD" clId="Web-{641D5113-CB18-4E34-A04C-73F8580350CC}" dt="2023-12-14T12:10:50.787" v="12" actId="20577"/>
        <pc:sldMkLst>
          <pc:docMk/>
          <pc:sldMk cId="1016765850" sldId="342"/>
        </pc:sldMkLst>
        <pc:spChg chg="mod">
          <ac:chgData name="Gary Williamson" userId="S::garywilliamson@gateshead.gov.uk::c6dcb423-35b4-482e-bf0f-fc2b76204455" providerId="AD" clId="Web-{641D5113-CB18-4E34-A04C-73F8580350CC}" dt="2023-12-14T12:10:48.553" v="11" actId="20577"/>
          <ac:spMkLst>
            <pc:docMk/>
            <pc:sldMk cId="1016765850" sldId="342"/>
            <ac:spMk id="3" creationId="{7D9639A9-58CD-3BAA-C89F-30CAB87488D2}"/>
          </ac:spMkLst>
        </pc:spChg>
        <pc:spChg chg="mod">
          <ac:chgData name="Gary Williamson" userId="S::garywilliamson@gateshead.gov.uk::c6dcb423-35b4-482e-bf0f-fc2b76204455" providerId="AD" clId="Web-{641D5113-CB18-4E34-A04C-73F8580350CC}" dt="2023-12-14T12:10:50.787" v="12" actId="20577"/>
          <ac:spMkLst>
            <pc:docMk/>
            <pc:sldMk cId="1016765850" sldId="342"/>
            <ac:spMk id="4" creationId="{9CEBC2A7-3EBB-4DAE-982F-51757A50CB72}"/>
          </ac:spMkLst>
        </pc:spChg>
      </pc:sldChg>
      <pc:sldChg chg="delSp modSp">
        <pc:chgData name="Gary Williamson" userId="S::garywilliamson@gateshead.gov.uk::c6dcb423-35b4-482e-bf0f-fc2b76204455" providerId="AD" clId="Web-{641D5113-CB18-4E34-A04C-73F8580350CC}" dt="2023-12-14T12:12:11.821" v="39" actId="1076"/>
        <pc:sldMkLst>
          <pc:docMk/>
          <pc:sldMk cId="364546681" sldId="343"/>
        </pc:sldMkLst>
        <pc:spChg chg="del mod">
          <ac:chgData name="Gary Williamson" userId="S::garywilliamson@gateshead.gov.uk::c6dcb423-35b4-482e-bf0f-fc2b76204455" providerId="AD" clId="Web-{641D5113-CB18-4E34-A04C-73F8580350CC}" dt="2023-12-14T12:11:41.508" v="29"/>
          <ac:spMkLst>
            <pc:docMk/>
            <pc:sldMk cId="364546681" sldId="343"/>
            <ac:spMk id="2" creationId="{DDF38579-5685-EADC-9199-339ABF44C637}"/>
          </ac:spMkLst>
        </pc:spChg>
        <pc:spChg chg="mod">
          <ac:chgData name="Gary Williamson" userId="S::garywilliamson@gateshead.gov.uk::c6dcb423-35b4-482e-bf0f-fc2b76204455" providerId="AD" clId="Web-{641D5113-CB18-4E34-A04C-73F8580350CC}" dt="2023-12-14T12:11:54.617" v="36" actId="20577"/>
          <ac:spMkLst>
            <pc:docMk/>
            <pc:sldMk cId="364546681" sldId="343"/>
            <ac:spMk id="4" creationId="{9CEBC2A7-3EBB-4DAE-982F-51757A50CB72}"/>
          </ac:spMkLst>
        </pc:spChg>
        <pc:spChg chg="del">
          <ac:chgData name="Gary Williamson" userId="S::garywilliamson@gateshead.gov.uk::c6dcb423-35b4-482e-bf0f-fc2b76204455" providerId="AD" clId="Web-{641D5113-CB18-4E34-A04C-73F8580350CC}" dt="2023-12-14T12:11:34.039" v="27"/>
          <ac:spMkLst>
            <pc:docMk/>
            <pc:sldMk cId="364546681" sldId="343"/>
            <ac:spMk id="6" creationId="{466DF149-9B87-86BC-F828-B0E9EF52CCB1}"/>
          </ac:spMkLst>
        </pc:spChg>
        <pc:spChg chg="mod">
          <ac:chgData name="Gary Williamson" userId="S::garywilliamson@gateshead.gov.uk::c6dcb423-35b4-482e-bf0f-fc2b76204455" providerId="AD" clId="Web-{641D5113-CB18-4E34-A04C-73F8580350CC}" dt="2023-12-14T12:12:11.821" v="39" actId="1076"/>
          <ac:spMkLst>
            <pc:docMk/>
            <pc:sldMk cId="364546681" sldId="343"/>
            <ac:spMk id="14" creationId="{D5AA4E39-3E88-07A4-1E1D-27A9C82416BD}"/>
          </ac:spMkLst>
        </pc:spChg>
      </pc:sldChg>
      <pc:sldChg chg="del">
        <pc:chgData name="Gary Williamson" userId="S::garywilliamson@gateshead.gov.uk::c6dcb423-35b4-482e-bf0f-fc2b76204455" providerId="AD" clId="Web-{641D5113-CB18-4E34-A04C-73F8580350CC}" dt="2023-12-14T12:10:55.615" v="14"/>
        <pc:sldMkLst>
          <pc:docMk/>
          <pc:sldMk cId="1523016144" sldId="344"/>
        </pc:sldMkLst>
      </pc:sldChg>
      <pc:sldChg chg="del">
        <pc:chgData name="Gary Williamson" userId="S::garywilliamson@gateshead.gov.uk::c6dcb423-35b4-482e-bf0f-fc2b76204455" providerId="AD" clId="Web-{641D5113-CB18-4E34-A04C-73F8580350CC}" dt="2023-12-14T12:11:14.678" v="22"/>
        <pc:sldMkLst>
          <pc:docMk/>
          <pc:sldMk cId="790994390" sldId="345"/>
        </pc:sldMkLst>
      </pc:sldChg>
      <pc:sldChg chg="del">
        <pc:chgData name="Gary Williamson" userId="S::garywilliamson@gateshead.gov.uk::c6dcb423-35b4-482e-bf0f-fc2b76204455" providerId="AD" clId="Web-{641D5113-CB18-4E34-A04C-73F8580350CC}" dt="2023-12-14T12:11:12.647" v="21"/>
        <pc:sldMkLst>
          <pc:docMk/>
          <pc:sldMk cId="2763485581" sldId="346"/>
        </pc:sldMkLst>
      </pc:sldChg>
      <pc:sldChg chg="delSp modSp">
        <pc:chgData name="Gary Williamson" userId="S::garywilliamson@gateshead.gov.uk::c6dcb423-35b4-482e-bf0f-fc2b76204455" providerId="AD" clId="Web-{641D5113-CB18-4E34-A04C-73F8580350CC}" dt="2023-12-14T12:12:02.696" v="37" actId="1076"/>
        <pc:sldMkLst>
          <pc:docMk/>
          <pc:sldMk cId="1754764353" sldId="347"/>
        </pc:sldMkLst>
        <pc:spChg chg="del mod">
          <ac:chgData name="Gary Williamson" userId="S::garywilliamson@gateshead.gov.uk::c6dcb423-35b4-482e-bf0f-fc2b76204455" providerId="AD" clId="Web-{641D5113-CB18-4E34-A04C-73F8580350CC}" dt="2023-12-14T12:11:05.616" v="18"/>
          <ac:spMkLst>
            <pc:docMk/>
            <pc:sldMk cId="1754764353" sldId="347"/>
            <ac:spMk id="3" creationId="{409C6650-CC4D-F95A-F44F-AF9E6479EFCF}"/>
          </ac:spMkLst>
        </pc:spChg>
        <pc:spChg chg="mod">
          <ac:chgData name="Gary Williamson" userId="S::garywilliamson@gateshead.gov.uk::c6dcb423-35b4-482e-bf0f-fc2b76204455" providerId="AD" clId="Web-{641D5113-CB18-4E34-A04C-73F8580350CC}" dt="2023-12-14T12:11:44.320" v="31" actId="20577"/>
          <ac:spMkLst>
            <pc:docMk/>
            <pc:sldMk cId="1754764353" sldId="347"/>
            <ac:spMk id="4" creationId="{9CEBC2A7-3EBB-4DAE-982F-51757A50CB72}"/>
          </ac:spMkLst>
        </pc:spChg>
        <pc:spChg chg="mod">
          <ac:chgData name="Gary Williamson" userId="S::garywilliamson@gateshead.gov.uk::c6dcb423-35b4-482e-bf0f-fc2b76204455" providerId="AD" clId="Web-{641D5113-CB18-4E34-A04C-73F8580350CC}" dt="2023-12-14T12:12:02.696" v="37" actId="1076"/>
          <ac:spMkLst>
            <pc:docMk/>
            <pc:sldMk cId="1754764353" sldId="347"/>
            <ac:spMk id="14" creationId="{D5AA4E39-3E88-07A4-1E1D-27A9C82416BD}"/>
          </ac:spMkLst>
        </pc:spChg>
        <pc:picChg chg="del">
          <ac:chgData name="Gary Williamson" userId="S::garywilliamson@gateshead.gov.uk::c6dcb423-35b4-482e-bf0f-fc2b76204455" providerId="AD" clId="Web-{641D5113-CB18-4E34-A04C-73F8580350CC}" dt="2023-12-14T12:11:08.022" v="19"/>
          <ac:picMkLst>
            <pc:docMk/>
            <pc:sldMk cId="1754764353" sldId="347"/>
            <ac:picMk id="7" creationId="{DF7D3A37-10D4-1F11-53E4-24BB2AEE4E45}"/>
          </ac:picMkLst>
        </pc:picChg>
        <pc:picChg chg="del">
          <ac:chgData name="Gary Williamson" userId="S::garywilliamson@gateshead.gov.uk::c6dcb423-35b4-482e-bf0f-fc2b76204455" providerId="AD" clId="Web-{641D5113-CB18-4E34-A04C-73F8580350CC}" dt="2023-12-14T12:11:09.131" v="20"/>
          <ac:picMkLst>
            <pc:docMk/>
            <pc:sldMk cId="1754764353" sldId="347"/>
            <ac:picMk id="8" creationId="{4ACA7A53-42E4-51DC-D165-5436DF1F218E}"/>
          </ac:picMkLst>
        </pc:picChg>
      </pc:sldChg>
      <pc:sldChg chg="del">
        <pc:chgData name="Gary Williamson" userId="S::garywilliamson@gateshead.gov.uk::c6dcb423-35b4-482e-bf0f-fc2b76204455" providerId="AD" clId="Web-{641D5113-CB18-4E34-A04C-73F8580350CC}" dt="2023-12-14T12:11:18.225" v="24"/>
        <pc:sldMkLst>
          <pc:docMk/>
          <pc:sldMk cId="1787500735" sldId="348"/>
        </pc:sldMkLst>
      </pc:sldChg>
      <pc:sldChg chg="del">
        <pc:chgData name="Gary Williamson" userId="S::garywilliamson@gateshead.gov.uk::c6dcb423-35b4-482e-bf0f-fc2b76204455" providerId="AD" clId="Web-{641D5113-CB18-4E34-A04C-73F8580350CC}" dt="2023-12-14T12:11:16.569" v="23"/>
        <pc:sldMkLst>
          <pc:docMk/>
          <pc:sldMk cId="2352649984" sldId="349"/>
        </pc:sldMkLst>
      </pc:sldChg>
      <pc:sldChg chg="modSp">
        <pc:chgData name="Gary Williamson" userId="S::garywilliamson@gateshead.gov.uk::c6dcb423-35b4-482e-bf0f-fc2b76204455" providerId="AD" clId="Web-{641D5113-CB18-4E34-A04C-73F8580350CC}" dt="2023-12-14T12:12:07.290" v="38" actId="1076"/>
        <pc:sldMkLst>
          <pc:docMk/>
          <pc:sldMk cId="1066246701" sldId="351"/>
        </pc:sldMkLst>
        <pc:spChg chg="mod">
          <ac:chgData name="Gary Williamson" userId="S::garywilliamson@gateshead.gov.uk::c6dcb423-35b4-482e-bf0f-fc2b76204455" providerId="AD" clId="Web-{641D5113-CB18-4E34-A04C-73F8580350CC}" dt="2023-12-14T12:11:27.523" v="26" actId="20577"/>
          <ac:spMkLst>
            <pc:docMk/>
            <pc:sldMk cId="1066246701" sldId="351"/>
            <ac:spMk id="2" creationId="{DDF38579-5685-EADC-9199-339ABF44C637}"/>
          </ac:spMkLst>
        </pc:spChg>
        <pc:spChg chg="mod">
          <ac:chgData name="Gary Williamson" userId="S::garywilliamson@gateshead.gov.uk::c6dcb423-35b4-482e-bf0f-fc2b76204455" providerId="AD" clId="Web-{641D5113-CB18-4E34-A04C-73F8580350CC}" dt="2023-12-14T12:11:49.836" v="33" actId="20577"/>
          <ac:spMkLst>
            <pc:docMk/>
            <pc:sldMk cId="1066246701" sldId="351"/>
            <ac:spMk id="4" creationId="{9CEBC2A7-3EBB-4DAE-982F-51757A50CB72}"/>
          </ac:spMkLst>
        </pc:spChg>
        <pc:spChg chg="mod">
          <ac:chgData name="Gary Williamson" userId="S::garywilliamson@gateshead.gov.uk::c6dcb423-35b4-482e-bf0f-fc2b76204455" providerId="AD" clId="Web-{641D5113-CB18-4E34-A04C-73F8580350CC}" dt="2023-12-14T12:12:07.290" v="38" actId="1076"/>
          <ac:spMkLst>
            <pc:docMk/>
            <pc:sldMk cId="1066246701" sldId="351"/>
            <ac:spMk id="14" creationId="{D5AA4E39-3E88-07A4-1E1D-27A9C82416BD}"/>
          </ac:spMkLst>
        </pc:spChg>
      </pc:sldChg>
    </pc:docChg>
  </pc:docChgLst>
  <pc:docChgLst>
    <pc:chgData name="Claire Lingwood" userId="S::clairelingwood@gateshead.gov.uk::60754b3d-f12b-4ee0-8e36-59f1d021ad9c" providerId="AD" clId="Web-{819E6168-A4D1-701E-7D41-9A0E1F6C8509}"/>
    <pc:docChg chg="addSld delSld modSld">
      <pc:chgData name="Claire Lingwood" userId="S::clairelingwood@gateshead.gov.uk::60754b3d-f12b-4ee0-8e36-59f1d021ad9c" providerId="AD" clId="Web-{819E6168-A4D1-701E-7D41-9A0E1F6C8509}" dt="2024-01-10T10:45:22.659" v="31" actId="20577"/>
      <pc:docMkLst>
        <pc:docMk/>
      </pc:docMkLst>
      <pc:sldChg chg="del">
        <pc:chgData name="Claire Lingwood" userId="S::clairelingwood@gateshead.gov.uk::60754b3d-f12b-4ee0-8e36-59f1d021ad9c" providerId="AD" clId="Web-{819E6168-A4D1-701E-7D41-9A0E1F6C8509}" dt="2024-01-10T10:41:52.511" v="16"/>
        <pc:sldMkLst>
          <pc:docMk/>
          <pc:sldMk cId="2204325611" sldId="360"/>
        </pc:sldMkLst>
      </pc:sldChg>
      <pc:sldChg chg="modSp">
        <pc:chgData name="Claire Lingwood" userId="S::clairelingwood@gateshead.gov.uk::60754b3d-f12b-4ee0-8e36-59f1d021ad9c" providerId="AD" clId="Web-{819E6168-A4D1-701E-7D41-9A0E1F6C8509}" dt="2024-01-10T10:44:13.078" v="17" actId="14100"/>
        <pc:sldMkLst>
          <pc:docMk/>
          <pc:sldMk cId="3893076789" sldId="361"/>
        </pc:sldMkLst>
        <pc:spChg chg="mod">
          <ac:chgData name="Claire Lingwood" userId="S::clairelingwood@gateshead.gov.uk::60754b3d-f12b-4ee0-8e36-59f1d021ad9c" providerId="AD" clId="Web-{819E6168-A4D1-701E-7D41-9A0E1F6C8509}" dt="2024-01-10T10:44:13.078" v="17" actId="14100"/>
          <ac:spMkLst>
            <pc:docMk/>
            <pc:sldMk cId="3893076789" sldId="361"/>
            <ac:spMk id="2" creationId="{8AAD79C7-FDE0-1A16-786E-778E04479A53}"/>
          </ac:spMkLst>
        </pc:spChg>
      </pc:sldChg>
      <pc:sldChg chg="delSp modSp add replId">
        <pc:chgData name="Claire Lingwood" userId="S::clairelingwood@gateshead.gov.uk::60754b3d-f12b-4ee0-8e36-59f1d021ad9c" providerId="AD" clId="Web-{819E6168-A4D1-701E-7D41-9A0E1F6C8509}" dt="2024-01-10T10:36:53.204" v="15" actId="20577"/>
        <pc:sldMkLst>
          <pc:docMk/>
          <pc:sldMk cId="272904706" sldId="381"/>
        </pc:sldMkLst>
        <pc:spChg chg="mod">
          <ac:chgData name="Claire Lingwood" userId="S::clairelingwood@gateshead.gov.uk::60754b3d-f12b-4ee0-8e36-59f1d021ad9c" providerId="AD" clId="Web-{819E6168-A4D1-701E-7D41-9A0E1F6C8509}" dt="2024-01-10T10:36:53.204" v="15" actId="20577"/>
          <ac:spMkLst>
            <pc:docMk/>
            <pc:sldMk cId="272904706" sldId="381"/>
            <ac:spMk id="3" creationId="{31C596D7-69E9-5BCC-7A74-DFB826D54666}"/>
          </ac:spMkLst>
        </pc:spChg>
        <pc:picChg chg="del">
          <ac:chgData name="Claire Lingwood" userId="S::clairelingwood@gateshead.gov.uk::60754b3d-f12b-4ee0-8e36-59f1d021ad9c" providerId="AD" clId="Web-{819E6168-A4D1-701E-7D41-9A0E1F6C8509}" dt="2024-01-10T10:36:01.765" v="1"/>
          <ac:picMkLst>
            <pc:docMk/>
            <pc:sldMk cId="272904706" sldId="381"/>
            <ac:picMk id="11" creationId="{2698C43D-9031-0FE8-BE93-837FFA2CEA04}"/>
          </ac:picMkLst>
        </pc:picChg>
      </pc:sldChg>
      <pc:sldChg chg="delSp modSp add replId">
        <pc:chgData name="Claire Lingwood" userId="S::clairelingwood@gateshead.gov.uk::60754b3d-f12b-4ee0-8e36-59f1d021ad9c" providerId="AD" clId="Web-{819E6168-A4D1-701E-7D41-9A0E1F6C8509}" dt="2024-01-10T10:45:22.659" v="31" actId="20577"/>
        <pc:sldMkLst>
          <pc:docMk/>
          <pc:sldMk cId="519752097" sldId="383"/>
        </pc:sldMkLst>
        <pc:spChg chg="mod">
          <ac:chgData name="Claire Lingwood" userId="S::clairelingwood@gateshead.gov.uk::60754b3d-f12b-4ee0-8e36-59f1d021ad9c" providerId="AD" clId="Web-{819E6168-A4D1-701E-7D41-9A0E1F6C8509}" dt="2024-01-10T10:45:22.659" v="31" actId="20577"/>
          <ac:spMkLst>
            <pc:docMk/>
            <pc:sldMk cId="519752097" sldId="383"/>
            <ac:spMk id="5" creationId="{1F82C1F6-8F0D-C323-2EC1-715E31F8520B}"/>
          </ac:spMkLst>
        </pc:spChg>
        <pc:spChg chg="mod">
          <ac:chgData name="Claire Lingwood" userId="S::clairelingwood@gateshead.gov.uk::60754b3d-f12b-4ee0-8e36-59f1d021ad9c" providerId="AD" clId="Web-{819E6168-A4D1-701E-7D41-9A0E1F6C8509}" dt="2024-01-10T10:45:13.096" v="27" actId="20577"/>
          <ac:spMkLst>
            <pc:docMk/>
            <pc:sldMk cId="519752097" sldId="383"/>
            <ac:spMk id="14" creationId="{2990ABC8-72C3-93B4-95F4-765A74D2DF60}"/>
          </ac:spMkLst>
        </pc:spChg>
        <pc:picChg chg="del">
          <ac:chgData name="Claire Lingwood" userId="S::clairelingwood@gateshead.gov.uk::60754b3d-f12b-4ee0-8e36-59f1d021ad9c" providerId="AD" clId="Web-{819E6168-A4D1-701E-7D41-9A0E1F6C8509}" dt="2024-01-10T10:45:19.377" v="29"/>
          <ac:picMkLst>
            <pc:docMk/>
            <pc:sldMk cId="519752097" sldId="383"/>
            <ac:picMk id="6" creationId="{4DC3B1C3-2C74-EEAB-C791-92BB1B408050}"/>
          </ac:picMkLst>
        </pc:picChg>
      </pc:sldChg>
    </pc:docChg>
  </pc:docChgLst>
  <pc:docChgLst>
    <pc:chgData name="Roger Abbott" userId="27b0ecf5-0444-4ca2-9639-02eb81621298" providerId="ADAL" clId="{072546F8-2A09-43BC-822B-676BAB6B3CB6}"/>
    <pc:docChg chg="custSel addSld delSld modSld">
      <pc:chgData name="Roger Abbott" userId="27b0ecf5-0444-4ca2-9639-02eb81621298" providerId="ADAL" clId="{072546F8-2A09-43BC-822B-676BAB6B3CB6}" dt="2024-01-08T14:00:45.970" v="417" actId="2696"/>
      <pc:docMkLst>
        <pc:docMk/>
      </pc:docMkLst>
      <pc:sldChg chg="modSp mod">
        <pc:chgData name="Roger Abbott" userId="27b0ecf5-0444-4ca2-9639-02eb81621298" providerId="ADAL" clId="{072546F8-2A09-43BC-822B-676BAB6B3CB6}" dt="2024-01-05T14:15:15.294" v="121" actId="20577"/>
        <pc:sldMkLst>
          <pc:docMk/>
          <pc:sldMk cId="1016765850" sldId="342"/>
        </pc:sldMkLst>
        <pc:spChg chg="mod">
          <ac:chgData name="Roger Abbott" userId="27b0ecf5-0444-4ca2-9639-02eb81621298" providerId="ADAL" clId="{072546F8-2A09-43BC-822B-676BAB6B3CB6}" dt="2024-01-05T14:15:15.294" v="121" actId="20577"/>
          <ac:spMkLst>
            <pc:docMk/>
            <pc:sldMk cId="1016765850" sldId="342"/>
            <ac:spMk id="3" creationId="{7D9639A9-58CD-3BAA-C89F-30CAB87488D2}"/>
          </ac:spMkLst>
        </pc:spChg>
      </pc:sldChg>
      <pc:sldChg chg="modSp mod">
        <pc:chgData name="Roger Abbott" userId="27b0ecf5-0444-4ca2-9639-02eb81621298" providerId="ADAL" clId="{072546F8-2A09-43BC-822B-676BAB6B3CB6}" dt="2024-01-05T14:42:38.204" v="415" actId="20577"/>
        <pc:sldMkLst>
          <pc:docMk/>
          <pc:sldMk cId="1754764353" sldId="347"/>
        </pc:sldMkLst>
        <pc:spChg chg="mod">
          <ac:chgData name="Roger Abbott" userId="27b0ecf5-0444-4ca2-9639-02eb81621298" providerId="ADAL" clId="{072546F8-2A09-43BC-822B-676BAB6B3CB6}" dt="2024-01-05T14:42:38.204" v="415" actId="20577"/>
          <ac:spMkLst>
            <pc:docMk/>
            <pc:sldMk cId="1754764353" sldId="347"/>
            <ac:spMk id="5" creationId="{1AE2A157-CCC0-4C44-91F7-F7F471A30EDB}"/>
          </ac:spMkLst>
        </pc:spChg>
      </pc:sldChg>
      <pc:sldChg chg="modSp mod">
        <pc:chgData name="Roger Abbott" userId="27b0ecf5-0444-4ca2-9639-02eb81621298" providerId="ADAL" clId="{072546F8-2A09-43BC-822B-676BAB6B3CB6}" dt="2024-01-05T15:37:36.111" v="416" actId="1076"/>
        <pc:sldMkLst>
          <pc:docMk/>
          <pc:sldMk cId="1066246701" sldId="351"/>
        </pc:sldMkLst>
        <pc:spChg chg="mod">
          <ac:chgData name="Roger Abbott" userId="27b0ecf5-0444-4ca2-9639-02eb81621298" providerId="ADAL" clId="{072546F8-2A09-43BC-822B-676BAB6B3CB6}" dt="2024-01-05T14:33:28.797" v="350" actId="20577"/>
          <ac:spMkLst>
            <pc:docMk/>
            <pc:sldMk cId="1066246701" sldId="351"/>
            <ac:spMk id="2" creationId="{DDF38579-5685-EADC-9199-339ABF44C637}"/>
          </ac:spMkLst>
        </pc:spChg>
        <pc:spChg chg="mod">
          <ac:chgData name="Roger Abbott" userId="27b0ecf5-0444-4ca2-9639-02eb81621298" providerId="ADAL" clId="{072546F8-2A09-43BC-822B-676BAB6B3CB6}" dt="2024-01-05T15:37:36.111" v="416" actId="1076"/>
          <ac:spMkLst>
            <pc:docMk/>
            <pc:sldMk cId="1066246701" sldId="351"/>
            <ac:spMk id="4" creationId="{9CEBC2A7-3EBB-4DAE-982F-51757A50CB72}"/>
          </ac:spMkLst>
        </pc:spChg>
        <pc:spChg chg="mod">
          <ac:chgData name="Roger Abbott" userId="27b0ecf5-0444-4ca2-9639-02eb81621298" providerId="ADAL" clId="{072546F8-2A09-43BC-822B-676BAB6B3CB6}" dt="2024-01-05T14:30:33.239" v="307" actId="20577"/>
          <ac:spMkLst>
            <pc:docMk/>
            <pc:sldMk cId="1066246701" sldId="351"/>
            <ac:spMk id="14" creationId="{D5AA4E39-3E88-07A4-1E1D-27A9C82416BD}"/>
          </ac:spMkLst>
        </pc:spChg>
      </pc:sldChg>
      <pc:sldChg chg="modSp del mod">
        <pc:chgData name="Roger Abbott" userId="27b0ecf5-0444-4ca2-9639-02eb81621298" providerId="ADAL" clId="{072546F8-2A09-43BC-822B-676BAB6B3CB6}" dt="2024-01-08T14:00:45.970" v="417" actId="2696"/>
        <pc:sldMkLst>
          <pc:docMk/>
          <pc:sldMk cId="2379964592" sldId="352"/>
        </pc:sldMkLst>
        <pc:spChg chg="mod">
          <ac:chgData name="Roger Abbott" userId="27b0ecf5-0444-4ca2-9639-02eb81621298" providerId="ADAL" clId="{072546F8-2A09-43BC-822B-676BAB6B3CB6}" dt="2024-01-05T14:39:06.313" v="388" actId="20577"/>
          <ac:spMkLst>
            <pc:docMk/>
            <pc:sldMk cId="2379964592" sldId="352"/>
            <ac:spMk id="3" creationId="{DF58B59A-C7AA-4117-773F-A51B8EF06628}"/>
          </ac:spMkLst>
        </pc:spChg>
      </pc:sldChg>
      <pc:sldChg chg="modSp add del mod">
        <pc:chgData name="Roger Abbott" userId="27b0ecf5-0444-4ca2-9639-02eb81621298" providerId="ADAL" clId="{072546F8-2A09-43BC-822B-676BAB6B3CB6}" dt="2024-01-05T14:19:20.424" v="135" actId="2696"/>
        <pc:sldMkLst>
          <pc:docMk/>
          <pc:sldMk cId="1332428522" sldId="353"/>
        </pc:sldMkLst>
        <pc:spChg chg="mod">
          <ac:chgData name="Roger Abbott" userId="27b0ecf5-0444-4ca2-9639-02eb81621298" providerId="ADAL" clId="{072546F8-2A09-43BC-822B-676BAB6B3CB6}" dt="2024-01-05T14:19:08.245" v="134" actId="20577"/>
          <ac:spMkLst>
            <pc:docMk/>
            <pc:sldMk cId="1332428522" sldId="353"/>
            <ac:spMk id="14" creationId="{D5AA4E39-3E88-07A4-1E1D-27A9C82416BD}"/>
          </ac:spMkLst>
        </pc:spChg>
      </pc:sldChg>
      <pc:sldChg chg="modSp add mod">
        <pc:chgData name="Roger Abbott" userId="27b0ecf5-0444-4ca2-9639-02eb81621298" providerId="ADAL" clId="{072546F8-2A09-43BC-822B-676BAB6B3CB6}" dt="2024-01-05T14:23:25.565" v="245" actId="5793"/>
        <pc:sldMkLst>
          <pc:docMk/>
          <pc:sldMk cId="3848319193" sldId="353"/>
        </pc:sldMkLst>
        <pc:spChg chg="mod">
          <ac:chgData name="Roger Abbott" userId="27b0ecf5-0444-4ca2-9639-02eb81621298" providerId="ADAL" clId="{072546F8-2A09-43BC-822B-676BAB6B3CB6}" dt="2024-01-05T14:23:25.565" v="245" actId="5793"/>
          <ac:spMkLst>
            <pc:docMk/>
            <pc:sldMk cId="3848319193" sldId="353"/>
            <ac:spMk id="5" creationId="{1AE2A157-CCC0-4C44-91F7-F7F471A30EDB}"/>
          </ac:spMkLst>
        </pc:spChg>
      </pc:sldChg>
      <pc:sldChg chg="modSp add mod">
        <pc:chgData name="Roger Abbott" userId="27b0ecf5-0444-4ca2-9639-02eb81621298" providerId="ADAL" clId="{072546F8-2A09-43BC-822B-676BAB6B3CB6}" dt="2024-01-05T14:28:07.585" v="303" actId="20577"/>
        <pc:sldMkLst>
          <pc:docMk/>
          <pc:sldMk cId="1255457644" sldId="354"/>
        </pc:sldMkLst>
        <pc:spChg chg="mod">
          <ac:chgData name="Roger Abbott" userId="27b0ecf5-0444-4ca2-9639-02eb81621298" providerId="ADAL" clId="{072546F8-2A09-43BC-822B-676BAB6B3CB6}" dt="2024-01-05T14:28:07.585" v="303" actId="20577"/>
          <ac:spMkLst>
            <pc:docMk/>
            <pc:sldMk cId="1255457644" sldId="354"/>
            <ac:spMk id="5" creationId="{1AE2A157-CCC0-4C44-91F7-F7F471A30EDB}"/>
          </ac:spMkLst>
        </pc:spChg>
        <pc:spChg chg="mod">
          <ac:chgData name="Roger Abbott" userId="27b0ecf5-0444-4ca2-9639-02eb81621298" providerId="ADAL" clId="{072546F8-2A09-43BC-822B-676BAB6B3CB6}" dt="2024-01-05T14:26:21.830" v="247"/>
          <ac:spMkLst>
            <pc:docMk/>
            <pc:sldMk cId="1255457644" sldId="354"/>
            <ac:spMk id="14" creationId="{D5AA4E39-3E88-07A4-1E1D-27A9C82416BD}"/>
          </ac:spMkLst>
        </pc:spChg>
      </pc:sldChg>
      <pc:sldChg chg="modSp add mod">
        <pc:chgData name="Roger Abbott" userId="27b0ecf5-0444-4ca2-9639-02eb81621298" providerId="ADAL" clId="{072546F8-2A09-43BC-822B-676BAB6B3CB6}" dt="2024-01-05T14:38:22.153" v="386" actId="20577"/>
        <pc:sldMkLst>
          <pc:docMk/>
          <pc:sldMk cId="1458450509" sldId="355"/>
        </pc:sldMkLst>
        <pc:spChg chg="mod">
          <ac:chgData name="Roger Abbott" userId="27b0ecf5-0444-4ca2-9639-02eb81621298" providerId="ADAL" clId="{072546F8-2A09-43BC-822B-676BAB6B3CB6}" dt="2024-01-05T14:38:22.153" v="386" actId="20577"/>
          <ac:spMkLst>
            <pc:docMk/>
            <pc:sldMk cId="1458450509" sldId="355"/>
            <ac:spMk id="2" creationId="{DDF38579-5685-EADC-9199-339ABF44C637}"/>
          </ac:spMkLst>
        </pc:spChg>
        <pc:spChg chg="mod">
          <ac:chgData name="Roger Abbott" userId="27b0ecf5-0444-4ca2-9639-02eb81621298" providerId="ADAL" clId="{072546F8-2A09-43BC-822B-676BAB6B3CB6}" dt="2024-01-05T14:37:52.543" v="355" actId="20577"/>
          <ac:spMkLst>
            <pc:docMk/>
            <pc:sldMk cId="1458450509" sldId="355"/>
            <ac:spMk id="14" creationId="{D5AA4E39-3E88-07A4-1E1D-27A9C82416BD}"/>
          </ac:spMkLst>
        </pc:spChg>
      </pc:sldChg>
    </pc:docChg>
  </pc:docChgLst>
  <pc:docChgLst>
    <pc:chgData name="Gary Williamson" userId="c6dcb423-35b4-482e-bf0f-fc2b76204455" providerId="ADAL" clId="{FF4249C6-0244-4C3C-AA1E-73CFBA3EF657}"/>
    <pc:docChg chg="modSld">
      <pc:chgData name="Gary Williamson" userId="c6dcb423-35b4-482e-bf0f-fc2b76204455" providerId="ADAL" clId="{FF4249C6-0244-4C3C-AA1E-73CFBA3EF657}" dt="2024-01-05T13:50:20.723" v="0" actId="1076"/>
      <pc:docMkLst>
        <pc:docMk/>
      </pc:docMkLst>
      <pc:sldChg chg="modSp mod">
        <pc:chgData name="Gary Williamson" userId="c6dcb423-35b4-482e-bf0f-fc2b76204455" providerId="ADAL" clId="{FF4249C6-0244-4C3C-AA1E-73CFBA3EF657}" dt="2024-01-05T13:50:20.723" v="0" actId="1076"/>
        <pc:sldMkLst>
          <pc:docMk/>
          <pc:sldMk cId="1754764353" sldId="347"/>
        </pc:sldMkLst>
        <pc:spChg chg="mod">
          <ac:chgData name="Gary Williamson" userId="c6dcb423-35b4-482e-bf0f-fc2b76204455" providerId="ADAL" clId="{FF4249C6-0244-4C3C-AA1E-73CFBA3EF657}" dt="2024-01-05T13:50:20.723" v="0" actId="1076"/>
          <ac:spMkLst>
            <pc:docMk/>
            <pc:sldMk cId="1754764353" sldId="347"/>
            <ac:spMk id="5" creationId="{1AE2A157-CCC0-4C44-91F7-F7F471A30EDB}"/>
          </ac:spMkLst>
        </pc:spChg>
      </pc:sldChg>
    </pc:docChg>
  </pc:docChgLst>
  <pc:docChgLst>
    <pc:chgData name="Gayle Scurfield" userId="S::gaylescurfield@gateshead.gov.uk::83b7329d-483d-4c58-b1ee-8e2c855b3b2d" providerId="AD" clId="Web-{36EC848D-1173-BD9A-9DF4-2208FFEBF079}"/>
    <pc:docChg chg="addSld modSld">
      <pc:chgData name="Gayle Scurfield" userId="S::gaylescurfield@gateshead.gov.uk::83b7329d-483d-4c58-b1ee-8e2c855b3b2d" providerId="AD" clId="Web-{36EC848D-1173-BD9A-9DF4-2208FFEBF079}" dt="2024-01-05T17:09:14.335" v="240" actId="20577"/>
      <pc:docMkLst>
        <pc:docMk/>
      </pc:docMkLst>
      <pc:sldChg chg="addSp modSp">
        <pc:chgData name="Gayle Scurfield" userId="S::gaylescurfield@gateshead.gov.uk::83b7329d-483d-4c58-b1ee-8e2c855b3b2d" providerId="AD" clId="Web-{36EC848D-1173-BD9A-9DF4-2208FFEBF079}" dt="2024-01-05T15:55:27.790" v="17" actId="1076"/>
        <pc:sldMkLst>
          <pc:docMk/>
          <pc:sldMk cId="1754764353" sldId="347"/>
        </pc:sldMkLst>
        <pc:spChg chg="mod">
          <ac:chgData name="Gayle Scurfield" userId="S::gaylescurfield@gateshead.gov.uk::83b7329d-483d-4c58-b1ee-8e2c855b3b2d" providerId="AD" clId="Web-{36EC848D-1173-BD9A-9DF4-2208FFEBF079}" dt="2024-01-05T15:54:54.195" v="11" actId="1076"/>
          <ac:spMkLst>
            <pc:docMk/>
            <pc:sldMk cId="1754764353" sldId="347"/>
            <ac:spMk id="5" creationId="{1AE2A157-CCC0-4C44-91F7-F7F471A30EDB}"/>
          </ac:spMkLst>
        </pc:spChg>
        <pc:picChg chg="add mod">
          <ac:chgData name="Gayle Scurfield" userId="S::gaylescurfield@gateshead.gov.uk::83b7329d-483d-4c58-b1ee-8e2c855b3b2d" providerId="AD" clId="Web-{36EC848D-1173-BD9A-9DF4-2208FFEBF079}" dt="2024-01-05T15:54:48.570" v="10" actId="1076"/>
          <ac:picMkLst>
            <pc:docMk/>
            <pc:sldMk cId="1754764353" sldId="347"/>
            <ac:picMk id="2" creationId="{E556FD8C-C55C-7F82-4BB5-09E7610ECCDA}"/>
          </ac:picMkLst>
        </pc:picChg>
        <pc:picChg chg="add mod">
          <ac:chgData name="Gayle Scurfield" userId="S::gaylescurfield@gateshead.gov.uk::83b7329d-483d-4c58-b1ee-8e2c855b3b2d" providerId="AD" clId="Web-{36EC848D-1173-BD9A-9DF4-2208FFEBF079}" dt="2024-01-05T15:55:22.946" v="16" actId="1076"/>
          <ac:picMkLst>
            <pc:docMk/>
            <pc:sldMk cId="1754764353" sldId="347"/>
            <ac:picMk id="3" creationId="{35E0E5D8-FA6A-BB36-E73F-76A9E71310A3}"/>
          </ac:picMkLst>
        </pc:picChg>
        <pc:picChg chg="add mod">
          <ac:chgData name="Gayle Scurfield" userId="S::gaylescurfield@gateshead.gov.uk::83b7329d-483d-4c58-b1ee-8e2c855b3b2d" providerId="AD" clId="Web-{36EC848D-1173-BD9A-9DF4-2208FFEBF079}" dt="2024-01-05T15:55:27.790" v="17" actId="1076"/>
          <ac:picMkLst>
            <pc:docMk/>
            <pc:sldMk cId="1754764353" sldId="347"/>
            <ac:picMk id="6" creationId="{5A367326-651D-38FD-7695-BC057E75BC30}"/>
          </ac:picMkLst>
        </pc:picChg>
      </pc:sldChg>
      <pc:sldChg chg="addSp delSp modSp">
        <pc:chgData name="Gayle Scurfield" userId="S::gaylescurfield@gateshead.gov.uk::83b7329d-483d-4c58-b1ee-8e2c855b3b2d" providerId="AD" clId="Web-{36EC848D-1173-BD9A-9DF4-2208FFEBF079}" dt="2024-01-05T17:09:01.913" v="239" actId="20577"/>
        <pc:sldMkLst>
          <pc:docMk/>
          <pc:sldMk cId="1066246701" sldId="351"/>
        </pc:sldMkLst>
        <pc:spChg chg="mod">
          <ac:chgData name="Gayle Scurfield" userId="S::gaylescurfield@gateshead.gov.uk::83b7329d-483d-4c58-b1ee-8e2c855b3b2d" providerId="AD" clId="Web-{36EC848D-1173-BD9A-9DF4-2208FFEBF079}" dt="2024-01-05T17:09:01.913" v="239" actId="20577"/>
          <ac:spMkLst>
            <pc:docMk/>
            <pc:sldMk cId="1066246701" sldId="351"/>
            <ac:spMk id="2" creationId="{DDF38579-5685-EADC-9199-339ABF44C637}"/>
          </ac:spMkLst>
        </pc:spChg>
        <pc:picChg chg="add del mod">
          <ac:chgData name="Gayle Scurfield" userId="S::gaylescurfield@gateshead.gov.uk::83b7329d-483d-4c58-b1ee-8e2c855b3b2d" providerId="AD" clId="Web-{36EC848D-1173-BD9A-9DF4-2208FFEBF079}" dt="2024-01-05T16:53:07.489" v="115"/>
          <ac:picMkLst>
            <pc:docMk/>
            <pc:sldMk cId="1066246701" sldId="351"/>
            <ac:picMk id="3" creationId="{4F5F2B9B-F81F-5DB1-6F90-5E2B5D394897}"/>
          </ac:picMkLst>
        </pc:picChg>
      </pc:sldChg>
      <pc:sldChg chg="addSp delSp modSp add replId">
        <pc:chgData name="Gayle Scurfield" userId="S::gaylescurfield@gateshead.gov.uk::83b7329d-483d-4c58-b1ee-8e2c855b3b2d" providerId="AD" clId="Web-{36EC848D-1173-BD9A-9DF4-2208FFEBF079}" dt="2024-01-05T16:03:19.271" v="46" actId="1076"/>
        <pc:sldMkLst>
          <pc:docMk/>
          <pc:sldMk cId="1102285507" sldId="356"/>
        </pc:sldMkLst>
        <pc:spChg chg="mod">
          <ac:chgData name="Gayle Scurfield" userId="S::gaylescurfield@gateshead.gov.uk::83b7329d-483d-4c58-b1ee-8e2c855b3b2d" providerId="AD" clId="Web-{36EC848D-1173-BD9A-9DF4-2208FFEBF079}" dt="2024-01-05T16:03:13.396" v="44" actId="14100"/>
          <ac:spMkLst>
            <pc:docMk/>
            <pc:sldMk cId="1102285507" sldId="356"/>
            <ac:spMk id="5" creationId="{15D49114-B8E6-AA8F-5079-8D9C3C3E6DAC}"/>
          </ac:spMkLst>
        </pc:spChg>
        <pc:picChg chg="add mod">
          <ac:chgData name="Gayle Scurfield" userId="S::gaylescurfield@gateshead.gov.uk::83b7329d-483d-4c58-b1ee-8e2c855b3b2d" providerId="AD" clId="Web-{36EC848D-1173-BD9A-9DF4-2208FFEBF079}" dt="2024-01-05T16:03:16.646" v="45" actId="1076"/>
          <ac:picMkLst>
            <pc:docMk/>
            <pc:sldMk cId="1102285507" sldId="356"/>
            <ac:picMk id="2" creationId="{BDBCF9B5-AB4C-8166-4A67-CBDA37F2875A}"/>
          </ac:picMkLst>
        </pc:picChg>
        <pc:picChg chg="add mod">
          <ac:chgData name="Gayle Scurfield" userId="S::gaylescurfield@gateshead.gov.uk::83b7329d-483d-4c58-b1ee-8e2c855b3b2d" providerId="AD" clId="Web-{36EC848D-1173-BD9A-9DF4-2208FFEBF079}" dt="2024-01-05T16:03:19.271" v="46" actId="1076"/>
          <ac:picMkLst>
            <pc:docMk/>
            <pc:sldMk cId="1102285507" sldId="356"/>
            <ac:picMk id="3" creationId="{523DCBED-9A89-523D-6B30-B3670C50694F}"/>
          </ac:picMkLst>
        </pc:picChg>
        <pc:picChg chg="add del mod">
          <ac:chgData name="Gayle Scurfield" userId="S::gaylescurfield@gateshead.gov.uk::83b7329d-483d-4c58-b1ee-8e2c855b3b2d" providerId="AD" clId="Web-{36EC848D-1173-BD9A-9DF4-2208FFEBF079}" dt="2024-01-05T16:02:58.286" v="40"/>
          <ac:picMkLst>
            <pc:docMk/>
            <pc:sldMk cId="1102285507" sldId="356"/>
            <ac:picMk id="6" creationId="{289E2A96-399E-B1FC-D46F-F7FB4F2DA641}"/>
          </ac:picMkLst>
        </pc:picChg>
      </pc:sldChg>
      <pc:sldChg chg="addSp delSp modSp add replId">
        <pc:chgData name="Gayle Scurfield" userId="S::gaylescurfield@gateshead.gov.uk::83b7329d-483d-4c58-b1ee-8e2c855b3b2d" providerId="AD" clId="Web-{36EC848D-1173-BD9A-9DF4-2208FFEBF079}" dt="2024-01-05T16:41:36.016" v="82" actId="1076"/>
        <pc:sldMkLst>
          <pc:docMk/>
          <pc:sldMk cId="3324408553" sldId="357"/>
        </pc:sldMkLst>
        <pc:spChg chg="mod">
          <ac:chgData name="Gayle Scurfield" userId="S::gaylescurfield@gateshead.gov.uk::83b7329d-483d-4c58-b1ee-8e2c855b3b2d" providerId="AD" clId="Web-{36EC848D-1173-BD9A-9DF4-2208FFEBF079}" dt="2024-01-05T16:37:32.159" v="56" actId="1076"/>
          <ac:spMkLst>
            <pc:docMk/>
            <pc:sldMk cId="3324408553" sldId="357"/>
            <ac:spMk id="5" creationId="{6CFD2E42-1B09-0EEF-5DBE-0F11A0F43736}"/>
          </ac:spMkLst>
        </pc:spChg>
        <pc:picChg chg="add del mod">
          <ac:chgData name="Gayle Scurfield" userId="S::gaylescurfield@gateshead.gov.uk::83b7329d-483d-4c58-b1ee-8e2c855b3b2d" providerId="AD" clId="Web-{36EC848D-1173-BD9A-9DF4-2208FFEBF079}" dt="2024-01-05T16:40:21.871" v="66"/>
          <ac:picMkLst>
            <pc:docMk/>
            <pc:sldMk cId="3324408553" sldId="357"/>
            <ac:picMk id="2" creationId="{B1FD96D6-1CE6-61F3-E8B0-D43B4D3135EB}"/>
          </ac:picMkLst>
        </pc:picChg>
        <pc:picChg chg="add mod">
          <ac:chgData name="Gayle Scurfield" userId="S::gaylescurfield@gateshead.gov.uk::83b7329d-483d-4c58-b1ee-8e2c855b3b2d" providerId="AD" clId="Web-{36EC848D-1173-BD9A-9DF4-2208FFEBF079}" dt="2024-01-05T16:41:22.390" v="79" actId="1076"/>
          <ac:picMkLst>
            <pc:docMk/>
            <pc:sldMk cId="3324408553" sldId="357"/>
            <ac:picMk id="3" creationId="{09BCCED4-C2E5-C13F-50A5-5ADAAA5A5F4C}"/>
          </ac:picMkLst>
        </pc:picChg>
        <pc:picChg chg="add mod">
          <ac:chgData name="Gayle Scurfield" userId="S::gaylescurfield@gateshead.gov.uk::83b7329d-483d-4c58-b1ee-8e2c855b3b2d" providerId="AD" clId="Web-{36EC848D-1173-BD9A-9DF4-2208FFEBF079}" dt="2024-01-05T16:41:36.016" v="82" actId="1076"/>
          <ac:picMkLst>
            <pc:docMk/>
            <pc:sldMk cId="3324408553" sldId="357"/>
            <ac:picMk id="6" creationId="{5D833EB4-7C1F-301A-B4DC-98DB5888123C}"/>
          </ac:picMkLst>
        </pc:picChg>
        <pc:picChg chg="add mod">
          <ac:chgData name="Gayle Scurfield" userId="S::gaylescurfield@gateshead.gov.uk::83b7329d-483d-4c58-b1ee-8e2c855b3b2d" providerId="AD" clId="Web-{36EC848D-1173-BD9A-9DF4-2208FFEBF079}" dt="2024-01-05T16:41:16.546" v="77" actId="1076"/>
          <ac:picMkLst>
            <pc:docMk/>
            <pc:sldMk cId="3324408553" sldId="357"/>
            <ac:picMk id="7" creationId="{286B9181-380C-5C7A-01B5-4822B30CD76D}"/>
          </ac:picMkLst>
        </pc:picChg>
      </pc:sldChg>
      <pc:sldChg chg="addSp modSp add replId">
        <pc:chgData name="Gayle Scurfield" userId="S::gaylescurfield@gateshead.gov.uk::83b7329d-483d-4c58-b1ee-8e2c855b3b2d" providerId="AD" clId="Web-{36EC848D-1173-BD9A-9DF4-2208FFEBF079}" dt="2024-01-05T16:49:17.180" v="110" actId="1076"/>
        <pc:sldMkLst>
          <pc:docMk/>
          <pc:sldMk cId="2165475156" sldId="359"/>
        </pc:sldMkLst>
        <pc:spChg chg="mod">
          <ac:chgData name="Gayle Scurfield" userId="S::gaylescurfield@gateshead.gov.uk::83b7329d-483d-4c58-b1ee-8e2c855b3b2d" providerId="AD" clId="Web-{36EC848D-1173-BD9A-9DF4-2208FFEBF079}" dt="2024-01-05T16:49:17.180" v="110" actId="1076"/>
          <ac:spMkLst>
            <pc:docMk/>
            <pc:sldMk cId="2165475156" sldId="359"/>
            <ac:spMk id="5" creationId="{56C9881B-D23E-77BB-1CF1-B7AD872260EC}"/>
          </ac:spMkLst>
        </pc:spChg>
        <pc:picChg chg="add mod">
          <ac:chgData name="Gayle Scurfield" userId="S::gaylescurfield@gateshead.gov.uk::83b7329d-483d-4c58-b1ee-8e2c855b3b2d" providerId="AD" clId="Web-{36EC848D-1173-BD9A-9DF4-2208FFEBF079}" dt="2024-01-05T16:49:11.305" v="109" actId="1076"/>
          <ac:picMkLst>
            <pc:docMk/>
            <pc:sldMk cId="2165475156" sldId="359"/>
            <ac:picMk id="2" creationId="{B891944C-A9EB-ABA5-943C-D22D5A2B6130}"/>
          </ac:picMkLst>
        </pc:picChg>
        <pc:picChg chg="add mod">
          <ac:chgData name="Gayle Scurfield" userId="S::gaylescurfield@gateshead.gov.uk::83b7329d-483d-4c58-b1ee-8e2c855b3b2d" providerId="AD" clId="Web-{36EC848D-1173-BD9A-9DF4-2208FFEBF079}" dt="2024-01-05T16:49:09.492" v="108" actId="1076"/>
          <ac:picMkLst>
            <pc:docMk/>
            <pc:sldMk cId="2165475156" sldId="359"/>
            <ac:picMk id="3" creationId="{5A3A5FF4-A718-7B1E-A434-24C2424FF571}"/>
          </ac:picMkLst>
        </pc:picChg>
      </pc:sldChg>
      <pc:sldChg chg="add replId">
        <pc:chgData name="Gayle Scurfield" userId="S::gaylescurfield@gateshead.gov.uk::83b7329d-483d-4c58-b1ee-8e2c855b3b2d" providerId="AD" clId="Web-{36EC848D-1173-BD9A-9DF4-2208FFEBF079}" dt="2024-01-05T16:42:29.972" v="89"/>
        <pc:sldMkLst>
          <pc:docMk/>
          <pc:sldMk cId="2204325611" sldId="360"/>
        </pc:sldMkLst>
      </pc:sldChg>
      <pc:sldChg chg="addSp delSp modSp add replId">
        <pc:chgData name="Gayle Scurfield" userId="S::gaylescurfield@gateshead.gov.uk::83b7329d-483d-4c58-b1ee-8e2c855b3b2d" providerId="AD" clId="Web-{36EC848D-1173-BD9A-9DF4-2208FFEBF079}" dt="2024-01-05T17:09:14.335" v="240" actId="20577"/>
        <pc:sldMkLst>
          <pc:docMk/>
          <pc:sldMk cId="3893076789" sldId="361"/>
        </pc:sldMkLst>
        <pc:spChg chg="mod">
          <ac:chgData name="Gayle Scurfield" userId="S::gaylescurfield@gateshead.gov.uk::83b7329d-483d-4c58-b1ee-8e2c855b3b2d" providerId="AD" clId="Web-{36EC848D-1173-BD9A-9DF4-2208FFEBF079}" dt="2024-01-05T17:09:14.335" v="240" actId="20577"/>
          <ac:spMkLst>
            <pc:docMk/>
            <pc:sldMk cId="3893076789" sldId="361"/>
            <ac:spMk id="2" creationId="{8AAD79C7-FDE0-1A16-786E-778E04479A53}"/>
          </ac:spMkLst>
        </pc:spChg>
        <pc:picChg chg="add del mod">
          <ac:chgData name="Gayle Scurfield" userId="S::gaylescurfield@gateshead.gov.uk::83b7329d-483d-4c58-b1ee-8e2c855b3b2d" providerId="AD" clId="Web-{36EC848D-1173-BD9A-9DF4-2208FFEBF079}" dt="2024-01-05T16:54:49.181" v="182" actId="1076"/>
          <ac:picMkLst>
            <pc:docMk/>
            <pc:sldMk cId="3893076789" sldId="361"/>
            <ac:picMk id="3" creationId="{883BB536-92AA-8E37-0C87-8D4DB2DB71C0}"/>
          </ac:picMkLst>
        </pc:picChg>
      </pc:sldChg>
    </pc:docChg>
  </pc:docChgLst>
  <pc:docChgLst>
    <pc:chgData name="Gary Williamson" userId="c6dcb423-35b4-482e-bf0f-fc2b76204455" providerId="ADAL" clId="{5CE859C8-C931-B443-A23A-E3EA625E1B7B}"/>
    <pc:docChg chg="modSld">
      <pc:chgData name="Gary Williamson" userId="c6dcb423-35b4-482e-bf0f-fc2b76204455" providerId="ADAL" clId="{5CE859C8-C931-B443-A23A-E3EA625E1B7B}" dt="2024-01-08T10:48:41.845" v="3" actId="20577"/>
      <pc:docMkLst>
        <pc:docMk/>
      </pc:docMkLst>
      <pc:sldChg chg="modSp">
        <pc:chgData name="Gary Williamson" userId="c6dcb423-35b4-482e-bf0f-fc2b76204455" providerId="ADAL" clId="{5CE859C8-C931-B443-A23A-E3EA625E1B7B}" dt="2024-01-08T10:48:41.845" v="3" actId="20577"/>
        <pc:sldMkLst>
          <pc:docMk/>
          <pc:sldMk cId="364546681" sldId="343"/>
        </pc:sldMkLst>
        <pc:spChg chg="mod">
          <ac:chgData name="Gary Williamson" userId="c6dcb423-35b4-482e-bf0f-fc2b76204455" providerId="ADAL" clId="{5CE859C8-C931-B443-A23A-E3EA625E1B7B}" dt="2024-01-08T10:48:41.845" v="3" actId="20577"/>
          <ac:spMkLst>
            <pc:docMk/>
            <pc:sldMk cId="364546681" sldId="343"/>
            <ac:spMk id="5" creationId="{1AE2A157-CCC0-4C44-91F7-F7F471A30EDB}"/>
          </ac:spMkLst>
        </pc:spChg>
      </pc:sldChg>
    </pc:docChg>
  </pc:docChgLst>
  <pc:docChgLst>
    <pc:chgData name="Gayle Scurfield" userId="S::gaylescurfield@gateshead.gov.uk::83b7329d-483d-4c58-b1ee-8e2c855b3b2d" providerId="AD" clId="Web-{DB64A112-C0E7-63A1-0D18-A0F98A666E1D}"/>
    <pc:docChg chg="addSld modSld sldOrd">
      <pc:chgData name="Gayle Scurfield" userId="S::gaylescurfield@gateshead.gov.uk::83b7329d-483d-4c58-b1ee-8e2c855b3b2d" providerId="AD" clId="Web-{DB64A112-C0E7-63A1-0D18-A0F98A666E1D}" dt="2024-01-09T16:48:11.470" v="124"/>
      <pc:docMkLst>
        <pc:docMk/>
      </pc:docMkLst>
      <pc:sldChg chg="ord">
        <pc:chgData name="Gayle Scurfield" userId="S::gaylescurfield@gateshead.gov.uk::83b7329d-483d-4c58-b1ee-8e2c855b3b2d" providerId="AD" clId="Web-{DB64A112-C0E7-63A1-0D18-A0F98A666E1D}" dt="2024-01-09T16:48:11.470" v="124"/>
        <pc:sldMkLst>
          <pc:docMk/>
          <pc:sldMk cId="1754764353" sldId="347"/>
        </pc:sldMkLst>
      </pc:sldChg>
      <pc:sldChg chg="delSp modSp">
        <pc:chgData name="Gayle Scurfield" userId="S::gaylescurfield@gateshead.gov.uk::83b7329d-483d-4c58-b1ee-8e2c855b3b2d" providerId="AD" clId="Web-{DB64A112-C0E7-63A1-0D18-A0F98A666E1D}" dt="2024-01-09T16:34:56.832" v="123" actId="1076"/>
        <pc:sldMkLst>
          <pc:docMk/>
          <pc:sldMk cId="3893076789" sldId="361"/>
        </pc:sldMkLst>
        <pc:spChg chg="mod">
          <ac:chgData name="Gayle Scurfield" userId="S::gaylescurfield@gateshead.gov.uk::83b7329d-483d-4c58-b1ee-8e2c855b3b2d" providerId="AD" clId="Web-{DB64A112-C0E7-63A1-0D18-A0F98A666E1D}" dt="2024-01-09T16:34:56.832" v="123" actId="1076"/>
          <ac:spMkLst>
            <pc:docMk/>
            <pc:sldMk cId="3893076789" sldId="361"/>
            <ac:spMk id="2" creationId="{8AAD79C7-FDE0-1A16-786E-778E04479A53}"/>
          </ac:spMkLst>
        </pc:spChg>
        <pc:picChg chg="del">
          <ac:chgData name="Gayle Scurfield" userId="S::gaylescurfield@gateshead.gov.uk::83b7329d-483d-4c58-b1ee-8e2c855b3b2d" providerId="AD" clId="Web-{DB64A112-C0E7-63A1-0D18-A0F98A666E1D}" dt="2024-01-09T16:27:16.025" v="1"/>
          <ac:picMkLst>
            <pc:docMk/>
            <pc:sldMk cId="3893076789" sldId="361"/>
            <ac:picMk id="3" creationId="{883BB536-92AA-8E37-0C87-8D4DB2DB71C0}"/>
          </ac:picMkLst>
        </pc:picChg>
      </pc:sldChg>
      <pc:sldChg chg="add replId">
        <pc:chgData name="Gayle Scurfield" userId="S::gaylescurfield@gateshead.gov.uk::83b7329d-483d-4c58-b1ee-8e2c855b3b2d" providerId="AD" clId="Web-{DB64A112-C0E7-63A1-0D18-A0F98A666E1D}" dt="2024-01-09T16:27:11.087" v="0"/>
        <pc:sldMkLst>
          <pc:docMk/>
          <pc:sldMk cId="1835389668" sldId="380"/>
        </pc:sldMkLst>
      </pc:sldChg>
    </pc:docChg>
  </pc:docChgLst>
  <pc:docChgLst>
    <pc:chgData name="Leigh Parker" userId="S::leighparker@gateshead.gov.uk::bba43d17-727f-4f1f-ba5d-2ff9471865ac" providerId="AD" clId="Web-{D02E8F0F-D38D-AED1-0D47-7C5FA0D86ACC}"/>
    <pc:docChg chg="modSld">
      <pc:chgData name="Leigh Parker" userId="S::leighparker@gateshead.gov.uk::bba43d17-727f-4f1f-ba5d-2ff9471865ac" providerId="AD" clId="Web-{D02E8F0F-D38D-AED1-0D47-7C5FA0D86ACC}" dt="2024-01-11T11:01:20.842" v="0" actId="1076"/>
      <pc:docMkLst>
        <pc:docMk/>
      </pc:docMkLst>
      <pc:sldChg chg="modSp">
        <pc:chgData name="Leigh Parker" userId="S::leighparker@gateshead.gov.uk::bba43d17-727f-4f1f-ba5d-2ff9471865ac" providerId="AD" clId="Web-{D02E8F0F-D38D-AED1-0D47-7C5FA0D86ACC}" dt="2024-01-11T11:01:20.842" v="0" actId="1076"/>
        <pc:sldMkLst>
          <pc:docMk/>
          <pc:sldMk cId="1016765850" sldId="342"/>
        </pc:sldMkLst>
        <pc:picChg chg="mod">
          <ac:chgData name="Leigh Parker" userId="S::leighparker@gateshead.gov.uk::bba43d17-727f-4f1f-ba5d-2ff9471865ac" providerId="AD" clId="Web-{D02E8F0F-D38D-AED1-0D47-7C5FA0D86ACC}" dt="2024-01-11T11:01:20.842" v="0" actId="1076"/>
          <ac:picMkLst>
            <pc:docMk/>
            <pc:sldMk cId="1016765850" sldId="342"/>
            <ac:picMk id="2" creationId="{E1C43FA1-A485-9353-53C3-CADE3C8942C3}"/>
          </ac:picMkLst>
        </pc:picChg>
      </pc:sldChg>
    </pc:docChg>
  </pc:docChgLst>
  <pc:docChgLst>
    <pc:chgData name="Kerrie Slavin" userId="S::kerrieslavin@gateshead.gov.uk::085db01d-3b86-45ce-9a34-51f429f25f9c" providerId="AD" clId="Web-{5E020AEB-733C-A350-65D6-D25211F72E8D}"/>
    <pc:docChg chg="modSld">
      <pc:chgData name="Kerrie Slavin" userId="S::kerrieslavin@gateshead.gov.uk::085db01d-3b86-45ce-9a34-51f429f25f9c" providerId="AD" clId="Web-{5E020AEB-733C-A350-65D6-D25211F72E8D}" dt="2024-01-10T12:06:54.158" v="3" actId="1076"/>
      <pc:docMkLst>
        <pc:docMk/>
      </pc:docMkLst>
      <pc:sldChg chg="addSp modSp">
        <pc:chgData name="Kerrie Slavin" userId="S::kerrieslavin@gateshead.gov.uk::085db01d-3b86-45ce-9a34-51f429f25f9c" providerId="AD" clId="Web-{5E020AEB-733C-A350-65D6-D25211F72E8D}" dt="2024-01-10T12:06:54.158" v="3" actId="1076"/>
        <pc:sldMkLst>
          <pc:docMk/>
          <pc:sldMk cId="519752097" sldId="383"/>
        </pc:sldMkLst>
        <pc:spChg chg="mod">
          <ac:chgData name="Kerrie Slavin" userId="S::kerrieslavin@gateshead.gov.uk::085db01d-3b86-45ce-9a34-51f429f25f9c" providerId="AD" clId="Web-{5E020AEB-733C-A350-65D6-D25211F72E8D}" dt="2024-01-10T12:06:45.580" v="2" actId="14100"/>
          <ac:spMkLst>
            <pc:docMk/>
            <pc:sldMk cId="519752097" sldId="383"/>
            <ac:spMk id="5" creationId="{1F82C1F6-8F0D-C323-2EC1-715E31F8520B}"/>
          </ac:spMkLst>
        </pc:spChg>
        <pc:picChg chg="add mod">
          <ac:chgData name="Kerrie Slavin" userId="S::kerrieslavin@gateshead.gov.uk::085db01d-3b86-45ce-9a34-51f429f25f9c" providerId="AD" clId="Web-{5E020AEB-733C-A350-65D6-D25211F72E8D}" dt="2024-01-10T12:06:54.158" v="3" actId="1076"/>
          <ac:picMkLst>
            <pc:docMk/>
            <pc:sldMk cId="519752097" sldId="383"/>
            <ac:picMk id="2" creationId="{72464987-ED63-23DE-9AAC-07B4D96FADBB}"/>
          </ac:picMkLst>
        </pc:picChg>
      </pc:sldChg>
    </pc:docChg>
  </pc:docChgLst>
  <pc:docChgLst>
    <pc:chgData name="Lauren Abernethy" userId="S::laurenabernethy@gateshead.gov.uk::ef769ae7-164b-4ce2-80fe-40b84bb47324" providerId="AD" clId="Web-{5DA9FE59-CC1C-974E-CB94-09A5B383F74F}"/>
    <pc:docChg chg="addSld modSld sldOrd">
      <pc:chgData name="Lauren Abernethy" userId="S::laurenabernethy@gateshead.gov.uk::ef769ae7-164b-4ce2-80fe-40b84bb47324" providerId="AD" clId="Web-{5DA9FE59-CC1C-974E-CB94-09A5B383F74F}" dt="2024-01-10T09:46:51.680" v="713" actId="1076"/>
      <pc:docMkLst>
        <pc:docMk/>
      </pc:docMkLst>
      <pc:sldChg chg="addSp modSp">
        <pc:chgData name="Lauren Abernethy" userId="S::laurenabernethy@gateshead.gov.uk::ef769ae7-164b-4ce2-80fe-40b84bb47324" providerId="AD" clId="Web-{5DA9FE59-CC1C-974E-CB94-09A5B383F74F}" dt="2024-01-09T16:49:26.583" v="689" actId="20577"/>
        <pc:sldMkLst>
          <pc:docMk/>
          <pc:sldMk cId="3848319193" sldId="353"/>
        </pc:sldMkLst>
        <pc:spChg chg="mod">
          <ac:chgData name="Lauren Abernethy" userId="S::laurenabernethy@gateshead.gov.uk::ef769ae7-164b-4ce2-80fe-40b84bb47324" providerId="AD" clId="Web-{5DA9FE59-CC1C-974E-CB94-09A5B383F74F}" dt="2024-01-09T16:49:26.583" v="689" actId="20577"/>
          <ac:spMkLst>
            <pc:docMk/>
            <pc:sldMk cId="3848319193" sldId="353"/>
            <ac:spMk id="5" creationId="{1AE2A157-CCC0-4C44-91F7-F7F471A30EDB}"/>
          </ac:spMkLst>
        </pc:spChg>
        <pc:picChg chg="add mod">
          <ac:chgData name="Lauren Abernethy" userId="S::laurenabernethy@gateshead.gov.uk::ef769ae7-164b-4ce2-80fe-40b84bb47324" providerId="AD" clId="Web-{5DA9FE59-CC1C-974E-CB94-09A5B383F74F}" dt="2024-01-09T16:48:27.628" v="678" actId="1076"/>
          <ac:picMkLst>
            <pc:docMk/>
            <pc:sldMk cId="3848319193" sldId="353"/>
            <ac:picMk id="2" creationId="{02CAA6DA-DFF8-A9B1-BD27-9AECBBCF0DF0}"/>
          </ac:picMkLst>
        </pc:picChg>
      </pc:sldChg>
      <pc:sldChg chg="modSp">
        <pc:chgData name="Lauren Abernethy" userId="S::laurenabernethy@gateshead.gov.uk::ef769ae7-164b-4ce2-80fe-40b84bb47324" providerId="AD" clId="Web-{5DA9FE59-CC1C-974E-CB94-09A5B383F74F}" dt="2024-01-10T09:11:30.165" v="710" actId="20577"/>
        <pc:sldMkLst>
          <pc:docMk/>
          <pc:sldMk cId="1458450509" sldId="355"/>
        </pc:sldMkLst>
        <pc:spChg chg="mod">
          <ac:chgData name="Lauren Abernethy" userId="S::laurenabernethy@gateshead.gov.uk::ef769ae7-164b-4ce2-80fe-40b84bb47324" providerId="AD" clId="Web-{5DA9FE59-CC1C-974E-CB94-09A5B383F74F}" dt="2024-01-10T09:11:30.165" v="710" actId="20577"/>
          <ac:spMkLst>
            <pc:docMk/>
            <pc:sldMk cId="1458450509" sldId="355"/>
            <ac:spMk id="2" creationId="{DDF38579-5685-EADC-9199-339ABF44C637}"/>
          </ac:spMkLst>
        </pc:spChg>
      </pc:sldChg>
      <pc:sldChg chg="addSp delSp modSp add ord replId">
        <pc:chgData name="Lauren Abernethy" userId="S::laurenabernethy@gateshead.gov.uk::ef769ae7-164b-4ce2-80fe-40b84bb47324" providerId="AD" clId="Web-{5DA9FE59-CC1C-974E-CB94-09A5B383F74F}" dt="2024-01-10T09:11:06.195" v="709" actId="20577"/>
        <pc:sldMkLst>
          <pc:docMk/>
          <pc:sldMk cId="1264589585" sldId="374"/>
        </pc:sldMkLst>
        <pc:spChg chg="add del mod">
          <ac:chgData name="Lauren Abernethy" userId="S::laurenabernethy@gateshead.gov.uk::ef769ae7-164b-4ce2-80fe-40b84bb47324" providerId="AD" clId="Web-{5DA9FE59-CC1C-974E-CB94-09A5B383F74F}" dt="2024-01-09T14:43:34.155" v="247"/>
          <ac:spMkLst>
            <pc:docMk/>
            <pc:sldMk cId="1264589585" sldId="374"/>
            <ac:spMk id="2" creationId="{2E3DFB8A-D3C4-8D1F-8327-73F5F0014C94}"/>
          </ac:spMkLst>
        </pc:spChg>
        <pc:spChg chg="mod">
          <ac:chgData name="Lauren Abernethy" userId="S::laurenabernethy@gateshead.gov.uk::ef769ae7-164b-4ce2-80fe-40b84bb47324" providerId="AD" clId="Web-{5DA9FE59-CC1C-974E-CB94-09A5B383F74F}" dt="2024-01-10T09:11:06.195" v="709" actId="20577"/>
          <ac:spMkLst>
            <pc:docMk/>
            <pc:sldMk cId="1264589585" sldId="374"/>
            <ac:spMk id="5" creationId="{8424D00B-A1F7-E6EC-0942-7E3D7B046A05}"/>
          </ac:spMkLst>
        </pc:spChg>
      </pc:sldChg>
      <pc:sldChg chg="modSp add replId">
        <pc:chgData name="Lauren Abernethy" userId="S::laurenabernethy@gateshead.gov.uk::ef769ae7-164b-4ce2-80fe-40b84bb47324" providerId="AD" clId="Web-{5DA9FE59-CC1C-974E-CB94-09A5B383F74F}" dt="2024-01-09T14:35:15.220" v="29" actId="20577"/>
        <pc:sldMkLst>
          <pc:docMk/>
          <pc:sldMk cId="920143996" sldId="375"/>
        </pc:sldMkLst>
        <pc:spChg chg="mod">
          <ac:chgData name="Lauren Abernethy" userId="S::laurenabernethy@gateshead.gov.uk::ef769ae7-164b-4ce2-80fe-40b84bb47324" providerId="AD" clId="Web-{5DA9FE59-CC1C-974E-CB94-09A5B383F74F}" dt="2024-01-09T14:35:15.220" v="29" actId="20577"/>
          <ac:spMkLst>
            <pc:docMk/>
            <pc:sldMk cId="920143996" sldId="375"/>
            <ac:spMk id="5" creationId="{B9868853-87D8-A570-EA87-DA86B1313364}"/>
          </ac:spMkLst>
        </pc:spChg>
      </pc:sldChg>
      <pc:sldChg chg="modSp add ord replId">
        <pc:chgData name="Lauren Abernethy" userId="S::laurenabernethy@gateshead.gov.uk::ef769ae7-164b-4ce2-80fe-40b84bb47324" providerId="AD" clId="Web-{5DA9FE59-CC1C-974E-CB94-09A5B383F74F}" dt="2024-01-09T16:40:45.603" v="676" actId="20577"/>
        <pc:sldMkLst>
          <pc:docMk/>
          <pc:sldMk cId="1444657882" sldId="376"/>
        </pc:sldMkLst>
        <pc:spChg chg="mod">
          <ac:chgData name="Lauren Abernethy" userId="S::laurenabernethy@gateshead.gov.uk::ef769ae7-164b-4ce2-80fe-40b84bb47324" providerId="AD" clId="Web-{5DA9FE59-CC1C-974E-CB94-09A5B383F74F}" dt="2024-01-09T16:40:45.603" v="676" actId="20577"/>
          <ac:spMkLst>
            <pc:docMk/>
            <pc:sldMk cId="1444657882" sldId="376"/>
            <ac:spMk id="5" creationId="{F3B3EA15-F329-3ACD-FBB9-5154CAD1779E}"/>
          </ac:spMkLst>
        </pc:spChg>
      </pc:sldChg>
      <pc:sldChg chg="modSp add ord replId">
        <pc:chgData name="Lauren Abernethy" userId="S::laurenabernethy@gateshead.gov.uk::ef769ae7-164b-4ce2-80fe-40b84bb47324" providerId="AD" clId="Web-{5DA9FE59-CC1C-974E-CB94-09A5B383F74F}" dt="2024-01-09T16:58:39.829" v="697" actId="20577"/>
        <pc:sldMkLst>
          <pc:docMk/>
          <pc:sldMk cId="3192739935" sldId="377"/>
        </pc:sldMkLst>
        <pc:spChg chg="mod">
          <ac:chgData name="Lauren Abernethy" userId="S::laurenabernethy@gateshead.gov.uk::ef769ae7-164b-4ce2-80fe-40b84bb47324" providerId="AD" clId="Web-{5DA9FE59-CC1C-974E-CB94-09A5B383F74F}" dt="2024-01-09T16:58:39.829" v="697" actId="20577"/>
          <ac:spMkLst>
            <pc:docMk/>
            <pc:sldMk cId="3192739935" sldId="377"/>
            <ac:spMk id="5" creationId="{B5C90125-2077-C96B-8FD1-EEA7425BB8A4}"/>
          </ac:spMkLst>
        </pc:spChg>
      </pc:sldChg>
      <pc:sldChg chg="addSp modSp add replId">
        <pc:chgData name="Lauren Abernethy" userId="S::laurenabernethy@gateshead.gov.uk::ef769ae7-164b-4ce2-80fe-40b84bb47324" providerId="AD" clId="Web-{5DA9FE59-CC1C-974E-CB94-09A5B383F74F}" dt="2024-01-10T09:46:51.680" v="713" actId="1076"/>
        <pc:sldMkLst>
          <pc:docMk/>
          <pc:sldMk cId="3318378993" sldId="378"/>
        </pc:sldMkLst>
        <pc:spChg chg="mod">
          <ac:chgData name="Lauren Abernethy" userId="S::laurenabernethy@gateshead.gov.uk::ef769ae7-164b-4ce2-80fe-40b84bb47324" providerId="AD" clId="Web-{5DA9FE59-CC1C-974E-CB94-09A5B383F74F}" dt="2024-01-09T14:35:28.986" v="32" actId="20577"/>
          <ac:spMkLst>
            <pc:docMk/>
            <pc:sldMk cId="3318378993" sldId="378"/>
            <ac:spMk id="5" creationId="{C46DBC3F-BE49-D21F-81BB-3C78DA73C59B}"/>
          </ac:spMkLst>
        </pc:spChg>
        <pc:picChg chg="add mod">
          <ac:chgData name="Lauren Abernethy" userId="S::laurenabernethy@gateshead.gov.uk::ef769ae7-164b-4ce2-80fe-40b84bb47324" providerId="AD" clId="Web-{5DA9FE59-CC1C-974E-CB94-09A5B383F74F}" dt="2024-01-10T09:46:51.680" v="713" actId="1076"/>
          <ac:picMkLst>
            <pc:docMk/>
            <pc:sldMk cId="3318378993" sldId="378"/>
            <ac:picMk id="6" creationId="{5385EC88-BA93-8674-5BA3-7962C9A1BF06}"/>
          </ac:picMkLst>
        </pc:picChg>
      </pc:sldChg>
      <pc:sldChg chg="ord">
        <pc:chgData name="Lauren Abernethy" userId="S::laurenabernethy@gateshead.gov.uk::ef769ae7-164b-4ce2-80fe-40b84bb47324" providerId="AD" clId="Web-{5DA9FE59-CC1C-974E-CB94-09A5B383F74F}" dt="2024-01-09T16:02:28.484" v="429"/>
        <pc:sldMkLst>
          <pc:docMk/>
          <pc:sldMk cId="271149023" sldId="379"/>
        </pc:sldMkLst>
      </pc:sldChg>
    </pc:docChg>
  </pc:docChgLst>
  <pc:docChgLst>
    <pc:chgData name="Roger Abbott" userId="S::rogerabbott@gateshead.gov.uk::27b0ecf5-0444-4ca2-9639-02eb81621298" providerId="AD" clId="Web-{D8A377F0-B059-AD73-87AE-5058E409FC2B}"/>
    <pc:docChg chg="modSld sldOrd">
      <pc:chgData name="Roger Abbott" userId="S::rogerabbott@gateshead.gov.uk::27b0ecf5-0444-4ca2-9639-02eb81621298" providerId="AD" clId="Web-{D8A377F0-B059-AD73-87AE-5058E409FC2B}" dt="2024-01-09T16:27:06.005" v="6"/>
      <pc:docMkLst>
        <pc:docMk/>
      </pc:docMkLst>
      <pc:sldChg chg="ord">
        <pc:chgData name="Roger Abbott" userId="S::rogerabbott@gateshead.gov.uk::27b0ecf5-0444-4ca2-9639-02eb81621298" providerId="AD" clId="Web-{D8A377F0-B059-AD73-87AE-5058E409FC2B}" dt="2024-01-09T16:27:06.005" v="6"/>
        <pc:sldMkLst>
          <pc:docMk/>
          <pc:sldMk cId="1754764353" sldId="347"/>
        </pc:sldMkLst>
      </pc:sldChg>
      <pc:sldChg chg="ord">
        <pc:chgData name="Roger Abbott" userId="S::rogerabbott@gateshead.gov.uk::27b0ecf5-0444-4ca2-9639-02eb81621298" providerId="AD" clId="Web-{D8A377F0-B059-AD73-87AE-5058E409FC2B}" dt="2024-01-09T16:25:53.862" v="5"/>
        <pc:sldMkLst>
          <pc:docMk/>
          <pc:sldMk cId="920143996" sldId="375"/>
        </pc:sldMkLst>
      </pc:sldChg>
      <pc:sldChg chg="modSp">
        <pc:chgData name="Roger Abbott" userId="S::rogerabbott@gateshead.gov.uk::27b0ecf5-0444-4ca2-9639-02eb81621298" providerId="AD" clId="Web-{D8A377F0-B059-AD73-87AE-5058E409FC2B}" dt="2024-01-09T16:25:42.393" v="4" actId="20577"/>
        <pc:sldMkLst>
          <pc:docMk/>
          <pc:sldMk cId="1444657882" sldId="376"/>
        </pc:sldMkLst>
        <pc:spChg chg="mod">
          <ac:chgData name="Roger Abbott" userId="S::rogerabbott@gateshead.gov.uk::27b0ecf5-0444-4ca2-9639-02eb81621298" providerId="AD" clId="Web-{D8A377F0-B059-AD73-87AE-5058E409FC2B}" dt="2024-01-09T16:25:42.393" v="4" actId="20577"/>
          <ac:spMkLst>
            <pc:docMk/>
            <pc:sldMk cId="1444657882" sldId="376"/>
            <ac:spMk id="5" creationId="{F3B3EA15-F329-3ACD-FBB9-5154CAD1779E}"/>
          </ac:spMkLst>
        </pc:spChg>
      </pc:sldChg>
    </pc:docChg>
  </pc:docChgLst>
  <pc:docChgLst>
    <pc:chgData name="Gary Williamson" userId="S::garywilliamson@gateshead.gov.uk::c6dcb423-35b4-482e-bf0f-fc2b76204455" providerId="AD" clId="Web-{A7A442D6-165D-46E0-BD89-B822BCEC26AF}"/>
    <pc:docChg chg="modSld">
      <pc:chgData name="Gary Williamson" userId="S::garywilliamson@gateshead.gov.uk::c6dcb423-35b4-482e-bf0f-fc2b76204455" providerId="AD" clId="Web-{A7A442D6-165D-46E0-BD89-B822BCEC26AF}" dt="2024-01-05T13:39:54.525" v="186" actId="1076"/>
      <pc:docMkLst>
        <pc:docMk/>
      </pc:docMkLst>
      <pc:sldChg chg="modSp">
        <pc:chgData name="Gary Williamson" userId="S::garywilliamson@gateshead.gov.uk::c6dcb423-35b4-482e-bf0f-fc2b76204455" providerId="AD" clId="Web-{A7A442D6-165D-46E0-BD89-B822BCEC26AF}" dt="2024-01-05T13:39:54.525" v="186" actId="1076"/>
        <pc:sldMkLst>
          <pc:docMk/>
          <pc:sldMk cId="364546681" sldId="343"/>
        </pc:sldMkLst>
        <pc:spChg chg="mod">
          <ac:chgData name="Gary Williamson" userId="S::garywilliamson@gateshead.gov.uk::c6dcb423-35b4-482e-bf0f-fc2b76204455" providerId="AD" clId="Web-{A7A442D6-165D-46E0-BD89-B822BCEC26AF}" dt="2024-01-05T13:39:54.525" v="186" actId="1076"/>
          <ac:spMkLst>
            <pc:docMk/>
            <pc:sldMk cId="364546681" sldId="343"/>
            <ac:spMk id="5" creationId="{1AE2A157-CCC0-4C44-91F7-F7F471A30EDB}"/>
          </ac:spMkLst>
        </pc:spChg>
      </pc:sldChg>
    </pc:docChg>
  </pc:docChgLst>
  <pc:docChgLst>
    <pc:chgData name="Gayle Scurfield" userId="S::gaylescurfield@gateshead.gov.uk::83b7329d-483d-4c58-b1ee-8e2c855b3b2d" providerId="AD" clId="Web-{924A73D5-9959-4E7B-B938-CFCB9F72BCDE}"/>
    <pc:docChg chg="modSld">
      <pc:chgData name="Gayle Scurfield" userId="S::gaylescurfield@gateshead.gov.uk::83b7329d-483d-4c58-b1ee-8e2c855b3b2d" providerId="AD" clId="Web-{924A73D5-9959-4E7B-B938-CFCB9F72BCDE}" dt="2024-01-04T17:14:20.150" v="159" actId="20577"/>
      <pc:docMkLst>
        <pc:docMk/>
      </pc:docMkLst>
      <pc:sldChg chg="delSp modSp">
        <pc:chgData name="Gayle Scurfield" userId="S::gaylescurfield@gateshead.gov.uk::83b7329d-483d-4c58-b1ee-8e2c855b3b2d" providerId="AD" clId="Web-{924A73D5-9959-4E7B-B938-CFCB9F72BCDE}" dt="2024-01-04T17:14:20.150" v="159" actId="20577"/>
        <pc:sldMkLst>
          <pc:docMk/>
          <pc:sldMk cId="1754764353" sldId="347"/>
        </pc:sldMkLst>
        <pc:spChg chg="del">
          <ac:chgData name="Gayle Scurfield" userId="S::gaylescurfield@gateshead.gov.uk::83b7329d-483d-4c58-b1ee-8e2c855b3b2d" providerId="AD" clId="Web-{924A73D5-9959-4E7B-B938-CFCB9F72BCDE}" dt="2024-01-04T17:09:41.378" v="0"/>
          <ac:spMkLst>
            <pc:docMk/>
            <pc:sldMk cId="1754764353" sldId="347"/>
            <ac:spMk id="2" creationId="{DDF38579-5685-EADC-9199-339ABF44C637}"/>
          </ac:spMkLst>
        </pc:spChg>
        <pc:spChg chg="mod">
          <ac:chgData name="Gayle Scurfield" userId="S::gaylescurfield@gateshead.gov.uk::83b7329d-483d-4c58-b1ee-8e2c855b3b2d" providerId="AD" clId="Web-{924A73D5-9959-4E7B-B938-CFCB9F72BCDE}" dt="2024-01-04T17:14:20.150" v="159" actId="20577"/>
          <ac:spMkLst>
            <pc:docMk/>
            <pc:sldMk cId="1754764353" sldId="347"/>
            <ac:spMk id="5" creationId="{1AE2A157-CCC0-4C44-91F7-F7F471A30EDB}"/>
          </ac:spMkLst>
        </pc:spChg>
      </pc:sldChg>
    </pc:docChg>
  </pc:docChgLst>
  <pc:docChgLst>
    <pc:chgData name="Kerrie Slavin" userId="S::kerrieslavin@gateshead.gov.uk::085db01d-3b86-45ce-9a34-51f429f25f9c" providerId="AD" clId="Web-{182F2C6A-85DB-C463-A78C-CAD56AD4DAEC}"/>
    <pc:docChg chg="addSld delSld modSld">
      <pc:chgData name="Kerrie Slavin" userId="S::kerrieslavin@gateshead.gov.uk::085db01d-3b86-45ce-9a34-51f429f25f9c" providerId="AD" clId="Web-{182F2C6A-85DB-C463-A78C-CAD56AD4DAEC}" dt="2024-01-04T17:25:06.852" v="114" actId="20577"/>
      <pc:docMkLst>
        <pc:docMk/>
      </pc:docMkLst>
      <pc:sldChg chg="modSp">
        <pc:chgData name="Kerrie Slavin" userId="S::kerrieslavin@gateshead.gov.uk::085db01d-3b86-45ce-9a34-51f429f25f9c" providerId="AD" clId="Web-{182F2C6A-85DB-C463-A78C-CAD56AD4DAEC}" dt="2024-01-04T17:25:06.852" v="114" actId="20577"/>
        <pc:sldMkLst>
          <pc:docMk/>
          <pc:sldMk cId="1754764353" sldId="347"/>
        </pc:sldMkLst>
        <pc:spChg chg="mod">
          <ac:chgData name="Kerrie Slavin" userId="S::kerrieslavin@gateshead.gov.uk::085db01d-3b86-45ce-9a34-51f429f25f9c" providerId="AD" clId="Web-{182F2C6A-85DB-C463-A78C-CAD56AD4DAEC}" dt="2024-01-04T17:25:06.852" v="114" actId="20577"/>
          <ac:spMkLst>
            <pc:docMk/>
            <pc:sldMk cId="1754764353" sldId="347"/>
            <ac:spMk id="5" creationId="{1AE2A157-CCC0-4C44-91F7-F7F471A30EDB}"/>
          </ac:spMkLst>
        </pc:spChg>
      </pc:sldChg>
      <pc:sldChg chg="addSp delSp modSp add replId">
        <pc:chgData name="Kerrie Slavin" userId="S::kerrieslavin@gateshead.gov.uk::085db01d-3b86-45ce-9a34-51f429f25f9c" providerId="AD" clId="Web-{182F2C6A-85DB-C463-A78C-CAD56AD4DAEC}" dt="2024-01-04T17:23:04.831" v="46" actId="20577"/>
        <pc:sldMkLst>
          <pc:docMk/>
          <pc:sldMk cId="2379964592" sldId="352"/>
        </pc:sldMkLst>
        <pc:spChg chg="del">
          <ac:chgData name="Kerrie Slavin" userId="S::kerrieslavin@gateshead.gov.uk::085db01d-3b86-45ce-9a34-51f429f25f9c" providerId="AD" clId="Web-{182F2C6A-85DB-C463-A78C-CAD56AD4DAEC}" dt="2024-01-04T17:21:06.435" v="5"/>
          <ac:spMkLst>
            <pc:docMk/>
            <pc:sldMk cId="2379964592" sldId="352"/>
            <ac:spMk id="2" creationId="{34ED0035-A679-AACC-3375-C89EA656FB88}"/>
          </ac:spMkLst>
        </pc:spChg>
        <pc:spChg chg="add mod">
          <ac:chgData name="Kerrie Slavin" userId="S::kerrieslavin@gateshead.gov.uk::085db01d-3b86-45ce-9a34-51f429f25f9c" providerId="AD" clId="Web-{182F2C6A-85DB-C463-A78C-CAD56AD4DAEC}" dt="2024-01-04T17:23:04.831" v="46" actId="20577"/>
          <ac:spMkLst>
            <pc:docMk/>
            <pc:sldMk cId="2379964592" sldId="352"/>
            <ac:spMk id="3" creationId="{DF58B59A-C7AA-4117-773F-A51B8EF06628}"/>
          </ac:spMkLst>
        </pc:spChg>
        <pc:spChg chg="mod">
          <ac:chgData name="Kerrie Slavin" userId="S::kerrieslavin@gateshead.gov.uk::085db01d-3b86-45ce-9a34-51f429f25f9c" providerId="AD" clId="Web-{182F2C6A-85DB-C463-A78C-CAD56AD4DAEC}" dt="2024-01-04T17:20:40.621" v="3" actId="20577"/>
          <ac:spMkLst>
            <pc:docMk/>
            <pc:sldMk cId="2379964592" sldId="352"/>
            <ac:spMk id="14" creationId="{B99035C9-A609-F13C-37FE-C04B8E7344C9}"/>
          </ac:spMkLst>
        </pc:spChg>
      </pc:sldChg>
      <pc:sldChg chg="add del replId">
        <pc:chgData name="Kerrie Slavin" userId="S::kerrieslavin@gateshead.gov.uk::085db01d-3b86-45ce-9a34-51f429f25f9c" providerId="AD" clId="Web-{182F2C6A-85DB-C463-A78C-CAD56AD4DAEC}" dt="2024-01-04T17:21:16.920" v="6"/>
        <pc:sldMkLst>
          <pc:docMk/>
          <pc:sldMk cId="3743969408" sldId="353"/>
        </pc:sldMkLst>
      </pc:sldChg>
    </pc:docChg>
  </pc:docChgLst>
  <pc:docChgLst>
    <pc:chgData name="Kerrie Slavin" userId="S::kerrieslavin@gateshead.gov.uk::085db01d-3b86-45ce-9a34-51f429f25f9c" providerId="AD" clId="Web-{A955A9C1-4730-7062-394E-7CC088299D31}"/>
    <pc:docChg chg="modSld">
      <pc:chgData name="Kerrie Slavin" userId="S::kerrieslavin@gateshead.gov.uk::085db01d-3b86-45ce-9a34-51f429f25f9c" providerId="AD" clId="Web-{A955A9C1-4730-7062-394E-7CC088299D31}" dt="2024-01-05T16:49:29.827" v="23" actId="20577"/>
      <pc:docMkLst>
        <pc:docMk/>
      </pc:docMkLst>
      <pc:sldChg chg="addSp modSp">
        <pc:chgData name="Kerrie Slavin" userId="S::kerrieslavin@gateshead.gov.uk::085db01d-3b86-45ce-9a34-51f429f25f9c" providerId="AD" clId="Web-{A955A9C1-4730-7062-394E-7CC088299D31}" dt="2024-01-05T16:49:29.827" v="23" actId="20577"/>
        <pc:sldMkLst>
          <pc:docMk/>
          <pc:sldMk cId="1255457644" sldId="354"/>
        </pc:sldMkLst>
        <pc:spChg chg="add mod">
          <ac:chgData name="Kerrie Slavin" userId="S::kerrieslavin@gateshead.gov.uk::085db01d-3b86-45ce-9a34-51f429f25f9c" providerId="AD" clId="Web-{A955A9C1-4730-7062-394E-7CC088299D31}" dt="2024-01-05T16:48:31.623" v="17" actId="14100"/>
          <ac:spMkLst>
            <pc:docMk/>
            <pc:sldMk cId="1255457644" sldId="354"/>
            <ac:spMk id="2" creationId="{EA614938-F9E1-A8DA-52C8-0FD5F1D74580}"/>
          </ac:spMkLst>
        </pc:spChg>
        <pc:spChg chg="mod">
          <ac:chgData name="Kerrie Slavin" userId="S::kerrieslavin@gateshead.gov.uk::085db01d-3b86-45ce-9a34-51f429f25f9c" providerId="AD" clId="Web-{A955A9C1-4730-7062-394E-7CC088299D31}" dt="2024-01-05T16:48:26.279" v="16" actId="20577"/>
          <ac:spMkLst>
            <pc:docMk/>
            <pc:sldMk cId="1255457644" sldId="354"/>
            <ac:spMk id="7" creationId="{0F010CBA-D791-CF47-2E70-F11035C575F5}"/>
          </ac:spMkLst>
        </pc:spChg>
        <pc:spChg chg="add mod">
          <ac:chgData name="Kerrie Slavin" userId="S::kerrieslavin@gateshead.gov.uk::085db01d-3b86-45ce-9a34-51f429f25f9c" providerId="AD" clId="Web-{A955A9C1-4730-7062-394E-7CC088299D31}" dt="2024-01-05T16:48:45.951" v="20" actId="1076"/>
          <ac:spMkLst>
            <pc:docMk/>
            <pc:sldMk cId="1255457644" sldId="354"/>
            <ac:spMk id="8" creationId="{A50D12C2-8859-CDCA-F9DC-5D3D246AD35C}"/>
          </ac:spMkLst>
        </pc:spChg>
        <pc:spChg chg="mod">
          <ac:chgData name="Kerrie Slavin" userId="S::kerrieslavin@gateshead.gov.uk::085db01d-3b86-45ce-9a34-51f429f25f9c" providerId="AD" clId="Web-{A955A9C1-4730-7062-394E-7CC088299D31}" dt="2024-01-05T16:49:29.827" v="23" actId="20577"/>
          <ac:spMkLst>
            <pc:docMk/>
            <pc:sldMk cId="1255457644" sldId="354"/>
            <ac:spMk id="14" creationId="{D5AA4E39-3E88-07A4-1E1D-27A9C82416BD}"/>
          </ac:spMkLst>
        </pc:spChg>
        <pc:spChg chg="mod">
          <ac:chgData name="Kerrie Slavin" userId="S::kerrieslavin@gateshead.gov.uk::085db01d-3b86-45ce-9a34-51f429f25f9c" providerId="AD" clId="Web-{A955A9C1-4730-7062-394E-7CC088299D31}" dt="2024-01-05T16:47:58.700" v="6" actId="1076"/>
          <ac:spMkLst>
            <pc:docMk/>
            <pc:sldMk cId="1255457644" sldId="354"/>
            <ac:spMk id="15" creationId="{1F71EE5C-B219-B5FC-0D69-78D8808272B3}"/>
          </ac:spMkLst>
        </pc:spChg>
      </pc:sldChg>
    </pc:docChg>
  </pc:docChgLst>
  <pc:docChgLst>
    <pc:chgData name="Nick Lamb" userId="S::nicklamb@gateshead.gov.uk::b9e7d61a-f13f-4968-bd9d-614000736bda" providerId="AD" clId="Web-{774CE65D-E332-1157-ABE0-72F2DA3E6F6D}"/>
    <pc:docChg chg="addSld modSld">
      <pc:chgData name="Nick Lamb" userId="S::nicklamb@gateshead.gov.uk::b9e7d61a-f13f-4968-bd9d-614000736bda" providerId="AD" clId="Web-{774CE65D-E332-1157-ABE0-72F2DA3E6F6D}" dt="2024-01-10T10:54:06.275" v="1353" actId="20577"/>
      <pc:docMkLst>
        <pc:docMk/>
      </pc:docMkLst>
      <pc:sldChg chg="addSp delSp modSp">
        <pc:chgData name="Nick Lamb" userId="S::nicklamb@gateshead.gov.uk::b9e7d61a-f13f-4968-bd9d-614000736bda" providerId="AD" clId="Web-{774CE65D-E332-1157-ABE0-72F2DA3E6F6D}" dt="2024-01-10T10:51:56.474" v="1324" actId="20577"/>
        <pc:sldMkLst>
          <pc:docMk/>
          <pc:sldMk cId="1458450509" sldId="355"/>
        </pc:sldMkLst>
        <pc:spChg chg="del mod">
          <ac:chgData name="Nick Lamb" userId="S::nicklamb@gateshead.gov.uk::b9e7d61a-f13f-4968-bd9d-614000736bda" providerId="AD" clId="Web-{774CE65D-E332-1157-ABE0-72F2DA3E6F6D}" dt="2024-01-10T10:25:32.348" v="6"/>
          <ac:spMkLst>
            <pc:docMk/>
            <pc:sldMk cId="1458450509" sldId="355"/>
            <ac:spMk id="2" creationId="{DDF38579-5685-EADC-9199-339ABF44C637}"/>
          </ac:spMkLst>
        </pc:spChg>
        <pc:spChg chg="add mod">
          <ac:chgData name="Nick Lamb" userId="S::nicklamb@gateshead.gov.uk::b9e7d61a-f13f-4968-bd9d-614000736bda" providerId="AD" clId="Web-{774CE65D-E332-1157-ABE0-72F2DA3E6F6D}" dt="2024-01-10T10:51:56.474" v="1324" actId="20577"/>
          <ac:spMkLst>
            <pc:docMk/>
            <pc:sldMk cId="1458450509" sldId="355"/>
            <ac:spMk id="6" creationId="{C321CE18-3810-7815-74B1-29E60289E8AA}"/>
          </ac:spMkLst>
        </pc:spChg>
      </pc:sldChg>
      <pc:sldChg chg="modSp add replId">
        <pc:chgData name="Nick Lamb" userId="S::nicklamb@gateshead.gov.uk::b9e7d61a-f13f-4968-bd9d-614000736bda" providerId="AD" clId="Web-{774CE65D-E332-1157-ABE0-72F2DA3E6F6D}" dt="2024-01-10T10:54:06.275" v="1353" actId="20577"/>
        <pc:sldMkLst>
          <pc:docMk/>
          <pc:sldMk cId="3346672192" sldId="382"/>
        </pc:sldMkLst>
        <pc:spChg chg="mod">
          <ac:chgData name="Nick Lamb" userId="S::nicklamb@gateshead.gov.uk::b9e7d61a-f13f-4968-bd9d-614000736bda" providerId="AD" clId="Web-{774CE65D-E332-1157-ABE0-72F2DA3E6F6D}" dt="2024-01-10T10:54:06.275" v="1353" actId="20577"/>
          <ac:spMkLst>
            <pc:docMk/>
            <pc:sldMk cId="3346672192" sldId="382"/>
            <ac:spMk id="6" creationId="{CF970FA6-8706-10E1-29B7-1EBF50A4ACFD}"/>
          </ac:spMkLst>
        </pc:spChg>
      </pc:sldChg>
    </pc:docChg>
  </pc:docChgLst>
  <pc:docChgLst>
    <pc:chgData name="Gayle Scurfield" userId="S::gaylescurfield@gateshead.gov.uk::83b7329d-483d-4c58-b1ee-8e2c855b3b2d" providerId="AD" clId="Web-{2F65D8C5-014D-0702-8B7C-68D478B15F3D}"/>
    <pc:docChg chg="addSld delSld modSld sldOrd">
      <pc:chgData name="Gayle Scurfield" userId="S::gaylescurfield@gateshead.gov.uk::83b7329d-483d-4c58-b1ee-8e2c855b3b2d" providerId="AD" clId="Web-{2F65D8C5-014D-0702-8B7C-68D478B15F3D}" dt="2024-01-08T18:32:12.732" v="105" actId="20577"/>
      <pc:docMkLst>
        <pc:docMk/>
      </pc:docMkLst>
      <pc:sldChg chg="delSp modSp">
        <pc:chgData name="Gayle Scurfield" userId="S::gaylescurfield@gateshead.gov.uk::83b7329d-483d-4c58-b1ee-8e2c855b3b2d" providerId="AD" clId="Web-{2F65D8C5-014D-0702-8B7C-68D478B15F3D}" dt="2024-01-08T17:04:54.481" v="5" actId="14100"/>
        <pc:sldMkLst>
          <pc:docMk/>
          <pc:sldMk cId="1754764353" sldId="347"/>
        </pc:sldMkLst>
        <pc:picChg chg="mod">
          <ac:chgData name="Gayle Scurfield" userId="S::gaylescurfield@gateshead.gov.uk::83b7329d-483d-4c58-b1ee-8e2c855b3b2d" providerId="AD" clId="Web-{2F65D8C5-014D-0702-8B7C-68D478B15F3D}" dt="2024-01-08T17:04:54.481" v="5" actId="14100"/>
          <ac:picMkLst>
            <pc:docMk/>
            <pc:sldMk cId="1754764353" sldId="347"/>
            <ac:picMk id="2" creationId="{E556FD8C-C55C-7F82-4BB5-09E7610ECCDA}"/>
          </ac:picMkLst>
        </pc:picChg>
        <pc:picChg chg="del">
          <ac:chgData name="Gayle Scurfield" userId="S::gaylescurfield@gateshead.gov.uk::83b7329d-483d-4c58-b1ee-8e2c855b3b2d" providerId="AD" clId="Web-{2F65D8C5-014D-0702-8B7C-68D478B15F3D}" dt="2024-01-08T17:04:46.809" v="2"/>
          <ac:picMkLst>
            <pc:docMk/>
            <pc:sldMk cId="1754764353" sldId="347"/>
            <ac:picMk id="3" creationId="{35E0E5D8-FA6A-BB36-E73F-76A9E71310A3}"/>
          </ac:picMkLst>
        </pc:picChg>
        <pc:picChg chg="del">
          <ac:chgData name="Gayle Scurfield" userId="S::gaylescurfield@gateshead.gov.uk::83b7329d-483d-4c58-b1ee-8e2c855b3b2d" providerId="AD" clId="Web-{2F65D8C5-014D-0702-8B7C-68D478B15F3D}" dt="2024-01-08T17:04:47.590" v="3"/>
          <ac:picMkLst>
            <pc:docMk/>
            <pc:sldMk cId="1754764353" sldId="347"/>
            <ac:picMk id="6" creationId="{5A367326-651D-38FD-7695-BC057E75BC30}"/>
          </ac:picMkLst>
        </pc:picChg>
      </pc:sldChg>
      <pc:sldChg chg="delSp modSp">
        <pc:chgData name="Gayle Scurfield" userId="S::gaylescurfield@gateshead.gov.uk::83b7329d-483d-4c58-b1ee-8e2c855b3b2d" providerId="AD" clId="Web-{2F65D8C5-014D-0702-8B7C-68D478B15F3D}" dt="2024-01-08T17:06:35.426" v="26" actId="14100"/>
        <pc:sldMkLst>
          <pc:docMk/>
          <pc:sldMk cId="1102285507" sldId="356"/>
        </pc:sldMkLst>
        <pc:spChg chg="mod">
          <ac:chgData name="Gayle Scurfield" userId="S::gaylescurfield@gateshead.gov.uk::83b7329d-483d-4c58-b1ee-8e2c855b3b2d" providerId="AD" clId="Web-{2F65D8C5-014D-0702-8B7C-68D478B15F3D}" dt="2024-01-08T17:06:30.160" v="24" actId="14100"/>
          <ac:spMkLst>
            <pc:docMk/>
            <pc:sldMk cId="1102285507" sldId="356"/>
            <ac:spMk id="5" creationId="{15D49114-B8E6-AA8F-5079-8D9C3C3E6DAC}"/>
          </ac:spMkLst>
        </pc:spChg>
        <pc:picChg chg="mod">
          <ac:chgData name="Gayle Scurfield" userId="S::gaylescurfield@gateshead.gov.uk::83b7329d-483d-4c58-b1ee-8e2c855b3b2d" providerId="AD" clId="Web-{2F65D8C5-014D-0702-8B7C-68D478B15F3D}" dt="2024-01-08T17:06:35.426" v="26" actId="14100"/>
          <ac:picMkLst>
            <pc:docMk/>
            <pc:sldMk cId="1102285507" sldId="356"/>
            <ac:picMk id="2" creationId="{BDBCF9B5-AB4C-8166-4A67-CBDA37F2875A}"/>
          </ac:picMkLst>
        </pc:picChg>
        <pc:picChg chg="del">
          <ac:chgData name="Gayle Scurfield" userId="S::gaylescurfield@gateshead.gov.uk::83b7329d-483d-4c58-b1ee-8e2c855b3b2d" providerId="AD" clId="Web-{2F65D8C5-014D-0702-8B7C-68D478B15F3D}" dt="2024-01-08T17:06:25.144" v="22"/>
          <ac:picMkLst>
            <pc:docMk/>
            <pc:sldMk cId="1102285507" sldId="356"/>
            <ac:picMk id="3" creationId="{523DCBED-9A89-523D-6B30-B3670C50694F}"/>
          </ac:picMkLst>
        </pc:picChg>
      </pc:sldChg>
      <pc:sldChg chg="addSp delSp modSp">
        <pc:chgData name="Gayle Scurfield" userId="S::gaylescurfield@gateshead.gov.uk::83b7329d-483d-4c58-b1ee-8e2c855b3b2d" providerId="AD" clId="Web-{2F65D8C5-014D-0702-8B7C-68D478B15F3D}" dt="2024-01-08T17:44:49.887" v="104" actId="14100"/>
        <pc:sldMkLst>
          <pc:docMk/>
          <pc:sldMk cId="3324408553" sldId="357"/>
        </pc:sldMkLst>
        <pc:spChg chg="mod">
          <ac:chgData name="Gayle Scurfield" userId="S::gaylescurfield@gateshead.gov.uk::83b7329d-483d-4c58-b1ee-8e2c855b3b2d" providerId="AD" clId="Web-{2F65D8C5-014D-0702-8B7C-68D478B15F3D}" dt="2024-01-08T17:07:44.274" v="42" actId="20577"/>
          <ac:spMkLst>
            <pc:docMk/>
            <pc:sldMk cId="3324408553" sldId="357"/>
            <ac:spMk id="5" creationId="{6CFD2E42-1B09-0EEF-5DBE-0F11A0F43736}"/>
          </ac:spMkLst>
        </pc:spChg>
        <pc:picChg chg="add mod">
          <ac:chgData name="Gayle Scurfield" userId="S::gaylescurfield@gateshead.gov.uk::83b7329d-483d-4c58-b1ee-8e2c855b3b2d" providerId="AD" clId="Web-{2F65D8C5-014D-0702-8B7C-68D478B15F3D}" dt="2024-01-08T17:44:49.887" v="104" actId="14100"/>
          <ac:picMkLst>
            <pc:docMk/>
            <pc:sldMk cId="3324408553" sldId="357"/>
            <ac:picMk id="2" creationId="{D4CD11B2-C5FB-FC34-8F38-75C65F3A9BF0}"/>
          </ac:picMkLst>
        </pc:picChg>
        <pc:picChg chg="del mod">
          <ac:chgData name="Gayle Scurfield" userId="S::gaylescurfield@gateshead.gov.uk::83b7329d-483d-4c58-b1ee-8e2c855b3b2d" providerId="AD" clId="Web-{2F65D8C5-014D-0702-8B7C-68D478B15F3D}" dt="2024-01-08T17:44:09.057" v="101"/>
          <ac:picMkLst>
            <pc:docMk/>
            <pc:sldMk cId="3324408553" sldId="357"/>
            <ac:picMk id="3" creationId="{09BCCED4-C2E5-C13F-50A5-5ADAAA5A5F4C}"/>
          </ac:picMkLst>
        </pc:picChg>
        <pc:picChg chg="del">
          <ac:chgData name="Gayle Scurfield" userId="S::gaylescurfield@gateshead.gov.uk::83b7329d-483d-4c58-b1ee-8e2c855b3b2d" providerId="AD" clId="Web-{2F65D8C5-014D-0702-8B7C-68D478B15F3D}" dt="2024-01-08T17:07:18.085" v="33"/>
          <ac:picMkLst>
            <pc:docMk/>
            <pc:sldMk cId="3324408553" sldId="357"/>
            <ac:picMk id="6" creationId="{5D833EB4-7C1F-301A-B4DC-98DB5888123C}"/>
          </ac:picMkLst>
        </pc:picChg>
        <pc:picChg chg="del">
          <ac:chgData name="Gayle Scurfield" userId="S::gaylescurfield@gateshead.gov.uk::83b7329d-483d-4c58-b1ee-8e2c855b3b2d" providerId="AD" clId="Web-{2F65D8C5-014D-0702-8B7C-68D478B15F3D}" dt="2024-01-08T17:07:18.741" v="34"/>
          <ac:picMkLst>
            <pc:docMk/>
            <pc:sldMk cId="3324408553" sldId="357"/>
            <ac:picMk id="7" creationId="{286B9181-380C-5C7A-01B5-4822B30CD76D}"/>
          </ac:picMkLst>
        </pc:picChg>
      </pc:sldChg>
      <pc:sldChg chg="addSp delSp modSp del">
        <pc:chgData name="Gayle Scurfield" userId="S::gaylescurfield@gateshead.gov.uk::83b7329d-483d-4c58-b1ee-8e2c855b3b2d" providerId="AD" clId="Web-{2F65D8C5-014D-0702-8B7C-68D478B15F3D}" dt="2024-01-08T17:15:31.539" v="81"/>
        <pc:sldMkLst>
          <pc:docMk/>
          <pc:sldMk cId="2165475156" sldId="359"/>
        </pc:sldMkLst>
        <pc:spChg chg="mod">
          <ac:chgData name="Gayle Scurfield" userId="S::gaylescurfield@gateshead.gov.uk::83b7329d-483d-4c58-b1ee-8e2c855b3b2d" providerId="AD" clId="Web-{2F65D8C5-014D-0702-8B7C-68D478B15F3D}" dt="2024-01-08T17:08:43.684" v="53" actId="14100"/>
          <ac:spMkLst>
            <pc:docMk/>
            <pc:sldMk cId="2165475156" sldId="359"/>
            <ac:spMk id="5" creationId="{56C9881B-D23E-77BB-1CF1-B7AD872260EC}"/>
          </ac:spMkLst>
        </pc:spChg>
        <pc:picChg chg="del mod">
          <ac:chgData name="Gayle Scurfield" userId="S::gaylescurfield@gateshead.gov.uk::83b7329d-483d-4c58-b1ee-8e2c855b3b2d" providerId="AD" clId="Web-{2F65D8C5-014D-0702-8B7C-68D478B15F3D}" dt="2024-01-08T17:11:57.400" v="61"/>
          <ac:picMkLst>
            <pc:docMk/>
            <pc:sldMk cId="2165475156" sldId="359"/>
            <ac:picMk id="2" creationId="{B891944C-A9EB-ABA5-943C-D22D5A2B6130}"/>
          </ac:picMkLst>
        </pc:picChg>
        <pc:picChg chg="del">
          <ac:chgData name="Gayle Scurfield" userId="S::gaylescurfield@gateshead.gov.uk::83b7329d-483d-4c58-b1ee-8e2c855b3b2d" providerId="AD" clId="Web-{2F65D8C5-014D-0702-8B7C-68D478B15F3D}" dt="2024-01-08T17:12:02.931" v="62"/>
          <ac:picMkLst>
            <pc:docMk/>
            <pc:sldMk cId="2165475156" sldId="359"/>
            <ac:picMk id="3" creationId="{5A3A5FF4-A718-7B1E-A434-24C2424FF571}"/>
          </ac:picMkLst>
        </pc:picChg>
        <pc:picChg chg="add mod">
          <ac:chgData name="Gayle Scurfield" userId="S::gaylescurfield@gateshead.gov.uk::83b7329d-483d-4c58-b1ee-8e2c855b3b2d" providerId="AD" clId="Web-{2F65D8C5-014D-0702-8B7C-68D478B15F3D}" dt="2024-01-08T17:12:43.309" v="69" actId="14100"/>
          <ac:picMkLst>
            <pc:docMk/>
            <pc:sldMk cId="2165475156" sldId="359"/>
            <ac:picMk id="6" creationId="{4DCBF53C-6C37-E7DA-ACB8-E324DFD16EAA}"/>
          </ac:picMkLst>
        </pc:picChg>
        <pc:picChg chg="add del mod">
          <ac:chgData name="Gayle Scurfield" userId="S::gaylescurfield@gateshead.gov.uk::83b7329d-483d-4c58-b1ee-8e2c855b3b2d" providerId="AD" clId="Web-{2F65D8C5-014D-0702-8B7C-68D478B15F3D}" dt="2024-01-08T17:14:31.332" v="72"/>
          <ac:picMkLst>
            <pc:docMk/>
            <pc:sldMk cId="2165475156" sldId="359"/>
            <ac:picMk id="7" creationId="{77773FBB-9CD2-326F-6DE8-4E525B535C77}"/>
          </ac:picMkLst>
        </pc:picChg>
        <pc:picChg chg="add mod">
          <ac:chgData name="Gayle Scurfield" userId="S::gaylescurfield@gateshead.gov.uk::83b7329d-483d-4c58-b1ee-8e2c855b3b2d" providerId="AD" clId="Web-{2F65D8C5-014D-0702-8B7C-68D478B15F3D}" dt="2024-01-08T17:14:45.395" v="75" actId="14100"/>
          <ac:picMkLst>
            <pc:docMk/>
            <pc:sldMk cId="2165475156" sldId="359"/>
            <ac:picMk id="8" creationId="{A704E9FA-9568-6EC1-DF6C-BDA369D14687}"/>
          </ac:picMkLst>
        </pc:picChg>
      </pc:sldChg>
      <pc:sldChg chg="modSp">
        <pc:chgData name="Gayle Scurfield" userId="S::gaylescurfield@gateshead.gov.uk::83b7329d-483d-4c58-b1ee-8e2c855b3b2d" providerId="AD" clId="Web-{2F65D8C5-014D-0702-8B7C-68D478B15F3D}" dt="2024-01-08T18:32:12.732" v="105" actId="20577"/>
        <pc:sldMkLst>
          <pc:docMk/>
          <pc:sldMk cId="2204325611" sldId="360"/>
        </pc:sldMkLst>
        <pc:spChg chg="mod">
          <ac:chgData name="Gayle Scurfield" userId="S::gaylescurfield@gateshead.gov.uk::83b7329d-483d-4c58-b1ee-8e2c855b3b2d" providerId="AD" clId="Web-{2F65D8C5-014D-0702-8B7C-68D478B15F3D}" dt="2024-01-08T18:32:12.732" v="105" actId="20577"/>
          <ac:spMkLst>
            <pc:docMk/>
            <pc:sldMk cId="2204325611" sldId="360"/>
            <ac:spMk id="5" creationId="{7CBF2E0B-F522-8460-7AA7-A234D4C02390}"/>
          </ac:spMkLst>
        </pc:spChg>
      </pc:sldChg>
      <pc:sldChg chg="delSp modSp add replId">
        <pc:chgData name="Gayle Scurfield" userId="S::gaylescurfield@gateshead.gov.uk::83b7329d-483d-4c58-b1ee-8e2c855b3b2d" providerId="AD" clId="Web-{2F65D8C5-014D-0702-8B7C-68D478B15F3D}" dt="2024-01-08T17:05:28.984" v="13" actId="14100"/>
        <pc:sldMkLst>
          <pc:docMk/>
          <pc:sldMk cId="1644105160" sldId="364"/>
        </pc:sldMkLst>
        <pc:spChg chg="mod">
          <ac:chgData name="Gayle Scurfield" userId="S::gaylescurfield@gateshead.gov.uk::83b7329d-483d-4c58-b1ee-8e2c855b3b2d" providerId="AD" clId="Web-{2F65D8C5-014D-0702-8B7C-68D478B15F3D}" dt="2024-01-08T17:05:23.452" v="11" actId="14100"/>
          <ac:spMkLst>
            <pc:docMk/>
            <pc:sldMk cId="1644105160" sldId="364"/>
            <ac:spMk id="5" creationId="{7F79EB01-D16D-F485-B6BE-8EFE75D56B8D}"/>
          </ac:spMkLst>
        </pc:spChg>
        <pc:picChg chg="del">
          <ac:chgData name="Gayle Scurfield" userId="S::gaylescurfield@gateshead.gov.uk::83b7329d-483d-4c58-b1ee-8e2c855b3b2d" providerId="AD" clId="Web-{2F65D8C5-014D-0702-8B7C-68D478B15F3D}" dt="2024-01-08T17:05:01.513" v="6"/>
          <ac:picMkLst>
            <pc:docMk/>
            <pc:sldMk cId="1644105160" sldId="364"/>
            <ac:picMk id="2" creationId="{849A32DE-17E7-E49C-6C5D-EB4F095A3393}"/>
          </ac:picMkLst>
        </pc:picChg>
        <pc:picChg chg="mod">
          <ac:chgData name="Gayle Scurfield" userId="S::gaylescurfield@gateshead.gov.uk::83b7329d-483d-4c58-b1ee-8e2c855b3b2d" providerId="AD" clId="Web-{2F65D8C5-014D-0702-8B7C-68D478B15F3D}" dt="2024-01-08T17:05:28.984" v="13" actId="14100"/>
          <ac:picMkLst>
            <pc:docMk/>
            <pc:sldMk cId="1644105160" sldId="364"/>
            <ac:picMk id="3" creationId="{F7376EDA-7CA9-14F8-4EF2-B45BF4D0C891}"/>
          </ac:picMkLst>
        </pc:picChg>
        <pc:picChg chg="del">
          <ac:chgData name="Gayle Scurfield" userId="S::gaylescurfield@gateshead.gov.uk::83b7329d-483d-4c58-b1ee-8e2c855b3b2d" providerId="AD" clId="Web-{2F65D8C5-014D-0702-8B7C-68D478B15F3D}" dt="2024-01-08T17:05:02.560" v="7"/>
          <ac:picMkLst>
            <pc:docMk/>
            <pc:sldMk cId="1644105160" sldId="364"/>
            <ac:picMk id="6" creationId="{5B18DEF9-0016-F74E-4B2D-8A71D465D1A6}"/>
          </ac:picMkLst>
        </pc:picChg>
      </pc:sldChg>
      <pc:sldChg chg="delSp modSp add replId">
        <pc:chgData name="Gayle Scurfield" userId="S::gaylescurfield@gateshead.gov.uk::83b7329d-483d-4c58-b1ee-8e2c855b3b2d" providerId="AD" clId="Web-{2F65D8C5-014D-0702-8B7C-68D478B15F3D}" dt="2024-01-08T17:05:57.236" v="20" actId="1076"/>
        <pc:sldMkLst>
          <pc:docMk/>
          <pc:sldMk cId="3726505936" sldId="365"/>
        </pc:sldMkLst>
        <pc:spChg chg="mod">
          <ac:chgData name="Gayle Scurfield" userId="S::gaylescurfield@gateshead.gov.uk::83b7329d-483d-4c58-b1ee-8e2c855b3b2d" providerId="AD" clId="Web-{2F65D8C5-014D-0702-8B7C-68D478B15F3D}" dt="2024-01-08T17:05:47.469" v="17" actId="14100"/>
          <ac:spMkLst>
            <pc:docMk/>
            <pc:sldMk cId="3726505936" sldId="365"/>
            <ac:spMk id="5" creationId="{576F663F-3544-0AE4-6E5E-4C62512C4FFB}"/>
          </ac:spMkLst>
        </pc:spChg>
        <pc:picChg chg="del">
          <ac:chgData name="Gayle Scurfield" userId="S::gaylescurfield@gateshead.gov.uk::83b7329d-483d-4c58-b1ee-8e2c855b3b2d" providerId="AD" clId="Web-{2F65D8C5-014D-0702-8B7C-68D478B15F3D}" dt="2024-01-08T17:05:38.109" v="14"/>
          <ac:picMkLst>
            <pc:docMk/>
            <pc:sldMk cId="3726505936" sldId="365"/>
            <ac:picMk id="2" creationId="{21D56137-8937-DD0A-708B-9776262B23B7}"/>
          </ac:picMkLst>
        </pc:picChg>
        <pc:picChg chg="del">
          <ac:chgData name="Gayle Scurfield" userId="S::gaylescurfield@gateshead.gov.uk::83b7329d-483d-4c58-b1ee-8e2c855b3b2d" providerId="AD" clId="Web-{2F65D8C5-014D-0702-8B7C-68D478B15F3D}" dt="2024-01-08T17:05:39.062" v="15"/>
          <ac:picMkLst>
            <pc:docMk/>
            <pc:sldMk cId="3726505936" sldId="365"/>
            <ac:picMk id="3" creationId="{E51E8CA3-7807-45B3-30D9-3B790A608A21}"/>
          </ac:picMkLst>
        </pc:picChg>
        <pc:picChg chg="mod">
          <ac:chgData name="Gayle Scurfield" userId="S::gaylescurfield@gateshead.gov.uk::83b7329d-483d-4c58-b1ee-8e2c855b3b2d" providerId="AD" clId="Web-{2F65D8C5-014D-0702-8B7C-68D478B15F3D}" dt="2024-01-08T17:05:57.236" v="20" actId="1076"/>
          <ac:picMkLst>
            <pc:docMk/>
            <pc:sldMk cId="3726505936" sldId="365"/>
            <ac:picMk id="6" creationId="{343E95B5-FA37-ECFE-24D0-6E25B3F98C38}"/>
          </ac:picMkLst>
        </pc:picChg>
      </pc:sldChg>
      <pc:sldChg chg="delSp modSp add replId">
        <pc:chgData name="Gayle Scurfield" userId="S::gaylescurfield@gateshead.gov.uk::83b7329d-483d-4c58-b1ee-8e2c855b3b2d" providerId="AD" clId="Web-{2F65D8C5-014D-0702-8B7C-68D478B15F3D}" dt="2024-01-08T17:07:00.427" v="30" actId="14100"/>
        <pc:sldMkLst>
          <pc:docMk/>
          <pc:sldMk cId="4155187117" sldId="366"/>
        </pc:sldMkLst>
        <pc:spChg chg="mod">
          <ac:chgData name="Gayle Scurfield" userId="S::gaylescurfield@gateshead.gov.uk::83b7329d-483d-4c58-b1ee-8e2c855b3b2d" providerId="AD" clId="Web-{2F65D8C5-014D-0702-8B7C-68D478B15F3D}" dt="2024-01-08T17:06:53.974" v="28" actId="14100"/>
          <ac:spMkLst>
            <pc:docMk/>
            <pc:sldMk cId="4155187117" sldId="366"/>
            <ac:spMk id="5" creationId="{7DFA3003-32B3-2FB1-9ECC-228C86FE5B8D}"/>
          </ac:spMkLst>
        </pc:spChg>
        <pc:picChg chg="del">
          <ac:chgData name="Gayle Scurfield" userId="S::gaylescurfield@gateshead.gov.uk::83b7329d-483d-4c58-b1ee-8e2c855b3b2d" providerId="AD" clId="Web-{2F65D8C5-014D-0702-8B7C-68D478B15F3D}" dt="2024-01-08T17:06:43.582" v="27"/>
          <ac:picMkLst>
            <pc:docMk/>
            <pc:sldMk cId="4155187117" sldId="366"/>
            <ac:picMk id="2" creationId="{F3FA1F62-8EAC-A529-2CA3-F4DB0B485360}"/>
          </ac:picMkLst>
        </pc:picChg>
        <pc:picChg chg="mod">
          <ac:chgData name="Gayle Scurfield" userId="S::gaylescurfield@gateshead.gov.uk::83b7329d-483d-4c58-b1ee-8e2c855b3b2d" providerId="AD" clId="Web-{2F65D8C5-014D-0702-8B7C-68D478B15F3D}" dt="2024-01-08T17:07:00.427" v="30" actId="14100"/>
          <ac:picMkLst>
            <pc:docMk/>
            <pc:sldMk cId="4155187117" sldId="366"/>
            <ac:picMk id="3" creationId="{3420D6D7-E4A7-A273-4F53-FA16E5B211CC}"/>
          </ac:picMkLst>
        </pc:picChg>
      </pc:sldChg>
      <pc:sldChg chg="delSp modSp add replId">
        <pc:chgData name="Gayle Scurfield" userId="S::gaylescurfield@gateshead.gov.uk::83b7329d-483d-4c58-b1ee-8e2c855b3b2d" providerId="AD" clId="Web-{2F65D8C5-014D-0702-8B7C-68D478B15F3D}" dt="2024-01-08T17:07:56.728" v="45" actId="14100"/>
        <pc:sldMkLst>
          <pc:docMk/>
          <pc:sldMk cId="2913535741" sldId="367"/>
        </pc:sldMkLst>
        <pc:spChg chg="mod">
          <ac:chgData name="Gayle Scurfield" userId="S::gaylescurfield@gateshead.gov.uk::83b7329d-483d-4c58-b1ee-8e2c855b3b2d" providerId="AD" clId="Web-{2F65D8C5-014D-0702-8B7C-68D478B15F3D}" dt="2024-01-08T17:07:49.977" v="43" actId="14100"/>
          <ac:spMkLst>
            <pc:docMk/>
            <pc:sldMk cId="2913535741" sldId="367"/>
            <ac:spMk id="5" creationId="{E90CAB71-6071-954A-68B9-2FFD9D14026C}"/>
          </ac:spMkLst>
        </pc:spChg>
        <pc:picChg chg="del">
          <ac:chgData name="Gayle Scurfield" userId="S::gaylescurfield@gateshead.gov.uk::83b7329d-483d-4c58-b1ee-8e2c855b3b2d" providerId="AD" clId="Web-{2F65D8C5-014D-0702-8B7C-68D478B15F3D}" dt="2024-01-08T17:07:35.461" v="39"/>
          <ac:picMkLst>
            <pc:docMk/>
            <pc:sldMk cId="2913535741" sldId="367"/>
            <ac:picMk id="3" creationId="{A2560E96-DB06-5D47-167B-ABF905D8F33B}"/>
          </ac:picMkLst>
        </pc:picChg>
        <pc:picChg chg="mod">
          <ac:chgData name="Gayle Scurfield" userId="S::gaylescurfield@gateshead.gov.uk::83b7329d-483d-4c58-b1ee-8e2c855b3b2d" providerId="AD" clId="Web-{2F65D8C5-014D-0702-8B7C-68D478B15F3D}" dt="2024-01-08T17:07:56.728" v="45" actId="14100"/>
          <ac:picMkLst>
            <pc:docMk/>
            <pc:sldMk cId="2913535741" sldId="367"/>
            <ac:picMk id="6" creationId="{D6539414-546C-4C99-4E79-CBE71D2500B9}"/>
          </ac:picMkLst>
        </pc:picChg>
        <pc:picChg chg="del">
          <ac:chgData name="Gayle Scurfield" userId="S::gaylescurfield@gateshead.gov.uk::83b7329d-483d-4c58-b1ee-8e2c855b3b2d" providerId="AD" clId="Web-{2F65D8C5-014D-0702-8B7C-68D478B15F3D}" dt="2024-01-08T17:07:36.289" v="40"/>
          <ac:picMkLst>
            <pc:docMk/>
            <pc:sldMk cId="2913535741" sldId="367"/>
            <ac:picMk id="7" creationId="{BD3ADED9-FB23-274C-5206-E46B775085AF}"/>
          </ac:picMkLst>
        </pc:picChg>
      </pc:sldChg>
      <pc:sldChg chg="delSp modSp add replId">
        <pc:chgData name="Gayle Scurfield" userId="S::gaylescurfield@gateshead.gov.uk::83b7329d-483d-4c58-b1ee-8e2c855b3b2d" providerId="AD" clId="Web-{2F65D8C5-014D-0702-8B7C-68D478B15F3D}" dt="2024-01-08T17:08:16.979" v="51" actId="14100"/>
        <pc:sldMkLst>
          <pc:docMk/>
          <pc:sldMk cId="3555056226" sldId="368"/>
        </pc:sldMkLst>
        <pc:spChg chg="mod">
          <ac:chgData name="Gayle Scurfield" userId="S::gaylescurfield@gateshead.gov.uk::83b7329d-483d-4c58-b1ee-8e2c855b3b2d" providerId="AD" clId="Web-{2F65D8C5-014D-0702-8B7C-68D478B15F3D}" dt="2024-01-08T17:08:10.588" v="49" actId="14100"/>
          <ac:spMkLst>
            <pc:docMk/>
            <pc:sldMk cId="3555056226" sldId="368"/>
            <ac:spMk id="5" creationId="{B9CE69BC-4613-0B49-7F1F-8F09F63D4FAD}"/>
          </ac:spMkLst>
        </pc:spChg>
        <pc:picChg chg="del">
          <ac:chgData name="Gayle Scurfield" userId="S::gaylescurfield@gateshead.gov.uk::83b7329d-483d-4c58-b1ee-8e2c855b3b2d" providerId="AD" clId="Web-{2F65D8C5-014D-0702-8B7C-68D478B15F3D}" dt="2024-01-08T17:08:05.009" v="47"/>
          <ac:picMkLst>
            <pc:docMk/>
            <pc:sldMk cId="3555056226" sldId="368"/>
            <ac:picMk id="3" creationId="{40063A3F-A008-6682-F1C4-8E1B3DC11EA3}"/>
          </ac:picMkLst>
        </pc:picChg>
        <pc:picChg chg="del">
          <ac:chgData name="Gayle Scurfield" userId="S::gaylescurfield@gateshead.gov.uk::83b7329d-483d-4c58-b1ee-8e2c855b3b2d" providerId="AD" clId="Web-{2F65D8C5-014D-0702-8B7C-68D478B15F3D}" dt="2024-01-08T17:08:04.306" v="46"/>
          <ac:picMkLst>
            <pc:docMk/>
            <pc:sldMk cId="3555056226" sldId="368"/>
            <ac:picMk id="6" creationId="{4FCDCBF7-C2C7-8A23-ADA9-9038D3F92557}"/>
          </ac:picMkLst>
        </pc:picChg>
        <pc:picChg chg="mod">
          <ac:chgData name="Gayle Scurfield" userId="S::gaylescurfield@gateshead.gov.uk::83b7329d-483d-4c58-b1ee-8e2c855b3b2d" providerId="AD" clId="Web-{2F65D8C5-014D-0702-8B7C-68D478B15F3D}" dt="2024-01-08T17:08:16.979" v="51" actId="14100"/>
          <ac:picMkLst>
            <pc:docMk/>
            <pc:sldMk cId="3555056226" sldId="368"/>
            <ac:picMk id="7" creationId="{08CAF9E5-0F16-4F78-F089-AC32162C41D4}"/>
          </ac:picMkLst>
        </pc:picChg>
      </pc:sldChg>
      <pc:sldChg chg="delSp modSp add del replId">
        <pc:chgData name="Gayle Scurfield" userId="S::gaylescurfield@gateshead.gov.uk::83b7329d-483d-4c58-b1ee-8e2c855b3b2d" providerId="AD" clId="Web-{2F65D8C5-014D-0702-8B7C-68D478B15F3D}" dt="2024-01-08T17:11:52.634" v="59"/>
        <pc:sldMkLst>
          <pc:docMk/>
          <pc:sldMk cId="3070200854" sldId="369"/>
        </pc:sldMkLst>
        <pc:picChg chg="del">
          <ac:chgData name="Gayle Scurfield" userId="S::gaylescurfield@gateshead.gov.uk::83b7329d-483d-4c58-b1ee-8e2c855b3b2d" providerId="AD" clId="Web-{2F65D8C5-014D-0702-8B7C-68D478B15F3D}" dt="2024-01-08T17:08:51.825" v="55"/>
          <ac:picMkLst>
            <pc:docMk/>
            <pc:sldMk cId="3070200854" sldId="369"/>
            <ac:picMk id="2" creationId="{B3624200-8285-25EC-CD15-508601403D75}"/>
          </ac:picMkLst>
        </pc:picChg>
        <pc:picChg chg="mod">
          <ac:chgData name="Gayle Scurfield" userId="S::gaylescurfield@gateshead.gov.uk::83b7329d-483d-4c58-b1ee-8e2c855b3b2d" providerId="AD" clId="Web-{2F65D8C5-014D-0702-8B7C-68D478B15F3D}" dt="2024-01-08T17:08:56.544" v="57" actId="14100"/>
          <ac:picMkLst>
            <pc:docMk/>
            <pc:sldMk cId="3070200854" sldId="369"/>
            <ac:picMk id="3" creationId="{BB9FEFE2-9C0B-8E56-3344-C5FC3E4BB8F6}"/>
          </ac:picMkLst>
        </pc:picChg>
      </pc:sldChg>
      <pc:sldChg chg="delSp modSp add replId">
        <pc:chgData name="Gayle Scurfield" userId="S::gaylescurfield@gateshead.gov.uk::83b7329d-483d-4c58-b1ee-8e2c855b3b2d" providerId="AD" clId="Web-{2F65D8C5-014D-0702-8B7C-68D478B15F3D}" dt="2024-01-08T17:25:40.125" v="93" actId="20577"/>
        <pc:sldMkLst>
          <pc:docMk/>
          <pc:sldMk cId="1322557376" sldId="370"/>
        </pc:sldMkLst>
        <pc:spChg chg="mod">
          <ac:chgData name="Gayle Scurfield" userId="S::gaylescurfield@gateshead.gov.uk::83b7329d-483d-4c58-b1ee-8e2c855b3b2d" providerId="AD" clId="Web-{2F65D8C5-014D-0702-8B7C-68D478B15F3D}" dt="2024-01-08T17:25:40.125" v="93" actId="20577"/>
          <ac:spMkLst>
            <pc:docMk/>
            <pc:sldMk cId="1322557376" sldId="370"/>
            <ac:spMk id="5" creationId="{F71E8ADB-538B-3701-EBE9-00685FBB46B6}"/>
          </ac:spMkLst>
        </pc:spChg>
        <pc:picChg chg="del mod">
          <ac:chgData name="Gayle Scurfield" userId="S::gaylescurfield@gateshead.gov.uk::83b7329d-483d-4c58-b1ee-8e2c855b3b2d" providerId="AD" clId="Web-{2F65D8C5-014D-0702-8B7C-68D478B15F3D}" dt="2024-01-08T17:15:03.740" v="79"/>
          <ac:picMkLst>
            <pc:docMk/>
            <pc:sldMk cId="1322557376" sldId="370"/>
            <ac:picMk id="2" creationId="{9C7796C8-5CF4-43F4-EF40-661E9074E0BA}"/>
          </ac:picMkLst>
        </pc:picChg>
        <pc:picChg chg="mod">
          <ac:chgData name="Gayle Scurfield" userId="S::gaylescurfield@gateshead.gov.uk::83b7329d-483d-4c58-b1ee-8e2c855b3b2d" providerId="AD" clId="Web-{2F65D8C5-014D-0702-8B7C-68D478B15F3D}" dt="2024-01-08T17:16:00.947" v="86" actId="1076"/>
          <ac:picMkLst>
            <pc:docMk/>
            <pc:sldMk cId="1322557376" sldId="370"/>
            <ac:picMk id="3" creationId="{44612D1B-0598-1A49-ABC7-1601D0D48D19}"/>
          </ac:picMkLst>
        </pc:picChg>
      </pc:sldChg>
      <pc:sldChg chg="delSp modSp add replId">
        <pc:chgData name="Gayle Scurfield" userId="S::gaylescurfield@gateshead.gov.uk::83b7329d-483d-4c58-b1ee-8e2c855b3b2d" providerId="AD" clId="Web-{2F65D8C5-014D-0702-8B7C-68D478B15F3D}" dt="2024-01-08T17:17:37.312" v="89" actId="20577"/>
        <pc:sldMkLst>
          <pc:docMk/>
          <pc:sldMk cId="512434390" sldId="371"/>
        </pc:sldMkLst>
        <pc:spChg chg="mod">
          <ac:chgData name="Gayle Scurfield" userId="S::gaylescurfield@gateshead.gov.uk::83b7329d-483d-4c58-b1ee-8e2c855b3b2d" providerId="AD" clId="Web-{2F65D8C5-014D-0702-8B7C-68D478B15F3D}" dt="2024-01-08T17:17:37.312" v="89" actId="20577"/>
          <ac:spMkLst>
            <pc:docMk/>
            <pc:sldMk cId="512434390" sldId="371"/>
            <ac:spMk id="5" creationId="{DD475103-2539-C9A6-8E5B-36C8596EE452}"/>
          </ac:spMkLst>
        </pc:spChg>
        <pc:picChg chg="mod">
          <ac:chgData name="Gayle Scurfield" userId="S::gaylescurfield@gateshead.gov.uk::83b7329d-483d-4c58-b1ee-8e2c855b3b2d" providerId="AD" clId="Web-{2F65D8C5-014D-0702-8B7C-68D478B15F3D}" dt="2024-01-08T17:15:41.992" v="84" actId="14100"/>
          <ac:picMkLst>
            <pc:docMk/>
            <pc:sldMk cId="512434390" sldId="371"/>
            <ac:picMk id="2" creationId="{DC88B182-847A-2BE5-7EA5-F1FF37AEBA94}"/>
          </ac:picMkLst>
        </pc:picChg>
        <pc:picChg chg="del">
          <ac:chgData name="Gayle Scurfield" userId="S::gaylescurfield@gateshead.gov.uk::83b7329d-483d-4c58-b1ee-8e2c855b3b2d" providerId="AD" clId="Web-{2F65D8C5-014D-0702-8B7C-68D478B15F3D}" dt="2024-01-08T17:15:35.133" v="82"/>
          <ac:picMkLst>
            <pc:docMk/>
            <pc:sldMk cId="512434390" sldId="371"/>
            <ac:picMk id="3" creationId="{B730D541-52F8-DA0D-E453-FAF938B6B273}"/>
          </ac:picMkLst>
        </pc:picChg>
      </pc:sldChg>
      <pc:sldChg chg="addSp delSp modSp add ord replId">
        <pc:chgData name="Gayle Scurfield" userId="S::gaylescurfield@gateshead.gov.uk::83b7329d-483d-4c58-b1ee-8e2c855b3b2d" providerId="AD" clId="Web-{2F65D8C5-014D-0702-8B7C-68D478B15F3D}" dt="2024-01-08T17:42:10.705" v="99"/>
        <pc:sldMkLst>
          <pc:docMk/>
          <pc:sldMk cId="2006126150" sldId="372"/>
        </pc:sldMkLst>
        <pc:picChg chg="del">
          <ac:chgData name="Gayle Scurfield" userId="S::gaylescurfield@gateshead.gov.uk::83b7329d-483d-4c58-b1ee-8e2c855b3b2d" providerId="AD" clId="Web-{2F65D8C5-014D-0702-8B7C-68D478B15F3D}" dt="2024-01-08T17:40:31.933" v="95"/>
          <ac:picMkLst>
            <pc:docMk/>
            <pc:sldMk cId="2006126150" sldId="372"/>
            <ac:picMk id="2" creationId="{E823DE23-1447-D69B-6FD4-516B98943CE8}"/>
          </ac:picMkLst>
        </pc:picChg>
        <pc:picChg chg="add mod">
          <ac:chgData name="Gayle Scurfield" userId="S::gaylescurfield@gateshead.gov.uk::83b7329d-483d-4c58-b1ee-8e2c855b3b2d" providerId="AD" clId="Web-{2F65D8C5-014D-0702-8B7C-68D478B15F3D}" dt="2024-01-08T17:40:48.966" v="98" actId="14100"/>
          <ac:picMkLst>
            <pc:docMk/>
            <pc:sldMk cId="2006126150" sldId="372"/>
            <ac:picMk id="3" creationId="{9615F627-3712-F432-E0FD-E7C6BB1CD597}"/>
          </ac:picMkLst>
        </pc:picChg>
      </pc:sldChg>
      <pc:sldChg chg="add replId">
        <pc:chgData name="Gayle Scurfield" userId="S::gaylescurfield@gateshead.gov.uk::83b7329d-483d-4c58-b1ee-8e2c855b3b2d" providerId="AD" clId="Web-{2F65D8C5-014D-0702-8B7C-68D478B15F3D}" dt="2024-01-08T17:42:58.787" v="100"/>
        <pc:sldMkLst>
          <pc:docMk/>
          <pc:sldMk cId="2833034935" sldId="3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9BA9D-0BD4-1749-847F-F87D8611D87D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33E2A-BD3B-F743-A8AB-B483CECD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33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62865-B443-1F5B-41EA-458B13E85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47C6AE-98CB-54B8-533F-A040BEFE9B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C91AF0-A531-7910-5CF9-E2F3D1E66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FC546-750F-75D4-5325-3CBDDDBFC4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63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6790A-1CFC-F8B8-24D9-58910DE4E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3CE80F-8251-897A-05A6-9995817D2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C809C-7106-DCDC-0387-16459764B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6F949-BFF2-ABED-87FE-72627BA3D7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90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A29DE-7133-26F7-B2AA-411887CB1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D5D8C9-AC8B-5208-6C46-C2AD91773D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D2A5D-C853-0ABF-2B6D-E8DF4A367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6E43D-69BF-BA67-95FD-56469581F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61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37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05D87-D7C4-4968-9DF4-92043DCBF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1D7DD5-16B4-D563-425B-DA511E7FB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B8D6DE-7551-6589-6AC8-D9CED23E55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58B2C-E5CC-201E-0069-C0D5D385E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21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17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CC36C-D755-F0AA-6934-02BA51AB1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8C6E4-A05A-D64B-1AD5-18D6F0402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AEEFFB-41FA-5D8B-70F1-6A69BC4E3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1CEC6-C303-18DB-D7B7-21430C298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864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88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F8B99-FE88-0ED0-C106-ECF239C8B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407FAA-5C6F-2AA6-591A-13475C6695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E3920-8D43-3B8B-2CBE-C3356B53B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93A0C-433F-3AD1-328B-281C632EB2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75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B0C38-98D9-738B-3BE4-52D765701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3F17F8-A8DA-E4B7-DC6E-5A0517D8D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97766B-BA79-0BBE-A061-FD41767C4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C5DE0-6BE4-AF4C-5664-8E933E89F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9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748AB-DC15-A989-1913-83F623841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74083-254B-3808-1793-78F3F5BB9D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57E79B-7987-31F1-EBBE-BEB81774D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60A7E-B9F3-E238-CD5F-1584D1E611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733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E3DFA-E8F6-4F58-3783-E6ACC5D1E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52E724-29B5-18BD-6827-B2EDD9206C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8820DF-F6A2-FF6C-B7E9-6AEBD437E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5E5D7-B0CE-E15E-4A47-449A8CFD6F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543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1FBE3-94E7-0FA4-4283-73E1E125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339180-8B44-EA9C-4538-0F46C7A33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EBCCA-5D0C-A359-20FF-62EA871DB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01E03-272A-4F8B-FDA2-55A6B2DEA2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14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829C9-597F-AF66-6867-70A519705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8509D-A171-E345-5C3B-2AD59C052C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05CA45-33C5-20C9-BC7D-43B7F5A882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ED4B0-83CD-8FE0-8CE4-771793CE31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23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96F83-D091-D7A7-4E2F-7DDF70EA7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A4E887-F0F2-3EF3-8528-B2018AFA71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E3D447-CD09-2B00-B037-A57AF1C8D9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8A954-E873-064C-8523-7AA348AF6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320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C99E0-8CF3-9E1E-3886-026B81991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6866F3-7E64-E8B1-6B55-BD686D4880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0969D7-5320-E0C8-A653-94DE56F11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50804-50C2-5641-1873-A0B4A1065C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285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8ECAD-FC58-C271-E165-C81659BC6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F1B4D8-E68A-302D-DD53-6979AB3890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7FCDFB-FE07-6FE8-B3B9-D202A07D7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92315-B12E-BBDD-CFF6-E72FF5CE1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116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6A810-2886-D5BB-00F6-30DB4EE0A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B784C5-335D-DE0B-2ACB-00A698112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5685CE-58D4-A761-6DC9-35572F8CAC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C8EA9-127E-0EF2-C4C8-7136ECDB6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023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0EEA1-4035-5E8E-EC10-40B0D6947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B5EFF9-97D9-B1BE-8CC1-1BB1BB66E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44006-4774-E38F-F195-D48191575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4BFF6-909F-63E4-94A2-55C620D13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95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A4052-F114-E867-C94D-27BD3EDFF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D1FD9-803F-BF20-1402-7604F479F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5863F2-0172-8B43-4A82-A86708FCA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83B94-9A79-2BC6-B935-A77E69F217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579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31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88652-492B-686E-F2B0-1A2E975D2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6183C7-3F24-AE11-3DA9-C37A3770F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B8FD00-09E6-BAD8-6109-D9D38662A0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92F5D-1691-035C-20C4-DB4B42F42B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960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8B7EE-8A5A-993C-3EB2-C3D8A2C81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4CC4FD-E5EB-E8E5-ABE5-2F601623D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7307B2-CECE-1CC5-813A-A04FF206B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0550B-1EAE-3B8F-FF4C-B4349671EC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837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A55ED-0FEA-C1D2-F157-4E4A11B38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5496B8-9294-698B-208B-9C786D140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3AE0AF-0006-BF79-69B1-F0AA2F47A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90274-CACB-2CBC-DE08-884087BEA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391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88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996D4-AE34-3A15-185C-531C8F2F8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AF33F3-D213-B0EB-0B02-0591AF2138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6CC0C9-D630-F1C5-0D53-8001C0EDF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D580A-4E51-9687-FB85-3AC2CC268C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31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E32B9-DBF6-900B-2007-D60AD709A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376A0-C5F0-A009-5169-27605F9A8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A57B83-BE1A-C5BE-AE54-5E1231E54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2D834-BBCA-EA38-053E-C73BD0A95D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11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0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A3E1D-20BD-5995-1AEB-21CD964E3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1340A1-BFBF-0319-B4C2-F0AD3E7E0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ABF98A-C919-FBC1-F800-CA08A573E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D93CE-2019-0D81-DFCA-C475365546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52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DE019-C349-B087-D265-FD3210EBD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1F9AFC-EFC3-E476-1057-BAD31C279A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3CB712-6ED4-829A-4825-E77D3CA78E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098F6-C961-40D8-8F3D-85F851E68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18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5161F-C3F9-174D-2487-46E9F0781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C46E0A-D9AD-7F35-46C4-C934084E0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C004B0-E7B0-E859-99C4-53C35CB56F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ADF31-6A87-C6F1-CE9C-8B7F0A8F3E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5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BA9A-C77A-4A67-8E59-10A352148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47837-D51B-494E-8C36-C96E6E9A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9F06-9132-4C02-8FC7-85BD52C7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475D-0658-434F-AAC4-AB481ED26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2D60C-E629-4645-B416-BCEC73D3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60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9B9B-FBDA-4FAA-9EEE-75F35EA0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CC32-6330-491F-A16D-A2C315F35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25E8-1C1E-40E3-9FF2-AB8BE9AF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F2216-A6D8-452F-A681-D2B8E7C7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24B7-5183-4904-8CD6-C1DF42DB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8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F6057-81C4-4561-A4C1-ED7DBE733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202B9-65F7-4502-9841-2962250FF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29262-6F22-47A7-AF02-D68C7A1C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54C7-1DD7-4970-BA2E-2A2FA2B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4F3C9-F560-48BC-8B1D-A3E0DD76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4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C8EE-4BE3-416B-BC45-8591EDF4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EBA7E-1904-4981-AA77-0FF031991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059AB-5846-4A3C-82E7-F74C3E8B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51B17-74ED-4EDB-BBDD-B5FDF2FD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8A594-5717-4584-BE0F-00D21592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93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EBE9-E63F-4185-A3D0-17D3B8DC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7D69C-605F-4B60-8E66-7B11086FA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05AD4-C00C-47E3-8FB2-9A554DBE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3643-E2D9-4E95-8EB7-8442B414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9FFAB-C409-4E3A-AFDD-34F6EE5C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4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A9D9-A74F-4C68-8B46-2B8AAE30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78FDE-5819-4D48-98B4-1CC6BABD8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BBEA7-D7C0-47B7-B987-59E730B5D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D3473-1E08-4D05-BFA8-9DA362B7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59B2-92B7-4042-8C99-52EBE2BD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7D988-0FDE-4544-A4C7-62159B5F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23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C36A-7045-43C1-8F0A-47CCADA2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056E1-2FDB-48AA-8C84-829421BC9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6F92C-9358-41A6-9F0B-B9E0D6049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77C71-BB7B-4350-90A4-31A138490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0A390-6899-4467-A98F-E136605A0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DBB77C-6916-4DE1-9B28-7571D7A9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BC9CA3-E59D-4F63-AAFB-9B74914B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3ABE4-F3E4-4C47-84DD-67C748D3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59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6354-3E90-4DF9-9EBF-8273E317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258DC-C919-4925-AA79-1F26EC29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95BF3-BC3B-4183-8699-85540616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66962-BDCC-4827-A3CE-9B7469C6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6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DE9FC-699D-4CD3-910B-42F87815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A21A8-6F79-4D36-8E46-783D611D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B1BCC-848D-41BA-AB45-178467A8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85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E709-EB52-4A05-B926-42C35CE9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3156C-D59F-4173-8E5D-1A8F9B9C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B0E7D-3180-48A3-88CB-D207B7BBA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069DE-BDC9-46EB-A1F9-17B8D98F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E4272-210E-49E8-BD2B-AC830BD1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1E4A7-E41A-411D-9603-72BA0EF2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9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446C-2DDB-48C1-AC2C-04B24DE9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A8219F-E969-4B1B-B095-4DF89FA68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B8440-B398-455A-9F81-E424FD11E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EE4AE-289C-42C2-95CC-FA729C36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4745C-BBB3-4297-BFFA-15700995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0C425-CC09-4715-9780-B19D4A94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7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D7A140-9090-4E30-B6BF-F15CD014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B024E-C1E2-4471-9162-49C5B8AC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CE3B1-A710-462F-B846-19E7FE45F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E3622-1566-46DD-B4B8-2F4975B3D9F4}" type="datetimeFigureOut">
              <a:rPr lang="en-GB" smtClean="0"/>
              <a:t>11/01/2024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6F04-FEF5-4E0E-BEC1-4DA0A9CE7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21BA7-AA30-44CA-B290-EA3AD0F69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7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18CA97BE-5531-84DB-970F-4E75E12E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841FB-07D5-45A3-B07F-6A2333F45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291" y="1122362"/>
            <a:ext cx="11194473" cy="2306638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Sprint 11</a:t>
            </a:r>
            <a:br>
              <a:rPr lang="en-GB" sz="540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Show and Tell</a:t>
            </a:r>
            <a:br>
              <a:rPr lang="en-GB" sz="5400">
                <a:latin typeface="Segoe UI Semibold"/>
                <a:cs typeface="Segoe UI Semibold"/>
              </a:rPr>
            </a:br>
            <a:r>
              <a:rPr lang="en-GB" sz="2800">
                <a:solidFill>
                  <a:srgbClr val="FFFFFF"/>
                </a:solidFill>
                <a:latin typeface="Segoe UI Semibold"/>
                <a:cs typeface="Segoe UI Semibold"/>
              </a:rPr>
              <a:t>10 January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7E5BE-A6D5-4FEB-B0F0-DF013760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728"/>
            <a:ext cx="9144000" cy="181956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>
              <a:latin typeface="Segoe UI Semibold"/>
              <a:cs typeface="Segoe UI Semibold"/>
            </a:endParaRPr>
          </a:p>
          <a:p>
            <a:r>
              <a:rPr lang="en-GB">
                <a:latin typeface="Segoe UI Semibold"/>
                <a:cs typeface="Segoe UI Semibold"/>
              </a:rPr>
              <a:t>G Squad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2000">
                <a:latin typeface="Segoe UI Semilight"/>
                <a:cs typeface="Segoe UI Semilight"/>
              </a:rPr>
              <a:t>Digital Team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5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9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7CF1D-E993-79F8-11F7-EB2D725D8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2426AE9-68B2-04AD-5104-DAD9CF780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6DBC3F-BE49-D21F-81BB-3C78DA73C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26" y="2040922"/>
            <a:ext cx="10214841" cy="35067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sz="2400">
                <a:latin typeface="Segoe UI Semilight"/>
                <a:cs typeface="Segoe UI Semilight"/>
              </a:rPr>
              <a:t>Free events </a:t>
            </a: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0812A9-FEAE-4673-4A6F-30DD91F89806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CF9FC268-113B-BCCD-F4D6-91D9E2FDD184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Libraries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Picture 1" descr="A tablet with a screen showing a website&#10;&#10;Description automatically generated">
            <a:extLst>
              <a:ext uri="{FF2B5EF4-FFF2-40B4-BE49-F238E27FC236}">
                <a16:creationId xmlns:a16="http://schemas.microsoft.com/office/drawing/2014/main" id="{2726E700-0F00-085E-9CF8-4D1F70862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499" y="-203770"/>
            <a:ext cx="8136036" cy="7265541"/>
          </a:xfrm>
          <a:prstGeom prst="rect">
            <a:avLst/>
          </a:prstGeom>
        </p:spPr>
      </p:pic>
      <p:pic>
        <p:nvPicPr>
          <p:cNvPr id="3" name="Picture 2" descr="A cellphone with a screen showing a history page&#10;&#10;Description automatically generated">
            <a:extLst>
              <a:ext uri="{FF2B5EF4-FFF2-40B4-BE49-F238E27FC236}">
                <a16:creationId xmlns:a16="http://schemas.microsoft.com/office/drawing/2014/main" id="{7226C218-3EFB-5E5C-DA69-F3EE13FA0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881" y="1328791"/>
            <a:ext cx="4608576" cy="4114800"/>
          </a:xfrm>
          <a:prstGeom prst="rect">
            <a:avLst/>
          </a:prstGeom>
        </p:spPr>
      </p:pic>
      <p:pic>
        <p:nvPicPr>
          <p:cNvPr id="6" name="Picture 5" descr="A pie chart with text&#10;&#10;Description automatically generated">
            <a:extLst>
              <a:ext uri="{FF2B5EF4-FFF2-40B4-BE49-F238E27FC236}">
                <a16:creationId xmlns:a16="http://schemas.microsoft.com/office/drawing/2014/main" id="{5385EC88-BA93-8674-5BA3-7962C9A1B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02" y="3262055"/>
            <a:ext cx="2933443" cy="253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78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DC480-A18E-05CF-F258-ADF53A038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56A1C7-0B45-85B3-6B2D-765341212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868853-87D8-A570-EA87-DA86B131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26" y="2040922"/>
            <a:ext cx="10214841" cy="35067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sz="2400">
                <a:latin typeface="Segoe UI Semilight"/>
                <a:cs typeface="Segoe UI Semilight"/>
              </a:rPr>
              <a:t>Paid events </a:t>
            </a: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4EFECB-1180-23FA-5D39-A11A3D4CC2A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260ADF66-0439-4E88-CB53-9DBF8817FEF5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Libraries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 descr="A screen shot of a tablet&#10;&#10;Description automatically generated">
            <a:extLst>
              <a:ext uri="{FF2B5EF4-FFF2-40B4-BE49-F238E27FC236}">
                <a16:creationId xmlns:a16="http://schemas.microsoft.com/office/drawing/2014/main" id="{1D84B43F-0FC2-D04D-E17E-AC30C0E83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691" y="-255140"/>
            <a:ext cx="8264463" cy="7368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D0561E-1DD0-7405-327E-185C901E5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195" y="1251735"/>
            <a:ext cx="460857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43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245B3-B8D0-15A9-9FC1-CBB918C49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DED0FD-D3E9-C98B-0B71-F2D0E48A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C90125-2077-C96B-8FD1-EEA7425BB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26" y="2040922"/>
            <a:ext cx="10214841" cy="35067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400">
              <a:latin typeface="Segoe UI Semilight"/>
              <a:cs typeface="Segoe UI Semilight"/>
            </a:endParaRPr>
          </a:p>
          <a:p>
            <a:pPr>
              <a:lnSpc>
                <a:spcPct val="150000"/>
              </a:lnSpc>
            </a:pPr>
            <a:r>
              <a:rPr lang="en-GB" sz="2400">
                <a:latin typeface="Segoe UI Semilight"/>
                <a:cs typeface="Arial"/>
              </a:rPr>
              <a:t>Booking an event (GW)</a:t>
            </a:r>
          </a:p>
          <a:p>
            <a:r>
              <a:rPr lang="en-GB" sz="2400">
                <a:latin typeface="Segoe UI Semilight"/>
                <a:cs typeface="Segoe UI Semilight"/>
              </a:rPr>
              <a:t>Plug In (DC)</a:t>
            </a: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90FBF1-B061-D873-DE66-65088BA5DF32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8F6BCDF1-881E-A40F-B363-7065B87EFA06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Libraries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39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E70B5-7776-2C0A-03F7-18C88CBC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C0388BC-0BC0-0AA2-618E-B2C4BBB27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24D00B-A1F7-E6EC-0942-7E3D7B046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26" y="2040922"/>
            <a:ext cx="10214841" cy="35067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>
                <a:latin typeface="Segoe UI Semilight"/>
                <a:cs typeface="Segoe UI Semilight"/>
              </a:rPr>
              <a:t>Next steps:</a:t>
            </a: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en-GB" sz="2400">
                <a:latin typeface="Segoe UI Semilight"/>
                <a:cs typeface="Segoe UI Semilight"/>
              </a:rPr>
              <a:t>Add plug in to each event – data collection for service</a:t>
            </a: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/>
            <a:r>
              <a:rPr lang="en-GB" sz="2400">
                <a:latin typeface="Segoe UI Semilight"/>
                <a:cs typeface="Segoe UI Semilight"/>
              </a:rPr>
              <a:t>Go live – Monday 15th</a:t>
            </a: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/>
            <a:r>
              <a:rPr lang="en-GB" sz="2400">
                <a:latin typeface="Segoe UI Semilight"/>
                <a:cs typeface="Segoe UI Semilight"/>
              </a:rPr>
              <a:t>Training for taking in person and telephone payments </a:t>
            </a: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/>
            <a:r>
              <a:rPr lang="en-GB" sz="2400">
                <a:latin typeface="Segoe UI Semilight"/>
                <a:cs typeface="Segoe UI Semilight"/>
              </a:rPr>
              <a:t>Handover </a:t>
            </a: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700741-7582-7420-12CB-E1E815E8E0C9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8C41C9A8-6EDC-6540-F4CF-CFE4DDC7903E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Libraries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589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26" y="2040922"/>
            <a:ext cx="10214841" cy="35067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sz="2000">
                <a:latin typeface="Segoe UI Semilight"/>
                <a:cs typeface="Segoe UI Semilight"/>
              </a:rPr>
              <a:t>Website (KS)</a:t>
            </a:r>
          </a:p>
          <a:p>
            <a:r>
              <a:rPr lang="en-GB" sz="2000">
                <a:latin typeface="Segoe UI Semilight"/>
                <a:cs typeface="Segoe UI Semilight"/>
              </a:rPr>
              <a:t>Wireframes for 2x contact forms</a:t>
            </a:r>
          </a:p>
          <a:p>
            <a:r>
              <a:rPr lang="en-GB" sz="2000">
                <a:latin typeface="Segoe UI Semilight"/>
                <a:cs typeface="Segoe UI Semilight"/>
              </a:rPr>
              <a:t>Forms (LS)</a:t>
            </a: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1201093"/>
            <a:ext cx="3320903" cy="1120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light"/>
              </a:rPr>
              <a:t>Gateshead Energy Company</a:t>
            </a:r>
            <a:r>
              <a:rPr lang="en-GB" sz="2800">
                <a:latin typeface="Segoe UI Semibold"/>
                <a:cs typeface="Segoe UI Semibold"/>
              </a:rPr>
              <a:t> 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 descr="A screenshot of a cellphone&#10;&#10;Description automatically generated">
            <a:extLst>
              <a:ext uri="{FF2B5EF4-FFF2-40B4-BE49-F238E27FC236}">
                <a16:creationId xmlns:a16="http://schemas.microsoft.com/office/drawing/2014/main" id="{BE2287C1-D950-7F2B-90ED-12F5D5FF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8606" y="106325"/>
            <a:ext cx="1162787" cy="6654210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44BEC6B9-EA65-3E9A-0824-8FAC0CFEA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632" y="88604"/>
            <a:ext cx="5449526" cy="6654208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B216D6AA-6552-A28D-7BEC-75ED871D1001}"/>
              </a:ext>
            </a:extLst>
          </p:cNvPr>
          <p:cNvSpPr txBox="1"/>
          <p:nvPr/>
        </p:nvSpPr>
        <p:spPr>
          <a:xfrm>
            <a:off x="7274442" y="1072116"/>
            <a:ext cx="2179674" cy="499636"/>
          </a:xfrm>
          <a:prstGeom prst="downArrow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5457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C3472-2CDA-9BFA-767D-FC635D39F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AF296C-4299-8049-0AE0-F8BD5377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F82C1F6-8F0D-C323-2EC1-715E31F85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26" y="2040922"/>
            <a:ext cx="10214841" cy="73337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sz="2000">
                <a:latin typeface="Segoe UI Semilight"/>
                <a:cs typeface="Segoe UI Semilight"/>
              </a:rPr>
              <a:t>Discovery and process map (KS) </a:t>
            </a: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ABBA76-C125-8437-254E-047391B235D8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2990ABC8-72C3-93B4-95F4-765A74D2DF60}"/>
              </a:ext>
            </a:extLst>
          </p:cNvPr>
          <p:cNvSpPr txBox="1">
            <a:spLocks/>
          </p:cNvSpPr>
          <p:nvPr/>
        </p:nvSpPr>
        <p:spPr>
          <a:xfrm>
            <a:off x="794026" y="1201093"/>
            <a:ext cx="5500577" cy="1120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light"/>
              </a:rPr>
              <a:t>Homelessness appeals process</a:t>
            </a:r>
            <a:endParaRPr 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23F7AFC2-FF66-A122-8B07-33B6A89A407A}"/>
              </a:ext>
            </a:extLst>
          </p:cNvPr>
          <p:cNvSpPr txBox="1"/>
          <p:nvPr/>
        </p:nvSpPr>
        <p:spPr>
          <a:xfrm>
            <a:off x="7274442" y="1072116"/>
            <a:ext cx="2179674" cy="499636"/>
          </a:xfrm>
          <a:prstGeom prst="downArrow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Calibri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72464987-ED63-23DE-9AAC-07B4D96FA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5585"/>
            <a:ext cx="12192000" cy="402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52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77701"/>
            <a:ext cx="10214841" cy="25992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3329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Data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21CE18-3810-7815-74B1-29E60289E8AA}"/>
              </a:ext>
            </a:extLst>
          </p:cNvPr>
          <p:cNvSpPr txBox="1">
            <a:spLocks/>
          </p:cNvSpPr>
          <p:nvPr/>
        </p:nvSpPr>
        <p:spPr>
          <a:xfrm>
            <a:off x="794026" y="2279528"/>
            <a:ext cx="10214841" cy="3329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GB" sz="2400">
                <a:latin typeface="Segoe UI Semilight"/>
                <a:cs typeface="Segoe UI Semilight"/>
              </a:rPr>
              <a:t>Christmas surprise: the limit on how many bulky was collection can be booked stopped working. </a:t>
            </a: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GB" sz="2000">
                <a:latin typeface="Segoe UI Semilight"/>
                <a:cs typeface="Segoe UI Semilight"/>
              </a:rPr>
              <a:t>Resulted in bookings being oversubscribed by more than twice the expected limit. </a:t>
            </a:r>
            <a:endParaRPr lang="en-GB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endParaRPr lang="en-GB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/>
            <a:r>
              <a:rPr lang="en-GB" sz="2400">
                <a:latin typeface="Segoe UI Semilight"/>
                <a:cs typeface="Segoe UI Semilight"/>
              </a:rPr>
              <a:t>Raised the need to have better oversight of bookings and the usage across different processes. </a:t>
            </a: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/>
            <a:r>
              <a:rPr lang="en-GB" sz="2400">
                <a:latin typeface="Segoe UI Semilight"/>
                <a:cs typeface="Segoe UI Semilight"/>
              </a:rPr>
              <a:t>Aim to create a dashboard and a reliable data pipeline to that help us an overview of usage.  </a:t>
            </a: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450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0498B-4BF6-0634-1341-AB0B4E1E4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1766ED-8965-283F-F20F-DE618376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64038D-D5FA-88F1-E1D2-7DD20AF49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77701"/>
            <a:ext cx="10214841" cy="25992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7B12BE-8B91-1E6D-ECFD-B973CFD17E92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9EA97655-5D49-00AB-8BCE-00CBF7C21ADB}"/>
              </a:ext>
            </a:extLst>
          </p:cNvPr>
          <p:cNvSpPr txBox="1">
            <a:spLocks/>
          </p:cNvSpPr>
          <p:nvPr/>
        </p:nvSpPr>
        <p:spPr>
          <a:xfrm>
            <a:off x="838200" y="13329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Data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E1C06B6-3390-CE15-2A75-323720AE8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970FA6-8706-10E1-29B7-1EBF50A4ACFD}"/>
              </a:ext>
            </a:extLst>
          </p:cNvPr>
          <p:cNvSpPr txBox="1">
            <a:spLocks/>
          </p:cNvSpPr>
          <p:nvPr/>
        </p:nvSpPr>
        <p:spPr>
          <a:xfrm>
            <a:off x="794026" y="2279528"/>
            <a:ext cx="10214841" cy="3329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GB" sz="2400">
                <a:latin typeface="Segoe UI Semilight"/>
                <a:cs typeface="Segoe UI Semilight"/>
              </a:rPr>
              <a:t>Outstanding questions:</a:t>
            </a:r>
            <a:endParaRPr lang="en-US"/>
          </a:p>
          <a:p>
            <a:pPr marL="800100" lvl="1">
              <a:buFont typeface="Courier New" panose="020B0604020202020204" pitchFamily="34" charset="0"/>
              <a:buChar char="o"/>
            </a:pPr>
            <a:r>
              <a:rPr lang="en-GB" sz="2000">
                <a:latin typeface="Segoe UI Semilight"/>
                <a:cs typeface="Segoe UI Semilight"/>
              </a:rPr>
              <a:t>Are there other things we need to see about bookings?</a:t>
            </a:r>
          </a:p>
          <a:p>
            <a:pPr marL="800100" lvl="1">
              <a:buFont typeface="Courier New" panose="020B0604020202020204" pitchFamily="34" charset="0"/>
              <a:buChar char="o"/>
            </a:pPr>
            <a:r>
              <a:rPr lang="en-GB" sz="2000">
                <a:latin typeface="Segoe UI Semilight"/>
                <a:cs typeface="Segoe UI Semilight"/>
              </a:rPr>
              <a:t>Why are some days have more demand than others? </a:t>
            </a:r>
            <a:endParaRPr lang="en-GB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800100" lvl="1">
              <a:buFont typeface="Courier New" panose="020B0604020202020204" pitchFamily="34" charset="0"/>
              <a:buChar char="o"/>
            </a:pPr>
            <a:r>
              <a:rPr lang="en-GB" sz="2000">
                <a:latin typeface="Segoe UI Semilight"/>
                <a:cs typeface="Segoe UI Semilight"/>
              </a:rPr>
              <a:t>Is the allocation correct?</a:t>
            </a:r>
            <a:endParaRPr lang="en-GB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800100" lvl="1">
              <a:buFont typeface="Courier New" panose="020B0604020202020204" pitchFamily="34" charset="0"/>
              <a:buChar char="o"/>
            </a:pPr>
            <a:endParaRPr lang="en-GB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indent="-342900"/>
            <a:r>
              <a:rPr lang="en-GB" sz="2400">
                <a:latin typeface="Segoe UI Semilight"/>
                <a:cs typeface="Segoe UI Semilight"/>
              </a:rPr>
              <a:t>Next steps: </a:t>
            </a: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800100" lvl="1">
              <a:buFont typeface="Courier New" panose="020B0604020202020204" pitchFamily="34" charset="0"/>
              <a:buChar char="o"/>
            </a:pPr>
            <a:r>
              <a:rPr lang="en-GB" sz="2000">
                <a:latin typeface="Segoe UI Semilight"/>
                <a:cs typeface="Segoe UI Semilight"/>
              </a:rPr>
              <a:t>Add other bookings processes to this dashboard </a:t>
            </a:r>
            <a:endParaRPr lang="en-GB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800100" lvl="1">
              <a:buFont typeface="Courier New" panose="020B0604020202020204" pitchFamily="34" charset="0"/>
              <a:buChar char="o"/>
            </a:pPr>
            <a:r>
              <a:rPr lang="en-GB" sz="2000">
                <a:latin typeface="Segoe UI Semilight"/>
                <a:cs typeface="Segoe UI Semilight"/>
              </a:rPr>
              <a:t>Refactor some of the underlying data processing</a:t>
            </a:r>
            <a:endParaRPr lang="en-GB" sz="20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672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075" y="1836483"/>
            <a:ext cx="3886524" cy="9698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>
                <a:latin typeface="Segoe UI Semilight"/>
                <a:cs typeface="Segoe UI Semilight"/>
              </a:rPr>
              <a:t>Walk and Wheel Gateshead content and wireframe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E556FD8C-C55C-7F82-4BB5-09E7610EC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839" y="300518"/>
            <a:ext cx="3166939" cy="624282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54764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BC214-A9AC-7776-FFAF-111894B94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D68857-4576-EB31-E73B-105238565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79EB01-D16D-F485-B6BE-8EFE75D56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075" y="1836483"/>
            <a:ext cx="3236037" cy="96980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>
                <a:latin typeface="Segoe UI Semilight"/>
                <a:cs typeface="Segoe UI Semilight"/>
              </a:rPr>
              <a:t>Walk and Wheel Gateshead content and wireframe</a:t>
            </a: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6C76A3-461D-9745-7522-CFCA9DC7C96E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32226FFF-3BB8-99D2-3F80-9330866BEBE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7376EDA-7CA9-14F8-4EF2-B45BF4D0C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160" y="974302"/>
            <a:ext cx="6581161" cy="48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05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99235"/>
            <a:ext cx="10214841" cy="387772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639A9-58CD-3BAA-C89F-30CAB87488D2}"/>
              </a:ext>
            </a:extLst>
          </p:cNvPr>
          <p:cNvSpPr txBox="1">
            <a:spLocks/>
          </p:cNvSpPr>
          <p:nvPr/>
        </p:nvSpPr>
        <p:spPr>
          <a:xfrm>
            <a:off x="888368" y="1395748"/>
            <a:ext cx="9177006" cy="34425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GB" sz="2000">
              <a:latin typeface="Segoe UI Semilight" panose="020B0402040204020203" pitchFamily="34" charset="0"/>
              <a:cs typeface="Segoe UI Semilight"/>
            </a:endParaRPr>
          </a:p>
          <a:p>
            <a:pPr marL="0" indent="0">
              <a:buNone/>
            </a:pPr>
            <a:r>
              <a:rPr lang="en-GB">
                <a:latin typeface="Segoe UI Semibold"/>
                <a:cs typeface="Segoe UI Semibold"/>
              </a:rPr>
              <a:t>Business rates change of address</a:t>
            </a:r>
            <a:br>
              <a:rPr lang="en-GB">
                <a:latin typeface="Segoe UI Semibold"/>
                <a:cs typeface="Segoe UI Semibold"/>
              </a:rPr>
            </a:br>
            <a:br>
              <a:rPr lang="en-GB">
                <a:latin typeface="Segoe UI Semibold"/>
                <a:cs typeface="Segoe UI Semibold"/>
              </a:rPr>
            </a:br>
            <a:r>
              <a:rPr lang="en-GB">
                <a:latin typeface="Segoe UI Semibold"/>
                <a:cs typeface="Segoe UI Semibold"/>
              </a:rPr>
              <a:t>- Discovery – Engage process (GW)</a:t>
            </a:r>
          </a:p>
          <a:p>
            <a:pPr>
              <a:buFontTx/>
              <a:buChar char="-"/>
            </a:pPr>
            <a:r>
              <a:rPr lang="en-GB">
                <a:latin typeface="Segoe UI Semibold"/>
                <a:cs typeface="Segoe UI Semibold"/>
              </a:rPr>
              <a:t>Wireframe / UX (KS)</a:t>
            </a:r>
          </a:p>
          <a:p>
            <a:pPr>
              <a:buFontTx/>
              <a:buChar char="-"/>
            </a:pPr>
            <a:r>
              <a:rPr lang="en-GB">
                <a:latin typeface="Segoe UI Semibold"/>
                <a:cs typeface="Segoe UI Semibold"/>
              </a:rPr>
              <a:t>Form dev progress (DC)</a:t>
            </a:r>
            <a:br>
              <a:rPr lang="en-GB">
                <a:latin typeface="Segoe UI Semibold"/>
                <a:cs typeface="Segoe UI Semibold"/>
              </a:rPr>
            </a:b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GB">
              <a:latin typeface="Segoe UI Semibold"/>
              <a:cs typeface="Segoe UI Semibold"/>
            </a:endParaRPr>
          </a:p>
          <a:p>
            <a:pPr marL="0" indent="0">
              <a:buNone/>
            </a:pPr>
            <a:endParaRPr lang="en-GB" sz="1800">
              <a:latin typeface="Segoe UI Semilight" panose="020B0402040204020203" pitchFamily="34" charset="0"/>
              <a:cs typeface="Segoe UI Semilight"/>
            </a:endParaRPr>
          </a:p>
          <a:p>
            <a:pPr marL="0" indent="0">
              <a:buNone/>
            </a:pPr>
            <a:endParaRPr lang="en-GB" sz="1800">
              <a:latin typeface="Segoe UI Semilight" panose="020B0402040204020203" pitchFamily="34" charset="0"/>
              <a:cs typeface="Segoe UI Semilight"/>
            </a:endParaRPr>
          </a:p>
          <a:p>
            <a:pPr marL="0" indent="0">
              <a:buNone/>
            </a:pP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b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" name="Picture 1" descr="A screenshot of a email&#10;&#10;Description automatically generated">
            <a:extLst>
              <a:ext uri="{FF2B5EF4-FFF2-40B4-BE49-F238E27FC236}">
                <a16:creationId xmlns:a16="http://schemas.microsoft.com/office/drawing/2014/main" id="{E1C43FA1-A485-9353-53C3-CADE3C89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688" y="452358"/>
            <a:ext cx="3896298" cy="621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65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B4773-DB92-9966-DB99-75573C777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E65CCB-67DF-EDFC-EB5A-84C684358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6F663F-3544-0AE4-6E5E-4C62512C4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075" y="1864361"/>
            <a:ext cx="3356842" cy="969801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sz="2400">
                <a:latin typeface="Segoe UI Semilight"/>
                <a:cs typeface="Segoe UI Semilight"/>
              </a:rPr>
              <a:t>Walk and Wheel Gateshead content and wireframe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CCCF32-E6B7-467D-8095-FA35C75AA9B3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36B0A8AF-3FD0-A41D-1E33-1A4FF18D96D5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43E95B5-FA37-ECFE-24D0-6E25B3F98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810" y="285502"/>
            <a:ext cx="5200295" cy="636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05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2BE5F-DD0E-F611-B4DF-2DABE9191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43F45EC-E31C-89DA-0B84-76ED7765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38AF637-BB3F-3D58-5A9E-4BE4B6B7D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26" y="1952093"/>
            <a:ext cx="4428378" cy="19979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000">
                <a:latin typeface="Segoe UI Semilight"/>
                <a:cs typeface="Segoe UI Semilight"/>
              </a:rPr>
              <a:t>Public Health It's raining, it's pouring annual report 2020 transferred from a PDF to a document template</a:t>
            </a:r>
            <a:endParaRPr lang="en-US" sz="2000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B5ADF5-A508-AA11-2640-E02B256A4AEA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E16A97F-D35B-4F46-E222-68F5EC13DC03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A1B03E64-54BA-A54B-AA51-3E2A31FAF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893" y="443947"/>
            <a:ext cx="5768077" cy="597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26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8D174-33A0-9F81-077A-6C9C4C8CD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3412AE-D8CB-D18B-7CCF-D2A6E263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081DA0-CF3E-736B-3258-823B72E54B3F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1222453-785F-22F3-0983-7C22E2B18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266" y="387490"/>
            <a:ext cx="5765224" cy="597804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75179CD-B815-B621-39B6-61847C451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26" y="1952093"/>
            <a:ext cx="4428378" cy="19979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000">
                <a:latin typeface="Segoe UI Semilight"/>
                <a:cs typeface="Segoe UI Semilight"/>
              </a:rPr>
              <a:t>Public Health It's raining, it's pouring annual report 2020 transferred from a PDF to a document template</a:t>
            </a:r>
            <a:endParaRPr lang="en-US" sz="20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39AB7A1B-5BD6-626B-FAD5-A94264373A26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85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092B0-8C05-7D2D-92BF-44FC514AF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4191C4-EDD0-0230-1C4A-5A1E82FF3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D06690-135C-5DC5-BA4D-45D1A701440B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0FAE5DEB-306C-FBD5-21FF-8B3F869A3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750" y="338972"/>
            <a:ext cx="5767450" cy="598127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1F8E808-4697-C817-2E25-A592FBBFF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26" y="1952093"/>
            <a:ext cx="4428378" cy="199795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000">
                <a:latin typeface="Segoe UI Semilight"/>
                <a:cs typeface="Segoe UI Semilight"/>
              </a:rPr>
              <a:t>Public Health It's raining, it's pouring annual report 2020 transferred from a PDF to a document template</a:t>
            </a:r>
            <a:endParaRPr lang="en-US" sz="200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9810DE1-01CD-6523-8566-D271FDD72B17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187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3D8AF-2B3E-653F-BED6-45E77A7AB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EDD605-5F95-73A3-058A-682F70503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CFD2E42-1B09-0EEF-5DBE-0F11A0F4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26" y="2007387"/>
            <a:ext cx="4928113" cy="10449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000">
                <a:latin typeface="Segoe UI Semilight"/>
                <a:cs typeface="Segoe UI Semilight"/>
              </a:rPr>
              <a:t>Public Health external links library </a:t>
            </a:r>
            <a:endParaRPr lang="en-US" sz="2000">
              <a:ea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4A893B-FF85-384F-E357-A3DA5B03195C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DA208E3-F575-8E72-E091-9877E03BFA5C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4C35C8-A0CB-DFF3-8857-4ADBDCE49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297" y="443948"/>
            <a:ext cx="3739753" cy="596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08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438FD-040D-45B8-5247-898C166FA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CD5A39D-9150-47FF-4D68-BD1624908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E157BC-C4F8-63F4-84D9-8E7DA567A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26" y="1808604"/>
            <a:ext cx="3867940" cy="74677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sz="2400">
                <a:latin typeface="Segoe UI Semilight"/>
                <a:cs typeface="Segoe UI Semilight"/>
              </a:rPr>
              <a:t>Public Health external links library </a:t>
            </a:r>
            <a:endParaRPr lang="en-US">
              <a:cs typeface="Calibri" panose="020F050202020403020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0B4809C-6EB0-3F88-4A38-033A08924E16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15F07D4C-E841-CBD0-493A-9693B6D4F0CB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FF2D367-B2C9-2C57-77E1-A07FB3006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720" y="454991"/>
            <a:ext cx="5740822" cy="594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34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F1773-2CB1-8843-7CE0-E01ECA744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4E4AAD-E272-25A0-3EEF-0CB62FB4F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0CAB71-6071-954A-68B9-2FFD9D140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26" y="1808604"/>
            <a:ext cx="4731010" cy="8580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sz="1900">
                <a:latin typeface="Segoe UI Semilight"/>
                <a:cs typeface="Segoe UI Semilight"/>
              </a:rPr>
              <a:t>Public Health external links library </a:t>
            </a:r>
            <a:endParaRPr lang="en-US" sz="1900">
              <a:cs typeface="Calibri" panose="020F050202020403020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55F81B-BB24-4A94-CCF5-8821FB3A5AFF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602754D8-151E-A08F-1D7E-EDAF3B94514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FE15F5A-DAED-AE9C-51B7-6E0309595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069" y="399774"/>
            <a:ext cx="3410644" cy="5948326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913535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8B8C4-795D-CF4D-953B-317A592DA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CC9934-4DA8-AD51-26B9-088482EF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CE69BC-4613-0B49-7F1F-8F09F63D4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26" y="1808604"/>
            <a:ext cx="3867940" cy="74677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sz="2400">
                <a:latin typeface="Segoe UI Semilight"/>
                <a:cs typeface="Segoe UI Semilight"/>
              </a:rPr>
              <a:t>Public Health external links library </a:t>
            </a:r>
            <a:endParaRPr lang="en-US">
              <a:cs typeface="Calibri" panose="020F050202020403020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6035D4-1E64-0526-BC53-971818128C3C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6926851C-503C-4B13-6A20-BFCEB901D02B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9D9B0665-291B-7733-AD37-8FE6B9ECF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985" y="454743"/>
            <a:ext cx="5792129" cy="5948326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555056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AEA87-1018-4D77-725A-5B7BB71AA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3E38AD-0750-4ABA-D544-BAFDDE13F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1E8ADB-538B-3701-EBE9-00685FBB4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270" y="2078092"/>
            <a:ext cx="3338256" cy="93263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400">
                <a:latin typeface="Segoe UI Semilight"/>
                <a:cs typeface="Segoe UI Semilight"/>
              </a:rPr>
              <a:t>Scaffold licence content (and discovery) </a:t>
            </a:r>
            <a:endParaRPr lang="en-US">
              <a:cs typeface="Calibri" panose="020F050202020403020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81E0D9-D04D-DD0E-B58A-0AF07964F277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8E08741F-0EEA-E550-180B-E2C8D79548D9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4612D1B-0598-1A49-ABC7-1601D0D4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495" y="244829"/>
            <a:ext cx="3637526" cy="6363628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322557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1B113-BE8A-F811-AE70-B8665D733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9F4073A-F86E-47C2-70DC-D8444330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475103-2539-C9A6-8E5B-36C8596EE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270" y="2078092"/>
            <a:ext cx="3486939" cy="9326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>
                <a:latin typeface="Segoe UI Semilight"/>
                <a:cs typeface="Segoe UI Semilight"/>
              </a:rPr>
              <a:t>Scaffold licence content (and discovery) </a:t>
            </a:r>
            <a:endParaRPr lang="en-US">
              <a:cs typeface="Calibri" panose="020F0502020204030204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EA5557-A078-8D00-B164-C0217470120F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9F78A194-155D-ABB5-8D2E-4E69046F7C8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Picture 1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DC88B182-847A-2BE5-7EA5-F1FF37AEB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636" y="277892"/>
            <a:ext cx="3796060" cy="628928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512434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9645C-DC8D-DA98-023F-435DF7239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39D5529-1574-3E19-0F8E-C54BCF37B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B35BC4-5F06-9220-9EE6-3CFE5B673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99235"/>
            <a:ext cx="10214841" cy="387772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F3B143-0AD1-9767-70F0-72C614CF1EC9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3BFBE3-53B0-C240-B52F-46563D80B403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C4C2886-EDF4-5EDE-53AC-90BFF37D4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29235-AD3F-873E-265C-E145E0370147}"/>
              </a:ext>
            </a:extLst>
          </p:cNvPr>
          <p:cNvSpPr txBox="1">
            <a:spLocks/>
          </p:cNvSpPr>
          <p:nvPr/>
        </p:nvSpPr>
        <p:spPr>
          <a:xfrm>
            <a:off x="888368" y="1200818"/>
            <a:ext cx="5048030" cy="36375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GB" sz="2000">
              <a:latin typeface="Segoe UI Semilight" panose="020B0402040204020203" pitchFamily="34" charset="0"/>
              <a:cs typeface="Segoe UI Semilight"/>
            </a:endParaRPr>
          </a:p>
          <a:p>
            <a:pPr marL="0" indent="0">
              <a:buNone/>
            </a:pPr>
            <a:r>
              <a:rPr lang="en-GB" sz="2400">
                <a:latin typeface="Segoe UI Semibold"/>
                <a:cs typeface="Segoe UI Semibold"/>
              </a:rPr>
              <a:t>Business rates change of address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br>
              <a:rPr lang="en-GB">
                <a:latin typeface="Segoe UI Semibold"/>
                <a:cs typeface="Segoe UI Semibold"/>
              </a:rPr>
            </a:b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GB">
              <a:latin typeface="Segoe UI Semibold"/>
              <a:cs typeface="Segoe UI Semibold"/>
            </a:endParaRPr>
          </a:p>
          <a:p>
            <a:pPr marL="0" indent="0">
              <a:buNone/>
            </a:pPr>
            <a:endParaRPr lang="en-GB" sz="1800">
              <a:latin typeface="Segoe UI Semilight" panose="020B0402040204020203" pitchFamily="34" charset="0"/>
              <a:cs typeface="Segoe UI Semilight"/>
            </a:endParaRPr>
          </a:p>
          <a:p>
            <a:pPr marL="0" indent="0">
              <a:buNone/>
            </a:pPr>
            <a:endParaRPr lang="en-GB" sz="1800">
              <a:latin typeface="Segoe UI Semilight" panose="020B0402040204020203" pitchFamily="34" charset="0"/>
              <a:cs typeface="Segoe UI Semilight"/>
            </a:endParaRPr>
          </a:p>
          <a:p>
            <a:pPr marL="0" indent="0">
              <a:buNone/>
            </a:pP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b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9757DC30-E1C1-156A-3E5C-342AF4358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000" y="504275"/>
            <a:ext cx="5429313" cy="59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90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77701"/>
            <a:ext cx="10214841" cy="25992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3329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Address lookup development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A6DCF134-6D20-3A8D-7D82-C3ED7249E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121" y="781050"/>
            <a:ext cx="3757383" cy="48773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7CDE9A-DD8C-2B7F-A369-032D54DE954C}"/>
              </a:ext>
            </a:extLst>
          </p:cNvPr>
          <p:cNvSpPr txBox="1">
            <a:spLocks/>
          </p:cNvSpPr>
          <p:nvPr/>
        </p:nvSpPr>
        <p:spPr>
          <a:xfrm>
            <a:off x="841651" y="2420063"/>
            <a:ext cx="6052416" cy="40902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>
              <a:latin typeface="Segoe UI Semilight"/>
              <a:cs typeface="Segoe UI Semilight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5EC1E44-671B-F050-CB2F-D2750FA5E006}"/>
              </a:ext>
            </a:extLst>
          </p:cNvPr>
          <p:cNvSpPr txBox="1">
            <a:spLocks/>
          </p:cNvSpPr>
          <p:nvPr/>
        </p:nvSpPr>
        <p:spPr>
          <a:xfrm>
            <a:off x="794026" y="2284596"/>
            <a:ext cx="6355654" cy="4124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>
                <a:latin typeface="Segoe UI Semilight"/>
                <a:cs typeface="Segoe UI Semilight"/>
              </a:rPr>
              <a:t>Improved validation logic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1600">
                <a:latin typeface="Segoe UI Semilight"/>
                <a:cs typeface="Segoe UI Semilight"/>
              </a:rPr>
              <a:t>Improves user guidance with dynamic tailored instructions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1600">
                <a:latin typeface="Segoe UI Semilight"/>
                <a:cs typeface="Segoe UI Semilight"/>
              </a:rPr>
              <a:t>Reduces confusion and frustration</a:t>
            </a:r>
          </a:p>
          <a:p>
            <a:r>
              <a:rPr lang="en-GB" sz="1600">
                <a:latin typeface="Segoe UI Semilight"/>
                <a:cs typeface="Segoe UI Semilight"/>
              </a:rPr>
              <a:t>System alerts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1600">
                <a:latin typeface="Segoe UI Semilight"/>
                <a:cs typeface="Segoe UI Semilight"/>
              </a:rPr>
              <a:t>During server errors a global alert can be enabled directly to address inputs with a configurable message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1600">
                <a:latin typeface="Segoe UI Semilight"/>
                <a:cs typeface="Segoe UI Semilight"/>
              </a:rPr>
              <a:t>Falls back to manual input automatically if possible</a:t>
            </a:r>
          </a:p>
          <a:p>
            <a:r>
              <a:rPr lang="en-GB" sz="1600">
                <a:latin typeface="Segoe UI Semilight"/>
                <a:cs typeface="Segoe UI Semilight"/>
              </a:rPr>
              <a:t>Development improvements 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1600">
                <a:latin typeface="Segoe UI Semilight"/>
                <a:cs typeface="Segoe UI Semilight"/>
              </a:rPr>
              <a:t>Easy configuration for faster development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1600">
                <a:latin typeface="Segoe UI Semilight"/>
                <a:cs typeface="Segoe UI Semilight"/>
              </a:rPr>
              <a:t>Global script handling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1600">
                <a:latin typeface="Segoe UI Semilight"/>
                <a:cs typeface="Segoe UI Semilight"/>
              </a:rPr>
              <a:t>Global config to control text</a:t>
            </a:r>
            <a:endParaRPr lang="en-GB"/>
          </a:p>
          <a:p>
            <a:pPr lvl="1">
              <a:buFont typeface="Courier New" panose="020B0604020202020204" pitchFamily="34" charset="0"/>
              <a:buChar char="o"/>
            </a:pPr>
            <a:r>
              <a:rPr lang="en-GB" sz="1600">
                <a:latin typeface="Segoe UI Semilight"/>
                <a:cs typeface="Segoe UI Semilight"/>
              </a:rPr>
              <a:t>Reduced risk of payment failures</a:t>
            </a:r>
            <a:endParaRPr lang="en-GB"/>
          </a:p>
          <a:p>
            <a:endParaRPr lang="en-GB" sz="1600">
              <a:latin typeface="Segoe UI Semilight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066246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FF2EC-7CBC-4653-3DCD-079CE8286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B7B593-41AD-A65C-EDFB-5E88B9B51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F47B99-8231-67A1-BC9B-C61E4D79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77701"/>
            <a:ext cx="10214841" cy="25992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A44589-1425-A97C-FABA-A506C5005B7A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3B643556-7DE1-C74D-BB25-56B34CA5ED26}"/>
              </a:ext>
            </a:extLst>
          </p:cNvPr>
          <p:cNvSpPr txBox="1">
            <a:spLocks/>
          </p:cNvSpPr>
          <p:nvPr/>
        </p:nvSpPr>
        <p:spPr>
          <a:xfrm>
            <a:off x="838200" y="13329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err="1">
                <a:latin typeface="Segoe UI Semibold"/>
                <a:cs typeface="Segoe UI Semibold"/>
              </a:rPr>
              <a:t>Devel</a:t>
            </a:r>
            <a:r>
              <a:rPr lang="en-GB" sz="2800">
                <a:latin typeface="Segoe UI Semibold"/>
                <a:cs typeface="Segoe UI Semibold"/>
              </a:rPr>
              <a:t>	</a:t>
            </a:r>
            <a:r>
              <a:rPr lang="en-GB" sz="2800" err="1">
                <a:latin typeface="Segoe UI Semibold"/>
                <a:cs typeface="Segoe UI Semibold"/>
              </a:rPr>
              <a:t>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AAD79C7-FDE0-1A16-786E-778E04479A53}"/>
              </a:ext>
            </a:extLst>
          </p:cNvPr>
          <p:cNvSpPr txBox="1">
            <a:spLocks/>
          </p:cNvSpPr>
          <p:nvPr/>
        </p:nvSpPr>
        <p:spPr>
          <a:xfrm>
            <a:off x="836268" y="2285326"/>
            <a:ext cx="7672948" cy="41278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>
                <a:latin typeface="Segoe UI Semilight"/>
                <a:ea typeface="+mn-lt"/>
                <a:cs typeface="+mn-lt"/>
              </a:rPr>
              <a:t>Temporary Traffic Regulation Order (</a:t>
            </a:r>
            <a:r>
              <a:rPr lang="en-GB" sz="2400">
                <a:latin typeface="Segoe UI Semilight"/>
                <a:cs typeface="Segoe UI Semilight"/>
              </a:rPr>
              <a:t>TTRO) changes</a:t>
            </a:r>
            <a:endParaRPr lang="en-GB" sz="2400" b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GB" sz="2400">
                <a:latin typeface="Segoe UI Semilight"/>
                <a:ea typeface="Calibri"/>
                <a:cs typeface="Segoe UI Semilight"/>
              </a:rPr>
              <a:t>(Temporary restrictions or closures to the highway, to stop or limit vehicles or pedestrians on the highway.)</a:t>
            </a:r>
            <a:endParaRPr lang="en-GB" sz="1600">
              <a:solidFill>
                <a:srgbClr val="333333"/>
              </a:solidFill>
              <a:latin typeface="Inter"/>
              <a:ea typeface="Calibri"/>
              <a:cs typeface="Segoe UI Semilight"/>
            </a:endParaRPr>
          </a:p>
          <a:p>
            <a:pPr marL="0" indent="0">
              <a:buNone/>
            </a:pPr>
            <a:endParaRPr lang="en-GB" sz="2400">
              <a:latin typeface="Segoe UI Semilight"/>
              <a:ea typeface="Calibri"/>
              <a:cs typeface="Segoe UI Semi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latin typeface="Calibri"/>
                <a:ea typeface="Calibri"/>
                <a:cs typeface="Calibri"/>
              </a:rPr>
              <a:t>Online form, with pin on a map and upload options for evidence  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180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latin typeface="Calibri"/>
                <a:ea typeface="Calibri"/>
                <a:cs typeface="Calibri"/>
              </a:rPr>
              <a:t>Payment is taken before the form can be submitted 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180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latin typeface="Calibri"/>
                <a:ea typeface="Calibri"/>
                <a:cs typeface="Calibri"/>
              </a:rPr>
              <a:t>Automated acknowledgement page and email to customer 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180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latin typeface="Calibri"/>
                <a:ea typeface="Calibri"/>
                <a:cs typeface="Calibri"/>
              </a:rPr>
              <a:t>Case is held within case mgmt. 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180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latin typeface="Calibri"/>
                <a:ea typeface="Calibri"/>
                <a:cs typeface="Calibri"/>
              </a:rPr>
              <a:t>Case can be assigned between members of the team 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180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latin typeface="Calibri"/>
                <a:ea typeface="Calibri"/>
                <a:cs typeface="Calibri"/>
              </a:rPr>
              <a:t>Team can ask questions or request further info / evidence from the customer within case mgmt.. 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180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latin typeface="Calibri"/>
                <a:ea typeface="Calibri"/>
                <a:cs typeface="Calibri"/>
              </a:rPr>
              <a:t>All GDPR compliant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180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latin typeface="Calibri"/>
                <a:ea typeface="Calibri"/>
                <a:cs typeface="Calibri"/>
              </a:rPr>
              <a:t>Case history updates can be added</a:t>
            </a:r>
            <a:endParaRPr lang="en-GB" sz="180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180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800">
                <a:latin typeface="Calibri"/>
                <a:ea typeface="Calibri"/>
                <a:cs typeface="Calibri"/>
              </a:rPr>
              <a:t>The signed TTRO can be uploaded</a:t>
            </a:r>
          </a:p>
          <a:p>
            <a:pPr marL="0" indent="0"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33B37F-5037-5636-14F2-37E6A16B3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6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2E7EA-EBFB-E71E-839B-60E8DEA0F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05C073-0D3B-2FAE-F52E-CF504F003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DEC760-A2A4-222B-2DD8-8A97C9F1C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77701"/>
            <a:ext cx="10214841" cy="25992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7F9BF7-4DB8-4132-6F60-5919AB48B6BD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64AB6160-F050-132C-16CE-94AF45AF3DB0}"/>
              </a:ext>
            </a:extLst>
          </p:cNvPr>
          <p:cNvSpPr txBox="1">
            <a:spLocks/>
          </p:cNvSpPr>
          <p:nvPr/>
        </p:nvSpPr>
        <p:spPr>
          <a:xfrm>
            <a:off x="838200" y="13329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err="1">
                <a:latin typeface="Segoe UI Semibold"/>
                <a:cs typeface="Segoe UI Semibold"/>
              </a:rPr>
              <a:t>Devel</a:t>
            </a:r>
            <a:r>
              <a:rPr lang="en-GB" sz="2800">
                <a:latin typeface="Segoe UI Semibold"/>
                <a:cs typeface="Segoe UI Semibold"/>
              </a:rPr>
              <a:t>	</a:t>
            </a:r>
            <a:r>
              <a:rPr lang="en-GB" sz="2800" err="1">
                <a:latin typeface="Segoe UI Semibold"/>
                <a:cs typeface="Segoe UI Semibold"/>
              </a:rPr>
              <a:t>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D5FFD3E-0F16-5C3A-BE0A-1AE81E15FBBD}"/>
              </a:ext>
            </a:extLst>
          </p:cNvPr>
          <p:cNvSpPr txBox="1">
            <a:spLocks/>
          </p:cNvSpPr>
          <p:nvPr/>
        </p:nvSpPr>
        <p:spPr>
          <a:xfrm>
            <a:off x="761927" y="2285326"/>
            <a:ext cx="4457680" cy="15462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>
                <a:latin typeface="Segoe UI Semilight"/>
                <a:ea typeface="+mn-lt"/>
                <a:cs typeface="+mn-lt"/>
              </a:rPr>
              <a:t>Temporary Traffic Regulation Order (</a:t>
            </a:r>
            <a:r>
              <a:rPr lang="en-GB" sz="2400">
                <a:latin typeface="Segoe UI Semilight"/>
                <a:cs typeface="Segoe UI Semilight"/>
              </a:rPr>
              <a:t>TTRO) changes</a:t>
            </a:r>
            <a:endParaRPr lang="en-GB" sz="2400" b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GB" sz="2000">
                <a:latin typeface="Segoe UI Semilight"/>
                <a:cs typeface="Segoe UI Semilight"/>
              </a:rPr>
              <a:t>Highlighted areas are revised sections of the process map</a:t>
            </a:r>
            <a:r>
              <a:rPr lang="en-GB" sz="2400">
                <a:latin typeface="Segoe UI Semilight"/>
                <a:cs typeface="Segoe UI Semilight"/>
              </a:rPr>
              <a:t> </a:t>
            </a: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AE82BD3-5CBE-A5A7-A885-8ADE3E18F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2E75484-776C-08B9-4CAF-067B925C7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752" y="1278673"/>
            <a:ext cx="577756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89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680" y="2683997"/>
            <a:ext cx="10214841" cy="25992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>
                <a:latin typeface="Segoe UI Semilight"/>
                <a:cs typeface="Segoe UI Semilight"/>
              </a:rPr>
              <a:t>Council Tax discovery workshop</a:t>
            </a:r>
            <a:endParaRPr lang="en-US"/>
          </a:p>
          <a:p>
            <a:r>
              <a:rPr lang="en-GB" sz="2400">
                <a:latin typeface="Segoe UI Semilight"/>
                <a:cs typeface="Segoe UI Semilight"/>
              </a:rPr>
              <a:t>Antisocial behaviour discovery</a:t>
            </a:r>
          </a:p>
          <a:p>
            <a:r>
              <a:rPr lang="en-GB" sz="2400">
                <a:latin typeface="Segoe UI Semilight"/>
                <a:cs typeface="Segoe UI Semilight"/>
              </a:rPr>
              <a:t>Homelessness digital process – wireframe and development</a:t>
            </a:r>
          </a:p>
          <a:p>
            <a:r>
              <a:rPr lang="en-GB" sz="2400">
                <a:latin typeface="Segoe UI Semilight"/>
                <a:cs typeface="Segoe UI Semilight"/>
              </a:rPr>
              <a:t>Scaffolding permits – wireframing and development</a:t>
            </a: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392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What's next?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6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F29247-0259-9C87-5E15-53F3469D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06" y="5872020"/>
            <a:ext cx="1755124" cy="487534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78B0B0DA-01DC-8879-1C3F-1C2F3F448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00427"/>
            <a:ext cx="9875520" cy="3299902"/>
          </a:xfrm>
        </p:spPr>
        <p:txBody>
          <a:bodyPr>
            <a:normAutofit/>
          </a:bodyPr>
          <a:lstStyle/>
          <a:p>
            <a:pPr algn="l"/>
            <a:endParaRPr lang="en-GB" sz="480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4CD6BD3-4A45-0A77-D9ED-137E5380E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072045"/>
            <a:ext cx="9875520" cy="900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GB">
              <a:latin typeface="Segoe UI Semilight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135411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29DB9-7CFE-A6D1-6C1E-B2DFD6901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AB8CB5-EF2C-361A-59AD-767D5D60A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A996B3-F6A8-CA15-FCC6-A64F6BB9B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99235"/>
            <a:ext cx="10214841" cy="387772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44B552-FC25-10AD-574A-59C0F5E1EB22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17863B-4119-8B0B-7F7F-9249BDE8942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F2C68C-C869-B562-9E36-A1DBBBB8D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12CFD-77F3-3525-2463-F90024A0EB5A}"/>
              </a:ext>
            </a:extLst>
          </p:cNvPr>
          <p:cNvSpPr txBox="1">
            <a:spLocks/>
          </p:cNvSpPr>
          <p:nvPr/>
        </p:nvSpPr>
        <p:spPr>
          <a:xfrm>
            <a:off x="888368" y="1200818"/>
            <a:ext cx="9177006" cy="36375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GB" sz="2000">
              <a:latin typeface="Segoe UI Semilight" panose="020B0402040204020203" pitchFamily="34" charset="0"/>
              <a:cs typeface="Segoe UI Semilight"/>
            </a:endParaRPr>
          </a:p>
          <a:p>
            <a:pPr marL="0" indent="0">
              <a:buNone/>
            </a:pPr>
            <a:r>
              <a:rPr lang="en-GB" sz="2400">
                <a:latin typeface="Segoe UI Semibold"/>
                <a:cs typeface="Segoe UI Semibold"/>
              </a:rPr>
              <a:t>Business rates change of address</a:t>
            </a: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br>
              <a:rPr lang="en-GB">
                <a:latin typeface="Segoe UI Semibold"/>
                <a:cs typeface="Segoe UI Semibold"/>
              </a:rPr>
            </a:b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GB">
              <a:latin typeface="Segoe UI Semibold"/>
              <a:cs typeface="Segoe UI Semibold"/>
            </a:endParaRPr>
          </a:p>
          <a:p>
            <a:pPr marL="0" indent="0">
              <a:buNone/>
            </a:pPr>
            <a:endParaRPr lang="en-GB" sz="1800">
              <a:latin typeface="Segoe UI Semilight" panose="020B0402040204020203" pitchFamily="34" charset="0"/>
              <a:cs typeface="Segoe UI Semilight"/>
            </a:endParaRPr>
          </a:p>
          <a:p>
            <a:pPr marL="0" indent="0">
              <a:buNone/>
            </a:pPr>
            <a:endParaRPr lang="en-GB" sz="1800">
              <a:latin typeface="Segoe UI Semilight" panose="020B0402040204020203" pitchFamily="34" charset="0"/>
              <a:cs typeface="Segoe UI Semilight"/>
            </a:endParaRPr>
          </a:p>
          <a:p>
            <a:pPr marL="0" indent="0">
              <a:buNone/>
            </a:pP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b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DE9314EA-F5EF-8358-1657-0CADD42F4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017" y="534837"/>
            <a:ext cx="4587520" cy="595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71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17E44-2752-B2EB-4636-5B03846DB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E1E402E-B3E9-CB1B-F2E6-14C914402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42B46D-455F-C06C-4BCD-5C38F4FC3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99235"/>
            <a:ext cx="10214841" cy="387772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CABD39-CC9C-DE94-4ACD-B439C509E018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9D7C0D-B8B3-72BB-8F72-F333801A168B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3235E1C-C631-8C83-9114-3A3BFCF51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B568D-BB1F-0E42-124D-F897E3C4FB02}"/>
              </a:ext>
            </a:extLst>
          </p:cNvPr>
          <p:cNvSpPr txBox="1">
            <a:spLocks/>
          </p:cNvSpPr>
          <p:nvPr/>
        </p:nvSpPr>
        <p:spPr>
          <a:xfrm>
            <a:off x="888368" y="1200818"/>
            <a:ext cx="9177006" cy="36375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GB" sz="2000">
              <a:latin typeface="Segoe UI Semilight" panose="020B0402040204020203" pitchFamily="34" charset="0"/>
              <a:cs typeface="Segoe UI Semilight"/>
            </a:endParaRPr>
          </a:p>
          <a:p>
            <a:pPr marL="0" indent="0">
              <a:buNone/>
            </a:pPr>
            <a:r>
              <a:rPr lang="en-GB" sz="2400">
                <a:latin typeface="Segoe UI Semibold"/>
                <a:cs typeface="Segoe UI Semibold"/>
              </a:rPr>
              <a:t>Business rates change of address</a:t>
            </a: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br>
              <a:rPr lang="en-GB">
                <a:latin typeface="Segoe UI Semibold"/>
                <a:cs typeface="Segoe UI Semibold"/>
              </a:rPr>
            </a:b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GB">
              <a:latin typeface="Segoe UI Semibold"/>
              <a:cs typeface="Segoe UI Semibold"/>
            </a:endParaRPr>
          </a:p>
          <a:p>
            <a:pPr marL="0" indent="0">
              <a:buNone/>
            </a:pPr>
            <a:endParaRPr lang="en-GB" sz="1800">
              <a:latin typeface="Segoe UI Semilight" panose="020B0402040204020203" pitchFamily="34" charset="0"/>
              <a:cs typeface="Segoe UI Semilight"/>
            </a:endParaRPr>
          </a:p>
          <a:p>
            <a:pPr marL="0" indent="0">
              <a:buNone/>
            </a:pPr>
            <a:endParaRPr lang="en-GB" sz="1800">
              <a:latin typeface="Segoe UI Semilight" panose="020B0402040204020203" pitchFamily="34" charset="0"/>
              <a:cs typeface="Segoe UI Semilight"/>
            </a:endParaRPr>
          </a:p>
          <a:p>
            <a:pPr marL="0" indent="0">
              <a:buNone/>
            </a:pP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b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08494DF6-FF82-B6E5-B207-2736FFC1A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535" y="450984"/>
            <a:ext cx="5073396" cy="594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9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CA56C-289F-3365-E8D6-4BDBA02DE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42B51D-4EA6-871B-A430-52B92990D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8158E54-2D5F-3C57-4B66-61271F3E3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99235"/>
            <a:ext cx="10214841" cy="387772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AD791C-0627-D8AA-0CC4-B09F4B7C9B9D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125D18-9FB5-9F87-C59C-8B95979865F3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A099D3B-C594-AD37-2A64-90FE1D546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596D7-69E9-5BCC-7A74-DFB826D54666}"/>
              </a:ext>
            </a:extLst>
          </p:cNvPr>
          <p:cNvSpPr txBox="1">
            <a:spLocks/>
          </p:cNvSpPr>
          <p:nvPr/>
        </p:nvSpPr>
        <p:spPr>
          <a:xfrm>
            <a:off x="888368" y="1378027"/>
            <a:ext cx="9177006" cy="36375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GB" sz="2000">
              <a:latin typeface="Segoe UI Semilight" panose="020B0402040204020203" pitchFamily="34" charset="0"/>
              <a:cs typeface="Segoe UI Semilight"/>
            </a:endParaRPr>
          </a:p>
          <a:p>
            <a:pPr marL="0" indent="0">
              <a:buNone/>
            </a:pPr>
            <a:r>
              <a:rPr lang="en-GB" sz="2400">
                <a:latin typeface="Segoe UI Semibold"/>
                <a:cs typeface="Segoe UI Semibold"/>
              </a:rPr>
              <a:t>Business rates change of address</a:t>
            </a: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GB" sz="2400">
              <a:latin typeface="Segoe UI Semibold"/>
              <a:cs typeface="Segoe UI Semibold"/>
            </a:endParaRPr>
          </a:p>
          <a:p>
            <a:pPr marL="0" indent="0">
              <a:buNone/>
            </a:pPr>
            <a:r>
              <a:rPr lang="en-GB" sz="2400">
                <a:latin typeface="Segoe UI Semibold"/>
                <a:cs typeface="Segoe UI Semibold"/>
              </a:rPr>
              <a:t>Form demo (DC)</a:t>
            </a:r>
          </a:p>
          <a:p>
            <a:pPr marL="0" indent="0">
              <a:buNone/>
            </a:pPr>
            <a:br>
              <a:rPr lang="en-GB">
                <a:latin typeface="Segoe UI Semibold"/>
                <a:cs typeface="Segoe UI Semibold"/>
              </a:rPr>
            </a:b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GB">
              <a:latin typeface="Segoe UI Semibold"/>
              <a:cs typeface="Segoe UI Semibold"/>
            </a:endParaRPr>
          </a:p>
          <a:p>
            <a:pPr marL="0" indent="0">
              <a:buNone/>
            </a:pPr>
            <a:endParaRPr lang="en-GB" sz="1800">
              <a:latin typeface="Segoe UI Semilight" panose="020B0402040204020203" pitchFamily="34" charset="0"/>
              <a:cs typeface="Segoe UI Semilight"/>
            </a:endParaRPr>
          </a:p>
          <a:p>
            <a:pPr marL="0" indent="0">
              <a:buNone/>
            </a:pPr>
            <a:endParaRPr lang="en-GB" sz="1800">
              <a:latin typeface="Segoe UI Semilight" panose="020B0402040204020203" pitchFamily="34" charset="0"/>
              <a:cs typeface="Segoe UI Semilight"/>
            </a:endParaRPr>
          </a:p>
          <a:p>
            <a:pPr marL="0" indent="0">
              <a:buNone/>
            </a:pPr>
            <a:endParaRPr lang="en-GB" sz="24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b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04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26" y="1420689"/>
            <a:ext cx="6217102" cy="33769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r>
              <a:rPr lang="en-GB" sz="2400">
                <a:latin typeface="Segoe UI Semilight"/>
                <a:cs typeface="Segoe UI Semilight"/>
              </a:rPr>
              <a:t>Overview of library events (LA)</a:t>
            </a:r>
          </a:p>
          <a:p>
            <a:endParaRPr lang="en-GB" sz="2400">
              <a:latin typeface="Segoe UI Semilight"/>
              <a:cs typeface="Segoe UI Semilight" panose="020B0402040204020203" pitchFamily="34" charset="0"/>
            </a:endParaRPr>
          </a:p>
          <a:p>
            <a:r>
              <a:rPr lang="en-GB" sz="2400">
                <a:latin typeface="Segoe UI Semilight"/>
                <a:cs typeface="Segoe UI Semilight"/>
              </a:rPr>
              <a:t>Funding bid</a:t>
            </a:r>
            <a:endParaRPr lang="en-GB" sz="2400">
              <a:latin typeface="Segoe UI Semilight"/>
              <a:cs typeface="Segoe UI Semilight" panose="020B04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>
                <a:latin typeface="Segoe UI Semilight"/>
                <a:cs typeface="Helvetica"/>
              </a:rPr>
              <a:t>Grant received from </a:t>
            </a:r>
            <a:r>
              <a:rPr lang="en-GB" sz="2400" err="1">
                <a:latin typeface="Segoe UI Semilight"/>
                <a:cs typeface="Helvetica"/>
              </a:rPr>
              <a:t>LibraryOn</a:t>
            </a:r>
            <a:r>
              <a:rPr lang="en-GB" sz="2400">
                <a:latin typeface="Segoe UI Semilight"/>
                <a:cs typeface="Helvetica"/>
              </a:rPr>
              <a:t> Arts Council platform had to be developed by Dec 23</a:t>
            </a:r>
            <a:endParaRPr lang="en-GB" sz="2400">
              <a:latin typeface="Segoe UI Semilight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latin typeface="Segoe UI Semilight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>
              <a:latin typeface="Segoe UI Semilight" panose="020B0402040204020203" pitchFamily="34" charset="0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Libraries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Picture 1" descr="Warwickshire Libraries set to benefit from national Arts Council ...">
            <a:extLst>
              <a:ext uri="{FF2B5EF4-FFF2-40B4-BE49-F238E27FC236}">
                <a16:creationId xmlns:a16="http://schemas.microsoft.com/office/drawing/2014/main" id="{02CAA6DA-DFF8-A9B1-BD27-9AECBBCF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641" y="3427033"/>
            <a:ext cx="2743199" cy="272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19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01670-EBB0-25A7-CC09-7F0D4D36B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white background with blue text and green text&#10;&#10;Description automatically generated">
            <a:extLst>
              <a:ext uri="{FF2B5EF4-FFF2-40B4-BE49-F238E27FC236}">
                <a16:creationId xmlns:a16="http://schemas.microsoft.com/office/drawing/2014/main" id="{9089B18C-B408-B678-6240-52B5E1194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3528" y="928145"/>
            <a:ext cx="8210764" cy="5007581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E734ECD-5D97-5757-692B-05BA1CDC3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A6ECEB-93FA-7B4A-1ECC-02B425EAF0ED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29EE6F96-4944-0FCF-9C39-D3ED830D6C6E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Libraries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9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B246E-0E7C-6C4A-8B7F-3DB364B6F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6DAE19-7EDE-D594-1424-889A34F61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6" y="690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11.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3B3EA15-F329-3ACD-FBB9-5154CAD17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26" y="2040922"/>
            <a:ext cx="10214841" cy="35067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>
                <a:latin typeface="Segoe UI Semilight"/>
                <a:cs typeface="Segoe UI"/>
              </a:rPr>
              <a:t>Benefits:</a:t>
            </a:r>
            <a:br>
              <a:rPr lang="en-US" sz="2400">
                <a:latin typeface="Segoe UI Semilight"/>
                <a:cs typeface="Segoe UI"/>
              </a:rPr>
            </a:br>
            <a:endParaRPr lang="en-US" sz="2400">
              <a:latin typeface="Segoe UI Semilight"/>
              <a:cs typeface="Segoe U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latin typeface="Segoe UI Semilight"/>
                <a:cs typeface="Arial"/>
              </a:rPr>
              <a:t>Reduction in </a:t>
            </a:r>
            <a:r>
              <a:rPr lang="en-US" sz="2400" err="1">
                <a:latin typeface="Segoe UI Semilight"/>
                <a:cs typeface="Arial"/>
              </a:rPr>
              <a:t>labour</a:t>
            </a:r>
            <a:r>
              <a:rPr lang="en-US" sz="2400">
                <a:latin typeface="Segoe UI Semilight"/>
                <a:cs typeface="Arial"/>
              </a:rPr>
              <a:t> for the library team, no longer need to divide payments taken into cost codes </a:t>
            </a:r>
            <a:endParaRPr lang="en-GB" sz="2400">
              <a:latin typeface="Segoe UI Semilight"/>
              <a:cs typeface="Arial"/>
            </a:endParaRPr>
          </a:p>
          <a:p>
            <a:r>
              <a:rPr lang="en-GB" sz="2400">
                <a:latin typeface="Segoe UI Semilight"/>
                <a:cs typeface="Arial"/>
              </a:rPr>
              <a:t>Increase revenue by moving over to GOSS platform as Eventbrite take a cut of ticket sales </a:t>
            </a:r>
          </a:p>
          <a:p>
            <a:r>
              <a:rPr lang="en-GB" sz="2400">
                <a:solidFill>
                  <a:srgbClr val="242424"/>
                </a:solidFill>
                <a:latin typeface="Segoe UI Semilight"/>
                <a:cs typeface="Calibri"/>
              </a:rPr>
              <a:t>Drives digital and physical footfall in the libraries all in one place no third party</a:t>
            </a:r>
            <a:endParaRPr lang="en-GB" sz="2400">
              <a:latin typeface="Segoe UI Semilight"/>
              <a:cs typeface="Arial"/>
            </a:endParaRPr>
          </a:p>
          <a:p>
            <a:pPr marL="0" indent="0">
              <a:buNone/>
            </a:pPr>
            <a:endParaRPr lang="en-GB" sz="2400">
              <a:latin typeface="Segoe UI Semilight"/>
              <a:cs typeface="Arial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02B2F7-2377-0C36-9745-2D68A79C526A}"/>
              </a:ext>
            </a:extLst>
          </p:cNvPr>
          <p:cNvCxnSpPr/>
          <p:nvPr/>
        </p:nvCxnSpPr>
        <p:spPr>
          <a:xfrm>
            <a:off x="925645" y="1036279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8A94C7B5-CC1F-5CB1-B09C-408B7FF64971}"/>
              </a:ext>
            </a:extLst>
          </p:cNvPr>
          <p:cNvSpPr txBox="1">
            <a:spLocks/>
          </p:cNvSpPr>
          <p:nvPr/>
        </p:nvSpPr>
        <p:spPr>
          <a:xfrm>
            <a:off x="794026" y="997302"/>
            <a:ext cx="10515600" cy="1111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Libraries 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57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FD04E57C2B0F4F8F7471857284E91D" ma:contentTypeVersion="17" ma:contentTypeDescription="Create a new document." ma:contentTypeScope="" ma:versionID="2c8d8cecdfe195a313d25af95bf8b5ef">
  <xsd:schema xmlns:xsd="http://www.w3.org/2001/XMLSchema" xmlns:xs="http://www.w3.org/2001/XMLSchema" xmlns:p="http://schemas.microsoft.com/office/2006/metadata/properties" xmlns:ns2="a9b14026-4734-489e-8f15-b25a46bca782" xmlns:ns3="c8e648f4-8199-4cf4-a3ba-75450ed0a186" targetNamespace="http://schemas.microsoft.com/office/2006/metadata/properties" ma:root="true" ma:fieldsID="b04b573e389633c5ccdbf07f30927aee" ns2:_="" ns3:_="">
    <xsd:import namespace="a9b14026-4734-489e-8f15-b25a46bca782"/>
    <xsd:import namespace="c8e648f4-8199-4cf4-a3ba-75450ed0a1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14026-4734-489e-8f15-b25a46bca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63525b-ecaa-4c61-9707-36b32d0005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648f4-8199-4cf4-a3ba-75450ed0a1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8e21397-129c-4e2e-ad99-3b5afbbdc85e}" ma:internalName="TaxCatchAll" ma:showField="CatchAllData" ma:web="c8e648f4-8199-4cf4-a3ba-75450ed0a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e648f4-8199-4cf4-a3ba-75450ed0a186" xsi:nil="true"/>
    <lcf76f155ced4ddcb4097134ff3c332f xmlns="a9b14026-4734-489e-8f15-b25a46bca78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E8A703-A7DA-4547-9969-28237AAB7EA4}">
  <ds:schemaRefs>
    <ds:schemaRef ds:uri="a9b14026-4734-489e-8f15-b25a46bca782"/>
    <ds:schemaRef ds:uri="c8e648f4-8199-4cf4-a3ba-75450ed0a1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5FB1A40-D5CA-4E52-8B07-0406F509CBE3}">
  <ds:schemaRefs>
    <ds:schemaRef ds:uri="a9b14026-4734-489e-8f15-b25a46bca782"/>
    <ds:schemaRef ds:uri="c8e648f4-8199-4cf4-a3ba-75450ed0a1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3C684CD-CE7E-4F99-8D94-D7E96E4025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34</Slides>
  <Notes>32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Sprint 11 Show and Tell 10 January 2024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Sprint 11.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Suffolk Design Patterns</dc:title>
  <dc:creator>Andy Tipp</dc:creator>
  <cp:revision>2</cp:revision>
  <dcterms:created xsi:type="dcterms:W3CDTF">2022-01-17T11:39:30Z</dcterms:created>
  <dcterms:modified xsi:type="dcterms:W3CDTF">2024-01-11T11:01:21Z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0x010100EBFD04E57C2B0F4F8F7471857284E91D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