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7" r:id="rId5"/>
    <p:sldId id="342" r:id="rId6"/>
    <p:sldId id="328" r:id="rId7"/>
    <p:sldId id="344" r:id="rId8"/>
    <p:sldId id="347" r:id="rId9"/>
    <p:sldId id="346" r:id="rId10"/>
    <p:sldId id="345" r:id="rId11"/>
    <p:sldId id="349" r:id="rId12"/>
    <p:sldId id="348" r:id="rId13"/>
    <p:sldId id="336" r:id="rId14"/>
    <p:sldId id="351" r:id="rId15"/>
    <p:sldId id="343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EF6CD-92E5-43FF-9D49-0E65FAA1BE6C}" v="64" dt="2023-12-08T09:18:23.747"/>
    <p1510:client id="{3999407E-1799-4BAB-A377-A3BC10FD4225}" v="59" dt="2023-11-29T10:48:40.339"/>
    <p1510:client id="{447A7A35-71BB-E79B-8455-6BA58241387C}" v="102" dt="2023-11-01T09:59:48.983"/>
    <p1510:client id="{560F1C15-5ED8-4B9F-70F0-B599AD574B5C}" v="543" dt="2023-10-31T12:06:06.151"/>
    <p1510:client id="{5F449B4B-275A-1665-496A-EBF8850A0ACF}" v="231" dt="2023-10-31T18:08:34.786"/>
    <p1510:client id="{5F90BFFC-25D5-31CF-60F0-6C4968C6B6F6}" v="3" dt="2023-12-13T12:18:53.834"/>
    <p1510:client id="{75F14548-F860-48AE-B913-1989258CB6AC}" vWet="2" dt="2023-11-01T09:59:36.666"/>
    <p1510:client id="{7F3E96A3-DE3B-4E2B-91AB-13A3F46CEE7A}" v="43" dt="2023-12-13T10:50:26.334"/>
    <p1510:client id="{8013F86D-CF18-470C-B959-0D088506DCD6}" v="150" dt="2023-12-12T16:33:24.380"/>
    <p1510:client id="{85168F1C-AB0E-34C3-E00B-9A8391F645B0}" v="2" dt="2023-11-10T07:15:50.675"/>
    <p1510:client id="{885CF4F6-7AD9-4CDA-97E6-930BE6852F9F}" v="105" vWet="107" dt="2023-11-01T09:50:40.116"/>
    <p1510:client id="{88BF26C7-029D-18C4-1D83-CB66DF10630A}" v="49" dt="2023-12-13T13:19:08.924"/>
    <p1510:client id="{A145333B-3BC4-331C-70F9-863CD183F319}" v="72" dt="2023-12-13T10:08:56.177"/>
    <p1510:client id="{B2214903-4D06-4A90-9469-1166F79AAC97}" v="84" dt="2023-12-13T10:33:58.829"/>
    <p1510:client id="{BDEA9B3E-30F8-B3AB-3AB9-D59A9573717E}" v="32" vWet="33" dt="2023-11-01T09:44:29.931"/>
    <p1510:client id="{C29A7227-675E-45F5-A861-431142C04572}" v="162" dt="2023-12-12T10:38:23.468"/>
    <p1510:client id="{CBFE69F1-E4B7-E7D1-4334-967745A0E035}" v="2" dt="2023-12-11T14:14:32.201"/>
    <p1510:client id="{DBA5AE92-FF43-CF4D-5E45-042D679CAA46}" v="627" dt="2023-12-12T18:55:40.619"/>
    <p1510:client id="{DE4309C3-865B-3F1C-5BF3-00628FC10879}" v="831" dt="2023-11-01T08:15:51.266"/>
    <p1510:client id="{FDB75B94-E079-F165-3F39-F7BEBD5C7E31}" v="355" dt="2023-10-31T12:01:27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 Slavin" userId="S::kerrieslavin@gateshead.gov.uk::085db01d-3b86-45ce-9a34-51f429f25f9c" providerId="AD" clId="Web-{88BF26C7-029D-18C4-1D83-CB66DF10630A}"/>
    <pc:docChg chg="modSld">
      <pc:chgData name="Kerrie Slavin" userId="S::kerrieslavin@gateshead.gov.uk::085db01d-3b86-45ce-9a34-51f429f25f9c" providerId="AD" clId="Web-{88BF26C7-029D-18C4-1D83-CB66DF10630A}" dt="2023-12-13T13:19:08.408" v="23" actId="20577"/>
      <pc:docMkLst>
        <pc:docMk/>
      </pc:docMkLst>
      <pc:sldChg chg="modSp">
        <pc:chgData name="Kerrie Slavin" userId="S::kerrieslavin@gateshead.gov.uk::085db01d-3b86-45ce-9a34-51f429f25f9c" providerId="AD" clId="Web-{88BF26C7-029D-18C4-1D83-CB66DF10630A}" dt="2023-12-13T13:19:08.408" v="23" actId="20577"/>
        <pc:sldMkLst>
          <pc:docMk/>
          <pc:sldMk cId="1787500735" sldId="348"/>
        </pc:sldMkLst>
        <pc:spChg chg="mod">
          <ac:chgData name="Kerrie Slavin" userId="S::kerrieslavin@gateshead.gov.uk::085db01d-3b86-45ce-9a34-51f429f25f9c" providerId="AD" clId="Web-{88BF26C7-029D-18C4-1D83-CB66DF10630A}" dt="2023-12-13T13:19:08.408" v="23" actId="20577"/>
          <ac:spMkLst>
            <pc:docMk/>
            <pc:sldMk cId="1787500735" sldId="348"/>
            <ac:spMk id="3" creationId="{409C6650-CC4D-F95A-F44F-AF9E6479EFCF}"/>
          </ac:spMkLst>
        </pc:spChg>
      </pc:sldChg>
      <pc:sldChg chg="modSp">
        <pc:chgData name="Kerrie Slavin" userId="S::kerrieslavin@gateshead.gov.uk::085db01d-3b86-45ce-9a34-51f429f25f9c" providerId="AD" clId="Web-{88BF26C7-029D-18C4-1D83-CB66DF10630A}" dt="2023-12-13T13:18:20.078" v="2" actId="20577"/>
        <pc:sldMkLst>
          <pc:docMk/>
          <pc:sldMk cId="2352649984" sldId="349"/>
        </pc:sldMkLst>
        <pc:spChg chg="mod">
          <ac:chgData name="Kerrie Slavin" userId="S::kerrieslavin@gateshead.gov.uk::085db01d-3b86-45ce-9a34-51f429f25f9c" providerId="AD" clId="Web-{88BF26C7-029D-18C4-1D83-CB66DF10630A}" dt="2023-12-13T13:18:20.078" v="2" actId="20577"/>
          <ac:spMkLst>
            <pc:docMk/>
            <pc:sldMk cId="2352649984" sldId="349"/>
            <ac:spMk id="13" creationId="{D5B05257-A86D-182B-B20C-87587EC2B497}"/>
          </ac:spMkLst>
        </pc:spChg>
      </pc:sldChg>
    </pc:docChg>
  </pc:docChgLst>
  <pc:docChgLst>
    <pc:chgData name="Gayle Scurfield" userId="S::gaylescurfield@gateshead.gov.uk::83b7329d-483d-4c58-b1ee-8e2c855b3b2d" providerId="AD" clId="Web-{8013F86D-CF18-470C-B959-0D088506DCD6}"/>
    <pc:docChg chg="addSld modSld">
      <pc:chgData name="Gayle Scurfield" userId="S::gaylescurfield@gateshead.gov.uk::83b7329d-483d-4c58-b1ee-8e2c855b3b2d" providerId="AD" clId="Web-{8013F86D-CF18-470C-B959-0D088506DCD6}" dt="2023-12-12T16:33:24.380" v="75"/>
      <pc:docMkLst>
        <pc:docMk/>
      </pc:docMkLst>
      <pc:sldChg chg="modSp">
        <pc:chgData name="Gayle Scurfield" userId="S::gaylescurfield@gateshead.gov.uk::83b7329d-483d-4c58-b1ee-8e2c855b3b2d" providerId="AD" clId="Web-{8013F86D-CF18-470C-B959-0D088506DCD6}" dt="2023-12-12T16:32:21.113" v="64" actId="20577"/>
        <pc:sldMkLst>
          <pc:docMk/>
          <pc:sldMk cId="1523016144" sldId="344"/>
        </pc:sldMkLst>
        <pc:spChg chg="mod">
          <ac:chgData name="Gayle Scurfield" userId="S::gaylescurfield@gateshead.gov.uk::83b7329d-483d-4c58-b1ee-8e2c855b3b2d" providerId="AD" clId="Web-{8013F86D-CF18-470C-B959-0D088506DCD6}" dt="2023-12-12T16:32:21.113" v="64" actId="20577"/>
          <ac:spMkLst>
            <pc:docMk/>
            <pc:sldMk cId="1523016144" sldId="344"/>
            <ac:spMk id="3" creationId="{409C6650-CC4D-F95A-F44F-AF9E6479EFCF}"/>
          </ac:spMkLst>
        </pc:spChg>
      </pc:sldChg>
      <pc:sldChg chg="addSp delSp modSp add replId">
        <pc:chgData name="Gayle Scurfield" userId="S::gaylescurfield@gateshead.gov.uk::83b7329d-483d-4c58-b1ee-8e2c855b3b2d" providerId="AD" clId="Web-{8013F86D-CF18-470C-B959-0D088506DCD6}" dt="2023-12-12T16:33:24.380" v="75"/>
        <pc:sldMkLst>
          <pc:docMk/>
          <pc:sldMk cId="1754764353" sldId="347"/>
        </pc:sldMkLst>
        <pc:spChg chg="mod">
          <ac:chgData name="Gayle Scurfield" userId="S::gaylescurfield@gateshead.gov.uk::83b7329d-483d-4c58-b1ee-8e2c855b3b2d" providerId="AD" clId="Web-{8013F86D-CF18-470C-B959-0D088506DCD6}" dt="2023-12-12T16:33:18.021" v="74" actId="20577"/>
          <ac:spMkLst>
            <pc:docMk/>
            <pc:sldMk cId="1754764353" sldId="347"/>
            <ac:spMk id="3" creationId="{409C6650-CC4D-F95A-F44F-AF9E6479EFCF}"/>
          </ac:spMkLst>
        </pc:spChg>
        <pc:spChg chg="del">
          <ac:chgData name="Gayle Scurfield" userId="S::gaylescurfield@gateshead.gov.uk::83b7329d-483d-4c58-b1ee-8e2c855b3b2d" providerId="AD" clId="Web-{8013F86D-CF18-470C-B959-0D088506DCD6}" dt="2023-12-12T16:33:24.380" v="75"/>
          <ac:spMkLst>
            <pc:docMk/>
            <pc:sldMk cId="1754764353" sldId="347"/>
            <ac:spMk id="6" creationId="{466DF149-9B87-86BC-F828-B0E9EF52CCB1}"/>
          </ac:spMkLst>
        </pc:spChg>
        <pc:picChg chg="add mod">
          <ac:chgData name="Gayle Scurfield" userId="S::gaylescurfield@gateshead.gov.uk::83b7329d-483d-4c58-b1ee-8e2c855b3b2d" providerId="AD" clId="Web-{8013F86D-CF18-470C-B959-0D088506DCD6}" dt="2023-12-12T16:27:12.993" v="53" actId="1076"/>
          <ac:picMkLst>
            <pc:docMk/>
            <pc:sldMk cId="1754764353" sldId="347"/>
            <ac:picMk id="7" creationId="{DF7D3A37-10D4-1F11-53E4-24BB2AEE4E45}"/>
          </ac:picMkLst>
        </pc:picChg>
        <pc:picChg chg="add mod">
          <ac:chgData name="Gayle Scurfield" userId="S::gaylescurfield@gateshead.gov.uk::83b7329d-483d-4c58-b1ee-8e2c855b3b2d" providerId="AD" clId="Web-{8013F86D-CF18-470C-B959-0D088506DCD6}" dt="2023-12-12T16:29:04.669" v="55" actId="1076"/>
          <ac:picMkLst>
            <pc:docMk/>
            <pc:sldMk cId="1754764353" sldId="347"/>
            <ac:picMk id="8" creationId="{4ACA7A53-42E4-51DC-D165-5436DF1F218E}"/>
          </ac:picMkLst>
        </pc:picChg>
      </pc:sldChg>
    </pc:docChg>
  </pc:docChgLst>
  <pc:docChgLst>
    <pc:chgData name="Kerrie Slavin" userId="S::kerrieslavin@gateshead.gov.uk::085db01d-3b86-45ce-9a34-51f429f25f9c" providerId="AD" clId="Web-{DBA5AE92-FF43-CF4D-5E45-042D679CAA46}"/>
    <pc:docChg chg="addSld modSld sldOrd">
      <pc:chgData name="Kerrie Slavin" userId="S::kerrieslavin@gateshead.gov.uk::085db01d-3b86-45ce-9a34-51f429f25f9c" providerId="AD" clId="Web-{DBA5AE92-FF43-CF4D-5E45-042D679CAA46}" dt="2023-12-12T18:55:40.619" v="380" actId="14100"/>
      <pc:docMkLst>
        <pc:docMk/>
      </pc:docMkLst>
      <pc:sldChg chg="addSp delSp modSp">
        <pc:chgData name="Kerrie Slavin" userId="S::kerrieslavin@gateshead.gov.uk::085db01d-3b86-45ce-9a34-51f429f25f9c" providerId="AD" clId="Web-{DBA5AE92-FF43-CF4D-5E45-042D679CAA46}" dt="2023-12-12T18:55:40.619" v="380" actId="14100"/>
        <pc:sldMkLst>
          <pc:docMk/>
          <pc:sldMk cId="790994390" sldId="345"/>
        </pc:sldMkLst>
        <pc:spChg chg="del mod">
          <ac:chgData name="Kerrie Slavin" userId="S::kerrieslavin@gateshead.gov.uk::085db01d-3b86-45ce-9a34-51f429f25f9c" providerId="AD" clId="Web-{DBA5AE92-FF43-CF4D-5E45-042D679CAA46}" dt="2023-12-12T18:28:26.530" v="28"/>
          <ac:spMkLst>
            <pc:docMk/>
            <pc:sldMk cId="790994390" sldId="345"/>
            <ac:spMk id="2" creationId="{DDF38579-5685-EADC-9199-339ABF44C637}"/>
          </ac:spMkLst>
        </pc:spChg>
        <pc:spChg chg="del">
          <ac:chgData name="Kerrie Slavin" userId="S::kerrieslavin@gateshead.gov.uk::085db01d-3b86-45ce-9a34-51f429f25f9c" providerId="AD" clId="Web-{DBA5AE92-FF43-CF4D-5E45-042D679CAA46}" dt="2023-12-12T18:26:39.762" v="2"/>
          <ac:spMkLst>
            <pc:docMk/>
            <pc:sldMk cId="790994390" sldId="345"/>
            <ac:spMk id="3" creationId="{409C6650-CC4D-F95A-F44F-AF9E6479EFCF}"/>
          </ac:spMkLst>
        </pc:spChg>
        <pc:spChg chg="mod">
          <ac:chgData name="Kerrie Slavin" userId="S::kerrieslavin@gateshead.gov.uk::085db01d-3b86-45ce-9a34-51f429f25f9c" providerId="AD" clId="Web-{DBA5AE92-FF43-CF4D-5E45-042D679CAA46}" dt="2023-12-12T18:28:06.076" v="24" actId="14100"/>
          <ac:spMkLst>
            <pc:docMk/>
            <pc:sldMk cId="790994390" sldId="345"/>
            <ac:spMk id="5" creationId="{1AE2A157-CCC0-4C44-91F7-F7F471A30EDB}"/>
          </ac:spMkLst>
        </pc:spChg>
        <pc:spChg chg="del mod">
          <ac:chgData name="Kerrie Slavin" userId="S::kerrieslavin@gateshead.gov.uk::085db01d-3b86-45ce-9a34-51f429f25f9c" providerId="AD" clId="Web-{DBA5AE92-FF43-CF4D-5E45-042D679CAA46}" dt="2023-12-12T18:27:46.670" v="22"/>
          <ac:spMkLst>
            <pc:docMk/>
            <pc:sldMk cId="790994390" sldId="345"/>
            <ac:spMk id="6" creationId="{466DF149-9B87-86BC-F828-B0E9EF52CCB1}"/>
          </ac:spMkLst>
        </pc:spChg>
        <pc:spChg chg="add mod">
          <ac:chgData name="Kerrie Slavin" userId="S::kerrieslavin@gateshead.gov.uk::085db01d-3b86-45ce-9a34-51f429f25f9c" providerId="AD" clId="Web-{DBA5AE92-FF43-CF4D-5E45-042D679CAA46}" dt="2023-12-12T18:55:40.619" v="380" actId="14100"/>
          <ac:spMkLst>
            <pc:docMk/>
            <pc:sldMk cId="790994390" sldId="345"/>
            <ac:spMk id="10" creationId="{2B4C10A2-B3C3-DB08-A713-1883DD1E8425}"/>
          </ac:spMkLst>
        </pc:spChg>
        <pc:picChg chg="add mod">
          <ac:chgData name="Kerrie Slavin" userId="S::kerrieslavin@gateshead.gov.uk::085db01d-3b86-45ce-9a34-51f429f25f9c" providerId="AD" clId="Web-{DBA5AE92-FF43-CF4D-5E45-042D679CAA46}" dt="2023-12-12T18:27:14.934" v="11" actId="1076"/>
          <ac:picMkLst>
            <pc:docMk/>
            <pc:sldMk cId="790994390" sldId="345"/>
            <ac:picMk id="7" creationId="{F64C13E6-1838-5D11-8CC7-AD79F3287E59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28:55.046" v="30"/>
          <ac:picMkLst>
            <pc:docMk/>
            <pc:sldMk cId="790994390" sldId="345"/>
            <ac:picMk id="8" creationId="{CDA37E7B-B77E-8C94-AA21-F5DD86B67083}"/>
          </ac:picMkLst>
        </pc:picChg>
      </pc:sldChg>
      <pc:sldChg chg="addSp delSp modSp add replId">
        <pc:chgData name="Kerrie Slavin" userId="S::kerrieslavin@gateshead.gov.uk::085db01d-3b86-45ce-9a34-51f429f25f9c" providerId="AD" clId="Web-{DBA5AE92-FF43-CF4D-5E45-042D679CAA46}" dt="2023-12-12T18:55:21.274" v="373" actId="20577"/>
        <pc:sldMkLst>
          <pc:docMk/>
          <pc:sldMk cId="1787500735" sldId="348"/>
        </pc:sldMkLst>
        <pc:spChg chg="mod">
          <ac:chgData name="Kerrie Slavin" userId="S::kerrieslavin@gateshead.gov.uk::085db01d-3b86-45ce-9a34-51f429f25f9c" providerId="AD" clId="Web-{DBA5AE92-FF43-CF4D-5E45-042D679CAA46}" dt="2023-12-12T18:55:21.274" v="373" actId="20577"/>
          <ac:spMkLst>
            <pc:docMk/>
            <pc:sldMk cId="1787500735" sldId="348"/>
            <ac:spMk id="3" creationId="{409C6650-CC4D-F95A-F44F-AF9E6479EFCF}"/>
          </ac:spMkLst>
        </pc:spChg>
        <pc:spChg chg="add del">
          <ac:chgData name="Kerrie Slavin" userId="S::kerrieslavin@gateshead.gov.uk::085db01d-3b86-45ce-9a34-51f429f25f9c" providerId="AD" clId="Web-{DBA5AE92-FF43-CF4D-5E45-042D679CAA46}" dt="2023-12-12T18:48:34.170" v="253"/>
          <ac:spMkLst>
            <pc:docMk/>
            <pc:sldMk cId="1787500735" sldId="348"/>
            <ac:spMk id="7" creationId="{750F24C7-63C3-FDBE-38FB-0DB6B6074BAC}"/>
          </ac:spMkLst>
        </pc:spChg>
        <pc:graphicFrameChg chg="add del mod">
          <ac:chgData name="Kerrie Slavin" userId="S::kerrieslavin@gateshead.gov.uk::085db01d-3b86-45ce-9a34-51f429f25f9c" providerId="AD" clId="Web-{DBA5AE92-FF43-CF4D-5E45-042D679CAA46}" dt="2023-12-12T18:53:15.381" v="336"/>
          <ac:graphicFrameMkLst>
            <pc:docMk/>
            <pc:sldMk cId="1787500735" sldId="348"/>
            <ac:graphicFrameMk id="10" creationId="{40F35784-3BAC-67A1-71FE-BAFBE09D030E}"/>
          </ac:graphicFrameMkLst>
        </pc:graphicFrameChg>
        <pc:graphicFrameChg chg="add del mod">
          <ac:chgData name="Kerrie Slavin" userId="S::kerrieslavin@gateshead.gov.uk::085db01d-3b86-45ce-9a34-51f429f25f9c" providerId="AD" clId="Web-{DBA5AE92-FF43-CF4D-5E45-042D679CAA46}" dt="2023-12-12T18:53:32.647" v="346"/>
          <ac:graphicFrameMkLst>
            <pc:docMk/>
            <pc:sldMk cId="1787500735" sldId="348"/>
            <ac:graphicFrameMk id="17" creationId="{9E38E55C-E30E-D059-39CC-98300BACA984}"/>
          </ac:graphicFrameMkLst>
        </pc:graphicFrameChg>
        <pc:picChg chg="add del mod">
          <ac:chgData name="Kerrie Slavin" userId="S::kerrieslavin@gateshead.gov.uk::085db01d-3b86-45ce-9a34-51f429f25f9c" providerId="AD" clId="Web-{DBA5AE92-FF43-CF4D-5E45-042D679CAA46}" dt="2023-12-12T18:53:15.381" v="335"/>
          <ac:picMkLst>
            <pc:docMk/>
            <pc:sldMk cId="1787500735" sldId="348"/>
            <ac:picMk id="11" creationId="{116A1A01-10F3-4FDE-1DEC-627E7580F7FF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15.381" v="334"/>
          <ac:picMkLst>
            <pc:docMk/>
            <pc:sldMk cId="1787500735" sldId="348"/>
            <ac:picMk id="12" creationId="{23B514F7-699F-DB88-AD79-47FFA8528890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15.381" v="333"/>
          <ac:picMkLst>
            <pc:docMk/>
            <pc:sldMk cId="1787500735" sldId="348"/>
            <ac:picMk id="13" creationId="{5A2084F3-B5DA-0122-0DA4-652B7BCE2242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15.381" v="332"/>
          <ac:picMkLst>
            <pc:docMk/>
            <pc:sldMk cId="1787500735" sldId="348"/>
            <ac:picMk id="15" creationId="{E511BE62-AA32-D193-F4E2-8A39B827AAA1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32.647" v="345"/>
          <ac:picMkLst>
            <pc:docMk/>
            <pc:sldMk cId="1787500735" sldId="348"/>
            <ac:picMk id="18" creationId="{56D1806D-D060-FA8C-F984-A1DDC20048AA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32.647" v="344"/>
          <ac:picMkLst>
            <pc:docMk/>
            <pc:sldMk cId="1787500735" sldId="348"/>
            <ac:picMk id="19" creationId="{0E2E8E33-1C91-5B21-3687-24F407029FC8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32.647" v="343"/>
          <ac:picMkLst>
            <pc:docMk/>
            <pc:sldMk cId="1787500735" sldId="348"/>
            <ac:picMk id="20" creationId="{2AEF615C-107B-8F9B-D680-0E0417C7CD79}"/>
          </ac:picMkLst>
        </pc:picChg>
        <pc:picChg chg="add del mod">
          <ac:chgData name="Kerrie Slavin" userId="S::kerrieslavin@gateshead.gov.uk::085db01d-3b86-45ce-9a34-51f429f25f9c" providerId="AD" clId="Web-{DBA5AE92-FF43-CF4D-5E45-042D679CAA46}" dt="2023-12-12T18:53:32.647" v="342"/>
          <ac:picMkLst>
            <pc:docMk/>
            <pc:sldMk cId="1787500735" sldId="348"/>
            <ac:picMk id="21" creationId="{97350C4F-3A71-5BF7-1F69-0FF38222A5AE}"/>
          </ac:picMkLst>
        </pc:picChg>
      </pc:sldChg>
      <pc:sldChg chg="addSp delSp modSp add ord replId">
        <pc:chgData name="Kerrie Slavin" userId="S::kerrieslavin@gateshead.gov.uk::085db01d-3b86-45ce-9a34-51f429f25f9c" providerId="AD" clId="Web-{DBA5AE92-FF43-CF4D-5E45-042D679CAA46}" dt="2023-12-12T18:55:30.400" v="376" actId="20577"/>
        <pc:sldMkLst>
          <pc:docMk/>
          <pc:sldMk cId="2352649984" sldId="349"/>
        </pc:sldMkLst>
        <pc:spChg chg="del">
          <ac:chgData name="Kerrie Slavin" userId="S::kerrieslavin@gateshead.gov.uk::085db01d-3b86-45ce-9a34-51f429f25f9c" providerId="AD" clId="Web-{DBA5AE92-FF43-CF4D-5E45-042D679CAA46}" dt="2023-12-12T18:39:58.860" v="95"/>
          <ac:spMkLst>
            <pc:docMk/>
            <pc:sldMk cId="2352649984" sldId="349"/>
            <ac:spMk id="3" creationId="{409C6650-CC4D-F95A-F44F-AF9E6479EFCF}"/>
          </ac:spMkLst>
        </pc:spChg>
        <pc:spChg chg="add mod">
          <ac:chgData name="Kerrie Slavin" userId="S::kerrieslavin@gateshead.gov.uk::085db01d-3b86-45ce-9a34-51f429f25f9c" providerId="AD" clId="Web-{DBA5AE92-FF43-CF4D-5E45-042D679CAA46}" dt="2023-12-12T18:43:09.412" v="113" actId="14100"/>
          <ac:spMkLst>
            <pc:docMk/>
            <pc:sldMk cId="2352649984" sldId="349"/>
            <ac:spMk id="11" creationId="{0CA32DC3-CA23-3D4B-B7B7-C38EAD863097}"/>
          </ac:spMkLst>
        </pc:spChg>
        <pc:spChg chg="add mod">
          <ac:chgData name="Kerrie Slavin" userId="S::kerrieslavin@gateshead.gov.uk::085db01d-3b86-45ce-9a34-51f429f25f9c" providerId="AD" clId="Web-{DBA5AE92-FF43-CF4D-5E45-042D679CAA46}" dt="2023-12-12T18:43:39.241" v="126" actId="14100"/>
          <ac:spMkLst>
            <pc:docMk/>
            <pc:sldMk cId="2352649984" sldId="349"/>
            <ac:spMk id="12" creationId="{CF37F612-8C56-879F-56C5-C346A0E6E9AA}"/>
          </ac:spMkLst>
        </pc:spChg>
        <pc:spChg chg="add mod">
          <ac:chgData name="Kerrie Slavin" userId="S::kerrieslavin@gateshead.gov.uk::085db01d-3b86-45ce-9a34-51f429f25f9c" providerId="AD" clId="Web-{DBA5AE92-FF43-CF4D-5E45-042D679CAA46}" dt="2023-12-12T18:55:30.400" v="376" actId="20577"/>
          <ac:spMkLst>
            <pc:docMk/>
            <pc:sldMk cId="2352649984" sldId="349"/>
            <ac:spMk id="13" creationId="{D5B05257-A86D-182B-B20C-87587EC2B497}"/>
          </ac:spMkLst>
        </pc:spChg>
        <pc:picChg chg="add mod">
          <ac:chgData name="Kerrie Slavin" userId="S::kerrieslavin@gateshead.gov.uk::085db01d-3b86-45ce-9a34-51f429f25f9c" providerId="AD" clId="Web-{DBA5AE92-FF43-CF4D-5E45-042D679CAA46}" dt="2023-12-12T18:42:41.099" v="105" actId="1076"/>
          <ac:picMkLst>
            <pc:docMk/>
            <pc:sldMk cId="2352649984" sldId="349"/>
            <ac:picMk id="7" creationId="{2B33D632-36FA-106D-FDD3-C408547791AF}"/>
          </ac:picMkLst>
        </pc:picChg>
        <pc:picChg chg="add mod">
          <ac:chgData name="Kerrie Slavin" userId="S::kerrieslavin@gateshead.gov.uk::085db01d-3b86-45ce-9a34-51f429f25f9c" providerId="AD" clId="Web-{DBA5AE92-FF43-CF4D-5E45-042D679CAA46}" dt="2023-12-12T18:43:14.287" v="114" actId="1076"/>
          <ac:picMkLst>
            <pc:docMk/>
            <pc:sldMk cId="2352649984" sldId="349"/>
            <ac:picMk id="8" creationId="{F7A095A9-9992-07BD-C407-73A7C16FE052}"/>
          </ac:picMkLst>
        </pc:picChg>
        <pc:picChg chg="add mod">
          <ac:chgData name="Kerrie Slavin" userId="S::kerrieslavin@gateshead.gov.uk::085db01d-3b86-45ce-9a34-51f429f25f9c" providerId="AD" clId="Web-{DBA5AE92-FF43-CF4D-5E45-042D679CAA46}" dt="2023-12-12T18:43:17.334" v="115" actId="1076"/>
          <ac:picMkLst>
            <pc:docMk/>
            <pc:sldMk cId="2352649984" sldId="349"/>
            <ac:picMk id="10" creationId="{99AAC4C9-668A-302D-158C-FDF9453B42B5}"/>
          </ac:picMkLst>
        </pc:picChg>
      </pc:sldChg>
      <pc:sldChg chg="add replId">
        <pc:chgData name="Kerrie Slavin" userId="S::kerrieslavin@gateshead.gov.uk::085db01d-3b86-45ce-9a34-51f429f25f9c" providerId="AD" clId="Web-{DBA5AE92-FF43-CF4D-5E45-042D679CAA46}" dt="2023-12-12T18:47:05.184" v="251"/>
        <pc:sldMkLst>
          <pc:docMk/>
          <pc:sldMk cId="1010795946" sldId="350"/>
        </pc:sldMkLst>
      </pc:sldChg>
    </pc:docChg>
  </pc:docChgLst>
  <pc:docChgLst>
    <pc:chgData name="Gary Williamson" userId="S::garywilliamson@gateshead.gov.uk::c6dcb423-35b4-482e-bf0f-fc2b76204455" providerId="AD" clId="Web-{1FBEF6CD-92E5-43FF-9D49-0E65FAA1BE6C}"/>
    <pc:docChg chg="modSld">
      <pc:chgData name="Gary Williamson" userId="S::garywilliamson@gateshead.gov.uk::c6dcb423-35b4-482e-bf0f-fc2b76204455" providerId="AD" clId="Web-{1FBEF6CD-92E5-43FF-9D49-0E65FAA1BE6C}" dt="2023-12-08T09:18:23.747" v="61" actId="1076"/>
      <pc:docMkLst>
        <pc:docMk/>
      </pc:docMkLst>
      <pc:sldChg chg="addSp modSp">
        <pc:chgData name="Gary Williamson" userId="S::garywilliamson@gateshead.gov.uk::c6dcb423-35b4-482e-bf0f-fc2b76204455" providerId="AD" clId="Web-{1FBEF6CD-92E5-43FF-9D49-0E65FAA1BE6C}" dt="2023-12-08T09:18:23.747" v="61" actId="1076"/>
        <pc:sldMkLst>
          <pc:docMk/>
          <pc:sldMk cId="3745714924" sldId="336"/>
        </pc:sldMkLst>
        <pc:spChg chg="mod">
          <ac:chgData name="Gary Williamson" userId="S::garywilliamson@gateshead.gov.uk::c6dcb423-35b4-482e-bf0f-fc2b76204455" providerId="AD" clId="Web-{1FBEF6CD-92E5-43FF-9D49-0E65FAA1BE6C}" dt="2023-12-08T09:17:15.573" v="50" actId="20577"/>
          <ac:spMkLst>
            <pc:docMk/>
            <pc:sldMk cId="3745714924" sldId="336"/>
            <ac:spMk id="2" creationId="{DDF38579-5685-EADC-9199-339ABF44C637}"/>
          </ac:spMkLst>
        </pc:spChg>
        <pc:spChg chg="add mod">
          <ac:chgData name="Gary Williamson" userId="S::garywilliamson@gateshead.gov.uk::c6dcb423-35b4-482e-bf0f-fc2b76204455" providerId="AD" clId="Web-{1FBEF6CD-92E5-43FF-9D49-0E65FAA1BE6C}" dt="2023-12-08T09:18:23.747" v="61" actId="1076"/>
          <ac:spMkLst>
            <pc:docMk/>
            <pc:sldMk cId="3745714924" sldId="336"/>
            <ac:spMk id="8" creationId="{80D1AF03-CB08-D3FE-3861-1C245875F242}"/>
          </ac:spMkLst>
        </pc:spChg>
        <pc:picChg chg="add mod">
          <ac:chgData name="Gary Williamson" userId="S::garywilliamson@gateshead.gov.uk::c6dcb423-35b4-482e-bf0f-fc2b76204455" providerId="AD" clId="Web-{1FBEF6CD-92E5-43FF-9D49-0E65FAA1BE6C}" dt="2023-12-08T09:17:34.277" v="57"/>
          <ac:picMkLst>
            <pc:docMk/>
            <pc:sldMk cId="3745714924" sldId="336"/>
            <ac:picMk id="3" creationId="{50F7545A-5692-BC5C-0A91-AA179227C762}"/>
          </ac:picMkLst>
        </pc:picChg>
      </pc:sldChg>
    </pc:docChg>
  </pc:docChgLst>
  <pc:docChgLst>
    <pc:chgData name="Gary Williamson" userId="S::garywilliamson@gateshead.gov.uk::c6dcb423-35b4-482e-bf0f-fc2b76204455" providerId="AD" clId="Web-{3999407E-1799-4BAB-A377-A3BC10FD4225}"/>
    <pc:docChg chg="addSld delSld modSld">
      <pc:chgData name="Gary Williamson" userId="S::garywilliamson@gateshead.gov.uk::c6dcb423-35b4-482e-bf0f-fc2b76204455" providerId="AD" clId="Web-{3999407E-1799-4BAB-A377-A3BC10FD4225}" dt="2023-11-29T10:48:40.339" v="48" actId="20577"/>
      <pc:docMkLst>
        <pc:docMk/>
      </pc:docMkLst>
      <pc:sldChg chg="modSp">
        <pc:chgData name="Gary Williamson" userId="S::garywilliamson@gateshead.gov.uk::c6dcb423-35b4-482e-bf0f-fc2b76204455" providerId="AD" clId="Web-{3999407E-1799-4BAB-A377-A3BC10FD4225}" dt="2023-11-29T10:48:40.339" v="48" actId="20577"/>
        <pc:sldMkLst>
          <pc:docMk/>
          <pc:sldMk cId="3621879490" sldId="307"/>
        </pc:sldMkLst>
        <pc:spChg chg="mod">
          <ac:chgData name="Gary Williamson" userId="S::garywilliamson@gateshead.gov.uk::c6dcb423-35b4-482e-bf0f-fc2b76204455" providerId="AD" clId="Web-{3999407E-1799-4BAB-A377-A3BC10FD4225}" dt="2023-11-29T10:48:40.339" v="48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Sp modSp">
        <pc:chgData name="Gary Williamson" userId="S::garywilliamson@gateshead.gov.uk::c6dcb423-35b4-482e-bf0f-fc2b76204455" providerId="AD" clId="Web-{3999407E-1799-4BAB-A377-A3BC10FD4225}" dt="2023-11-29T10:46:11.564" v="9"/>
        <pc:sldMkLst>
          <pc:docMk/>
          <pc:sldMk cId="24539520" sldId="327"/>
        </pc:sldMkLst>
        <pc:spChg chg="del mod">
          <ac:chgData name="Gary Williamson" userId="S::garywilliamson@gateshead.gov.uk::c6dcb423-35b4-482e-bf0f-fc2b76204455" providerId="AD" clId="Web-{3999407E-1799-4BAB-A377-A3BC10FD4225}" dt="2023-11-29T10:46:11.564" v="9"/>
          <ac:spMkLst>
            <pc:docMk/>
            <pc:sldMk cId="24539520" sldId="327"/>
            <ac:spMk id="3" creationId="{7D9639A9-58CD-3BAA-C89F-30CAB87488D2}"/>
          </ac:spMkLst>
        </pc:spChg>
      </pc:sldChg>
      <pc:sldChg chg="delSp modSp">
        <pc:chgData name="Gary Williamson" userId="S::garywilliamson@gateshead.gov.uk::c6dcb423-35b4-482e-bf0f-fc2b76204455" providerId="AD" clId="Web-{3999407E-1799-4BAB-A377-A3BC10FD4225}" dt="2023-11-29T10:47:00.723" v="24" actId="20577"/>
        <pc:sldMkLst>
          <pc:docMk/>
          <pc:sldMk cId="277833582" sldId="328"/>
        </pc:sldMkLst>
        <pc:spChg chg="mod">
          <ac:chgData name="Gary Williamson" userId="S::garywilliamson@gateshead.gov.uk::c6dcb423-35b4-482e-bf0f-fc2b76204455" providerId="AD" clId="Web-{3999407E-1799-4BAB-A377-A3BC10FD4225}" dt="2023-11-29T10:46:29.487" v="13" actId="20577"/>
          <ac:spMkLst>
            <pc:docMk/>
            <pc:sldMk cId="277833582" sldId="328"/>
            <ac:spMk id="2" creationId="{DDF38579-5685-EADC-9199-339ABF44C637}"/>
          </ac:spMkLst>
        </pc:spChg>
        <pc:spChg chg="mod">
          <ac:chgData name="Gary Williamson" userId="S::garywilliamson@gateshead.gov.uk::c6dcb423-35b4-482e-bf0f-fc2b76204455" providerId="AD" clId="Web-{3999407E-1799-4BAB-A377-A3BC10FD4225}" dt="2023-11-29T10:47:00.723" v="24" actId="20577"/>
          <ac:spMkLst>
            <pc:docMk/>
            <pc:sldMk cId="277833582" sldId="328"/>
            <ac:spMk id="4" creationId="{9CEBC2A7-3EBB-4DAE-982F-51757A50CB72}"/>
          </ac:spMkLst>
        </pc:spChg>
        <pc:spChg chg="mod">
          <ac:chgData name="Gary Williamson" userId="S::garywilliamson@gateshead.gov.uk::c6dcb423-35b4-482e-bf0f-fc2b76204455" providerId="AD" clId="Web-{3999407E-1799-4BAB-A377-A3BC10FD4225}" dt="2023-11-29T10:46:35.378" v="15" actId="1076"/>
          <ac:spMkLst>
            <pc:docMk/>
            <pc:sldMk cId="277833582" sldId="328"/>
            <ac:spMk id="14" creationId="{D5AA4E39-3E88-07A4-1E1D-27A9C82416BD}"/>
          </ac:spMkLst>
        </pc:spChg>
        <pc:picChg chg="del">
          <ac:chgData name="Gary Williamson" userId="S::garywilliamson@gateshead.gov.uk::c6dcb423-35b4-482e-bf0f-fc2b76204455" providerId="AD" clId="Web-{3999407E-1799-4BAB-A377-A3BC10FD4225}" dt="2023-11-29T10:46:23.267" v="11"/>
          <ac:picMkLst>
            <pc:docMk/>
            <pc:sldMk cId="277833582" sldId="328"/>
            <ac:picMk id="3" creationId="{9534524B-802A-9C1A-F70D-E07F2BB37F99}"/>
          </ac:picMkLst>
        </pc:picChg>
        <pc:picChg chg="del">
          <ac:chgData name="Gary Williamson" userId="S::garywilliamson@gateshead.gov.uk::c6dcb423-35b4-482e-bf0f-fc2b76204455" providerId="AD" clId="Web-{3999407E-1799-4BAB-A377-A3BC10FD4225}" dt="2023-11-29T10:46:24.189" v="12"/>
          <ac:picMkLst>
            <pc:docMk/>
            <pc:sldMk cId="277833582" sldId="328"/>
            <ac:picMk id="10" creationId="{EBC99FB0-8377-51B1-AF5B-FC34C9580E6E}"/>
          </ac:picMkLst>
        </pc:picChg>
        <pc:picChg chg="del">
          <ac:chgData name="Gary Williamson" userId="S::garywilliamson@gateshead.gov.uk::c6dcb423-35b4-482e-bf0f-fc2b76204455" providerId="AD" clId="Web-{3999407E-1799-4BAB-A377-A3BC10FD4225}" dt="2023-11-29T10:46:30.315" v="14"/>
          <ac:picMkLst>
            <pc:docMk/>
            <pc:sldMk cId="277833582" sldId="328"/>
            <ac:picMk id="11" creationId="{A00CE240-A298-4CDD-43F6-DEB17EC6B309}"/>
          </ac:picMkLst>
        </pc:picChg>
      </pc:sldChg>
      <pc:sldChg chg="del">
        <pc:chgData name="Gary Williamson" userId="S::garywilliamson@gateshead.gov.uk::c6dcb423-35b4-482e-bf0f-fc2b76204455" providerId="AD" clId="Web-{3999407E-1799-4BAB-A377-A3BC10FD4225}" dt="2023-11-29T10:46:47.847" v="20"/>
        <pc:sldMkLst>
          <pc:docMk/>
          <pc:sldMk cId="296716501" sldId="329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6:38.518" v="16"/>
        <pc:sldMkLst>
          <pc:docMk/>
          <pc:sldMk cId="1537740703" sldId="331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6:42.956" v="18"/>
        <pc:sldMkLst>
          <pc:docMk/>
          <pc:sldMk cId="1525346116" sldId="333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6:45.253" v="19"/>
        <pc:sldMkLst>
          <pc:docMk/>
          <pc:sldMk cId="3059765105" sldId="334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6:41.003" v="17"/>
        <pc:sldMkLst>
          <pc:docMk/>
          <pc:sldMk cId="1395301068" sldId="335"/>
        </pc:sldMkLst>
      </pc:sldChg>
      <pc:sldChg chg="delSp modSp">
        <pc:chgData name="Gary Williamson" userId="S::garywilliamson@gateshead.gov.uk::c6dcb423-35b4-482e-bf0f-fc2b76204455" providerId="AD" clId="Web-{3999407E-1799-4BAB-A377-A3BC10FD4225}" dt="2023-11-29T10:47:06.661" v="26" actId="20577"/>
        <pc:sldMkLst>
          <pc:docMk/>
          <pc:sldMk cId="3745714924" sldId="336"/>
        </pc:sldMkLst>
        <pc:spChg chg="mod">
          <ac:chgData name="Gary Williamson" userId="S::garywilliamson@gateshead.gov.uk::c6dcb423-35b4-482e-bf0f-fc2b76204455" providerId="AD" clId="Web-{3999407E-1799-4BAB-A377-A3BC10FD4225}" dt="2023-11-29T10:47:06.661" v="26" actId="20577"/>
          <ac:spMkLst>
            <pc:docMk/>
            <pc:sldMk cId="3745714924" sldId="336"/>
            <ac:spMk id="4" creationId="{9CEBC2A7-3EBB-4DAE-982F-51757A50CB72}"/>
          </ac:spMkLst>
        </pc:spChg>
        <pc:spChg chg="del mod">
          <ac:chgData name="Gary Williamson" userId="S::garywilliamson@gateshead.gov.uk::c6dcb423-35b4-482e-bf0f-fc2b76204455" providerId="AD" clId="Web-{3999407E-1799-4BAB-A377-A3BC10FD4225}" dt="2023-11-29T10:46:53.426" v="22"/>
          <ac:spMkLst>
            <pc:docMk/>
            <pc:sldMk cId="3745714924" sldId="336"/>
            <ac:spMk id="10" creationId="{2EEB30F1-EBAE-DE17-EEF7-ACC4824E5B69}"/>
          </ac:spMkLst>
        </pc:spChg>
        <pc:picChg chg="del">
          <ac:chgData name="Gary Williamson" userId="S::garywilliamson@gateshead.gov.uk::c6dcb423-35b4-482e-bf0f-fc2b76204455" providerId="AD" clId="Web-{3999407E-1799-4BAB-A377-A3BC10FD4225}" dt="2023-11-29T10:46:54.926" v="23"/>
          <ac:picMkLst>
            <pc:docMk/>
            <pc:sldMk cId="3745714924" sldId="336"/>
            <ac:picMk id="11" creationId="{60C5A3C1-BFAE-8505-B9CF-5F6580803B55}"/>
          </ac:picMkLst>
        </pc:picChg>
      </pc:sldChg>
      <pc:sldChg chg="del">
        <pc:chgData name="Gary Williamson" userId="S::garywilliamson@gateshead.gov.uk::c6dcb423-35b4-482e-bf0f-fc2b76204455" providerId="AD" clId="Web-{3999407E-1799-4BAB-A377-A3BC10FD4225}" dt="2023-11-29T10:47:09.114" v="27"/>
        <pc:sldMkLst>
          <pc:docMk/>
          <pc:sldMk cId="2310341182" sldId="337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7:12.677" v="28"/>
        <pc:sldMkLst>
          <pc:docMk/>
          <pc:sldMk cId="1397726131" sldId="338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7:14.802" v="29"/>
        <pc:sldMkLst>
          <pc:docMk/>
          <pc:sldMk cId="4213080300" sldId="339"/>
        </pc:sldMkLst>
      </pc:sldChg>
      <pc:sldChg chg="del">
        <pc:chgData name="Gary Williamson" userId="S::garywilliamson@gateshead.gov.uk::c6dcb423-35b4-482e-bf0f-fc2b76204455" providerId="AD" clId="Web-{3999407E-1799-4BAB-A377-A3BC10FD4225}" dt="2023-11-29T10:47:16.880" v="30"/>
        <pc:sldMkLst>
          <pc:docMk/>
          <pc:sldMk cId="1482512616" sldId="340"/>
        </pc:sldMkLst>
      </pc:sldChg>
      <pc:sldChg chg="new del">
        <pc:chgData name="Gary Williamson" userId="S::garywilliamson@gateshead.gov.uk::c6dcb423-35b4-482e-bf0f-fc2b76204455" providerId="AD" clId="Web-{3999407E-1799-4BAB-A377-A3BC10FD4225}" dt="2023-11-29T10:45:52.640" v="4"/>
        <pc:sldMkLst>
          <pc:docMk/>
          <pc:sldMk cId="2779423800" sldId="341"/>
        </pc:sldMkLst>
      </pc:sldChg>
      <pc:sldChg chg="delSp modSp add replId">
        <pc:chgData name="Gary Williamson" userId="S::garywilliamson@gateshead.gov.uk::c6dcb423-35b4-482e-bf0f-fc2b76204455" providerId="AD" clId="Web-{3999407E-1799-4BAB-A377-A3BC10FD4225}" dt="2023-11-29T10:46:18.814" v="10" actId="1076"/>
        <pc:sldMkLst>
          <pc:docMk/>
          <pc:sldMk cId="1016765850" sldId="342"/>
        </pc:sldMkLst>
        <pc:spChg chg="mod">
          <ac:chgData name="Gary Williamson" userId="S::garywilliamson@gateshead.gov.uk::c6dcb423-35b4-482e-bf0f-fc2b76204455" providerId="AD" clId="Web-{3999407E-1799-4BAB-A377-A3BC10FD4225}" dt="2023-11-29T10:46:18.814" v="10" actId="1076"/>
          <ac:spMkLst>
            <pc:docMk/>
            <pc:sldMk cId="1016765850" sldId="342"/>
            <ac:spMk id="3" creationId="{7D9639A9-58CD-3BAA-C89F-30CAB87488D2}"/>
          </ac:spMkLst>
        </pc:spChg>
        <pc:spChg chg="del">
          <ac:chgData name="Gary Williamson" userId="S::garywilliamson@gateshead.gov.uk::c6dcb423-35b4-482e-bf0f-fc2b76204455" providerId="AD" clId="Web-{3999407E-1799-4BAB-A377-A3BC10FD4225}" dt="2023-11-29T10:45:59.453" v="5"/>
          <ac:spMkLst>
            <pc:docMk/>
            <pc:sldMk cId="1016765850" sldId="342"/>
            <ac:spMk id="14" creationId="{D5AA4E39-3E88-07A4-1E1D-27A9C82416BD}"/>
          </ac:spMkLst>
        </pc:spChg>
      </pc:sldChg>
      <pc:sldChg chg="modSp add replId">
        <pc:chgData name="Gary Williamson" userId="S::garywilliamson@gateshead.gov.uk::c6dcb423-35b4-482e-bf0f-fc2b76204455" providerId="AD" clId="Web-{3999407E-1799-4BAB-A377-A3BC10FD4225}" dt="2023-11-29T10:47:39.413" v="37" actId="20577"/>
        <pc:sldMkLst>
          <pc:docMk/>
          <pc:sldMk cId="364546681" sldId="343"/>
        </pc:sldMkLst>
        <pc:spChg chg="mod">
          <ac:chgData name="Gary Williamson" userId="S::garywilliamson@gateshead.gov.uk::c6dcb423-35b4-482e-bf0f-fc2b76204455" providerId="AD" clId="Web-{3999407E-1799-4BAB-A377-A3BC10FD4225}" dt="2023-11-29T10:47:39.413" v="37" actId="20577"/>
          <ac:spMkLst>
            <pc:docMk/>
            <pc:sldMk cId="364546681" sldId="343"/>
            <ac:spMk id="14" creationId="{D5AA4E39-3E88-07A4-1E1D-27A9C82416BD}"/>
          </ac:spMkLst>
        </pc:spChg>
      </pc:sldChg>
    </pc:docChg>
  </pc:docChgLst>
  <pc:docChgLst>
    <pc:chgData name="Lauren Abernethy" userId="S::laurenabernethy@gateshead.gov.uk::ef769ae7-164b-4ce2-80fe-40b84bb47324" providerId="AD" clId="Web-{A145333B-3BC4-331C-70F9-863CD183F319}"/>
    <pc:docChg chg="addSld modSld">
      <pc:chgData name="Lauren Abernethy" userId="S::laurenabernethy@gateshead.gov.uk::ef769ae7-164b-4ce2-80fe-40b84bb47324" providerId="AD" clId="Web-{A145333B-3BC4-331C-70F9-863CD183F319}" dt="2023-12-13T10:08:55.130" v="37" actId="20577"/>
      <pc:docMkLst>
        <pc:docMk/>
      </pc:docMkLst>
      <pc:sldChg chg="modSp add replId">
        <pc:chgData name="Lauren Abernethy" userId="S::laurenabernethy@gateshead.gov.uk::ef769ae7-164b-4ce2-80fe-40b84bb47324" providerId="AD" clId="Web-{A145333B-3BC4-331C-70F9-863CD183F319}" dt="2023-12-13T10:08:55.130" v="37" actId="20577"/>
        <pc:sldMkLst>
          <pc:docMk/>
          <pc:sldMk cId="2763485581" sldId="346"/>
        </pc:sldMkLst>
        <pc:spChg chg="mod">
          <ac:chgData name="Lauren Abernethy" userId="S::laurenabernethy@gateshead.gov.uk::ef769ae7-164b-4ce2-80fe-40b84bb47324" providerId="AD" clId="Web-{A145333B-3BC4-331C-70F9-863CD183F319}" dt="2023-12-13T10:08:55.130" v="37" actId="20577"/>
          <ac:spMkLst>
            <pc:docMk/>
            <pc:sldMk cId="2763485581" sldId="346"/>
            <ac:spMk id="3" creationId="{409C6650-CC4D-F95A-F44F-AF9E6479EFCF}"/>
          </ac:spMkLst>
        </pc:spChg>
      </pc:sldChg>
    </pc:docChg>
  </pc:docChgLst>
  <pc:docChgLst>
    <pc:chgData name="Gayle Scurfield" userId="S::gaylescurfield@gateshead.gov.uk::83b7329d-483d-4c58-b1ee-8e2c855b3b2d" providerId="AD" clId="Web-{C29A7227-675E-45F5-A861-431142C04572}"/>
    <pc:docChg chg="addSld modSld">
      <pc:chgData name="Gayle Scurfield" userId="S::gaylescurfield@gateshead.gov.uk::83b7329d-483d-4c58-b1ee-8e2c855b3b2d" providerId="AD" clId="Web-{C29A7227-675E-45F5-A861-431142C04572}" dt="2023-12-12T10:38:23.468" v="99" actId="20577"/>
      <pc:docMkLst>
        <pc:docMk/>
      </pc:docMkLst>
      <pc:sldChg chg="addSp modSp">
        <pc:chgData name="Gayle Scurfield" userId="S::gaylescurfield@gateshead.gov.uk::83b7329d-483d-4c58-b1ee-8e2c855b3b2d" providerId="AD" clId="Web-{C29A7227-675E-45F5-A861-431142C04572}" dt="2023-12-12T10:35:28.273" v="63" actId="1076"/>
        <pc:sldMkLst>
          <pc:docMk/>
          <pc:sldMk cId="277833582" sldId="328"/>
        </pc:sldMkLst>
        <pc:spChg chg="add mod">
          <ac:chgData name="Gayle Scurfield" userId="S::gaylescurfield@gateshead.gov.uk::83b7329d-483d-4c58-b1ee-8e2c855b3b2d" providerId="AD" clId="Web-{C29A7227-675E-45F5-A861-431142C04572}" dt="2023-12-12T10:35:25.241" v="62" actId="1076"/>
          <ac:spMkLst>
            <pc:docMk/>
            <pc:sldMk cId="277833582" sldId="328"/>
            <ac:spMk id="3" creationId="{409C6650-CC4D-F95A-F44F-AF9E6479EFCF}"/>
          </ac:spMkLst>
        </pc:spChg>
        <pc:spChg chg="mod">
          <ac:chgData name="Gayle Scurfield" userId="S::gaylescurfield@gateshead.gov.uk::83b7329d-483d-4c58-b1ee-8e2c855b3b2d" providerId="AD" clId="Web-{C29A7227-675E-45F5-A861-431142C04572}" dt="2023-12-12T10:35:12.616" v="60" actId="14100"/>
          <ac:spMkLst>
            <pc:docMk/>
            <pc:sldMk cId="277833582" sldId="328"/>
            <ac:spMk id="5" creationId="{1AE2A157-CCC0-4C44-91F7-F7F471A30EDB}"/>
          </ac:spMkLst>
        </pc:spChg>
        <pc:spChg chg="mod">
          <ac:chgData name="Gayle Scurfield" userId="S::gaylescurfield@gateshead.gov.uk::83b7329d-483d-4c58-b1ee-8e2c855b3b2d" providerId="AD" clId="Web-{C29A7227-675E-45F5-A861-431142C04572}" dt="2023-12-12T10:35:18.100" v="61" actId="1076"/>
          <ac:spMkLst>
            <pc:docMk/>
            <pc:sldMk cId="277833582" sldId="328"/>
            <ac:spMk id="14" creationId="{D5AA4E39-3E88-07A4-1E1D-27A9C82416BD}"/>
          </ac:spMkLst>
        </pc:spChg>
        <pc:picChg chg="add mod">
          <ac:chgData name="Gayle Scurfield" userId="S::gaylescurfield@gateshead.gov.uk::83b7329d-483d-4c58-b1ee-8e2c855b3b2d" providerId="AD" clId="Web-{C29A7227-675E-45F5-A861-431142C04572}" dt="2023-12-12T10:35:28.273" v="63" actId="1076"/>
          <ac:picMkLst>
            <pc:docMk/>
            <pc:sldMk cId="277833582" sldId="328"/>
            <ac:picMk id="7" creationId="{D79109DA-2200-32AD-066A-6A80D9507C15}"/>
          </ac:picMkLst>
        </pc:picChg>
      </pc:sldChg>
      <pc:sldChg chg="delSp modSp add replId">
        <pc:chgData name="Gayle Scurfield" userId="S::gaylescurfield@gateshead.gov.uk::83b7329d-483d-4c58-b1ee-8e2c855b3b2d" providerId="AD" clId="Web-{C29A7227-675E-45F5-A861-431142C04572}" dt="2023-12-12T10:38:11.561" v="95" actId="20577"/>
        <pc:sldMkLst>
          <pc:docMk/>
          <pc:sldMk cId="1523016144" sldId="344"/>
        </pc:sldMkLst>
        <pc:spChg chg="mod">
          <ac:chgData name="Gayle Scurfield" userId="S::gaylescurfield@gateshead.gov.uk::83b7329d-483d-4c58-b1ee-8e2c855b3b2d" providerId="AD" clId="Web-{C29A7227-675E-45F5-A861-431142C04572}" dt="2023-12-12T10:38:11.561" v="95" actId="20577"/>
          <ac:spMkLst>
            <pc:docMk/>
            <pc:sldMk cId="1523016144" sldId="344"/>
            <ac:spMk id="3" creationId="{409C6650-CC4D-F95A-F44F-AF9E6479EFCF}"/>
          </ac:spMkLst>
        </pc:spChg>
        <pc:picChg chg="del">
          <ac:chgData name="Gayle Scurfield" userId="S::gaylescurfield@gateshead.gov.uk::83b7329d-483d-4c58-b1ee-8e2c855b3b2d" providerId="AD" clId="Web-{C29A7227-675E-45F5-A861-431142C04572}" dt="2023-12-12T10:35:52.383" v="65"/>
          <ac:picMkLst>
            <pc:docMk/>
            <pc:sldMk cId="1523016144" sldId="344"/>
            <ac:picMk id="7" creationId="{D79109DA-2200-32AD-066A-6A80D9507C15}"/>
          </ac:picMkLst>
        </pc:picChg>
      </pc:sldChg>
      <pc:sldChg chg="modSp add replId">
        <pc:chgData name="Gayle Scurfield" userId="S::gaylescurfield@gateshead.gov.uk::83b7329d-483d-4c58-b1ee-8e2c855b3b2d" providerId="AD" clId="Web-{C29A7227-675E-45F5-A861-431142C04572}" dt="2023-12-12T10:38:23.468" v="99" actId="20577"/>
        <pc:sldMkLst>
          <pc:docMk/>
          <pc:sldMk cId="790994390" sldId="345"/>
        </pc:sldMkLst>
        <pc:spChg chg="mod">
          <ac:chgData name="Gayle Scurfield" userId="S::gaylescurfield@gateshead.gov.uk::83b7329d-483d-4c58-b1ee-8e2c855b3b2d" providerId="AD" clId="Web-{C29A7227-675E-45F5-A861-431142C04572}" dt="2023-12-12T10:38:23.468" v="99" actId="20577"/>
          <ac:spMkLst>
            <pc:docMk/>
            <pc:sldMk cId="790994390" sldId="345"/>
            <ac:spMk id="3" creationId="{409C6650-CC4D-F95A-F44F-AF9E6479EFCF}"/>
          </ac:spMkLst>
        </pc:spChg>
      </pc:sldChg>
    </pc:docChg>
  </pc:docChgLst>
  <pc:docChgLst>
    <pc:chgData name="Gary Williamson" userId="S::garywilliamson@gateshead.gov.uk::c6dcb423-35b4-482e-bf0f-fc2b76204455" providerId="AD" clId="Web-{5F90BFFC-25D5-31CF-60F0-6C4968C6B6F6}"/>
    <pc:docChg chg="sldOrd">
      <pc:chgData name="Gary Williamson" userId="S::garywilliamson@gateshead.gov.uk::c6dcb423-35b4-482e-bf0f-fc2b76204455" providerId="AD" clId="Web-{5F90BFFC-25D5-31CF-60F0-6C4968C6B6F6}" dt="2023-12-13T12:18:53.834" v="2"/>
      <pc:docMkLst>
        <pc:docMk/>
      </pc:docMkLst>
      <pc:sldChg chg="ord">
        <pc:chgData name="Gary Williamson" userId="S::garywilliamson@gateshead.gov.uk::c6dcb423-35b4-482e-bf0f-fc2b76204455" providerId="AD" clId="Web-{5F90BFFC-25D5-31CF-60F0-6C4968C6B6F6}" dt="2023-12-13T12:18:42.053" v="0"/>
        <pc:sldMkLst>
          <pc:docMk/>
          <pc:sldMk cId="3745714924" sldId="336"/>
        </pc:sldMkLst>
      </pc:sldChg>
      <pc:sldChg chg="ord">
        <pc:chgData name="Gary Williamson" userId="S::garywilliamson@gateshead.gov.uk::c6dcb423-35b4-482e-bf0f-fc2b76204455" providerId="AD" clId="Web-{5F90BFFC-25D5-31CF-60F0-6C4968C6B6F6}" dt="2023-12-13T12:18:47.443" v="1"/>
        <pc:sldMkLst>
          <pc:docMk/>
          <pc:sldMk cId="1787500735" sldId="348"/>
        </pc:sldMkLst>
      </pc:sldChg>
      <pc:sldChg chg="ord">
        <pc:chgData name="Gary Williamson" userId="S::garywilliamson@gateshead.gov.uk::c6dcb423-35b4-482e-bf0f-fc2b76204455" providerId="AD" clId="Web-{5F90BFFC-25D5-31CF-60F0-6C4968C6B6F6}" dt="2023-12-13T12:18:53.834" v="2"/>
        <pc:sldMkLst>
          <pc:docMk/>
          <pc:sldMk cId="2352649984" sldId="349"/>
        </pc:sldMkLst>
      </pc:sldChg>
    </pc:docChg>
  </pc:docChgLst>
  <pc:docChgLst>
    <pc:chgData name="Gary Williamson" userId="S::garywilliamson@gateshead.gov.uk::c6dcb423-35b4-482e-bf0f-fc2b76204455" providerId="AD" clId="Web-{B2214903-4D06-4A90-9469-1166F79AAC97}"/>
    <pc:docChg chg="modSld">
      <pc:chgData name="Gary Williamson" userId="S::garywilliamson@gateshead.gov.uk::c6dcb423-35b4-482e-bf0f-fc2b76204455" providerId="AD" clId="Web-{B2214903-4D06-4A90-9469-1166F79AAC97}" dt="2023-12-13T09:58:38.709" v="80" actId="20577"/>
      <pc:docMkLst>
        <pc:docMk/>
      </pc:docMkLst>
      <pc:sldChg chg="delSp modSp">
        <pc:chgData name="Gary Williamson" userId="S::garywilliamson@gateshead.gov.uk::c6dcb423-35b4-482e-bf0f-fc2b76204455" providerId="AD" clId="Web-{B2214903-4D06-4A90-9469-1166F79AAC97}" dt="2023-12-13T09:55:07.164" v="5" actId="1076"/>
        <pc:sldMkLst>
          <pc:docMk/>
          <pc:sldMk cId="3745714924" sldId="336"/>
        </pc:sldMkLst>
        <pc:spChg chg="mod">
          <ac:chgData name="Gary Williamson" userId="S::garywilliamson@gateshead.gov.uk::c6dcb423-35b4-482e-bf0f-fc2b76204455" providerId="AD" clId="Web-{B2214903-4D06-4A90-9469-1166F79AAC97}" dt="2023-12-13T09:54:56.992" v="3" actId="20577"/>
          <ac:spMkLst>
            <pc:docMk/>
            <pc:sldMk cId="3745714924" sldId="336"/>
            <ac:spMk id="2" creationId="{DDF38579-5685-EADC-9199-339ABF44C637}"/>
          </ac:spMkLst>
        </pc:spChg>
        <pc:spChg chg="del">
          <ac:chgData name="Gary Williamson" userId="S::garywilliamson@gateshead.gov.uk::c6dcb423-35b4-482e-bf0f-fc2b76204455" providerId="AD" clId="Web-{B2214903-4D06-4A90-9469-1166F79AAC97}" dt="2023-12-13T09:54:51.101" v="2"/>
          <ac:spMkLst>
            <pc:docMk/>
            <pc:sldMk cId="3745714924" sldId="336"/>
            <ac:spMk id="6" creationId="{466DF149-9B87-86BC-F828-B0E9EF52CCB1}"/>
          </ac:spMkLst>
        </pc:spChg>
        <pc:spChg chg="mod">
          <ac:chgData name="Gary Williamson" userId="S::garywilliamson@gateshead.gov.uk::c6dcb423-35b4-482e-bf0f-fc2b76204455" providerId="AD" clId="Web-{B2214903-4D06-4A90-9469-1166F79AAC97}" dt="2023-12-13T09:55:07.164" v="5" actId="1076"/>
          <ac:spMkLst>
            <pc:docMk/>
            <pc:sldMk cId="3745714924" sldId="336"/>
            <ac:spMk id="8" creationId="{80D1AF03-CB08-D3FE-3861-1C245875F242}"/>
          </ac:spMkLst>
        </pc:spChg>
        <pc:picChg chg="mod">
          <ac:chgData name="Gary Williamson" userId="S::garywilliamson@gateshead.gov.uk::c6dcb423-35b4-482e-bf0f-fc2b76204455" providerId="AD" clId="Web-{B2214903-4D06-4A90-9469-1166F79AAC97}" dt="2023-12-13T09:55:01.476" v="4" actId="1076"/>
          <ac:picMkLst>
            <pc:docMk/>
            <pc:sldMk cId="3745714924" sldId="336"/>
            <ac:picMk id="3" creationId="{50F7545A-5692-BC5C-0A91-AA179227C762}"/>
          </ac:picMkLst>
        </pc:picChg>
      </pc:sldChg>
      <pc:sldChg chg="modSp">
        <pc:chgData name="Gary Williamson" userId="S::garywilliamson@gateshead.gov.uk::c6dcb423-35b4-482e-bf0f-fc2b76204455" providerId="AD" clId="Web-{B2214903-4D06-4A90-9469-1166F79AAC97}" dt="2023-12-13T09:58:38.709" v="80" actId="20577"/>
        <pc:sldMkLst>
          <pc:docMk/>
          <pc:sldMk cId="364546681" sldId="343"/>
        </pc:sldMkLst>
        <pc:spChg chg="mod">
          <ac:chgData name="Gary Williamson" userId="S::garywilliamson@gateshead.gov.uk::c6dcb423-35b4-482e-bf0f-fc2b76204455" providerId="AD" clId="Web-{B2214903-4D06-4A90-9469-1166F79AAC97}" dt="2023-12-13T09:58:27.927" v="75" actId="20577"/>
          <ac:spMkLst>
            <pc:docMk/>
            <pc:sldMk cId="364546681" sldId="343"/>
            <ac:spMk id="2" creationId="{DDF38579-5685-EADC-9199-339ABF44C637}"/>
          </ac:spMkLst>
        </pc:spChg>
        <pc:spChg chg="mod">
          <ac:chgData name="Gary Williamson" userId="S::garywilliamson@gateshead.gov.uk::c6dcb423-35b4-482e-bf0f-fc2b76204455" providerId="AD" clId="Web-{B2214903-4D06-4A90-9469-1166F79AAC97}" dt="2023-12-13T09:58:38.709" v="80" actId="20577"/>
          <ac:spMkLst>
            <pc:docMk/>
            <pc:sldMk cId="364546681" sldId="343"/>
            <ac:spMk id="14" creationId="{D5AA4E39-3E88-07A4-1E1D-27A9C82416BD}"/>
          </ac:spMkLst>
        </pc:spChg>
      </pc:sldChg>
    </pc:docChg>
  </pc:docChgLst>
  <pc:docChgLst>
    <pc:chgData name="Roger Abbott" userId="S::rogerabbott@gateshead.gov.uk::27b0ecf5-0444-4ca2-9639-02eb81621298" providerId="AD" clId="Web-{CBFE69F1-E4B7-E7D1-4334-967745A0E035}"/>
    <pc:docChg chg="sldOrd">
      <pc:chgData name="Roger Abbott" userId="S::rogerabbott@gateshead.gov.uk::27b0ecf5-0444-4ca2-9639-02eb81621298" providerId="AD" clId="Web-{CBFE69F1-E4B7-E7D1-4334-967745A0E035}" dt="2023-12-11T14:14:32.201" v="1"/>
      <pc:docMkLst>
        <pc:docMk/>
      </pc:docMkLst>
      <pc:sldChg chg="ord">
        <pc:chgData name="Roger Abbott" userId="S::rogerabbott@gateshead.gov.uk::27b0ecf5-0444-4ca2-9639-02eb81621298" providerId="AD" clId="Web-{CBFE69F1-E4B7-E7D1-4334-967745A0E035}" dt="2023-12-11T14:14:32.201" v="1"/>
        <pc:sldMkLst>
          <pc:docMk/>
          <pc:sldMk cId="3745714924" sldId="336"/>
        </pc:sldMkLst>
      </pc:sldChg>
    </pc:docChg>
  </pc:docChgLst>
  <pc:docChgLst>
    <pc:chgData name="Gary Williamson" userId="S::garywilliamson@gateshead.gov.uk::c6dcb423-35b4-482e-bf0f-fc2b76204455" providerId="AD" clId="Web-{7F3E96A3-DE3B-4E2B-91AB-13A3F46CEE7A}"/>
    <pc:docChg chg="addSld delSld modSld sldOrd">
      <pc:chgData name="Gary Williamson" userId="S::garywilliamson@gateshead.gov.uk::c6dcb423-35b4-482e-bf0f-fc2b76204455" providerId="AD" clId="Web-{7F3E96A3-DE3B-4E2B-91AB-13A3F46CEE7A}" dt="2023-12-13T10:50:26.334" v="42"/>
      <pc:docMkLst>
        <pc:docMk/>
      </pc:docMkLst>
      <pc:sldChg chg="del">
        <pc:chgData name="Gary Williamson" userId="S::garywilliamson@gateshead.gov.uk::c6dcb423-35b4-482e-bf0f-fc2b76204455" providerId="AD" clId="Web-{7F3E96A3-DE3B-4E2B-91AB-13A3F46CEE7A}" dt="2023-12-13T10:45:37.654" v="0"/>
        <pc:sldMkLst>
          <pc:docMk/>
          <pc:sldMk cId="24539520" sldId="327"/>
        </pc:sldMkLst>
      </pc:sldChg>
      <pc:sldChg chg="ord">
        <pc:chgData name="Gary Williamson" userId="S::garywilliamson@gateshead.gov.uk::c6dcb423-35b4-482e-bf0f-fc2b76204455" providerId="AD" clId="Web-{7F3E96A3-DE3B-4E2B-91AB-13A3F46CEE7A}" dt="2023-12-13T10:50:26.334" v="42"/>
        <pc:sldMkLst>
          <pc:docMk/>
          <pc:sldMk cId="3745714924" sldId="336"/>
        </pc:sldMkLst>
      </pc:sldChg>
      <pc:sldChg chg="modSp">
        <pc:chgData name="Gary Williamson" userId="S::garywilliamson@gateshead.gov.uk::c6dcb423-35b4-482e-bf0f-fc2b76204455" providerId="AD" clId="Web-{7F3E96A3-DE3B-4E2B-91AB-13A3F46CEE7A}" dt="2023-12-13T10:46:06.499" v="21" actId="20577"/>
        <pc:sldMkLst>
          <pc:docMk/>
          <pc:sldMk cId="1016765850" sldId="342"/>
        </pc:sldMkLst>
        <pc:spChg chg="mod">
          <ac:chgData name="Gary Williamson" userId="S::garywilliamson@gateshead.gov.uk::c6dcb423-35b4-482e-bf0f-fc2b76204455" providerId="AD" clId="Web-{7F3E96A3-DE3B-4E2B-91AB-13A3F46CEE7A}" dt="2023-12-13T10:46:06.499" v="21" actId="20577"/>
          <ac:spMkLst>
            <pc:docMk/>
            <pc:sldMk cId="1016765850" sldId="342"/>
            <ac:spMk id="3" creationId="{7D9639A9-58CD-3BAA-C89F-30CAB87488D2}"/>
          </ac:spMkLst>
        </pc:spChg>
      </pc:sldChg>
      <pc:sldChg chg="modSp">
        <pc:chgData name="Gary Williamson" userId="S::garywilliamson@gateshead.gov.uk::c6dcb423-35b4-482e-bf0f-fc2b76204455" providerId="AD" clId="Web-{7F3E96A3-DE3B-4E2B-91AB-13A3F46CEE7A}" dt="2023-12-13T10:46:19.609" v="22" actId="1076"/>
        <pc:sldMkLst>
          <pc:docMk/>
          <pc:sldMk cId="2763485581" sldId="346"/>
        </pc:sldMkLst>
        <pc:spChg chg="mod">
          <ac:chgData name="Gary Williamson" userId="S::garywilliamson@gateshead.gov.uk::c6dcb423-35b4-482e-bf0f-fc2b76204455" providerId="AD" clId="Web-{7F3E96A3-DE3B-4E2B-91AB-13A3F46CEE7A}" dt="2023-12-13T10:46:19.609" v="22" actId="1076"/>
          <ac:spMkLst>
            <pc:docMk/>
            <pc:sldMk cId="2763485581" sldId="346"/>
            <ac:spMk id="3" creationId="{409C6650-CC4D-F95A-F44F-AF9E6479EFCF}"/>
          </ac:spMkLst>
        </pc:spChg>
      </pc:sldChg>
      <pc:sldChg chg="new del">
        <pc:chgData name="Gary Williamson" userId="S::garywilliamson@gateshead.gov.uk::c6dcb423-35b4-482e-bf0f-fc2b76204455" providerId="AD" clId="Web-{7F3E96A3-DE3B-4E2B-91AB-13A3F46CEE7A}" dt="2023-12-13T10:50:06.740" v="28"/>
        <pc:sldMkLst>
          <pc:docMk/>
          <pc:sldMk cId="641984616" sldId="350"/>
        </pc:sldMkLst>
      </pc:sldChg>
      <pc:sldChg chg="del">
        <pc:chgData name="Gary Williamson" userId="S::garywilliamson@gateshead.gov.uk::c6dcb423-35b4-482e-bf0f-fc2b76204455" providerId="AD" clId="Web-{7F3E96A3-DE3B-4E2B-91AB-13A3F46CEE7A}" dt="2023-12-13T10:46:31.468" v="24"/>
        <pc:sldMkLst>
          <pc:docMk/>
          <pc:sldMk cId="1010795946" sldId="350"/>
        </pc:sldMkLst>
      </pc:sldChg>
      <pc:sldChg chg="delSp modSp add replId">
        <pc:chgData name="Gary Williamson" userId="S::garywilliamson@gateshead.gov.uk::c6dcb423-35b4-482e-bf0f-fc2b76204455" providerId="AD" clId="Web-{7F3E96A3-DE3B-4E2B-91AB-13A3F46CEE7A}" dt="2023-12-13T10:50:24.491" v="41"/>
        <pc:sldMkLst>
          <pc:docMk/>
          <pc:sldMk cId="1066246701" sldId="351"/>
        </pc:sldMkLst>
        <pc:spChg chg="mod">
          <ac:chgData name="Gary Williamson" userId="S::garywilliamson@gateshead.gov.uk::c6dcb423-35b4-482e-bf0f-fc2b76204455" providerId="AD" clId="Web-{7F3E96A3-DE3B-4E2B-91AB-13A3F46CEE7A}" dt="2023-12-13T10:50:21.381" v="39" actId="20577"/>
          <ac:spMkLst>
            <pc:docMk/>
            <pc:sldMk cId="1066246701" sldId="351"/>
            <ac:spMk id="2" creationId="{DDF38579-5685-EADC-9199-339ABF44C637}"/>
          </ac:spMkLst>
        </pc:spChg>
        <pc:spChg chg="del">
          <ac:chgData name="Gary Williamson" userId="S::garywilliamson@gateshead.gov.uk::c6dcb423-35b4-482e-bf0f-fc2b76204455" providerId="AD" clId="Web-{7F3E96A3-DE3B-4E2B-91AB-13A3F46CEE7A}" dt="2023-12-13T10:50:24.491" v="41"/>
          <ac:spMkLst>
            <pc:docMk/>
            <pc:sldMk cId="1066246701" sldId="351"/>
            <ac:spMk id="8" creationId="{80D1AF03-CB08-D3FE-3861-1C245875F242}"/>
          </ac:spMkLst>
        </pc:spChg>
        <pc:picChg chg="del">
          <ac:chgData name="Gary Williamson" userId="S::garywilliamson@gateshead.gov.uk::c6dcb423-35b4-482e-bf0f-fc2b76204455" providerId="AD" clId="Web-{7F3E96A3-DE3B-4E2B-91AB-13A3F46CEE7A}" dt="2023-12-13T10:50:22.506" v="40"/>
          <ac:picMkLst>
            <pc:docMk/>
            <pc:sldMk cId="1066246701" sldId="351"/>
            <ac:picMk id="3" creationId="{50F7545A-5692-BC5C-0A91-AA179227C762}"/>
          </ac:picMkLst>
        </pc:picChg>
      </pc:sldChg>
      <pc:sldChg chg="add del replId">
        <pc:chgData name="Gary Williamson" userId="S::garywilliamson@gateshead.gov.uk::c6dcb423-35b4-482e-bf0f-fc2b76204455" providerId="AD" clId="Web-{7F3E96A3-DE3B-4E2B-91AB-13A3F46CEE7A}" dt="2023-12-13T10:46:33.843" v="25"/>
        <pc:sldMkLst>
          <pc:docMk/>
          <pc:sldMk cId="4118355194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8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shead.gov.uk/article/25812/Public-health-annual-report-Behind-the-masks-20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9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13 December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596534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1800">
                <a:latin typeface="Segoe UI Semibold"/>
                <a:cs typeface="Segoe UI Semibold"/>
              </a:rPr>
              <a:t>Household waste and recycling centres</a:t>
            </a:r>
          </a:p>
          <a:p>
            <a:pPr marL="0" indent="0">
              <a:buNone/>
            </a:pPr>
            <a:r>
              <a:rPr lang="en-GB" sz="1800">
                <a:latin typeface="Segoe UI Semibold"/>
                <a:cs typeface="Segoe UI Semibold"/>
              </a:rPr>
              <a:t>Bikes and electric bikes can now book an appointment to visit</a:t>
            </a: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7545A-5692-BC5C-0A91-AA179227C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569" y="3210537"/>
            <a:ext cx="6587446" cy="31938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D1AF03-CB08-D3FE-3861-1C245875F242}"/>
              </a:ext>
            </a:extLst>
          </p:cNvPr>
          <p:cNvSpPr/>
          <p:nvPr/>
        </p:nvSpPr>
        <p:spPr>
          <a:xfrm>
            <a:off x="1994899" y="5822021"/>
            <a:ext cx="6412786" cy="539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1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596534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1800">
                <a:latin typeface="Segoe UI Semibold"/>
                <a:cs typeface="Segoe UI Semibold"/>
              </a:rPr>
              <a:t>Business rates change of address demo</a:t>
            </a:r>
            <a:endParaRPr lang="en-GB"/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b="1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761927" y="1960083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Council Tax discovery</a:t>
            </a: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Libraries bookings</a:t>
            </a: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Blue Badge – add NFAR</a:t>
            </a: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Plug in for Libraries bookings</a:t>
            </a: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Gateshead Energy Company – Contact us form</a:t>
            </a: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Direct Debits Capita integration</a:t>
            </a: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400">
                <a:latin typeface="Segoe UI Semibold"/>
                <a:cs typeface="Segoe UI Semibold"/>
              </a:rPr>
              <a:t>Scaffolding permits</a:t>
            </a: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99235"/>
            <a:ext cx="10214841" cy="38777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39A9-58CD-3BAA-C89F-30CAB87488D2}"/>
              </a:ext>
            </a:extLst>
          </p:cNvPr>
          <p:cNvSpPr txBox="1">
            <a:spLocks/>
          </p:cNvSpPr>
          <p:nvPr/>
        </p:nvSpPr>
        <p:spPr>
          <a:xfrm>
            <a:off x="888368" y="1395749"/>
            <a:ext cx="9177006" cy="1457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GB" sz="20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r>
              <a:rPr lang="en-GB">
                <a:latin typeface="Segoe UI Semibold"/>
                <a:cs typeface="Segoe UI Semibold"/>
              </a:rPr>
              <a:t>Discovery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/>
              <a:cs typeface="Segoe UI Semibold"/>
            </a:endParaRPr>
          </a:p>
          <a:p>
            <a:pPr marL="0" indent="0">
              <a:buNone/>
            </a:pPr>
            <a:r>
              <a:rPr lang="en-GB">
                <a:latin typeface="Segoe UI Semibold"/>
                <a:cs typeface="Segoe UI Semibold"/>
              </a:rPr>
              <a:t>Engage process demo</a:t>
            </a:r>
          </a:p>
          <a:p>
            <a:pPr marL="0" indent="0">
              <a:buNone/>
            </a:pPr>
            <a:endParaRPr lang="en-GB" sz="18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endParaRPr lang="en-GB" sz="1800">
              <a:latin typeface="Segoe UI Semilight" panose="020B0402040204020203" pitchFamily="34" charset="0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6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6650-CC4D-F95A-F44F-AF9E6479EFCF}"/>
              </a:ext>
            </a:extLst>
          </p:cNvPr>
          <p:cNvSpPr txBox="1"/>
          <p:nvPr/>
        </p:nvSpPr>
        <p:spPr>
          <a:xfrm>
            <a:off x="840465" y="1714475"/>
            <a:ext cx="96782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Director of Public Health annual report: Behind the masks 2020/21 </a:t>
            </a:r>
          </a:p>
          <a:p>
            <a:r>
              <a:rPr lang="en-GB">
                <a:cs typeface="Calibri"/>
              </a:rPr>
              <a:t>83 pages</a:t>
            </a:r>
          </a:p>
          <a:p>
            <a:r>
              <a:rPr lang="en-GB">
                <a:cs typeface="Calibri"/>
              </a:rPr>
              <a:t>12 chapters</a:t>
            </a:r>
            <a:endParaRPr lang="en-GB"/>
          </a:p>
          <a:p>
            <a:r>
              <a:rPr lang="en-GB">
                <a:ea typeface="+mn-lt"/>
                <a:cs typeface="+mn-lt"/>
                <a:hlinkClick r:id="rId3"/>
              </a:rPr>
              <a:t>Public health annual report - Behind the masks 2021 - Gateshead Council</a:t>
            </a:r>
            <a:endParaRPr lang="en-GB"/>
          </a:p>
        </p:txBody>
      </p:sp>
      <p:pic>
        <p:nvPicPr>
          <p:cNvPr id="7" name="Picture 6" descr="A screenshot of a medical mask&#10;&#10;Description automatically generated">
            <a:extLst>
              <a:ext uri="{FF2B5EF4-FFF2-40B4-BE49-F238E27FC236}">
                <a16:creationId xmlns:a16="http://schemas.microsoft.com/office/drawing/2014/main" id="{D79109DA-2200-32AD-066A-6A80D950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21" y="2959449"/>
            <a:ext cx="6096000" cy="3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6650-CC4D-F95A-F44F-AF9E6479EFCF}"/>
              </a:ext>
            </a:extLst>
          </p:cNvPr>
          <p:cNvSpPr txBox="1"/>
          <p:nvPr/>
        </p:nvSpPr>
        <p:spPr>
          <a:xfrm>
            <a:off x="840465" y="1714475"/>
            <a:ext cx="967825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A recent complaint highlighted the need for more users from the members' or mayors' offices.</a:t>
            </a:r>
            <a:endParaRPr lang="en-US">
              <a:cs typeface="Calibri" panose="020F0502020204030204"/>
            </a:endParaRPr>
          </a:p>
          <a:p>
            <a:r>
              <a:rPr lang="en-GB">
                <a:ea typeface="+mn-lt"/>
                <a:cs typeface="+mn-lt"/>
              </a:rPr>
              <a:t>Suggested by Tim Briton, Governance manager</a:t>
            </a:r>
            <a:endParaRPr lang="en-GB">
              <a:cs typeface="Calibri" panose="020F0502020204030204"/>
            </a:endParaRPr>
          </a:p>
          <a:p>
            <a:endParaRPr lang="en-GB"/>
          </a:p>
          <a:p>
            <a:r>
              <a:rPr lang="en-GB">
                <a:ea typeface="+mn-lt"/>
                <a:cs typeface="+mn-lt"/>
              </a:rPr>
              <a:t>Stage 1 group: Emma Reynard, Jennie Callaghan, Roddy Currie, Joanne Whitehead, Lynn Willis, Christine Thomas, Melvyn Mallam-Churchill and Emma Fagan (who will be starting January, not on the system just yet)</a:t>
            </a:r>
            <a:endParaRPr lang="en-GB"/>
          </a:p>
          <a:p>
            <a:endParaRPr lang="en-GB"/>
          </a:p>
          <a:p>
            <a:r>
              <a:rPr lang="en-GB">
                <a:ea typeface="+mn-lt"/>
                <a:cs typeface="+mn-lt"/>
              </a:rPr>
              <a:t>Stage 2 group: Roddy Currie, Joanne Whitehead and Lynn Willis</a:t>
            </a:r>
            <a:endParaRPr lang="en-GB"/>
          </a:p>
          <a:p>
            <a:endParaRPr lang="en-GB"/>
          </a:p>
          <a:p>
            <a:r>
              <a:rPr lang="en-GB">
                <a:ea typeface="+mn-lt"/>
                <a:cs typeface="+mn-lt"/>
              </a:rPr>
              <a:t>Training has been arranged for January 2024.</a:t>
            </a:r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301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6650-CC4D-F95A-F44F-AF9E6479EFCF}"/>
              </a:ext>
            </a:extLst>
          </p:cNvPr>
          <p:cNvSpPr txBox="1"/>
          <p:nvPr/>
        </p:nvSpPr>
        <p:spPr>
          <a:xfrm>
            <a:off x="840465" y="1714475"/>
            <a:ext cx="96782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Wireframe for the walk and wheel registration form</a:t>
            </a:r>
          </a:p>
          <a:p>
            <a:pPr marL="285750" indent="-285750">
              <a:buFont typeface="Calibri"/>
              <a:buChar char="-"/>
            </a:pPr>
            <a:r>
              <a:rPr lang="en-GB">
                <a:cs typeface="Calibri"/>
              </a:rPr>
              <a:t>Current situation</a:t>
            </a:r>
          </a:p>
          <a:p>
            <a:pPr marL="285750" indent="-285750">
              <a:buFont typeface="Calibri"/>
              <a:buChar char="-"/>
            </a:pPr>
            <a:r>
              <a:rPr lang="en-GB">
                <a:cs typeface="Calibri"/>
              </a:rPr>
              <a:t>Proposed online form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F7D3A37-10D4-1F11-53E4-24BB2AEE4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34" y="2604499"/>
            <a:ext cx="2514382" cy="41148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CA7A53-42E4-51DC-D165-5436DF1F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588" y="2399016"/>
            <a:ext cx="53846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6650-CC4D-F95A-F44F-AF9E6479EFCF}"/>
              </a:ext>
            </a:extLst>
          </p:cNvPr>
          <p:cNvSpPr txBox="1"/>
          <p:nvPr/>
        </p:nvSpPr>
        <p:spPr>
          <a:xfrm>
            <a:off x="864032" y="2240805"/>
            <a:ext cx="96782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>
                <a:cs typeface="Calibri" panose="020F0502020204030204"/>
              </a:rPr>
              <a:t>Employee training </a:t>
            </a:r>
          </a:p>
          <a:p>
            <a:pPr marL="285750" indent="-285750">
              <a:buFont typeface="Calibri"/>
              <a:buChar char="-"/>
            </a:pPr>
            <a:r>
              <a:rPr lang="en-GB">
                <a:cs typeface="Calibri" panose="020F0502020204030204"/>
              </a:rPr>
              <a:t>Adding locations for Libraries </a:t>
            </a:r>
          </a:p>
          <a:p>
            <a:pPr marL="285750" indent="-285750">
              <a:buFont typeface="Calibri"/>
              <a:buChar char="-"/>
            </a:pPr>
            <a:r>
              <a:rPr lang="en-GB">
                <a:cs typeface="Calibri" panose="020F0502020204030204"/>
              </a:rPr>
              <a:t>Information gathering for Libraries and populating into spreadsheet which allows filtering</a:t>
            </a: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348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80" y="1953537"/>
            <a:ext cx="4996028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64C13E6-1838-5D11-8CC7-AD79F328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354" y="844805"/>
            <a:ext cx="5401339" cy="3369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C10A2-B3C3-DB08-A713-1883DD1E8425}"/>
              </a:ext>
            </a:extLst>
          </p:cNvPr>
          <p:cNvSpPr txBox="1"/>
          <p:nvPr/>
        </p:nvSpPr>
        <p:spPr>
          <a:xfrm>
            <a:off x="921488" y="2046767"/>
            <a:ext cx="50238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 panose="020F0502020204030204"/>
              </a:rPr>
              <a:t>Content for UK Shared Prosperity Fund call for applications</a:t>
            </a:r>
          </a:p>
          <a:p>
            <a:endParaRPr lang="en-US" sz="20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 panose="020F0502020204030204"/>
              </a:rPr>
              <a:t>Short-notice job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 panose="020F0502020204030204"/>
              </a:rPr>
              <a:t>Involved converting 3 PDFs to html</a:t>
            </a:r>
          </a:p>
        </p:txBody>
      </p:sp>
    </p:spTree>
    <p:extLst>
      <p:ext uri="{BB962C8B-B14F-4D97-AF65-F5344CB8AC3E}">
        <p14:creationId xmlns:p14="http://schemas.microsoft.com/office/powerpoint/2010/main" val="79099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A screenshot of a contact form&#10;&#10;Description automatically generated">
            <a:extLst>
              <a:ext uri="{FF2B5EF4-FFF2-40B4-BE49-F238E27FC236}">
                <a16:creationId xmlns:a16="http://schemas.microsoft.com/office/drawing/2014/main" id="{2B33D632-36FA-106D-FDD3-C4085477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18" y="253775"/>
            <a:ext cx="2743200" cy="314296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7A095A9-9992-07BD-C407-73A7C16F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120" y="81203"/>
            <a:ext cx="2743200" cy="258433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9AAC4C9-668A-302D-158C-FDF9453B4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121" y="2693898"/>
            <a:ext cx="2743200" cy="3738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A32DC3-CA23-3D4B-B7B7-C38EAD863097}"/>
              </a:ext>
            </a:extLst>
          </p:cNvPr>
          <p:cNvSpPr txBox="1"/>
          <p:nvPr/>
        </p:nvSpPr>
        <p:spPr>
          <a:xfrm>
            <a:off x="5971953" y="3491023"/>
            <a:ext cx="2135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Existing customers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7F612-8C56-879F-56C5-C346A0E6E9AA}"/>
              </a:ext>
            </a:extLst>
          </p:cNvPr>
          <p:cNvSpPr txBox="1"/>
          <p:nvPr/>
        </p:nvSpPr>
        <p:spPr>
          <a:xfrm>
            <a:off x="8709837" y="6494721"/>
            <a:ext cx="25340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Prospective customers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05257-A86D-182B-B20C-87587EC2B497}"/>
              </a:ext>
            </a:extLst>
          </p:cNvPr>
          <p:cNvSpPr txBox="1"/>
          <p:nvPr/>
        </p:nvSpPr>
        <p:spPr>
          <a:xfrm>
            <a:off x="939209" y="1665767"/>
            <a:ext cx="4350488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Wireframes for two customer contact forms for Gateshead Energy Company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Initially tried using one form for both sets of customers but </a:t>
            </a:r>
            <a:r>
              <a:rPr lang="en-US" sz="2000" err="1">
                <a:cs typeface="Calibri"/>
              </a:rPr>
              <a:t>realised</a:t>
            </a:r>
            <a:r>
              <a:rPr lang="en-US" sz="2000">
                <a:cs typeface="Calibri"/>
              </a:rPr>
              <a:t> that two forms would be much simpler.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Meeting with service 14/12/23 to run through; development of forms will go into Sprint 11.</a:t>
            </a:r>
          </a:p>
        </p:txBody>
      </p:sp>
    </p:spTree>
    <p:extLst>
      <p:ext uri="{BB962C8B-B14F-4D97-AF65-F5344CB8AC3E}">
        <p14:creationId xmlns:p14="http://schemas.microsoft.com/office/powerpoint/2010/main" val="235264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514"/>
            <a:ext cx="10214841" cy="15456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774695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9231" y="1242257"/>
            <a:ext cx="9177006" cy="812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18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C6650-CC4D-F95A-F44F-AF9E6479EFCF}"/>
              </a:ext>
            </a:extLst>
          </p:cNvPr>
          <p:cNvSpPr txBox="1"/>
          <p:nvPr/>
        </p:nvSpPr>
        <p:spPr>
          <a:xfrm>
            <a:off x="840465" y="1714475"/>
            <a:ext cx="9678254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Antisocial behaviour – single point of reporting</a:t>
            </a:r>
          </a:p>
          <a:p>
            <a:endParaRPr lang="en-GB"/>
          </a:p>
          <a:p>
            <a:r>
              <a:rPr lang="en-GB"/>
              <a:t>Audit work:</a:t>
            </a:r>
            <a:endParaRPr lang="en-GB">
              <a:cs typeface="Calibri"/>
            </a:endParaRPr>
          </a:p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identify all pages related to ASB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identify any existing online processes related to pages on our website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identify content information advertised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  <a:p>
            <a:r>
              <a:rPr lang="en-GB"/>
              <a:t>Next steps: 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provide data for ASB related processes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create report-it process for "Neighbour disputes"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create report-it process for "Drug issues"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create report-it Process for "Youth disorder"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create report-it process to report "Vehicle nuisance"</a:t>
            </a:r>
            <a:endParaRPr lang="en-US">
              <a:cs typeface="Calibri" panose="020F0502020204030204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0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7" ma:contentTypeDescription="Create a new document." ma:contentTypeScope="" ma:versionID="2c8d8cecdfe195a313d25af95bf8b5ef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b04b573e389633c5ccdbf07f30927aee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E8A703-A7DA-4547-9969-28237AAB7EA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430faec3-1c3d-46a7-9d9c-3bf445e66e6f"/>
    <ds:schemaRef ds:uri="45c5cbd2-6836-47ba-85e9-b8c43d58c5cd"/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Sprint 9 Show and Tell 13 December 2023</vt:lpstr>
      <vt:lpstr>Sprint 9. </vt:lpstr>
      <vt:lpstr>Sprint 9. </vt:lpstr>
      <vt:lpstr>Sprint 9. </vt:lpstr>
      <vt:lpstr>Sprint 9. </vt:lpstr>
      <vt:lpstr>Sprint 9. </vt:lpstr>
      <vt:lpstr>Sprint 9. </vt:lpstr>
      <vt:lpstr>Sprint 9. </vt:lpstr>
      <vt:lpstr>Sprint 9. </vt:lpstr>
      <vt:lpstr>Sprint 9. </vt:lpstr>
      <vt:lpstr>Sprint 9. </vt:lpstr>
      <vt:lpstr>Sprint 9.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2023-12-13T13:19:47Z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