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307" r:id="rId5"/>
    <p:sldId id="325" r:id="rId6"/>
    <p:sldId id="364" r:id="rId7"/>
    <p:sldId id="358" r:id="rId8"/>
    <p:sldId id="362" r:id="rId9"/>
    <p:sldId id="369" r:id="rId10"/>
    <p:sldId id="370" r:id="rId11"/>
    <p:sldId id="371" r:id="rId12"/>
    <p:sldId id="328" r:id="rId13"/>
    <p:sldId id="360" r:id="rId14"/>
    <p:sldId id="363" r:id="rId15"/>
    <p:sldId id="361" r:id="rId16"/>
    <p:sldId id="365" r:id="rId17"/>
    <p:sldId id="366" r:id="rId18"/>
    <p:sldId id="367" r:id="rId19"/>
    <p:sldId id="368" r:id="rId20"/>
    <p:sldId id="372" r:id="rId21"/>
    <p:sldId id="374" r:id="rId22"/>
    <p:sldId id="375" r:id="rId23"/>
    <p:sldId id="329" r:id="rId24"/>
    <p:sldId id="376" r:id="rId25"/>
    <p:sldId id="373" r:id="rId26"/>
    <p:sldId id="330" r:id="rId27"/>
    <p:sldId id="331" r:id="rId28"/>
    <p:sldId id="332" r:id="rId29"/>
    <p:sldId id="344" r:id="rId30"/>
    <p:sldId id="359" r:id="rId31"/>
    <p:sldId id="32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AD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9F76F7-BD89-D4A6-B0FB-5EBCBC7F8162}" v="209" dt="2023-12-05T17:18:10.378"/>
    <p1510:client id="{3BE30A74-0787-0077-A187-E3FD296CB72C}" v="153" dt="2023-12-06T13:35:19.659"/>
    <p1510:client id="{5B810A39-2896-751F-739B-336817F975B5}" v="555" dt="2023-12-06T09:36:57.324"/>
    <p1510:client id="{65760E25-38AD-F09D-92F2-AA3CBEB793A5}" v="329" dt="2023-12-06T12:53:26.766"/>
    <p1510:client id="{6CFD1EAD-E4C4-0A69-4EE3-4CB882A89289}" v="420" dt="2023-12-06T09:44:05.052"/>
    <p1510:client id="{9C84F6AF-126B-42A0-B89D-780515303EB5}" v="264" dt="2023-12-05T13:52:35.101"/>
    <p1510:client id="{BB60C2BF-EF60-1FD7-CA89-9AD2B3140690}" v="161" dt="2023-12-05T18:29:20.990"/>
    <p1510:client id="{CBF465EC-BF50-434E-AD49-38A0D1C71190}" v="433" dt="2023-12-06T15:15:48.833"/>
    <p1510:client id="{D8F04684-4414-BB59-3BD9-16491D7301F1}" v="992" dt="2023-12-05T16:51:22.105"/>
    <p1510:client id="{DD5548F0-7D61-7467-93B4-237B0A9EE872}" v="345" dt="2023-12-06T09:31:57.044"/>
    <p1510:client id="{E6A15C0B-CABF-432C-B7E8-A64867DA1868}" v="137" vWet="139" dt="2023-12-06T12:19:26.519"/>
    <p1510:client id="{E6ADF841-7130-42CE-BD90-F33674AA8440}" v="116" dt="2023-12-05T17:16:34.9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Thirlwell" userId="S::carolthirlwell@gateshead.gov.uk::1902a6df-aa00-4fd8-82af-471a345ebdc9" providerId="AD" clId="Web-{65760E25-38AD-F09D-92F2-AA3CBEB793A5}"/>
    <pc:docChg chg="modSld">
      <pc:chgData name="Carol Thirlwell" userId="S::carolthirlwell@gateshead.gov.uk::1902a6df-aa00-4fd8-82af-471a345ebdc9" providerId="AD" clId="Web-{65760E25-38AD-F09D-92F2-AA3CBEB793A5}" dt="2023-12-06T12:53:26.766" v="343" actId="20577"/>
      <pc:docMkLst>
        <pc:docMk/>
      </pc:docMkLst>
      <pc:sldChg chg="addSp delSp modSp">
        <pc:chgData name="Carol Thirlwell" userId="S::carolthirlwell@gateshead.gov.uk::1902a6df-aa00-4fd8-82af-471a345ebdc9" providerId="AD" clId="Web-{65760E25-38AD-F09D-92F2-AA3CBEB793A5}" dt="2023-12-06T12:53:26.766" v="343" actId="20577"/>
        <pc:sldMkLst>
          <pc:docMk/>
          <pc:sldMk cId="3641527720" sldId="331"/>
        </pc:sldMkLst>
        <pc:spChg chg="del">
          <ac:chgData name="Carol Thirlwell" userId="S::carolthirlwell@gateshead.gov.uk::1902a6df-aa00-4fd8-82af-471a345ebdc9" providerId="AD" clId="Web-{65760E25-38AD-F09D-92F2-AA3CBEB793A5}" dt="2023-12-06T12:50:17.824" v="279"/>
          <ac:spMkLst>
            <pc:docMk/>
            <pc:sldMk cId="3641527720" sldId="331"/>
            <ac:spMk id="2" creationId="{DDF38579-5685-EADC-9199-339ABF44C637}"/>
          </ac:spMkLst>
        </pc:spChg>
        <pc:spChg chg="add mod">
          <ac:chgData name="Carol Thirlwell" userId="S::carolthirlwell@gateshead.gov.uk::1902a6df-aa00-4fd8-82af-471a345ebdc9" providerId="AD" clId="Web-{65760E25-38AD-F09D-92F2-AA3CBEB793A5}" dt="2023-12-06T12:53:26.766" v="343" actId="20577"/>
          <ac:spMkLst>
            <pc:docMk/>
            <pc:sldMk cId="3641527720" sldId="331"/>
            <ac:spMk id="3" creationId="{6D0A4973-400C-C5A9-02CE-FC3CD310794A}"/>
          </ac:spMkLst>
        </pc:spChg>
        <pc:spChg chg="del mod">
          <ac:chgData name="Carol Thirlwell" userId="S::carolthirlwell@gateshead.gov.uk::1902a6df-aa00-4fd8-82af-471a345ebdc9" providerId="AD" clId="Web-{65760E25-38AD-F09D-92F2-AA3CBEB793A5}" dt="2023-12-06T12:50:04.776" v="278"/>
          <ac:spMkLst>
            <pc:docMk/>
            <pc:sldMk cId="3641527720" sldId="331"/>
            <ac:spMk id="6" creationId="{466DF149-9B87-86BC-F828-B0E9EF52CCB1}"/>
          </ac:spMkLst>
        </pc:spChg>
        <pc:spChg chg="mod">
          <ac:chgData name="Carol Thirlwell" userId="S::carolthirlwell@gateshead.gov.uk::1902a6df-aa00-4fd8-82af-471a345ebdc9" providerId="AD" clId="Web-{65760E25-38AD-F09D-92F2-AA3CBEB793A5}" dt="2023-12-06T12:53:09.656" v="340" actId="14100"/>
          <ac:spMkLst>
            <pc:docMk/>
            <pc:sldMk cId="3641527720" sldId="331"/>
            <ac:spMk id="14" creationId="{D5AA4E39-3E88-07A4-1E1D-27A9C82416BD}"/>
          </ac:spMkLst>
        </pc:spChg>
      </pc:sldChg>
      <pc:sldChg chg="modSp">
        <pc:chgData name="Carol Thirlwell" userId="S::carolthirlwell@gateshead.gov.uk::1902a6df-aa00-4fd8-82af-471a345ebdc9" providerId="AD" clId="Web-{65760E25-38AD-F09D-92F2-AA3CBEB793A5}" dt="2023-12-06T12:25:33.463" v="276" actId="20577"/>
        <pc:sldMkLst>
          <pc:docMk/>
          <pc:sldMk cId="3719003420" sldId="344"/>
        </pc:sldMkLst>
        <pc:spChg chg="mod">
          <ac:chgData name="Carol Thirlwell" userId="S::carolthirlwell@gateshead.gov.uk::1902a6df-aa00-4fd8-82af-471a345ebdc9" providerId="AD" clId="Web-{65760E25-38AD-F09D-92F2-AA3CBEB793A5}" dt="2023-12-06T12:25:33.463" v="276" actId="20577"/>
          <ac:spMkLst>
            <pc:docMk/>
            <pc:sldMk cId="3719003420" sldId="344"/>
            <ac:spMk id="4" creationId="{3403B79A-C9F5-D0E1-6CD7-1F46301C7DEA}"/>
          </ac:spMkLst>
        </pc:spChg>
      </pc:sldChg>
    </pc:docChg>
  </pc:docChgLst>
  <pc:docChgLst>
    <pc:chgData name="Helen Sutton" userId="S::helensutton@gateshead.gov.uk::24de8aa8-fc17-4d67-9a86-ccdac84cbda3" providerId="AD" clId="Web-{CBF465EC-BF50-434E-AD49-38A0D1C71190}"/>
    <pc:docChg chg="modSld">
      <pc:chgData name="Helen Sutton" userId="S::helensutton@gateshead.gov.uk::24de8aa8-fc17-4d67-9a86-ccdac84cbda3" providerId="AD" clId="Web-{CBF465EC-BF50-434E-AD49-38A0D1C71190}" dt="2023-12-06T15:15:48.833" v="267" actId="20577"/>
      <pc:docMkLst>
        <pc:docMk/>
      </pc:docMkLst>
      <pc:sldChg chg="modSp">
        <pc:chgData name="Helen Sutton" userId="S::helensutton@gateshead.gov.uk::24de8aa8-fc17-4d67-9a86-ccdac84cbda3" providerId="AD" clId="Web-{CBF465EC-BF50-434E-AD49-38A0D1C71190}" dt="2023-12-06T10:37:20.087" v="226" actId="20577"/>
        <pc:sldMkLst>
          <pc:docMk/>
          <pc:sldMk cId="3553568196" sldId="325"/>
        </pc:sldMkLst>
        <pc:spChg chg="mod">
          <ac:chgData name="Helen Sutton" userId="S::helensutton@gateshead.gov.uk::24de8aa8-fc17-4d67-9a86-ccdac84cbda3" providerId="AD" clId="Web-{CBF465EC-BF50-434E-AD49-38A0D1C71190}" dt="2023-12-06T10:37:20.087" v="226" actId="20577"/>
          <ac:spMkLst>
            <pc:docMk/>
            <pc:sldMk cId="3553568196" sldId="325"/>
            <ac:spMk id="2" creationId="{AACB101E-9743-81C6-61A4-93020DB6BD63}"/>
          </ac:spMkLst>
        </pc:spChg>
        <pc:spChg chg="mod">
          <ac:chgData name="Helen Sutton" userId="S::helensutton@gateshead.gov.uk::24de8aa8-fc17-4d67-9a86-ccdac84cbda3" providerId="AD" clId="Web-{CBF465EC-BF50-434E-AD49-38A0D1C71190}" dt="2023-12-06T09:20:56.649" v="108" actId="14100"/>
          <ac:spMkLst>
            <pc:docMk/>
            <pc:sldMk cId="3553568196" sldId="325"/>
            <ac:spMk id="8" creationId="{66C61E19-6720-5B5B-873C-1A45E6B40A73}"/>
          </ac:spMkLst>
        </pc:spChg>
      </pc:sldChg>
      <pc:sldChg chg="modSp">
        <pc:chgData name="Helen Sutton" userId="S::helensutton@gateshead.gov.uk::24de8aa8-fc17-4d67-9a86-ccdac84cbda3" providerId="AD" clId="Web-{CBF465EC-BF50-434E-AD49-38A0D1C71190}" dt="2023-12-06T15:15:48.833" v="267" actId="20577"/>
        <pc:sldMkLst>
          <pc:docMk/>
          <pc:sldMk cId="3719003420" sldId="344"/>
        </pc:sldMkLst>
        <pc:spChg chg="mod">
          <ac:chgData name="Helen Sutton" userId="S::helensutton@gateshead.gov.uk::24de8aa8-fc17-4d67-9a86-ccdac84cbda3" providerId="AD" clId="Web-{CBF465EC-BF50-434E-AD49-38A0D1C71190}" dt="2023-12-06T15:15:48.833" v="267" actId="20577"/>
          <ac:spMkLst>
            <pc:docMk/>
            <pc:sldMk cId="3719003420" sldId="344"/>
            <ac:spMk id="4" creationId="{3403B79A-C9F5-D0E1-6CD7-1F46301C7DEA}"/>
          </ac:spMkLst>
        </pc:spChg>
      </pc:sldChg>
    </pc:docChg>
  </pc:docChgLst>
  <pc:docChgLst>
    <pc:chgData name="David Bloomfield" userId="S::davidbloomfield@gateshead.gov.uk::f85d9f93-eee3-45fe-a5e5-e020bcb89123" providerId="AD" clId="Web-{BB60C2BF-EF60-1FD7-CA89-9AD2B3140690}"/>
    <pc:docChg chg="addSld modSld">
      <pc:chgData name="David Bloomfield" userId="S::davidbloomfield@gateshead.gov.uk::f85d9f93-eee3-45fe-a5e5-e020bcb89123" providerId="AD" clId="Web-{BB60C2BF-EF60-1FD7-CA89-9AD2B3140690}" dt="2023-12-05T18:29:20.990" v="153" actId="1076"/>
      <pc:docMkLst>
        <pc:docMk/>
      </pc:docMkLst>
      <pc:sldChg chg="delSp modSp">
        <pc:chgData name="David Bloomfield" userId="S::davidbloomfield@gateshead.gov.uk::f85d9f93-eee3-45fe-a5e5-e020bcb89123" providerId="AD" clId="Web-{BB60C2BF-EF60-1FD7-CA89-9AD2B3140690}" dt="2023-12-05T18:17:32.511" v="42" actId="1076"/>
        <pc:sldMkLst>
          <pc:docMk/>
          <pc:sldMk cId="3565663307" sldId="358"/>
        </pc:sldMkLst>
        <pc:spChg chg="del">
          <ac:chgData name="David Bloomfield" userId="S::davidbloomfield@gateshead.gov.uk::f85d9f93-eee3-45fe-a5e5-e020bcb89123" providerId="AD" clId="Web-{BB60C2BF-EF60-1FD7-CA89-9AD2B3140690}" dt="2023-12-05T18:16:54.244" v="31"/>
          <ac:spMkLst>
            <pc:docMk/>
            <pc:sldMk cId="3565663307" sldId="358"/>
            <ac:spMk id="12" creationId="{325A1657-4A7C-BB36-FD64-87DF4DA64F10}"/>
          </ac:spMkLst>
        </pc:spChg>
        <pc:spChg chg="mod">
          <ac:chgData name="David Bloomfield" userId="S::davidbloomfield@gateshead.gov.uk::f85d9f93-eee3-45fe-a5e5-e020bcb89123" providerId="AD" clId="Web-{BB60C2BF-EF60-1FD7-CA89-9AD2B3140690}" dt="2023-12-05T18:16:49.415" v="30" actId="20577"/>
          <ac:spMkLst>
            <pc:docMk/>
            <pc:sldMk cId="3565663307" sldId="358"/>
            <ac:spMk id="14" creationId="{D5AA4E39-3E88-07A4-1E1D-27A9C82416BD}"/>
          </ac:spMkLst>
        </pc:spChg>
        <pc:picChg chg="mod">
          <ac:chgData name="David Bloomfield" userId="S::davidbloomfield@gateshead.gov.uk::f85d9f93-eee3-45fe-a5e5-e020bcb89123" providerId="AD" clId="Web-{BB60C2BF-EF60-1FD7-CA89-9AD2B3140690}" dt="2023-12-05T18:17:19.370" v="38" actId="1076"/>
          <ac:picMkLst>
            <pc:docMk/>
            <pc:sldMk cId="3565663307" sldId="358"/>
            <ac:picMk id="2" creationId="{26D84C60-8A91-84E8-C6C0-118E42890174}"/>
          </ac:picMkLst>
        </pc:picChg>
        <pc:picChg chg="mod">
          <ac:chgData name="David Bloomfield" userId="S::davidbloomfield@gateshead.gov.uk::f85d9f93-eee3-45fe-a5e5-e020bcb89123" providerId="AD" clId="Web-{BB60C2BF-EF60-1FD7-CA89-9AD2B3140690}" dt="2023-12-05T18:17:14.057" v="37" actId="1076"/>
          <ac:picMkLst>
            <pc:docMk/>
            <pc:sldMk cId="3565663307" sldId="358"/>
            <ac:picMk id="3" creationId="{C66F9201-898A-F991-A752-45B60CA34FE3}"/>
          </ac:picMkLst>
        </pc:picChg>
        <pc:picChg chg="mod">
          <ac:chgData name="David Bloomfield" userId="S::davidbloomfield@gateshead.gov.uk::f85d9f93-eee3-45fe-a5e5-e020bcb89123" providerId="AD" clId="Web-{BB60C2BF-EF60-1FD7-CA89-9AD2B3140690}" dt="2023-12-05T18:17:22.979" v="39" actId="1076"/>
          <ac:picMkLst>
            <pc:docMk/>
            <pc:sldMk cId="3565663307" sldId="358"/>
            <ac:picMk id="5" creationId="{F5AA3F56-E79A-A347-81AC-C3A28FAD3DD4}"/>
          </ac:picMkLst>
        </pc:picChg>
        <pc:picChg chg="mod">
          <ac:chgData name="David Bloomfield" userId="S::davidbloomfield@gateshead.gov.uk::f85d9f93-eee3-45fe-a5e5-e020bcb89123" providerId="AD" clId="Web-{BB60C2BF-EF60-1FD7-CA89-9AD2B3140690}" dt="2023-12-05T18:17:26.167" v="40" actId="1076"/>
          <ac:picMkLst>
            <pc:docMk/>
            <pc:sldMk cId="3565663307" sldId="358"/>
            <ac:picMk id="8" creationId="{326CE878-5462-F52A-B58A-14EDE784B160}"/>
          </ac:picMkLst>
        </pc:picChg>
        <pc:picChg chg="mod">
          <ac:chgData name="David Bloomfield" userId="S::davidbloomfield@gateshead.gov.uk::f85d9f93-eee3-45fe-a5e5-e020bcb89123" providerId="AD" clId="Web-{BB60C2BF-EF60-1FD7-CA89-9AD2B3140690}" dt="2023-12-05T18:17:29.292" v="41" actId="1076"/>
          <ac:picMkLst>
            <pc:docMk/>
            <pc:sldMk cId="3565663307" sldId="358"/>
            <ac:picMk id="10" creationId="{5F078F43-C290-2B09-7DF6-862754AD3C6E}"/>
          </ac:picMkLst>
        </pc:picChg>
        <pc:picChg chg="mod">
          <ac:chgData name="David Bloomfield" userId="S::davidbloomfield@gateshead.gov.uk::f85d9f93-eee3-45fe-a5e5-e020bcb89123" providerId="AD" clId="Web-{BB60C2BF-EF60-1FD7-CA89-9AD2B3140690}" dt="2023-12-05T18:17:32.511" v="42" actId="1076"/>
          <ac:picMkLst>
            <pc:docMk/>
            <pc:sldMk cId="3565663307" sldId="358"/>
            <ac:picMk id="11" creationId="{A138F79D-7EC8-637A-117E-1FA5298D70DB}"/>
          </ac:picMkLst>
        </pc:picChg>
      </pc:sldChg>
      <pc:sldChg chg="addSp delSp modSp">
        <pc:chgData name="David Bloomfield" userId="S::davidbloomfield@gateshead.gov.uk::f85d9f93-eee3-45fe-a5e5-e020bcb89123" providerId="AD" clId="Web-{BB60C2BF-EF60-1FD7-CA89-9AD2B3140690}" dt="2023-12-05T18:19:03.811" v="64"/>
        <pc:sldMkLst>
          <pc:docMk/>
          <pc:sldMk cId="3579673842" sldId="362"/>
        </pc:sldMkLst>
        <pc:spChg chg="del">
          <ac:chgData name="David Bloomfield" userId="S::davidbloomfield@gateshead.gov.uk::f85d9f93-eee3-45fe-a5e5-e020bcb89123" providerId="AD" clId="Web-{BB60C2BF-EF60-1FD7-CA89-9AD2B3140690}" dt="2023-12-05T18:16:07.789" v="25"/>
          <ac:spMkLst>
            <pc:docMk/>
            <pc:sldMk cId="3579673842" sldId="362"/>
            <ac:spMk id="12" creationId="{325A1657-4A7C-BB36-FD64-87DF4DA64F10}"/>
          </ac:spMkLst>
        </pc:spChg>
        <pc:spChg chg="mod">
          <ac:chgData name="David Bloomfield" userId="S::davidbloomfield@gateshead.gov.uk::f85d9f93-eee3-45fe-a5e5-e020bcb89123" providerId="AD" clId="Web-{BB60C2BF-EF60-1FD7-CA89-9AD2B3140690}" dt="2023-12-05T18:16:05.070" v="24" actId="1076"/>
          <ac:spMkLst>
            <pc:docMk/>
            <pc:sldMk cId="3579673842" sldId="362"/>
            <ac:spMk id="14" creationId="{D5AA4E39-3E88-07A4-1E1D-27A9C82416BD}"/>
          </ac:spMkLst>
        </pc:spChg>
        <pc:picChg chg="add mod">
          <ac:chgData name="David Bloomfield" userId="S::davidbloomfield@gateshead.gov.uk::f85d9f93-eee3-45fe-a5e5-e020bcb89123" providerId="AD" clId="Web-{BB60C2BF-EF60-1FD7-CA89-9AD2B3140690}" dt="2023-12-05T18:16:12.977" v="26" actId="1076"/>
          <ac:picMkLst>
            <pc:docMk/>
            <pc:sldMk cId="3579673842" sldId="362"/>
            <ac:picMk id="2" creationId="{A0230F13-3F31-B31E-6CE2-2FAC8FD45BE8}"/>
          </ac:picMkLst>
        </pc:picChg>
        <pc:picChg chg="add mod">
          <ac:chgData name="David Bloomfield" userId="S::davidbloomfield@gateshead.gov.uk::f85d9f93-eee3-45fe-a5e5-e020bcb89123" providerId="AD" clId="Web-{BB60C2BF-EF60-1FD7-CA89-9AD2B3140690}" dt="2023-12-05T18:09:06.007" v="3" actId="1076"/>
          <ac:picMkLst>
            <pc:docMk/>
            <pc:sldMk cId="3579673842" sldId="362"/>
            <ac:picMk id="3" creationId="{1F57207C-EE7F-7987-68EB-064846B6AB49}"/>
          </ac:picMkLst>
        </pc:picChg>
        <pc:picChg chg="add mod">
          <ac:chgData name="David Bloomfield" userId="S::davidbloomfield@gateshead.gov.uk::f85d9f93-eee3-45fe-a5e5-e020bcb89123" providerId="AD" clId="Web-{BB60C2BF-EF60-1FD7-CA89-9AD2B3140690}" dt="2023-12-05T18:18:40.732" v="58" actId="1076"/>
          <ac:picMkLst>
            <pc:docMk/>
            <pc:sldMk cId="3579673842" sldId="362"/>
            <ac:picMk id="5" creationId="{D319C8E6-D9FB-3867-7A7E-F9E3C198A8CB}"/>
          </ac:picMkLst>
        </pc:picChg>
        <pc:picChg chg="add del mod">
          <ac:chgData name="David Bloomfield" userId="S::davidbloomfield@gateshead.gov.uk::f85d9f93-eee3-45fe-a5e5-e020bcb89123" providerId="AD" clId="Web-{BB60C2BF-EF60-1FD7-CA89-9AD2B3140690}" dt="2023-12-05T18:19:03.811" v="64"/>
          <ac:picMkLst>
            <pc:docMk/>
            <pc:sldMk cId="3579673842" sldId="362"/>
            <ac:picMk id="7" creationId="{70B4E58D-511D-2C9D-9957-AE9580715223}"/>
          </ac:picMkLst>
        </pc:picChg>
        <pc:picChg chg="add del mod">
          <ac:chgData name="David Bloomfield" userId="S::davidbloomfield@gateshead.gov.uk::f85d9f93-eee3-45fe-a5e5-e020bcb89123" providerId="AD" clId="Web-{BB60C2BF-EF60-1FD7-CA89-9AD2B3140690}" dt="2023-12-05T18:18:35.091" v="57"/>
          <ac:picMkLst>
            <pc:docMk/>
            <pc:sldMk cId="3579673842" sldId="362"/>
            <ac:picMk id="8" creationId="{A872DD69-48FE-E962-D02D-1E168A31945A}"/>
          </ac:picMkLst>
        </pc:picChg>
        <pc:picChg chg="add del mod">
          <ac:chgData name="David Bloomfield" userId="S::davidbloomfield@gateshead.gov.uk::f85d9f93-eee3-45fe-a5e5-e020bcb89123" providerId="AD" clId="Web-{BB60C2BF-EF60-1FD7-CA89-9AD2B3140690}" dt="2023-12-05T18:18:35.091" v="56"/>
          <ac:picMkLst>
            <pc:docMk/>
            <pc:sldMk cId="3579673842" sldId="362"/>
            <ac:picMk id="10" creationId="{15F90904-792D-4DFF-6741-9E1AAC33B32C}"/>
          </ac:picMkLst>
        </pc:picChg>
        <pc:picChg chg="add del mod">
          <ac:chgData name="David Bloomfield" userId="S::davidbloomfield@gateshead.gov.uk::f85d9f93-eee3-45fe-a5e5-e020bcb89123" providerId="AD" clId="Web-{BB60C2BF-EF60-1FD7-CA89-9AD2B3140690}" dt="2023-12-05T18:18:35.091" v="55"/>
          <ac:picMkLst>
            <pc:docMk/>
            <pc:sldMk cId="3579673842" sldId="362"/>
            <ac:picMk id="11" creationId="{A5FC11FD-9D8C-F7D1-3BDF-42E983DA0531}"/>
          </ac:picMkLst>
        </pc:picChg>
        <pc:picChg chg="add del mod">
          <ac:chgData name="David Bloomfield" userId="S::davidbloomfield@gateshead.gov.uk::f85d9f93-eee3-45fe-a5e5-e020bcb89123" providerId="AD" clId="Web-{BB60C2BF-EF60-1FD7-CA89-9AD2B3140690}" dt="2023-12-05T18:18:35.091" v="54"/>
          <ac:picMkLst>
            <pc:docMk/>
            <pc:sldMk cId="3579673842" sldId="362"/>
            <ac:picMk id="13" creationId="{96FD2F18-3B42-3228-253E-257ED4C144E8}"/>
          </ac:picMkLst>
        </pc:picChg>
        <pc:picChg chg="add mod">
          <ac:chgData name="David Bloomfield" userId="S::davidbloomfield@gateshead.gov.uk::f85d9f93-eee3-45fe-a5e5-e020bcb89123" providerId="AD" clId="Web-{BB60C2BF-EF60-1FD7-CA89-9AD2B3140690}" dt="2023-12-05T18:18:20.872" v="52" actId="1076"/>
          <ac:picMkLst>
            <pc:docMk/>
            <pc:sldMk cId="3579673842" sldId="362"/>
            <ac:picMk id="15" creationId="{CBFB159F-5DD4-A287-E4DD-F02C6458E1D9}"/>
          </ac:picMkLst>
        </pc:picChg>
        <pc:picChg chg="add mod">
          <ac:chgData name="David Bloomfield" userId="S::davidbloomfield@gateshead.gov.uk::f85d9f93-eee3-45fe-a5e5-e020bcb89123" providerId="AD" clId="Web-{BB60C2BF-EF60-1FD7-CA89-9AD2B3140690}" dt="2023-12-05T18:18:52.936" v="61" actId="1076"/>
          <ac:picMkLst>
            <pc:docMk/>
            <pc:sldMk cId="3579673842" sldId="362"/>
            <ac:picMk id="16" creationId="{9E41299B-46B1-200A-60C1-8E92BB407658}"/>
          </ac:picMkLst>
        </pc:picChg>
        <pc:picChg chg="add mod">
          <ac:chgData name="David Bloomfield" userId="S::davidbloomfield@gateshead.gov.uk::f85d9f93-eee3-45fe-a5e5-e020bcb89123" providerId="AD" clId="Web-{BB60C2BF-EF60-1FD7-CA89-9AD2B3140690}" dt="2023-12-05T18:19:00.967" v="63" actId="1076"/>
          <ac:picMkLst>
            <pc:docMk/>
            <pc:sldMk cId="3579673842" sldId="362"/>
            <ac:picMk id="17" creationId="{D2D9EA1A-96DA-A5C6-CC68-F6A6D0EB823E}"/>
          </ac:picMkLst>
        </pc:picChg>
      </pc:sldChg>
      <pc:sldChg chg="addSp delSp modSp add replId">
        <pc:chgData name="David Bloomfield" userId="S::davidbloomfield@gateshead.gov.uk::f85d9f93-eee3-45fe-a5e5-e020bcb89123" providerId="AD" clId="Web-{BB60C2BF-EF60-1FD7-CA89-9AD2B3140690}" dt="2023-12-05T18:20:37.830" v="84" actId="1076"/>
        <pc:sldMkLst>
          <pc:docMk/>
          <pc:sldMk cId="2642575087" sldId="369"/>
        </pc:sldMkLst>
        <pc:picChg chg="del">
          <ac:chgData name="David Bloomfield" userId="S::davidbloomfield@gateshead.gov.uk::f85d9f93-eee3-45fe-a5e5-e020bcb89123" providerId="AD" clId="Web-{BB60C2BF-EF60-1FD7-CA89-9AD2B3140690}" dt="2023-12-05T18:19:12.640" v="67"/>
          <ac:picMkLst>
            <pc:docMk/>
            <pc:sldMk cId="2642575087" sldId="369"/>
            <ac:picMk id="2" creationId="{A0230F13-3F31-B31E-6CE2-2FAC8FD45BE8}"/>
          </ac:picMkLst>
        </pc:picChg>
        <pc:picChg chg="del">
          <ac:chgData name="David Bloomfield" userId="S::davidbloomfield@gateshead.gov.uk::f85d9f93-eee3-45fe-a5e5-e020bcb89123" providerId="AD" clId="Web-{BB60C2BF-EF60-1FD7-CA89-9AD2B3140690}" dt="2023-12-05T18:19:12.640" v="66"/>
          <ac:picMkLst>
            <pc:docMk/>
            <pc:sldMk cId="2642575087" sldId="369"/>
            <ac:picMk id="3" creationId="{1F57207C-EE7F-7987-68EB-064846B6AB49}"/>
          </ac:picMkLst>
        </pc:picChg>
        <pc:picChg chg="del">
          <ac:chgData name="David Bloomfield" userId="S::davidbloomfield@gateshead.gov.uk::f85d9f93-eee3-45fe-a5e5-e020bcb89123" providerId="AD" clId="Web-{BB60C2BF-EF60-1FD7-CA89-9AD2B3140690}" dt="2023-12-05T18:19:12.640" v="65"/>
          <ac:picMkLst>
            <pc:docMk/>
            <pc:sldMk cId="2642575087" sldId="369"/>
            <ac:picMk id="5" creationId="{D319C8E6-D9FB-3867-7A7E-F9E3C198A8CB}"/>
          </ac:picMkLst>
        </pc:picChg>
        <pc:picChg chg="del">
          <ac:chgData name="David Bloomfield" userId="S::davidbloomfield@gateshead.gov.uk::f85d9f93-eee3-45fe-a5e5-e020bcb89123" providerId="AD" clId="Web-{BB60C2BF-EF60-1FD7-CA89-9AD2B3140690}" dt="2023-12-05T18:19:14.624" v="68"/>
          <ac:picMkLst>
            <pc:docMk/>
            <pc:sldMk cId="2642575087" sldId="369"/>
            <ac:picMk id="6" creationId="{84559BFB-632A-7013-0BD0-73F87131D29A}"/>
          </ac:picMkLst>
        </pc:picChg>
        <pc:picChg chg="mod">
          <ac:chgData name="David Bloomfield" userId="S::davidbloomfield@gateshead.gov.uk::f85d9f93-eee3-45fe-a5e5-e020bcb89123" providerId="AD" clId="Web-{BB60C2BF-EF60-1FD7-CA89-9AD2B3140690}" dt="2023-12-05T18:19:25.593" v="71" actId="1076"/>
          <ac:picMkLst>
            <pc:docMk/>
            <pc:sldMk cId="2642575087" sldId="369"/>
            <ac:picMk id="7" creationId="{70B4E58D-511D-2C9D-9957-AE9580715223}"/>
          </ac:picMkLst>
        </pc:picChg>
        <pc:picChg chg="mod">
          <ac:chgData name="David Bloomfield" userId="S::davidbloomfield@gateshead.gov.uk::f85d9f93-eee3-45fe-a5e5-e020bcb89123" providerId="AD" clId="Web-{BB60C2BF-EF60-1FD7-CA89-9AD2B3140690}" dt="2023-12-05T18:19:36" v="73" actId="1076"/>
          <ac:picMkLst>
            <pc:docMk/>
            <pc:sldMk cId="2642575087" sldId="369"/>
            <ac:picMk id="8" creationId="{A872DD69-48FE-E962-D02D-1E168A31945A}"/>
          </ac:picMkLst>
        </pc:picChg>
        <pc:picChg chg="mod">
          <ac:chgData name="David Bloomfield" userId="S::davidbloomfield@gateshead.gov.uk::f85d9f93-eee3-45fe-a5e5-e020bcb89123" providerId="AD" clId="Web-{BB60C2BF-EF60-1FD7-CA89-9AD2B3140690}" dt="2023-12-05T18:20:18.376" v="82" actId="1076"/>
          <ac:picMkLst>
            <pc:docMk/>
            <pc:sldMk cId="2642575087" sldId="369"/>
            <ac:picMk id="10" creationId="{15F90904-792D-4DFF-6741-9E1AAC33B32C}"/>
          </ac:picMkLst>
        </pc:picChg>
        <pc:picChg chg="mod">
          <ac:chgData name="David Bloomfield" userId="S::davidbloomfield@gateshead.gov.uk::f85d9f93-eee3-45fe-a5e5-e020bcb89123" providerId="AD" clId="Web-{BB60C2BF-EF60-1FD7-CA89-9AD2B3140690}" dt="2023-12-05T18:19:57.001" v="76" actId="1076"/>
          <ac:picMkLst>
            <pc:docMk/>
            <pc:sldMk cId="2642575087" sldId="369"/>
            <ac:picMk id="11" creationId="{A5FC11FD-9D8C-F7D1-3BDF-42E983DA0531}"/>
          </ac:picMkLst>
        </pc:picChg>
        <pc:picChg chg="add mod">
          <ac:chgData name="David Bloomfield" userId="S::davidbloomfield@gateshead.gov.uk::f85d9f93-eee3-45fe-a5e5-e020bcb89123" providerId="AD" clId="Web-{BB60C2BF-EF60-1FD7-CA89-9AD2B3140690}" dt="2023-12-05T18:19:30.031" v="72" actId="1076"/>
          <ac:picMkLst>
            <pc:docMk/>
            <pc:sldMk cId="2642575087" sldId="369"/>
            <ac:picMk id="12" creationId="{85287B66-D50D-D139-34CC-7B0CF8528EF1}"/>
          </ac:picMkLst>
        </pc:picChg>
        <pc:picChg chg="mod">
          <ac:chgData name="David Bloomfield" userId="S::davidbloomfield@gateshead.gov.uk::f85d9f93-eee3-45fe-a5e5-e020bcb89123" providerId="AD" clId="Web-{BB60C2BF-EF60-1FD7-CA89-9AD2B3140690}" dt="2023-12-05T18:19:57.016" v="77" actId="1076"/>
          <ac:picMkLst>
            <pc:docMk/>
            <pc:sldMk cId="2642575087" sldId="369"/>
            <ac:picMk id="13" creationId="{96FD2F18-3B42-3228-253E-257ED4C144E8}"/>
          </ac:picMkLst>
        </pc:picChg>
        <pc:picChg chg="add mod">
          <ac:chgData name="David Bloomfield" userId="S::davidbloomfield@gateshead.gov.uk::f85d9f93-eee3-45fe-a5e5-e020bcb89123" providerId="AD" clId="Web-{BB60C2BF-EF60-1FD7-CA89-9AD2B3140690}" dt="2023-12-05T18:20:11.032" v="81" actId="1076"/>
          <ac:picMkLst>
            <pc:docMk/>
            <pc:sldMk cId="2642575087" sldId="369"/>
            <ac:picMk id="15" creationId="{C43BBF4F-A0B0-A633-1363-4DD9BD6F2836}"/>
          </ac:picMkLst>
        </pc:picChg>
        <pc:picChg chg="add mod">
          <ac:chgData name="David Bloomfield" userId="S::davidbloomfield@gateshead.gov.uk::f85d9f93-eee3-45fe-a5e5-e020bcb89123" providerId="AD" clId="Web-{BB60C2BF-EF60-1FD7-CA89-9AD2B3140690}" dt="2023-12-05T18:20:37.830" v="84" actId="1076"/>
          <ac:picMkLst>
            <pc:docMk/>
            <pc:sldMk cId="2642575087" sldId="369"/>
            <ac:picMk id="16" creationId="{0C51A36E-1D8F-5A5C-542E-AF57F6EFB2CF}"/>
          </ac:picMkLst>
        </pc:picChg>
      </pc:sldChg>
      <pc:sldChg chg="addSp delSp modSp add replId">
        <pc:chgData name="David Bloomfield" userId="S::davidbloomfield@gateshead.gov.uk::f85d9f93-eee3-45fe-a5e5-e020bcb89123" providerId="AD" clId="Web-{BB60C2BF-EF60-1FD7-CA89-9AD2B3140690}" dt="2023-12-05T18:24:13.495" v="122" actId="14100"/>
        <pc:sldMkLst>
          <pc:docMk/>
          <pc:sldMk cId="2207747461" sldId="370"/>
        </pc:sldMkLst>
        <pc:spChg chg="mod">
          <ac:chgData name="David Bloomfield" userId="S::davidbloomfield@gateshead.gov.uk::f85d9f93-eee3-45fe-a5e5-e020bcb89123" providerId="AD" clId="Web-{BB60C2BF-EF60-1FD7-CA89-9AD2B3140690}" dt="2023-12-05T18:24:13.495" v="122" actId="14100"/>
          <ac:spMkLst>
            <pc:docMk/>
            <pc:sldMk cId="2207747461" sldId="370"/>
            <ac:spMk id="14" creationId="{D5AA4E39-3E88-07A4-1E1D-27A9C82416BD}"/>
          </ac:spMkLst>
        </pc:spChg>
        <pc:picChg chg="add mod">
          <ac:chgData name="David Bloomfield" userId="S::davidbloomfield@gateshead.gov.uk::f85d9f93-eee3-45fe-a5e5-e020bcb89123" providerId="AD" clId="Web-{BB60C2BF-EF60-1FD7-CA89-9AD2B3140690}" dt="2023-12-05T18:23:21.118" v="109" actId="1076"/>
          <ac:picMkLst>
            <pc:docMk/>
            <pc:sldMk cId="2207747461" sldId="370"/>
            <ac:picMk id="2" creationId="{D9E3A05E-E961-E082-E1C7-7537379F43AE}"/>
          </ac:picMkLst>
        </pc:picChg>
        <pc:picChg chg="del">
          <ac:chgData name="David Bloomfield" userId="S::davidbloomfield@gateshead.gov.uk::f85d9f93-eee3-45fe-a5e5-e020bcb89123" providerId="AD" clId="Web-{BB60C2BF-EF60-1FD7-CA89-9AD2B3140690}" dt="2023-12-05T18:22:59.976" v="105"/>
          <ac:picMkLst>
            <pc:docMk/>
            <pc:sldMk cId="2207747461" sldId="370"/>
            <ac:picMk id="7" creationId="{70B4E58D-511D-2C9D-9957-AE9580715223}"/>
          </ac:picMkLst>
        </pc:picChg>
        <pc:picChg chg="del">
          <ac:chgData name="David Bloomfield" userId="S::davidbloomfield@gateshead.gov.uk::f85d9f93-eee3-45fe-a5e5-e020bcb89123" providerId="AD" clId="Web-{BB60C2BF-EF60-1FD7-CA89-9AD2B3140690}" dt="2023-12-05T18:22:59.976" v="104"/>
          <ac:picMkLst>
            <pc:docMk/>
            <pc:sldMk cId="2207747461" sldId="370"/>
            <ac:picMk id="8" creationId="{A872DD69-48FE-E962-D02D-1E168A31945A}"/>
          </ac:picMkLst>
        </pc:picChg>
        <pc:picChg chg="del">
          <ac:chgData name="David Bloomfield" userId="S::davidbloomfield@gateshead.gov.uk::f85d9f93-eee3-45fe-a5e5-e020bcb89123" providerId="AD" clId="Web-{BB60C2BF-EF60-1FD7-CA89-9AD2B3140690}" dt="2023-12-05T18:22:59.976" v="103"/>
          <ac:picMkLst>
            <pc:docMk/>
            <pc:sldMk cId="2207747461" sldId="370"/>
            <ac:picMk id="10" creationId="{15F90904-792D-4DFF-6741-9E1AAC33B32C}"/>
          </ac:picMkLst>
        </pc:picChg>
        <pc:picChg chg="del">
          <ac:chgData name="David Bloomfield" userId="S::davidbloomfield@gateshead.gov.uk::f85d9f93-eee3-45fe-a5e5-e020bcb89123" providerId="AD" clId="Web-{BB60C2BF-EF60-1FD7-CA89-9AD2B3140690}" dt="2023-12-05T18:22:59.976" v="102"/>
          <ac:picMkLst>
            <pc:docMk/>
            <pc:sldMk cId="2207747461" sldId="370"/>
            <ac:picMk id="11" creationId="{A5FC11FD-9D8C-F7D1-3BDF-42E983DA0531}"/>
          </ac:picMkLst>
        </pc:picChg>
        <pc:picChg chg="del">
          <ac:chgData name="David Bloomfield" userId="S::davidbloomfield@gateshead.gov.uk::f85d9f93-eee3-45fe-a5e5-e020bcb89123" providerId="AD" clId="Web-{BB60C2BF-EF60-1FD7-CA89-9AD2B3140690}" dt="2023-12-05T18:22:59.976" v="100"/>
          <ac:picMkLst>
            <pc:docMk/>
            <pc:sldMk cId="2207747461" sldId="370"/>
            <ac:picMk id="12" creationId="{85287B66-D50D-D139-34CC-7B0CF8528EF1}"/>
          </ac:picMkLst>
        </pc:picChg>
        <pc:picChg chg="del">
          <ac:chgData name="David Bloomfield" userId="S::davidbloomfield@gateshead.gov.uk::f85d9f93-eee3-45fe-a5e5-e020bcb89123" providerId="AD" clId="Web-{BB60C2BF-EF60-1FD7-CA89-9AD2B3140690}" dt="2023-12-05T18:22:59.976" v="101"/>
          <ac:picMkLst>
            <pc:docMk/>
            <pc:sldMk cId="2207747461" sldId="370"/>
            <ac:picMk id="13" creationId="{96FD2F18-3B42-3228-253E-257ED4C144E8}"/>
          </ac:picMkLst>
        </pc:picChg>
        <pc:picChg chg="del">
          <ac:chgData name="David Bloomfield" userId="S::davidbloomfield@gateshead.gov.uk::f85d9f93-eee3-45fe-a5e5-e020bcb89123" providerId="AD" clId="Web-{BB60C2BF-EF60-1FD7-CA89-9AD2B3140690}" dt="2023-12-05T18:22:59.976" v="99"/>
          <ac:picMkLst>
            <pc:docMk/>
            <pc:sldMk cId="2207747461" sldId="370"/>
            <ac:picMk id="15" creationId="{C43BBF4F-A0B0-A633-1363-4DD9BD6F2836}"/>
          </ac:picMkLst>
        </pc:picChg>
        <pc:picChg chg="del">
          <ac:chgData name="David Bloomfield" userId="S::davidbloomfield@gateshead.gov.uk::f85d9f93-eee3-45fe-a5e5-e020bcb89123" providerId="AD" clId="Web-{BB60C2BF-EF60-1FD7-CA89-9AD2B3140690}" dt="2023-12-05T18:22:59.976" v="98"/>
          <ac:picMkLst>
            <pc:docMk/>
            <pc:sldMk cId="2207747461" sldId="370"/>
            <ac:picMk id="16" creationId="{0C51A36E-1D8F-5A5C-542E-AF57F6EFB2CF}"/>
          </ac:picMkLst>
        </pc:picChg>
      </pc:sldChg>
      <pc:sldChg chg="addSp delSp modSp add replId">
        <pc:chgData name="David Bloomfield" userId="S::davidbloomfield@gateshead.gov.uk::f85d9f93-eee3-45fe-a5e5-e020bcb89123" providerId="AD" clId="Web-{BB60C2BF-EF60-1FD7-CA89-9AD2B3140690}" dt="2023-12-05T18:29:20.990" v="153" actId="1076"/>
        <pc:sldMkLst>
          <pc:docMk/>
          <pc:sldMk cId="944815988" sldId="371"/>
        </pc:sldMkLst>
        <pc:spChg chg="mod">
          <ac:chgData name="David Bloomfield" userId="S::davidbloomfield@gateshead.gov.uk::f85d9f93-eee3-45fe-a5e5-e020bcb89123" providerId="AD" clId="Web-{BB60C2BF-EF60-1FD7-CA89-9AD2B3140690}" dt="2023-12-05T18:28:34.051" v="148" actId="1076"/>
          <ac:spMkLst>
            <pc:docMk/>
            <pc:sldMk cId="944815988" sldId="371"/>
            <ac:spMk id="14" creationId="{D5AA4E39-3E88-07A4-1E1D-27A9C82416BD}"/>
          </ac:spMkLst>
        </pc:spChg>
        <pc:picChg chg="del">
          <ac:chgData name="David Bloomfield" userId="S::davidbloomfield@gateshead.gov.uk::f85d9f93-eee3-45fe-a5e5-e020bcb89123" providerId="AD" clId="Web-{BB60C2BF-EF60-1FD7-CA89-9AD2B3140690}" dt="2023-12-05T18:29:03.302" v="149"/>
          <ac:picMkLst>
            <pc:docMk/>
            <pc:sldMk cId="944815988" sldId="371"/>
            <ac:picMk id="2" creationId="{D9E3A05E-E961-E082-E1C7-7537379F43AE}"/>
          </ac:picMkLst>
        </pc:picChg>
        <pc:picChg chg="add mod">
          <ac:chgData name="David Bloomfield" userId="S::davidbloomfield@gateshead.gov.uk::f85d9f93-eee3-45fe-a5e5-e020bcb89123" providerId="AD" clId="Web-{BB60C2BF-EF60-1FD7-CA89-9AD2B3140690}" dt="2023-12-05T18:29:20.990" v="153" actId="1076"/>
          <ac:picMkLst>
            <pc:docMk/>
            <pc:sldMk cId="944815988" sldId="371"/>
            <ac:picMk id="3" creationId="{D439A230-B665-0E79-360A-00DAE8F52325}"/>
          </ac:picMkLst>
        </pc:picChg>
      </pc:sldChg>
    </pc:docChg>
  </pc:docChgLst>
  <pc:docChgLst>
    <pc:chgData name="Peter Stranney" userId="S::peterstranney@gateshead.gov.uk::21c63db0-b396-4c8e-a1db-8581b0a941e0" providerId="AD" clId="Web-{6CFD1EAD-E4C4-0A69-4EE3-4CB882A89289}"/>
    <pc:docChg chg="addSld modSld sldOrd">
      <pc:chgData name="Peter Stranney" userId="S::peterstranney@gateshead.gov.uk::21c63db0-b396-4c8e-a1db-8581b0a941e0" providerId="AD" clId="Web-{6CFD1EAD-E4C4-0A69-4EE3-4CB882A89289}" dt="2023-12-06T09:44:05.052" v="412"/>
      <pc:docMkLst>
        <pc:docMk/>
      </pc:docMkLst>
      <pc:sldChg chg="addSp delSp modSp ord">
        <pc:chgData name="Peter Stranney" userId="S::peterstranney@gateshead.gov.uk::21c63db0-b396-4c8e-a1db-8581b0a941e0" providerId="AD" clId="Web-{6CFD1EAD-E4C4-0A69-4EE3-4CB882A89289}" dt="2023-12-06T09:44:05.052" v="412"/>
        <pc:sldMkLst>
          <pc:docMk/>
          <pc:sldMk cId="283679928" sldId="373"/>
        </pc:sldMkLst>
        <pc:spChg chg="del">
          <ac:chgData name="Peter Stranney" userId="S::peterstranney@gateshead.gov.uk::21c63db0-b396-4c8e-a1db-8581b0a941e0" providerId="AD" clId="Web-{6CFD1EAD-E4C4-0A69-4EE3-4CB882A89289}" dt="2023-12-06T09:37:07.853" v="209"/>
          <ac:spMkLst>
            <pc:docMk/>
            <pc:sldMk cId="283679928" sldId="373"/>
            <ac:spMk id="10" creationId="{D3A70084-410E-5D8F-8A74-5E3B968CBE9B}"/>
          </ac:spMkLst>
        </pc:spChg>
        <pc:spChg chg="add mod">
          <ac:chgData name="Peter Stranney" userId="S::peterstranney@gateshead.gov.uk::21c63db0-b396-4c8e-a1db-8581b0a941e0" providerId="AD" clId="Web-{6CFD1EAD-E4C4-0A69-4EE3-4CB882A89289}" dt="2023-12-06T09:37:04.196" v="206" actId="20577"/>
          <ac:spMkLst>
            <pc:docMk/>
            <pc:sldMk cId="283679928" sldId="373"/>
            <ac:spMk id="11" creationId="{1D383538-D883-16B9-2BDB-9E6A50F9DB56}"/>
          </ac:spMkLst>
        </pc:spChg>
        <pc:picChg chg="del">
          <ac:chgData name="Peter Stranney" userId="S::peterstranney@gateshead.gov.uk::21c63db0-b396-4c8e-a1db-8581b0a941e0" providerId="AD" clId="Web-{6CFD1EAD-E4C4-0A69-4EE3-4CB882A89289}" dt="2023-12-06T09:32:54.508" v="47"/>
          <ac:picMkLst>
            <pc:docMk/>
            <pc:sldMk cId="283679928" sldId="373"/>
            <ac:picMk id="2" creationId="{F8439BAD-6A18-ADDA-2D98-DCD070C93776}"/>
          </ac:picMkLst>
        </pc:picChg>
        <pc:picChg chg="del">
          <ac:chgData name="Peter Stranney" userId="S::peterstranney@gateshead.gov.uk::21c63db0-b396-4c8e-a1db-8581b0a941e0" providerId="AD" clId="Web-{6CFD1EAD-E4C4-0A69-4EE3-4CB882A89289}" dt="2023-12-06T09:32:54.914" v="48"/>
          <ac:picMkLst>
            <pc:docMk/>
            <pc:sldMk cId="283679928" sldId="373"/>
            <ac:picMk id="5" creationId="{82EEE2FF-9391-5E01-832D-E581161FA3CC}"/>
          </ac:picMkLst>
        </pc:picChg>
        <pc:picChg chg="add mod">
          <ac:chgData name="Peter Stranney" userId="S::peterstranney@gateshead.gov.uk::21c63db0-b396-4c8e-a1db-8581b0a941e0" providerId="AD" clId="Web-{6CFD1EAD-E4C4-0A69-4EE3-4CB882A89289}" dt="2023-12-06T09:34:21.686" v="52" actId="1076"/>
          <ac:picMkLst>
            <pc:docMk/>
            <pc:sldMk cId="283679928" sldId="373"/>
            <ac:picMk id="12" creationId="{3E0F6283-DE19-91AC-FF0F-3E391A2D745D}"/>
          </ac:picMkLst>
        </pc:picChg>
        <pc:picChg chg="add mod">
          <ac:chgData name="Peter Stranney" userId="S::peterstranney@gateshead.gov.uk::21c63db0-b396-4c8e-a1db-8581b0a941e0" providerId="AD" clId="Web-{6CFD1EAD-E4C4-0A69-4EE3-4CB882A89289}" dt="2023-12-06T09:37:06.774" v="208" actId="1076"/>
          <ac:picMkLst>
            <pc:docMk/>
            <pc:sldMk cId="283679928" sldId="373"/>
            <ac:picMk id="13" creationId="{B5E30AD2-B016-036D-32C1-A522D6A47A88}"/>
          </ac:picMkLst>
        </pc:picChg>
      </pc:sldChg>
      <pc:sldChg chg="addSp delSp modSp add replId">
        <pc:chgData name="Peter Stranney" userId="S::peterstranney@gateshead.gov.uk::21c63db0-b396-4c8e-a1db-8581b0a941e0" providerId="AD" clId="Web-{6CFD1EAD-E4C4-0A69-4EE3-4CB882A89289}" dt="2023-12-06T09:43:20.533" v="411" actId="1076"/>
        <pc:sldMkLst>
          <pc:docMk/>
          <pc:sldMk cId="854721816" sldId="376"/>
        </pc:sldMkLst>
        <pc:spChg chg="mod">
          <ac:chgData name="Peter Stranney" userId="S::peterstranney@gateshead.gov.uk::21c63db0-b396-4c8e-a1db-8581b0a941e0" providerId="AD" clId="Web-{6CFD1EAD-E4C4-0A69-4EE3-4CB882A89289}" dt="2023-12-06T09:39:39.566" v="403" actId="14100"/>
          <ac:spMkLst>
            <pc:docMk/>
            <pc:sldMk cId="854721816" sldId="376"/>
            <ac:spMk id="11" creationId="{1D383538-D883-16B9-2BDB-9E6A50F9DB56}"/>
          </ac:spMkLst>
        </pc:spChg>
        <pc:picChg chg="add mod">
          <ac:chgData name="Peter Stranney" userId="S::peterstranney@gateshead.gov.uk::21c63db0-b396-4c8e-a1db-8581b0a941e0" providerId="AD" clId="Web-{6CFD1EAD-E4C4-0A69-4EE3-4CB882A89289}" dt="2023-12-06T09:43:20.533" v="411" actId="1076"/>
          <ac:picMkLst>
            <pc:docMk/>
            <pc:sldMk cId="854721816" sldId="376"/>
            <ac:picMk id="2" creationId="{E71C4DFC-720A-4D6F-5E19-DAF6A3326539}"/>
          </ac:picMkLst>
        </pc:picChg>
        <pc:picChg chg="del">
          <ac:chgData name="Peter Stranney" userId="S::peterstranney@gateshead.gov.uk::21c63db0-b396-4c8e-a1db-8581b0a941e0" providerId="AD" clId="Web-{6CFD1EAD-E4C4-0A69-4EE3-4CB882A89289}" dt="2023-12-06T09:43:00.344" v="404"/>
          <ac:picMkLst>
            <pc:docMk/>
            <pc:sldMk cId="854721816" sldId="376"/>
            <ac:picMk id="12" creationId="{3E0F6283-DE19-91AC-FF0F-3E391A2D745D}"/>
          </ac:picMkLst>
        </pc:picChg>
        <pc:picChg chg="del">
          <ac:chgData name="Peter Stranney" userId="S::peterstranney@gateshead.gov.uk::21c63db0-b396-4c8e-a1db-8581b0a941e0" providerId="AD" clId="Web-{6CFD1EAD-E4C4-0A69-4EE3-4CB882A89289}" dt="2023-12-06T09:43:00.626" v="405"/>
          <ac:picMkLst>
            <pc:docMk/>
            <pc:sldMk cId="854721816" sldId="376"/>
            <ac:picMk id="13" creationId="{B5E30AD2-B016-036D-32C1-A522D6A47A88}"/>
          </ac:picMkLst>
        </pc:picChg>
      </pc:sldChg>
    </pc:docChg>
  </pc:docChgLst>
  <pc:docChgLst>
    <pc:chgData name="Emma Richardson" userId="S::emmarichardson@gateshead.gov.uk::40b5a1ab-a070-41b0-ab95-d1c011941413" providerId="AD" clId="Web-{3BE30A74-0787-0077-A187-E3FD296CB72C}"/>
    <pc:docChg chg="modSld">
      <pc:chgData name="Emma Richardson" userId="S::emmarichardson@gateshead.gov.uk::40b5a1ab-a070-41b0-ab95-d1c011941413" providerId="AD" clId="Web-{3BE30A74-0787-0077-A187-E3FD296CB72C}" dt="2023-12-06T13:35:19.659" v="158" actId="20577"/>
      <pc:docMkLst>
        <pc:docMk/>
      </pc:docMkLst>
      <pc:sldChg chg="delSp modSp">
        <pc:chgData name="Emma Richardson" userId="S::emmarichardson@gateshead.gov.uk::40b5a1ab-a070-41b0-ab95-d1c011941413" providerId="AD" clId="Web-{3BE30A74-0787-0077-A187-E3FD296CB72C}" dt="2023-12-06T13:33:46.246" v="89" actId="20577"/>
        <pc:sldMkLst>
          <pc:docMk/>
          <pc:sldMk cId="2823120958" sldId="330"/>
        </pc:sldMkLst>
        <pc:spChg chg="del">
          <ac:chgData name="Emma Richardson" userId="S::emmarichardson@gateshead.gov.uk::40b5a1ab-a070-41b0-ab95-d1c011941413" providerId="AD" clId="Web-{3BE30A74-0787-0077-A187-E3FD296CB72C}" dt="2023-12-06T13:33:18.556" v="24"/>
          <ac:spMkLst>
            <pc:docMk/>
            <pc:sldMk cId="2823120958" sldId="330"/>
            <ac:spMk id="6" creationId="{466DF149-9B87-86BC-F828-B0E9EF52CCB1}"/>
          </ac:spMkLst>
        </pc:spChg>
        <pc:spChg chg="mod">
          <ac:chgData name="Emma Richardson" userId="S::emmarichardson@gateshead.gov.uk::40b5a1ab-a070-41b0-ab95-d1c011941413" providerId="AD" clId="Web-{3BE30A74-0787-0077-A187-E3FD296CB72C}" dt="2023-12-06T13:33:46.246" v="89" actId="20577"/>
          <ac:spMkLst>
            <pc:docMk/>
            <pc:sldMk cId="2823120958" sldId="330"/>
            <ac:spMk id="14" creationId="{D5AA4E39-3E88-07A4-1E1D-27A9C82416BD}"/>
          </ac:spMkLst>
        </pc:spChg>
      </pc:sldChg>
      <pc:sldChg chg="delSp modSp">
        <pc:chgData name="Emma Richardson" userId="S::emmarichardson@gateshead.gov.uk::40b5a1ab-a070-41b0-ab95-d1c011941413" providerId="AD" clId="Web-{3BE30A74-0787-0077-A187-E3FD296CB72C}" dt="2023-12-06T13:34:37.109" v="125" actId="20577"/>
        <pc:sldMkLst>
          <pc:docMk/>
          <pc:sldMk cId="3641527720" sldId="331"/>
        </pc:sldMkLst>
        <pc:spChg chg="del">
          <ac:chgData name="Emma Richardson" userId="S::emmarichardson@gateshead.gov.uk::40b5a1ab-a070-41b0-ab95-d1c011941413" providerId="AD" clId="Web-{3BE30A74-0787-0077-A187-E3FD296CB72C}" dt="2023-12-06T13:34:15.326" v="90"/>
          <ac:spMkLst>
            <pc:docMk/>
            <pc:sldMk cId="3641527720" sldId="331"/>
            <ac:spMk id="3" creationId="{6D0A4973-400C-C5A9-02CE-FC3CD310794A}"/>
          </ac:spMkLst>
        </pc:spChg>
        <pc:spChg chg="mod">
          <ac:chgData name="Emma Richardson" userId="S::emmarichardson@gateshead.gov.uk::40b5a1ab-a070-41b0-ab95-d1c011941413" providerId="AD" clId="Web-{3BE30A74-0787-0077-A187-E3FD296CB72C}" dt="2023-12-06T13:34:37.109" v="125" actId="20577"/>
          <ac:spMkLst>
            <pc:docMk/>
            <pc:sldMk cId="3641527720" sldId="331"/>
            <ac:spMk id="14" creationId="{D5AA4E39-3E88-07A4-1E1D-27A9C82416BD}"/>
          </ac:spMkLst>
        </pc:spChg>
      </pc:sldChg>
      <pc:sldChg chg="modSp">
        <pc:chgData name="Emma Richardson" userId="S::emmarichardson@gateshead.gov.uk::40b5a1ab-a070-41b0-ab95-d1c011941413" providerId="AD" clId="Web-{3BE30A74-0787-0077-A187-E3FD296CB72C}" dt="2023-12-06T13:35:19.659" v="158" actId="20577"/>
        <pc:sldMkLst>
          <pc:docMk/>
          <pc:sldMk cId="3719003420" sldId="344"/>
        </pc:sldMkLst>
        <pc:spChg chg="mod">
          <ac:chgData name="Emma Richardson" userId="S::emmarichardson@gateshead.gov.uk::40b5a1ab-a070-41b0-ab95-d1c011941413" providerId="AD" clId="Web-{3BE30A74-0787-0077-A187-E3FD296CB72C}" dt="2023-12-06T13:35:19.659" v="158" actId="20577"/>
          <ac:spMkLst>
            <pc:docMk/>
            <pc:sldMk cId="3719003420" sldId="344"/>
            <ac:spMk id="4" creationId="{3403B79A-C9F5-D0E1-6CD7-1F46301C7DEA}"/>
          </ac:spMkLst>
        </pc:spChg>
      </pc:sldChg>
    </pc:docChg>
  </pc:docChgLst>
  <pc:docChgLst>
    <pc:chgData name="Emma Richardson" userId="S::emmarichardson@gateshead.gov.uk::40b5a1ab-a070-41b0-ab95-d1c011941413" providerId="AD" clId="Web-{E6ADF841-7130-42CE-BD90-F33674AA8440}"/>
    <pc:docChg chg="modSld">
      <pc:chgData name="Emma Richardson" userId="S::emmarichardson@gateshead.gov.uk::40b5a1ab-a070-41b0-ab95-d1c011941413" providerId="AD" clId="Web-{E6ADF841-7130-42CE-BD90-F33674AA8440}" dt="2023-12-05T17:16:34.994" v="70" actId="20577"/>
      <pc:docMkLst>
        <pc:docMk/>
      </pc:docMkLst>
      <pc:sldChg chg="modSp">
        <pc:chgData name="Emma Richardson" userId="S::emmarichardson@gateshead.gov.uk::40b5a1ab-a070-41b0-ab95-d1c011941413" providerId="AD" clId="Web-{E6ADF841-7130-42CE-BD90-F33674AA8440}" dt="2023-12-05T17:16:34.994" v="70" actId="20577"/>
        <pc:sldMkLst>
          <pc:docMk/>
          <pc:sldMk cId="277833582" sldId="328"/>
        </pc:sldMkLst>
        <pc:spChg chg="mod">
          <ac:chgData name="Emma Richardson" userId="S::emmarichardson@gateshead.gov.uk::40b5a1ab-a070-41b0-ab95-d1c011941413" providerId="AD" clId="Web-{E6ADF841-7130-42CE-BD90-F33674AA8440}" dt="2023-12-05T17:16:34.994" v="70" actId="20577"/>
          <ac:spMkLst>
            <pc:docMk/>
            <pc:sldMk cId="277833582" sldId="328"/>
            <ac:spMk id="3" creationId="{56CD6C19-FF9C-4ACA-E6EC-351367735C31}"/>
          </ac:spMkLst>
        </pc:spChg>
      </pc:sldChg>
      <pc:sldChg chg="addSp modSp">
        <pc:chgData name="Emma Richardson" userId="S::emmarichardson@gateshead.gov.uk::40b5a1ab-a070-41b0-ab95-d1c011941413" providerId="AD" clId="Web-{E6ADF841-7130-42CE-BD90-F33674AA8440}" dt="2023-12-05T17:15:43.538" v="23" actId="14100"/>
        <pc:sldMkLst>
          <pc:docMk/>
          <pc:sldMk cId="1649569082" sldId="361"/>
        </pc:sldMkLst>
        <pc:spChg chg="mod">
          <ac:chgData name="Emma Richardson" userId="S::emmarichardson@gateshead.gov.uk::40b5a1ab-a070-41b0-ab95-d1c011941413" providerId="AD" clId="Web-{E6ADF841-7130-42CE-BD90-F33674AA8440}" dt="2023-12-05T17:15:23.771" v="16" actId="20577"/>
          <ac:spMkLst>
            <pc:docMk/>
            <pc:sldMk cId="1649569082" sldId="361"/>
            <ac:spMk id="2" creationId="{D4BDF755-9703-98E2-A549-C56856C5DC5F}"/>
          </ac:spMkLst>
        </pc:spChg>
        <pc:picChg chg="add mod">
          <ac:chgData name="Emma Richardson" userId="S::emmarichardson@gateshead.gov.uk::40b5a1ab-a070-41b0-ab95-d1c011941413" providerId="AD" clId="Web-{E6ADF841-7130-42CE-BD90-F33674AA8440}" dt="2023-12-05T17:15:43.538" v="23" actId="14100"/>
          <ac:picMkLst>
            <pc:docMk/>
            <pc:sldMk cId="1649569082" sldId="361"/>
            <ac:picMk id="3" creationId="{31C9E5C0-3C89-2CF4-AFBE-A7BFABDE38D8}"/>
          </ac:picMkLst>
        </pc:picChg>
        <pc:picChg chg="mod">
          <ac:chgData name="Emma Richardson" userId="S::emmarichardson@gateshead.gov.uk::40b5a1ab-a070-41b0-ab95-d1c011941413" providerId="AD" clId="Web-{E6ADF841-7130-42CE-BD90-F33674AA8440}" dt="2023-12-05T17:15:31.802" v="19" actId="14100"/>
          <ac:picMkLst>
            <pc:docMk/>
            <pc:sldMk cId="1649569082" sldId="361"/>
            <ac:picMk id="5" creationId="{0CC5F839-73EB-43A9-A2B9-A9899B9655FD}"/>
          </ac:picMkLst>
        </pc:picChg>
      </pc:sldChg>
    </pc:docChg>
  </pc:docChgLst>
  <pc:docChgLst>
    <pc:chgData name="David Bloomfield" userId="S::davidbloomfield@gateshead.gov.uk::f85d9f93-eee3-45fe-a5e5-e020bcb89123" providerId="AD" clId="Web-{2A9F76F7-BD89-D4A6-B0FB-5EBCBC7F8162}"/>
    <pc:docChg chg="addSld modSld">
      <pc:chgData name="David Bloomfield" userId="S::davidbloomfield@gateshead.gov.uk::f85d9f93-eee3-45fe-a5e5-e020bcb89123" providerId="AD" clId="Web-{2A9F76F7-BD89-D4A6-B0FB-5EBCBC7F8162}" dt="2023-12-05T17:18:07.846" v="114" actId="20577"/>
      <pc:docMkLst>
        <pc:docMk/>
      </pc:docMkLst>
      <pc:sldChg chg="addSp modSp add replId">
        <pc:chgData name="David Bloomfield" userId="S::davidbloomfield@gateshead.gov.uk::f85d9f93-eee3-45fe-a5e5-e020bcb89123" providerId="AD" clId="Web-{2A9F76F7-BD89-D4A6-B0FB-5EBCBC7F8162}" dt="2023-12-05T17:18:07.846" v="114" actId="20577"/>
        <pc:sldMkLst>
          <pc:docMk/>
          <pc:sldMk cId="1756896303" sldId="364"/>
        </pc:sldMkLst>
        <pc:spChg chg="mod">
          <ac:chgData name="David Bloomfield" userId="S::davidbloomfield@gateshead.gov.uk::f85d9f93-eee3-45fe-a5e5-e020bcb89123" providerId="AD" clId="Web-{2A9F76F7-BD89-D4A6-B0FB-5EBCBC7F8162}" dt="2023-12-05T17:18:07.846" v="114" actId="20577"/>
          <ac:spMkLst>
            <pc:docMk/>
            <pc:sldMk cId="1756896303" sldId="364"/>
            <ac:spMk id="2" creationId="{AACB101E-9743-81C6-61A4-93020DB6BD63}"/>
          </ac:spMkLst>
        </pc:spChg>
        <pc:spChg chg="add mod">
          <ac:chgData name="David Bloomfield" userId="S::davidbloomfield@gateshead.gov.uk::f85d9f93-eee3-45fe-a5e5-e020bcb89123" providerId="AD" clId="Web-{2A9F76F7-BD89-D4A6-B0FB-5EBCBC7F8162}" dt="2023-12-05T15:58:50.501" v="34" actId="20577"/>
          <ac:spMkLst>
            <pc:docMk/>
            <pc:sldMk cId="1756896303" sldId="364"/>
            <ac:spMk id="3" creationId="{66ECC484-A53D-1CFD-5604-DF0A750A7A18}"/>
          </ac:spMkLst>
        </pc:spChg>
        <pc:spChg chg="add mod">
          <ac:chgData name="David Bloomfield" userId="S::davidbloomfield@gateshead.gov.uk::f85d9f93-eee3-45fe-a5e5-e020bcb89123" providerId="AD" clId="Web-{2A9F76F7-BD89-D4A6-B0FB-5EBCBC7F8162}" dt="2023-12-05T17:12:57.445" v="73" actId="20577"/>
          <ac:spMkLst>
            <pc:docMk/>
            <pc:sldMk cId="1756896303" sldId="364"/>
            <ac:spMk id="4" creationId="{92E8D40C-9AA7-0D36-EAB9-083F374FA015}"/>
          </ac:spMkLst>
        </pc:spChg>
        <pc:spChg chg="mod">
          <ac:chgData name="David Bloomfield" userId="S::davidbloomfield@gateshead.gov.uk::f85d9f93-eee3-45fe-a5e5-e020bcb89123" providerId="AD" clId="Web-{2A9F76F7-BD89-D4A6-B0FB-5EBCBC7F8162}" dt="2023-12-05T15:57:42.059" v="2" actId="20577"/>
          <ac:spMkLst>
            <pc:docMk/>
            <pc:sldMk cId="1756896303" sldId="364"/>
            <ac:spMk id="8" creationId="{66C61E19-6720-5B5B-873C-1A45E6B40A73}"/>
          </ac:spMkLst>
        </pc:spChg>
      </pc:sldChg>
    </pc:docChg>
  </pc:docChgLst>
  <pc:docChgLst>
    <pc:chgData name="Emma Richardson" userId="S::emmarichardson@gateshead.gov.uk::40b5a1ab-a070-41b0-ab95-d1c011941413" providerId="AD" clId="Web-{1253C87B-DC50-4D85-977F-E04DA2FCD5CB}"/>
    <pc:docChg chg="addSld modSld">
      <pc:chgData name="Emma Richardson" userId="S::emmarichardson@gateshead.gov.uk::40b5a1ab-a070-41b0-ab95-d1c011941413" providerId="AD" clId="Web-{1253C87B-DC50-4D85-977F-E04DA2FCD5CB}" dt="2023-12-04T12:05:40.571" v="32" actId="20577"/>
      <pc:docMkLst>
        <pc:docMk/>
      </pc:docMkLst>
      <pc:sldChg chg="modSp">
        <pc:chgData name="Emma Richardson" userId="S::emmarichardson@gateshead.gov.uk::40b5a1ab-a070-41b0-ab95-d1c011941413" providerId="AD" clId="Web-{1253C87B-DC50-4D85-977F-E04DA2FCD5CB}" dt="2023-12-04T12:05:40.571" v="32" actId="20577"/>
        <pc:sldMkLst>
          <pc:docMk/>
          <pc:sldMk cId="277833582" sldId="328"/>
        </pc:sldMkLst>
        <pc:spChg chg="mod">
          <ac:chgData name="Emma Richardson" userId="S::emmarichardson@gateshead.gov.uk::40b5a1ab-a070-41b0-ab95-d1c011941413" providerId="AD" clId="Web-{1253C87B-DC50-4D85-977F-E04DA2FCD5CB}" dt="2023-12-04T12:05:40.571" v="32" actId="20577"/>
          <ac:spMkLst>
            <pc:docMk/>
            <pc:sldMk cId="277833582" sldId="328"/>
            <ac:spMk id="3" creationId="{56CD6C19-FF9C-4ACA-E6EC-351367735C31}"/>
          </ac:spMkLst>
        </pc:spChg>
      </pc:sldChg>
      <pc:sldChg chg="addSp delSp modSp add replId">
        <pc:chgData name="Emma Richardson" userId="S::emmarichardson@gateshead.gov.uk::40b5a1ab-a070-41b0-ab95-d1c011941413" providerId="AD" clId="Web-{1253C87B-DC50-4D85-977F-E04DA2FCD5CB}" dt="2023-12-04T12:04:56.991" v="12" actId="14100"/>
        <pc:sldMkLst>
          <pc:docMk/>
          <pc:sldMk cId="3579673842" sldId="362"/>
        </pc:sldMkLst>
        <pc:spChg chg="mod">
          <ac:chgData name="Emma Richardson" userId="S::emmarichardson@gateshead.gov.uk::40b5a1ab-a070-41b0-ab95-d1c011941413" providerId="AD" clId="Web-{1253C87B-DC50-4D85-977F-E04DA2FCD5CB}" dt="2023-12-04T12:04:46.382" v="7" actId="20577"/>
          <ac:spMkLst>
            <pc:docMk/>
            <pc:sldMk cId="3579673842" sldId="362"/>
            <ac:spMk id="12" creationId="{325A1657-4A7C-BB36-FD64-87DF4DA64F10}"/>
          </ac:spMkLst>
        </pc:spChg>
        <pc:picChg chg="del">
          <ac:chgData name="Emma Richardson" userId="S::emmarichardson@gateshead.gov.uk::40b5a1ab-a070-41b0-ab95-d1c011941413" providerId="AD" clId="Web-{1253C87B-DC50-4D85-977F-E04DA2FCD5CB}" dt="2023-12-04T12:04:38.256" v="5"/>
          <ac:picMkLst>
            <pc:docMk/>
            <pc:sldMk cId="3579673842" sldId="362"/>
            <ac:picMk id="2" creationId="{26D84C60-8A91-84E8-C6C0-118E42890174}"/>
          </ac:picMkLst>
        </pc:picChg>
        <pc:picChg chg="del">
          <ac:chgData name="Emma Richardson" userId="S::emmarichardson@gateshead.gov.uk::40b5a1ab-a070-41b0-ab95-d1c011941413" providerId="AD" clId="Web-{1253C87B-DC50-4D85-977F-E04DA2FCD5CB}" dt="2023-12-04T12:04:38.944" v="6"/>
          <ac:picMkLst>
            <pc:docMk/>
            <pc:sldMk cId="3579673842" sldId="362"/>
            <ac:picMk id="3" creationId="{C66F9201-898A-F991-A752-45B60CA34FE3}"/>
          </ac:picMkLst>
        </pc:picChg>
        <pc:picChg chg="del">
          <ac:chgData name="Emma Richardson" userId="S::emmarichardson@gateshead.gov.uk::40b5a1ab-a070-41b0-ab95-d1c011941413" providerId="AD" clId="Web-{1253C87B-DC50-4D85-977F-E04DA2FCD5CB}" dt="2023-12-04T12:04:37.538" v="4"/>
          <ac:picMkLst>
            <pc:docMk/>
            <pc:sldMk cId="3579673842" sldId="362"/>
            <ac:picMk id="5" creationId="{F5AA3F56-E79A-A347-81AC-C3A28FAD3DD4}"/>
          </ac:picMkLst>
        </pc:picChg>
        <pc:picChg chg="add mod">
          <ac:chgData name="Emma Richardson" userId="S::emmarichardson@gateshead.gov.uk::40b5a1ab-a070-41b0-ab95-d1c011941413" providerId="AD" clId="Web-{1253C87B-DC50-4D85-977F-E04DA2FCD5CB}" dt="2023-12-04T12:04:56.991" v="12" actId="14100"/>
          <ac:picMkLst>
            <pc:docMk/>
            <pc:sldMk cId="3579673842" sldId="362"/>
            <ac:picMk id="6" creationId="{84559BFB-632A-7013-0BD0-73F87131D29A}"/>
          </ac:picMkLst>
        </pc:picChg>
        <pc:picChg chg="del">
          <ac:chgData name="Emma Richardson" userId="S::emmarichardson@gateshead.gov.uk::40b5a1ab-a070-41b0-ab95-d1c011941413" providerId="AD" clId="Web-{1253C87B-DC50-4D85-977F-E04DA2FCD5CB}" dt="2023-12-04T12:04:37.178" v="3"/>
          <ac:picMkLst>
            <pc:docMk/>
            <pc:sldMk cId="3579673842" sldId="362"/>
            <ac:picMk id="8" creationId="{326CE878-5462-F52A-B58A-14EDE784B160}"/>
          </ac:picMkLst>
        </pc:picChg>
        <pc:picChg chg="del">
          <ac:chgData name="Emma Richardson" userId="S::emmarichardson@gateshead.gov.uk::40b5a1ab-a070-41b0-ab95-d1c011941413" providerId="AD" clId="Web-{1253C87B-DC50-4D85-977F-E04DA2FCD5CB}" dt="2023-12-04T12:04:36.616" v="2"/>
          <ac:picMkLst>
            <pc:docMk/>
            <pc:sldMk cId="3579673842" sldId="362"/>
            <ac:picMk id="10" creationId="{5F078F43-C290-2B09-7DF6-862754AD3C6E}"/>
          </ac:picMkLst>
        </pc:picChg>
        <pc:picChg chg="del">
          <ac:chgData name="Emma Richardson" userId="S::emmarichardson@gateshead.gov.uk::40b5a1ab-a070-41b0-ab95-d1c011941413" providerId="AD" clId="Web-{1253C87B-DC50-4D85-977F-E04DA2FCD5CB}" dt="2023-12-04T12:04:36.147" v="1"/>
          <ac:picMkLst>
            <pc:docMk/>
            <pc:sldMk cId="3579673842" sldId="362"/>
            <ac:picMk id="11" creationId="{A138F79D-7EC8-637A-117E-1FA5298D70DB}"/>
          </ac:picMkLst>
        </pc:picChg>
      </pc:sldChg>
    </pc:docChg>
  </pc:docChgLst>
  <pc:docChgLst>
    <pc:chgData name="Tracy Willumsen" userId="S::tracywillumsen@gateshead.gov.uk::4fd40c23-caca-4664-a6b6-3167228c2cb6" providerId="AD" clId="Web-{D8F04684-4414-BB59-3BD9-16491D7301F1}"/>
    <pc:docChg chg="addSld modSld">
      <pc:chgData name="Tracy Willumsen" userId="S::tracywillumsen@gateshead.gov.uk::4fd40c23-caca-4664-a6b6-3167228c2cb6" providerId="AD" clId="Web-{D8F04684-4414-BB59-3BD9-16491D7301F1}" dt="2023-12-05T16:51:22.105" v="1143" actId="1076"/>
      <pc:docMkLst>
        <pc:docMk/>
      </pc:docMkLst>
      <pc:sldChg chg="modSp">
        <pc:chgData name="Tracy Willumsen" userId="S::tracywillumsen@gateshead.gov.uk::4fd40c23-caca-4664-a6b6-3167228c2cb6" providerId="AD" clId="Web-{D8F04684-4414-BB59-3BD9-16491D7301F1}" dt="2023-12-05T16:49:59.806" v="1105" actId="20577"/>
        <pc:sldMkLst>
          <pc:docMk/>
          <pc:sldMk cId="277833582" sldId="328"/>
        </pc:sldMkLst>
        <pc:spChg chg="mod">
          <ac:chgData name="Tracy Willumsen" userId="S::tracywillumsen@gateshead.gov.uk::4fd40c23-caca-4664-a6b6-3167228c2cb6" providerId="AD" clId="Web-{D8F04684-4414-BB59-3BD9-16491D7301F1}" dt="2023-12-05T16:49:59.806" v="1105" actId="20577"/>
          <ac:spMkLst>
            <pc:docMk/>
            <pc:sldMk cId="277833582" sldId="328"/>
            <ac:spMk id="3" creationId="{56CD6C19-FF9C-4ACA-E6EC-351367735C31}"/>
          </ac:spMkLst>
        </pc:spChg>
      </pc:sldChg>
      <pc:sldChg chg="delSp modSp">
        <pc:chgData name="Tracy Willumsen" userId="S::tracywillumsen@gateshead.gov.uk::4fd40c23-caca-4664-a6b6-3167228c2cb6" providerId="AD" clId="Web-{D8F04684-4414-BB59-3BD9-16491D7301F1}" dt="2023-12-05T16:51:22.105" v="1143" actId="1076"/>
        <pc:sldMkLst>
          <pc:docMk/>
          <pc:sldMk cId="2823120958" sldId="330"/>
        </pc:sldMkLst>
        <pc:spChg chg="del">
          <ac:chgData name="Tracy Willumsen" userId="S::tracywillumsen@gateshead.gov.uk::4fd40c23-caca-4664-a6b6-3167228c2cb6" providerId="AD" clId="Web-{D8F04684-4414-BB59-3BD9-16491D7301F1}" dt="2023-12-05T16:51:03.808" v="1139"/>
          <ac:spMkLst>
            <pc:docMk/>
            <pc:sldMk cId="2823120958" sldId="330"/>
            <ac:spMk id="3" creationId="{F176DDA8-69B2-333F-32F5-C8EBB0AEC893}"/>
          </ac:spMkLst>
        </pc:spChg>
        <pc:spChg chg="mod">
          <ac:chgData name="Tracy Willumsen" userId="S::tracywillumsen@gateshead.gov.uk::4fd40c23-caca-4664-a6b6-3167228c2cb6" providerId="AD" clId="Web-{D8F04684-4414-BB59-3BD9-16491D7301F1}" dt="2023-12-05T16:51:22.105" v="1143" actId="1076"/>
          <ac:spMkLst>
            <pc:docMk/>
            <pc:sldMk cId="2823120958" sldId="330"/>
            <ac:spMk id="14" creationId="{D5AA4E39-3E88-07A4-1E1D-27A9C82416BD}"/>
          </ac:spMkLst>
        </pc:spChg>
      </pc:sldChg>
      <pc:sldChg chg="addSp delSp modSp new">
        <pc:chgData name="Tracy Willumsen" userId="S::tracywillumsen@gateshead.gov.uk::4fd40c23-caca-4664-a6b6-3167228c2cb6" providerId="AD" clId="Web-{D8F04684-4414-BB59-3BD9-16491D7301F1}" dt="2023-12-05T16:19:20.695" v="271" actId="1076"/>
        <pc:sldMkLst>
          <pc:docMk/>
          <pc:sldMk cId="3486821454" sldId="365"/>
        </pc:sldMkLst>
        <pc:spChg chg="mod">
          <ac:chgData name="Tracy Willumsen" userId="S::tracywillumsen@gateshead.gov.uk::4fd40c23-caca-4664-a6b6-3167228c2cb6" providerId="AD" clId="Web-{D8F04684-4414-BB59-3BD9-16491D7301F1}" dt="2023-12-05T16:12:16.137" v="154" actId="20577"/>
          <ac:spMkLst>
            <pc:docMk/>
            <pc:sldMk cId="3486821454" sldId="365"/>
            <ac:spMk id="2" creationId="{2232E55B-E0C3-27AB-D9E4-E647EFC93C8B}"/>
          </ac:spMkLst>
        </pc:spChg>
        <pc:spChg chg="mod">
          <ac:chgData name="Tracy Willumsen" userId="S::tracywillumsen@gateshead.gov.uk::4fd40c23-caca-4664-a6b6-3167228c2cb6" providerId="AD" clId="Web-{D8F04684-4414-BB59-3BD9-16491D7301F1}" dt="2023-12-05T16:18:37.412" v="263" actId="1076"/>
          <ac:spMkLst>
            <pc:docMk/>
            <pc:sldMk cId="3486821454" sldId="365"/>
            <ac:spMk id="3" creationId="{0C9AD891-E7C6-6D03-ED73-F012620E4C9E}"/>
          </ac:spMkLst>
        </pc:spChg>
        <pc:spChg chg="del">
          <ac:chgData name="Tracy Willumsen" userId="S::tracywillumsen@gateshead.gov.uk::4fd40c23-caca-4664-a6b6-3167228c2cb6" providerId="AD" clId="Web-{D8F04684-4414-BB59-3BD9-16491D7301F1}" dt="2023-12-05T16:13:14.497" v="155"/>
          <ac:spMkLst>
            <pc:docMk/>
            <pc:sldMk cId="3486821454" sldId="365"/>
            <ac:spMk id="4" creationId="{12E38A9C-AF51-9484-33AB-3BB904FD1EC3}"/>
          </ac:spMkLst>
        </pc:spChg>
        <pc:spChg chg="mod">
          <ac:chgData name="Tracy Willumsen" userId="S::tracywillumsen@gateshead.gov.uk::4fd40c23-caca-4664-a6b6-3167228c2cb6" providerId="AD" clId="Web-{D8F04684-4414-BB59-3BD9-16491D7301F1}" dt="2023-12-05T16:19:20.695" v="271" actId="1076"/>
          <ac:spMkLst>
            <pc:docMk/>
            <pc:sldMk cId="3486821454" sldId="365"/>
            <ac:spMk id="5" creationId="{0CE698FD-D33D-756D-8F48-9B1CF8F5C80E}"/>
          </ac:spMkLst>
        </pc:spChg>
        <pc:spChg chg="del">
          <ac:chgData name="Tracy Willumsen" userId="S::tracywillumsen@gateshead.gov.uk::4fd40c23-caca-4664-a6b6-3167228c2cb6" providerId="AD" clId="Web-{D8F04684-4414-BB59-3BD9-16491D7301F1}" dt="2023-12-05T16:16:18.080" v="208"/>
          <ac:spMkLst>
            <pc:docMk/>
            <pc:sldMk cId="3486821454" sldId="365"/>
            <ac:spMk id="6" creationId="{EB58E1B6-CD86-FF0F-1574-99582C071CFC}"/>
          </ac:spMkLst>
        </pc:spChg>
        <pc:spChg chg="add del mod">
          <ac:chgData name="Tracy Willumsen" userId="S::tracywillumsen@gateshead.gov.uk::4fd40c23-caca-4664-a6b6-3167228c2cb6" providerId="AD" clId="Web-{D8F04684-4414-BB59-3BD9-16491D7301F1}" dt="2023-12-05T16:16:57.160" v="210"/>
          <ac:spMkLst>
            <pc:docMk/>
            <pc:sldMk cId="3486821454" sldId="365"/>
            <ac:spMk id="10" creationId="{44CC378A-3996-B5D7-8196-542E6DBC2C0F}"/>
          </ac:spMkLst>
        </pc:spChg>
        <pc:picChg chg="add mod ord">
          <ac:chgData name="Tracy Willumsen" userId="S::tracywillumsen@gateshead.gov.uk::4fd40c23-caca-4664-a6b6-3167228c2cb6" providerId="AD" clId="Web-{D8F04684-4414-BB59-3BD9-16491D7301F1}" dt="2023-12-05T16:18:34.756" v="262" actId="1076"/>
          <ac:picMkLst>
            <pc:docMk/>
            <pc:sldMk cId="3486821454" sldId="365"/>
            <ac:picMk id="7" creationId="{D8224D56-9186-084A-DA45-7552A272E128}"/>
          </ac:picMkLst>
        </pc:picChg>
        <pc:picChg chg="add del mod ord">
          <ac:chgData name="Tracy Willumsen" userId="S::tracywillumsen@gateshead.gov.uk::4fd40c23-caca-4664-a6b6-3167228c2cb6" providerId="AD" clId="Web-{D8F04684-4414-BB59-3BD9-16491D7301F1}" dt="2023-12-05T16:16:54.097" v="209"/>
          <ac:picMkLst>
            <pc:docMk/>
            <pc:sldMk cId="3486821454" sldId="365"/>
            <ac:picMk id="8" creationId="{AC6D08BD-8EA3-A182-9C28-3B299418F72A}"/>
          </ac:picMkLst>
        </pc:picChg>
        <pc:picChg chg="add mod ord">
          <ac:chgData name="Tracy Willumsen" userId="S::tracywillumsen@gateshead.gov.uk::4fd40c23-caca-4664-a6b6-3167228c2cb6" providerId="AD" clId="Web-{D8F04684-4414-BB59-3BD9-16491D7301F1}" dt="2023-12-05T16:19:05.741" v="268" actId="14100"/>
          <ac:picMkLst>
            <pc:docMk/>
            <pc:sldMk cId="3486821454" sldId="365"/>
            <ac:picMk id="11" creationId="{B3131156-6EDA-54F7-8741-0195316BE088}"/>
          </ac:picMkLst>
        </pc:picChg>
      </pc:sldChg>
      <pc:sldChg chg="addSp delSp modSp new">
        <pc:chgData name="Tracy Willumsen" userId="S::tracywillumsen@gateshead.gov.uk::4fd40c23-caca-4664-a6b6-3167228c2cb6" providerId="AD" clId="Web-{D8F04684-4414-BB59-3BD9-16491D7301F1}" dt="2023-12-05T16:33:20.920" v="416" actId="20577"/>
        <pc:sldMkLst>
          <pc:docMk/>
          <pc:sldMk cId="3047218787" sldId="366"/>
        </pc:sldMkLst>
        <pc:spChg chg="mod">
          <ac:chgData name="Tracy Willumsen" userId="S::tracywillumsen@gateshead.gov.uk::4fd40c23-caca-4664-a6b6-3167228c2cb6" providerId="AD" clId="Web-{D8F04684-4414-BB59-3BD9-16491D7301F1}" dt="2023-12-05T16:20:13.024" v="277" actId="1076"/>
          <ac:spMkLst>
            <pc:docMk/>
            <pc:sldMk cId="3047218787" sldId="366"/>
            <ac:spMk id="2" creationId="{68B64AFA-6A63-DF51-9BB8-AB1AB3E32DB0}"/>
          </ac:spMkLst>
        </pc:spChg>
        <pc:spChg chg="mod">
          <ac:chgData name="Tracy Willumsen" userId="S::tracywillumsen@gateshead.gov.uk::4fd40c23-caca-4664-a6b6-3167228c2cb6" providerId="AD" clId="Web-{D8F04684-4414-BB59-3BD9-16491D7301F1}" dt="2023-12-05T16:33:20.920" v="416" actId="20577"/>
          <ac:spMkLst>
            <pc:docMk/>
            <pc:sldMk cId="3047218787" sldId="366"/>
            <ac:spMk id="3" creationId="{F3025476-F181-9753-02EE-7E61C96481D5}"/>
          </ac:spMkLst>
        </pc:spChg>
        <pc:spChg chg="del">
          <ac:chgData name="Tracy Willumsen" userId="S::tracywillumsen@gateshead.gov.uk::4fd40c23-caca-4664-a6b6-3167228c2cb6" providerId="AD" clId="Web-{D8F04684-4414-BB59-3BD9-16491D7301F1}" dt="2023-12-05T16:22:19.387" v="280"/>
          <ac:spMkLst>
            <pc:docMk/>
            <pc:sldMk cId="3047218787" sldId="366"/>
            <ac:spMk id="4" creationId="{1FF68234-17D7-1BEA-D9EA-75F87F0B4A67}"/>
          </ac:spMkLst>
        </pc:spChg>
        <pc:spChg chg="del">
          <ac:chgData name="Tracy Willumsen" userId="S::tracywillumsen@gateshead.gov.uk::4fd40c23-caca-4664-a6b6-3167228c2cb6" providerId="AD" clId="Web-{D8F04684-4414-BB59-3BD9-16491D7301F1}" dt="2023-12-05T16:21:29.933" v="278"/>
          <ac:spMkLst>
            <pc:docMk/>
            <pc:sldMk cId="3047218787" sldId="366"/>
            <ac:spMk id="5" creationId="{DB9F9556-EDC5-FCEE-491A-AECE4BC62A6A}"/>
          </ac:spMkLst>
        </pc:spChg>
        <pc:spChg chg="del">
          <ac:chgData name="Tracy Willumsen" userId="S::tracywillumsen@gateshead.gov.uk::4fd40c23-caca-4664-a6b6-3167228c2cb6" providerId="AD" clId="Web-{D8F04684-4414-BB59-3BD9-16491D7301F1}" dt="2023-12-05T16:21:31.839" v="279"/>
          <ac:spMkLst>
            <pc:docMk/>
            <pc:sldMk cId="3047218787" sldId="366"/>
            <ac:spMk id="6" creationId="{F36E60D9-CEBA-721E-74D6-9FBCC34CCE7B}"/>
          </ac:spMkLst>
        </pc:spChg>
        <pc:spChg chg="add del mod">
          <ac:chgData name="Tracy Willumsen" userId="S::tracywillumsen@gateshead.gov.uk::4fd40c23-caca-4664-a6b6-3167228c2cb6" providerId="AD" clId="Web-{D8F04684-4414-BB59-3BD9-16491D7301F1}" dt="2023-12-05T16:23:13.263" v="288"/>
          <ac:spMkLst>
            <pc:docMk/>
            <pc:sldMk cId="3047218787" sldId="366"/>
            <ac:spMk id="9" creationId="{FF03D516-8936-5C1B-531E-69EA136700C4}"/>
          </ac:spMkLst>
        </pc:spChg>
        <pc:picChg chg="add del mod ord">
          <ac:chgData name="Tracy Willumsen" userId="S::tracywillumsen@gateshead.gov.uk::4fd40c23-caca-4664-a6b6-3167228c2cb6" providerId="AD" clId="Web-{D8F04684-4414-BB59-3BD9-16491D7301F1}" dt="2023-12-05T16:22:42.247" v="287"/>
          <ac:picMkLst>
            <pc:docMk/>
            <pc:sldMk cId="3047218787" sldId="366"/>
            <ac:picMk id="7" creationId="{784ABC7B-25DE-168B-3910-53B860853FE7}"/>
          </ac:picMkLst>
        </pc:picChg>
        <pc:picChg chg="add mod ord">
          <ac:chgData name="Tracy Willumsen" userId="S::tracywillumsen@gateshead.gov.uk::4fd40c23-caca-4664-a6b6-3167228c2cb6" providerId="AD" clId="Web-{D8F04684-4414-BB59-3BD9-16491D7301F1}" dt="2023-12-05T16:23:21.576" v="292" actId="1076"/>
          <ac:picMkLst>
            <pc:docMk/>
            <pc:sldMk cId="3047218787" sldId="366"/>
            <ac:picMk id="10" creationId="{C86E9D65-ED92-1DEF-3FCA-D10FB0B09487}"/>
          </ac:picMkLst>
        </pc:picChg>
      </pc:sldChg>
      <pc:sldChg chg="addSp delSp modSp new">
        <pc:chgData name="Tracy Willumsen" userId="S::tracywillumsen@gateshead.gov.uk::4fd40c23-caca-4664-a6b6-3167228c2cb6" providerId="AD" clId="Web-{D8F04684-4414-BB59-3BD9-16491D7301F1}" dt="2023-12-05T16:41:21.808" v="808" actId="1076"/>
        <pc:sldMkLst>
          <pc:docMk/>
          <pc:sldMk cId="1951911381" sldId="367"/>
        </pc:sldMkLst>
        <pc:spChg chg="mod">
          <ac:chgData name="Tracy Willumsen" userId="S::tracywillumsen@gateshead.gov.uk::4fd40c23-caca-4664-a6b6-3167228c2cb6" providerId="AD" clId="Web-{D8F04684-4414-BB59-3BD9-16491D7301F1}" dt="2023-12-05T16:34:25.578" v="479" actId="1076"/>
          <ac:spMkLst>
            <pc:docMk/>
            <pc:sldMk cId="1951911381" sldId="367"/>
            <ac:spMk id="2" creationId="{316FB2F1-F84D-3D6E-908C-59C16AD7CBCE}"/>
          </ac:spMkLst>
        </pc:spChg>
        <pc:spChg chg="mod">
          <ac:chgData name="Tracy Willumsen" userId="S::tracywillumsen@gateshead.gov.uk::4fd40c23-caca-4664-a6b6-3167228c2cb6" providerId="AD" clId="Web-{D8F04684-4414-BB59-3BD9-16491D7301F1}" dt="2023-12-05T16:41:16.871" v="807" actId="1076"/>
          <ac:spMkLst>
            <pc:docMk/>
            <pc:sldMk cId="1951911381" sldId="367"/>
            <ac:spMk id="3" creationId="{B89EA6DB-2E0E-4BEA-F4D3-6094EE360B07}"/>
          </ac:spMkLst>
        </pc:spChg>
        <pc:spChg chg="del">
          <ac:chgData name="Tracy Willumsen" userId="S::tracywillumsen@gateshead.gov.uk::4fd40c23-caca-4664-a6b6-3167228c2cb6" providerId="AD" clId="Web-{D8F04684-4414-BB59-3BD9-16491D7301F1}" dt="2023-12-05T16:37:15.786" v="581"/>
          <ac:spMkLst>
            <pc:docMk/>
            <pc:sldMk cId="1951911381" sldId="367"/>
            <ac:spMk id="4" creationId="{730EC140-C0C8-0810-EE74-5CB988029F2B}"/>
          </ac:spMkLst>
        </pc:spChg>
        <pc:spChg chg="del">
          <ac:chgData name="Tracy Willumsen" userId="S::tracywillumsen@gateshead.gov.uk::4fd40c23-caca-4664-a6b6-3167228c2cb6" providerId="AD" clId="Web-{D8F04684-4414-BB59-3BD9-16491D7301F1}" dt="2023-12-05T16:35:45.143" v="481"/>
          <ac:spMkLst>
            <pc:docMk/>
            <pc:sldMk cId="1951911381" sldId="367"/>
            <ac:spMk id="5" creationId="{7589C21B-4F3A-F962-953F-21B98CC4B0FF}"/>
          </ac:spMkLst>
        </pc:spChg>
        <pc:spChg chg="del">
          <ac:chgData name="Tracy Willumsen" userId="S::tracywillumsen@gateshead.gov.uk::4fd40c23-caca-4664-a6b6-3167228c2cb6" providerId="AD" clId="Web-{D8F04684-4414-BB59-3BD9-16491D7301F1}" dt="2023-12-05T16:35:40.987" v="480"/>
          <ac:spMkLst>
            <pc:docMk/>
            <pc:sldMk cId="1951911381" sldId="367"/>
            <ac:spMk id="6" creationId="{C4246491-A289-158E-DCC7-DA715CE66227}"/>
          </ac:spMkLst>
        </pc:spChg>
        <pc:picChg chg="add mod ord">
          <ac:chgData name="Tracy Willumsen" userId="S::tracywillumsen@gateshead.gov.uk::4fd40c23-caca-4664-a6b6-3167228c2cb6" providerId="AD" clId="Web-{D8F04684-4414-BB59-3BD9-16491D7301F1}" dt="2023-12-05T16:41:21.808" v="808" actId="1076"/>
          <ac:picMkLst>
            <pc:docMk/>
            <pc:sldMk cId="1951911381" sldId="367"/>
            <ac:picMk id="7" creationId="{A3E4F3E4-35CD-7E4B-38E5-532E81084415}"/>
          </ac:picMkLst>
        </pc:picChg>
      </pc:sldChg>
      <pc:sldChg chg="addSp delSp modSp new">
        <pc:chgData name="Tracy Willumsen" userId="S::tracywillumsen@gateshead.gov.uk::4fd40c23-caca-4664-a6b6-3167228c2cb6" providerId="AD" clId="Web-{D8F04684-4414-BB59-3BD9-16491D7301F1}" dt="2023-12-05T16:49:14.915" v="1095" actId="20577"/>
        <pc:sldMkLst>
          <pc:docMk/>
          <pc:sldMk cId="1718500885" sldId="368"/>
        </pc:sldMkLst>
        <pc:spChg chg="mod">
          <ac:chgData name="Tracy Willumsen" userId="S::tracywillumsen@gateshead.gov.uk::4fd40c23-caca-4664-a6b6-3167228c2cb6" providerId="AD" clId="Web-{D8F04684-4414-BB59-3BD9-16491D7301F1}" dt="2023-12-05T16:43:50.687" v="850" actId="1076"/>
          <ac:spMkLst>
            <pc:docMk/>
            <pc:sldMk cId="1718500885" sldId="368"/>
            <ac:spMk id="2" creationId="{81CC3BDB-5E46-4FA0-D666-CE53BF8619D7}"/>
          </ac:spMkLst>
        </pc:spChg>
        <pc:spChg chg="mod">
          <ac:chgData name="Tracy Willumsen" userId="S::tracywillumsen@gateshead.gov.uk::4fd40c23-caca-4664-a6b6-3167228c2cb6" providerId="AD" clId="Web-{D8F04684-4414-BB59-3BD9-16491D7301F1}" dt="2023-12-05T16:49:14.915" v="1095" actId="20577"/>
          <ac:spMkLst>
            <pc:docMk/>
            <pc:sldMk cId="1718500885" sldId="368"/>
            <ac:spMk id="3" creationId="{153A2547-C5C7-CAC7-D6F8-7461650EA728}"/>
          </ac:spMkLst>
        </pc:spChg>
        <pc:spChg chg="del">
          <ac:chgData name="Tracy Willumsen" userId="S::tracywillumsen@gateshead.gov.uk::4fd40c23-caca-4664-a6b6-3167228c2cb6" providerId="AD" clId="Web-{D8F04684-4414-BB59-3BD9-16491D7301F1}" dt="2023-12-05T16:43:39.874" v="848"/>
          <ac:spMkLst>
            <pc:docMk/>
            <pc:sldMk cId="1718500885" sldId="368"/>
            <ac:spMk id="4" creationId="{027522C9-E2F0-307C-07D5-B0DD3F6DF605}"/>
          </ac:spMkLst>
        </pc:spChg>
        <pc:spChg chg="del">
          <ac:chgData name="Tracy Willumsen" userId="S::tracywillumsen@gateshead.gov.uk::4fd40c23-caca-4664-a6b6-3167228c2cb6" providerId="AD" clId="Web-{D8F04684-4414-BB59-3BD9-16491D7301F1}" dt="2023-12-05T16:43:33.874" v="847"/>
          <ac:spMkLst>
            <pc:docMk/>
            <pc:sldMk cId="1718500885" sldId="368"/>
            <ac:spMk id="5" creationId="{62C026B2-DF99-4D7E-B62A-609E70BB6313}"/>
          </ac:spMkLst>
        </pc:spChg>
        <pc:spChg chg="del">
          <ac:chgData name="Tracy Willumsen" userId="S::tracywillumsen@gateshead.gov.uk::4fd40c23-caca-4664-a6b6-3167228c2cb6" providerId="AD" clId="Web-{D8F04684-4414-BB59-3BD9-16491D7301F1}" dt="2023-12-05T16:43:11.670" v="840"/>
          <ac:spMkLst>
            <pc:docMk/>
            <pc:sldMk cId="1718500885" sldId="368"/>
            <ac:spMk id="6" creationId="{7F35C87F-0C4B-1566-7DF4-0AF9C0062499}"/>
          </ac:spMkLst>
        </pc:spChg>
        <pc:spChg chg="add del mod">
          <ac:chgData name="Tracy Willumsen" userId="S::tracywillumsen@gateshead.gov.uk::4fd40c23-caca-4664-a6b6-3167228c2cb6" providerId="AD" clId="Web-{D8F04684-4414-BB59-3BD9-16491D7301F1}" dt="2023-12-05T16:43:29.421" v="846"/>
          <ac:spMkLst>
            <pc:docMk/>
            <pc:sldMk cId="1718500885" sldId="368"/>
            <ac:spMk id="9" creationId="{E0266F23-3FCB-6392-9FBA-32D678BA4E02}"/>
          </ac:spMkLst>
        </pc:spChg>
        <pc:picChg chg="add del mod ord">
          <ac:chgData name="Tracy Willumsen" userId="S::tracywillumsen@gateshead.gov.uk::4fd40c23-caca-4664-a6b6-3167228c2cb6" providerId="AD" clId="Web-{D8F04684-4414-BB59-3BD9-16491D7301F1}" dt="2023-12-05T16:43:44.984" v="849" actId="14100"/>
          <ac:picMkLst>
            <pc:docMk/>
            <pc:sldMk cId="1718500885" sldId="368"/>
            <ac:picMk id="7" creationId="{3E0B05D6-4D44-4040-1662-3729C036808B}"/>
          </ac:picMkLst>
        </pc:picChg>
      </pc:sldChg>
    </pc:docChg>
  </pc:docChgLst>
  <pc:docChgLst>
    <pc:chgData name="Emma Richardson" userId="S::emmarichardson@gateshead.gov.uk::40b5a1ab-a070-41b0-ab95-d1c011941413" providerId="AD" clId="Web-{B900D09E-8836-40BD-ADE4-21F03AF948A9}"/>
    <pc:docChg chg="addSld modSld">
      <pc:chgData name="Emma Richardson" userId="S::emmarichardson@gateshead.gov.uk::40b5a1ab-a070-41b0-ab95-d1c011941413" providerId="AD" clId="Web-{B900D09E-8836-40BD-ADE4-21F03AF948A9}" dt="2023-11-30T09:30:30.862" v="246" actId="1076"/>
      <pc:docMkLst>
        <pc:docMk/>
      </pc:docMkLst>
      <pc:sldChg chg="modSp">
        <pc:chgData name="Emma Richardson" userId="S::emmarichardson@gateshead.gov.uk::40b5a1ab-a070-41b0-ab95-d1c011941413" providerId="AD" clId="Web-{B900D09E-8836-40BD-ADE4-21F03AF948A9}" dt="2023-11-30T09:29:29.983" v="232" actId="20577"/>
        <pc:sldMkLst>
          <pc:docMk/>
          <pc:sldMk cId="277833582" sldId="328"/>
        </pc:sldMkLst>
        <pc:spChg chg="mod">
          <ac:chgData name="Emma Richardson" userId="S::emmarichardson@gateshead.gov.uk::40b5a1ab-a070-41b0-ab95-d1c011941413" providerId="AD" clId="Web-{B900D09E-8836-40BD-ADE4-21F03AF948A9}" dt="2023-11-30T09:29:29.983" v="232" actId="20577"/>
          <ac:spMkLst>
            <pc:docMk/>
            <pc:sldMk cId="277833582" sldId="328"/>
            <ac:spMk id="3" creationId="{56CD6C19-FF9C-4ACA-E6EC-351367735C31}"/>
          </ac:spMkLst>
        </pc:spChg>
        <pc:spChg chg="mod">
          <ac:chgData name="Emma Richardson" userId="S::emmarichardson@gateshead.gov.uk::40b5a1ab-a070-41b0-ab95-d1c011941413" providerId="AD" clId="Web-{B900D09E-8836-40BD-ADE4-21F03AF948A9}" dt="2023-11-30T09:28:36.979" v="187" actId="20577"/>
          <ac:spMkLst>
            <pc:docMk/>
            <pc:sldMk cId="277833582" sldId="328"/>
            <ac:spMk id="14" creationId="{D5AA4E39-3E88-07A4-1E1D-27A9C82416BD}"/>
          </ac:spMkLst>
        </pc:spChg>
      </pc:sldChg>
      <pc:sldChg chg="addSp delSp modSp new">
        <pc:chgData name="Emma Richardson" userId="S::emmarichardson@gateshead.gov.uk::40b5a1ab-a070-41b0-ab95-d1c011941413" providerId="AD" clId="Web-{B900D09E-8836-40BD-ADE4-21F03AF948A9}" dt="2023-11-30T09:28:00.180" v="158" actId="20577"/>
        <pc:sldMkLst>
          <pc:docMk/>
          <pc:sldMk cId="3876135171" sldId="360"/>
        </pc:sldMkLst>
        <pc:spChg chg="mod">
          <ac:chgData name="Emma Richardson" userId="S::emmarichardson@gateshead.gov.uk::40b5a1ab-a070-41b0-ab95-d1c011941413" providerId="AD" clId="Web-{B900D09E-8836-40BD-ADE4-21F03AF948A9}" dt="2023-11-30T09:24:52.198" v="58" actId="20577"/>
          <ac:spMkLst>
            <pc:docMk/>
            <pc:sldMk cId="3876135171" sldId="360"/>
            <ac:spMk id="2" creationId="{D4BDF755-9703-98E2-A549-C56856C5DC5F}"/>
          </ac:spMkLst>
        </pc:spChg>
        <pc:spChg chg="del">
          <ac:chgData name="Emma Richardson" userId="S::emmarichardson@gateshead.gov.uk::40b5a1ab-a070-41b0-ab95-d1c011941413" providerId="AD" clId="Web-{B900D09E-8836-40BD-ADE4-21F03AF948A9}" dt="2023-11-30T09:23:09.363" v="26"/>
          <ac:spMkLst>
            <pc:docMk/>
            <pc:sldMk cId="3876135171" sldId="360"/>
            <ac:spMk id="3" creationId="{54C0D7ED-A2B8-CCDE-E9BE-0164D5ECE2C1}"/>
          </ac:spMkLst>
        </pc:spChg>
        <pc:spChg chg="del">
          <ac:chgData name="Emma Richardson" userId="S::emmarichardson@gateshead.gov.uk::40b5a1ab-a070-41b0-ab95-d1c011941413" providerId="AD" clId="Web-{B900D09E-8836-40BD-ADE4-21F03AF948A9}" dt="2023-11-30T09:21:59.639" v="18"/>
          <ac:spMkLst>
            <pc:docMk/>
            <pc:sldMk cId="3876135171" sldId="360"/>
            <ac:spMk id="4" creationId="{1E6A019A-4A49-00A3-94D7-CFF07443600F}"/>
          </ac:spMkLst>
        </pc:spChg>
        <pc:spChg chg="del">
          <ac:chgData name="Emma Richardson" userId="S::emmarichardson@gateshead.gov.uk::40b5a1ab-a070-41b0-ab95-d1c011941413" providerId="AD" clId="Web-{B900D09E-8836-40BD-ADE4-21F03AF948A9}" dt="2023-11-30T09:22:50.627" v="23"/>
          <ac:spMkLst>
            <pc:docMk/>
            <pc:sldMk cId="3876135171" sldId="360"/>
            <ac:spMk id="5" creationId="{8A89260B-B361-B4F1-0BF5-DCC25EFE25FD}"/>
          </ac:spMkLst>
        </pc:spChg>
        <pc:spChg chg="del">
          <ac:chgData name="Emma Richardson" userId="S::emmarichardson@gateshead.gov.uk::40b5a1ab-a070-41b0-ab95-d1c011941413" providerId="AD" clId="Web-{B900D09E-8836-40BD-ADE4-21F03AF948A9}" dt="2023-11-30T09:22:57.096" v="24"/>
          <ac:spMkLst>
            <pc:docMk/>
            <pc:sldMk cId="3876135171" sldId="360"/>
            <ac:spMk id="6" creationId="{6B0D76F0-36B5-2C32-6EB9-59BEA097220C}"/>
          </ac:spMkLst>
        </pc:spChg>
        <pc:spChg chg="add mod">
          <ac:chgData name="Emma Richardson" userId="S::emmarichardson@gateshead.gov.uk::40b5a1ab-a070-41b0-ab95-d1c011941413" providerId="AD" clId="Web-{B900D09E-8836-40BD-ADE4-21F03AF948A9}" dt="2023-11-30T09:28:00.180" v="158" actId="20577"/>
          <ac:spMkLst>
            <pc:docMk/>
            <pc:sldMk cId="3876135171" sldId="360"/>
            <ac:spMk id="10" creationId="{09FD80D7-5071-F430-FDE9-33A11030283D}"/>
          </ac:spMkLst>
        </pc:spChg>
        <pc:picChg chg="add mod ord">
          <ac:chgData name="Emma Richardson" userId="S::emmarichardson@gateshead.gov.uk::40b5a1ab-a070-41b0-ab95-d1c011941413" providerId="AD" clId="Web-{B900D09E-8836-40BD-ADE4-21F03AF948A9}" dt="2023-11-30T09:24:36.244" v="56" actId="1076"/>
          <ac:picMkLst>
            <pc:docMk/>
            <pc:sldMk cId="3876135171" sldId="360"/>
            <ac:picMk id="7" creationId="{74DAEE46-E849-EA91-057F-58D34E52AE3B}"/>
          </ac:picMkLst>
        </pc:picChg>
        <pc:picChg chg="add mod">
          <ac:chgData name="Emma Richardson" userId="S::emmarichardson@gateshead.gov.uk::40b5a1ab-a070-41b0-ab95-d1c011941413" providerId="AD" clId="Web-{B900D09E-8836-40BD-ADE4-21F03AF948A9}" dt="2023-11-30T09:26:44.159" v="133" actId="1076"/>
          <ac:picMkLst>
            <pc:docMk/>
            <pc:sldMk cId="3876135171" sldId="360"/>
            <ac:picMk id="8" creationId="{66C55626-F636-9A7F-AEFB-96E4D80D0EEE}"/>
          </ac:picMkLst>
        </pc:picChg>
      </pc:sldChg>
      <pc:sldChg chg="addSp delSp modSp add replId">
        <pc:chgData name="Emma Richardson" userId="S::emmarichardson@gateshead.gov.uk::40b5a1ab-a070-41b0-ab95-d1c011941413" providerId="AD" clId="Web-{B900D09E-8836-40BD-ADE4-21F03AF948A9}" dt="2023-11-30T09:30:30.862" v="246" actId="1076"/>
        <pc:sldMkLst>
          <pc:docMk/>
          <pc:sldMk cId="1649569082" sldId="361"/>
        </pc:sldMkLst>
        <pc:spChg chg="mod">
          <ac:chgData name="Emma Richardson" userId="S::emmarichardson@gateshead.gov.uk::40b5a1ab-a070-41b0-ab95-d1c011941413" providerId="AD" clId="Web-{B900D09E-8836-40BD-ADE4-21F03AF948A9}" dt="2023-11-30T09:29:48.656" v="238" actId="20577"/>
          <ac:spMkLst>
            <pc:docMk/>
            <pc:sldMk cId="1649569082" sldId="361"/>
            <ac:spMk id="2" creationId="{D4BDF755-9703-98E2-A549-C56856C5DC5F}"/>
          </ac:spMkLst>
        </pc:spChg>
        <pc:spChg chg="add del mod">
          <ac:chgData name="Emma Richardson" userId="S::emmarichardson@gateshead.gov.uk::40b5a1ab-a070-41b0-ab95-d1c011941413" providerId="AD" clId="Web-{B900D09E-8836-40BD-ADE4-21F03AF948A9}" dt="2023-11-30T09:30:28.471" v="245"/>
          <ac:spMkLst>
            <pc:docMk/>
            <pc:sldMk cId="1649569082" sldId="361"/>
            <ac:spMk id="4" creationId="{06B26D40-131C-0A61-0333-EA1EDDAC97BA}"/>
          </ac:spMkLst>
        </pc:spChg>
        <pc:spChg chg="del mod">
          <ac:chgData name="Emma Richardson" userId="S::emmarichardson@gateshead.gov.uk::40b5a1ab-a070-41b0-ab95-d1c011941413" providerId="AD" clId="Web-{B900D09E-8836-40BD-ADE4-21F03AF948A9}" dt="2023-11-30T09:30:07.032" v="243"/>
          <ac:spMkLst>
            <pc:docMk/>
            <pc:sldMk cId="1649569082" sldId="361"/>
            <ac:spMk id="10" creationId="{09FD80D7-5071-F430-FDE9-33A11030283D}"/>
          </ac:spMkLst>
        </pc:spChg>
        <pc:picChg chg="add mod ord">
          <ac:chgData name="Emma Richardson" userId="S::emmarichardson@gateshead.gov.uk::40b5a1ab-a070-41b0-ab95-d1c011941413" providerId="AD" clId="Web-{B900D09E-8836-40BD-ADE4-21F03AF948A9}" dt="2023-11-30T09:30:30.862" v="246" actId="1076"/>
          <ac:picMkLst>
            <pc:docMk/>
            <pc:sldMk cId="1649569082" sldId="361"/>
            <ac:picMk id="5" creationId="{0CC5F839-73EB-43A9-A2B9-A9899B9655FD}"/>
          </ac:picMkLst>
        </pc:picChg>
        <pc:picChg chg="del">
          <ac:chgData name="Emma Richardson" userId="S::emmarichardson@gateshead.gov.uk::40b5a1ab-a070-41b0-ab95-d1c011941413" providerId="AD" clId="Web-{B900D09E-8836-40BD-ADE4-21F03AF948A9}" dt="2023-11-30T09:29:50.984" v="240"/>
          <ac:picMkLst>
            <pc:docMk/>
            <pc:sldMk cId="1649569082" sldId="361"/>
            <ac:picMk id="7" creationId="{74DAEE46-E849-EA91-057F-58D34E52AE3B}"/>
          </ac:picMkLst>
        </pc:picChg>
        <pc:picChg chg="del">
          <ac:chgData name="Emma Richardson" userId="S::emmarichardson@gateshead.gov.uk::40b5a1ab-a070-41b0-ab95-d1c011941413" providerId="AD" clId="Web-{B900D09E-8836-40BD-ADE4-21F03AF948A9}" dt="2023-11-30T09:29:49.891" v="239"/>
          <ac:picMkLst>
            <pc:docMk/>
            <pc:sldMk cId="1649569082" sldId="361"/>
            <ac:picMk id="8" creationId="{66C55626-F636-9A7F-AEFB-96E4D80D0EEE}"/>
          </ac:picMkLst>
        </pc:picChg>
      </pc:sldChg>
    </pc:docChg>
  </pc:docChgLst>
  <pc:docChgLst>
    <pc:chgData name="Sam Sked" userId="b64f510c-3676-4d07-9f15-6dd32378249d" providerId="ADAL" clId="{E6A15C0B-CABF-432C-B7E8-A64867DA1868}"/>
    <pc:docChg chg="undo custSel modSld">
      <pc:chgData name="Sam Sked" userId="b64f510c-3676-4d07-9f15-6dd32378249d" providerId="ADAL" clId="{E6A15C0B-CABF-432C-B7E8-A64867DA1868}" dt="2023-12-06T10:42:45.210" v="408" actId="108"/>
      <pc:docMkLst>
        <pc:docMk/>
      </pc:docMkLst>
      <pc:sldChg chg="addSp delSp modSp mod">
        <pc:chgData name="Sam Sked" userId="b64f510c-3676-4d07-9f15-6dd32378249d" providerId="ADAL" clId="{E6A15C0B-CABF-432C-B7E8-A64867DA1868}" dt="2023-12-05T13:07:53.031" v="288" actId="108"/>
        <pc:sldMkLst>
          <pc:docMk/>
          <pc:sldMk cId="3553568196" sldId="325"/>
        </pc:sldMkLst>
        <pc:spChg chg="add mod">
          <ac:chgData name="Sam Sked" userId="b64f510c-3676-4d07-9f15-6dd32378249d" providerId="ADAL" clId="{E6A15C0B-CABF-432C-B7E8-A64867DA1868}" dt="2023-12-05T13:07:53.031" v="288" actId="108"/>
          <ac:spMkLst>
            <pc:docMk/>
            <pc:sldMk cId="3553568196" sldId="325"/>
            <ac:spMk id="2" creationId="{AACB101E-9743-81C6-61A4-93020DB6BD63}"/>
          </ac:spMkLst>
        </pc:spChg>
        <pc:spChg chg="del">
          <ac:chgData name="Sam Sked" userId="b64f510c-3676-4d07-9f15-6dd32378249d" providerId="ADAL" clId="{E6A15C0B-CABF-432C-B7E8-A64867DA1868}" dt="2023-12-05T13:06:39.455" v="265" actId="478"/>
          <ac:spMkLst>
            <pc:docMk/>
            <pc:sldMk cId="3553568196" sldId="325"/>
            <ac:spMk id="4" creationId="{9CEBC2A7-3EBB-4DAE-982F-51757A50CB72}"/>
          </ac:spMkLst>
        </pc:spChg>
        <pc:spChg chg="add del mod">
          <ac:chgData name="Sam Sked" userId="b64f510c-3676-4d07-9f15-6dd32378249d" providerId="ADAL" clId="{E6A15C0B-CABF-432C-B7E8-A64867DA1868}" dt="2023-12-05T13:06:41.206" v="266" actId="478"/>
          <ac:spMkLst>
            <pc:docMk/>
            <pc:sldMk cId="3553568196" sldId="325"/>
            <ac:spMk id="5" creationId="{62B3B940-A7CE-B93A-5F1F-117D0662DD59}"/>
          </ac:spMkLst>
        </pc:spChg>
        <pc:spChg chg="add del mod">
          <ac:chgData name="Sam Sked" userId="b64f510c-3676-4d07-9f15-6dd32378249d" providerId="ADAL" clId="{E6A15C0B-CABF-432C-B7E8-A64867DA1868}" dt="2023-12-05T13:07:28.427" v="283" actId="478"/>
          <ac:spMkLst>
            <pc:docMk/>
            <pc:sldMk cId="3553568196" sldId="325"/>
            <ac:spMk id="6" creationId="{80F7F7B8-D9CA-E921-8896-8BAFF5785950}"/>
          </ac:spMkLst>
        </pc:spChg>
        <pc:spChg chg="add mod">
          <ac:chgData name="Sam Sked" userId="b64f510c-3676-4d07-9f15-6dd32378249d" providerId="ADAL" clId="{E6A15C0B-CABF-432C-B7E8-A64867DA1868}" dt="2023-12-05T13:07:02.541" v="278" actId="20577"/>
          <ac:spMkLst>
            <pc:docMk/>
            <pc:sldMk cId="3553568196" sldId="325"/>
            <ac:spMk id="8" creationId="{66C61E19-6720-5B5B-873C-1A45E6B40A73}"/>
          </ac:spMkLst>
        </pc:spChg>
        <pc:spChg chg="add del mod">
          <ac:chgData name="Sam Sked" userId="b64f510c-3676-4d07-9f15-6dd32378249d" providerId="ADAL" clId="{E6A15C0B-CABF-432C-B7E8-A64867DA1868}" dt="2023-12-05T13:07:33.259" v="285" actId="478"/>
          <ac:spMkLst>
            <pc:docMk/>
            <pc:sldMk cId="3553568196" sldId="325"/>
            <ac:spMk id="11" creationId="{FE980540-CA7B-FAF8-F639-90948486B34E}"/>
          </ac:spMkLst>
        </pc:spChg>
        <pc:spChg chg="add mod">
          <ac:chgData name="Sam Sked" userId="b64f510c-3676-4d07-9f15-6dd32378249d" providerId="ADAL" clId="{E6A15C0B-CABF-432C-B7E8-A64867DA1868}" dt="2023-12-05T13:07:31.877" v="284"/>
          <ac:spMkLst>
            <pc:docMk/>
            <pc:sldMk cId="3553568196" sldId="325"/>
            <ac:spMk id="12" creationId="{AB4C08FD-D5F0-5EF5-91C4-1A6D7C18DAA1}"/>
          </ac:spMkLst>
        </pc:spChg>
        <pc:spChg chg="del mod">
          <ac:chgData name="Sam Sked" userId="b64f510c-3676-4d07-9f15-6dd32378249d" providerId="ADAL" clId="{E6A15C0B-CABF-432C-B7E8-A64867DA1868}" dt="2023-12-05T13:06:58.889" v="268" actId="478"/>
          <ac:spMkLst>
            <pc:docMk/>
            <pc:sldMk cId="3553568196" sldId="325"/>
            <ac:spMk id="14" creationId="{D5AA4E39-3E88-07A4-1E1D-27A9C82416BD}"/>
          </ac:spMkLst>
        </pc:spChg>
        <pc:cxnChg chg="del">
          <ac:chgData name="Sam Sked" userId="b64f510c-3676-4d07-9f15-6dd32378249d" providerId="ADAL" clId="{E6A15C0B-CABF-432C-B7E8-A64867DA1868}" dt="2023-12-05T13:07:27.053" v="282" actId="478"/>
          <ac:cxnSpMkLst>
            <pc:docMk/>
            <pc:sldMk cId="3553568196" sldId="325"/>
            <ac:cxnSpMk id="9" creationId="{D45DBAA1-EC91-488A-9011-FC0739990F64}"/>
          </ac:cxnSpMkLst>
        </pc:cxnChg>
        <pc:cxnChg chg="add mod">
          <ac:chgData name="Sam Sked" userId="b64f510c-3676-4d07-9f15-6dd32378249d" providerId="ADAL" clId="{E6A15C0B-CABF-432C-B7E8-A64867DA1868}" dt="2023-12-05T13:07:36.339" v="286"/>
          <ac:cxnSpMkLst>
            <pc:docMk/>
            <pc:sldMk cId="3553568196" sldId="325"/>
            <ac:cxnSpMk id="13" creationId="{5D763703-5D07-1382-4E59-217774925E1F}"/>
          </ac:cxnSpMkLst>
        </pc:cxnChg>
      </pc:sldChg>
      <pc:sldChg chg="modSp mod">
        <pc:chgData name="Sam Sked" userId="b64f510c-3676-4d07-9f15-6dd32378249d" providerId="ADAL" clId="{E6A15C0B-CABF-432C-B7E8-A64867DA1868}" dt="2023-12-06T10:42:12.286" v="386" actId="20577"/>
        <pc:sldMkLst>
          <pc:docMk/>
          <pc:sldMk cId="1576178150" sldId="332"/>
        </pc:sldMkLst>
        <pc:spChg chg="mod">
          <ac:chgData name="Sam Sked" userId="b64f510c-3676-4d07-9f15-6dd32378249d" providerId="ADAL" clId="{E6A15C0B-CABF-432C-B7E8-A64867DA1868}" dt="2023-12-06T10:42:12.286" v="386" actId="20577"/>
          <ac:spMkLst>
            <pc:docMk/>
            <pc:sldMk cId="1576178150" sldId="332"/>
            <ac:spMk id="14" creationId="{D5AA4E39-3E88-07A4-1E1D-27A9C82416BD}"/>
          </ac:spMkLst>
        </pc:spChg>
      </pc:sldChg>
      <pc:sldChg chg="modSp mod">
        <pc:chgData name="Sam Sked" userId="b64f510c-3676-4d07-9f15-6dd32378249d" providerId="ADAL" clId="{E6A15C0B-CABF-432C-B7E8-A64867DA1868}" dt="2023-12-06T10:42:45.210" v="408" actId="108"/>
        <pc:sldMkLst>
          <pc:docMk/>
          <pc:sldMk cId="3719003420" sldId="344"/>
        </pc:sldMkLst>
        <pc:spChg chg="mod">
          <ac:chgData name="Sam Sked" userId="b64f510c-3676-4d07-9f15-6dd32378249d" providerId="ADAL" clId="{E6A15C0B-CABF-432C-B7E8-A64867DA1868}" dt="2023-12-06T10:42:45.210" v="408" actId="108"/>
          <ac:spMkLst>
            <pc:docMk/>
            <pc:sldMk cId="3719003420" sldId="344"/>
            <ac:spMk id="4" creationId="{3403B79A-C9F5-D0E1-6CD7-1F46301C7DEA}"/>
          </ac:spMkLst>
        </pc:spChg>
      </pc:sldChg>
    </pc:docChg>
  </pc:docChgLst>
  <pc:docChgLst>
    <pc:chgData name="Emma Richardson" userId="S::emmarichardson@gateshead.gov.uk::40b5a1ab-a070-41b0-ab95-d1c011941413" providerId="AD" clId="Web-{DC2331FD-5668-4F03-8735-E021B9DE9126}"/>
    <pc:docChg chg="modSld">
      <pc:chgData name="Emma Richardson" userId="S::emmarichardson@gateshead.gov.uk::40b5a1ab-a070-41b0-ab95-d1c011941413" providerId="AD" clId="Web-{DC2331FD-5668-4F03-8735-E021B9DE9126}" dt="2023-12-04T10:42:08.499" v="109" actId="1076"/>
      <pc:docMkLst>
        <pc:docMk/>
      </pc:docMkLst>
      <pc:sldChg chg="addSp delSp modSp">
        <pc:chgData name="Emma Richardson" userId="S::emmarichardson@gateshead.gov.uk::40b5a1ab-a070-41b0-ab95-d1c011941413" providerId="AD" clId="Web-{DC2331FD-5668-4F03-8735-E021B9DE9126}" dt="2023-12-04T10:42:08.499" v="109" actId="1076"/>
        <pc:sldMkLst>
          <pc:docMk/>
          <pc:sldMk cId="3565663307" sldId="358"/>
        </pc:sldMkLst>
        <pc:spChg chg="del">
          <ac:chgData name="Emma Richardson" userId="S::emmarichardson@gateshead.gov.uk::40b5a1ab-a070-41b0-ab95-d1c011941413" providerId="AD" clId="Web-{DC2331FD-5668-4F03-8735-E021B9DE9126}" dt="2023-12-04T10:33:26.834" v="1"/>
          <ac:spMkLst>
            <pc:docMk/>
            <pc:sldMk cId="3565663307" sldId="358"/>
            <ac:spMk id="3" creationId="{56CD6C19-FF9C-4ACA-E6EC-351367735C31}"/>
          </ac:spMkLst>
        </pc:spChg>
        <pc:spChg chg="del">
          <ac:chgData name="Emma Richardson" userId="S::emmarichardson@gateshead.gov.uk::40b5a1ab-a070-41b0-ab95-d1c011941413" providerId="AD" clId="Web-{DC2331FD-5668-4F03-8735-E021B9DE9126}" dt="2023-12-04T10:35:26.009" v="30"/>
          <ac:spMkLst>
            <pc:docMk/>
            <pc:sldMk cId="3565663307" sldId="358"/>
            <ac:spMk id="6" creationId="{466DF149-9B87-86BC-F828-B0E9EF52CCB1}"/>
          </ac:spMkLst>
        </pc:spChg>
        <pc:spChg chg="add mod">
          <ac:chgData name="Emma Richardson" userId="S::emmarichardson@gateshead.gov.uk::40b5a1ab-a070-41b0-ab95-d1c011941413" providerId="AD" clId="Web-{DC2331FD-5668-4F03-8735-E021B9DE9126}" dt="2023-12-04T10:36:20.042" v="93" actId="20577"/>
          <ac:spMkLst>
            <pc:docMk/>
            <pc:sldMk cId="3565663307" sldId="358"/>
            <ac:spMk id="12" creationId="{325A1657-4A7C-BB36-FD64-87DF4DA64F10}"/>
          </ac:spMkLst>
        </pc:spChg>
        <pc:spChg chg="mod">
          <ac:chgData name="Emma Richardson" userId="S::emmarichardson@gateshead.gov.uk::40b5a1ab-a070-41b0-ab95-d1c011941413" providerId="AD" clId="Web-{DC2331FD-5668-4F03-8735-E021B9DE9126}" dt="2023-12-04T10:35:30.087" v="32" actId="20577"/>
          <ac:spMkLst>
            <pc:docMk/>
            <pc:sldMk cId="3565663307" sldId="358"/>
            <ac:spMk id="14" creationId="{D5AA4E39-3E88-07A4-1E1D-27A9C82416BD}"/>
          </ac:spMkLst>
        </pc:spChg>
        <pc:picChg chg="add mod">
          <ac:chgData name="Emma Richardson" userId="S::emmarichardson@gateshead.gov.uk::40b5a1ab-a070-41b0-ab95-d1c011941413" providerId="AD" clId="Web-{DC2331FD-5668-4F03-8735-E021B9DE9126}" dt="2023-12-04T10:36:37.026" v="103" actId="1076"/>
          <ac:picMkLst>
            <pc:docMk/>
            <pc:sldMk cId="3565663307" sldId="358"/>
            <ac:picMk id="2" creationId="{26D84C60-8A91-84E8-C6C0-118E42890174}"/>
          </ac:picMkLst>
        </pc:picChg>
        <pc:picChg chg="add mod">
          <ac:chgData name="Emma Richardson" userId="S::emmarichardson@gateshead.gov.uk::40b5a1ab-a070-41b0-ab95-d1c011941413" providerId="AD" clId="Web-{DC2331FD-5668-4F03-8735-E021B9DE9126}" dt="2023-12-04T10:42:03.671" v="107" actId="14100"/>
          <ac:picMkLst>
            <pc:docMk/>
            <pc:sldMk cId="3565663307" sldId="358"/>
            <ac:picMk id="3" creationId="{C66F9201-898A-F991-A752-45B60CA34FE3}"/>
          </ac:picMkLst>
        </pc:picChg>
        <pc:picChg chg="add mod">
          <ac:chgData name="Emma Richardson" userId="S::emmarichardson@gateshead.gov.uk::40b5a1ab-a070-41b0-ab95-d1c011941413" providerId="AD" clId="Web-{DC2331FD-5668-4F03-8735-E021B9DE9126}" dt="2023-12-04T10:36:35.636" v="102" actId="1076"/>
          <ac:picMkLst>
            <pc:docMk/>
            <pc:sldMk cId="3565663307" sldId="358"/>
            <ac:picMk id="5" creationId="{F5AA3F56-E79A-A347-81AC-C3A28FAD3DD4}"/>
          </ac:picMkLst>
        </pc:picChg>
        <pc:picChg chg="del">
          <ac:chgData name="Emma Richardson" userId="S::emmarichardson@gateshead.gov.uk::40b5a1ab-a070-41b0-ab95-d1c011941413" providerId="AD" clId="Web-{DC2331FD-5668-4F03-8735-E021B9DE9126}" dt="2023-12-04T10:34:49.336" v="16"/>
          <ac:picMkLst>
            <pc:docMk/>
            <pc:sldMk cId="3565663307" sldId="358"/>
            <ac:picMk id="7" creationId="{FDC8C27C-2A50-5150-A587-2BE51AED69D3}"/>
          </ac:picMkLst>
        </pc:picChg>
        <pc:picChg chg="add mod">
          <ac:chgData name="Emma Richardson" userId="S::emmarichardson@gateshead.gov.uk::40b5a1ab-a070-41b0-ab95-d1c011941413" providerId="AD" clId="Web-{DC2331FD-5668-4F03-8735-E021B9DE9126}" dt="2023-12-04T10:36:34.370" v="101" actId="1076"/>
          <ac:picMkLst>
            <pc:docMk/>
            <pc:sldMk cId="3565663307" sldId="358"/>
            <ac:picMk id="8" creationId="{326CE878-5462-F52A-B58A-14EDE784B160}"/>
          </ac:picMkLst>
        </pc:picChg>
        <pc:picChg chg="add mod">
          <ac:chgData name="Emma Richardson" userId="S::emmarichardson@gateshead.gov.uk::40b5a1ab-a070-41b0-ab95-d1c011941413" providerId="AD" clId="Web-{DC2331FD-5668-4F03-8735-E021B9DE9126}" dt="2023-12-04T10:42:08.499" v="109" actId="1076"/>
          <ac:picMkLst>
            <pc:docMk/>
            <pc:sldMk cId="3565663307" sldId="358"/>
            <ac:picMk id="10" creationId="{5F078F43-C290-2B09-7DF6-862754AD3C6E}"/>
          </ac:picMkLst>
        </pc:picChg>
        <pc:picChg chg="add mod">
          <ac:chgData name="Emma Richardson" userId="S::emmarichardson@gateshead.gov.uk::40b5a1ab-a070-41b0-ab95-d1c011941413" providerId="AD" clId="Web-{DC2331FD-5668-4F03-8735-E021B9DE9126}" dt="2023-12-04T10:36:31.151" v="99" actId="1076"/>
          <ac:picMkLst>
            <pc:docMk/>
            <pc:sldMk cId="3565663307" sldId="358"/>
            <ac:picMk id="11" creationId="{A138F79D-7EC8-637A-117E-1FA5298D70DB}"/>
          </ac:picMkLst>
        </pc:picChg>
      </pc:sldChg>
    </pc:docChg>
  </pc:docChgLst>
  <pc:docChgLst>
    <pc:chgData name="Tom Furness" userId="S::tomfurness@gateshead.gov.uk::1e6b8282-844c-4e9e-86fb-6c03f913db15" providerId="AD" clId="Web-{5B810A39-2896-751F-739B-336817F975B5}"/>
    <pc:docChg chg="addSld modSld sldOrd">
      <pc:chgData name="Tom Furness" userId="S::tomfurness@gateshead.gov.uk::1e6b8282-844c-4e9e-86fb-6c03f913db15" providerId="AD" clId="Web-{5B810A39-2896-751F-739B-336817F975B5}" dt="2023-12-06T09:36:57.074" v="460" actId="20577"/>
      <pc:docMkLst>
        <pc:docMk/>
      </pc:docMkLst>
      <pc:sldChg chg="modSp">
        <pc:chgData name="Tom Furness" userId="S::tomfurness@gateshead.gov.uk::1e6b8282-844c-4e9e-86fb-6c03f913db15" providerId="AD" clId="Web-{5B810A39-2896-751F-739B-336817F975B5}" dt="2023-12-06T09:26:07.177" v="94" actId="20577"/>
        <pc:sldMkLst>
          <pc:docMk/>
          <pc:sldMk cId="277833582" sldId="328"/>
        </pc:sldMkLst>
        <pc:spChg chg="mod">
          <ac:chgData name="Tom Furness" userId="S::tomfurness@gateshead.gov.uk::1e6b8282-844c-4e9e-86fb-6c03f913db15" providerId="AD" clId="Web-{5B810A39-2896-751F-739B-336817F975B5}" dt="2023-12-06T09:26:07.177" v="94" actId="20577"/>
          <ac:spMkLst>
            <pc:docMk/>
            <pc:sldMk cId="277833582" sldId="328"/>
            <ac:spMk id="3" creationId="{56CD6C19-FF9C-4ACA-E6EC-351367735C31}"/>
          </ac:spMkLst>
        </pc:spChg>
      </pc:sldChg>
      <pc:sldChg chg="addSp delSp modSp add ord replId">
        <pc:chgData name="Tom Furness" userId="S::tomfurness@gateshead.gov.uk::1e6b8282-844c-4e9e-86fb-6c03f913db15" providerId="AD" clId="Web-{5B810A39-2896-751F-739B-336817F975B5}" dt="2023-12-06T09:31:33.141" v="276" actId="1076"/>
        <pc:sldMkLst>
          <pc:docMk/>
          <pc:sldMk cId="1805450855" sldId="372"/>
        </pc:sldMkLst>
        <pc:spChg chg="mod">
          <ac:chgData name="Tom Furness" userId="S::tomfurness@gateshead.gov.uk::1e6b8282-844c-4e9e-86fb-6c03f913db15" providerId="AD" clId="Web-{5B810A39-2896-751F-739B-336817F975B5}" dt="2023-12-06T09:31:33.126" v="275" actId="1076"/>
          <ac:spMkLst>
            <pc:docMk/>
            <pc:sldMk cId="1805450855" sldId="372"/>
            <ac:spMk id="2" creationId="{D4BDF755-9703-98E2-A549-C56856C5DC5F}"/>
          </ac:spMkLst>
        </pc:spChg>
        <pc:spChg chg="mod">
          <ac:chgData name="Tom Furness" userId="S::tomfurness@gateshead.gov.uk::1e6b8282-844c-4e9e-86fb-6c03f913db15" providerId="AD" clId="Web-{5B810A39-2896-751F-739B-336817F975B5}" dt="2023-12-06T09:31:33.141" v="276" actId="1076"/>
          <ac:spMkLst>
            <pc:docMk/>
            <pc:sldMk cId="1805450855" sldId="372"/>
            <ac:spMk id="10" creationId="{09FD80D7-5071-F430-FDE9-33A11030283D}"/>
          </ac:spMkLst>
        </pc:spChg>
        <pc:grpChg chg="add mod">
          <ac:chgData name="Tom Furness" userId="S::tomfurness@gateshead.gov.uk::1e6b8282-844c-4e9e-86fb-6c03f913db15" providerId="AD" clId="Web-{5B810A39-2896-751F-739B-336817F975B5}" dt="2023-12-06T09:31:27.938" v="274" actId="1076"/>
          <ac:grpSpMkLst>
            <pc:docMk/>
            <pc:sldMk cId="1805450855" sldId="372"/>
            <ac:grpSpMk id="8" creationId="{51202781-B620-299F-FADF-08F817F2E974}"/>
          </ac:grpSpMkLst>
        </pc:grpChg>
        <pc:picChg chg="add mod">
          <ac:chgData name="Tom Furness" userId="S::tomfurness@gateshead.gov.uk::1e6b8282-844c-4e9e-86fb-6c03f913db15" providerId="AD" clId="Web-{5B810A39-2896-751F-739B-336817F975B5}" dt="2023-12-06T09:31:25.469" v="273" actId="1076"/>
          <ac:picMkLst>
            <pc:docMk/>
            <pc:sldMk cId="1805450855" sldId="372"/>
            <ac:picMk id="3" creationId="{4BFED4F9-3254-F03D-16DA-E5056286757D}"/>
          </ac:picMkLst>
        </pc:picChg>
        <pc:picChg chg="add mod">
          <ac:chgData name="Tom Furness" userId="S::tomfurness@gateshead.gov.uk::1e6b8282-844c-4e9e-86fb-6c03f913db15" providerId="AD" clId="Web-{5B810A39-2896-751F-739B-336817F975B5}" dt="2023-12-06T09:31:10.359" v="269" actId="14100"/>
          <ac:picMkLst>
            <pc:docMk/>
            <pc:sldMk cId="1805450855" sldId="372"/>
            <ac:picMk id="4" creationId="{F614E6BE-7473-2C48-59F5-D01505AB3215}"/>
          </ac:picMkLst>
        </pc:picChg>
        <pc:picChg chg="del">
          <ac:chgData name="Tom Furness" userId="S::tomfurness@gateshead.gov.uk::1e6b8282-844c-4e9e-86fb-6c03f913db15" providerId="AD" clId="Web-{5B810A39-2896-751F-739B-336817F975B5}" dt="2023-12-06T09:29:10.386" v="240"/>
          <ac:picMkLst>
            <pc:docMk/>
            <pc:sldMk cId="1805450855" sldId="372"/>
            <ac:picMk id="5" creationId="{F216C837-C262-102F-0413-EEFBB8BA412B}"/>
          </ac:picMkLst>
        </pc:picChg>
        <pc:picChg chg="del">
          <ac:chgData name="Tom Furness" userId="S::tomfurness@gateshead.gov.uk::1e6b8282-844c-4e9e-86fb-6c03f913db15" providerId="AD" clId="Web-{5B810A39-2896-751F-739B-336817F975B5}" dt="2023-12-06T09:29:38.918" v="244"/>
          <ac:picMkLst>
            <pc:docMk/>
            <pc:sldMk cId="1805450855" sldId="372"/>
            <ac:picMk id="6" creationId="{C8D4FE8B-7508-059A-8182-FC4035D2D4B4}"/>
          </ac:picMkLst>
        </pc:picChg>
        <pc:picChg chg="add mod">
          <ac:chgData name="Tom Furness" userId="S::tomfurness@gateshead.gov.uk::1e6b8282-844c-4e9e-86fb-6c03f913db15" providerId="AD" clId="Web-{5B810A39-2896-751F-739B-336817F975B5}" dt="2023-12-06T09:31:10.390" v="270" actId="14100"/>
          <ac:picMkLst>
            <pc:docMk/>
            <pc:sldMk cId="1805450855" sldId="372"/>
            <ac:picMk id="7" creationId="{DC1DD2B1-CE87-0D18-8DCA-FEFAF4D274B4}"/>
          </ac:picMkLst>
        </pc:picChg>
      </pc:sldChg>
      <pc:sldChg chg="addSp delSp modSp add replId">
        <pc:chgData name="Tom Furness" userId="S::tomfurness@gateshead.gov.uk::1e6b8282-844c-4e9e-86fb-6c03f913db15" providerId="AD" clId="Web-{5B810A39-2896-751F-739B-336817F975B5}" dt="2023-12-06T09:34:39.429" v="341" actId="1076"/>
        <pc:sldMkLst>
          <pc:docMk/>
          <pc:sldMk cId="252542679" sldId="374"/>
        </pc:sldMkLst>
        <pc:spChg chg="mod">
          <ac:chgData name="Tom Furness" userId="S::tomfurness@gateshead.gov.uk::1e6b8282-844c-4e9e-86fb-6c03f913db15" providerId="AD" clId="Web-{5B810A39-2896-751F-739B-336817F975B5}" dt="2023-12-06T09:32:05.767" v="285" actId="14100"/>
          <ac:spMkLst>
            <pc:docMk/>
            <pc:sldMk cId="252542679" sldId="374"/>
            <ac:spMk id="2" creationId="{D4BDF755-9703-98E2-A549-C56856C5DC5F}"/>
          </ac:spMkLst>
        </pc:spChg>
        <pc:spChg chg="mod">
          <ac:chgData name="Tom Furness" userId="S::tomfurness@gateshead.gov.uk::1e6b8282-844c-4e9e-86fb-6c03f913db15" providerId="AD" clId="Web-{5B810A39-2896-751F-739B-336817F975B5}" dt="2023-12-06T09:34:03.693" v="330" actId="20577"/>
          <ac:spMkLst>
            <pc:docMk/>
            <pc:sldMk cId="252542679" sldId="374"/>
            <ac:spMk id="10" creationId="{09FD80D7-5071-F430-FDE9-33A11030283D}"/>
          </ac:spMkLst>
        </pc:spChg>
        <pc:grpChg chg="del">
          <ac:chgData name="Tom Furness" userId="S::tomfurness@gateshead.gov.uk::1e6b8282-844c-4e9e-86fb-6c03f913db15" providerId="AD" clId="Web-{5B810A39-2896-751F-739B-336817F975B5}" dt="2023-12-06T09:31:43.032" v="278"/>
          <ac:grpSpMkLst>
            <pc:docMk/>
            <pc:sldMk cId="252542679" sldId="374"/>
            <ac:grpSpMk id="8" creationId="{51202781-B620-299F-FADF-08F817F2E974}"/>
          </ac:grpSpMkLst>
        </pc:grpChg>
        <pc:picChg chg="del">
          <ac:chgData name="Tom Furness" userId="S::tomfurness@gateshead.gov.uk::1e6b8282-844c-4e9e-86fb-6c03f913db15" providerId="AD" clId="Web-{5B810A39-2896-751F-739B-336817F975B5}" dt="2023-12-06T09:31:43.032" v="279"/>
          <ac:picMkLst>
            <pc:docMk/>
            <pc:sldMk cId="252542679" sldId="374"/>
            <ac:picMk id="3" creationId="{4BFED4F9-3254-F03D-16DA-E5056286757D}"/>
          </ac:picMkLst>
        </pc:picChg>
        <pc:picChg chg="add mod">
          <ac:chgData name="Tom Furness" userId="S::tomfurness@gateshead.gov.uk::1e6b8282-844c-4e9e-86fb-6c03f913db15" providerId="AD" clId="Web-{5B810A39-2896-751F-739B-336817F975B5}" dt="2023-12-06T09:34:38.101" v="340" actId="1076"/>
          <ac:picMkLst>
            <pc:docMk/>
            <pc:sldMk cId="252542679" sldId="374"/>
            <ac:picMk id="5" creationId="{116A5B50-7CE9-80B0-9052-8E657E11D94D}"/>
          </ac:picMkLst>
        </pc:picChg>
        <pc:picChg chg="add mod">
          <ac:chgData name="Tom Furness" userId="S::tomfurness@gateshead.gov.uk::1e6b8282-844c-4e9e-86fb-6c03f913db15" providerId="AD" clId="Web-{5B810A39-2896-751F-739B-336817F975B5}" dt="2023-12-06T09:34:39.429" v="341" actId="1076"/>
          <ac:picMkLst>
            <pc:docMk/>
            <pc:sldMk cId="252542679" sldId="374"/>
            <ac:picMk id="6" creationId="{116FCAD0-C616-6B73-69E8-70914109DF95}"/>
          </ac:picMkLst>
        </pc:picChg>
      </pc:sldChg>
      <pc:sldChg chg="addSp delSp modSp add replId">
        <pc:chgData name="Tom Furness" userId="S::tomfurness@gateshead.gov.uk::1e6b8282-844c-4e9e-86fb-6c03f913db15" providerId="AD" clId="Web-{5B810A39-2896-751F-739B-336817F975B5}" dt="2023-12-06T09:36:57.074" v="460" actId="20577"/>
        <pc:sldMkLst>
          <pc:docMk/>
          <pc:sldMk cId="3177512757" sldId="375"/>
        </pc:sldMkLst>
        <pc:spChg chg="mod">
          <ac:chgData name="Tom Furness" userId="S::tomfurness@gateshead.gov.uk::1e6b8282-844c-4e9e-86fb-6c03f913db15" providerId="AD" clId="Web-{5B810A39-2896-751F-739B-336817F975B5}" dt="2023-12-06T09:36:35.621" v="436" actId="20577"/>
          <ac:spMkLst>
            <pc:docMk/>
            <pc:sldMk cId="3177512757" sldId="375"/>
            <ac:spMk id="2" creationId="{D4BDF755-9703-98E2-A549-C56856C5DC5F}"/>
          </ac:spMkLst>
        </pc:spChg>
        <pc:spChg chg="mod">
          <ac:chgData name="Tom Furness" userId="S::tomfurness@gateshead.gov.uk::1e6b8282-844c-4e9e-86fb-6c03f913db15" providerId="AD" clId="Web-{5B810A39-2896-751F-739B-336817F975B5}" dt="2023-12-06T09:36:57.074" v="460" actId="20577"/>
          <ac:spMkLst>
            <pc:docMk/>
            <pc:sldMk cId="3177512757" sldId="375"/>
            <ac:spMk id="10" creationId="{09FD80D7-5071-F430-FDE9-33A11030283D}"/>
          </ac:spMkLst>
        </pc:spChg>
        <pc:picChg chg="add mod">
          <ac:chgData name="Tom Furness" userId="S::tomfurness@gateshead.gov.uk::1e6b8282-844c-4e9e-86fb-6c03f913db15" providerId="AD" clId="Web-{5B810A39-2896-751F-739B-336817F975B5}" dt="2023-12-06T09:35:16.821" v="349" actId="14100"/>
          <ac:picMkLst>
            <pc:docMk/>
            <pc:sldMk cId="3177512757" sldId="375"/>
            <ac:picMk id="3" creationId="{2CE5146E-BC05-E1B8-DA65-915228021321}"/>
          </ac:picMkLst>
        </pc:picChg>
        <pc:picChg chg="add mod">
          <ac:chgData name="Tom Furness" userId="S::tomfurness@gateshead.gov.uk::1e6b8282-844c-4e9e-86fb-6c03f913db15" providerId="AD" clId="Web-{5B810A39-2896-751F-739B-336817F975B5}" dt="2023-12-06T09:35:22.805" v="351" actId="14100"/>
          <ac:picMkLst>
            <pc:docMk/>
            <pc:sldMk cId="3177512757" sldId="375"/>
            <ac:picMk id="4" creationId="{55EC2881-ED26-D165-6A4B-EB9F86E1313F}"/>
          </ac:picMkLst>
        </pc:picChg>
        <pc:picChg chg="del">
          <ac:chgData name="Tom Furness" userId="S::tomfurness@gateshead.gov.uk::1e6b8282-844c-4e9e-86fb-6c03f913db15" providerId="AD" clId="Web-{5B810A39-2896-751F-739B-336817F975B5}" dt="2023-12-06T09:35:05.633" v="343"/>
          <ac:picMkLst>
            <pc:docMk/>
            <pc:sldMk cId="3177512757" sldId="375"/>
            <ac:picMk id="5" creationId="{116A5B50-7CE9-80B0-9052-8E657E11D94D}"/>
          </ac:picMkLst>
        </pc:picChg>
        <pc:picChg chg="del">
          <ac:chgData name="Tom Furness" userId="S::tomfurness@gateshead.gov.uk::1e6b8282-844c-4e9e-86fb-6c03f913db15" providerId="AD" clId="Web-{5B810A39-2896-751F-739B-336817F975B5}" dt="2023-12-06T09:35:06.961" v="344"/>
          <ac:picMkLst>
            <pc:docMk/>
            <pc:sldMk cId="3177512757" sldId="375"/>
            <ac:picMk id="6" creationId="{116FCAD0-C616-6B73-69E8-70914109DF95}"/>
          </ac:picMkLst>
        </pc:picChg>
      </pc:sldChg>
    </pc:docChg>
  </pc:docChgLst>
  <pc:docChgLst>
    <pc:chgData name="Peter Stranney" userId="S::peterstranney@gateshead.gov.uk::21c63db0-b396-4c8e-a1db-8581b0a941e0" providerId="AD" clId="Web-{DD5548F0-7D61-7467-93B4-237B0A9EE872}"/>
    <pc:docChg chg="addSld modSld">
      <pc:chgData name="Peter Stranney" userId="S::peterstranney@gateshead.gov.uk::21c63db0-b396-4c8e-a1db-8581b0a941e0" providerId="AD" clId="Web-{DD5548F0-7D61-7467-93B4-237B0A9EE872}" dt="2023-12-06T09:31:57.044" v="340" actId="20577"/>
      <pc:docMkLst>
        <pc:docMk/>
      </pc:docMkLst>
      <pc:sldChg chg="addSp modSp">
        <pc:chgData name="Peter Stranney" userId="S::peterstranney@gateshead.gov.uk::21c63db0-b396-4c8e-a1db-8581b0a941e0" providerId="AD" clId="Web-{DD5548F0-7D61-7467-93B4-237B0A9EE872}" dt="2023-12-06T09:30:22.011" v="289" actId="14100"/>
        <pc:sldMkLst>
          <pc:docMk/>
          <pc:sldMk cId="296716501" sldId="329"/>
        </pc:sldMkLst>
        <pc:spChg chg="add mod">
          <ac:chgData name="Peter Stranney" userId="S::peterstranney@gateshead.gov.uk::21c63db0-b396-4c8e-a1db-8581b0a941e0" providerId="AD" clId="Web-{DD5548F0-7D61-7467-93B4-237B0A9EE872}" dt="2023-12-06T09:30:11.433" v="286" actId="1076"/>
          <ac:spMkLst>
            <pc:docMk/>
            <pc:sldMk cId="296716501" sldId="329"/>
            <ac:spMk id="10" creationId="{D3A70084-410E-5D8F-8A74-5E3B968CBE9B}"/>
          </ac:spMkLst>
        </pc:spChg>
        <pc:picChg chg="add mod">
          <ac:chgData name="Peter Stranney" userId="S::peterstranney@gateshead.gov.uk::21c63db0-b396-4c8e-a1db-8581b0a941e0" providerId="AD" clId="Web-{DD5548F0-7D61-7467-93B4-237B0A9EE872}" dt="2023-12-06T09:26:54.727" v="4" actId="1076"/>
          <ac:picMkLst>
            <pc:docMk/>
            <pc:sldMk cId="296716501" sldId="329"/>
            <ac:picMk id="2" creationId="{F8439BAD-6A18-ADDA-2D98-DCD070C93776}"/>
          </ac:picMkLst>
        </pc:picChg>
        <pc:picChg chg="add mod">
          <ac:chgData name="Peter Stranney" userId="S::peterstranney@gateshead.gov.uk::21c63db0-b396-4c8e-a1db-8581b0a941e0" providerId="AD" clId="Web-{DD5548F0-7D61-7467-93B4-237B0A9EE872}" dt="2023-12-06T09:30:22.011" v="289" actId="14100"/>
          <ac:picMkLst>
            <pc:docMk/>
            <pc:sldMk cId="296716501" sldId="329"/>
            <ac:picMk id="5" creationId="{82EEE2FF-9391-5E01-832D-E581161FA3CC}"/>
          </ac:picMkLst>
        </pc:picChg>
      </pc:sldChg>
      <pc:sldChg chg="modSp add replId">
        <pc:chgData name="Peter Stranney" userId="S::peterstranney@gateshead.gov.uk::21c63db0-b396-4c8e-a1db-8581b0a941e0" providerId="AD" clId="Web-{DD5548F0-7D61-7467-93B4-237B0A9EE872}" dt="2023-12-06T09:31:57.044" v="340" actId="20577"/>
        <pc:sldMkLst>
          <pc:docMk/>
          <pc:sldMk cId="283679928" sldId="373"/>
        </pc:sldMkLst>
        <pc:spChg chg="mod">
          <ac:chgData name="Peter Stranney" userId="S::peterstranney@gateshead.gov.uk::21c63db0-b396-4c8e-a1db-8581b0a941e0" providerId="AD" clId="Web-{DD5548F0-7D61-7467-93B4-237B0A9EE872}" dt="2023-12-06T09:31:57.044" v="340" actId="20577"/>
          <ac:spMkLst>
            <pc:docMk/>
            <pc:sldMk cId="283679928" sldId="373"/>
            <ac:spMk id="10" creationId="{D3A70084-410E-5D8F-8A74-5E3B968CBE9B}"/>
          </ac:spMkLst>
        </pc:spChg>
      </pc:sldChg>
    </pc:docChg>
  </pc:docChgLst>
  <pc:docChgLst>
    <pc:chgData name="Emma Richardson" userId="S::emmarichardson@gateshead.gov.uk::40b5a1ab-a070-41b0-ab95-d1c011941413" providerId="AD" clId="Web-{9C84F6AF-126B-42A0-B89D-780515303EB5}"/>
    <pc:docChg chg="addSld modSld">
      <pc:chgData name="Emma Richardson" userId="S::emmarichardson@gateshead.gov.uk::40b5a1ab-a070-41b0-ab95-d1c011941413" providerId="AD" clId="Web-{9C84F6AF-126B-42A0-B89D-780515303EB5}" dt="2023-12-05T13:52:33.319" v="199" actId="20577"/>
      <pc:docMkLst>
        <pc:docMk/>
      </pc:docMkLst>
      <pc:sldChg chg="addSp delSp modSp">
        <pc:chgData name="Emma Richardson" userId="S::emmarichardson@gateshead.gov.uk::40b5a1ab-a070-41b0-ab95-d1c011941413" providerId="AD" clId="Web-{9C84F6AF-126B-42A0-B89D-780515303EB5}" dt="2023-12-05T13:52:33.319" v="199" actId="20577"/>
        <pc:sldMkLst>
          <pc:docMk/>
          <pc:sldMk cId="277833582" sldId="328"/>
        </pc:sldMkLst>
        <pc:spChg chg="mod">
          <ac:chgData name="Emma Richardson" userId="S::emmarichardson@gateshead.gov.uk::40b5a1ab-a070-41b0-ab95-d1c011941413" providerId="AD" clId="Web-{9C84F6AF-126B-42A0-B89D-780515303EB5}" dt="2023-12-05T13:52:33.319" v="199" actId="20577"/>
          <ac:spMkLst>
            <pc:docMk/>
            <pc:sldMk cId="277833582" sldId="328"/>
            <ac:spMk id="3" creationId="{56CD6C19-FF9C-4ACA-E6EC-351367735C31}"/>
          </ac:spMkLst>
        </pc:spChg>
        <pc:picChg chg="add del mod">
          <ac:chgData name="Emma Richardson" userId="S::emmarichardson@gateshead.gov.uk::40b5a1ab-a070-41b0-ab95-d1c011941413" providerId="AD" clId="Web-{9C84F6AF-126B-42A0-B89D-780515303EB5}" dt="2023-12-05T13:52:17.662" v="175"/>
          <ac:picMkLst>
            <pc:docMk/>
            <pc:sldMk cId="277833582" sldId="328"/>
            <ac:picMk id="2" creationId="{BA31F7AE-69FD-5A79-38A7-D687EFB08966}"/>
          </ac:picMkLst>
        </pc:picChg>
      </pc:sldChg>
      <pc:sldChg chg="modSp">
        <pc:chgData name="Emma Richardson" userId="S::emmarichardson@gateshead.gov.uk::40b5a1ab-a070-41b0-ab95-d1c011941413" providerId="AD" clId="Web-{9C84F6AF-126B-42A0-B89D-780515303EB5}" dt="2023-12-05T13:51:52.708" v="168" actId="1076"/>
        <pc:sldMkLst>
          <pc:docMk/>
          <pc:sldMk cId="3579673842" sldId="362"/>
        </pc:sldMkLst>
        <pc:picChg chg="mod">
          <ac:chgData name="Emma Richardson" userId="S::emmarichardson@gateshead.gov.uk::40b5a1ab-a070-41b0-ab95-d1c011941413" providerId="AD" clId="Web-{9C84F6AF-126B-42A0-B89D-780515303EB5}" dt="2023-12-05T13:51:52.708" v="168" actId="1076"/>
          <ac:picMkLst>
            <pc:docMk/>
            <pc:sldMk cId="3579673842" sldId="362"/>
            <ac:picMk id="6" creationId="{84559BFB-632A-7013-0BD0-73F87131D29A}"/>
          </ac:picMkLst>
        </pc:picChg>
      </pc:sldChg>
      <pc:sldChg chg="addSp delSp modSp add replId">
        <pc:chgData name="Emma Richardson" userId="S::emmarichardson@gateshead.gov.uk::40b5a1ab-a070-41b0-ab95-d1c011941413" providerId="AD" clId="Web-{9C84F6AF-126B-42A0-B89D-780515303EB5}" dt="2023-12-05T13:50:46.706" v="167" actId="14100"/>
        <pc:sldMkLst>
          <pc:docMk/>
          <pc:sldMk cId="3904887377" sldId="363"/>
        </pc:sldMkLst>
        <pc:spChg chg="mod">
          <ac:chgData name="Emma Richardson" userId="S::emmarichardson@gateshead.gov.uk::40b5a1ab-a070-41b0-ab95-d1c011941413" providerId="AD" clId="Web-{9C84F6AF-126B-42A0-B89D-780515303EB5}" dt="2023-12-05T13:49:57.189" v="155" actId="20577"/>
          <ac:spMkLst>
            <pc:docMk/>
            <pc:sldMk cId="3904887377" sldId="363"/>
            <ac:spMk id="2" creationId="{D4BDF755-9703-98E2-A549-C56856C5DC5F}"/>
          </ac:spMkLst>
        </pc:spChg>
        <pc:spChg chg="add del mod">
          <ac:chgData name="Emma Richardson" userId="S::emmarichardson@gateshead.gov.uk::40b5a1ab-a070-41b0-ab95-d1c011941413" providerId="AD" clId="Web-{9C84F6AF-126B-42A0-B89D-780515303EB5}" dt="2023-12-05T13:48:42.389" v="37"/>
          <ac:spMkLst>
            <pc:docMk/>
            <pc:sldMk cId="3904887377" sldId="363"/>
            <ac:spMk id="4" creationId="{A4EF131E-7EE4-FDB5-B7E6-E9C9394200EB}"/>
          </ac:spMkLst>
        </pc:spChg>
        <pc:spChg chg="mod">
          <ac:chgData name="Emma Richardson" userId="S::emmarichardson@gateshead.gov.uk::40b5a1ab-a070-41b0-ab95-d1c011941413" providerId="AD" clId="Web-{9C84F6AF-126B-42A0-B89D-780515303EB5}" dt="2023-12-05T13:50:46.706" v="167" actId="14100"/>
          <ac:spMkLst>
            <pc:docMk/>
            <pc:sldMk cId="3904887377" sldId="363"/>
            <ac:spMk id="10" creationId="{09FD80D7-5071-F430-FDE9-33A11030283D}"/>
          </ac:spMkLst>
        </pc:spChg>
        <pc:picChg chg="add mod">
          <ac:chgData name="Emma Richardson" userId="S::emmarichardson@gateshead.gov.uk::40b5a1ab-a070-41b0-ab95-d1c011941413" providerId="AD" clId="Web-{9C84F6AF-126B-42A0-B89D-780515303EB5}" dt="2023-12-05T13:50:02.095" v="157" actId="1076"/>
          <ac:picMkLst>
            <pc:docMk/>
            <pc:sldMk cId="3904887377" sldId="363"/>
            <ac:picMk id="5" creationId="{F216C837-C262-102F-0413-EEFBB8BA412B}"/>
          </ac:picMkLst>
        </pc:picChg>
        <pc:picChg chg="add mod">
          <ac:chgData name="Emma Richardson" userId="S::emmarichardson@gateshead.gov.uk::40b5a1ab-a070-41b0-ab95-d1c011941413" providerId="AD" clId="Web-{9C84F6AF-126B-42A0-B89D-780515303EB5}" dt="2023-12-05T13:50:34.128" v="161" actId="1076"/>
          <ac:picMkLst>
            <pc:docMk/>
            <pc:sldMk cId="3904887377" sldId="363"/>
            <ac:picMk id="6" creationId="{C8D4FE8B-7508-059A-8182-FC4035D2D4B4}"/>
          </ac:picMkLst>
        </pc:picChg>
        <pc:picChg chg="del">
          <ac:chgData name="Emma Richardson" userId="S::emmarichardson@gateshead.gov.uk::40b5a1ab-a070-41b0-ab95-d1c011941413" providerId="AD" clId="Web-{9C84F6AF-126B-42A0-B89D-780515303EB5}" dt="2023-12-05T13:48:38.764" v="36"/>
          <ac:picMkLst>
            <pc:docMk/>
            <pc:sldMk cId="3904887377" sldId="363"/>
            <ac:picMk id="7" creationId="{74DAEE46-E849-EA91-057F-58D34E52AE3B}"/>
          </ac:picMkLst>
        </pc:picChg>
        <pc:picChg chg="del mod">
          <ac:chgData name="Emma Richardson" userId="S::emmarichardson@gateshead.gov.uk::40b5a1ab-a070-41b0-ab95-d1c011941413" providerId="AD" clId="Web-{9C84F6AF-126B-42A0-B89D-780515303EB5}" dt="2023-12-05T13:48:43.905" v="39"/>
          <ac:picMkLst>
            <pc:docMk/>
            <pc:sldMk cId="3904887377" sldId="363"/>
            <ac:picMk id="8" creationId="{66C55626-F636-9A7F-AEFB-96E4D80D0EE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09BA9D-0BD4-1749-847F-F87D8611D87D}"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33E2A-BD3B-F743-A8AB-B483CECD30CF}" type="slidenum">
              <a:rPr lang="en-US" smtClean="0"/>
              <a:t>‹#›</a:t>
            </a:fld>
            <a:endParaRPr lang="en-US"/>
          </a:p>
        </p:txBody>
      </p:sp>
    </p:spTree>
    <p:extLst>
      <p:ext uri="{BB962C8B-B14F-4D97-AF65-F5344CB8AC3E}">
        <p14:creationId xmlns:p14="http://schemas.microsoft.com/office/powerpoint/2010/main" val="4243040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a:t>
            </a:fld>
            <a:endParaRPr lang="en-US"/>
          </a:p>
        </p:txBody>
      </p:sp>
    </p:spTree>
    <p:extLst>
      <p:ext uri="{BB962C8B-B14F-4D97-AF65-F5344CB8AC3E}">
        <p14:creationId xmlns:p14="http://schemas.microsoft.com/office/powerpoint/2010/main" val="364862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21</a:t>
            </a:fld>
            <a:endParaRPr lang="en-US"/>
          </a:p>
        </p:txBody>
      </p:sp>
    </p:spTree>
    <p:extLst>
      <p:ext uri="{BB962C8B-B14F-4D97-AF65-F5344CB8AC3E}">
        <p14:creationId xmlns:p14="http://schemas.microsoft.com/office/powerpoint/2010/main" val="4072991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22</a:t>
            </a:fld>
            <a:endParaRPr lang="en-US"/>
          </a:p>
        </p:txBody>
      </p:sp>
    </p:spTree>
    <p:extLst>
      <p:ext uri="{BB962C8B-B14F-4D97-AF65-F5344CB8AC3E}">
        <p14:creationId xmlns:p14="http://schemas.microsoft.com/office/powerpoint/2010/main" val="22742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23</a:t>
            </a:fld>
            <a:endParaRPr lang="en-US"/>
          </a:p>
        </p:txBody>
      </p:sp>
    </p:spTree>
    <p:extLst>
      <p:ext uri="{BB962C8B-B14F-4D97-AF65-F5344CB8AC3E}">
        <p14:creationId xmlns:p14="http://schemas.microsoft.com/office/powerpoint/2010/main" val="1316586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24</a:t>
            </a:fld>
            <a:endParaRPr lang="en-US"/>
          </a:p>
        </p:txBody>
      </p:sp>
    </p:spTree>
    <p:extLst>
      <p:ext uri="{BB962C8B-B14F-4D97-AF65-F5344CB8AC3E}">
        <p14:creationId xmlns:p14="http://schemas.microsoft.com/office/powerpoint/2010/main" val="2114800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25</a:t>
            </a:fld>
            <a:endParaRPr lang="en-US"/>
          </a:p>
        </p:txBody>
      </p:sp>
    </p:spTree>
    <p:extLst>
      <p:ext uri="{BB962C8B-B14F-4D97-AF65-F5344CB8AC3E}">
        <p14:creationId xmlns:p14="http://schemas.microsoft.com/office/powerpoint/2010/main" val="2028796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27</a:t>
            </a:fld>
            <a:endParaRPr lang="en-US"/>
          </a:p>
        </p:txBody>
      </p:sp>
    </p:spTree>
    <p:extLst>
      <p:ext uri="{BB962C8B-B14F-4D97-AF65-F5344CB8AC3E}">
        <p14:creationId xmlns:p14="http://schemas.microsoft.com/office/powerpoint/2010/main" val="2717042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3</a:t>
            </a:fld>
            <a:endParaRPr lang="en-US"/>
          </a:p>
        </p:txBody>
      </p:sp>
    </p:spTree>
    <p:extLst>
      <p:ext uri="{BB962C8B-B14F-4D97-AF65-F5344CB8AC3E}">
        <p14:creationId xmlns:p14="http://schemas.microsoft.com/office/powerpoint/2010/main" val="2917760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4</a:t>
            </a:fld>
            <a:endParaRPr lang="en-US"/>
          </a:p>
        </p:txBody>
      </p:sp>
    </p:spTree>
    <p:extLst>
      <p:ext uri="{BB962C8B-B14F-4D97-AF65-F5344CB8AC3E}">
        <p14:creationId xmlns:p14="http://schemas.microsoft.com/office/powerpoint/2010/main" val="2516827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5</a:t>
            </a:fld>
            <a:endParaRPr lang="en-US"/>
          </a:p>
        </p:txBody>
      </p:sp>
    </p:spTree>
    <p:extLst>
      <p:ext uri="{BB962C8B-B14F-4D97-AF65-F5344CB8AC3E}">
        <p14:creationId xmlns:p14="http://schemas.microsoft.com/office/powerpoint/2010/main" val="499442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6</a:t>
            </a:fld>
            <a:endParaRPr lang="en-US"/>
          </a:p>
        </p:txBody>
      </p:sp>
    </p:spTree>
    <p:extLst>
      <p:ext uri="{BB962C8B-B14F-4D97-AF65-F5344CB8AC3E}">
        <p14:creationId xmlns:p14="http://schemas.microsoft.com/office/powerpoint/2010/main" val="122873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7</a:t>
            </a:fld>
            <a:endParaRPr lang="en-US"/>
          </a:p>
        </p:txBody>
      </p:sp>
    </p:spTree>
    <p:extLst>
      <p:ext uri="{BB962C8B-B14F-4D97-AF65-F5344CB8AC3E}">
        <p14:creationId xmlns:p14="http://schemas.microsoft.com/office/powerpoint/2010/main" val="286860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8</a:t>
            </a:fld>
            <a:endParaRPr lang="en-US"/>
          </a:p>
        </p:txBody>
      </p:sp>
    </p:spTree>
    <p:extLst>
      <p:ext uri="{BB962C8B-B14F-4D97-AF65-F5344CB8AC3E}">
        <p14:creationId xmlns:p14="http://schemas.microsoft.com/office/powerpoint/2010/main" val="1573505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9</a:t>
            </a:fld>
            <a:endParaRPr lang="en-US"/>
          </a:p>
        </p:txBody>
      </p:sp>
    </p:spTree>
    <p:extLst>
      <p:ext uri="{BB962C8B-B14F-4D97-AF65-F5344CB8AC3E}">
        <p14:creationId xmlns:p14="http://schemas.microsoft.com/office/powerpoint/2010/main" val="926772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20</a:t>
            </a:fld>
            <a:endParaRPr lang="en-US"/>
          </a:p>
        </p:txBody>
      </p:sp>
    </p:spTree>
    <p:extLst>
      <p:ext uri="{BB962C8B-B14F-4D97-AF65-F5344CB8AC3E}">
        <p14:creationId xmlns:p14="http://schemas.microsoft.com/office/powerpoint/2010/main" val="4189256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BA9A-C77A-4A67-8E59-10A352148B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3647837-D51B-494E-8C36-C96E6E9A70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63C9F06-9132-4C02-8FC7-85BD52C77BC4}"/>
              </a:ext>
            </a:extLst>
          </p:cNvPr>
          <p:cNvSpPr>
            <a:spLocks noGrp="1"/>
          </p:cNvSpPr>
          <p:nvPr>
            <p:ph type="dt" sz="half" idx="10"/>
          </p:nvPr>
        </p:nvSpPr>
        <p:spPr/>
        <p:txBody>
          <a:bodyPr/>
          <a:lstStyle/>
          <a:p>
            <a:fld id="{E63E3622-1566-46DD-B4B8-2F4975B3D9F4}" type="datetimeFigureOut">
              <a:rPr lang="en-GB" smtClean="0"/>
              <a:t>06/12/2023</a:t>
            </a:fld>
            <a:endParaRPr lang="en-GB"/>
          </a:p>
        </p:txBody>
      </p:sp>
      <p:sp>
        <p:nvSpPr>
          <p:cNvPr id="5" name="Footer Placeholder 4">
            <a:extLst>
              <a:ext uri="{FF2B5EF4-FFF2-40B4-BE49-F238E27FC236}">
                <a16:creationId xmlns:a16="http://schemas.microsoft.com/office/drawing/2014/main" id="{95B5475D-0658-434F-AAC4-AB481ED264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62D60C-E629-4645-B416-BCEC73D3A1C4}"/>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4263260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9B9B-FBDA-4FAA-9EEE-75F35EA0642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37CC32-6330-491F-A16D-A2C315F35C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FD25E8-1C1E-40E3-9FF2-AB8BE9AFEB7F}"/>
              </a:ext>
            </a:extLst>
          </p:cNvPr>
          <p:cNvSpPr>
            <a:spLocks noGrp="1"/>
          </p:cNvSpPr>
          <p:nvPr>
            <p:ph type="dt" sz="half" idx="10"/>
          </p:nvPr>
        </p:nvSpPr>
        <p:spPr/>
        <p:txBody>
          <a:bodyPr/>
          <a:lstStyle/>
          <a:p>
            <a:fld id="{E63E3622-1566-46DD-B4B8-2F4975B3D9F4}" type="datetimeFigureOut">
              <a:rPr lang="en-GB" smtClean="0"/>
              <a:t>06/12/2023</a:t>
            </a:fld>
            <a:endParaRPr lang="en-GB"/>
          </a:p>
        </p:txBody>
      </p:sp>
      <p:sp>
        <p:nvSpPr>
          <p:cNvPr id="5" name="Footer Placeholder 4">
            <a:extLst>
              <a:ext uri="{FF2B5EF4-FFF2-40B4-BE49-F238E27FC236}">
                <a16:creationId xmlns:a16="http://schemas.microsoft.com/office/drawing/2014/main" id="{560F2216-A6D8-452F-A681-D2B8E7C750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2024B7-5183-4904-8CD6-C1DF42DB83DB}"/>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77884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6F6057-81C4-4561-A4C1-ED7DBE7331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B2202B9-65F7-4502-9841-2962250FF7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129262-6F22-47A7-AF02-D68C7A1CD90E}"/>
              </a:ext>
            </a:extLst>
          </p:cNvPr>
          <p:cNvSpPr>
            <a:spLocks noGrp="1"/>
          </p:cNvSpPr>
          <p:nvPr>
            <p:ph type="dt" sz="half" idx="10"/>
          </p:nvPr>
        </p:nvSpPr>
        <p:spPr/>
        <p:txBody>
          <a:bodyPr/>
          <a:lstStyle/>
          <a:p>
            <a:fld id="{E63E3622-1566-46DD-B4B8-2F4975B3D9F4}" type="datetimeFigureOut">
              <a:rPr lang="en-GB" smtClean="0"/>
              <a:t>06/12/2023</a:t>
            </a:fld>
            <a:endParaRPr lang="en-GB"/>
          </a:p>
        </p:txBody>
      </p:sp>
      <p:sp>
        <p:nvSpPr>
          <p:cNvPr id="5" name="Footer Placeholder 4">
            <a:extLst>
              <a:ext uri="{FF2B5EF4-FFF2-40B4-BE49-F238E27FC236}">
                <a16:creationId xmlns:a16="http://schemas.microsoft.com/office/drawing/2014/main" id="{5CFC54C7-1DD7-4970-BA2E-2A2FA2B808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14F3C9-F560-48BC-8B1D-A3E0DD7659E8}"/>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348944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7C8EE-4BE3-416B-BC45-8591EDF4B8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5EBA7E-1904-4981-AA77-0FF031991D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3059AB-5846-4A3C-82E7-F74C3E8B0D6B}"/>
              </a:ext>
            </a:extLst>
          </p:cNvPr>
          <p:cNvSpPr>
            <a:spLocks noGrp="1"/>
          </p:cNvSpPr>
          <p:nvPr>
            <p:ph type="dt" sz="half" idx="10"/>
          </p:nvPr>
        </p:nvSpPr>
        <p:spPr/>
        <p:txBody>
          <a:bodyPr/>
          <a:lstStyle/>
          <a:p>
            <a:fld id="{E63E3622-1566-46DD-B4B8-2F4975B3D9F4}" type="datetimeFigureOut">
              <a:rPr lang="en-GB" smtClean="0"/>
              <a:t>06/12/2023</a:t>
            </a:fld>
            <a:endParaRPr lang="en-GB"/>
          </a:p>
        </p:txBody>
      </p:sp>
      <p:sp>
        <p:nvSpPr>
          <p:cNvPr id="5" name="Footer Placeholder 4">
            <a:extLst>
              <a:ext uri="{FF2B5EF4-FFF2-40B4-BE49-F238E27FC236}">
                <a16:creationId xmlns:a16="http://schemas.microsoft.com/office/drawing/2014/main" id="{58D51B17-74ED-4EDB-BBDD-B5FDF2FDAC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48A594-5717-4584-BE0F-00D215923B62}"/>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2522938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6EBE9-E63F-4185-A3D0-17D3B8DC7B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67D69C-605F-4B60-8E66-7B11086FA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E05AD4-C00C-47E3-8FB2-9A554DBE2E2F}"/>
              </a:ext>
            </a:extLst>
          </p:cNvPr>
          <p:cNvSpPr>
            <a:spLocks noGrp="1"/>
          </p:cNvSpPr>
          <p:nvPr>
            <p:ph type="dt" sz="half" idx="10"/>
          </p:nvPr>
        </p:nvSpPr>
        <p:spPr/>
        <p:txBody>
          <a:bodyPr/>
          <a:lstStyle/>
          <a:p>
            <a:fld id="{E63E3622-1566-46DD-B4B8-2F4975B3D9F4}" type="datetimeFigureOut">
              <a:rPr lang="en-GB" smtClean="0"/>
              <a:t>06/12/2023</a:t>
            </a:fld>
            <a:endParaRPr lang="en-GB"/>
          </a:p>
        </p:txBody>
      </p:sp>
      <p:sp>
        <p:nvSpPr>
          <p:cNvPr id="5" name="Footer Placeholder 4">
            <a:extLst>
              <a:ext uri="{FF2B5EF4-FFF2-40B4-BE49-F238E27FC236}">
                <a16:creationId xmlns:a16="http://schemas.microsoft.com/office/drawing/2014/main" id="{DBB53643-E2D9-4E95-8EB7-8442B4143E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79FFAB-C409-4E3A-AFDD-34F6EE5CE4CD}"/>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3594146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8A9D9-A74F-4C68-8B46-2B8AAE30E3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278FDE-5819-4D48-98B4-1CC6BABD8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DFBBEA7-D7C0-47B7-B987-59E730B5DB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ACD3473-1E08-4D05-BFA8-9DA362B78FA0}"/>
              </a:ext>
            </a:extLst>
          </p:cNvPr>
          <p:cNvSpPr>
            <a:spLocks noGrp="1"/>
          </p:cNvSpPr>
          <p:nvPr>
            <p:ph type="dt" sz="half" idx="10"/>
          </p:nvPr>
        </p:nvSpPr>
        <p:spPr/>
        <p:txBody>
          <a:bodyPr/>
          <a:lstStyle/>
          <a:p>
            <a:fld id="{E63E3622-1566-46DD-B4B8-2F4975B3D9F4}" type="datetimeFigureOut">
              <a:rPr lang="en-GB" smtClean="0"/>
              <a:t>06/12/2023</a:t>
            </a:fld>
            <a:endParaRPr lang="en-GB"/>
          </a:p>
        </p:txBody>
      </p:sp>
      <p:sp>
        <p:nvSpPr>
          <p:cNvPr id="6" name="Footer Placeholder 5">
            <a:extLst>
              <a:ext uri="{FF2B5EF4-FFF2-40B4-BE49-F238E27FC236}">
                <a16:creationId xmlns:a16="http://schemas.microsoft.com/office/drawing/2014/main" id="{A61859B2-92B7-4042-8C99-52EBE2BD59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B7D988-0FDE-4544-A4C7-62159B5F84E8}"/>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892230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9C36A-7045-43C1-8F0A-47CCADA2DA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51056E1-2FDB-48AA-8C84-829421BC9F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D6F92C-9358-41A6-9F0B-B9E0D60499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F77C71-BB7B-4350-90A4-31A138490D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50A390-6899-4467-A98F-E136605A03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1DBB77C-6916-4DE1-9B28-7571D7A9384E}"/>
              </a:ext>
            </a:extLst>
          </p:cNvPr>
          <p:cNvSpPr>
            <a:spLocks noGrp="1"/>
          </p:cNvSpPr>
          <p:nvPr>
            <p:ph type="dt" sz="half" idx="10"/>
          </p:nvPr>
        </p:nvSpPr>
        <p:spPr/>
        <p:txBody>
          <a:bodyPr/>
          <a:lstStyle/>
          <a:p>
            <a:fld id="{E63E3622-1566-46DD-B4B8-2F4975B3D9F4}" type="datetimeFigureOut">
              <a:rPr lang="en-GB" smtClean="0"/>
              <a:t>06/12/2023</a:t>
            </a:fld>
            <a:endParaRPr lang="en-GB"/>
          </a:p>
        </p:txBody>
      </p:sp>
      <p:sp>
        <p:nvSpPr>
          <p:cNvPr id="8" name="Footer Placeholder 7">
            <a:extLst>
              <a:ext uri="{FF2B5EF4-FFF2-40B4-BE49-F238E27FC236}">
                <a16:creationId xmlns:a16="http://schemas.microsoft.com/office/drawing/2014/main" id="{09BC9CA3-E59D-4F63-AAFB-9B74914B5D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F73ABE4-F3E4-4C47-84DD-67C748D3E569}"/>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101596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6354-3E90-4DF9-9EBF-8273E31734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C258DC-C919-4925-AA79-1F26EC29D48B}"/>
              </a:ext>
            </a:extLst>
          </p:cNvPr>
          <p:cNvSpPr>
            <a:spLocks noGrp="1"/>
          </p:cNvSpPr>
          <p:nvPr>
            <p:ph type="dt" sz="half" idx="10"/>
          </p:nvPr>
        </p:nvSpPr>
        <p:spPr/>
        <p:txBody>
          <a:bodyPr/>
          <a:lstStyle/>
          <a:p>
            <a:fld id="{E63E3622-1566-46DD-B4B8-2F4975B3D9F4}" type="datetimeFigureOut">
              <a:rPr lang="en-GB" smtClean="0"/>
              <a:t>06/12/2023</a:t>
            </a:fld>
            <a:endParaRPr lang="en-GB"/>
          </a:p>
        </p:txBody>
      </p:sp>
      <p:sp>
        <p:nvSpPr>
          <p:cNvPr id="4" name="Footer Placeholder 3">
            <a:extLst>
              <a:ext uri="{FF2B5EF4-FFF2-40B4-BE49-F238E27FC236}">
                <a16:creationId xmlns:a16="http://schemas.microsoft.com/office/drawing/2014/main" id="{25395BF3-BC3B-4183-8699-85540616EBC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966962-BDCC-4827-A3CE-9B7469C647EA}"/>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897666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3DE9FC-699D-4CD3-910B-42F87815B507}"/>
              </a:ext>
            </a:extLst>
          </p:cNvPr>
          <p:cNvSpPr>
            <a:spLocks noGrp="1"/>
          </p:cNvSpPr>
          <p:nvPr>
            <p:ph type="dt" sz="half" idx="10"/>
          </p:nvPr>
        </p:nvSpPr>
        <p:spPr/>
        <p:txBody>
          <a:bodyPr/>
          <a:lstStyle/>
          <a:p>
            <a:fld id="{E63E3622-1566-46DD-B4B8-2F4975B3D9F4}" type="datetimeFigureOut">
              <a:rPr lang="en-GB" smtClean="0"/>
              <a:t>06/12/2023</a:t>
            </a:fld>
            <a:endParaRPr lang="en-GB"/>
          </a:p>
        </p:txBody>
      </p:sp>
      <p:sp>
        <p:nvSpPr>
          <p:cNvPr id="3" name="Footer Placeholder 2">
            <a:extLst>
              <a:ext uri="{FF2B5EF4-FFF2-40B4-BE49-F238E27FC236}">
                <a16:creationId xmlns:a16="http://schemas.microsoft.com/office/drawing/2014/main" id="{0FEA21A8-6F79-4D36-8E46-783D611D8D6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FB1BCC-848D-41BA-AB45-178467A8D9C1}"/>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845853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FE709-EB52-4A05-B926-42C35CE9F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8B3156C-D59F-4173-8E5D-1A8F9B9CC8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BEB0E7D-3180-48A3-88CB-D207B7BBAA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069DE-BDC9-46EB-A1F9-17B8D98F4204}"/>
              </a:ext>
            </a:extLst>
          </p:cNvPr>
          <p:cNvSpPr>
            <a:spLocks noGrp="1"/>
          </p:cNvSpPr>
          <p:nvPr>
            <p:ph type="dt" sz="half" idx="10"/>
          </p:nvPr>
        </p:nvSpPr>
        <p:spPr/>
        <p:txBody>
          <a:bodyPr/>
          <a:lstStyle/>
          <a:p>
            <a:fld id="{E63E3622-1566-46DD-B4B8-2F4975B3D9F4}" type="datetimeFigureOut">
              <a:rPr lang="en-GB" smtClean="0"/>
              <a:t>06/12/2023</a:t>
            </a:fld>
            <a:endParaRPr lang="en-GB"/>
          </a:p>
        </p:txBody>
      </p:sp>
      <p:sp>
        <p:nvSpPr>
          <p:cNvPr id="6" name="Footer Placeholder 5">
            <a:extLst>
              <a:ext uri="{FF2B5EF4-FFF2-40B4-BE49-F238E27FC236}">
                <a16:creationId xmlns:a16="http://schemas.microsoft.com/office/drawing/2014/main" id="{033E4272-210E-49E8-BD2B-AC830BD1EB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A1E4A7-E41A-411D-9603-72BA0EF25034}"/>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4248993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E446C-2DDB-48C1-AC2C-04B24DE95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DA8219F-E969-4B1B-B095-4DF89FA687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2EB8440-B398-455A-9F81-E424FD11ED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CEE4AE-289C-42C2-95CC-FA729C36D777}"/>
              </a:ext>
            </a:extLst>
          </p:cNvPr>
          <p:cNvSpPr>
            <a:spLocks noGrp="1"/>
          </p:cNvSpPr>
          <p:nvPr>
            <p:ph type="dt" sz="half" idx="10"/>
          </p:nvPr>
        </p:nvSpPr>
        <p:spPr/>
        <p:txBody>
          <a:bodyPr/>
          <a:lstStyle/>
          <a:p>
            <a:fld id="{E63E3622-1566-46DD-B4B8-2F4975B3D9F4}" type="datetimeFigureOut">
              <a:rPr lang="en-GB" smtClean="0"/>
              <a:t>06/12/2023</a:t>
            </a:fld>
            <a:endParaRPr lang="en-GB"/>
          </a:p>
        </p:txBody>
      </p:sp>
      <p:sp>
        <p:nvSpPr>
          <p:cNvPr id="6" name="Footer Placeholder 5">
            <a:extLst>
              <a:ext uri="{FF2B5EF4-FFF2-40B4-BE49-F238E27FC236}">
                <a16:creationId xmlns:a16="http://schemas.microsoft.com/office/drawing/2014/main" id="{6FB4745C-BBB3-4297-BFFA-15700995B1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40C425-CC09-4715-9780-B19D4A94C650}"/>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391873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7A140-9090-4E30-B6BF-F15CD01489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EB024E-C1E2-4471-9162-49C5B8AC2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CE3B1-A710-462F-B846-19E7FE45FF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3E3622-1566-46DD-B4B8-2F4975B3D9F4}" type="datetimeFigureOut">
              <a:rPr lang="en-GB" smtClean="0"/>
              <a:t>06/12/2023</a:t>
            </a:fld>
            <a:endParaRPr lang="en-GB"/>
          </a:p>
        </p:txBody>
      </p:sp>
      <p:sp>
        <p:nvSpPr>
          <p:cNvPr id="5" name="Footer Placeholder 4">
            <a:extLst>
              <a:ext uri="{FF2B5EF4-FFF2-40B4-BE49-F238E27FC236}">
                <a16:creationId xmlns:a16="http://schemas.microsoft.com/office/drawing/2014/main" id="{02B16F04-FEF5-4E0E-BEC1-4DA0A9CE7F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1421BA7-AA30-44CA-B290-EA3AD0F69B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5B643C-20DF-4476-882E-4D255A6CC187}" type="slidenum">
              <a:rPr lang="en-GB" smtClean="0"/>
              <a:t>‹#›</a:t>
            </a:fld>
            <a:endParaRPr lang="en-GB"/>
          </a:p>
        </p:txBody>
      </p:sp>
    </p:spTree>
    <p:extLst>
      <p:ext uri="{BB962C8B-B14F-4D97-AF65-F5344CB8AC3E}">
        <p14:creationId xmlns:p14="http://schemas.microsoft.com/office/powerpoint/2010/main" val="821373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intranet.gateshead.gov.uk/article/20282/Data-Protection" TargetMode="External"/><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lookerstudio.google.com/s/no8Hby9MUHA"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lookerstudio.google.com/s/no8Hby9MUHA"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uttered&#10;&#10;Description automatically generated">
            <a:extLst>
              <a:ext uri="{FF2B5EF4-FFF2-40B4-BE49-F238E27FC236}">
                <a16:creationId xmlns:a16="http://schemas.microsoft.com/office/drawing/2014/main" id="{18CA97BE-5531-84DB-970F-4E75E12EC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C0841FB-07D5-45A3-B07F-6A2333F45387}"/>
              </a:ext>
            </a:extLst>
          </p:cNvPr>
          <p:cNvSpPr>
            <a:spLocks noGrp="1"/>
          </p:cNvSpPr>
          <p:nvPr>
            <p:ph type="ctrTitle"/>
          </p:nvPr>
        </p:nvSpPr>
        <p:spPr>
          <a:xfrm>
            <a:off x="480291" y="1122362"/>
            <a:ext cx="11194473" cy="2306638"/>
          </a:xfrm>
        </p:spPr>
        <p:txBody>
          <a:bodyPr>
            <a:normAutofit/>
          </a:bodyPr>
          <a:lstStyle/>
          <a:p>
            <a:r>
              <a:rPr lang="en-GB" sz="5400">
                <a:solidFill>
                  <a:srgbClr val="FFFFFF"/>
                </a:solidFill>
                <a:latin typeface="Segoe UI Semibold"/>
                <a:cs typeface="Segoe UI Semibold"/>
              </a:rPr>
              <a:t>Sprint 8</a:t>
            </a:r>
            <a:br>
              <a:rPr lang="en-GB" sz="5400">
                <a:latin typeface="Segoe UI Semibold" panose="020B0702040204020203" pitchFamily="34" charset="0"/>
                <a:cs typeface="Segoe UI Semibold" panose="020B0702040204020203" pitchFamily="34" charset="0"/>
              </a:rPr>
            </a:br>
            <a:r>
              <a:rPr lang="en-GB" sz="5400">
                <a:solidFill>
                  <a:srgbClr val="FFFFFF"/>
                </a:solidFill>
                <a:latin typeface="Segoe UI Semibold"/>
                <a:cs typeface="Segoe UI Semibold"/>
              </a:rPr>
              <a:t>Show and Tell</a:t>
            </a:r>
            <a:br>
              <a:rPr lang="en-GB" sz="5400">
                <a:solidFill>
                  <a:srgbClr val="FFFFFF"/>
                </a:solidFill>
                <a:latin typeface="Segoe UI Semibold"/>
                <a:cs typeface="Segoe UI Semibold"/>
              </a:rPr>
            </a:br>
            <a:r>
              <a:rPr lang="en-GB" sz="2400">
                <a:solidFill>
                  <a:srgbClr val="FFFFFF"/>
                </a:solidFill>
                <a:latin typeface="Segoe UI Semibold"/>
                <a:cs typeface="Segoe UI Semibold"/>
              </a:rPr>
              <a:t>6/12/2023</a:t>
            </a:r>
          </a:p>
        </p:txBody>
      </p:sp>
      <p:sp>
        <p:nvSpPr>
          <p:cNvPr id="3" name="Subtitle 2">
            <a:extLst>
              <a:ext uri="{FF2B5EF4-FFF2-40B4-BE49-F238E27FC236}">
                <a16:creationId xmlns:a16="http://schemas.microsoft.com/office/drawing/2014/main" id="{1587E5BE-A6D5-4FEB-B0F0-DF0137607DC0}"/>
              </a:ext>
            </a:extLst>
          </p:cNvPr>
          <p:cNvSpPr>
            <a:spLocks noGrp="1"/>
          </p:cNvSpPr>
          <p:nvPr>
            <p:ph type="subTitle" idx="1"/>
          </p:nvPr>
        </p:nvSpPr>
        <p:spPr>
          <a:xfrm>
            <a:off x="1524000" y="3740728"/>
            <a:ext cx="9144000" cy="1819564"/>
          </a:xfrm>
        </p:spPr>
        <p:txBody>
          <a:bodyPr vert="horz" lIns="91440" tIns="45720" rIns="91440" bIns="45720" rtlCol="0" anchor="t">
            <a:normAutofit/>
          </a:bodyPr>
          <a:lstStyle/>
          <a:p>
            <a:endParaRPr lang="en-GB">
              <a:latin typeface="Segoe UI Semibold"/>
              <a:cs typeface="Segoe UI Semibold"/>
            </a:endParaRPr>
          </a:p>
          <a:p>
            <a:r>
              <a:rPr lang="en-GB">
                <a:latin typeface="Segoe UI Semibold"/>
                <a:cs typeface="Segoe UI Semibold"/>
              </a:rPr>
              <a:t>C Squad</a:t>
            </a:r>
            <a:endParaRPr lang="en-GB">
              <a:latin typeface="Segoe UI Semibold" panose="020B0702040204020203" pitchFamily="34" charset="0"/>
              <a:cs typeface="Segoe UI Semibold" panose="020B0702040204020203" pitchFamily="34" charset="0"/>
            </a:endParaRPr>
          </a:p>
          <a:p>
            <a:r>
              <a:rPr lang="en-GB" sz="2000">
                <a:latin typeface="Segoe UI Semilight"/>
                <a:cs typeface="Segoe UI Semilight"/>
              </a:rPr>
              <a:t>Digital Team</a:t>
            </a:r>
          </a:p>
        </p:txBody>
      </p:sp>
      <p:pic>
        <p:nvPicPr>
          <p:cNvPr id="6" name="Picture 5" descr="A picture containing text, clipart&#10;&#10;Description automatically generated">
            <a:extLst>
              <a:ext uri="{FF2B5EF4-FFF2-40B4-BE49-F238E27FC236}">
                <a16:creationId xmlns:a16="http://schemas.microsoft.com/office/drawing/2014/main" id="{BA3F1497-4A8F-A441-6A64-4E7A4973A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965" y="5872020"/>
            <a:ext cx="1755124" cy="487534"/>
          </a:xfrm>
          <a:prstGeom prst="rect">
            <a:avLst/>
          </a:prstGeom>
        </p:spPr>
      </p:pic>
    </p:spTree>
    <p:extLst>
      <p:ext uri="{BB962C8B-B14F-4D97-AF65-F5344CB8AC3E}">
        <p14:creationId xmlns:p14="http://schemas.microsoft.com/office/powerpoint/2010/main" val="362187949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F755-9703-98E2-A549-C56856C5DC5F}"/>
              </a:ext>
            </a:extLst>
          </p:cNvPr>
          <p:cNvSpPr>
            <a:spLocks noGrp="1"/>
          </p:cNvSpPr>
          <p:nvPr>
            <p:ph type="title"/>
          </p:nvPr>
        </p:nvSpPr>
        <p:spPr>
          <a:xfrm>
            <a:off x="839788" y="365125"/>
            <a:ext cx="10515600" cy="622940"/>
          </a:xfrm>
        </p:spPr>
        <p:txBody>
          <a:bodyPr>
            <a:normAutofit/>
          </a:bodyPr>
          <a:lstStyle/>
          <a:p>
            <a:r>
              <a:rPr lang="en-GB" sz="2400" b="1">
                <a:cs typeface="Calibri Light"/>
              </a:rPr>
              <a:t>Leader's blog </a:t>
            </a:r>
            <a:endParaRPr lang="en-GB" sz="2400" b="1"/>
          </a:p>
        </p:txBody>
      </p:sp>
      <p:pic>
        <p:nvPicPr>
          <p:cNvPr id="7" name="Content Placeholder 6" descr="A screenshot of a video chat&#10;&#10;Description automatically generated">
            <a:extLst>
              <a:ext uri="{FF2B5EF4-FFF2-40B4-BE49-F238E27FC236}">
                <a16:creationId xmlns:a16="http://schemas.microsoft.com/office/drawing/2014/main" id="{74DAEE46-E849-EA91-057F-58D34E52AE3B}"/>
              </a:ext>
            </a:extLst>
          </p:cNvPr>
          <p:cNvPicPr>
            <a:picLocks noGrp="1" noChangeAspect="1"/>
          </p:cNvPicPr>
          <p:nvPr>
            <p:ph sz="half" idx="2"/>
          </p:nvPr>
        </p:nvPicPr>
        <p:blipFill>
          <a:blip r:embed="rId2"/>
          <a:stretch>
            <a:fillRect/>
          </a:stretch>
        </p:blipFill>
        <p:spPr>
          <a:xfrm>
            <a:off x="7116587" y="776482"/>
            <a:ext cx="3828038" cy="5525374"/>
          </a:xfrm>
        </p:spPr>
      </p:pic>
      <p:pic>
        <p:nvPicPr>
          <p:cNvPr id="8" name="Picture 7" descr="A screenshot of a computer&#10;&#10;Description automatically generated">
            <a:extLst>
              <a:ext uri="{FF2B5EF4-FFF2-40B4-BE49-F238E27FC236}">
                <a16:creationId xmlns:a16="http://schemas.microsoft.com/office/drawing/2014/main" id="{66C55626-F636-9A7F-AEFB-96E4D80D0EEE}"/>
              </a:ext>
            </a:extLst>
          </p:cNvPr>
          <p:cNvPicPr>
            <a:picLocks noChangeAspect="1"/>
          </p:cNvPicPr>
          <p:nvPr/>
        </p:nvPicPr>
        <p:blipFill>
          <a:blip r:embed="rId3"/>
          <a:stretch>
            <a:fillRect/>
          </a:stretch>
        </p:blipFill>
        <p:spPr>
          <a:xfrm>
            <a:off x="876929" y="2927091"/>
            <a:ext cx="4692732" cy="3046863"/>
          </a:xfrm>
          <a:prstGeom prst="rect">
            <a:avLst/>
          </a:prstGeom>
        </p:spPr>
      </p:pic>
      <p:sp>
        <p:nvSpPr>
          <p:cNvPr id="10" name="Title 1">
            <a:extLst>
              <a:ext uri="{FF2B5EF4-FFF2-40B4-BE49-F238E27FC236}">
                <a16:creationId xmlns:a16="http://schemas.microsoft.com/office/drawing/2014/main" id="{09FD80D7-5071-F430-FDE9-33A11030283D}"/>
              </a:ext>
            </a:extLst>
          </p:cNvPr>
          <p:cNvSpPr txBox="1">
            <a:spLocks/>
          </p:cNvSpPr>
          <p:nvPr/>
        </p:nvSpPr>
        <p:spPr>
          <a:xfrm>
            <a:off x="843746" y="1190460"/>
            <a:ext cx="6092041" cy="133545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
              </a:spcBef>
              <a:spcAft>
                <a:spcPts val="100"/>
              </a:spcAft>
            </a:pPr>
            <a:r>
              <a:rPr lang="en-GB" sz="2000" b="1">
                <a:cs typeface="Calibri Light"/>
              </a:rPr>
              <a:t>New Leader's blog area of the website created.</a:t>
            </a:r>
            <a:endParaRPr lang="en-US"/>
          </a:p>
          <a:p>
            <a:pPr>
              <a:spcBef>
                <a:spcPts val="100"/>
              </a:spcBef>
              <a:spcAft>
                <a:spcPts val="100"/>
              </a:spcAft>
            </a:pPr>
            <a:br>
              <a:rPr lang="en-GB" sz="2000" b="1">
                <a:cs typeface="Calibri Light"/>
              </a:rPr>
            </a:br>
            <a:r>
              <a:rPr lang="en-GB" sz="2000" b="1">
                <a:cs typeface="Calibri Light"/>
              </a:rPr>
              <a:t>Latest blog for 23 November added with video, links and transcript. </a:t>
            </a:r>
            <a:br>
              <a:rPr lang="en-GB" sz="2000" b="1">
                <a:cs typeface="Calibri Light"/>
              </a:rPr>
            </a:br>
            <a:br>
              <a:rPr lang="en-GB" sz="2000" b="1">
                <a:cs typeface="Calibri Light"/>
              </a:rPr>
            </a:br>
            <a:r>
              <a:rPr lang="en-GB" sz="2000" b="1">
                <a:cs typeface="Calibri Light"/>
              </a:rPr>
              <a:t>Leader's blog home page to be developed as new blogs are added. </a:t>
            </a:r>
            <a:endParaRPr lang="en-GB"/>
          </a:p>
        </p:txBody>
      </p:sp>
    </p:spTree>
    <p:extLst>
      <p:ext uri="{BB962C8B-B14F-4D97-AF65-F5344CB8AC3E}">
        <p14:creationId xmlns:p14="http://schemas.microsoft.com/office/powerpoint/2010/main" val="3876135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F755-9703-98E2-A549-C56856C5DC5F}"/>
              </a:ext>
            </a:extLst>
          </p:cNvPr>
          <p:cNvSpPr>
            <a:spLocks noGrp="1"/>
          </p:cNvSpPr>
          <p:nvPr>
            <p:ph type="title"/>
          </p:nvPr>
        </p:nvSpPr>
        <p:spPr>
          <a:xfrm>
            <a:off x="839788" y="365125"/>
            <a:ext cx="10515600" cy="622940"/>
          </a:xfrm>
        </p:spPr>
        <p:txBody>
          <a:bodyPr>
            <a:normAutofit/>
          </a:bodyPr>
          <a:lstStyle/>
          <a:p>
            <a:r>
              <a:rPr lang="en-GB" sz="2400" b="1">
                <a:cs typeface="Calibri Light"/>
              </a:rPr>
              <a:t>Making Gateshead Thrive intranet content</a:t>
            </a:r>
            <a:endParaRPr lang="en-GB" sz="2400" b="1"/>
          </a:p>
        </p:txBody>
      </p:sp>
      <p:sp>
        <p:nvSpPr>
          <p:cNvPr id="10" name="Title 1">
            <a:extLst>
              <a:ext uri="{FF2B5EF4-FFF2-40B4-BE49-F238E27FC236}">
                <a16:creationId xmlns:a16="http://schemas.microsoft.com/office/drawing/2014/main" id="{09FD80D7-5071-F430-FDE9-33A11030283D}"/>
              </a:ext>
            </a:extLst>
          </p:cNvPr>
          <p:cNvSpPr txBox="1">
            <a:spLocks/>
          </p:cNvSpPr>
          <p:nvPr/>
        </p:nvSpPr>
        <p:spPr>
          <a:xfrm>
            <a:off x="843746" y="1190460"/>
            <a:ext cx="9451768" cy="113918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
              </a:spcBef>
              <a:spcAft>
                <a:spcPts val="100"/>
              </a:spcAft>
            </a:pPr>
            <a:r>
              <a:rPr lang="en-GB" sz="2000" b="1">
                <a:cs typeface="Calibri Light"/>
              </a:rPr>
              <a:t>New Making Gateshead Thrive content added to the intranet</a:t>
            </a:r>
            <a:br>
              <a:rPr lang="en-GB" sz="2000" b="1">
                <a:cs typeface="Calibri Light"/>
              </a:rPr>
            </a:br>
            <a:endParaRPr lang="en-GB" sz="2000" b="1">
              <a:cs typeface="Calibri Light"/>
            </a:endParaRPr>
          </a:p>
          <a:p>
            <a:pPr>
              <a:spcBef>
                <a:spcPts val="100"/>
              </a:spcBef>
              <a:spcAft>
                <a:spcPts val="100"/>
              </a:spcAft>
            </a:pPr>
            <a:r>
              <a:rPr lang="en-GB" sz="2000" b="1">
                <a:cs typeface="Calibri Light"/>
              </a:rPr>
              <a:t>New sections included employee engagement and CMT back to the floor blogs</a:t>
            </a:r>
            <a:endParaRPr lang="en-US">
              <a:cs typeface="Calibri Light"/>
            </a:endParaRPr>
          </a:p>
          <a:p>
            <a:pPr>
              <a:spcBef>
                <a:spcPts val="100"/>
              </a:spcBef>
              <a:spcAft>
                <a:spcPts val="100"/>
              </a:spcAft>
            </a:pPr>
            <a:br>
              <a:rPr lang="en-GB" sz="2000" b="1">
                <a:cs typeface="Calibri Light"/>
              </a:rPr>
            </a:br>
            <a:endParaRPr lang="en-GB" sz="2000" b="1">
              <a:cs typeface="Calibri Light"/>
            </a:endParaRPr>
          </a:p>
        </p:txBody>
      </p:sp>
      <p:pic>
        <p:nvPicPr>
          <p:cNvPr id="5" name="Picture 4" descr="A screenshot of a website&#10;&#10;Description automatically generated">
            <a:extLst>
              <a:ext uri="{FF2B5EF4-FFF2-40B4-BE49-F238E27FC236}">
                <a16:creationId xmlns:a16="http://schemas.microsoft.com/office/drawing/2014/main" id="{F216C837-C262-102F-0413-EEFBB8BA412B}"/>
              </a:ext>
            </a:extLst>
          </p:cNvPr>
          <p:cNvPicPr>
            <a:picLocks noChangeAspect="1"/>
          </p:cNvPicPr>
          <p:nvPr/>
        </p:nvPicPr>
        <p:blipFill>
          <a:blip r:embed="rId2"/>
          <a:stretch>
            <a:fillRect/>
          </a:stretch>
        </p:blipFill>
        <p:spPr>
          <a:xfrm>
            <a:off x="949037" y="2265941"/>
            <a:ext cx="4959926" cy="3850118"/>
          </a:xfrm>
          <a:prstGeom prst="rect">
            <a:avLst/>
          </a:prstGeom>
        </p:spPr>
      </p:pic>
      <p:pic>
        <p:nvPicPr>
          <p:cNvPr id="6" name="Picture 5" descr="A screenshot of a website&#10;&#10;Description automatically generated">
            <a:extLst>
              <a:ext uri="{FF2B5EF4-FFF2-40B4-BE49-F238E27FC236}">
                <a16:creationId xmlns:a16="http://schemas.microsoft.com/office/drawing/2014/main" id="{C8D4FE8B-7508-059A-8182-FC4035D2D4B4}"/>
              </a:ext>
            </a:extLst>
          </p:cNvPr>
          <p:cNvPicPr>
            <a:picLocks noChangeAspect="1"/>
          </p:cNvPicPr>
          <p:nvPr/>
        </p:nvPicPr>
        <p:blipFill>
          <a:blip r:embed="rId3"/>
          <a:stretch>
            <a:fillRect/>
          </a:stretch>
        </p:blipFill>
        <p:spPr>
          <a:xfrm>
            <a:off x="6248400" y="2261006"/>
            <a:ext cx="5375563" cy="3663716"/>
          </a:xfrm>
          <a:prstGeom prst="rect">
            <a:avLst/>
          </a:prstGeom>
        </p:spPr>
      </p:pic>
    </p:spTree>
    <p:extLst>
      <p:ext uri="{BB962C8B-B14F-4D97-AF65-F5344CB8AC3E}">
        <p14:creationId xmlns:p14="http://schemas.microsoft.com/office/powerpoint/2010/main" val="3904887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F755-9703-98E2-A549-C56856C5DC5F}"/>
              </a:ext>
            </a:extLst>
          </p:cNvPr>
          <p:cNvSpPr>
            <a:spLocks noGrp="1"/>
          </p:cNvSpPr>
          <p:nvPr>
            <p:ph type="title"/>
          </p:nvPr>
        </p:nvSpPr>
        <p:spPr>
          <a:xfrm>
            <a:off x="839788" y="365125"/>
            <a:ext cx="10515600" cy="622940"/>
          </a:xfrm>
        </p:spPr>
        <p:txBody>
          <a:bodyPr>
            <a:normAutofit/>
          </a:bodyPr>
          <a:lstStyle/>
          <a:p>
            <a:r>
              <a:rPr lang="en-GB" sz="2400" b="1">
                <a:cs typeface="Calibri Light"/>
              </a:rPr>
              <a:t>Gateshead Now – 23 November and 6 December</a:t>
            </a:r>
            <a:endParaRPr lang="en-GB" sz="2400" b="1"/>
          </a:p>
        </p:txBody>
      </p:sp>
      <p:pic>
        <p:nvPicPr>
          <p:cNvPr id="5" name="Content Placeholder 4" descr="A screenshot of a web page&#10;&#10;Description automatically generated">
            <a:extLst>
              <a:ext uri="{FF2B5EF4-FFF2-40B4-BE49-F238E27FC236}">
                <a16:creationId xmlns:a16="http://schemas.microsoft.com/office/drawing/2014/main" id="{0CC5F839-73EB-43A9-A2B9-A9899B9655FD}"/>
              </a:ext>
            </a:extLst>
          </p:cNvPr>
          <p:cNvPicPr>
            <a:picLocks noGrp="1" noChangeAspect="1"/>
          </p:cNvPicPr>
          <p:nvPr>
            <p:ph sz="half" idx="2"/>
          </p:nvPr>
        </p:nvPicPr>
        <p:blipFill>
          <a:blip r:embed="rId2"/>
          <a:stretch>
            <a:fillRect/>
          </a:stretch>
        </p:blipFill>
        <p:spPr>
          <a:xfrm>
            <a:off x="1002823" y="994270"/>
            <a:ext cx="2618286" cy="5500523"/>
          </a:xfrm>
        </p:spPr>
      </p:pic>
      <p:pic>
        <p:nvPicPr>
          <p:cNvPr id="3" name="Picture 2" descr="A screenshot of a person running&#10;&#10;Description automatically generated">
            <a:extLst>
              <a:ext uri="{FF2B5EF4-FFF2-40B4-BE49-F238E27FC236}">
                <a16:creationId xmlns:a16="http://schemas.microsoft.com/office/drawing/2014/main" id="{31C9E5C0-3C89-2CF4-AFBE-A7BFABDE38D8}"/>
              </a:ext>
            </a:extLst>
          </p:cNvPr>
          <p:cNvPicPr>
            <a:picLocks noChangeAspect="1"/>
          </p:cNvPicPr>
          <p:nvPr/>
        </p:nvPicPr>
        <p:blipFill>
          <a:blip r:embed="rId3"/>
          <a:stretch>
            <a:fillRect/>
          </a:stretch>
        </p:blipFill>
        <p:spPr>
          <a:xfrm>
            <a:off x="4855311" y="989316"/>
            <a:ext cx="1830984" cy="5627254"/>
          </a:xfrm>
          <a:prstGeom prst="rect">
            <a:avLst/>
          </a:prstGeom>
        </p:spPr>
      </p:pic>
    </p:spTree>
    <p:extLst>
      <p:ext uri="{BB962C8B-B14F-4D97-AF65-F5344CB8AC3E}">
        <p14:creationId xmlns:p14="http://schemas.microsoft.com/office/powerpoint/2010/main" val="1649569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2E55B-E0C3-27AB-D9E4-E647EFC93C8B}"/>
              </a:ext>
            </a:extLst>
          </p:cNvPr>
          <p:cNvSpPr>
            <a:spLocks noGrp="1"/>
          </p:cNvSpPr>
          <p:nvPr>
            <p:ph type="title"/>
          </p:nvPr>
        </p:nvSpPr>
        <p:spPr>
          <a:xfrm>
            <a:off x="282227" y="2710"/>
            <a:ext cx="10515600" cy="1325563"/>
          </a:xfrm>
        </p:spPr>
        <p:txBody>
          <a:bodyPr>
            <a:normAutofit/>
          </a:bodyPr>
          <a:lstStyle/>
          <a:p>
            <a:pPr>
              <a:lnSpc>
                <a:spcPct val="100000"/>
              </a:lnSpc>
              <a:spcBef>
                <a:spcPts val="0"/>
              </a:spcBef>
            </a:pPr>
            <a:r>
              <a:rPr lang="en-US" sz="2400" b="1">
                <a:latin typeface="Calibri Light"/>
                <a:cs typeface="Calibri"/>
              </a:rPr>
              <a:t>Review IA survey on Optimal Workshop and launch IA survey (Mailchimp campaign)</a:t>
            </a:r>
            <a:endParaRPr lang="en-GB" sz="2400" b="1">
              <a:latin typeface="Calibri Light"/>
              <a:cs typeface="Calibri Light" panose="020F0302020204030204"/>
            </a:endParaRPr>
          </a:p>
        </p:txBody>
      </p:sp>
      <p:sp>
        <p:nvSpPr>
          <p:cNvPr id="3" name="Text Placeholder 2">
            <a:extLst>
              <a:ext uri="{FF2B5EF4-FFF2-40B4-BE49-F238E27FC236}">
                <a16:creationId xmlns:a16="http://schemas.microsoft.com/office/drawing/2014/main" id="{0C9AD891-E7C6-6D03-ED73-F012620E4C9E}"/>
              </a:ext>
            </a:extLst>
          </p:cNvPr>
          <p:cNvSpPr>
            <a:spLocks noGrp="1"/>
          </p:cNvSpPr>
          <p:nvPr>
            <p:ph type="body" idx="1"/>
          </p:nvPr>
        </p:nvSpPr>
        <p:spPr>
          <a:xfrm>
            <a:off x="403031" y="4552602"/>
            <a:ext cx="5157787" cy="823912"/>
          </a:xfrm>
        </p:spPr>
        <p:txBody>
          <a:bodyPr>
            <a:normAutofit/>
          </a:bodyPr>
          <a:lstStyle/>
          <a:p>
            <a:r>
              <a:rPr lang="en-GB" sz="1800">
                <a:latin typeface="Calibri Light"/>
                <a:cs typeface="Calibri"/>
              </a:rPr>
              <a:t>Optimal workshop survey:</a:t>
            </a:r>
            <a:br>
              <a:rPr lang="en-GB" sz="1800">
                <a:latin typeface="Calibri Light"/>
                <a:cs typeface="Calibri"/>
              </a:rPr>
            </a:br>
            <a:r>
              <a:rPr lang="en-GB" sz="1800">
                <a:latin typeface="Calibri Light"/>
                <a:cs typeface="Calibri"/>
              </a:rPr>
              <a:t>50 cards to sort into 18 categories</a:t>
            </a:r>
            <a:endParaRPr lang="en-GB" sz="1800">
              <a:latin typeface="Calibri Light"/>
              <a:cs typeface="Calibri Light"/>
            </a:endParaRPr>
          </a:p>
        </p:txBody>
      </p:sp>
      <p:pic>
        <p:nvPicPr>
          <p:cNvPr id="7" name="Content Placeholder 6" descr="A screenshot of a computer&#10;&#10;Description automatically generated">
            <a:extLst>
              <a:ext uri="{FF2B5EF4-FFF2-40B4-BE49-F238E27FC236}">
                <a16:creationId xmlns:a16="http://schemas.microsoft.com/office/drawing/2014/main" id="{D8224D56-9186-084A-DA45-7552A272E128}"/>
              </a:ext>
            </a:extLst>
          </p:cNvPr>
          <p:cNvPicPr>
            <a:picLocks noGrp="1" noChangeAspect="1"/>
          </p:cNvPicPr>
          <p:nvPr>
            <p:ph sz="half" idx="2"/>
          </p:nvPr>
        </p:nvPicPr>
        <p:blipFill>
          <a:blip r:embed="rId2"/>
          <a:stretch>
            <a:fillRect/>
          </a:stretch>
        </p:blipFill>
        <p:spPr>
          <a:xfrm>
            <a:off x="403031" y="1016418"/>
            <a:ext cx="7127835" cy="3400168"/>
          </a:xfrm>
        </p:spPr>
      </p:pic>
      <p:sp>
        <p:nvSpPr>
          <p:cNvPr id="5" name="Text Placeholder 4">
            <a:extLst>
              <a:ext uri="{FF2B5EF4-FFF2-40B4-BE49-F238E27FC236}">
                <a16:creationId xmlns:a16="http://schemas.microsoft.com/office/drawing/2014/main" id="{0CE698FD-D33D-756D-8F48-9B1CF8F5C80E}"/>
              </a:ext>
            </a:extLst>
          </p:cNvPr>
          <p:cNvSpPr>
            <a:spLocks noGrp="1"/>
          </p:cNvSpPr>
          <p:nvPr>
            <p:ph type="body" sz="quarter" idx="3"/>
          </p:nvPr>
        </p:nvSpPr>
        <p:spPr>
          <a:xfrm>
            <a:off x="3170663" y="5593382"/>
            <a:ext cx="5183188" cy="823912"/>
          </a:xfrm>
        </p:spPr>
        <p:txBody>
          <a:bodyPr>
            <a:normAutofit/>
          </a:bodyPr>
          <a:lstStyle/>
          <a:p>
            <a:r>
              <a:rPr lang="en-GB" sz="1800">
                <a:latin typeface="Calibri Light"/>
                <a:cs typeface="Calibri"/>
              </a:rPr>
              <a:t>Mailchimp campaign:</a:t>
            </a:r>
            <a:br>
              <a:rPr lang="en-GB" sz="1800">
                <a:latin typeface="Calibri Light"/>
                <a:cs typeface="Calibri"/>
              </a:rPr>
            </a:br>
            <a:r>
              <a:rPr lang="en-GB" sz="1800">
                <a:latin typeface="Calibri Light"/>
                <a:cs typeface="Calibri"/>
              </a:rPr>
              <a:t>Sent to our Digital Research panel (216 members)</a:t>
            </a:r>
            <a:endParaRPr lang="en-GB" sz="1800">
              <a:latin typeface="Calibri Light"/>
              <a:cs typeface="Calibri Light"/>
            </a:endParaRPr>
          </a:p>
        </p:txBody>
      </p:sp>
      <p:pic>
        <p:nvPicPr>
          <p:cNvPr id="11" name="Content Placeholder 10" descr="A person using a computer&#10;&#10;Description automatically generated">
            <a:extLst>
              <a:ext uri="{FF2B5EF4-FFF2-40B4-BE49-F238E27FC236}">
                <a16:creationId xmlns:a16="http://schemas.microsoft.com/office/drawing/2014/main" id="{B3131156-6EDA-54F7-8741-0195316BE088}"/>
              </a:ext>
            </a:extLst>
          </p:cNvPr>
          <p:cNvPicPr>
            <a:picLocks noGrp="1" noChangeAspect="1"/>
          </p:cNvPicPr>
          <p:nvPr>
            <p:ph sz="quarter" idx="4"/>
          </p:nvPr>
        </p:nvPicPr>
        <p:blipFill>
          <a:blip r:embed="rId3"/>
          <a:stretch>
            <a:fillRect/>
          </a:stretch>
        </p:blipFill>
        <p:spPr>
          <a:xfrm>
            <a:off x="7870939" y="1018246"/>
            <a:ext cx="3542025" cy="5840489"/>
          </a:xfrm>
        </p:spPr>
      </p:pic>
    </p:spTree>
    <p:extLst>
      <p:ext uri="{BB962C8B-B14F-4D97-AF65-F5344CB8AC3E}">
        <p14:creationId xmlns:p14="http://schemas.microsoft.com/office/powerpoint/2010/main" val="3486821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64AFA-6A63-DF51-9BB8-AB1AB3E32DB0}"/>
              </a:ext>
            </a:extLst>
          </p:cNvPr>
          <p:cNvSpPr>
            <a:spLocks noGrp="1"/>
          </p:cNvSpPr>
          <p:nvPr>
            <p:ph type="title"/>
          </p:nvPr>
        </p:nvSpPr>
        <p:spPr>
          <a:xfrm>
            <a:off x="254349" y="-43753"/>
            <a:ext cx="10515600" cy="1325563"/>
          </a:xfrm>
        </p:spPr>
        <p:txBody>
          <a:bodyPr>
            <a:normAutofit/>
          </a:bodyPr>
          <a:lstStyle/>
          <a:p>
            <a:r>
              <a:rPr lang="en-US" sz="2400" b="1">
                <a:latin typeface="Calibri Light"/>
                <a:cs typeface="Calibri"/>
              </a:rPr>
              <a:t>Updates to Common Assessment Framework page</a:t>
            </a:r>
            <a:endParaRPr lang="en-US" sz="2400" b="1">
              <a:latin typeface="Calibri Light"/>
            </a:endParaRPr>
          </a:p>
        </p:txBody>
      </p:sp>
      <p:sp>
        <p:nvSpPr>
          <p:cNvPr id="3" name="Text Placeholder 2">
            <a:extLst>
              <a:ext uri="{FF2B5EF4-FFF2-40B4-BE49-F238E27FC236}">
                <a16:creationId xmlns:a16="http://schemas.microsoft.com/office/drawing/2014/main" id="{F3025476-F181-9753-02EE-7E61C96481D5}"/>
              </a:ext>
            </a:extLst>
          </p:cNvPr>
          <p:cNvSpPr>
            <a:spLocks noGrp="1"/>
          </p:cNvSpPr>
          <p:nvPr>
            <p:ph type="body" idx="1"/>
          </p:nvPr>
        </p:nvSpPr>
        <p:spPr>
          <a:xfrm>
            <a:off x="310106" y="1002798"/>
            <a:ext cx="5157787" cy="1697424"/>
          </a:xfrm>
        </p:spPr>
        <p:txBody>
          <a:bodyPr>
            <a:normAutofit/>
          </a:bodyPr>
          <a:lstStyle/>
          <a:p>
            <a:r>
              <a:rPr lang="en-GB" sz="1800">
                <a:latin typeface="Calibri Light"/>
                <a:cs typeface="Calibri Light"/>
              </a:rPr>
              <a:t>The CAF process has changed recently for professional referrals and is now an Early Help Assessment. </a:t>
            </a:r>
            <a:endParaRPr lang="en-US"/>
          </a:p>
          <a:p>
            <a:r>
              <a:rPr lang="en-GB" sz="1800">
                <a:latin typeface="Calibri Light"/>
                <a:cs typeface="Calibri Light"/>
              </a:rPr>
              <a:t>The service provided FAQs for the website which were re-written as web content.</a:t>
            </a:r>
            <a:endParaRPr lang="en-GB"/>
          </a:p>
        </p:txBody>
      </p:sp>
      <p:pic>
        <p:nvPicPr>
          <p:cNvPr id="10" name="Content Placeholder 9" descr="A screenshot of a web page&#10;&#10;Description automatically generated">
            <a:extLst>
              <a:ext uri="{FF2B5EF4-FFF2-40B4-BE49-F238E27FC236}">
                <a16:creationId xmlns:a16="http://schemas.microsoft.com/office/drawing/2014/main" id="{C86E9D65-ED92-1DEF-3FCA-D10FB0B09487}"/>
              </a:ext>
            </a:extLst>
          </p:cNvPr>
          <p:cNvPicPr>
            <a:picLocks noGrp="1" noChangeAspect="1"/>
          </p:cNvPicPr>
          <p:nvPr>
            <p:ph sz="half" idx="2"/>
          </p:nvPr>
        </p:nvPicPr>
        <p:blipFill>
          <a:blip r:embed="rId2"/>
          <a:stretch>
            <a:fillRect/>
          </a:stretch>
        </p:blipFill>
        <p:spPr>
          <a:xfrm>
            <a:off x="5783359" y="999422"/>
            <a:ext cx="6192168" cy="5254574"/>
          </a:xfrm>
        </p:spPr>
      </p:pic>
    </p:spTree>
    <p:extLst>
      <p:ext uri="{BB962C8B-B14F-4D97-AF65-F5344CB8AC3E}">
        <p14:creationId xmlns:p14="http://schemas.microsoft.com/office/powerpoint/2010/main" val="3047218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FB2F1-F84D-3D6E-908C-59C16AD7CBCE}"/>
              </a:ext>
            </a:extLst>
          </p:cNvPr>
          <p:cNvSpPr>
            <a:spLocks noGrp="1"/>
          </p:cNvSpPr>
          <p:nvPr>
            <p:ph type="title"/>
          </p:nvPr>
        </p:nvSpPr>
        <p:spPr>
          <a:xfrm>
            <a:off x="245056" y="-108802"/>
            <a:ext cx="10515600" cy="1325563"/>
          </a:xfrm>
        </p:spPr>
        <p:txBody>
          <a:bodyPr/>
          <a:lstStyle/>
          <a:p>
            <a:r>
              <a:rPr lang="en-GB" sz="2400" b="1">
                <a:cs typeface="Calibri Light"/>
              </a:rPr>
              <a:t>Damp and mould reporting – wireframe for new professional referral route</a:t>
            </a:r>
          </a:p>
        </p:txBody>
      </p:sp>
      <p:sp>
        <p:nvSpPr>
          <p:cNvPr id="3" name="Text Placeholder 2">
            <a:extLst>
              <a:ext uri="{FF2B5EF4-FFF2-40B4-BE49-F238E27FC236}">
                <a16:creationId xmlns:a16="http://schemas.microsoft.com/office/drawing/2014/main" id="{B89EA6DB-2E0E-4BEA-F4D3-6094EE360B07}"/>
              </a:ext>
            </a:extLst>
          </p:cNvPr>
          <p:cNvSpPr>
            <a:spLocks noGrp="1"/>
          </p:cNvSpPr>
          <p:nvPr>
            <p:ph type="body" idx="1"/>
          </p:nvPr>
        </p:nvSpPr>
        <p:spPr>
          <a:xfrm>
            <a:off x="347276" y="1829845"/>
            <a:ext cx="5157787" cy="2849716"/>
          </a:xfrm>
        </p:spPr>
        <p:txBody>
          <a:bodyPr vert="horz" lIns="91440" tIns="45720" rIns="91440" bIns="45720" rtlCol="0" anchor="b">
            <a:noAutofit/>
          </a:bodyPr>
          <a:lstStyle/>
          <a:p>
            <a:r>
              <a:rPr lang="en-GB" sz="1800">
                <a:latin typeface="Calibri Light"/>
                <a:cs typeface="Calibri"/>
              </a:rPr>
              <a:t>The housing service want professionals (for example GPs) to be able to report damp and mould on behalf of a tenant.</a:t>
            </a:r>
          </a:p>
          <a:p>
            <a:r>
              <a:rPr lang="en-GB" sz="1800">
                <a:latin typeface="Calibri Light"/>
                <a:cs typeface="Calibri"/>
              </a:rPr>
              <a:t>This required extra questions to be added to the current form which would only be shown if that route was selected, and the form to skip questions that were only relevant if the tenant was reporting the problem.</a:t>
            </a:r>
          </a:p>
          <a:p>
            <a:r>
              <a:rPr lang="en-GB" sz="1800">
                <a:latin typeface="Calibri Light"/>
                <a:cs typeface="Calibri"/>
              </a:rPr>
              <a:t>We also added some extra questions for all routes through the form – for example details of medical conditions that are being directly affected by damp or mould, and whether there are vulnerable people living in the property.</a:t>
            </a:r>
          </a:p>
        </p:txBody>
      </p:sp>
      <p:pic>
        <p:nvPicPr>
          <p:cNvPr id="7" name="Content Placeholder 6" descr="A screenshot of a computer&#10;&#10;Description automatically generated">
            <a:extLst>
              <a:ext uri="{FF2B5EF4-FFF2-40B4-BE49-F238E27FC236}">
                <a16:creationId xmlns:a16="http://schemas.microsoft.com/office/drawing/2014/main" id="{A3E4F3E4-35CD-7E4B-38E5-532E81084415}"/>
              </a:ext>
            </a:extLst>
          </p:cNvPr>
          <p:cNvPicPr>
            <a:picLocks noGrp="1" noChangeAspect="1"/>
          </p:cNvPicPr>
          <p:nvPr>
            <p:ph sz="quarter" idx="4"/>
          </p:nvPr>
        </p:nvPicPr>
        <p:blipFill>
          <a:blip r:embed="rId2"/>
          <a:stretch>
            <a:fillRect/>
          </a:stretch>
        </p:blipFill>
        <p:spPr>
          <a:xfrm>
            <a:off x="5925668" y="776637"/>
            <a:ext cx="5462521" cy="5775441"/>
          </a:xfrm>
        </p:spPr>
      </p:pic>
    </p:spTree>
    <p:extLst>
      <p:ext uri="{BB962C8B-B14F-4D97-AF65-F5344CB8AC3E}">
        <p14:creationId xmlns:p14="http://schemas.microsoft.com/office/powerpoint/2010/main" val="1951911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C3BDB-5E46-4FA0-D666-CE53BF8619D7}"/>
              </a:ext>
            </a:extLst>
          </p:cNvPr>
          <p:cNvSpPr>
            <a:spLocks noGrp="1"/>
          </p:cNvSpPr>
          <p:nvPr>
            <p:ph type="title"/>
          </p:nvPr>
        </p:nvSpPr>
        <p:spPr>
          <a:xfrm>
            <a:off x="412324" y="39881"/>
            <a:ext cx="10515600" cy="1325563"/>
          </a:xfrm>
        </p:spPr>
        <p:txBody>
          <a:bodyPr>
            <a:normAutofit/>
          </a:bodyPr>
          <a:lstStyle/>
          <a:p>
            <a:r>
              <a:rPr lang="en-GB" sz="2400" b="1">
                <a:cs typeface="Calibri Light"/>
              </a:rPr>
              <a:t>In year school transfers web content</a:t>
            </a:r>
            <a:endParaRPr lang="en-GB" sz="2400" b="1"/>
          </a:p>
        </p:txBody>
      </p:sp>
      <p:sp>
        <p:nvSpPr>
          <p:cNvPr id="3" name="Text Placeholder 2">
            <a:extLst>
              <a:ext uri="{FF2B5EF4-FFF2-40B4-BE49-F238E27FC236}">
                <a16:creationId xmlns:a16="http://schemas.microsoft.com/office/drawing/2014/main" id="{153A2547-C5C7-CAC7-D6F8-7461650EA728}"/>
              </a:ext>
            </a:extLst>
          </p:cNvPr>
          <p:cNvSpPr>
            <a:spLocks noGrp="1"/>
          </p:cNvSpPr>
          <p:nvPr>
            <p:ph type="body" idx="1"/>
          </p:nvPr>
        </p:nvSpPr>
        <p:spPr>
          <a:xfrm>
            <a:off x="468080" y="3539699"/>
            <a:ext cx="5157787" cy="823912"/>
          </a:xfrm>
        </p:spPr>
        <p:txBody>
          <a:bodyPr vert="horz" lIns="91440" tIns="45720" rIns="91440" bIns="45720" rtlCol="0" anchor="b">
            <a:noAutofit/>
          </a:bodyPr>
          <a:lstStyle/>
          <a:p>
            <a:r>
              <a:rPr lang="en-GB" sz="1800">
                <a:latin typeface="Calibri Light"/>
                <a:cs typeface="Calibri"/>
              </a:rPr>
              <a:t>Review / rewrite the in-year school transfers web content ready for the new form going live.</a:t>
            </a:r>
          </a:p>
          <a:p>
            <a:pPr marL="342900" indent="-342900">
              <a:buChar char="•"/>
            </a:pPr>
            <a:r>
              <a:rPr lang="en-GB" sz="1800">
                <a:latin typeface="Calibri Light"/>
                <a:cs typeface="Calibri"/>
              </a:rPr>
              <a:t>Removed out of date content which referred to the paper version of the form</a:t>
            </a:r>
          </a:p>
          <a:p>
            <a:pPr marL="342900" indent="-342900">
              <a:buChar char="•"/>
            </a:pPr>
            <a:r>
              <a:rPr lang="en-GB" sz="1800">
                <a:latin typeface="Calibri Light"/>
                <a:cs typeface="Calibri"/>
              </a:rPr>
              <a:t>Restructured the content to make it more intuitive, as the current page is quite disjointed</a:t>
            </a:r>
          </a:p>
          <a:p>
            <a:pPr marL="342900" indent="-342900">
              <a:buChar char="•"/>
            </a:pPr>
            <a:r>
              <a:rPr lang="en-GB" sz="1800">
                <a:latin typeface="Calibri Light"/>
                <a:cs typeface="Calibri"/>
              </a:rPr>
              <a:t>Re-wrote the content in  Plain English</a:t>
            </a:r>
          </a:p>
          <a:p>
            <a:pPr marL="342900" indent="-342900">
              <a:buChar char="•"/>
            </a:pPr>
            <a:r>
              <a:rPr lang="en-GB" sz="1800">
                <a:latin typeface="Calibri Light"/>
                <a:cs typeface="Calibri"/>
              </a:rPr>
              <a:t>Added contents list as the page is quite long</a:t>
            </a:r>
          </a:p>
          <a:p>
            <a:endParaRPr lang="en-GB">
              <a:cs typeface="Calibri"/>
            </a:endParaRPr>
          </a:p>
        </p:txBody>
      </p:sp>
      <p:pic>
        <p:nvPicPr>
          <p:cNvPr id="7" name="Content Placeholder 6" descr="A screenshot of a computer screen&#10;&#10;Description automatically generated">
            <a:extLst>
              <a:ext uri="{FF2B5EF4-FFF2-40B4-BE49-F238E27FC236}">
                <a16:creationId xmlns:a16="http://schemas.microsoft.com/office/drawing/2014/main" id="{3E0B05D6-4D44-4040-1662-3729C036808B}"/>
              </a:ext>
            </a:extLst>
          </p:cNvPr>
          <p:cNvPicPr>
            <a:picLocks noGrp="1" noChangeAspect="1"/>
          </p:cNvPicPr>
          <p:nvPr>
            <p:ph sz="quarter" idx="4"/>
          </p:nvPr>
        </p:nvPicPr>
        <p:blipFill>
          <a:blip r:embed="rId2"/>
          <a:stretch>
            <a:fillRect/>
          </a:stretch>
        </p:blipFill>
        <p:spPr>
          <a:xfrm>
            <a:off x="6134297" y="590783"/>
            <a:ext cx="5277578" cy="6017050"/>
          </a:xfrm>
        </p:spPr>
      </p:pic>
    </p:spTree>
    <p:extLst>
      <p:ext uri="{BB962C8B-B14F-4D97-AF65-F5344CB8AC3E}">
        <p14:creationId xmlns:p14="http://schemas.microsoft.com/office/powerpoint/2010/main" val="1718500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F755-9703-98E2-A549-C56856C5DC5F}"/>
              </a:ext>
            </a:extLst>
          </p:cNvPr>
          <p:cNvSpPr>
            <a:spLocks noGrp="1"/>
          </p:cNvSpPr>
          <p:nvPr>
            <p:ph type="title"/>
          </p:nvPr>
        </p:nvSpPr>
        <p:spPr>
          <a:xfrm>
            <a:off x="501122" y="214606"/>
            <a:ext cx="10515600" cy="622940"/>
          </a:xfrm>
        </p:spPr>
        <p:txBody>
          <a:bodyPr>
            <a:normAutofit/>
          </a:bodyPr>
          <a:lstStyle/>
          <a:p>
            <a:r>
              <a:rPr lang="en-GB" sz="2400" b="1">
                <a:latin typeface="Calibri Light"/>
                <a:cs typeface="Calibri Light"/>
              </a:rPr>
              <a:t>Info Governance - Email retention policy content</a:t>
            </a:r>
            <a:endParaRPr lang="en-US"/>
          </a:p>
        </p:txBody>
      </p:sp>
      <p:sp>
        <p:nvSpPr>
          <p:cNvPr id="10" name="Title 1">
            <a:extLst>
              <a:ext uri="{FF2B5EF4-FFF2-40B4-BE49-F238E27FC236}">
                <a16:creationId xmlns:a16="http://schemas.microsoft.com/office/drawing/2014/main" id="{09FD80D7-5071-F430-FDE9-33A11030283D}"/>
              </a:ext>
            </a:extLst>
          </p:cNvPr>
          <p:cNvSpPr txBox="1">
            <a:spLocks/>
          </p:cNvSpPr>
          <p:nvPr/>
        </p:nvSpPr>
        <p:spPr>
          <a:xfrm>
            <a:off x="533302" y="699415"/>
            <a:ext cx="9451768" cy="113918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ts val="100"/>
              </a:spcBef>
              <a:spcAft>
                <a:spcPts val="100"/>
              </a:spcAft>
              <a:buFont typeface="Arial"/>
              <a:buChar char="•"/>
            </a:pPr>
            <a:r>
              <a:rPr lang="en-GB" sz="1600" b="1">
                <a:cs typeface="Calibri Light"/>
              </a:rPr>
              <a:t>New intranet page with instructions added to </a:t>
            </a:r>
            <a:r>
              <a:rPr lang="en-GB" sz="1600" b="1">
                <a:ea typeface="+mj-lt"/>
                <a:cs typeface="+mj-lt"/>
                <a:hlinkClick r:id="rId2"/>
              </a:rPr>
              <a:t>Data Protection - Gateshead Intranet</a:t>
            </a:r>
            <a:endParaRPr lang="en-GB" sz="1600" b="1">
              <a:cs typeface="Calibri Light"/>
            </a:endParaRPr>
          </a:p>
          <a:p>
            <a:pPr marL="342900" indent="-342900">
              <a:spcBef>
                <a:spcPts val="100"/>
              </a:spcBef>
              <a:spcAft>
                <a:spcPts val="100"/>
              </a:spcAft>
              <a:buFont typeface="Arial"/>
              <a:buChar char="•"/>
            </a:pPr>
            <a:r>
              <a:rPr lang="en-GB" sz="1600" b="1">
                <a:cs typeface="Calibri Light"/>
              </a:rPr>
              <a:t>Employee news item prepared</a:t>
            </a:r>
          </a:p>
          <a:p>
            <a:pPr marL="342900" indent="-342900">
              <a:spcBef>
                <a:spcPts val="100"/>
              </a:spcBef>
              <a:spcAft>
                <a:spcPts val="100"/>
              </a:spcAft>
              <a:buFont typeface="Arial"/>
              <a:buChar char="•"/>
            </a:pPr>
            <a:r>
              <a:rPr lang="en-GB" sz="1600" b="1">
                <a:cs typeface="Calibri Light"/>
              </a:rPr>
              <a:t>Agreed go live for w/c 11 December following service manager circular</a:t>
            </a:r>
          </a:p>
          <a:p>
            <a:pPr>
              <a:spcBef>
                <a:spcPts val="100"/>
              </a:spcBef>
              <a:spcAft>
                <a:spcPts val="100"/>
              </a:spcAft>
            </a:pPr>
            <a:br>
              <a:rPr lang="en-GB" sz="2000" b="1">
                <a:cs typeface="Calibri Light"/>
              </a:rPr>
            </a:br>
            <a:endParaRPr lang="en-GB" sz="2000" b="1">
              <a:cs typeface="Calibri Light"/>
            </a:endParaRPr>
          </a:p>
        </p:txBody>
      </p:sp>
      <p:pic>
        <p:nvPicPr>
          <p:cNvPr id="3" name="Picture 2" descr="A person typing on a computer&#10;&#10;Description automatically generated">
            <a:extLst>
              <a:ext uri="{FF2B5EF4-FFF2-40B4-BE49-F238E27FC236}">
                <a16:creationId xmlns:a16="http://schemas.microsoft.com/office/drawing/2014/main" id="{4BFED4F9-3254-F03D-16DA-E5056286757D}"/>
              </a:ext>
            </a:extLst>
          </p:cNvPr>
          <p:cNvPicPr>
            <a:picLocks noChangeAspect="1"/>
          </p:cNvPicPr>
          <p:nvPr/>
        </p:nvPicPr>
        <p:blipFill>
          <a:blip r:embed="rId3"/>
          <a:stretch>
            <a:fillRect/>
          </a:stretch>
        </p:blipFill>
        <p:spPr>
          <a:xfrm>
            <a:off x="1136294" y="1521025"/>
            <a:ext cx="4679046" cy="5046133"/>
          </a:xfrm>
          <a:prstGeom prst="rect">
            <a:avLst/>
          </a:prstGeom>
        </p:spPr>
      </p:pic>
      <p:grpSp>
        <p:nvGrpSpPr>
          <p:cNvPr id="8" name="Group 7">
            <a:extLst>
              <a:ext uri="{FF2B5EF4-FFF2-40B4-BE49-F238E27FC236}">
                <a16:creationId xmlns:a16="http://schemas.microsoft.com/office/drawing/2014/main" id="{51202781-B620-299F-FADF-08F817F2E974}"/>
              </a:ext>
            </a:extLst>
          </p:cNvPr>
          <p:cNvGrpSpPr/>
          <p:nvPr/>
        </p:nvGrpSpPr>
        <p:grpSpPr>
          <a:xfrm>
            <a:off x="6096000" y="1523999"/>
            <a:ext cx="4329760" cy="4965270"/>
            <a:chOff x="5080000" y="1486369"/>
            <a:chExt cx="4329760" cy="4965270"/>
          </a:xfrm>
        </p:grpSpPr>
        <p:pic>
          <p:nvPicPr>
            <p:cNvPr id="4" name="Picture 3" descr="A screenshot of a computer&#10;&#10;Description automatically generated">
              <a:extLst>
                <a:ext uri="{FF2B5EF4-FFF2-40B4-BE49-F238E27FC236}">
                  <a16:creationId xmlns:a16="http://schemas.microsoft.com/office/drawing/2014/main" id="{F614E6BE-7473-2C48-59F5-D01505AB3215}"/>
                </a:ext>
              </a:extLst>
            </p:cNvPr>
            <p:cNvPicPr>
              <a:picLocks noChangeAspect="1"/>
            </p:cNvPicPr>
            <p:nvPr/>
          </p:nvPicPr>
          <p:blipFill>
            <a:blip r:embed="rId4"/>
            <a:stretch>
              <a:fillRect/>
            </a:stretch>
          </p:blipFill>
          <p:spPr>
            <a:xfrm>
              <a:off x="5080000" y="1486369"/>
              <a:ext cx="4327408" cy="234165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DC1DD2B1-CE87-0D18-8DCA-FEFAF4D274B4}"/>
                </a:ext>
              </a:extLst>
            </p:cNvPr>
            <p:cNvPicPr>
              <a:picLocks noChangeAspect="1"/>
            </p:cNvPicPr>
            <p:nvPr/>
          </p:nvPicPr>
          <p:blipFill>
            <a:blip r:embed="rId5"/>
            <a:stretch>
              <a:fillRect/>
            </a:stretch>
          </p:blipFill>
          <p:spPr>
            <a:xfrm>
              <a:off x="5082352" y="3690055"/>
              <a:ext cx="4327408" cy="2761584"/>
            </a:xfrm>
            <a:prstGeom prst="rect">
              <a:avLst/>
            </a:prstGeom>
          </p:spPr>
        </p:pic>
      </p:grpSp>
    </p:spTree>
    <p:extLst>
      <p:ext uri="{BB962C8B-B14F-4D97-AF65-F5344CB8AC3E}">
        <p14:creationId xmlns:p14="http://schemas.microsoft.com/office/powerpoint/2010/main" val="1805450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F755-9703-98E2-A549-C56856C5DC5F}"/>
              </a:ext>
            </a:extLst>
          </p:cNvPr>
          <p:cNvSpPr>
            <a:spLocks noGrp="1"/>
          </p:cNvSpPr>
          <p:nvPr>
            <p:ph type="title"/>
          </p:nvPr>
        </p:nvSpPr>
        <p:spPr>
          <a:xfrm>
            <a:off x="501122" y="214606"/>
            <a:ext cx="11371673" cy="622940"/>
          </a:xfrm>
        </p:spPr>
        <p:txBody>
          <a:bodyPr>
            <a:noAutofit/>
          </a:bodyPr>
          <a:lstStyle/>
          <a:p>
            <a:r>
              <a:rPr lang="en-GB" sz="2400" b="1">
                <a:latin typeface="Calibri Light"/>
                <a:cs typeface="Calibri Light"/>
              </a:rPr>
              <a:t>Selective landlord licensing - Avenues Phase 1 Licensing Area - Midterm evaluation summary</a:t>
            </a:r>
            <a:endParaRPr lang="en-US"/>
          </a:p>
        </p:txBody>
      </p:sp>
      <p:sp>
        <p:nvSpPr>
          <p:cNvPr id="10" name="Title 1">
            <a:extLst>
              <a:ext uri="{FF2B5EF4-FFF2-40B4-BE49-F238E27FC236}">
                <a16:creationId xmlns:a16="http://schemas.microsoft.com/office/drawing/2014/main" id="{09FD80D7-5071-F430-FDE9-33A11030283D}"/>
              </a:ext>
            </a:extLst>
          </p:cNvPr>
          <p:cNvSpPr txBox="1">
            <a:spLocks/>
          </p:cNvSpPr>
          <p:nvPr/>
        </p:nvSpPr>
        <p:spPr>
          <a:xfrm>
            <a:off x="533302" y="699415"/>
            <a:ext cx="9451768" cy="11391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ts val="100"/>
              </a:spcBef>
              <a:spcAft>
                <a:spcPts val="100"/>
              </a:spcAft>
              <a:buFont typeface="Arial"/>
              <a:buChar char="•"/>
            </a:pPr>
            <a:r>
              <a:rPr lang="en-GB" sz="1600" b="1">
                <a:cs typeface="Calibri Light"/>
              </a:rPr>
              <a:t>Conversion of pdf evaluation report</a:t>
            </a:r>
          </a:p>
          <a:p>
            <a:pPr marL="342900" indent="-342900">
              <a:spcBef>
                <a:spcPts val="100"/>
              </a:spcBef>
              <a:spcAft>
                <a:spcPts val="100"/>
              </a:spcAft>
              <a:buFont typeface="Arial"/>
              <a:buChar char="•"/>
            </a:pPr>
            <a:r>
              <a:rPr lang="en-GB" sz="1600" b="1">
                <a:solidFill>
                  <a:srgbClr val="000000"/>
                </a:solidFill>
                <a:ea typeface="+mj-lt"/>
                <a:cs typeface="+mj-lt"/>
              </a:rPr>
              <a:t>6K+ words in 16 chapters</a:t>
            </a:r>
            <a:endParaRPr lang="en-GB" sz="1600" b="1">
              <a:solidFill>
                <a:srgbClr val="000000"/>
              </a:solidFill>
              <a:cs typeface="Calibri Light"/>
            </a:endParaRPr>
          </a:p>
          <a:p>
            <a:pPr>
              <a:spcBef>
                <a:spcPts val="100"/>
              </a:spcBef>
              <a:spcAft>
                <a:spcPts val="100"/>
              </a:spcAft>
            </a:pPr>
            <a:br>
              <a:rPr lang="en-GB" sz="2000" b="1">
                <a:cs typeface="Calibri Light"/>
              </a:rPr>
            </a:br>
            <a:endParaRPr lang="en-GB" sz="2000" b="1">
              <a:cs typeface="Calibri Light"/>
            </a:endParaRPr>
          </a:p>
        </p:txBody>
      </p:sp>
      <p:pic>
        <p:nvPicPr>
          <p:cNvPr id="5" name="Picture 4" descr="A screenshot of a web page&#10;&#10;Description automatically generated">
            <a:extLst>
              <a:ext uri="{FF2B5EF4-FFF2-40B4-BE49-F238E27FC236}">
                <a16:creationId xmlns:a16="http://schemas.microsoft.com/office/drawing/2014/main" id="{116A5B50-7CE9-80B0-9052-8E657E11D94D}"/>
              </a:ext>
            </a:extLst>
          </p:cNvPr>
          <p:cNvPicPr>
            <a:picLocks noChangeAspect="1"/>
          </p:cNvPicPr>
          <p:nvPr/>
        </p:nvPicPr>
        <p:blipFill>
          <a:blip r:embed="rId2"/>
          <a:stretch>
            <a:fillRect/>
          </a:stretch>
        </p:blipFill>
        <p:spPr>
          <a:xfrm>
            <a:off x="366889" y="1533407"/>
            <a:ext cx="6276682" cy="4500503"/>
          </a:xfrm>
          <a:prstGeom prst="rect">
            <a:avLst/>
          </a:prstGeom>
        </p:spPr>
      </p:pic>
      <p:pic>
        <p:nvPicPr>
          <p:cNvPr id="6" name="Picture 5" descr="A screenshot of a data&#10;&#10;Description automatically generated">
            <a:extLst>
              <a:ext uri="{FF2B5EF4-FFF2-40B4-BE49-F238E27FC236}">
                <a16:creationId xmlns:a16="http://schemas.microsoft.com/office/drawing/2014/main" id="{116FCAD0-C616-6B73-69E8-70914109DF95}"/>
              </a:ext>
            </a:extLst>
          </p:cNvPr>
          <p:cNvPicPr>
            <a:picLocks noChangeAspect="1"/>
          </p:cNvPicPr>
          <p:nvPr/>
        </p:nvPicPr>
        <p:blipFill>
          <a:blip r:embed="rId3"/>
          <a:stretch>
            <a:fillRect/>
          </a:stretch>
        </p:blipFill>
        <p:spPr>
          <a:xfrm>
            <a:off x="6963834" y="943093"/>
            <a:ext cx="4692825" cy="5460058"/>
          </a:xfrm>
          <a:prstGeom prst="rect">
            <a:avLst/>
          </a:prstGeom>
        </p:spPr>
      </p:pic>
    </p:spTree>
    <p:extLst>
      <p:ext uri="{BB962C8B-B14F-4D97-AF65-F5344CB8AC3E}">
        <p14:creationId xmlns:p14="http://schemas.microsoft.com/office/powerpoint/2010/main" val="252542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F755-9703-98E2-A549-C56856C5DC5F}"/>
              </a:ext>
            </a:extLst>
          </p:cNvPr>
          <p:cNvSpPr>
            <a:spLocks noGrp="1"/>
          </p:cNvSpPr>
          <p:nvPr>
            <p:ph type="title"/>
          </p:nvPr>
        </p:nvSpPr>
        <p:spPr>
          <a:xfrm>
            <a:off x="501122" y="214606"/>
            <a:ext cx="11371673" cy="622940"/>
          </a:xfrm>
        </p:spPr>
        <p:txBody>
          <a:bodyPr>
            <a:noAutofit/>
          </a:bodyPr>
          <a:lstStyle/>
          <a:p>
            <a:r>
              <a:rPr lang="en-GB" sz="2400" b="1">
                <a:latin typeface="Calibri Light"/>
                <a:cs typeface="Calibri Light"/>
              </a:rPr>
              <a:t>Gateshead News – Winter 2023 Upload and landing page</a:t>
            </a:r>
            <a:endParaRPr lang="en-US"/>
          </a:p>
        </p:txBody>
      </p:sp>
      <p:sp>
        <p:nvSpPr>
          <p:cNvPr id="10" name="Title 1">
            <a:extLst>
              <a:ext uri="{FF2B5EF4-FFF2-40B4-BE49-F238E27FC236}">
                <a16:creationId xmlns:a16="http://schemas.microsoft.com/office/drawing/2014/main" id="{09FD80D7-5071-F430-FDE9-33A11030283D}"/>
              </a:ext>
            </a:extLst>
          </p:cNvPr>
          <p:cNvSpPr txBox="1">
            <a:spLocks/>
          </p:cNvSpPr>
          <p:nvPr/>
        </p:nvSpPr>
        <p:spPr>
          <a:xfrm>
            <a:off x="533302" y="699415"/>
            <a:ext cx="9451768" cy="11391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ts val="100"/>
              </a:spcBef>
              <a:spcAft>
                <a:spcPts val="100"/>
              </a:spcAft>
              <a:buFont typeface="Arial"/>
              <a:buChar char="•"/>
            </a:pPr>
            <a:r>
              <a:rPr lang="en-GB" sz="1600" b="1">
                <a:cs typeface="Calibri Light"/>
              </a:rPr>
              <a:t>Drafted new summary text</a:t>
            </a:r>
          </a:p>
          <a:p>
            <a:pPr marL="342900" indent="-342900">
              <a:spcBef>
                <a:spcPts val="100"/>
              </a:spcBef>
              <a:spcAft>
                <a:spcPts val="100"/>
              </a:spcAft>
              <a:buFont typeface="Arial"/>
              <a:buChar char="•"/>
            </a:pPr>
            <a:r>
              <a:rPr lang="en-GB" sz="1600" b="1">
                <a:cs typeface="Calibri Light"/>
              </a:rPr>
              <a:t>Upload of audio version, cover image etc.</a:t>
            </a:r>
          </a:p>
          <a:p>
            <a:pPr>
              <a:spcBef>
                <a:spcPts val="100"/>
              </a:spcBef>
              <a:spcAft>
                <a:spcPts val="100"/>
              </a:spcAft>
            </a:pPr>
            <a:br>
              <a:rPr lang="en-GB" sz="2000" b="1">
                <a:cs typeface="Calibri Light"/>
              </a:rPr>
            </a:br>
            <a:endParaRPr lang="en-GB" sz="2000" b="1">
              <a:cs typeface="Calibri Light"/>
            </a:endParaRPr>
          </a:p>
        </p:txBody>
      </p:sp>
      <p:pic>
        <p:nvPicPr>
          <p:cNvPr id="3" name="Picture 2" descr="A screenshot of a magazine&#10;&#10;Description automatically generated">
            <a:extLst>
              <a:ext uri="{FF2B5EF4-FFF2-40B4-BE49-F238E27FC236}">
                <a16:creationId xmlns:a16="http://schemas.microsoft.com/office/drawing/2014/main" id="{2CE5146E-BC05-E1B8-DA65-915228021321}"/>
              </a:ext>
            </a:extLst>
          </p:cNvPr>
          <p:cNvPicPr>
            <a:picLocks noChangeAspect="1"/>
          </p:cNvPicPr>
          <p:nvPr/>
        </p:nvPicPr>
        <p:blipFill>
          <a:blip r:embed="rId2"/>
          <a:stretch>
            <a:fillRect/>
          </a:stretch>
        </p:blipFill>
        <p:spPr>
          <a:xfrm>
            <a:off x="705555" y="1486370"/>
            <a:ext cx="4940881" cy="4886207"/>
          </a:xfrm>
          <a:prstGeom prst="rect">
            <a:avLst/>
          </a:prstGeom>
        </p:spPr>
      </p:pic>
      <p:pic>
        <p:nvPicPr>
          <p:cNvPr id="4" name="Picture 3" descr="A screenshot of a news feed&#10;&#10;Description automatically generated">
            <a:extLst>
              <a:ext uri="{FF2B5EF4-FFF2-40B4-BE49-F238E27FC236}">
                <a16:creationId xmlns:a16="http://schemas.microsoft.com/office/drawing/2014/main" id="{55EC2881-ED26-D165-6A4B-EB9F86E1313F}"/>
              </a:ext>
            </a:extLst>
          </p:cNvPr>
          <p:cNvPicPr>
            <a:picLocks noChangeAspect="1"/>
          </p:cNvPicPr>
          <p:nvPr/>
        </p:nvPicPr>
        <p:blipFill>
          <a:blip r:embed="rId3"/>
          <a:stretch>
            <a:fillRect/>
          </a:stretch>
        </p:blipFill>
        <p:spPr>
          <a:xfrm>
            <a:off x="5693833" y="1488722"/>
            <a:ext cx="5920803" cy="4876800"/>
          </a:xfrm>
          <a:prstGeom prst="rect">
            <a:avLst/>
          </a:prstGeom>
        </p:spPr>
      </p:pic>
    </p:spTree>
    <p:extLst>
      <p:ext uri="{BB962C8B-B14F-4D97-AF65-F5344CB8AC3E}">
        <p14:creationId xmlns:p14="http://schemas.microsoft.com/office/powerpoint/2010/main" val="3177512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2" name="TextBox 1">
            <a:extLst>
              <a:ext uri="{FF2B5EF4-FFF2-40B4-BE49-F238E27FC236}">
                <a16:creationId xmlns:a16="http://schemas.microsoft.com/office/drawing/2014/main" id="{AACB101E-9743-81C6-61A4-93020DB6BD63}"/>
              </a:ext>
            </a:extLst>
          </p:cNvPr>
          <p:cNvSpPr txBox="1"/>
          <p:nvPr/>
        </p:nvSpPr>
        <p:spPr>
          <a:xfrm>
            <a:off x="704070" y="1954866"/>
            <a:ext cx="9395230"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Segoe UI Semibold"/>
                <a:ea typeface="+mj-ea"/>
                <a:cs typeface="Segoe UI Semibold"/>
              </a:rPr>
              <a:t>Direct Payments</a:t>
            </a:r>
          </a:p>
          <a:p>
            <a:pPr marL="742950" lvl="1" indent="-285750">
              <a:buFont typeface="Arial"/>
              <a:buChar char="•"/>
            </a:pPr>
            <a:r>
              <a:rPr lang="en-US" sz="1600">
                <a:ea typeface="+mn-lt"/>
                <a:cs typeface="+mn-lt"/>
              </a:rPr>
              <a:t>Meeting with Neil Blue</a:t>
            </a:r>
          </a:p>
          <a:p>
            <a:pPr marL="742950" lvl="1" indent="-285750">
              <a:buFont typeface="Arial"/>
              <a:buChar char="•"/>
            </a:pPr>
            <a:r>
              <a:rPr lang="en-US" sz="1600">
                <a:ea typeface="+mn-lt"/>
                <a:cs typeface="+mn-lt"/>
              </a:rPr>
              <a:t>Research direct payments in other Local authorities </a:t>
            </a:r>
          </a:p>
          <a:p>
            <a:pPr marL="285750" indent="-285750">
              <a:buFont typeface="Arial"/>
              <a:buChar char="•"/>
            </a:pPr>
            <a:endParaRPr lang="en-US" sz="1600">
              <a:ea typeface="+mn-lt"/>
              <a:cs typeface="+mn-lt"/>
            </a:endParaRPr>
          </a:p>
          <a:p>
            <a:pPr marL="285750" indent="-285750">
              <a:buFont typeface="Arial"/>
              <a:buChar char="•"/>
            </a:pPr>
            <a:r>
              <a:rPr lang="en-US" sz="2000">
                <a:latin typeface="Segoe UI Semibold"/>
                <a:ea typeface="+mj-ea"/>
                <a:cs typeface="Segoe UI Semibold"/>
              </a:rPr>
              <a:t>Waste Escalations</a:t>
            </a:r>
          </a:p>
          <a:p>
            <a:pPr marL="742950" lvl="1" indent="-285750">
              <a:buFont typeface="Arial"/>
              <a:buChar char="•"/>
            </a:pPr>
            <a:r>
              <a:rPr lang="en-US" sz="1600">
                <a:ea typeface="+mn-lt"/>
                <a:cs typeface="+mn-lt"/>
              </a:rPr>
              <a:t>Initial meetings with CSU and Waste – workshop to follow later in the week.</a:t>
            </a:r>
          </a:p>
          <a:p>
            <a:pPr marL="742950" lvl="1" indent="-285750">
              <a:buFont typeface="Arial"/>
              <a:buChar char="•"/>
            </a:pPr>
            <a:endParaRPr lang="en-US" sz="1600">
              <a:ea typeface="Calibri" panose="020F0502020204030204"/>
              <a:cs typeface="Calibri" panose="020F0502020204030204"/>
            </a:endParaRPr>
          </a:p>
          <a:p>
            <a:pPr marL="742950" lvl="1" indent="-285750">
              <a:buFont typeface="Arial"/>
              <a:buChar char="•"/>
            </a:pPr>
            <a:endParaRPr lang="en-US" sz="1600">
              <a:latin typeface="Calibri" panose="020F0502020204030204"/>
              <a:ea typeface="Calibri" panose="020F0502020204030204"/>
              <a:cs typeface="Calibri" panose="020F0502020204030204"/>
            </a:endParaRPr>
          </a:p>
          <a:p>
            <a:pPr marL="285750" indent="-285750">
              <a:buFont typeface="Arial,Sans-Serif"/>
              <a:buChar char="•"/>
            </a:pPr>
            <a:r>
              <a:rPr lang="en-US" sz="2000">
                <a:latin typeface="Segoe UI Semibold"/>
                <a:ea typeface="Calibri" panose="020F0502020204030204"/>
                <a:cs typeface="Segoe UI Semibold"/>
              </a:rPr>
              <a:t>Winter maintenance</a:t>
            </a:r>
          </a:p>
          <a:p>
            <a:pPr marL="742950" lvl="1" indent="-285750">
              <a:buFont typeface="Arial"/>
              <a:buChar char="•"/>
            </a:pPr>
            <a:r>
              <a:rPr lang="en-US" sz="1600">
                <a:latin typeface="Calibri"/>
                <a:ea typeface="Calibri" panose="020F0502020204030204"/>
                <a:cs typeface="Calibri"/>
              </a:rPr>
              <a:t>Redesign salt request form</a:t>
            </a:r>
            <a:endParaRPr lang="en-US" sz="2000">
              <a:latin typeface="Segoe UI Semibold"/>
              <a:ea typeface="Calibri" panose="020F0502020204030204"/>
              <a:cs typeface="Segoe UI Semibold"/>
            </a:endParaRPr>
          </a:p>
          <a:p>
            <a:pPr marL="742950" lvl="1" indent="-285750">
              <a:buFont typeface="Arial"/>
              <a:buChar char="•"/>
            </a:pPr>
            <a:r>
              <a:rPr lang="en-US" sz="1600">
                <a:ea typeface="Calibri" panose="020F0502020204030204"/>
                <a:cs typeface="Calibri" panose="020F0502020204030204"/>
              </a:rPr>
              <a:t>Case outcomes/confirmation emails/closure emails</a:t>
            </a:r>
          </a:p>
          <a:p>
            <a:pPr marL="742950" lvl="1" indent="-285750">
              <a:buFont typeface="Arial"/>
              <a:buChar char="•"/>
            </a:pPr>
            <a:r>
              <a:rPr lang="en-US" sz="1600">
                <a:latin typeface="Calibri"/>
                <a:ea typeface="Calibri"/>
                <a:cs typeface="Calibri"/>
              </a:rPr>
              <a:t>Web content</a:t>
            </a:r>
          </a:p>
          <a:p>
            <a:pPr marL="742950" lvl="1" indent="-285750">
              <a:buFont typeface="Arial"/>
              <a:buChar char="•"/>
            </a:pPr>
            <a:endParaRPr lang="en-US" sz="1600">
              <a:latin typeface="Calibri"/>
              <a:ea typeface="Calibri"/>
              <a:cs typeface="Calibri"/>
            </a:endParaRPr>
          </a:p>
          <a:p>
            <a:pPr marL="285750" indent="-285750">
              <a:buFont typeface="Arial,Sans-Serif"/>
              <a:buChar char="•"/>
            </a:pPr>
            <a:endParaRPr lang="en-US" sz="1600">
              <a:ea typeface="Calibri" panose="020F0502020204030204"/>
              <a:cs typeface="Calibri" panose="020F0502020204030204"/>
            </a:endParaRPr>
          </a:p>
          <a:p>
            <a:pPr lvl="1"/>
            <a:endParaRPr lang="en-US" sz="1600">
              <a:ea typeface="Calibri" panose="020F0502020204030204"/>
              <a:cs typeface="Calibri" panose="020F0502020204030204"/>
            </a:endParaRPr>
          </a:p>
          <a:p>
            <a:pPr lvl="1"/>
            <a:endParaRPr lang="en-US" sz="1600">
              <a:ea typeface="Calibri" panose="020F0502020204030204"/>
              <a:cs typeface="Calibri" panose="020F0502020204030204"/>
            </a:endParaRPr>
          </a:p>
          <a:p>
            <a:pPr marL="285750" indent="-285750">
              <a:buFont typeface="Arial,Sans-Serif"/>
              <a:buChar char="•"/>
            </a:pPr>
            <a:endParaRPr lang="en-US" sz="1600">
              <a:ea typeface="Calibri" panose="020F0502020204030204"/>
              <a:cs typeface="Calibri" panose="020F0502020204030204"/>
            </a:endParaRPr>
          </a:p>
          <a:p>
            <a:pPr marL="285750" indent="-285750">
              <a:buFont typeface="Arial"/>
              <a:buChar char="•"/>
            </a:pPr>
            <a:endParaRPr lang="en-US">
              <a:ea typeface="Calibri"/>
              <a:cs typeface="Calibri"/>
            </a:endParaRPr>
          </a:p>
        </p:txBody>
      </p:sp>
      <p:sp>
        <p:nvSpPr>
          <p:cNvPr id="8" name="Title 3">
            <a:extLst>
              <a:ext uri="{FF2B5EF4-FFF2-40B4-BE49-F238E27FC236}">
                <a16:creationId xmlns:a16="http://schemas.microsoft.com/office/drawing/2014/main" id="{66C61E19-6720-5B5B-873C-1A45E6B40A73}"/>
              </a:ext>
            </a:extLst>
          </p:cNvPr>
          <p:cNvSpPr txBox="1">
            <a:spLocks/>
          </p:cNvSpPr>
          <p:nvPr/>
        </p:nvSpPr>
        <p:spPr>
          <a:xfrm>
            <a:off x="876679" y="1376758"/>
            <a:ext cx="5123329" cy="5868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Discovery</a:t>
            </a:r>
          </a:p>
        </p:txBody>
      </p:sp>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Sprint 8</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568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10515600" cy="1325563"/>
          </a:xfrm>
        </p:spPr>
        <p:txBody>
          <a:bodyPr/>
          <a:lstStyle/>
          <a:p>
            <a:r>
              <a:rPr lang="en-GB">
                <a:latin typeface="Segoe UI Semibold"/>
                <a:cs typeface="Segoe UI Semibold"/>
              </a:rPr>
              <a:t>Sprint 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969819" y="1533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466DF149-9B87-86BC-F828-B0E9EF52CCB1}"/>
              </a:ext>
            </a:extLst>
          </p:cNvPr>
          <p:cNvSpPr txBox="1">
            <a:spLocks/>
          </p:cNvSpPr>
          <p:nvPr/>
        </p:nvSpPr>
        <p:spPr>
          <a:xfrm>
            <a:off x="836427" y="2504399"/>
            <a:ext cx="11006629" cy="39916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p:txBody>
      </p:sp>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117883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Development</a:t>
            </a:r>
            <a:endParaRPr lang="en-GB" sz="2800">
              <a:latin typeface="Segoe UI Semibold" panose="020B0702040204020203" pitchFamily="34" charset="0"/>
              <a:cs typeface="Segoe UI Semibold" panose="020B07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Content Placeholder 2">
            <a:extLst>
              <a:ext uri="{FF2B5EF4-FFF2-40B4-BE49-F238E27FC236}">
                <a16:creationId xmlns:a16="http://schemas.microsoft.com/office/drawing/2014/main" id="{D7810CC8-1244-FBE5-73EF-6F19F90A5CF0}"/>
              </a:ext>
            </a:extLst>
          </p:cNvPr>
          <p:cNvSpPr>
            <a:spLocks noGrp="1"/>
          </p:cNvSpPr>
          <p:nvPr>
            <p:ph idx="1"/>
          </p:nvPr>
        </p:nvSpPr>
        <p:spPr>
          <a:xfrm>
            <a:off x="872067" y="2354233"/>
            <a:ext cx="2810933" cy="1955272"/>
          </a:xfrm>
        </p:spPr>
        <p:txBody>
          <a:bodyPr vert="horz" lIns="91440" tIns="45720" rIns="91440" bIns="45720" rtlCol="0" anchor="t">
            <a:normAutofit/>
          </a:bodyPr>
          <a:lstStyle/>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p:txBody>
      </p:sp>
      <p:pic>
        <p:nvPicPr>
          <p:cNvPr id="2" name="Picture 1" descr="A screenshot of a computer&#10;&#10;Description automatically generated">
            <a:extLst>
              <a:ext uri="{FF2B5EF4-FFF2-40B4-BE49-F238E27FC236}">
                <a16:creationId xmlns:a16="http://schemas.microsoft.com/office/drawing/2014/main" id="{F8439BAD-6A18-ADDA-2D98-DCD070C93776}"/>
              </a:ext>
            </a:extLst>
          </p:cNvPr>
          <p:cNvPicPr>
            <a:picLocks noChangeAspect="1"/>
          </p:cNvPicPr>
          <p:nvPr/>
        </p:nvPicPr>
        <p:blipFill>
          <a:blip r:embed="rId4"/>
          <a:stretch>
            <a:fillRect/>
          </a:stretch>
        </p:blipFill>
        <p:spPr>
          <a:xfrm>
            <a:off x="5740400" y="163837"/>
            <a:ext cx="5918200" cy="4302942"/>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82EEE2FF-9391-5E01-832D-E581161FA3CC}"/>
              </a:ext>
            </a:extLst>
          </p:cNvPr>
          <p:cNvPicPr>
            <a:picLocks noChangeAspect="1"/>
          </p:cNvPicPr>
          <p:nvPr/>
        </p:nvPicPr>
        <p:blipFill>
          <a:blip r:embed="rId5"/>
          <a:stretch>
            <a:fillRect/>
          </a:stretch>
        </p:blipFill>
        <p:spPr>
          <a:xfrm>
            <a:off x="6092093" y="4743631"/>
            <a:ext cx="4149968" cy="1766890"/>
          </a:xfrm>
          <a:prstGeom prst="rect">
            <a:avLst/>
          </a:prstGeom>
        </p:spPr>
      </p:pic>
      <p:sp>
        <p:nvSpPr>
          <p:cNvPr id="10" name="Text Placeholder 2">
            <a:extLst>
              <a:ext uri="{FF2B5EF4-FFF2-40B4-BE49-F238E27FC236}">
                <a16:creationId xmlns:a16="http://schemas.microsoft.com/office/drawing/2014/main" id="{D3A70084-410E-5D8F-8A74-5E3B968CBE9B}"/>
              </a:ext>
            </a:extLst>
          </p:cNvPr>
          <p:cNvSpPr txBox="1">
            <a:spLocks/>
          </p:cNvSpPr>
          <p:nvPr/>
        </p:nvSpPr>
        <p:spPr>
          <a:xfrm>
            <a:off x="581738" y="2308538"/>
            <a:ext cx="5157787" cy="3895022"/>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latin typeface="Calibri Light"/>
                <a:cs typeface="Calibri"/>
              </a:rPr>
              <a:t>Development of the damp and mould reporting form allowing professionals to submit on behalf of a tenant.</a:t>
            </a:r>
          </a:p>
          <a:p>
            <a:pPr marL="0" indent="0">
              <a:buNone/>
            </a:pPr>
            <a:endParaRPr lang="en-GB" sz="1800">
              <a:latin typeface="Calibri Light"/>
              <a:cs typeface="Calibri"/>
            </a:endParaRPr>
          </a:p>
          <a:p>
            <a:pPr marL="0" indent="0">
              <a:buNone/>
            </a:pPr>
            <a:r>
              <a:rPr lang="en-GB" sz="1800">
                <a:latin typeface="Calibri Light"/>
                <a:cs typeface="Calibri"/>
              </a:rPr>
              <a:t>The route for professionals is shorter and gathers sufficient information to allow the report to be handled.</a:t>
            </a:r>
            <a:endParaRPr lang="en-GB"/>
          </a:p>
          <a:p>
            <a:pPr marL="0" indent="0">
              <a:buNone/>
            </a:pPr>
            <a:endParaRPr lang="en-GB" sz="1800">
              <a:latin typeface="Calibri Light"/>
              <a:cs typeface="Calibri"/>
            </a:endParaRPr>
          </a:p>
          <a:p>
            <a:pPr marL="0" indent="0">
              <a:buNone/>
            </a:pPr>
            <a:r>
              <a:rPr lang="en-GB" sz="1800">
                <a:latin typeface="Calibri Light"/>
                <a:cs typeface="Calibri"/>
              </a:rPr>
              <a:t>Once submitted it creates a 'professional referral' case subtype to allow these cases to be separated out from reports from tenants.</a:t>
            </a:r>
          </a:p>
          <a:p>
            <a:pPr marL="0" indent="0">
              <a:buNone/>
            </a:pPr>
            <a:endParaRPr lang="en-GB" sz="1800">
              <a:latin typeface="Calibri Light"/>
              <a:cs typeface="Calibri"/>
            </a:endParaRPr>
          </a:p>
          <a:p>
            <a:pPr marL="0" indent="0">
              <a:buNone/>
            </a:pPr>
            <a:endParaRPr lang="en-GB" sz="1800">
              <a:latin typeface="Calibri Light"/>
              <a:cs typeface="Calibri"/>
            </a:endParaRPr>
          </a:p>
        </p:txBody>
      </p:sp>
    </p:spTree>
    <p:extLst>
      <p:ext uri="{BB962C8B-B14F-4D97-AF65-F5344CB8AC3E}">
        <p14:creationId xmlns:p14="http://schemas.microsoft.com/office/powerpoint/2010/main" val="296716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10515600" cy="1325563"/>
          </a:xfrm>
        </p:spPr>
        <p:txBody>
          <a:bodyPr/>
          <a:lstStyle/>
          <a:p>
            <a:r>
              <a:rPr lang="en-GB">
                <a:latin typeface="Segoe UI Semibold"/>
                <a:cs typeface="Segoe UI Semibold"/>
              </a:rPr>
              <a:t>Sprint 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969819" y="1533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466DF149-9B87-86BC-F828-B0E9EF52CCB1}"/>
              </a:ext>
            </a:extLst>
          </p:cNvPr>
          <p:cNvSpPr txBox="1">
            <a:spLocks/>
          </p:cNvSpPr>
          <p:nvPr/>
        </p:nvSpPr>
        <p:spPr>
          <a:xfrm>
            <a:off x="836427" y="2504399"/>
            <a:ext cx="11006629" cy="39916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p:txBody>
      </p:sp>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117883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Development</a:t>
            </a:r>
            <a:endParaRPr lang="en-GB" sz="2800">
              <a:latin typeface="Segoe UI Semibold" panose="020B0702040204020203" pitchFamily="34" charset="0"/>
              <a:cs typeface="Segoe UI Semibold" panose="020B07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Content Placeholder 2">
            <a:extLst>
              <a:ext uri="{FF2B5EF4-FFF2-40B4-BE49-F238E27FC236}">
                <a16:creationId xmlns:a16="http://schemas.microsoft.com/office/drawing/2014/main" id="{D7810CC8-1244-FBE5-73EF-6F19F90A5CF0}"/>
              </a:ext>
            </a:extLst>
          </p:cNvPr>
          <p:cNvSpPr>
            <a:spLocks noGrp="1"/>
          </p:cNvSpPr>
          <p:nvPr>
            <p:ph idx="1"/>
          </p:nvPr>
        </p:nvSpPr>
        <p:spPr>
          <a:xfrm>
            <a:off x="872067" y="2354233"/>
            <a:ext cx="2810933" cy="1955272"/>
          </a:xfrm>
        </p:spPr>
        <p:txBody>
          <a:bodyPr vert="horz" lIns="91440" tIns="45720" rIns="91440" bIns="45720" rtlCol="0" anchor="t">
            <a:normAutofit/>
          </a:bodyPr>
          <a:lstStyle/>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p:txBody>
      </p:sp>
      <p:sp>
        <p:nvSpPr>
          <p:cNvPr id="11" name="Text Placeholder 2">
            <a:extLst>
              <a:ext uri="{FF2B5EF4-FFF2-40B4-BE49-F238E27FC236}">
                <a16:creationId xmlns:a16="http://schemas.microsoft.com/office/drawing/2014/main" id="{1D383538-D883-16B9-2BDB-9E6A50F9DB56}"/>
              </a:ext>
            </a:extLst>
          </p:cNvPr>
          <p:cNvSpPr txBox="1">
            <a:spLocks/>
          </p:cNvSpPr>
          <p:nvPr/>
        </p:nvSpPr>
        <p:spPr>
          <a:xfrm>
            <a:off x="734138" y="2353476"/>
            <a:ext cx="5157787" cy="151133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latin typeface="Calibri Light"/>
                <a:cs typeface="Calibri"/>
              </a:rPr>
              <a:t>Skip permits  </a:t>
            </a:r>
            <a:r>
              <a:rPr lang="en-GB" sz="1800">
                <a:latin typeface="Calibri Light"/>
                <a:ea typeface="Calibri Light"/>
                <a:cs typeface="+mn-lt"/>
              </a:rPr>
              <a:t>(DCE-7974</a:t>
            </a:r>
            <a:r>
              <a:rPr lang="en-GB" sz="1800">
                <a:latin typeface="Calibri Light"/>
                <a:cs typeface="Calibri"/>
              </a:rPr>
              <a:t>)- changes made in a previous sprint meant that the applicant wasn't charged the correct amount. This was picked and corrected immediately after deployment.</a:t>
            </a:r>
          </a:p>
          <a:p>
            <a:pPr marL="0" indent="0">
              <a:buNone/>
            </a:pPr>
            <a:endParaRPr lang="en-GB" sz="1800">
              <a:latin typeface="Calibri Light"/>
              <a:ea typeface="Calibri Light"/>
              <a:cs typeface="Calibri"/>
            </a:endParaRPr>
          </a:p>
        </p:txBody>
      </p:sp>
      <p:pic>
        <p:nvPicPr>
          <p:cNvPr id="2" name="Picture 1" descr="A screenshot of a computer&#10;&#10;Description automatically generated">
            <a:extLst>
              <a:ext uri="{FF2B5EF4-FFF2-40B4-BE49-F238E27FC236}">
                <a16:creationId xmlns:a16="http://schemas.microsoft.com/office/drawing/2014/main" id="{E71C4DFC-720A-4D6F-5E19-DAF6A3326539}"/>
              </a:ext>
            </a:extLst>
          </p:cNvPr>
          <p:cNvPicPr>
            <a:picLocks noChangeAspect="1"/>
          </p:cNvPicPr>
          <p:nvPr/>
        </p:nvPicPr>
        <p:blipFill>
          <a:blip r:embed="rId4"/>
          <a:stretch>
            <a:fillRect/>
          </a:stretch>
        </p:blipFill>
        <p:spPr>
          <a:xfrm>
            <a:off x="6287477" y="801170"/>
            <a:ext cx="5165969" cy="2823122"/>
          </a:xfrm>
          <a:prstGeom prst="rect">
            <a:avLst/>
          </a:prstGeom>
        </p:spPr>
      </p:pic>
    </p:spTree>
    <p:extLst>
      <p:ext uri="{BB962C8B-B14F-4D97-AF65-F5344CB8AC3E}">
        <p14:creationId xmlns:p14="http://schemas.microsoft.com/office/powerpoint/2010/main" val="854721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10515600" cy="1325563"/>
          </a:xfrm>
        </p:spPr>
        <p:txBody>
          <a:bodyPr/>
          <a:lstStyle/>
          <a:p>
            <a:r>
              <a:rPr lang="en-GB">
                <a:latin typeface="Segoe UI Semibold"/>
                <a:cs typeface="Segoe UI Semibold"/>
              </a:rPr>
              <a:t>Sprint 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969819" y="1533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466DF149-9B87-86BC-F828-B0E9EF52CCB1}"/>
              </a:ext>
            </a:extLst>
          </p:cNvPr>
          <p:cNvSpPr txBox="1">
            <a:spLocks/>
          </p:cNvSpPr>
          <p:nvPr/>
        </p:nvSpPr>
        <p:spPr>
          <a:xfrm>
            <a:off x="836427" y="2504399"/>
            <a:ext cx="11006629" cy="39916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p:txBody>
      </p:sp>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117883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Development</a:t>
            </a:r>
            <a:endParaRPr lang="en-GB" sz="2800">
              <a:latin typeface="Segoe UI Semibold" panose="020B0702040204020203" pitchFamily="34" charset="0"/>
              <a:cs typeface="Segoe UI Semibold" panose="020B07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Content Placeholder 2">
            <a:extLst>
              <a:ext uri="{FF2B5EF4-FFF2-40B4-BE49-F238E27FC236}">
                <a16:creationId xmlns:a16="http://schemas.microsoft.com/office/drawing/2014/main" id="{D7810CC8-1244-FBE5-73EF-6F19F90A5CF0}"/>
              </a:ext>
            </a:extLst>
          </p:cNvPr>
          <p:cNvSpPr>
            <a:spLocks noGrp="1"/>
          </p:cNvSpPr>
          <p:nvPr>
            <p:ph idx="1"/>
          </p:nvPr>
        </p:nvSpPr>
        <p:spPr>
          <a:xfrm>
            <a:off x="872067" y="2354233"/>
            <a:ext cx="2810933" cy="1955272"/>
          </a:xfrm>
        </p:spPr>
        <p:txBody>
          <a:bodyPr vert="horz" lIns="91440" tIns="45720" rIns="91440" bIns="45720" rtlCol="0" anchor="t">
            <a:normAutofit/>
          </a:bodyPr>
          <a:lstStyle/>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p:txBody>
      </p:sp>
      <p:sp>
        <p:nvSpPr>
          <p:cNvPr id="11" name="Text Placeholder 2">
            <a:extLst>
              <a:ext uri="{FF2B5EF4-FFF2-40B4-BE49-F238E27FC236}">
                <a16:creationId xmlns:a16="http://schemas.microsoft.com/office/drawing/2014/main" id="{1D383538-D883-16B9-2BDB-9E6A50F9DB56}"/>
              </a:ext>
            </a:extLst>
          </p:cNvPr>
          <p:cNvSpPr txBox="1">
            <a:spLocks/>
          </p:cNvSpPr>
          <p:nvPr/>
        </p:nvSpPr>
        <p:spPr>
          <a:xfrm>
            <a:off x="734138" y="2353476"/>
            <a:ext cx="5157787" cy="1843483"/>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latin typeface="Calibri Light"/>
                <a:cs typeface="Calibri"/>
              </a:rPr>
              <a:t>Code review amends for the Gateshead Has Your Back feedback form.</a:t>
            </a:r>
            <a:endParaRPr lang="en-GB" sz="1800">
              <a:latin typeface="Calibri Light"/>
              <a:ea typeface="Calibri Light"/>
              <a:cs typeface="Calibri"/>
            </a:endParaRPr>
          </a:p>
          <a:p>
            <a:pPr marL="0" indent="0">
              <a:buNone/>
            </a:pPr>
            <a:endParaRPr lang="en-GB" sz="1800">
              <a:latin typeface="Calibri Light"/>
              <a:ea typeface="Calibri Light"/>
              <a:cs typeface="Calibri"/>
            </a:endParaRPr>
          </a:p>
          <a:p>
            <a:pPr marL="0" indent="0">
              <a:buNone/>
            </a:pPr>
            <a:r>
              <a:rPr lang="en-GB" sz="1800">
                <a:latin typeface="Calibri Light"/>
                <a:ea typeface="Calibri Light"/>
                <a:cs typeface="Calibri"/>
              </a:rPr>
              <a:t>The changes made from this code review were also implemented in the development of the damp and mould reporting form.</a:t>
            </a:r>
          </a:p>
        </p:txBody>
      </p:sp>
      <p:pic>
        <p:nvPicPr>
          <p:cNvPr id="12" name="Picture 11" descr="A screenshot of a social media post&#10;&#10;Description automatically generated">
            <a:extLst>
              <a:ext uri="{FF2B5EF4-FFF2-40B4-BE49-F238E27FC236}">
                <a16:creationId xmlns:a16="http://schemas.microsoft.com/office/drawing/2014/main" id="{3E0F6283-DE19-91AC-FF0F-3E391A2D745D}"/>
              </a:ext>
            </a:extLst>
          </p:cNvPr>
          <p:cNvPicPr>
            <a:picLocks noChangeAspect="1"/>
          </p:cNvPicPr>
          <p:nvPr/>
        </p:nvPicPr>
        <p:blipFill>
          <a:blip r:embed="rId4"/>
          <a:stretch>
            <a:fillRect/>
          </a:stretch>
        </p:blipFill>
        <p:spPr>
          <a:xfrm>
            <a:off x="6092092" y="175160"/>
            <a:ext cx="5527430" cy="3576911"/>
          </a:xfrm>
          <a:prstGeom prst="rect">
            <a:avLst/>
          </a:prstGeom>
        </p:spPr>
      </p:pic>
      <p:pic>
        <p:nvPicPr>
          <p:cNvPr id="13" name="Picture 12" descr="A screenshot of a message&#10;&#10;Description automatically generated">
            <a:extLst>
              <a:ext uri="{FF2B5EF4-FFF2-40B4-BE49-F238E27FC236}">
                <a16:creationId xmlns:a16="http://schemas.microsoft.com/office/drawing/2014/main" id="{B5E30AD2-B016-036D-32C1-A522D6A47A88}"/>
              </a:ext>
            </a:extLst>
          </p:cNvPr>
          <p:cNvPicPr>
            <a:picLocks noChangeAspect="1"/>
          </p:cNvPicPr>
          <p:nvPr/>
        </p:nvPicPr>
        <p:blipFill>
          <a:blip r:embed="rId5"/>
          <a:stretch>
            <a:fillRect/>
          </a:stretch>
        </p:blipFill>
        <p:spPr>
          <a:xfrm>
            <a:off x="6053015" y="4031554"/>
            <a:ext cx="5117123" cy="1794045"/>
          </a:xfrm>
          <a:prstGeom prst="rect">
            <a:avLst/>
          </a:prstGeom>
        </p:spPr>
      </p:pic>
    </p:spTree>
    <p:extLst>
      <p:ext uri="{BB962C8B-B14F-4D97-AF65-F5344CB8AC3E}">
        <p14:creationId xmlns:p14="http://schemas.microsoft.com/office/powerpoint/2010/main" val="283679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10515600" cy="1325563"/>
          </a:xfrm>
        </p:spPr>
        <p:txBody>
          <a:bodyPr/>
          <a:lstStyle/>
          <a:p>
            <a:r>
              <a:rPr lang="en-GB">
                <a:latin typeface="Segoe UI Semibold"/>
                <a:cs typeface="Segoe UI Semibold"/>
              </a:rPr>
              <a:t>Sprint 8 </a:t>
            </a:r>
            <a:endParaRPr lang="en-GB">
              <a:latin typeface="Segoe UI Semibold" panose="020B0702040204020203" pitchFamily="34" charset="0"/>
              <a:cs typeface="Segoe UI Semibold" panose="020B0702040204020203" pitchFamily="34" charset="0"/>
            </a:endParaRPr>
          </a:p>
        </p:txBody>
      </p:sp>
      <p:sp>
        <p:nvSpPr>
          <p:cNvPr id="5" name="Content Placeholder 2">
            <a:extLst>
              <a:ext uri="{FF2B5EF4-FFF2-40B4-BE49-F238E27FC236}">
                <a16:creationId xmlns:a16="http://schemas.microsoft.com/office/drawing/2014/main" id="{1AE2A157-CCC0-4C44-91F7-F7F471A30EDB}"/>
              </a:ext>
            </a:extLst>
          </p:cNvPr>
          <p:cNvSpPr>
            <a:spLocks noGrp="1"/>
          </p:cNvSpPr>
          <p:nvPr>
            <p:ph idx="1"/>
          </p:nvPr>
        </p:nvSpPr>
        <p:spPr>
          <a:xfrm>
            <a:off x="838199" y="3577701"/>
            <a:ext cx="10214841" cy="2599262"/>
          </a:xfrm>
        </p:spPr>
        <p:txBody>
          <a:bodyPr vert="horz" lIns="91440" tIns="45720" rIns="91440" bIns="45720" rtlCol="0" anchor="t">
            <a:normAutofit/>
          </a:bodyPr>
          <a:lstStyle/>
          <a:p>
            <a:endParaRPr lang="en-GB" sz="2400">
              <a:latin typeface="Segoe UI Semilight" panose="020B0402040204020203" pitchFamily="34" charset="0"/>
              <a:cs typeface="Segoe UI Semilight" panose="020B0402040204020203" pitchFamily="34" charset="0"/>
            </a:endParaRPr>
          </a:p>
          <a:p>
            <a:endParaRPr lang="en-GB" sz="2400">
              <a:latin typeface="Segoe UI Semilight" panose="020B0402040204020203" pitchFamily="34" charset="0"/>
              <a:cs typeface="Segoe UI Semilight" panose="020B04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969819" y="1533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2154568"/>
            <a:ext cx="10515600"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Testing</a:t>
            </a:r>
            <a:endParaRPr lang="en-US">
              <a:cs typeface="Calibri Light" panose="020F0302020204030204"/>
            </a:endParaRPr>
          </a:p>
          <a:p>
            <a:endParaRPr lang="en-GB" sz="2800">
              <a:latin typeface="Segoe UI Semibold" panose="020B0702040204020203" pitchFamily="34" charset="0"/>
              <a:cs typeface="Segoe UI Semibold" panose="020B0702040204020203" pitchFamily="34" charset="0"/>
            </a:endParaRPr>
          </a:p>
          <a:p>
            <a:pPr marL="457200" indent="-457200">
              <a:buFont typeface="Arial"/>
              <a:buChar char="•"/>
            </a:pPr>
            <a:r>
              <a:rPr lang="en-GB" sz="1600">
                <a:latin typeface="Calibri"/>
                <a:cs typeface="Segoe UI Semibold"/>
              </a:rPr>
              <a:t>Pest control appointments – add case reference numbers</a:t>
            </a:r>
            <a:endParaRPr lang="en-GB" sz="1600">
              <a:latin typeface="Calibri"/>
              <a:cs typeface="Segoe UI Semibold" panose="020B0702040204020203" pitchFamily="34" charset="0"/>
            </a:endParaRPr>
          </a:p>
          <a:p>
            <a:pPr marL="457200" indent="-457200">
              <a:buFont typeface="Arial"/>
              <a:buChar char="•"/>
            </a:pPr>
            <a:endParaRPr lang="en-GB" sz="1600">
              <a:latin typeface="Calibri"/>
              <a:cs typeface="Segoe UI Semibold" panose="020B0702040204020203" pitchFamily="34" charset="0"/>
            </a:endParaRPr>
          </a:p>
          <a:p>
            <a:pPr marL="457200" indent="-457200">
              <a:buFont typeface="Arial"/>
              <a:buChar char="•"/>
            </a:pPr>
            <a:r>
              <a:rPr lang="en-GB" sz="1600">
                <a:latin typeface="Calibri"/>
                <a:cs typeface="Segoe UI Semibold"/>
              </a:rPr>
              <a:t>Planning bug on file uploads on householder pre app form</a:t>
            </a:r>
            <a:endParaRPr lang="en-GB" sz="1600">
              <a:latin typeface="Calibri"/>
              <a:cs typeface="Segoe UI Semibold" panose="020B0702040204020203" pitchFamily="34" charset="0"/>
            </a:endParaRPr>
          </a:p>
          <a:p>
            <a:pPr marL="457200" indent="-457200">
              <a:buFont typeface="Arial"/>
              <a:buChar char="•"/>
            </a:pPr>
            <a:endParaRPr lang="en-GB" sz="1600">
              <a:latin typeface="Calibri"/>
              <a:cs typeface="Segoe UI Semibold" panose="020B0702040204020203" pitchFamily="34" charset="0"/>
            </a:endParaRPr>
          </a:p>
          <a:p>
            <a:pPr marL="457200" indent="-457200">
              <a:buFont typeface="Arial"/>
              <a:buChar char="•"/>
            </a:pPr>
            <a:r>
              <a:rPr lang="en-GB" sz="1600">
                <a:latin typeface="Calibri"/>
                <a:cs typeface="Segoe UI Semibold"/>
              </a:rPr>
              <a:t>Bin replacement missing business key</a:t>
            </a:r>
            <a:endParaRPr lang="en-GB" sz="1600">
              <a:latin typeface="Calibri"/>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p:txBody>
      </p:sp>
      <p:sp>
        <p:nvSpPr>
          <p:cNvPr id="2" name="Content Placeholder 2">
            <a:extLst>
              <a:ext uri="{FF2B5EF4-FFF2-40B4-BE49-F238E27FC236}">
                <a16:creationId xmlns:a16="http://schemas.microsoft.com/office/drawing/2014/main" id="{DDF38579-5685-EADC-9199-339ABF44C637}"/>
              </a:ext>
            </a:extLst>
          </p:cNvPr>
          <p:cNvSpPr txBox="1">
            <a:spLocks/>
          </p:cNvSpPr>
          <p:nvPr/>
        </p:nvSpPr>
        <p:spPr>
          <a:xfrm>
            <a:off x="820369" y="2158005"/>
            <a:ext cx="9476504" cy="46769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a:latin typeface="Calibri"/>
              <a:cs typeface="Segoe UI Semilight"/>
            </a:endParaRPr>
          </a:p>
          <a:p>
            <a:pPr marL="0" indent="0">
              <a:buNone/>
            </a:pPr>
            <a:endParaRPr lang="en-GB" b="1">
              <a:latin typeface="Segoe UI Semilight" panose="020B0402040204020203" pitchFamily="34" charset="0"/>
              <a:cs typeface="Segoe UI Semilight" panose="020B0402040204020203" pitchFamily="34" charset="0"/>
            </a:endParaRPr>
          </a:p>
          <a:p>
            <a:endParaRPr lang="en-GB" sz="2400">
              <a:latin typeface="Segoe UI Semilight" panose="020B0402040204020203" pitchFamily="34" charset="0"/>
              <a:cs typeface="Segoe UI Semilight" panose="020B04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Tree>
    <p:extLst>
      <p:ext uri="{BB962C8B-B14F-4D97-AF65-F5344CB8AC3E}">
        <p14:creationId xmlns:p14="http://schemas.microsoft.com/office/powerpoint/2010/main" val="2823120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10515600" cy="1325563"/>
          </a:xfrm>
        </p:spPr>
        <p:txBody>
          <a:bodyPr/>
          <a:lstStyle/>
          <a:p>
            <a:r>
              <a:rPr lang="en-GB">
                <a:latin typeface="Segoe UI Semibold"/>
                <a:cs typeface="Segoe UI Semibold"/>
              </a:rPr>
              <a:t>Sprint 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969819" y="1533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1750336"/>
            <a:ext cx="10515600" cy="45099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Go live</a:t>
            </a:r>
            <a:endParaRPr lang="en-GB">
              <a:cs typeface="Calibri Light"/>
            </a:endParaRPr>
          </a:p>
          <a:p>
            <a:endParaRPr lang="en-GB" sz="28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Tree>
    <p:extLst>
      <p:ext uri="{BB962C8B-B14F-4D97-AF65-F5344CB8AC3E}">
        <p14:creationId xmlns:p14="http://schemas.microsoft.com/office/powerpoint/2010/main" val="3641527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10515600" cy="1325563"/>
          </a:xfrm>
        </p:spPr>
        <p:txBody>
          <a:bodyPr/>
          <a:lstStyle/>
          <a:p>
            <a:r>
              <a:rPr lang="en-GB">
                <a:latin typeface="Segoe UI Semibold"/>
                <a:cs typeface="Segoe UI Semibold"/>
              </a:rPr>
              <a:t>Sprint 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969819" y="1533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466DF149-9B87-86BC-F828-B0E9EF52CCB1}"/>
              </a:ext>
            </a:extLst>
          </p:cNvPr>
          <p:cNvSpPr txBox="1">
            <a:spLocks/>
          </p:cNvSpPr>
          <p:nvPr/>
        </p:nvSpPr>
        <p:spPr>
          <a:xfrm>
            <a:off x="836427" y="2504399"/>
            <a:ext cx="11006629" cy="39916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a:latin typeface="Segoe UI Semilight" panose="020B0402040204020203" pitchFamily="34" charset="0"/>
              <a:cs typeface="Segoe UI Semilight" panose="020B0402040204020203" pitchFamily="34" charset="0"/>
            </a:endParaRPr>
          </a:p>
        </p:txBody>
      </p:sp>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1178836"/>
            <a:ext cx="10515600" cy="3992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BAU/ Other tasks</a:t>
            </a:r>
          </a:p>
          <a:p>
            <a:endParaRPr lang="en-GB" sz="2800">
              <a:latin typeface="Segoe UI Semibold"/>
              <a:cs typeface="Segoe UI Semibold"/>
            </a:endParaRPr>
          </a:p>
          <a:p>
            <a:pPr marL="457200" indent="-457200">
              <a:buFont typeface="Arial" panose="020B0604020202020204" pitchFamily="34" charset="0"/>
              <a:buChar char="•"/>
            </a:pPr>
            <a:r>
              <a:rPr lang="en-GB" sz="2800">
                <a:latin typeface="Segoe UI Semibold"/>
                <a:cs typeface="Segoe UI Semibold"/>
              </a:rPr>
              <a:t>Engage BPM training</a:t>
            </a:r>
            <a:endParaRPr lang="en-GB" sz="1800">
              <a:latin typeface="Segoe UI Semibold"/>
              <a:cs typeface="Segoe UI Semibold"/>
            </a:endParaRPr>
          </a:p>
          <a:p>
            <a:pPr marL="914400" lvl="1" indent="-457200">
              <a:buFont typeface="Arial" panose="020B0604020202020204" pitchFamily="34" charset="0"/>
              <a:buChar char="•"/>
            </a:pPr>
            <a:r>
              <a:rPr lang="en-GB">
                <a:latin typeface="Segoe UI Semibold"/>
                <a:cs typeface="Segoe UI Semibold"/>
              </a:rPr>
              <a:t>Demo by Helen and Sam </a:t>
            </a:r>
          </a:p>
          <a:p>
            <a:pPr marL="914400" lvl="1" indent="-457200">
              <a:buFont typeface="Arial" panose="020B0604020202020204" pitchFamily="34" charset="0"/>
              <a:buChar char="•"/>
            </a:pPr>
            <a:endParaRPr lang="en-GB" sz="200">
              <a:latin typeface="Segoe UI Semibold"/>
              <a:cs typeface="Segoe UI Semibold"/>
            </a:endParaRPr>
          </a:p>
          <a:p>
            <a:pPr marL="914400" lvl="1" indent="-457200">
              <a:buFont typeface="Arial" panose="020B0604020202020204" pitchFamily="34" charset="0"/>
              <a:buChar char="•"/>
            </a:pPr>
            <a:endParaRPr lang="en-GB" sz="200">
              <a:latin typeface="Segoe UI Semibold"/>
              <a:cs typeface="Segoe UI Semibold"/>
            </a:endParaRPr>
          </a:p>
        </p:txBody>
      </p:sp>
      <p:sp>
        <p:nvSpPr>
          <p:cNvPr id="2" name="Content Placeholder 2">
            <a:extLst>
              <a:ext uri="{FF2B5EF4-FFF2-40B4-BE49-F238E27FC236}">
                <a16:creationId xmlns:a16="http://schemas.microsoft.com/office/drawing/2014/main" id="{DDF38579-5685-EADC-9199-339ABF44C637}"/>
              </a:ext>
            </a:extLst>
          </p:cNvPr>
          <p:cNvSpPr txBox="1">
            <a:spLocks/>
          </p:cNvSpPr>
          <p:nvPr/>
        </p:nvSpPr>
        <p:spPr>
          <a:xfrm>
            <a:off x="841096" y="2049148"/>
            <a:ext cx="9177006" cy="44455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i="1">
              <a:latin typeface="Segoe UI Semilight" panose="020B0402040204020203" pitchFamily="34" charset="0"/>
              <a:cs typeface="Segoe UI Semilight" panose="020B0402040204020203" pitchFamily="34" charset="0"/>
            </a:endParaRPr>
          </a:p>
          <a:p>
            <a:endParaRPr lang="en-US" sz="1800">
              <a:latin typeface="Calibri"/>
              <a:cs typeface="Calibri"/>
            </a:endParaRPr>
          </a:p>
          <a:p>
            <a:endParaRPr lang="en-US" sz="2400">
              <a:latin typeface="Calibri"/>
              <a:cs typeface="Calibri"/>
            </a:endParaRPr>
          </a:p>
          <a:p>
            <a:endParaRPr lang="en-US" sz="2400">
              <a:latin typeface="Calibri"/>
              <a:cs typeface="Calibri"/>
            </a:endParaRPr>
          </a:p>
          <a:p>
            <a:pPr marL="0" indent="0">
              <a:buNone/>
            </a:pPr>
            <a:endParaRPr lang="en-GB" b="1">
              <a:latin typeface="Segoe UI Semilight" panose="020B0402040204020203" pitchFamily="34" charset="0"/>
              <a:cs typeface="Segoe UI Semilight" panose="020B0402040204020203" pitchFamily="34" charset="0"/>
            </a:endParaRPr>
          </a:p>
          <a:p>
            <a:endParaRPr lang="en-GB" sz="2400">
              <a:latin typeface="Segoe UI Semilight" panose="020B0402040204020203" pitchFamily="34" charset="0"/>
              <a:cs typeface="Segoe UI Semilight" panose="020B04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Tree>
    <p:extLst>
      <p:ext uri="{BB962C8B-B14F-4D97-AF65-F5344CB8AC3E}">
        <p14:creationId xmlns:p14="http://schemas.microsoft.com/office/powerpoint/2010/main" val="1576178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03B79A-C9F5-D0E1-6CD7-1F46301C7DEA}"/>
              </a:ext>
            </a:extLst>
          </p:cNvPr>
          <p:cNvSpPr>
            <a:spLocks noGrp="1"/>
          </p:cNvSpPr>
          <p:nvPr>
            <p:ph sz="half" idx="2"/>
          </p:nvPr>
        </p:nvSpPr>
        <p:spPr>
          <a:xfrm>
            <a:off x="839788" y="1873061"/>
            <a:ext cx="9756062" cy="4498443"/>
          </a:xfrm>
        </p:spPr>
        <p:txBody>
          <a:bodyPr vert="horz" lIns="91440" tIns="45720" rIns="91440" bIns="45720" rtlCol="0" anchor="t">
            <a:normAutofit fontScale="77500" lnSpcReduction="20000"/>
          </a:bodyPr>
          <a:lstStyle/>
          <a:p>
            <a:pPr marL="0" indent="0">
              <a:buNone/>
            </a:pPr>
            <a:r>
              <a:rPr lang="en-GB" b="1">
                <a:ea typeface="Calibri" panose="020F0502020204030204"/>
                <a:cs typeface="Calibri"/>
              </a:rPr>
              <a:t>Discovery</a:t>
            </a:r>
          </a:p>
          <a:p>
            <a:r>
              <a:rPr lang="en-GB" sz="1400">
                <a:ea typeface="Calibri" panose="020F0502020204030204"/>
                <a:cs typeface="Calibri"/>
              </a:rPr>
              <a:t>Direct Payments</a:t>
            </a:r>
          </a:p>
          <a:p>
            <a:r>
              <a:rPr lang="en-GB" sz="1400">
                <a:ea typeface="Calibri" panose="020F0502020204030204"/>
                <a:cs typeface="Calibri"/>
              </a:rPr>
              <a:t>Waste Escalations</a:t>
            </a:r>
          </a:p>
          <a:p>
            <a:r>
              <a:rPr lang="en-GB" sz="1400">
                <a:cs typeface="Calibri"/>
              </a:rPr>
              <a:t>Winter Maintenance </a:t>
            </a:r>
            <a:r>
              <a:rPr lang="en-GB" sz="1400" b="1">
                <a:ea typeface="Calibri" panose="020F0502020204030204"/>
                <a:cs typeface="Calibri"/>
              </a:rPr>
              <a:t>	</a:t>
            </a:r>
          </a:p>
          <a:p>
            <a:r>
              <a:rPr lang="en-GB" sz="1400">
                <a:ea typeface="Calibri" panose="020F0502020204030204"/>
                <a:cs typeface="Calibri"/>
              </a:rPr>
              <a:t>Damp and mould case management</a:t>
            </a:r>
          </a:p>
          <a:p>
            <a:pPr marL="0" indent="0">
              <a:buNone/>
            </a:pPr>
            <a:r>
              <a:rPr lang="en-GB" b="1">
                <a:ea typeface="Calibri" panose="020F0502020204030204"/>
                <a:cs typeface="Calibri"/>
              </a:rPr>
              <a:t>Content</a:t>
            </a:r>
          </a:p>
          <a:p>
            <a:r>
              <a:rPr lang="en-GB" sz="1400">
                <a:ea typeface="Calibri"/>
                <a:cs typeface="Calibri"/>
              </a:rPr>
              <a:t>Safeguarding adults board information and guidance section of website</a:t>
            </a:r>
          </a:p>
          <a:p>
            <a:r>
              <a:rPr lang="en-GB" sz="1400">
                <a:ea typeface="Calibri"/>
                <a:cs typeface="Calibri"/>
              </a:rPr>
              <a:t>Business Gateshead events listings</a:t>
            </a:r>
          </a:p>
          <a:p>
            <a:pPr marL="0" indent="0">
              <a:buNone/>
            </a:pPr>
            <a:r>
              <a:rPr lang="en-GB" b="1">
                <a:ea typeface="Calibri"/>
                <a:cs typeface="Calibri"/>
              </a:rPr>
              <a:t>Design</a:t>
            </a:r>
          </a:p>
          <a:p>
            <a:r>
              <a:rPr lang="en-GB" sz="1400">
                <a:ea typeface="Calibri"/>
                <a:cs typeface="Calibri"/>
              </a:rPr>
              <a:t>STAN case search results</a:t>
            </a:r>
          </a:p>
          <a:p>
            <a:r>
              <a:rPr lang="en-GB" sz="1400">
                <a:ea typeface="Calibri"/>
                <a:cs typeface="Calibri"/>
              </a:rPr>
              <a:t>Support from the digital service team form</a:t>
            </a:r>
          </a:p>
          <a:p>
            <a:r>
              <a:rPr lang="en-GB" sz="1400">
                <a:ea typeface="Calibri"/>
                <a:cs typeface="Calibri"/>
              </a:rPr>
              <a:t>Local nature recovery strategy website</a:t>
            </a:r>
          </a:p>
          <a:p>
            <a:pPr marL="0" indent="0">
              <a:buNone/>
            </a:pPr>
            <a:r>
              <a:rPr lang="en-GB" b="1">
                <a:ea typeface="Calibri"/>
                <a:cs typeface="Calibri"/>
              </a:rPr>
              <a:t>Development</a:t>
            </a:r>
          </a:p>
          <a:p>
            <a:pPr marL="285750" indent="-285750"/>
            <a:r>
              <a:rPr lang="en-GB" sz="1400">
                <a:ea typeface="Calibri"/>
                <a:cs typeface="Calibri"/>
              </a:rPr>
              <a:t>Payments bug fix and code tidy</a:t>
            </a:r>
            <a:endParaRPr lang="en-GB" b="1">
              <a:ea typeface="Calibri"/>
              <a:cs typeface="Calibri"/>
            </a:endParaRPr>
          </a:p>
          <a:p>
            <a:pPr marL="285750" indent="-285750"/>
            <a:r>
              <a:rPr lang="en-GB" sz="1400">
                <a:ea typeface="Calibri"/>
                <a:cs typeface="Calibri"/>
              </a:rPr>
              <a:t>Google ads for fostering service</a:t>
            </a:r>
          </a:p>
          <a:p>
            <a:pPr marL="285750" indent="-285750"/>
            <a:r>
              <a:rPr lang="en-GB" sz="1400">
                <a:ea typeface="Calibri"/>
                <a:cs typeface="Calibri"/>
              </a:rPr>
              <a:t>Improvements to replace/repair a bin</a:t>
            </a:r>
          </a:p>
          <a:p>
            <a:pPr marL="457200" indent="-457200"/>
            <a:endParaRPr lang="en-GB" sz="1400">
              <a:ea typeface="Calibri"/>
              <a:cs typeface="Calibri"/>
            </a:endParaRPr>
          </a:p>
          <a:p>
            <a:pPr marL="0" indent="0">
              <a:buNone/>
            </a:pPr>
            <a:endParaRPr lang="en-GB" b="1">
              <a:ea typeface="Calibri"/>
              <a:cs typeface="Calibri"/>
            </a:endParaRPr>
          </a:p>
          <a:p>
            <a:pPr marL="0" indent="0">
              <a:buNone/>
            </a:pPr>
            <a:endParaRPr lang="en-GB" b="1">
              <a:ea typeface="Calibri"/>
              <a:cs typeface="Calibri"/>
            </a:endParaRPr>
          </a:p>
          <a:p>
            <a:endParaRPr lang="en-GB" sz="1400">
              <a:ea typeface="Calibri"/>
              <a:cs typeface="Calibri"/>
            </a:endParaRPr>
          </a:p>
          <a:p>
            <a:pPr marL="0" indent="0">
              <a:buNone/>
            </a:pPr>
            <a:endParaRPr lang="en-GB" b="1">
              <a:ea typeface="Calibri"/>
              <a:cs typeface="Calibri"/>
            </a:endParaRPr>
          </a:p>
          <a:p>
            <a:endParaRPr lang="en-GB">
              <a:ea typeface="Calibri"/>
              <a:cs typeface="Calibri"/>
            </a:endParaRPr>
          </a:p>
          <a:p>
            <a:pPr marL="0" indent="0">
              <a:buNone/>
            </a:pPr>
            <a:endParaRPr lang="en-GB">
              <a:ea typeface="Calibri"/>
              <a:cs typeface="Calibri"/>
            </a:endParaRPr>
          </a:p>
        </p:txBody>
      </p:sp>
      <p:sp>
        <p:nvSpPr>
          <p:cNvPr id="8" name="Title 1">
            <a:extLst>
              <a:ext uri="{FF2B5EF4-FFF2-40B4-BE49-F238E27FC236}">
                <a16:creationId xmlns:a16="http://schemas.microsoft.com/office/drawing/2014/main" id="{6709B7BB-A470-4900-5995-FDE60AF97495}"/>
              </a:ext>
            </a:extLst>
          </p:cNvPr>
          <p:cNvSpPr txBox="1">
            <a:spLocks/>
          </p:cNvSpPr>
          <p:nvPr/>
        </p:nvSpPr>
        <p:spPr>
          <a:xfrm>
            <a:off x="838200" y="365125"/>
            <a:ext cx="93940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What's coming up in Sprint 10</a:t>
            </a:r>
            <a:endParaRPr lang="en-GB">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19003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10515600" cy="1325563"/>
          </a:xfrm>
        </p:spPr>
        <p:txBody>
          <a:bodyPr/>
          <a:lstStyle/>
          <a:p>
            <a:r>
              <a:rPr lang="en-GB">
                <a:latin typeface="Segoe UI Semibold"/>
                <a:cs typeface="Segoe UI Semibold"/>
              </a:rPr>
              <a:t>Sprint 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969819" y="1533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466DF149-9B87-86BC-F828-B0E9EF52CCB1}"/>
              </a:ext>
            </a:extLst>
          </p:cNvPr>
          <p:cNvSpPr txBox="1">
            <a:spLocks/>
          </p:cNvSpPr>
          <p:nvPr/>
        </p:nvSpPr>
        <p:spPr>
          <a:xfrm>
            <a:off x="836427" y="2504399"/>
            <a:ext cx="11006629" cy="39916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a:latin typeface="Segoe UI Semilight" panose="020B0402040204020203" pitchFamily="34" charset="0"/>
              <a:cs typeface="Segoe UI Semilight" panose="020B0402040204020203" pitchFamily="34" charset="0"/>
            </a:endParaRPr>
          </a:p>
        </p:txBody>
      </p:sp>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117883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Deployment</a:t>
            </a:r>
            <a:endParaRPr lang="en-GB" sz="2800">
              <a:latin typeface="Segoe UI Semibold" panose="020B0702040204020203" pitchFamily="34" charset="0"/>
              <a:cs typeface="Segoe UI Semibold" panose="020B0702040204020203" pitchFamily="34" charset="0"/>
            </a:endParaRPr>
          </a:p>
        </p:txBody>
      </p:sp>
      <p:sp>
        <p:nvSpPr>
          <p:cNvPr id="2" name="Content Placeholder 2">
            <a:extLst>
              <a:ext uri="{FF2B5EF4-FFF2-40B4-BE49-F238E27FC236}">
                <a16:creationId xmlns:a16="http://schemas.microsoft.com/office/drawing/2014/main" id="{DDF38579-5685-EADC-9199-339ABF44C637}"/>
              </a:ext>
            </a:extLst>
          </p:cNvPr>
          <p:cNvSpPr txBox="1">
            <a:spLocks/>
          </p:cNvSpPr>
          <p:nvPr/>
        </p:nvSpPr>
        <p:spPr>
          <a:xfrm>
            <a:off x="841096" y="2049148"/>
            <a:ext cx="9177006" cy="44455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i="1">
              <a:latin typeface="Segoe UI Semilight" panose="020B0402040204020203" pitchFamily="34" charset="0"/>
              <a:cs typeface="Segoe UI Semilight" panose="020B0402040204020203" pitchFamily="34" charset="0"/>
            </a:endParaRPr>
          </a:p>
          <a:p>
            <a:pPr marL="0" indent="0">
              <a:buNone/>
            </a:pPr>
            <a:endParaRPr lang="en-GB" b="1">
              <a:latin typeface="Segoe UI Semilight" panose="020B0402040204020203" pitchFamily="34" charset="0"/>
              <a:cs typeface="Segoe UI Semilight" panose="020B0402040204020203" pitchFamily="34" charset="0"/>
            </a:endParaRPr>
          </a:p>
          <a:p>
            <a:endParaRPr lang="en-GB" sz="2400">
              <a:latin typeface="Segoe UI Semilight" panose="020B0402040204020203" pitchFamily="34" charset="0"/>
              <a:cs typeface="Segoe UI Semilight" panose="020B04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Tree>
    <p:extLst>
      <p:ext uri="{BB962C8B-B14F-4D97-AF65-F5344CB8AC3E}">
        <p14:creationId xmlns:p14="http://schemas.microsoft.com/office/powerpoint/2010/main" val="1644761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sign&#10;&#10;Description automatically generated">
            <a:extLst>
              <a:ext uri="{FF2B5EF4-FFF2-40B4-BE49-F238E27FC236}">
                <a16:creationId xmlns:a16="http://schemas.microsoft.com/office/drawing/2014/main" id="{31F29247-0259-9C87-5E15-53F3469DB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BA3F1497-4A8F-A441-6A64-4E7A4973A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9206" y="5872020"/>
            <a:ext cx="1755124" cy="487534"/>
          </a:xfrm>
          <a:prstGeom prst="rect">
            <a:avLst/>
          </a:prstGeom>
        </p:spPr>
      </p:pic>
    </p:spTree>
    <p:extLst>
      <p:ext uri="{BB962C8B-B14F-4D97-AF65-F5344CB8AC3E}">
        <p14:creationId xmlns:p14="http://schemas.microsoft.com/office/powerpoint/2010/main" val="135411839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2" name="TextBox 1">
            <a:extLst>
              <a:ext uri="{FF2B5EF4-FFF2-40B4-BE49-F238E27FC236}">
                <a16:creationId xmlns:a16="http://schemas.microsoft.com/office/drawing/2014/main" id="{AACB101E-9743-81C6-61A4-93020DB6BD63}"/>
              </a:ext>
            </a:extLst>
          </p:cNvPr>
          <p:cNvSpPr txBox="1"/>
          <p:nvPr/>
        </p:nvSpPr>
        <p:spPr>
          <a:xfrm>
            <a:off x="942195" y="2269191"/>
            <a:ext cx="939523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Segoe UI Semibold"/>
                <a:ea typeface="+mj-ea"/>
                <a:cs typeface="Segoe UI Semibold"/>
              </a:rPr>
              <a:t>Gateshead Has Your Back</a:t>
            </a:r>
            <a:endParaRPr lang="en-US">
              <a:ea typeface="+mj-ea"/>
            </a:endParaRPr>
          </a:p>
          <a:p>
            <a:pPr marL="285750" indent="-285750">
              <a:buFont typeface="Arial"/>
              <a:buChar char="•"/>
            </a:pPr>
            <a:r>
              <a:rPr lang="en-US" sz="2000">
                <a:latin typeface="Segoe UI Semibold"/>
                <a:ea typeface="Calibri" panose="020F0502020204030204"/>
                <a:cs typeface="Segoe UI Semibold"/>
              </a:rPr>
              <a:t>Supply Intranet styling to Engage</a:t>
            </a:r>
          </a:p>
          <a:p>
            <a:pPr marL="285750" indent="-285750">
              <a:buFont typeface="Arial"/>
              <a:buChar char="•"/>
            </a:pPr>
            <a:r>
              <a:rPr lang="en-US" sz="2000">
                <a:latin typeface="Segoe UI Semibold"/>
                <a:ea typeface="Calibri" panose="020F0502020204030204"/>
                <a:cs typeface="Segoe UI Semibold"/>
              </a:rPr>
              <a:t>Digital inclusion PowerPoint slides</a:t>
            </a:r>
          </a:p>
          <a:p>
            <a:pPr marL="285750" indent="-285750">
              <a:buFont typeface="Arial"/>
              <a:buChar char="•"/>
            </a:pPr>
            <a:r>
              <a:rPr lang="en-US" sz="2000">
                <a:latin typeface="Segoe UI Semibold"/>
                <a:ea typeface="Calibri" panose="020F0502020204030204"/>
                <a:cs typeface="Segoe UI Semibold"/>
              </a:rPr>
              <a:t>Local Nature website testing</a:t>
            </a:r>
          </a:p>
          <a:p>
            <a:endParaRPr lang="en-US" sz="1600">
              <a:ea typeface="Calibri" panose="020F0502020204030204"/>
              <a:cs typeface="Calibri" panose="020F0502020204030204"/>
            </a:endParaRPr>
          </a:p>
          <a:p>
            <a:pPr lvl="1"/>
            <a:endParaRPr lang="en-US" sz="1600">
              <a:ea typeface="Calibri" panose="020F0502020204030204"/>
              <a:cs typeface="Calibri" panose="020F0502020204030204"/>
            </a:endParaRPr>
          </a:p>
          <a:p>
            <a:pPr lvl="1"/>
            <a:endParaRPr lang="en-US" sz="1600">
              <a:ea typeface="Calibri" panose="020F0502020204030204"/>
              <a:cs typeface="Calibri" panose="020F0502020204030204"/>
            </a:endParaRPr>
          </a:p>
          <a:p>
            <a:pPr marL="285750" indent="-285750">
              <a:buFont typeface="Arial,Sans-Serif"/>
              <a:buChar char="•"/>
            </a:pPr>
            <a:endParaRPr lang="en-US" sz="1600">
              <a:ea typeface="Calibri" panose="020F0502020204030204"/>
              <a:cs typeface="Calibri" panose="020F0502020204030204"/>
            </a:endParaRPr>
          </a:p>
          <a:p>
            <a:pPr marL="285750" indent="-285750">
              <a:buFont typeface="Arial"/>
              <a:buChar char="•"/>
            </a:pPr>
            <a:endParaRPr lang="en-US">
              <a:ea typeface="Calibri"/>
              <a:cs typeface="Calibri"/>
            </a:endParaRPr>
          </a:p>
        </p:txBody>
      </p:sp>
      <p:sp>
        <p:nvSpPr>
          <p:cNvPr id="8" name="Title 3">
            <a:extLst>
              <a:ext uri="{FF2B5EF4-FFF2-40B4-BE49-F238E27FC236}">
                <a16:creationId xmlns:a16="http://schemas.microsoft.com/office/drawing/2014/main" id="{66C61E19-6720-5B5B-873C-1A45E6B40A73}"/>
              </a:ext>
            </a:extLst>
          </p:cNvPr>
          <p:cNvSpPr txBox="1">
            <a:spLocks/>
          </p:cNvSpPr>
          <p:nvPr/>
        </p:nvSpPr>
        <p:spPr>
          <a:xfrm>
            <a:off x="876679" y="1376758"/>
            <a:ext cx="5123329" cy="94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Design</a:t>
            </a:r>
          </a:p>
        </p:txBody>
      </p:sp>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Sprint 8</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3">
            <a:extLst>
              <a:ext uri="{FF2B5EF4-FFF2-40B4-BE49-F238E27FC236}">
                <a16:creationId xmlns:a16="http://schemas.microsoft.com/office/drawing/2014/main" id="{66ECC484-A53D-1CFD-5604-DF0A750A7A18}"/>
              </a:ext>
            </a:extLst>
          </p:cNvPr>
          <p:cNvSpPr txBox="1">
            <a:spLocks/>
          </p:cNvSpPr>
          <p:nvPr/>
        </p:nvSpPr>
        <p:spPr>
          <a:xfrm>
            <a:off x="876678" y="3688443"/>
            <a:ext cx="5123329" cy="94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Design - Data</a:t>
            </a:r>
          </a:p>
        </p:txBody>
      </p:sp>
      <p:sp>
        <p:nvSpPr>
          <p:cNvPr id="4" name="TextBox 3">
            <a:extLst>
              <a:ext uri="{FF2B5EF4-FFF2-40B4-BE49-F238E27FC236}">
                <a16:creationId xmlns:a16="http://schemas.microsoft.com/office/drawing/2014/main" id="{92E8D40C-9AA7-0D36-EAB9-083F374FA015}"/>
              </a:ext>
            </a:extLst>
          </p:cNvPr>
          <p:cNvSpPr txBox="1"/>
          <p:nvPr/>
        </p:nvSpPr>
        <p:spPr>
          <a:xfrm>
            <a:off x="944180" y="4579263"/>
            <a:ext cx="9395230" cy="1969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Segoe UI Semibold"/>
                <a:ea typeface="Calibri" panose="020F0502020204030204"/>
                <a:cs typeface="Segoe UI Semibold"/>
              </a:rPr>
              <a:t>GA4 dashboard - Council tax section</a:t>
            </a:r>
            <a:br>
              <a:rPr lang="en-US" sz="2000">
                <a:latin typeface="Segoe UI Semibold"/>
                <a:ea typeface="Calibri" panose="020F0502020204030204"/>
                <a:cs typeface="Segoe UI Semibold"/>
              </a:rPr>
            </a:br>
            <a:r>
              <a:rPr lang="en-US" sz="2000">
                <a:ea typeface="+mn-lt"/>
                <a:cs typeface="+mn-lt"/>
                <a:hlinkClick r:id="rId4"/>
              </a:rPr>
              <a:t>https://lookerstudio.google.com/s/no8Hby9MUHA</a:t>
            </a:r>
            <a:r>
              <a:rPr lang="en-US" sz="2000">
                <a:ea typeface="+mn-lt"/>
                <a:cs typeface="+mn-lt"/>
              </a:rPr>
              <a:t> </a:t>
            </a:r>
            <a:endParaRPr lang="en-US"/>
          </a:p>
          <a:p>
            <a:endParaRPr lang="en-US" sz="1600">
              <a:ea typeface="Calibri" panose="020F0502020204030204"/>
              <a:cs typeface="Calibri" panose="020F0502020204030204"/>
            </a:endParaRPr>
          </a:p>
          <a:p>
            <a:pPr lvl="1"/>
            <a:endParaRPr lang="en-US" sz="1600">
              <a:ea typeface="Calibri" panose="020F0502020204030204"/>
              <a:cs typeface="Calibri" panose="020F0502020204030204"/>
            </a:endParaRPr>
          </a:p>
          <a:p>
            <a:pPr lvl="1"/>
            <a:endParaRPr lang="en-US" sz="1600">
              <a:ea typeface="Calibri" panose="020F0502020204030204"/>
              <a:cs typeface="Calibri" panose="020F0502020204030204"/>
            </a:endParaRPr>
          </a:p>
          <a:p>
            <a:pPr marL="285750" indent="-285750">
              <a:buFont typeface="Arial,Sans-Serif"/>
              <a:buChar char="•"/>
            </a:pPr>
            <a:endParaRPr lang="en-US" sz="1600">
              <a:ea typeface="Calibri" panose="020F0502020204030204"/>
              <a:cs typeface="Calibri" panose="020F0502020204030204"/>
            </a:endParaRPr>
          </a:p>
          <a:p>
            <a:pPr marL="285750" indent="-285750">
              <a:buFont typeface="Arial"/>
              <a:buChar char="•"/>
            </a:pPr>
            <a:endParaRPr lang="en-US">
              <a:ea typeface="Calibri"/>
              <a:cs typeface="Calibri"/>
            </a:endParaRPr>
          </a:p>
        </p:txBody>
      </p:sp>
    </p:spTree>
    <p:extLst>
      <p:ext uri="{BB962C8B-B14F-4D97-AF65-F5344CB8AC3E}">
        <p14:creationId xmlns:p14="http://schemas.microsoft.com/office/powerpoint/2010/main" val="1756896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9788" y="365125"/>
            <a:ext cx="10515600" cy="1214260"/>
          </a:xfrm>
        </p:spPr>
        <p:txBody>
          <a:bodyPr>
            <a:normAutofit/>
          </a:bodyPr>
          <a:lstStyle/>
          <a:p>
            <a:r>
              <a:rPr lang="en-GB">
                <a:latin typeface="Segoe UI Semibold"/>
                <a:cs typeface="Segoe UI Semibold"/>
              </a:rPr>
              <a:t>Sprint 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D5AA4E39-3E88-07A4-1E1D-27A9C82416BD}"/>
              </a:ext>
            </a:extLst>
          </p:cNvPr>
          <p:cNvSpPr txBox="1">
            <a:spLocks/>
          </p:cNvSpPr>
          <p:nvPr/>
        </p:nvSpPr>
        <p:spPr>
          <a:xfrm>
            <a:off x="876679" y="1365715"/>
            <a:ext cx="10821763" cy="959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a:latin typeface="Segoe UI Semibold"/>
                <a:ea typeface="+mj-lt"/>
                <a:cs typeface="+mj-lt"/>
              </a:rPr>
              <a:t>Design - Gateshead Has Your Back Care Leavers app - before</a:t>
            </a:r>
          </a:p>
          <a:p>
            <a:endParaRPr lang="en-GB" sz="2800">
              <a:latin typeface="Segoe UI Semibold"/>
              <a:cs typeface="Segoe UI Semibold"/>
            </a:endParaRPr>
          </a:p>
        </p:txBody>
      </p:sp>
      <p:pic>
        <p:nvPicPr>
          <p:cNvPr id="2" name="Picture 1" descr="A screenshot of a phone&#10;&#10;Description automatically generated">
            <a:extLst>
              <a:ext uri="{FF2B5EF4-FFF2-40B4-BE49-F238E27FC236}">
                <a16:creationId xmlns:a16="http://schemas.microsoft.com/office/drawing/2014/main" id="{26D84C60-8A91-84E8-C6C0-118E42890174}"/>
              </a:ext>
            </a:extLst>
          </p:cNvPr>
          <p:cNvPicPr>
            <a:picLocks noChangeAspect="1"/>
          </p:cNvPicPr>
          <p:nvPr/>
        </p:nvPicPr>
        <p:blipFill>
          <a:blip r:embed="rId3"/>
          <a:stretch>
            <a:fillRect/>
          </a:stretch>
        </p:blipFill>
        <p:spPr>
          <a:xfrm>
            <a:off x="2701954" y="2536278"/>
            <a:ext cx="1625883" cy="3625615"/>
          </a:xfrm>
          <a:prstGeom prst="rect">
            <a:avLst/>
          </a:prstGeom>
        </p:spPr>
      </p:pic>
      <p:pic>
        <p:nvPicPr>
          <p:cNvPr id="5" name="Picture 4" descr="A close-up of a cell phone screen&#10;&#10;Description automatically generated">
            <a:extLst>
              <a:ext uri="{FF2B5EF4-FFF2-40B4-BE49-F238E27FC236}">
                <a16:creationId xmlns:a16="http://schemas.microsoft.com/office/drawing/2014/main" id="{F5AA3F56-E79A-A347-81AC-C3A28FAD3DD4}"/>
              </a:ext>
            </a:extLst>
          </p:cNvPr>
          <p:cNvPicPr>
            <a:picLocks noChangeAspect="1"/>
          </p:cNvPicPr>
          <p:nvPr/>
        </p:nvPicPr>
        <p:blipFill>
          <a:blip r:embed="rId4"/>
          <a:stretch>
            <a:fillRect/>
          </a:stretch>
        </p:blipFill>
        <p:spPr>
          <a:xfrm>
            <a:off x="4550304" y="2536278"/>
            <a:ext cx="1588253" cy="3531541"/>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326CE878-5462-F52A-B58A-14EDE784B160}"/>
              </a:ext>
            </a:extLst>
          </p:cNvPr>
          <p:cNvPicPr>
            <a:picLocks noChangeAspect="1"/>
          </p:cNvPicPr>
          <p:nvPr/>
        </p:nvPicPr>
        <p:blipFill>
          <a:blip r:embed="rId5"/>
          <a:stretch>
            <a:fillRect/>
          </a:stretch>
        </p:blipFill>
        <p:spPr>
          <a:xfrm>
            <a:off x="6371149" y="2533212"/>
            <a:ext cx="1635290" cy="3653837"/>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5F078F43-C290-2B09-7DF6-862754AD3C6E}"/>
              </a:ext>
            </a:extLst>
          </p:cNvPr>
          <p:cNvPicPr>
            <a:picLocks noChangeAspect="1"/>
          </p:cNvPicPr>
          <p:nvPr/>
        </p:nvPicPr>
        <p:blipFill>
          <a:blip r:embed="rId6"/>
          <a:stretch>
            <a:fillRect/>
          </a:stretch>
        </p:blipFill>
        <p:spPr>
          <a:xfrm>
            <a:off x="8234939" y="2533212"/>
            <a:ext cx="1625882" cy="3635022"/>
          </a:xfrm>
          <a:prstGeom prst="rect">
            <a:avLst/>
          </a:prstGeom>
        </p:spPr>
      </p:pic>
      <p:pic>
        <p:nvPicPr>
          <p:cNvPr id="11" name="Picture 10">
            <a:extLst>
              <a:ext uri="{FF2B5EF4-FFF2-40B4-BE49-F238E27FC236}">
                <a16:creationId xmlns:a16="http://schemas.microsoft.com/office/drawing/2014/main" id="{A138F79D-7EC8-637A-117E-1FA5298D70DB}"/>
              </a:ext>
            </a:extLst>
          </p:cNvPr>
          <p:cNvPicPr>
            <a:picLocks noChangeAspect="1"/>
          </p:cNvPicPr>
          <p:nvPr/>
        </p:nvPicPr>
        <p:blipFill>
          <a:blip r:embed="rId7"/>
          <a:stretch>
            <a:fillRect/>
          </a:stretch>
        </p:blipFill>
        <p:spPr>
          <a:xfrm>
            <a:off x="10024699" y="2516340"/>
            <a:ext cx="1607069" cy="3550357"/>
          </a:xfrm>
          <a:prstGeom prst="rect">
            <a:avLst/>
          </a:prstGeom>
        </p:spPr>
      </p:pic>
      <p:pic>
        <p:nvPicPr>
          <p:cNvPr id="3" name="Picture 2" descr="A screenshot of a phone&#10;&#10;Description automatically generated">
            <a:extLst>
              <a:ext uri="{FF2B5EF4-FFF2-40B4-BE49-F238E27FC236}">
                <a16:creationId xmlns:a16="http://schemas.microsoft.com/office/drawing/2014/main" id="{C66F9201-898A-F991-A752-45B60CA34FE3}"/>
              </a:ext>
            </a:extLst>
          </p:cNvPr>
          <p:cNvPicPr>
            <a:picLocks noChangeAspect="1"/>
          </p:cNvPicPr>
          <p:nvPr/>
        </p:nvPicPr>
        <p:blipFill>
          <a:blip r:embed="rId8"/>
          <a:stretch>
            <a:fillRect/>
          </a:stretch>
        </p:blipFill>
        <p:spPr>
          <a:xfrm>
            <a:off x="944199" y="2536074"/>
            <a:ext cx="1541216" cy="3456281"/>
          </a:xfrm>
          <a:prstGeom prst="rect">
            <a:avLst/>
          </a:prstGeom>
        </p:spPr>
      </p:pic>
    </p:spTree>
    <p:extLst>
      <p:ext uri="{BB962C8B-B14F-4D97-AF65-F5344CB8AC3E}">
        <p14:creationId xmlns:p14="http://schemas.microsoft.com/office/powerpoint/2010/main" val="3565663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9788" y="365125"/>
            <a:ext cx="10515600" cy="1214260"/>
          </a:xfrm>
        </p:spPr>
        <p:txBody>
          <a:bodyPr>
            <a:normAutofit/>
          </a:bodyPr>
          <a:lstStyle/>
          <a:p>
            <a:r>
              <a:rPr lang="en-GB">
                <a:latin typeface="Segoe UI Semibold"/>
                <a:cs typeface="Segoe UI Semibold"/>
              </a:rPr>
              <a:t>Sprint 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D5AA4E39-3E88-07A4-1E1D-27A9C82416BD}"/>
              </a:ext>
            </a:extLst>
          </p:cNvPr>
          <p:cNvSpPr txBox="1">
            <a:spLocks/>
          </p:cNvSpPr>
          <p:nvPr/>
        </p:nvSpPr>
        <p:spPr>
          <a:xfrm>
            <a:off x="876679" y="1522309"/>
            <a:ext cx="10705621" cy="94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a:latin typeface="Segoe UI Semibold"/>
                <a:cs typeface="Segoe UI Semibold"/>
              </a:rPr>
              <a:t>Design - </a:t>
            </a:r>
            <a:r>
              <a:rPr lang="en-GB" sz="2400">
                <a:latin typeface="Segoe UI Semibold"/>
                <a:ea typeface="+mj-lt"/>
                <a:cs typeface="+mj-lt"/>
              </a:rPr>
              <a:t>Gateshead Has Your Back Care Leavers app - after</a:t>
            </a:r>
          </a:p>
          <a:p>
            <a:endParaRPr lang="en-GB" sz="2800">
              <a:latin typeface="Segoe UI Semibold"/>
              <a:cs typeface="Segoe UI Semibold"/>
            </a:endParaRPr>
          </a:p>
        </p:txBody>
      </p:sp>
      <p:pic>
        <p:nvPicPr>
          <p:cNvPr id="6" name="Picture 5" descr="A screenshot of a phone&#10;&#10;Description automatically generated">
            <a:extLst>
              <a:ext uri="{FF2B5EF4-FFF2-40B4-BE49-F238E27FC236}">
                <a16:creationId xmlns:a16="http://schemas.microsoft.com/office/drawing/2014/main" id="{84559BFB-632A-7013-0BD0-73F87131D29A}"/>
              </a:ext>
            </a:extLst>
          </p:cNvPr>
          <p:cNvPicPr>
            <a:picLocks noChangeAspect="1"/>
          </p:cNvPicPr>
          <p:nvPr/>
        </p:nvPicPr>
        <p:blipFill>
          <a:blip r:embed="rId3"/>
          <a:stretch>
            <a:fillRect/>
          </a:stretch>
        </p:blipFill>
        <p:spPr>
          <a:xfrm>
            <a:off x="874500" y="3017524"/>
            <a:ext cx="1499968" cy="3344427"/>
          </a:xfrm>
          <a:prstGeom prst="rect">
            <a:avLst/>
          </a:prstGeom>
        </p:spPr>
      </p:pic>
      <p:pic>
        <p:nvPicPr>
          <p:cNvPr id="2" name="Picture 1" descr="A blurry green and blue background&#10;&#10;Description automatically generated">
            <a:extLst>
              <a:ext uri="{FF2B5EF4-FFF2-40B4-BE49-F238E27FC236}">
                <a16:creationId xmlns:a16="http://schemas.microsoft.com/office/drawing/2014/main" id="{A0230F13-3F31-B31E-6CE2-2FAC8FD45BE8}"/>
              </a:ext>
            </a:extLst>
          </p:cNvPr>
          <p:cNvPicPr>
            <a:picLocks noChangeAspect="1"/>
          </p:cNvPicPr>
          <p:nvPr/>
        </p:nvPicPr>
        <p:blipFill>
          <a:blip r:embed="rId4"/>
          <a:stretch>
            <a:fillRect/>
          </a:stretch>
        </p:blipFill>
        <p:spPr>
          <a:xfrm>
            <a:off x="872969" y="2257746"/>
            <a:ext cx="1901389" cy="4114800"/>
          </a:xfrm>
          <a:prstGeom prst="rect">
            <a:avLst/>
          </a:prstGeom>
        </p:spPr>
      </p:pic>
      <p:pic>
        <p:nvPicPr>
          <p:cNvPr id="3" name="Picture 2" descr="A screen shot of a phone&#10;&#10;Description automatically generated">
            <a:extLst>
              <a:ext uri="{FF2B5EF4-FFF2-40B4-BE49-F238E27FC236}">
                <a16:creationId xmlns:a16="http://schemas.microsoft.com/office/drawing/2014/main" id="{1F57207C-EE7F-7987-68EB-064846B6AB49}"/>
              </a:ext>
            </a:extLst>
          </p:cNvPr>
          <p:cNvPicPr>
            <a:picLocks noChangeAspect="1"/>
          </p:cNvPicPr>
          <p:nvPr/>
        </p:nvPicPr>
        <p:blipFill>
          <a:blip r:embed="rId5"/>
          <a:stretch>
            <a:fillRect/>
          </a:stretch>
        </p:blipFill>
        <p:spPr>
          <a:xfrm>
            <a:off x="2975467" y="2257746"/>
            <a:ext cx="658773" cy="4114800"/>
          </a:xfrm>
          <a:prstGeom prst="rect">
            <a:avLst/>
          </a:prstGeom>
        </p:spPr>
      </p:pic>
      <p:pic>
        <p:nvPicPr>
          <p:cNvPr id="5" name="Picture 4" descr="A screenshot of a phone&#10;&#10;Description automatically generated">
            <a:extLst>
              <a:ext uri="{FF2B5EF4-FFF2-40B4-BE49-F238E27FC236}">
                <a16:creationId xmlns:a16="http://schemas.microsoft.com/office/drawing/2014/main" id="{D319C8E6-D9FB-3867-7A7E-F9E3C198A8CB}"/>
              </a:ext>
            </a:extLst>
          </p:cNvPr>
          <p:cNvPicPr>
            <a:picLocks noChangeAspect="1"/>
          </p:cNvPicPr>
          <p:nvPr/>
        </p:nvPicPr>
        <p:blipFill>
          <a:blip r:embed="rId6"/>
          <a:stretch>
            <a:fillRect/>
          </a:stretch>
        </p:blipFill>
        <p:spPr>
          <a:xfrm>
            <a:off x="5894747" y="2257746"/>
            <a:ext cx="684922" cy="4114800"/>
          </a:xfrm>
          <a:prstGeom prst="rect">
            <a:avLst/>
          </a:prstGeom>
        </p:spPr>
      </p:pic>
      <p:pic>
        <p:nvPicPr>
          <p:cNvPr id="15" name="Picture 14" descr="A screenshot of a phone&#10;&#10;Description automatically generated">
            <a:extLst>
              <a:ext uri="{FF2B5EF4-FFF2-40B4-BE49-F238E27FC236}">
                <a16:creationId xmlns:a16="http://schemas.microsoft.com/office/drawing/2014/main" id="{CBFB159F-5DD4-A287-E4DD-F02C6458E1D9}"/>
              </a:ext>
            </a:extLst>
          </p:cNvPr>
          <p:cNvPicPr>
            <a:picLocks noChangeAspect="1"/>
          </p:cNvPicPr>
          <p:nvPr/>
        </p:nvPicPr>
        <p:blipFill>
          <a:blip r:embed="rId7"/>
          <a:stretch>
            <a:fillRect/>
          </a:stretch>
        </p:blipFill>
        <p:spPr>
          <a:xfrm>
            <a:off x="3798001" y="2260600"/>
            <a:ext cx="1901389" cy="4114800"/>
          </a:xfrm>
          <a:prstGeom prst="rect">
            <a:avLst/>
          </a:prstGeom>
        </p:spPr>
      </p:pic>
      <p:pic>
        <p:nvPicPr>
          <p:cNvPr id="16" name="Picture 15" descr="A white text on a white background&#10;&#10;Description automatically generated">
            <a:extLst>
              <a:ext uri="{FF2B5EF4-FFF2-40B4-BE49-F238E27FC236}">
                <a16:creationId xmlns:a16="http://schemas.microsoft.com/office/drawing/2014/main" id="{9E41299B-46B1-200A-60C1-8E92BB407658}"/>
              </a:ext>
            </a:extLst>
          </p:cNvPr>
          <p:cNvPicPr>
            <a:picLocks noChangeAspect="1"/>
          </p:cNvPicPr>
          <p:nvPr/>
        </p:nvPicPr>
        <p:blipFill>
          <a:blip r:embed="rId8"/>
          <a:stretch>
            <a:fillRect/>
          </a:stretch>
        </p:blipFill>
        <p:spPr>
          <a:xfrm>
            <a:off x="6779740" y="2260600"/>
            <a:ext cx="1901389" cy="4114800"/>
          </a:xfrm>
          <a:prstGeom prst="rect">
            <a:avLst/>
          </a:prstGeom>
        </p:spPr>
      </p:pic>
      <p:pic>
        <p:nvPicPr>
          <p:cNvPr id="17" name="Picture 16" descr="Screens screenshot of a phone&#10;&#10;Description automatically generated">
            <a:extLst>
              <a:ext uri="{FF2B5EF4-FFF2-40B4-BE49-F238E27FC236}">
                <a16:creationId xmlns:a16="http://schemas.microsoft.com/office/drawing/2014/main" id="{D2D9EA1A-96DA-A5C6-CC68-F6A6D0EB823E}"/>
              </a:ext>
            </a:extLst>
          </p:cNvPr>
          <p:cNvPicPr>
            <a:picLocks noChangeAspect="1"/>
          </p:cNvPicPr>
          <p:nvPr/>
        </p:nvPicPr>
        <p:blipFill>
          <a:blip r:embed="rId9"/>
          <a:stretch>
            <a:fillRect/>
          </a:stretch>
        </p:blipFill>
        <p:spPr>
          <a:xfrm>
            <a:off x="8878001" y="2260600"/>
            <a:ext cx="1901389" cy="4114800"/>
          </a:xfrm>
          <a:prstGeom prst="rect">
            <a:avLst/>
          </a:prstGeom>
        </p:spPr>
      </p:pic>
    </p:spTree>
    <p:extLst>
      <p:ext uri="{BB962C8B-B14F-4D97-AF65-F5344CB8AC3E}">
        <p14:creationId xmlns:p14="http://schemas.microsoft.com/office/powerpoint/2010/main" val="3579673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9788" y="365125"/>
            <a:ext cx="10515600" cy="1214260"/>
          </a:xfrm>
        </p:spPr>
        <p:txBody>
          <a:bodyPr>
            <a:normAutofit/>
          </a:bodyPr>
          <a:lstStyle/>
          <a:p>
            <a:r>
              <a:rPr lang="en-GB">
                <a:latin typeface="Segoe UI Semibold"/>
                <a:cs typeface="Segoe UI Semibold"/>
              </a:rPr>
              <a:t>Sprint 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D5AA4E39-3E88-07A4-1E1D-27A9C82416BD}"/>
              </a:ext>
            </a:extLst>
          </p:cNvPr>
          <p:cNvSpPr txBox="1">
            <a:spLocks/>
          </p:cNvSpPr>
          <p:nvPr/>
        </p:nvSpPr>
        <p:spPr>
          <a:xfrm>
            <a:off x="876679" y="1522309"/>
            <a:ext cx="10705621" cy="94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a:latin typeface="Segoe UI Semibold"/>
                <a:cs typeface="Segoe UI Semibold"/>
              </a:rPr>
              <a:t>Design - </a:t>
            </a:r>
            <a:r>
              <a:rPr lang="en-GB" sz="2400">
                <a:latin typeface="Segoe UI Semibold"/>
                <a:ea typeface="+mj-lt"/>
                <a:cs typeface="+mj-lt"/>
              </a:rPr>
              <a:t>Gateshead Has Your Back Care Leavers app - after</a:t>
            </a:r>
          </a:p>
          <a:p>
            <a:endParaRPr lang="en-GB" sz="2800">
              <a:latin typeface="Segoe UI Semibold"/>
              <a:cs typeface="Segoe UI Semibold"/>
            </a:endParaRPr>
          </a:p>
        </p:txBody>
      </p:sp>
      <p:pic>
        <p:nvPicPr>
          <p:cNvPr id="7" name="Picture 6" descr="A screenshot of a phone&#10;&#10;Description automatically generated">
            <a:extLst>
              <a:ext uri="{FF2B5EF4-FFF2-40B4-BE49-F238E27FC236}">
                <a16:creationId xmlns:a16="http://schemas.microsoft.com/office/drawing/2014/main" id="{70B4E58D-511D-2C9D-9957-AE9580715223}"/>
              </a:ext>
            </a:extLst>
          </p:cNvPr>
          <p:cNvPicPr>
            <a:picLocks noChangeAspect="1"/>
          </p:cNvPicPr>
          <p:nvPr/>
        </p:nvPicPr>
        <p:blipFill>
          <a:blip r:embed="rId3"/>
          <a:stretch>
            <a:fillRect/>
          </a:stretch>
        </p:blipFill>
        <p:spPr>
          <a:xfrm>
            <a:off x="880362" y="2257746"/>
            <a:ext cx="991212" cy="4114800"/>
          </a:xfrm>
          <a:prstGeom prst="rect">
            <a:avLst/>
          </a:prstGeom>
        </p:spPr>
      </p:pic>
      <p:pic>
        <p:nvPicPr>
          <p:cNvPr id="8" name="Picture 7" descr="A screenshot of a phone&#10;&#10;Description automatically generated">
            <a:extLst>
              <a:ext uri="{FF2B5EF4-FFF2-40B4-BE49-F238E27FC236}">
                <a16:creationId xmlns:a16="http://schemas.microsoft.com/office/drawing/2014/main" id="{A872DD69-48FE-E962-D02D-1E168A31945A}"/>
              </a:ext>
            </a:extLst>
          </p:cNvPr>
          <p:cNvPicPr>
            <a:picLocks noChangeAspect="1"/>
          </p:cNvPicPr>
          <p:nvPr/>
        </p:nvPicPr>
        <p:blipFill>
          <a:blip r:embed="rId4"/>
          <a:stretch>
            <a:fillRect/>
          </a:stretch>
        </p:blipFill>
        <p:spPr>
          <a:xfrm>
            <a:off x="4096213" y="2257746"/>
            <a:ext cx="551279" cy="4114800"/>
          </a:xfrm>
          <a:prstGeom prst="rect">
            <a:avLst/>
          </a:prstGeom>
        </p:spPr>
      </p:pic>
      <p:pic>
        <p:nvPicPr>
          <p:cNvPr id="10" name="Picture 9">
            <a:extLst>
              <a:ext uri="{FF2B5EF4-FFF2-40B4-BE49-F238E27FC236}">
                <a16:creationId xmlns:a16="http://schemas.microsoft.com/office/drawing/2014/main" id="{15F90904-792D-4DFF-6741-9E1AAC33B32C}"/>
              </a:ext>
            </a:extLst>
          </p:cNvPr>
          <p:cNvPicPr>
            <a:picLocks noChangeAspect="1"/>
          </p:cNvPicPr>
          <p:nvPr/>
        </p:nvPicPr>
        <p:blipFill>
          <a:blip r:embed="rId5"/>
          <a:stretch>
            <a:fillRect/>
          </a:stretch>
        </p:blipFill>
        <p:spPr>
          <a:xfrm>
            <a:off x="6842620" y="2257746"/>
            <a:ext cx="296795" cy="4114844"/>
          </a:xfrm>
          <a:prstGeom prst="rect">
            <a:avLst/>
          </a:prstGeom>
        </p:spPr>
      </p:pic>
      <p:pic>
        <p:nvPicPr>
          <p:cNvPr id="11" name="Picture 10" descr="A screenshot of a calendar&#10;&#10;Description automatically generated">
            <a:extLst>
              <a:ext uri="{FF2B5EF4-FFF2-40B4-BE49-F238E27FC236}">
                <a16:creationId xmlns:a16="http://schemas.microsoft.com/office/drawing/2014/main" id="{A5FC11FD-9D8C-F7D1-3BDF-42E983DA0531}"/>
              </a:ext>
            </a:extLst>
          </p:cNvPr>
          <p:cNvPicPr>
            <a:picLocks noChangeAspect="1"/>
          </p:cNvPicPr>
          <p:nvPr/>
        </p:nvPicPr>
        <p:blipFill>
          <a:blip r:embed="rId6"/>
          <a:stretch>
            <a:fillRect/>
          </a:stretch>
        </p:blipFill>
        <p:spPr>
          <a:xfrm>
            <a:off x="9281326" y="2279833"/>
            <a:ext cx="1963577" cy="4114800"/>
          </a:xfrm>
          <a:prstGeom prst="rect">
            <a:avLst/>
          </a:prstGeom>
        </p:spPr>
      </p:pic>
      <p:pic>
        <p:nvPicPr>
          <p:cNvPr id="13" name="Picture 12" descr="A screenshot of a phone number&#10;&#10;Description automatically generated">
            <a:extLst>
              <a:ext uri="{FF2B5EF4-FFF2-40B4-BE49-F238E27FC236}">
                <a16:creationId xmlns:a16="http://schemas.microsoft.com/office/drawing/2014/main" id="{96FD2F18-3B42-3228-253E-257ED4C144E8}"/>
              </a:ext>
            </a:extLst>
          </p:cNvPr>
          <p:cNvPicPr>
            <a:picLocks noChangeAspect="1"/>
          </p:cNvPicPr>
          <p:nvPr/>
        </p:nvPicPr>
        <p:blipFill>
          <a:blip r:embed="rId7"/>
          <a:stretch>
            <a:fillRect/>
          </a:stretch>
        </p:blipFill>
        <p:spPr>
          <a:xfrm>
            <a:off x="10711311" y="2279833"/>
            <a:ext cx="1381043" cy="4114800"/>
          </a:xfrm>
          <a:prstGeom prst="rect">
            <a:avLst/>
          </a:prstGeom>
        </p:spPr>
      </p:pic>
      <p:pic>
        <p:nvPicPr>
          <p:cNvPr id="12" name="Picture 11" descr="A screenshot of a phone&#10;&#10;Description automatically generated">
            <a:extLst>
              <a:ext uri="{FF2B5EF4-FFF2-40B4-BE49-F238E27FC236}">
                <a16:creationId xmlns:a16="http://schemas.microsoft.com/office/drawing/2014/main" id="{85287B66-D50D-D139-34CC-7B0CF8528EF1}"/>
              </a:ext>
            </a:extLst>
          </p:cNvPr>
          <p:cNvPicPr>
            <a:picLocks noChangeAspect="1"/>
          </p:cNvPicPr>
          <p:nvPr/>
        </p:nvPicPr>
        <p:blipFill>
          <a:blip r:embed="rId8"/>
          <a:stretch>
            <a:fillRect/>
          </a:stretch>
        </p:blipFill>
        <p:spPr>
          <a:xfrm>
            <a:off x="2031045" y="2260600"/>
            <a:ext cx="1901389" cy="4114800"/>
          </a:xfrm>
          <a:prstGeom prst="rect">
            <a:avLst/>
          </a:prstGeom>
        </p:spPr>
      </p:pic>
      <p:pic>
        <p:nvPicPr>
          <p:cNvPr id="15" name="Picture 14" descr="A white text on a black background&#10;&#10;Description automatically generated">
            <a:extLst>
              <a:ext uri="{FF2B5EF4-FFF2-40B4-BE49-F238E27FC236}">
                <a16:creationId xmlns:a16="http://schemas.microsoft.com/office/drawing/2014/main" id="{C43BBF4F-A0B0-A633-1363-4DD9BD6F2836}"/>
              </a:ext>
            </a:extLst>
          </p:cNvPr>
          <p:cNvPicPr>
            <a:picLocks noChangeAspect="1"/>
          </p:cNvPicPr>
          <p:nvPr/>
        </p:nvPicPr>
        <p:blipFill>
          <a:blip r:embed="rId9"/>
          <a:stretch>
            <a:fillRect/>
          </a:stretch>
        </p:blipFill>
        <p:spPr>
          <a:xfrm>
            <a:off x="4802958" y="2260600"/>
            <a:ext cx="1901389" cy="4114800"/>
          </a:xfrm>
          <a:prstGeom prst="rect">
            <a:avLst/>
          </a:prstGeom>
        </p:spPr>
      </p:pic>
      <p:pic>
        <p:nvPicPr>
          <p:cNvPr id="16" name="Picture 15">
            <a:extLst>
              <a:ext uri="{FF2B5EF4-FFF2-40B4-BE49-F238E27FC236}">
                <a16:creationId xmlns:a16="http://schemas.microsoft.com/office/drawing/2014/main" id="{0C51A36E-1D8F-5A5C-542E-AF57F6EFB2CF}"/>
              </a:ext>
            </a:extLst>
          </p:cNvPr>
          <p:cNvPicPr>
            <a:picLocks noChangeAspect="1"/>
          </p:cNvPicPr>
          <p:nvPr/>
        </p:nvPicPr>
        <p:blipFill>
          <a:blip r:embed="rId10"/>
          <a:stretch>
            <a:fillRect/>
          </a:stretch>
        </p:blipFill>
        <p:spPr>
          <a:xfrm>
            <a:off x="7298784" y="2260600"/>
            <a:ext cx="1901389" cy="4114800"/>
          </a:xfrm>
          <a:prstGeom prst="rect">
            <a:avLst/>
          </a:prstGeom>
        </p:spPr>
      </p:pic>
    </p:spTree>
    <p:extLst>
      <p:ext uri="{BB962C8B-B14F-4D97-AF65-F5344CB8AC3E}">
        <p14:creationId xmlns:p14="http://schemas.microsoft.com/office/powerpoint/2010/main" val="2642575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9788" y="365125"/>
            <a:ext cx="10515600" cy="1214260"/>
          </a:xfrm>
        </p:spPr>
        <p:txBody>
          <a:bodyPr>
            <a:normAutofit/>
          </a:bodyPr>
          <a:lstStyle/>
          <a:p>
            <a:r>
              <a:rPr lang="en-GB">
                <a:latin typeface="Segoe UI Semibold"/>
                <a:cs typeface="Segoe UI Semibold"/>
              </a:rPr>
              <a:t>Sprint 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D5AA4E39-3E88-07A4-1E1D-27A9C82416BD}"/>
              </a:ext>
            </a:extLst>
          </p:cNvPr>
          <p:cNvSpPr txBox="1">
            <a:spLocks/>
          </p:cNvSpPr>
          <p:nvPr/>
        </p:nvSpPr>
        <p:spPr>
          <a:xfrm>
            <a:off x="876679" y="1522309"/>
            <a:ext cx="3891795" cy="10813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GB" sz="1800">
                <a:latin typeface="Segoe UI Semibold"/>
                <a:cs typeface="Segoe UI Semibold"/>
              </a:rPr>
              <a:t>Design - </a:t>
            </a:r>
            <a:endParaRPr lang="en-US" sz="1800">
              <a:latin typeface="Calibri Light" panose="020F0302020204030204"/>
              <a:ea typeface="+mj-lt"/>
              <a:cs typeface="+mj-lt"/>
            </a:endParaRPr>
          </a:p>
          <a:p>
            <a:pPr>
              <a:lnSpc>
                <a:spcPct val="170000"/>
              </a:lnSpc>
            </a:pPr>
            <a:r>
              <a:rPr lang="en-GB" sz="1800">
                <a:latin typeface="Segoe UI Semibold"/>
                <a:ea typeface="+mj-lt"/>
                <a:cs typeface="+mj-lt"/>
              </a:rPr>
              <a:t>Supply Intranet styling to Engage</a:t>
            </a:r>
            <a:endParaRPr lang="en-US" sz="1800">
              <a:cs typeface="Calibri Light"/>
            </a:endParaRPr>
          </a:p>
        </p:txBody>
      </p:sp>
      <p:pic>
        <p:nvPicPr>
          <p:cNvPr id="2" name="Picture 1" descr="A screenshot of a computer&#10;&#10;Description automatically generated">
            <a:extLst>
              <a:ext uri="{FF2B5EF4-FFF2-40B4-BE49-F238E27FC236}">
                <a16:creationId xmlns:a16="http://schemas.microsoft.com/office/drawing/2014/main" id="{D9E3A05E-E961-E082-E1C7-7537379F43AE}"/>
              </a:ext>
            </a:extLst>
          </p:cNvPr>
          <p:cNvPicPr>
            <a:picLocks noChangeAspect="1"/>
          </p:cNvPicPr>
          <p:nvPr/>
        </p:nvPicPr>
        <p:blipFill>
          <a:blip r:embed="rId3"/>
          <a:stretch>
            <a:fillRect/>
          </a:stretch>
        </p:blipFill>
        <p:spPr>
          <a:xfrm>
            <a:off x="4951493" y="548861"/>
            <a:ext cx="6684320" cy="5649843"/>
          </a:xfrm>
          <a:prstGeom prst="rect">
            <a:avLst/>
          </a:prstGeom>
        </p:spPr>
      </p:pic>
    </p:spTree>
    <p:extLst>
      <p:ext uri="{BB962C8B-B14F-4D97-AF65-F5344CB8AC3E}">
        <p14:creationId xmlns:p14="http://schemas.microsoft.com/office/powerpoint/2010/main" val="2207747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9788" y="365125"/>
            <a:ext cx="10515600" cy="1214260"/>
          </a:xfrm>
        </p:spPr>
        <p:txBody>
          <a:bodyPr>
            <a:normAutofit/>
          </a:bodyPr>
          <a:lstStyle/>
          <a:p>
            <a:r>
              <a:rPr lang="en-GB">
                <a:latin typeface="Segoe UI Semibold"/>
                <a:cs typeface="Segoe UI Semibold"/>
              </a:rPr>
              <a:t>Sprint 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D5AA4E39-3E88-07A4-1E1D-27A9C82416BD}"/>
              </a:ext>
            </a:extLst>
          </p:cNvPr>
          <p:cNvSpPr txBox="1">
            <a:spLocks/>
          </p:cNvSpPr>
          <p:nvPr/>
        </p:nvSpPr>
        <p:spPr>
          <a:xfrm>
            <a:off x="876679" y="1710048"/>
            <a:ext cx="3891795" cy="15010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GB" sz="1600">
                <a:latin typeface="Segoe UI Semibold"/>
                <a:cs typeface="Segoe UI Semibold"/>
              </a:rPr>
              <a:t>Design - Data - </a:t>
            </a:r>
            <a:endParaRPr lang="en-US" sz="1600">
              <a:latin typeface="Segoe UI Semibold"/>
              <a:ea typeface="+mj-lt"/>
              <a:cs typeface="+mj-lt"/>
            </a:endParaRPr>
          </a:p>
          <a:p>
            <a:pPr>
              <a:lnSpc>
                <a:spcPct val="170000"/>
              </a:lnSpc>
              <a:spcBef>
                <a:spcPts val="0"/>
              </a:spcBef>
            </a:pPr>
            <a:r>
              <a:rPr lang="en-US" sz="1600">
                <a:latin typeface="Segoe UI Semibold"/>
                <a:ea typeface="+mj-lt"/>
                <a:cs typeface="Arial"/>
              </a:rPr>
              <a:t>GA4 dashboard - Council tax section</a:t>
            </a:r>
            <a:br>
              <a:rPr lang="en-US" sz="1600">
                <a:latin typeface="Segoe UI Semibold"/>
                <a:ea typeface="+mj-lt"/>
                <a:cs typeface="Arial"/>
              </a:rPr>
            </a:br>
            <a:r>
              <a:rPr lang="en-US" sz="1200">
                <a:latin typeface="Segoe UI Semibold"/>
                <a:ea typeface="+mj-lt"/>
                <a:cs typeface="Arial"/>
                <a:hlinkClick r:id="rId3"/>
              </a:rPr>
              <a:t>https://lookerstudio.google.com/s/no8Hby9MUHA</a:t>
            </a:r>
            <a:r>
              <a:rPr lang="en-US" sz="1200">
                <a:latin typeface="Segoe UI Semibold"/>
                <a:ea typeface="+mj-lt"/>
                <a:cs typeface="Calibri"/>
              </a:rPr>
              <a:t> </a:t>
            </a:r>
          </a:p>
          <a:p>
            <a:pPr>
              <a:lnSpc>
                <a:spcPct val="170000"/>
              </a:lnSpc>
            </a:pPr>
            <a:endParaRPr lang="en-GB" sz="1800">
              <a:latin typeface="Segoe UI Semibold"/>
              <a:cs typeface="Calibri Light"/>
            </a:endParaRPr>
          </a:p>
        </p:txBody>
      </p:sp>
      <p:pic>
        <p:nvPicPr>
          <p:cNvPr id="3" name="Picture 2" descr="A screenshot of a computer&#10;&#10;Description automatically generated">
            <a:extLst>
              <a:ext uri="{FF2B5EF4-FFF2-40B4-BE49-F238E27FC236}">
                <a16:creationId xmlns:a16="http://schemas.microsoft.com/office/drawing/2014/main" id="{D439A230-B665-0E79-360A-00DAE8F52325}"/>
              </a:ext>
            </a:extLst>
          </p:cNvPr>
          <p:cNvPicPr>
            <a:picLocks noChangeAspect="1"/>
          </p:cNvPicPr>
          <p:nvPr/>
        </p:nvPicPr>
        <p:blipFill>
          <a:blip r:embed="rId4"/>
          <a:stretch>
            <a:fillRect/>
          </a:stretch>
        </p:blipFill>
        <p:spPr>
          <a:xfrm>
            <a:off x="4663381" y="537817"/>
            <a:ext cx="7359936" cy="5550452"/>
          </a:xfrm>
          <a:prstGeom prst="rect">
            <a:avLst/>
          </a:prstGeom>
        </p:spPr>
      </p:pic>
    </p:spTree>
    <p:extLst>
      <p:ext uri="{BB962C8B-B14F-4D97-AF65-F5344CB8AC3E}">
        <p14:creationId xmlns:p14="http://schemas.microsoft.com/office/powerpoint/2010/main" val="944815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9788" y="365125"/>
            <a:ext cx="10515600" cy="1214260"/>
          </a:xfrm>
        </p:spPr>
        <p:txBody>
          <a:bodyPr>
            <a:normAutofit/>
          </a:bodyPr>
          <a:lstStyle/>
          <a:p>
            <a:r>
              <a:rPr lang="en-GB">
                <a:latin typeface="Segoe UI Semibold"/>
                <a:cs typeface="Segoe UI Semibold"/>
              </a:rPr>
              <a:t>Sprint 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466DF149-9B87-86BC-F828-B0E9EF52CCB1}"/>
              </a:ext>
            </a:extLst>
          </p:cNvPr>
          <p:cNvSpPr txBox="1">
            <a:spLocks/>
          </p:cNvSpPr>
          <p:nvPr/>
        </p:nvSpPr>
        <p:spPr>
          <a:xfrm>
            <a:off x="836427" y="2504399"/>
            <a:ext cx="11006629" cy="39916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a:latin typeface="Segoe UI Semilight" panose="020B0402040204020203" pitchFamily="34" charset="0"/>
              <a:cs typeface="Segoe UI Semilight" panose="020B0402040204020203" pitchFamily="34" charset="0"/>
            </a:endParaRPr>
          </a:p>
        </p:txBody>
      </p:sp>
      <p:sp>
        <p:nvSpPr>
          <p:cNvPr id="14" name="Title 3">
            <a:extLst>
              <a:ext uri="{FF2B5EF4-FFF2-40B4-BE49-F238E27FC236}">
                <a16:creationId xmlns:a16="http://schemas.microsoft.com/office/drawing/2014/main" id="{D5AA4E39-3E88-07A4-1E1D-27A9C82416BD}"/>
              </a:ext>
            </a:extLst>
          </p:cNvPr>
          <p:cNvSpPr txBox="1">
            <a:spLocks/>
          </p:cNvSpPr>
          <p:nvPr/>
        </p:nvSpPr>
        <p:spPr>
          <a:xfrm>
            <a:off x="876679" y="1376758"/>
            <a:ext cx="5123329" cy="94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Content and wireframing</a:t>
            </a: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TextBox 2">
            <a:extLst>
              <a:ext uri="{FF2B5EF4-FFF2-40B4-BE49-F238E27FC236}">
                <a16:creationId xmlns:a16="http://schemas.microsoft.com/office/drawing/2014/main" id="{56CD6C19-FF9C-4ACA-E6EC-351367735C31}"/>
              </a:ext>
            </a:extLst>
          </p:cNvPr>
          <p:cNvSpPr txBox="1"/>
          <p:nvPr/>
        </p:nvSpPr>
        <p:spPr>
          <a:xfrm>
            <a:off x="942195" y="2269191"/>
            <a:ext cx="9395230"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ea typeface="+mn-lt"/>
                <a:cs typeface="+mn-lt"/>
              </a:rPr>
              <a:t>Leader's blog – new area created for Leader's blog and blog for 23 November added</a:t>
            </a:r>
          </a:p>
          <a:p>
            <a:pPr marL="285750" indent="-285750">
              <a:buFont typeface="Arial"/>
              <a:buChar char="•"/>
            </a:pPr>
            <a:r>
              <a:rPr lang="en-US" sz="1600">
                <a:ea typeface="Calibri" panose="020F0502020204030204"/>
                <a:cs typeface="Calibri" panose="020F0502020204030204"/>
              </a:rPr>
              <a:t>Gateshead Has Your Back care leavers app content</a:t>
            </a:r>
          </a:p>
          <a:p>
            <a:pPr marL="285750" indent="-285750">
              <a:buFont typeface="Arial"/>
              <a:buChar char="•"/>
            </a:pPr>
            <a:r>
              <a:rPr lang="en-US" sz="1600">
                <a:ea typeface="Calibri" panose="020F0502020204030204"/>
                <a:cs typeface="Calibri" panose="020F0502020204030204"/>
              </a:rPr>
              <a:t>Making Gateshead Thrive new intranet content</a:t>
            </a:r>
          </a:p>
          <a:p>
            <a:pPr marL="285750" indent="-285750">
              <a:buFont typeface="Arial"/>
              <a:buChar char="•"/>
            </a:pPr>
            <a:r>
              <a:rPr lang="en-US" sz="1600">
                <a:ea typeface="Calibri" panose="020F0502020204030204"/>
                <a:cs typeface="Calibri" panose="020F0502020204030204"/>
              </a:rPr>
              <a:t>Gateshead Now – 23 November and 6 December</a:t>
            </a:r>
          </a:p>
          <a:p>
            <a:pPr marL="285750" indent="-285750">
              <a:buFont typeface="Arial,Sans-Serif"/>
              <a:buChar char="•"/>
            </a:pPr>
            <a:r>
              <a:rPr lang="en-US" sz="1600">
                <a:cs typeface="Calibri" panose="020F0502020204030204"/>
              </a:rPr>
              <a:t>Review IA survey on Optimal Workshop</a:t>
            </a:r>
          </a:p>
          <a:p>
            <a:pPr marL="285750" indent="-285750">
              <a:buFont typeface="Arial,Sans-Serif"/>
              <a:buChar char="•"/>
            </a:pPr>
            <a:r>
              <a:rPr lang="en-US" sz="1600">
                <a:cs typeface="Calibri" panose="020F0502020204030204"/>
              </a:rPr>
              <a:t>Launch IA survey (Mailchimp campaign)</a:t>
            </a:r>
          </a:p>
          <a:p>
            <a:pPr marL="285750" indent="-285750">
              <a:buFont typeface="Arial,Sans-Serif"/>
              <a:buChar char="•"/>
            </a:pPr>
            <a:r>
              <a:rPr lang="en-US" sz="1600">
                <a:cs typeface="Calibri" panose="020F0502020204030204"/>
              </a:rPr>
              <a:t>Updates to Common Assessment Framework page</a:t>
            </a:r>
          </a:p>
          <a:p>
            <a:pPr marL="285750" indent="-285750">
              <a:buFont typeface="Arial,Sans-Serif"/>
              <a:buChar char="•"/>
            </a:pPr>
            <a:r>
              <a:rPr lang="en-US" sz="1600">
                <a:cs typeface="Calibri" panose="020F0502020204030204"/>
              </a:rPr>
              <a:t>Damp and </a:t>
            </a:r>
            <a:r>
              <a:rPr lang="en-US" sz="1600" err="1">
                <a:cs typeface="Calibri" panose="020F0502020204030204"/>
              </a:rPr>
              <a:t>mould</a:t>
            </a:r>
            <a:r>
              <a:rPr lang="en-US" sz="1600">
                <a:cs typeface="Calibri" panose="020F0502020204030204"/>
              </a:rPr>
              <a:t> reporting – wireframe new 'professional' referral route</a:t>
            </a:r>
          </a:p>
          <a:p>
            <a:pPr marL="285750" indent="-285750">
              <a:buFont typeface="Arial,Sans-Serif"/>
              <a:buChar char="•"/>
            </a:pPr>
            <a:r>
              <a:rPr lang="en-US" sz="1600">
                <a:cs typeface="Calibri" panose="020F0502020204030204"/>
              </a:rPr>
              <a:t>In-year school transfers web content</a:t>
            </a:r>
            <a:endParaRPr lang="en-US"/>
          </a:p>
          <a:p>
            <a:pPr marL="285750" indent="-285750">
              <a:buFont typeface="Arial,Sans-Serif"/>
              <a:buChar char="•"/>
            </a:pPr>
            <a:r>
              <a:rPr lang="en-US" sz="1600">
                <a:ea typeface="Calibri" panose="020F0502020204030204"/>
                <a:cs typeface="Calibri" panose="020F0502020204030204"/>
              </a:rPr>
              <a:t>Review of Family Hubs listings on Google Maps</a:t>
            </a:r>
          </a:p>
          <a:p>
            <a:pPr marL="285750" indent="-285750">
              <a:buFont typeface="Arial,Sans-Serif"/>
              <a:buChar char="•"/>
            </a:pPr>
            <a:r>
              <a:rPr lang="en-US" sz="1600">
                <a:solidFill>
                  <a:srgbClr val="000000"/>
                </a:solidFill>
                <a:ea typeface="+mn-lt"/>
                <a:cs typeface="+mn-lt"/>
              </a:rPr>
              <a:t>Info Governance - Email retention policy content</a:t>
            </a:r>
            <a:endParaRPr lang="en-US" sz="1600">
              <a:solidFill>
                <a:srgbClr val="000000"/>
              </a:solidFill>
              <a:ea typeface="Calibri" panose="020F0502020204030204"/>
              <a:cs typeface="Calibri" panose="020F0502020204030204"/>
            </a:endParaRPr>
          </a:p>
          <a:p>
            <a:pPr marL="285750" indent="-285750">
              <a:buFont typeface="Arial,Sans-Serif"/>
              <a:buChar char="•"/>
            </a:pPr>
            <a:r>
              <a:rPr lang="en-US" sz="1600">
                <a:ea typeface="Calibri" panose="020F0502020204030204"/>
                <a:cs typeface="Calibri" panose="020F0502020204030204"/>
              </a:rPr>
              <a:t>Selective landlord licensing - </a:t>
            </a:r>
            <a:r>
              <a:rPr lang="en-US" sz="1600"/>
              <a:t>Avenues Phase 1 Licensing Area - Midterm evaluation summary</a:t>
            </a:r>
            <a:endParaRPr lang="en-US" sz="1600">
              <a:ea typeface="Calibri" panose="020F0502020204030204"/>
              <a:cs typeface="Calibri" panose="020F0502020204030204"/>
            </a:endParaRPr>
          </a:p>
          <a:p>
            <a:pPr marL="285750" indent="-285750">
              <a:buFont typeface="Arial,Sans-Serif"/>
              <a:buChar char="•"/>
            </a:pPr>
            <a:r>
              <a:rPr lang="en-US" sz="1600">
                <a:ea typeface="Calibri" panose="020F0502020204030204"/>
                <a:cs typeface="Calibri" panose="020F0502020204030204"/>
              </a:rPr>
              <a:t>Gateshead News – New edition upload and landing page creation</a:t>
            </a:r>
          </a:p>
          <a:p>
            <a:pPr marL="285750" indent="-285750">
              <a:buFont typeface="Arial,Sans-Serif"/>
              <a:buChar char="•"/>
            </a:pPr>
            <a:endParaRPr lang="en-US" sz="1600">
              <a:ea typeface="Calibri" panose="020F0502020204030204"/>
              <a:cs typeface="Calibri" panose="020F0502020204030204"/>
            </a:endParaRPr>
          </a:p>
          <a:p>
            <a:pPr marL="285750" indent="-285750">
              <a:buFont typeface="Arial"/>
              <a:buChar char="•"/>
            </a:pPr>
            <a:endParaRPr lang="en-US" sz="1600">
              <a:ea typeface="Calibri" panose="020F0502020204030204"/>
              <a:cs typeface="Calibri" panose="020F0502020204030204"/>
            </a:endParaRPr>
          </a:p>
          <a:p>
            <a:endParaRPr lang="en-US" sz="1600">
              <a:ea typeface="Calibri" panose="020F0502020204030204"/>
              <a:cs typeface="Calibri" panose="020F0502020204030204"/>
            </a:endParaRPr>
          </a:p>
          <a:p>
            <a:pPr lvl="1"/>
            <a:endParaRPr lang="en-US" sz="1600">
              <a:ea typeface="Calibri" panose="020F0502020204030204"/>
              <a:cs typeface="Calibri" panose="020F0502020204030204"/>
            </a:endParaRPr>
          </a:p>
          <a:p>
            <a:pPr lvl="1"/>
            <a:endParaRPr lang="en-US" sz="1600">
              <a:ea typeface="Calibri" panose="020F0502020204030204"/>
              <a:cs typeface="Calibri" panose="020F0502020204030204"/>
            </a:endParaRPr>
          </a:p>
          <a:p>
            <a:pPr marL="285750" indent="-285750">
              <a:buFont typeface="Arial,Sans-Serif"/>
              <a:buChar char="•"/>
            </a:pPr>
            <a:endParaRPr lang="en-US" sz="1600">
              <a:ea typeface="Calibri" panose="020F0502020204030204"/>
              <a:cs typeface="Calibri" panose="020F0502020204030204"/>
            </a:endParaRPr>
          </a:p>
          <a:p>
            <a:pPr marL="285750" indent="-285750">
              <a:buFont typeface="Arial"/>
              <a:buChar char="•"/>
            </a:pPr>
            <a:endParaRPr lang="en-US">
              <a:ea typeface="Calibri" panose="020F0502020204030204"/>
              <a:cs typeface="Calibri" panose="020F0502020204030204"/>
            </a:endParaRPr>
          </a:p>
        </p:txBody>
      </p:sp>
    </p:spTree>
    <p:extLst>
      <p:ext uri="{BB962C8B-B14F-4D97-AF65-F5344CB8AC3E}">
        <p14:creationId xmlns:p14="http://schemas.microsoft.com/office/powerpoint/2010/main" val="2778335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8e648f4-8199-4cf4-a3ba-75450ed0a186" xsi:nil="true"/>
    <lcf76f155ced4ddcb4097134ff3c332f xmlns="a9b14026-4734-489e-8f15-b25a46bca782">
      <Terms xmlns="http://schemas.microsoft.com/office/infopath/2007/PartnerControls"/>
    </lcf76f155ced4ddcb4097134ff3c332f>
    <SharedWithUsers xmlns="c8e648f4-8199-4cf4-a3ba-75450ed0a186">
      <UserInfo>
        <DisplayName>Heather Marshall</DisplayName>
        <AccountId>22</AccountId>
        <AccountType/>
      </UserInfo>
      <UserInfo>
        <DisplayName>Julia Armstrong</DisplayName>
        <AccountId>42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FD04E57C2B0F4F8F7471857284E91D" ma:contentTypeVersion="16" ma:contentTypeDescription="Create a new document." ma:contentTypeScope="" ma:versionID="16e4a00377e33fb29ef050d1698be58e">
  <xsd:schema xmlns:xsd="http://www.w3.org/2001/XMLSchema" xmlns:xs="http://www.w3.org/2001/XMLSchema" xmlns:p="http://schemas.microsoft.com/office/2006/metadata/properties" xmlns:ns2="a9b14026-4734-489e-8f15-b25a46bca782" xmlns:ns3="c8e648f4-8199-4cf4-a3ba-75450ed0a186" targetNamespace="http://schemas.microsoft.com/office/2006/metadata/properties" ma:root="true" ma:fieldsID="9b937920a9803264e872f8deef872c10" ns2:_="" ns3:_="">
    <xsd:import namespace="a9b14026-4734-489e-8f15-b25a46bca782"/>
    <xsd:import namespace="c8e648f4-8199-4cf4-a3ba-75450ed0a1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b14026-4734-489e-8f15-b25a46bca7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063525b-ecaa-4c61-9707-36b32d0005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e648f4-8199-4cf4-a3ba-75450ed0a1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8e21397-129c-4e2e-ad99-3b5afbbdc85e}" ma:internalName="TaxCatchAll" ma:showField="CatchAllData" ma:web="c8e648f4-8199-4cf4-a3ba-75450ed0a1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C684CD-CE7E-4F99-8D94-D7E96E40258D}">
  <ds:schemaRefs>
    <ds:schemaRef ds:uri="http://schemas.microsoft.com/sharepoint/v3/contenttype/forms"/>
  </ds:schemaRefs>
</ds:datastoreItem>
</file>

<file path=customXml/itemProps2.xml><?xml version="1.0" encoding="utf-8"?>
<ds:datastoreItem xmlns:ds="http://schemas.openxmlformats.org/officeDocument/2006/customXml" ds:itemID="{95FB1A40-D5CA-4E52-8B07-0406F509CBE3}">
  <ds:schemaRefs>
    <ds:schemaRef ds:uri="a9b14026-4734-489e-8f15-b25a46bca782"/>
    <ds:schemaRef ds:uri="c8e648f4-8199-4cf4-a3ba-75450ed0a18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4C53FE0-2DB0-406C-80AF-65ACE6F156FC}">
  <ds:schemaRefs>
    <ds:schemaRef ds:uri="a9b14026-4734-489e-8f15-b25a46bca782"/>
    <ds:schemaRef ds:uri="c8e648f4-8199-4cf4-a3ba-75450ed0a1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15</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Sprint 8 Show and Tell 6/12/2023</vt:lpstr>
      <vt:lpstr>PowerPoint Presentation</vt:lpstr>
      <vt:lpstr>PowerPoint Presentation</vt:lpstr>
      <vt:lpstr>Sprint 8</vt:lpstr>
      <vt:lpstr>Sprint 8</vt:lpstr>
      <vt:lpstr>Sprint 8</vt:lpstr>
      <vt:lpstr>Sprint 8</vt:lpstr>
      <vt:lpstr>Sprint 8</vt:lpstr>
      <vt:lpstr>Sprint 8</vt:lpstr>
      <vt:lpstr>Leader's blog </vt:lpstr>
      <vt:lpstr>Making Gateshead Thrive intranet content</vt:lpstr>
      <vt:lpstr>Gateshead Now – 23 November and 6 December</vt:lpstr>
      <vt:lpstr>Review IA survey on Optimal Workshop and launch IA survey (Mailchimp campaign)</vt:lpstr>
      <vt:lpstr>Updates to Common Assessment Framework page</vt:lpstr>
      <vt:lpstr>Damp and mould reporting – wireframe for new professional referral route</vt:lpstr>
      <vt:lpstr>In year school transfers web content</vt:lpstr>
      <vt:lpstr>Info Governance - Email retention policy content</vt:lpstr>
      <vt:lpstr>Selective landlord licensing - Avenues Phase 1 Licensing Area - Midterm evaluation summary</vt:lpstr>
      <vt:lpstr>Gateshead News – Winter 2023 Upload and landing page</vt:lpstr>
      <vt:lpstr>Sprint 8</vt:lpstr>
      <vt:lpstr>Sprint 8</vt:lpstr>
      <vt:lpstr>Sprint 8</vt:lpstr>
      <vt:lpstr>Sprint 8 </vt:lpstr>
      <vt:lpstr>Sprint 8</vt:lpstr>
      <vt:lpstr>Sprint 8</vt:lpstr>
      <vt:lpstr>PowerPoint Presentation</vt:lpstr>
      <vt:lpstr>Sprint 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Suffolk Design Patterns</dc:title>
  <dc:creator>Andy Tipp</dc:creator>
  <cp:revision>1</cp:revision>
  <dcterms:created xsi:type="dcterms:W3CDTF">2022-01-17T11:39:30Z</dcterms:created>
  <dcterms:modified xsi:type="dcterms:W3CDTF">2023-12-06T15:15:50Z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0x010100EBFD04E57C2B0F4F8F7471857284E91D</vt:lpwstr>
  </property>
  <property fmtid="{D5CDD505-2E9C-101B-9397-08002B2CF9AE}" pid="3" name="TaxKeyword">
    <vt:lpwstr/>
  </property>
  <property fmtid="{D5CDD505-2E9C-101B-9397-08002B2CF9AE}" pid="4" name="MediaServiceImageTags">
    <vt:lpwstr/>
  </property>
</Properties>
</file>