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307" r:id="rId5"/>
    <p:sldId id="325" r:id="rId6"/>
    <p:sldId id="358" r:id="rId7"/>
    <p:sldId id="363" r:id="rId8"/>
    <p:sldId id="365" r:id="rId9"/>
    <p:sldId id="366" r:id="rId10"/>
    <p:sldId id="368" r:id="rId11"/>
    <p:sldId id="369" r:id="rId12"/>
    <p:sldId id="371" r:id="rId13"/>
    <p:sldId id="370" r:id="rId14"/>
    <p:sldId id="328" r:id="rId15"/>
    <p:sldId id="345" r:id="rId16"/>
    <p:sldId id="346" r:id="rId17"/>
    <p:sldId id="348" r:id="rId18"/>
    <p:sldId id="347" r:id="rId19"/>
    <p:sldId id="352" r:id="rId20"/>
    <p:sldId id="356" r:id="rId21"/>
    <p:sldId id="353" r:id="rId22"/>
    <p:sldId id="354" r:id="rId23"/>
    <p:sldId id="355" r:id="rId24"/>
    <p:sldId id="364" r:id="rId25"/>
    <p:sldId id="362" r:id="rId26"/>
    <p:sldId id="367" r:id="rId27"/>
    <p:sldId id="329" r:id="rId28"/>
    <p:sldId id="359" r:id="rId29"/>
    <p:sldId id="360" r:id="rId30"/>
    <p:sldId id="361" r:id="rId31"/>
    <p:sldId id="350" r:id="rId32"/>
    <p:sldId id="351" r:id="rId33"/>
    <p:sldId id="357" r:id="rId34"/>
    <p:sldId id="330" r:id="rId35"/>
    <p:sldId id="331" r:id="rId36"/>
    <p:sldId id="332" r:id="rId37"/>
    <p:sldId id="344" r:id="rId38"/>
    <p:sldId id="32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AD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CB76F2-00EE-4333-84E8-FC878058CDD4}" v="190" dt="2023-11-21T16:28:09.679"/>
    <p1510:client id="{2B9A6E40-2CF0-C2D6-5071-7943C24622AC}" v="152" dt="2023-11-22T15:01:28.045"/>
    <p1510:client id="{3E1676D5-DC55-4944-B609-F365643E348C}" v="66" dt="2023-11-21T16:47:01.231"/>
    <p1510:client id="{43276DE0-DF54-4902-96BB-CB61EF8FF92B}" v="127" dt="2023-11-22T14:03:57.419"/>
    <p1510:client id="{562413E0-2E89-AAAB-E940-C8047673627D}" v="192" dt="2023-11-21T20:14:53.408"/>
    <p1510:client id="{5BCB94C7-DABB-47BB-A5BC-3AEBFBCCE152}" v="170" vWet="172" dt="2023-11-22T15:01:04.027"/>
    <p1510:client id="{5BED5ADA-19FF-0B6E-54D0-656888A8380C}" v="485" dt="2023-11-22T10:49:15.244"/>
    <p1510:client id="{5F8CC2BD-E82D-5FD6-E8C8-62BDA143AC8A}" v="1032" dt="2023-11-21T18:35:57.266"/>
    <p1510:client id="{780A3D9E-A482-4078-B6C9-D111299D4F06}" v="90" dt="2023-11-22T10:31:06.564"/>
    <p1510:client id="{79A3E5D2-C487-B198-038A-4217B50BB82F}" v="1" dt="2023-11-22T12:46:25.879"/>
    <p1510:client id="{B7832DA2-E9B7-4128-A8A1-3CD9CA6C70C9}" v="16" dt="2023-11-21T15:57:03.987"/>
    <p1510:client id="{F1ED6D57-5AB5-9801-EFC9-7F4BF9F26341}" v="399" dt="2023-11-22T10:44:06.444"/>
    <p1510:client id="{F600B6CF-4464-481B-59F7-38A43B4AC141}" v="521" dt="2023-11-21T16:10:32.018"/>
    <p1510:client id="{FE9353B4-BCE7-4DB0-8E1F-C1D2B3F2323E}" v="275" dt="2023-11-22T10:29:22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ma Richardson" userId="S::emmarichardson@gateshead.gov.uk::40b5a1ab-a070-41b0-ab95-d1c011941413" providerId="AD" clId="Web-{9136496B-0CD6-29E5-0B9E-0330C0EFB75F}"/>
    <pc:docChg chg="modSld sldOrd">
      <pc:chgData name="Emma Richardson" userId="S::emmarichardson@gateshead.gov.uk::40b5a1ab-a070-41b0-ab95-d1c011941413" providerId="AD" clId="Web-{9136496B-0CD6-29E5-0B9E-0330C0EFB75F}" dt="2023-11-20T15:54:20.206" v="6"/>
      <pc:docMkLst>
        <pc:docMk/>
      </pc:docMkLst>
      <pc:sldChg chg="ord">
        <pc:chgData name="Emma Richardson" userId="S::emmarichardson@gateshead.gov.uk::40b5a1ab-a070-41b0-ab95-d1c011941413" providerId="AD" clId="Web-{9136496B-0CD6-29E5-0B9E-0330C0EFB75F}" dt="2023-11-20T15:54:20.206" v="6"/>
        <pc:sldMkLst>
          <pc:docMk/>
          <pc:sldMk cId="3641527720" sldId="331"/>
        </pc:sldMkLst>
      </pc:sldChg>
      <pc:sldChg chg="modSp">
        <pc:chgData name="Emma Richardson" userId="S::emmarichardson@gateshead.gov.uk::40b5a1ab-a070-41b0-ab95-d1c011941413" providerId="AD" clId="Web-{9136496B-0CD6-29E5-0B9E-0330C0EFB75F}" dt="2023-11-20T15:53:52.706" v="5" actId="20577"/>
        <pc:sldMkLst>
          <pc:docMk/>
          <pc:sldMk cId="2531692076" sldId="348"/>
        </pc:sldMkLst>
        <pc:spChg chg="mod">
          <ac:chgData name="Emma Richardson" userId="S::emmarichardson@gateshead.gov.uk::40b5a1ab-a070-41b0-ab95-d1c011941413" providerId="AD" clId="Web-{9136496B-0CD6-29E5-0B9E-0330C0EFB75F}" dt="2023-11-20T15:53:52.706" v="5" actId="20577"/>
          <ac:spMkLst>
            <pc:docMk/>
            <pc:sldMk cId="2531692076" sldId="348"/>
            <ac:spMk id="3" creationId="{F641DA15-9F32-812E-FD61-C193A8F38CAD}"/>
          </ac:spMkLst>
        </pc:spChg>
      </pc:sldChg>
    </pc:docChg>
  </pc:docChgLst>
  <pc:docChgLst>
    <pc:chgData name="Carol Thirlwell" userId="S::carolthirlwell@gateshead.gov.uk::1902a6df-aa00-4fd8-82af-471a345ebdc9" providerId="AD" clId="Web-{74F2804D-1CC5-F964-9EBD-8BF24B36A959}"/>
    <pc:docChg chg="delSld modSld">
      <pc:chgData name="Carol Thirlwell" userId="S::carolthirlwell@gateshead.gov.uk::1902a6df-aa00-4fd8-82af-471a345ebdc9" providerId="AD" clId="Web-{74F2804D-1CC5-F964-9EBD-8BF24B36A959}" dt="2023-11-14T09:42:06.969" v="335"/>
      <pc:docMkLst>
        <pc:docMk/>
      </pc:docMkLst>
      <pc:sldChg chg="modSp">
        <pc:chgData name="Carol Thirlwell" userId="S::carolthirlwell@gateshead.gov.uk::1902a6df-aa00-4fd8-82af-471a345ebdc9" providerId="AD" clId="Web-{74F2804D-1CC5-F964-9EBD-8BF24B36A959}" dt="2023-11-14T09:37:00.947" v="174" actId="20577"/>
        <pc:sldMkLst>
          <pc:docMk/>
          <pc:sldMk cId="277833582" sldId="328"/>
        </pc:sldMkLst>
        <pc:spChg chg="mod">
          <ac:chgData name="Carol Thirlwell" userId="S::carolthirlwell@gateshead.gov.uk::1902a6df-aa00-4fd8-82af-471a345ebdc9" providerId="AD" clId="Web-{74F2804D-1CC5-F964-9EBD-8BF24B36A959}" dt="2023-11-14T09:37:00.947" v="174" actId="20577"/>
          <ac:spMkLst>
            <pc:docMk/>
            <pc:sldMk cId="277833582" sldId="328"/>
            <ac:spMk id="3" creationId="{56CD6C19-FF9C-4ACA-E6EC-351367735C31}"/>
          </ac:spMkLst>
        </pc:spChg>
      </pc:sldChg>
      <pc:sldChg chg="modSp">
        <pc:chgData name="Carol Thirlwell" userId="S::carolthirlwell@gateshead.gov.uk::1902a6df-aa00-4fd8-82af-471a345ebdc9" providerId="AD" clId="Web-{74F2804D-1CC5-F964-9EBD-8BF24B36A959}" dt="2023-11-14T09:36:39.852" v="36" actId="20577"/>
        <pc:sldMkLst>
          <pc:docMk/>
          <pc:sldMk cId="296716501" sldId="329"/>
        </pc:sldMkLst>
        <pc:spChg chg="mod">
          <ac:chgData name="Carol Thirlwell" userId="S::carolthirlwell@gateshead.gov.uk::1902a6df-aa00-4fd8-82af-471a345ebdc9" providerId="AD" clId="Web-{74F2804D-1CC5-F964-9EBD-8BF24B36A959}" dt="2023-11-14T09:36:39.852" v="36" actId="20577"/>
          <ac:spMkLst>
            <pc:docMk/>
            <pc:sldMk cId="296716501" sldId="329"/>
            <ac:spMk id="3" creationId="{D7810CC8-1244-FBE5-73EF-6F19F90A5CF0}"/>
          </ac:spMkLst>
        </pc:spChg>
      </pc:sldChg>
      <pc:sldChg chg="modSp">
        <pc:chgData name="Carol Thirlwell" userId="S::carolthirlwell@gateshead.gov.uk::1902a6df-aa00-4fd8-82af-471a345ebdc9" providerId="AD" clId="Web-{74F2804D-1CC5-F964-9EBD-8BF24B36A959}" dt="2023-11-14T09:37:22.058" v="220" actId="20577"/>
        <pc:sldMkLst>
          <pc:docMk/>
          <pc:sldMk cId="2823120958" sldId="330"/>
        </pc:sldMkLst>
        <pc:spChg chg="mod">
          <ac:chgData name="Carol Thirlwell" userId="S::carolthirlwell@gateshead.gov.uk::1902a6df-aa00-4fd8-82af-471a345ebdc9" providerId="AD" clId="Web-{74F2804D-1CC5-F964-9EBD-8BF24B36A959}" dt="2023-11-14T09:37:22.058" v="220" actId="20577"/>
          <ac:spMkLst>
            <pc:docMk/>
            <pc:sldMk cId="2823120958" sldId="330"/>
            <ac:spMk id="2" creationId="{DDF38579-5685-EADC-9199-339ABF44C637}"/>
          </ac:spMkLst>
        </pc:spChg>
      </pc:sldChg>
      <pc:sldChg chg="modSp">
        <pc:chgData name="Carol Thirlwell" userId="S::carolthirlwell@gateshead.gov.uk::1902a6df-aa00-4fd8-82af-471a345ebdc9" providerId="AD" clId="Web-{74F2804D-1CC5-F964-9EBD-8BF24B36A959}" dt="2023-11-14T09:38:05.905" v="242" actId="20577"/>
        <pc:sldMkLst>
          <pc:docMk/>
          <pc:sldMk cId="3641527720" sldId="331"/>
        </pc:sldMkLst>
        <pc:spChg chg="mod">
          <ac:chgData name="Carol Thirlwell" userId="S::carolthirlwell@gateshead.gov.uk::1902a6df-aa00-4fd8-82af-471a345ebdc9" providerId="AD" clId="Web-{74F2804D-1CC5-F964-9EBD-8BF24B36A959}" dt="2023-11-14T09:38:05.905" v="242" actId="20577"/>
          <ac:spMkLst>
            <pc:docMk/>
            <pc:sldMk cId="3641527720" sldId="331"/>
            <ac:spMk id="2" creationId="{DDF38579-5685-EADC-9199-339ABF44C637}"/>
          </ac:spMkLst>
        </pc:spChg>
      </pc:sldChg>
      <pc:sldChg chg="modSp">
        <pc:chgData name="Carol Thirlwell" userId="S::carolthirlwell@gateshead.gov.uk::1902a6df-aa00-4fd8-82af-471a345ebdc9" providerId="AD" clId="Web-{74F2804D-1CC5-F964-9EBD-8BF24B36A959}" dt="2023-11-14T09:38:20.375" v="260" actId="20577"/>
        <pc:sldMkLst>
          <pc:docMk/>
          <pc:sldMk cId="1576178150" sldId="332"/>
        </pc:sldMkLst>
        <pc:spChg chg="mod">
          <ac:chgData name="Carol Thirlwell" userId="S::carolthirlwell@gateshead.gov.uk::1902a6df-aa00-4fd8-82af-471a345ebdc9" providerId="AD" clId="Web-{74F2804D-1CC5-F964-9EBD-8BF24B36A959}" dt="2023-11-14T09:38:20.375" v="260" actId="20577"/>
          <ac:spMkLst>
            <pc:docMk/>
            <pc:sldMk cId="1576178150" sldId="332"/>
            <ac:spMk id="14" creationId="{D5AA4E39-3E88-07A4-1E1D-27A9C82416BD}"/>
          </ac:spMkLst>
        </pc:spChg>
      </pc:sldChg>
      <pc:sldChg chg="del">
        <pc:chgData name="Carol Thirlwell" userId="S::carolthirlwell@gateshead.gov.uk::1902a6df-aa00-4fd8-82af-471a345ebdc9" providerId="AD" clId="Web-{74F2804D-1CC5-F964-9EBD-8BF24B36A959}" dt="2023-11-14T09:41:55.874" v="331"/>
        <pc:sldMkLst>
          <pc:docMk/>
          <pc:sldMk cId="1184254972" sldId="333"/>
        </pc:sldMkLst>
      </pc:sldChg>
      <pc:sldChg chg="del">
        <pc:chgData name="Carol Thirlwell" userId="S::carolthirlwell@gateshead.gov.uk::1902a6df-aa00-4fd8-82af-471a345ebdc9" providerId="AD" clId="Web-{74F2804D-1CC5-F964-9EBD-8BF24B36A959}" dt="2023-11-14T09:41:58.562" v="332"/>
        <pc:sldMkLst>
          <pc:docMk/>
          <pc:sldMk cId="1787845002" sldId="334"/>
        </pc:sldMkLst>
      </pc:sldChg>
      <pc:sldChg chg="del">
        <pc:chgData name="Carol Thirlwell" userId="S::carolthirlwell@gateshead.gov.uk::1902a6df-aa00-4fd8-82af-471a345ebdc9" providerId="AD" clId="Web-{74F2804D-1CC5-F964-9EBD-8BF24B36A959}" dt="2023-11-14T09:41:51.233" v="329"/>
        <pc:sldMkLst>
          <pc:docMk/>
          <pc:sldMk cId="2299259238" sldId="335"/>
        </pc:sldMkLst>
      </pc:sldChg>
      <pc:sldChg chg="del">
        <pc:chgData name="Carol Thirlwell" userId="S::carolthirlwell@gateshead.gov.uk::1902a6df-aa00-4fd8-82af-471a345ebdc9" providerId="AD" clId="Web-{74F2804D-1CC5-F964-9EBD-8BF24B36A959}" dt="2023-11-14T09:42:03.312" v="334"/>
        <pc:sldMkLst>
          <pc:docMk/>
          <pc:sldMk cId="3415018705" sldId="336"/>
        </pc:sldMkLst>
      </pc:sldChg>
      <pc:sldChg chg="del">
        <pc:chgData name="Carol Thirlwell" userId="S::carolthirlwell@gateshead.gov.uk::1902a6df-aa00-4fd8-82af-471a345ebdc9" providerId="AD" clId="Web-{74F2804D-1CC5-F964-9EBD-8BF24B36A959}" dt="2023-11-14T09:42:00.812" v="333"/>
        <pc:sldMkLst>
          <pc:docMk/>
          <pc:sldMk cId="2732891694" sldId="337"/>
        </pc:sldMkLst>
      </pc:sldChg>
      <pc:sldChg chg="del">
        <pc:chgData name="Carol Thirlwell" userId="S::carolthirlwell@gateshead.gov.uk::1902a6df-aa00-4fd8-82af-471a345ebdc9" providerId="AD" clId="Web-{74F2804D-1CC5-F964-9EBD-8BF24B36A959}" dt="2023-11-14T09:41:53.593" v="330"/>
        <pc:sldMkLst>
          <pc:docMk/>
          <pc:sldMk cId="1030668371" sldId="338"/>
        </pc:sldMkLst>
      </pc:sldChg>
      <pc:sldChg chg="del">
        <pc:chgData name="Carol Thirlwell" userId="S::carolthirlwell@gateshead.gov.uk::1902a6df-aa00-4fd8-82af-471a345ebdc9" providerId="AD" clId="Web-{74F2804D-1CC5-F964-9EBD-8BF24B36A959}" dt="2023-11-14T09:41:35.342" v="324"/>
        <pc:sldMkLst>
          <pc:docMk/>
          <pc:sldMk cId="3568282520" sldId="339"/>
        </pc:sldMkLst>
      </pc:sldChg>
      <pc:sldChg chg="delSp modSp">
        <pc:chgData name="Carol Thirlwell" userId="S::carolthirlwell@gateshead.gov.uk::1902a6df-aa00-4fd8-82af-471a345ebdc9" providerId="AD" clId="Web-{74F2804D-1CC5-F964-9EBD-8BF24B36A959}" dt="2023-11-14T09:35:58.349" v="10"/>
        <pc:sldMkLst>
          <pc:docMk/>
          <pc:sldMk cId="3062837889" sldId="341"/>
        </pc:sldMkLst>
        <pc:spChg chg="mod">
          <ac:chgData name="Carol Thirlwell" userId="S::carolthirlwell@gateshead.gov.uk::1902a6df-aa00-4fd8-82af-471a345ebdc9" providerId="AD" clId="Web-{74F2804D-1CC5-F964-9EBD-8BF24B36A959}" dt="2023-11-14T09:35:48.333" v="8" actId="20577"/>
          <ac:spMkLst>
            <pc:docMk/>
            <pc:sldMk cId="3062837889" sldId="341"/>
            <ac:spMk id="3" creationId="{838C6391-FE74-7C25-7F35-EF1AA36BEB57}"/>
          </ac:spMkLst>
        </pc:spChg>
        <pc:picChg chg="del">
          <ac:chgData name="Carol Thirlwell" userId="S::carolthirlwell@gateshead.gov.uk::1902a6df-aa00-4fd8-82af-471a345ebdc9" providerId="AD" clId="Web-{74F2804D-1CC5-F964-9EBD-8BF24B36A959}" dt="2023-11-14T09:35:58.349" v="10"/>
          <ac:picMkLst>
            <pc:docMk/>
            <pc:sldMk cId="3062837889" sldId="341"/>
            <ac:picMk id="6" creationId="{8AA00EA3-4945-8ED7-AA9F-67336C7E5330}"/>
          </ac:picMkLst>
        </pc:picChg>
        <pc:picChg chg="del">
          <ac:chgData name="Carol Thirlwell" userId="S::carolthirlwell@gateshead.gov.uk::1902a6df-aa00-4fd8-82af-471a345ebdc9" providerId="AD" clId="Web-{74F2804D-1CC5-F964-9EBD-8BF24B36A959}" dt="2023-11-14T09:35:55.974" v="9"/>
          <ac:picMkLst>
            <pc:docMk/>
            <pc:sldMk cId="3062837889" sldId="341"/>
            <ac:picMk id="8" creationId="{923A3377-9DB9-A8D4-B69E-0632D2BC92F6}"/>
          </ac:picMkLst>
        </pc:picChg>
      </pc:sldChg>
      <pc:sldChg chg="del">
        <pc:chgData name="Carol Thirlwell" userId="S::carolthirlwell@gateshead.gov.uk::1902a6df-aa00-4fd8-82af-471a345ebdc9" providerId="AD" clId="Web-{74F2804D-1CC5-F964-9EBD-8BF24B36A959}" dt="2023-11-14T09:42:06.969" v="335"/>
        <pc:sldMkLst>
          <pc:docMk/>
          <pc:sldMk cId="333689000" sldId="342"/>
        </pc:sldMkLst>
      </pc:sldChg>
      <pc:sldChg chg="del">
        <pc:chgData name="Carol Thirlwell" userId="S::carolthirlwell@gateshead.gov.uk::1902a6df-aa00-4fd8-82af-471a345ebdc9" providerId="AD" clId="Web-{74F2804D-1CC5-F964-9EBD-8BF24B36A959}" dt="2023-11-14T09:41:38.201" v="325"/>
        <pc:sldMkLst>
          <pc:docMk/>
          <pc:sldMk cId="3451720059" sldId="343"/>
        </pc:sldMkLst>
      </pc:sldChg>
      <pc:sldChg chg="modSp">
        <pc:chgData name="Carol Thirlwell" userId="S::carolthirlwell@gateshead.gov.uk::1902a6df-aa00-4fd8-82af-471a345ebdc9" providerId="AD" clId="Web-{74F2804D-1CC5-F964-9EBD-8BF24B36A959}" dt="2023-11-14T09:39:05.440" v="323" actId="20577"/>
        <pc:sldMkLst>
          <pc:docMk/>
          <pc:sldMk cId="3719003420" sldId="344"/>
        </pc:sldMkLst>
        <pc:spChg chg="mod">
          <ac:chgData name="Carol Thirlwell" userId="S::carolthirlwell@gateshead.gov.uk::1902a6df-aa00-4fd8-82af-471a345ebdc9" providerId="AD" clId="Web-{74F2804D-1CC5-F964-9EBD-8BF24B36A959}" dt="2023-11-14T09:39:05.440" v="323" actId="20577"/>
          <ac:spMkLst>
            <pc:docMk/>
            <pc:sldMk cId="3719003420" sldId="344"/>
            <ac:spMk id="4" creationId="{3403B79A-C9F5-D0E1-6CD7-1F46301C7DEA}"/>
          </ac:spMkLst>
        </pc:spChg>
        <pc:spChg chg="mod">
          <ac:chgData name="Carol Thirlwell" userId="S::carolthirlwell@gateshead.gov.uk::1902a6df-aa00-4fd8-82af-471a345ebdc9" providerId="AD" clId="Web-{74F2804D-1CC5-F964-9EBD-8BF24B36A959}" dt="2023-11-14T09:38:26.594" v="261" actId="20577"/>
          <ac:spMkLst>
            <pc:docMk/>
            <pc:sldMk cId="3719003420" sldId="344"/>
            <ac:spMk id="8" creationId="{6709B7BB-A470-4900-5995-FDE60AF97495}"/>
          </ac:spMkLst>
        </pc:spChg>
      </pc:sldChg>
      <pc:sldChg chg="del">
        <pc:chgData name="Carol Thirlwell" userId="S::carolthirlwell@gateshead.gov.uk::1902a6df-aa00-4fd8-82af-471a345ebdc9" providerId="AD" clId="Web-{74F2804D-1CC5-F964-9EBD-8BF24B36A959}" dt="2023-11-14T09:41:46.639" v="327"/>
        <pc:sldMkLst>
          <pc:docMk/>
          <pc:sldMk cId="4196556301" sldId="345"/>
        </pc:sldMkLst>
      </pc:sldChg>
      <pc:sldChg chg="del">
        <pc:chgData name="Carol Thirlwell" userId="S::carolthirlwell@gateshead.gov.uk::1902a6df-aa00-4fd8-82af-471a345ebdc9" providerId="AD" clId="Web-{74F2804D-1CC5-F964-9EBD-8BF24B36A959}" dt="2023-11-14T09:41:49.139" v="328"/>
        <pc:sldMkLst>
          <pc:docMk/>
          <pc:sldMk cId="1107571600" sldId="346"/>
        </pc:sldMkLst>
      </pc:sldChg>
      <pc:sldChg chg="del">
        <pc:chgData name="Carol Thirlwell" userId="S::carolthirlwell@gateshead.gov.uk::1902a6df-aa00-4fd8-82af-471a345ebdc9" providerId="AD" clId="Web-{74F2804D-1CC5-F964-9EBD-8BF24B36A959}" dt="2023-11-14T09:41:41.748" v="326"/>
        <pc:sldMkLst>
          <pc:docMk/>
          <pc:sldMk cId="242384908" sldId="347"/>
        </pc:sldMkLst>
      </pc:sldChg>
    </pc:docChg>
  </pc:docChgLst>
  <pc:docChgLst>
    <pc:chgData name="Roger Abbott" userId="S::rogerabbott@gateshead.gov.uk::27b0ecf5-0444-4ca2-9639-02eb81621298" providerId="AD" clId="Web-{1D6D5FBB-7FD8-C9FB-F505-A49DC8681902}"/>
    <pc:docChg chg="modSld">
      <pc:chgData name="Roger Abbott" userId="S::rogerabbott@gateshead.gov.uk::27b0ecf5-0444-4ca2-9639-02eb81621298" providerId="AD" clId="Web-{1D6D5FBB-7FD8-C9FB-F505-A49DC8681902}" dt="2023-11-14T18:34:01.274" v="16" actId="20577"/>
      <pc:docMkLst>
        <pc:docMk/>
      </pc:docMkLst>
      <pc:sldChg chg="modSp">
        <pc:chgData name="Roger Abbott" userId="S::rogerabbott@gateshead.gov.uk::27b0ecf5-0444-4ca2-9639-02eb81621298" providerId="AD" clId="Web-{1D6D5FBB-7FD8-C9FB-F505-A49DC8681902}" dt="2023-11-14T18:34:01.274" v="16" actId="20577"/>
        <pc:sldMkLst>
          <pc:docMk/>
          <pc:sldMk cId="3621879490" sldId="307"/>
        </pc:sldMkLst>
        <pc:spChg chg="mod">
          <ac:chgData name="Roger Abbott" userId="S::rogerabbott@gateshead.gov.uk::27b0ecf5-0444-4ca2-9639-02eb81621298" providerId="AD" clId="Web-{1D6D5FBB-7FD8-C9FB-F505-A49DC8681902}" dt="2023-11-14T18:34:01.274" v="16" actId="20577"/>
          <ac:spMkLst>
            <pc:docMk/>
            <pc:sldMk cId="3621879490" sldId="307"/>
            <ac:spMk id="2" creationId="{6C0841FB-07D5-45A3-B07F-6A2333F45387}"/>
          </ac:spMkLst>
        </pc:spChg>
      </pc:sldChg>
    </pc:docChg>
  </pc:docChgLst>
  <pc:docChgLst>
    <pc:chgData name="Tracy Willumsen" userId="S::tracywillumsen@gateshead.gov.uk::4fd40c23-caca-4664-a6b6-3167228c2cb6" providerId="AD" clId="Web-{5F8CC2BD-E82D-5FD6-E8C8-62BDA143AC8A}"/>
    <pc:docChg chg="addSld modSld">
      <pc:chgData name="Tracy Willumsen" userId="S::tracywillumsen@gateshead.gov.uk::4fd40c23-caca-4664-a6b6-3167228c2cb6" providerId="AD" clId="Web-{5F8CC2BD-E82D-5FD6-E8C8-62BDA143AC8A}" dt="2023-11-21T18:35:54.734" v="1035"/>
      <pc:docMkLst>
        <pc:docMk/>
      </pc:docMkLst>
      <pc:sldChg chg="modSp">
        <pc:chgData name="Tracy Willumsen" userId="S::tracywillumsen@gateshead.gov.uk::4fd40c23-caca-4664-a6b6-3167228c2cb6" providerId="AD" clId="Web-{5F8CC2BD-E82D-5FD6-E8C8-62BDA143AC8A}" dt="2023-11-21T18:26:18.639" v="942" actId="20577"/>
        <pc:sldMkLst>
          <pc:docMk/>
          <pc:sldMk cId="277833582" sldId="328"/>
        </pc:sldMkLst>
        <pc:spChg chg="mod">
          <ac:chgData name="Tracy Willumsen" userId="S::tracywillumsen@gateshead.gov.uk::4fd40c23-caca-4664-a6b6-3167228c2cb6" providerId="AD" clId="Web-{5F8CC2BD-E82D-5FD6-E8C8-62BDA143AC8A}" dt="2023-11-21T18:26:18.639" v="942" actId="20577"/>
          <ac:spMkLst>
            <pc:docMk/>
            <pc:sldMk cId="277833582" sldId="328"/>
            <ac:spMk id="3" creationId="{56CD6C19-FF9C-4ACA-E6EC-351367735C31}"/>
          </ac:spMkLst>
        </pc:spChg>
      </pc:sldChg>
      <pc:sldChg chg="addSp delSp modSp">
        <pc:chgData name="Tracy Willumsen" userId="S::tracywillumsen@gateshead.gov.uk::4fd40c23-caca-4664-a6b6-3167228c2cb6" providerId="AD" clId="Web-{5F8CC2BD-E82D-5FD6-E8C8-62BDA143AC8A}" dt="2023-11-21T18:35:54.734" v="1035"/>
        <pc:sldMkLst>
          <pc:docMk/>
          <pc:sldMk cId="2688576922" sldId="347"/>
        </pc:sldMkLst>
        <pc:spChg chg="mod">
          <ac:chgData name="Tracy Willumsen" userId="S::tracywillumsen@gateshead.gov.uk::4fd40c23-caca-4664-a6b6-3167228c2cb6" providerId="AD" clId="Web-{5F8CC2BD-E82D-5FD6-E8C8-62BDA143AC8A}" dt="2023-11-21T17:52:49.612" v="44" actId="20577"/>
          <ac:spMkLst>
            <pc:docMk/>
            <pc:sldMk cId="2688576922" sldId="347"/>
            <ac:spMk id="2" creationId="{68CDBD78-6380-6730-434D-32263943BEB1}"/>
          </ac:spMkLst>
        </pc:spChg>
        <pc:spChg chg="mod">
          <ac:chgData name="Tracy Willumsen" userId="S::tracywillumsen@gateshead.gov.uk::4fd40c23-caca-4664-a6b6-3167228c2cb6" providerId="AD" clId="Web-{5F8CC2BD-E82D-5FD6-E8C8-62BDA143AC8A}" dt="2023-11-21T18:22:46.946" v="935" actId="1076"/>
          <ac:spMkLst>
            <pc:docMk/>
            <pc:sldMk cId="2688576922" sldId="347"/>
            <ac:spMk id="3" creationId="{3E7D78CD-916D-6613-92EE-688871516759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7:50:36.171" v="0"/>
          <ac:spMkLst>
            <pc:docMk/>
            <pc:sldMk cId="2688576922" sldId="347"/>
            <ac:spMk id="4" creationId="{BFDA3390-101C-B47C-463E-4FC72C1604A9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7:52:13.861" v="30"/>
          <ac:spMkLst>
            <pc:docMk/>
            <pc:sldMk cId="2688576922" sldId="347"/>
            <ac:spMk id="5" creationId="{80100692-3995-AEEB-76CB-0B8143012302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7:52:15.674" v="31"/>
          <ac:spMkLst>
            <pc:docMk/>
            <pc:sldMk cId="2688576922" sldId="347"/>
            <ac:spMk id="6" creationId="{B7C7E1B5-45F4-A544-6E44-92E5EABCB1A9}"/>
          </ac:spMkLst>
        </pc:spChg>
        <pc:picChg chg="add mod ord">
          <ac:chgData name="Tracy Willumsen" userId="S::tracywillumsen@gateshead.gov.uk::4fd40c23-caca-4664-a6b6-3167228c2cb6" providerId="AD" clId="Web-{5F8CC2BD-E82D-5FD6-E8C8-62BDA143AC8A}" dt="2023-11-21T18:35:54.719" v="1034" actId="14100"/>
          <ac:picMkLst>
            <pc:docMk/>
            <pc:sldMk cId="2688576922" sldId="347"/>
            <ac:picMk id="7" creationId="{70209FF9-4ACB-B234-22FF-DD1F26531FCE}"/>
          </ac:picMkLst>
        </pc:picChg>
        <pc:picChg chg="add mod">
          <ac:chgData name="Tracy Willumsen" userId="S::tracywillumsen@gateshead.gov.uk::4fd40c23-caca-4664-a6b6-3167228c2cb6" providerId="AD" clId="Web-{5F8CC2BD-E82D-5FD6-E8C8-62BDA143AC8A}" dt="2023-11-21T18:35:54.578" v="1031" actId="14100"/>
          <ac:picMkLst>
            <pc:docMk/>
            <pc:sldMk cId="2688576922" sldId="347"/>
            <ac:picMk id="8" creationId="{0054A83E-DFAC-70CA-E840-FAF0A73C8AE9}"/>
          </ac:picMkLst>
        </pc:picChg>
        <pc:picChg chg="add del mod">
          <ac:chgData name="Tracy Willumsen" userId="S::tracywillumsen@gateshead.gov.uk::4fd40c23-caca-4664-a6b6-3167228c2cb6" providerId="AD" clId="Web-{5F8CC2BD-E82D-5FD6-E8C8-62BDA143AC8A}" dt="2023-11-21T18:35:54.734" v="1035"/>
          <ac:picMkLst>
            <pc:docMk/>
            <pc:sldMk cId="2688576922" sldId="347"/>
            <ac:picMk id="9" creationId="{C85CAB7F-EFEF-A3C8-D17A-9A32FB6DAFED}"/>
          </ac:picMkLst>
        </pc:picChg>
      </pc:sldChg>
      <pc:sldChg chg="addSp delSp modSp new">
        <pc:chgData name="Tracy Willumsen" userId="S::tracywillumsen@gateshead.gov.uk::4fd40c23-caca-4664-a6b6-3167228c2cb6" providerId="AD" clId="Web-{5F8CC2BD-E82D-5FD6-E8C8-62BDA143AC8A}" dt="2023-11-21T18:18:16.391" v="802" actId="20577"/>
        <pc:sldMkLst>
          <pc:docMk/>
          <pc:sldMk cId="1973191716" sldId="352"/>
        </pc:sldMkLst>
        <pc:spChg chg="mod">
          <ac:chgData name="Tracy Willumsen" userId="S::tracywillumsen@gateshead.gov.uk::4fd40c23-caca-4664-a6b6-3167228c2cb6" providerId="AD" clId="Web-{5F8CC2BD-E82D-5FD6-E8C8-62BDA143AC8A}" dt="2023-11-21T18:18:03.937" v="798" actId="1076"/>
          <ac:spMkLst>
            <pc:docMk/>
            <pc:sldMk cId="1973191716" sldId="352"/>
            <ac:spMk id="2" creationId="{D3B0CC0D-B127-1CE3-FE88-8FD2417DC13C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7:54:13.786" v="56"/>
          <ac:spMkLst>
            <pc:docMk/>
            <pc:sldMk cId="1973191716" sldId="352"/>
            <ac:spMk id="3" creationId="{D96CE728-DF7B-DD33-10DE-9E61F34ABC78}"/>
          </ac:spMkLst>
        </pc:spChg>
        <pc:spChg chg="mod">
          <ac:chgData name="Tracy Willumsen" userId="S::tracywillumsen@gateshead.gov.uk::4fd40c23-caca-4664-a6b6-3167228c2cb6" providerId="AD" clId="Web-{5F8CC2BD-E82D-5FD6-E8C8-62BDA143AC8A}" dt="2023-11-21T18:18:16.391" v="802" actId="20577"/>
          <ac:spMkLst>
            <pc:docMk/>
            <pc:sldMk cId="1973191716" sldId="352"/>
            <ac:spMk id="4" creationId="{A48AD3DF-1346-DED1-E90C-651AACD78C37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7:55:29.335" v="79"/>
          <ac:spMkLst>
            <pc:docMk/>
            <pc:sldMk cId="1973191716" sldId="352"/>
            <ac:spMk id="5" creationId="{28FD5DF5-3506-EC82-BEA5-03204CB7506F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7:55:25.132" v="78"/>
          <ac:spMkLst>
            <pc:docMk/>
            <pc:sldMk cId="1973191716" sldId="352"/>
            <ac:spMk id="6" creationId="{0DAFA8B4-7503-8375-FDE3-2E35F538CAD1}"/>
          </ac:spMkLst>
        </pc:spChg>
        <pc:picChg chg="add mod ord">
          <ac:chgData name="Tracy Willumsen" userId="S::tracywillumsen@gateshead.gov.uk::4fd40c23-caca-4664-a6b6-3167228c2cb6" providerId="AD" clId="Web-{5F8CC2BD-E82D-5FD6-E8C8-62BDA143AC8A}" dt="2023-11-21T18:18:13.406" v="801" actId="14100"/>
          <ac:picMkLst>
            <pc:docMk/>
            <pc:sldMk cId="1973191716" sldId="352"/>
            <ac:picMk id="7" creationId="{C21B1048-80A1-98DF-CFF0-5712F76C76AF}"/>
          </ac:picMkLst>
        </pc:picChg>
      </pc:sldChg>
      <pc:sldChg chg="addSp delSp modSp new">
        <pc:chgData name="Tracy Willumsen" userId="S::tracywillumsen@gateshead.gov.uk::4fd40c23-caca-4664-a6b6-3167228c2cb6" providerId="AD" clId="Web-{5F8CC2BD-E82D-5FD6-E8C8-62BDA143AC8A}" dt="2023-11-21T18:22:27.023" v="933" actId="1076"/>
        <pc:sldMkLst>
          <pc:docMk/>
          <pc:sldMk cId="1167426247" sldId="353"/>
        </pc:sldMkLst>
        <pc:spChg chg="mod">
          <ac:chgData name="Tracy Willumsen" userId="S::tracywillumsen@gateshead.gov.uk::4fd40c23-caca-4664-a6b6-3167228c2cb6" providerId="AD" clId="Web-{5F8CC2BD-E82D-5FD6-E8C8-62BDA143AC8A}" dt="2023-11-21T18:22:13.585" v="930" actId="1076"/>
          <ac:spMkLst>
            <pc:docMk/>
            <pc:sldMk cId="1167426247" sldId="353"/>
            <ac:spMk id="2" creationId="{5E7D6065-9580-68E0-406B-BDC79B5392CA}"/>
          </ac:spMkLst>
        </pc:spChg>
        <pc:spChg chg="mod">
          <ac:chgData name="Tracy Willumsen" userId="S::tracywillumsen@gateshead.gov.uk::4fd40c23-caca-4664-a6b6-3167228c2cb6" providerId="AD" clId="Web-{5F8CC2BD-E82D-5FD6-E8C8-62BDA143AC8A}" dt="2023-11-21T18:22:27.023" v="933" actId="1076"/>
          <ac:spMkLst>
            <pc:docMk/>
            <pc:sldMk cId="1167426247" sldId="353"/>
            <ac:spMk id="3" creationId="{8F2B986A-3B83-9B77-869F-5363B71AC0CE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7:58:13.747" v="96"/>
          <ac:spMkLst>
            <pc:docMk/>
            <pc:sldMk cId="1167426247" sldId="353"/>
            <ac:spMk id="4" creationId="{C8F276C2-5055-A2A0-D954-6A5511E53F10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7:58:16.684" v="98"/>
          <ac:spMkLst>
            <pc:docMk/>
            <pc:sldMk cId="1167426247" sldId="353"/>
            <ac:spMk id="5" creationId="{51D1D295-6912-3FF4-183D-5F01599E3B20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7:58:18.450" v="99"/>
          <ac:spMkLst>
            <pc:docMk/>
            <pc:sldMk cId="1167426247" sldId="353"/>
            <ac:spMk id="6" creationId="{71F70DBF-92B8-F385-F5DF-AE599F326612}"/>
          </ac:spMkLst>
        </pc:spChg>
        <pc:spChg chg="add del mod">
          <ac:chgData name="Tracy Willumsen" userId="S::tracywillumsen@gateshead.gov.uk::4fd40c23-caca-4664-a6b6-3167228c2cb6" providerId="AD" clId="Web-{5F8CC2BD-E82D-5FD6-E8C8-62BDA143AC8A}" dt="2023-11-21T17:58:23.716" v="100"/>
          <ac:spMkLst>
            <pc:docMk/>
            <pc:sldMk cId="1167426247" sldId="353"/>
            <ac:spMk id="9" creationId="{759B24E9-A68C-5407-93FF-E224EB9124F7}"/>
          </ac:spMkLst>
        </pc:spChg>
        <pc:picChg chg="add del mod ord">
          <ac:chgData name="Tracy Willumsen" userId="S::tracywillumsen@gateshead.gov.uk::4fd40c23-caca-4664-a6b6-3167228c2cb6" providerId="AD" clId="Web-{5F8CC2BD-E82D-5FD6-E8C8-62BDA143AC8A}" dt="2023-11-21T17:58:13.809" v="97"/>
          <ac:picMkLst>
            <pc:docMk/>
            <pc:sldMk cId="1167426247" sldId="353"/>
            <ac:picMk id="7" creationId="{791216BC-4216-0FA0-1E59-E166780C929D}"/>
          </ac:picMkLst>
        </pc:picChg>
        <pc:picChg chg="add mod ord">
          <ac:chgData name="Tracy Willumsen" userId="S::tracywillumsen@gateshead.gov.uk::4fd40c23-caca-4664-a6b6-3167228c2cb6" providerId="AD" clId="Web-{5F8CC2BD-E82D-5FD6-E8C8-62BDA143AC8A}" dt="2023-11-21T18:04:48.430" v="565" actId="1076"/>
          <ac:picMkLst>
            <pc:docMk/>
            <pc:sldMk cId="1167426247" sldId="353"/>
            <ac:picMk id="10" creationId="{739BE12E-D5AF-75B1-0C55-0349D70F03BF}"/>
          </ac:picMkLst>
        </pc:picChg>
      </pc:sldChg>
      <pc:sldChg chg="addSp delSp modSp new">
        <pc:chgData name="Tracy Willumsen" userId="S::tracywillumsen@gateshead.gov.uk::4fd40c23-caca-4664-a6b6-3167228c2cb6" providerId="AD" clId="Web-{5F8CC2BD-E82D-5FD6-E8C8-62BDA143AC8A}" dt="2023-11-21T18:21:20.318" v="913" actId="20577"/>
        <pc:sldMkLst>
          <pc:docMk/>
          <pc:sldMk cId="1639262102" sldId="354"/>
        </pc:sldMkLst>
        <pc:spChg chg="mod">
          <ac:chgData name="Tracy Willumsen" userId="S::tracywillumsen@gateshead.gov.uk::4fd40c23-caca-4664-a6b6-3167228c2cb6" providerId="AD" clId="Web-{5F8CC2BD-E82D-5FD6-E8C8-62BDA143AC8A}" dt="2023-11-21T18:05:45.650" v="582" actId="20577"/>
          <ac:spMkLst>
            <pc:docMk/>
            <pc:sldMk cId="1639262102" sldId="354"/>
            <ac:spMk id="2" creationId="{C18D5430-9A60-F8E6-9B33-F701DC32B4BB}"/>
          </ac:spMkLst>
        </pc:spChg>
        <pc:spChg chg="mod">
          <ac:chgData name="Tracy Willumsen" userId="S::tracywillumsen@gateshead.gov.uk::4fd40c23-caca-4664-a6b6-3167228c2cb6" providerId="AD" clId="Web-{5F8CC2BD-E82D-5FD6-E8C8-62BDA143AC8A}" dt="2023-11-21T18:21:20.318" v="913" actId="20577"/>
          <ac:spMkLst>
            <pc:docMk/>
            <pc:sldMk cId="1639262102" sldId="354"/>
            <ac:spMk id="3" creationId="{EBE0B01F-8AAF-E4CB-02E6-5C321B13E4F3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8:06:27.558" v="585"/>
          <ac:spMkLst>
            <pc:docMk/>
            <pc:sldMk cId="1639262102" sldId="354"/>
            <ac:spMk id="4" creationId="{E54586A1-DD91-D0B6-33DB-77A971FD1912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8:06:14.511" v="583"/>
          <ac:spMkLst>
            <pc:docMk/>
            <pc:sldMk cId="1639262102" sldId="354"/>
            <ac:spMk id="5" creationId="{39EAE552-5FB4-A554-26CA-FA777AD345FB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8:06:17.089" v="584"/>
          <ac:spMkLst>
            <pc:docMk/>
            <pc:sldMk cId="1639262102" sldId="354"/>
            <ac:spMk id="6" creationId="{4C0887EE-0075-A9FC-0307-8E57750BF7AB}"/>
          </ac:spMkLst>
        </pc:spChg>
        <pc:spChg chg="add del mod">
          <ac:chgData name="Tracy Willumsen" userId="S::tracywillumsen@gateshead.gov.uk::4fd40c23-caca-4664-a6b6-3167228c2cb6" providerId="AD" clId="Web-{5F8CC2BD-E82D-5FD6-E8C8-62BDA143AC8A}" dt="2023-11-21T18:07:49.935" v="591"/>
          <ac:spMkLst>
            <pc:docMk/>
            <pc:sldMk cId="1639262102" sldId="354"/>
            <ac:spMk id="9" creationId="{0EC8637C-3DF0-E812-4653-234E1CE5ABD0}"/>
          </ac:spMkLst>
        </pc:spChg>
        <pc:picChg chg="add del mod ord">
          <ac:chgData name="Tracy Willumsen" userId="S::tracywillumsen@gateshead.gov.uk::4fd40c23-caca-4664-a6b6-3167228c2cb6" providerId="AD" clId="Web-{5F8CC2BD-E82D-5FD6-E8C8-62BDA143AC8A}" dt="2023-11-21T18:07:44.748" v="590"/>
          <ac:picMkLst>
            <pc:docMk/>
            <pc:sldMk cId="1639262102" sldId="354"/>
            <ac:picMk id="7" creationId="{BFC29D03-1B05-0C10-E209-ABABE8E2B4F6}"/>
          </ac:picMkLst>
        </pc:picChg>
        <pc:picChg chg="add mod ord">
          <ac:chgData name="Tracy Willumsen" userId="S::tracywillumsen@gateshead.gov.uk::4fd40c23-caca-4664-a6b6-3167228c2cb6" providerId="AD" clId="Web-{5F8CC2BD-E82D-5FD6-E8C8-62BDA143AC8A}" dt="2023-11-21T18:10:13.611" v="736" actId="1076"/>
          <ac:picMkLst>
            <pc:docMk/>
            <pc:sldMk cId="1639262102" sldId="354"/>
            <ac:picMk id="10" creationId="{1B8D0858-13AB-686C-DF89-06D4F7CD2BA3}"/>
          </ac:picMkLst>
        </pc:picChg>
      </pc:sldChg>
      <pc:sldChg chg="addSp delSp modSp new mod setBg modClrScheme delDesignElem chgLayout">
        <pc:chgData name="Tracy Willumsen" userId="S::tracywillumsen@gateshead.gov.uk::4fd40c23-caca-4664-a6b6-3167228c2cb6" providerId="AD" clId="Web-{5F8CC2BD-E82D-5FD6-E8C8-62BDA143AC8A}" dt="2023-11-21T18:23:27.509" v="940" actId="20577"/>
        <pc:sldMkLst>
          <pc:docMk/>
          <pc:sldMk cId="1552067865" sldId="355"/>
        </pc:sldMkLst>
        <pc:spChg chg="mod ord">
          <ac:chgData name="Tracy Willumsen" userId="S::tracywillumsen@gateshead.gov.uk::4fd40c23-caca-4664-a6b6-3167228c2cb6" providerId="AD" clId="Web-{5F8CC2BD-E82D-5FD6-E8C8-62BDA143AC8A}" dt="2023-11-21T18:17:11.655" v="790" actId="1076"/>
          <ac:spMkLst>
            <pc:docMk/>
            <pc:sldMk cId="1552067865" sldId="355"/>
            <ac:spMk id="2" creationId="{F883D297-87D4-5214-70A1-8933A2AF53E8}"/>
          </ac:spMkLst>
        </pc:spChg>
        <pc:spChg chg="del mod">
          <ac:chgData name="Tracy Willumsen" userId="S::tracywillumsen@gateshead.gov.uk::4fd40c23-caca-4664-a6b6-3167228c2cb6" providerId="AD" clId="Web-{5F8CC2BD-E82D-5FD6-E8C8-62BDA143AC8A}" dt="2023-11-21T18:16:07.418" v="776"/>
          <ac:spMkLst>
            <pc:docMk/>
            <pc:sldMk cId="1552067865" sldId="355"/>
            <ac:spMk id="3" creationId="{1AE511A9-7600-27D9-166B-92F96CFC14F0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8:14:13.556" v="761"/>
          <ac:spMkLst>
            <pc:docMk/>
            <pc:sldMk cId="1552067865" sldId="355"/>
            <ac:spMk id="4" creationId="{6D4AF265-E121-4DB7-B856-EEC97CA33D88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8:14:43.588" v="768"/>
          <ac:spMkLst>
            <pc:docMk/>
            <pc:sldMk cId="1552067865" sldId="355"/>
            <ac:spMk id="5" creationId="{5C9DC2D4-5B9C-F970-9A0B-09EFB4AFD708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8:13:07.366" v="756"/>
          <ac:spMkLst>
            <pc:docMk/>
            <pc:sldMk cId="1552067865" sldId="355"/>
            <ac:spMk id="6" creationId="{E17C07DF-069E-10E2-50C8-F7A158F82792}"/>
          </ac:spMkLst>
        </pc:spChg>
        <pc:spChg chg="add del mod">
          <ac:chgData name="Tracy Willumsen" userId="S::tracywillumsen@gateshead.gov.uk::4fd40c23-caca-4664-a6b6-3167228c2cb6" providerId="AD" clId="Web-{5F8CC2BD-E82D-5FD6-E8C8-62BDA143AC8A}" dt="2023-11-21T18:14:39.041" v="767"/>
          <ac:spMkLst>
            <pc:docMk/>
            <pc:sldMk cId="1552067865" sldId="355"/>
            <ac:spMk id="9" creationId="{BD2B8E1A-0CFE-AB95-70AD-48837E11C519}"/>
          </ac:spMkLst>
        </pc:spChg>
        <pc:spChg chg="add mod">
          <ac:chgData name="Tracy Willumsen" userId="S::tracywillumsen@gateshead.gov.uk::4fd40c23-caca-4664-a6b6-3167228c2cb6" providerId="AD" clId="Web-{5F8CC2BD-E82D-5FD6-E8C8-62BDA143AC8A}" dt="2023-11-21T18:23:27.509" v="940" actId="20577"/>
          <ac:spMkLst>
            <pc:docMk/>
            <pc:sldMk cId="1552067865" sldId="355"/>
            <ac:spMk id="13" creationId="{6D4F7FF3-4314-9410-0B4C-C3721A2C7D57}"/>
          </ac:spMkLst>
        </pc:spChg>
        <pc:spChg chg="add del">
          <ac:chgData name="Tracy Willumsen" userId="S::tracywillumsen@gateshead.gov.uk::4fd40c23-caca-4664-a6b6-3167228c2cb6" providerId="AD" clId="Web-{5F8CC2BD-E82D-5FD6-E8C8-62BDA143AC8A}" dt="2023-11-21T18:16:57.170" v="788"/>
          <ac:spMkLst>
            <pc:docMk/>
            <pc:sldMk cId="1552067865" sldId="355"/>
            <ac:spMk id="16" creationId="{8761DDFE-071F-4200-B0AA-394476C2D2D6}"/>
          </ac:spMkLst>
        </pc:spChg>
        <pc:picChg chg="add del mod ord">
          <ac:chgData name="Tracy Willumsen" userId="S::tracywillumsen@gateshead.gov.uk::4fd40c23-caca-4664-a6b6-3167228c2cb6" providerId="AD" clId="Web-{5F8CC2BD-E82D-5FD6-E8C8-62BDA143AC8A}" dt="2023-11-21T18:13:23.679" v="760"/>
          <ac:picMkLst>
            <pc:docMk/>
            <pc:sldMk cId="1552067865" sldId="355"/>
            <ac:picMk id="7" creationId="{D46B4C16-5D16-CD00-8FBC-88EA5891C2D7}"/>
          </ac:picMkLst>
        </pc:picChg>
        <pc:picChg chg="add mod ord">
          <ac:chgData name="Tracy Willumsen" userId="S::tracywillumsen@gateshead.gov.uk::4fd40c23-caca-4664-a6b6-3167228c2cb6" providerId="AD" clId="Web-{5F8CC2BD-E82D-5FD6-E8C8-62BDA143AC8A}" dt="2023-11-21T18:17:07.186" v="789" actId="1076"/>
          <ac:picMkLst>
            <pc:docMk/>
            <pc:sldMk cId="1552067865" sldId="355"/>
            <ac:picMk id="10" creationId="{A064C399-CDBA-CCBD-5B72-1DAB3A4A5A12}"/>
          </ac:picMkLst>
        </pc:picChg>
        <pc:picChg chg="add mod">
          <ac:chgData name="Tracy Willumsen" userId="S::tracywillumsen@gateshead.gov.uk::4fd40c23-caca-4664-a6b6-3167228c2cb6" providerId="AD" clId="Web-{5F8CC2BD-E82D-5FD6-E8C8-62BDA143AC8A}" dt="2023-11-21T18:16:44.748" v="787" actId="1076"/>
          <ac:picMkLst>
            <pc:docMk/>
            <pc:sldMk cId="1552067865" sldId="355"/>
            <ac:picMk id="11" creationId="{CA4D5603-ECEC-170C-4409-7A60B839E875}"/>
          </ac:picMkLst>
        </pc:picChg>
      </pc:sldChg>
      <pc:sldChg chg="addSp delSp modSp new">
        <pc:chgData name="Tracy Willumsen" userId="S::tracywillumsen@gateshead.gov.uk::4fd40c23-caca-4664-a6b6-3167228c2cb6" providerId="AD" clId="Web-{5F8CC2BD-E82D-5FD6-E8C8-62BDA143AC8A}" dt="2023-11-21T18:31:50.727" v="1023" actId="1076"/>
        <pc:sldMkLst>
          <pc:docMk/>
          <pc:sldMk cId="3857943655" sldId="356"/>
        </pc:sldMkLst>
        <pc:spChg chg="mod">
          <ac:chgData name="Tracy Willumsen" userId="S::tracywillumsen@gateshead.gov.uk::4fd40c23-caca-4664-a6b6-3167228c2cb6" providerId="AD" clId="Web-{5F8CC2BD-E82D-5FD6-E8C8-62BDA143AC8A}" dt="2023-11-21T18:27:04.672" v="947" actId="1076"/>
          <ac:spMkLst>
            <pc:docMk/>
            <pc:sldMk cId="3857943655" sldId="356"/>
            <ac:spMk id="2" creationId="{08EAC8B1-9475-1CBE-828A-C70D9AF129D7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8:27:09.969" v="948"/>
          <ac:spMkLst>
            <pc:docMk/>
            <pc:sldMk cId="3857943655" sldId="356"/>
            <ac:spMk id="3" creationId="{9F0F94F5-D1C1-7CA7-6736-643BB829714C}"/>
          </ac:spMkLst>
        </pc:spChg>
        <pc:spChg chg="mod">
          <ac:chgData name="Tracy Willumsen" userId="S::tracywillumsen@gateshead.gov.uk::4fd40c23-caca-4664-a6b6-3167228c2cb6" providerId="AD" clId="Web-{5F8CC2BD-E82D-5FD6-E8C8-62BDA143AC8A}" dt="2023-11-21T18:31:50.727" v="1023" actId="1076"/>
          <ac:spMkLst>
            <pc:docMk/>
            <pc:sldMk cId="3857943655" sldId="356"/>
            <ac:spMk id="4" creationId="{1E283FAA-0EC7-24C7-D676-604A4C81B608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8:27:12.110" v="949"/>
          <ac:spMkLst>
            <pc:docMk/>
            <pc:sldMk cId="3857943655" sldId="356"/>
            <ac:spMk id="5" creationId="{6641E75C-5189-C201-E222-83F2FB637CDD}"/>
          </ac:spMkLst>
        </pc:spChg>
        <pc:spChg chg="del">
          <ac:chgData name="Tracy Willumsen" userId="S::tracywillumsen@gateshead.gov.uk::4fd40c23-caca-4664-a6b6-3167228c2cb6" providerId="AD" clId="Web-{5F8CC2BD-E82D-5FD6-E8C8-62BDA143AC8A}" dt="2023-11-21T18:27:56.033" v="989"/>
          <ac:spMkLst>
            <pc:docMk/>
            <pc:sldMk cId="3857943655" sldId="356"/>
            <ac:spMk id="6" creationId="{BC6C7B7E-20C6-251A-4473-8188402B1C0F}"/>
          </ac:spMkLst>
        </pc:spChg>
        <pc:picChg chg="add mod ord">
          <ac:chgData name="Tracy Willumsen" userId="S::tracywillumsen@gateshead.gov.uk::4fd40c23-caca-4664-a6b6-3167228c2cb6" providerId="AD" clId="Web-{5F8CC2BD-E82D-5FD6-E8C8-62BDA143AC8A}" dt="2023-11-21T18:28:04.221" v="992" actId="1076"/>
          <ac:picMkLst>
            <pc:docMk/>
            <pc:sldMk cId="3857943655" sldId="356"/>
            <ac:picMk id="7" creationId="{66ACB3E2-7D10-D670-DAD6-9B978D3B44A2}"/>
          </ac:picMkLst>
        </pc:picChg>
        <pc:picChg chg="add mod">
          <ac:chgData name="Tracy Willumsen" userId="S::tracywillumsen@gateshead.gov.uk::4fd40c23-caca-4664-a6b6-3167228c2cb6" providerId="AD" clId="Web-{5F8CC2BD-E82D-5FD6-E8C8-62BDA143AC8A}" dt="2023-11-21T18:30:13.412" v="1019" actId="14100"/>
          <ac:picMkLst>
            <pc:docMk/>
            <pc:sldMk cId="3857943655" sldId="356"/>
            <ac:picMk id="8" creationId="{29453746-CE60-620C-388C-1D23BA154068}"/>
          </ac:picMkLst>
        </pc:picChg>
        <pc:picChg chg="add mod">
          <ac:chgData name="Tracy Willumsen" userId="S::tracywillumsen@gateshead.gov.uk::4fd40c23-caca-4664-a6b6-3167228c2cb6" providerId="AD" clId="Web-{5F8CC2BD-E82D-5FD6-E8C8-62BDA143AC8A}" dt="2023-11-21T18:30:08.365" v="1017" actId="14100"/>
          <ac:picMkLst>
            <pc:docMk/>
            <pc:sldMk cId="3857943655" sldId="356"/>
            <ac:picMk id="9" creationId="{A241F60B-F65B-5AF6-B1F6-2686C5374516}"/>
          </ac:picMkLst>
        </pc:picChg>
      </pc:sldChg>
    </pc:docChg>
  </pc:docChgLst>
  <pc:docChgLst>
    <pc:chgData name="Carol Thirlwell" userId="S::carolthirlwell@gateshead.gov.uk::1902a6df-aa00-4fd8-82af-471a345ebdc9" providerId="AD" clId="Web-{B7D22046-1646-76B4-1716-C9A0EF75F97D}"/>
    <pc:docChg chg="modSld">
      <pc:chgData name="Carol Thirlwell" userId="S::carolthirlwell@gateshead.gov.uk::1902a6df-aa00-4fd8-82af-471a345ebdc9" providerId="AD" clId="Web-{B7D22046-1646-76B4-1716-C9A0EF75F97D}" dt="2023-11-20T09:09:02.901" v="11" actId="20577"/>
      <pc:docMkLst>
        <pc:docMk/>
      </pc:docMkLst>
      <pc:sldChg chg="addSp modSp">
        <pc:chgData name="Carol Thirlwell" userId="S::carolthirlwell@gateshead.gov.uk::1902a6df-aa00-4fd8-82af-471a345ebdc9" providerId="AD" clId="Web-{B7D22046-1646-76B4-1716-C9A0EF75F97D}" dt="2023-11-20T09:09:02.901" v="11" actId="20577"/>
        <pc:sldMkLst>
          <pc:docMk/>
          <pc:sldMk cId="2823120958" sldId="330"/>
        </pc:sldMkLst>
        <pc:spChg chg="add mod">
          <ac:chgData name="Carol Thirlwell" userId="S::carolthirlwell@gateshead.gov.uk::1902a6df-aa00-4fd8-82af-471a345ebdc9" providerId="AD" clId="Web-{B7D22046-1646-76B4-1716-C9A0EF75F97D}" dt="2023-11-20T09:09:02.901" v="11" actId="20577"/>
          <ac:spMkLst>
            <pc:docMk/>
            <pc:sldMk cId="2823120958" sldId="330"/>
            <ac:spMk id="3" creationId="{F176DDA8-69B2-333F-32F5-C8EBB0AEC893}"/>
          </ac:spMkLst>
        </pc:spChg>
        <pc:spChg chg="mod">
          <ac:chgData name="Carol Thirlwell" userId="S::carolthirlwell@gateshead.gov.uk::1902a6df-aa00-4fd8-82af-471a345ebdc9" providerId="AD" clId="Web-{B7D22046-1646-76B4-1716-C9A0EF75F97D}" dt="2023-11-20T09:08:14.445" v="1" actId="14100"/>
          <ac:spMkLst>
            <pc:docMk/>
            <pc:sldMk cId="2823120958" sldId="330"/>
            <ac:spMk id="14" creationId="{D5AA4E39-3E88-07A4-1E1D-27A9C82416BD}"/>
          </ac:spMkLst>
        </pc:spChg>
      </pc:sldChg>
    </pc:docChg>
  </pc:docChgLst>
  <pc:docChgLst>
    <pc:chgData name="Helen Sutton" userId="24de8aa8-fc17-4d67-9a86-ccdac84cbda3" providerId="ADAL" clId="{1ECB76F2-00EE-4333-84E8-FC878058CDD4}"/>
    <pc:docChg chg="undo custSel modSld">
      <pc:chgData name="Helen Sutton" userId="24de8aa8-fc17-4d67-9a86-ccdac84cbda3" providerId="ADAL" clId="{1ECB76F2-00EE-4333-84E8-FC878058CDD4}" dt="2023-11-21T16:28:09.679" v="175" actId="478"/>
      <pc:docMkLst>
        <pc:docMk/>
      </pc:docMkLst>
      <pc:sldChg chg="addSp delSp modSp mod">
        <pc:chgData name="Helen Sutton" userId="24de8aa8-fc17-4d67-9a86-ccdac84cbda3" providerId="ADAL" clId="{1ECB76F2-00EE-4333-84E8-FC878058CDD4}" dt="2023-11-21T16:28:09.679" v="175" actId="478"/>
        <pc:sldMkLst>
          <pc:docMk/>
          <pc:sldMk cId="3553568196" sldId="325"/>
        </pc:sldMkLst>
        <pc:spChg chg="mod">
          <ac:chgData name="Helen Sutton" userId="24de8aa8-fc17-4d67-9a86-ccdac84cbda3" providerId="ADAL" clId="{1ECB76F2-00EE-4333-84E8-FC878058CDD4}" dt="2023-11-21T16:15:47.998" v="171" actId="113"/>
          <ac:spMkLst>
            <pc:docMk/>
            <pc:sldMk cId="3553568196" sldId="325"/>
            <ac:spMk id="2" creationId="{E4F78984-CEB3-D7DE-756D-5A31F4BC6C2C}"/>
          </ac:spMkLst>
        </pc:spChg>
        <pc:spChg chg="del mod">
          <ac:chgData name="Helen Sutton" userId="24de8aa8-fc17-4d67-9a86-ccdac84cbda3" providerId="ADAL" clId="{1ECB76F2-00EE-4333-84E8-FC878058CDD4}" dt="2023-11-21T16:28:05.234" v="173" actId="478"/>
          <ac:spMkLst>
            <pc:docMk/>
            <pc:sldMk cId="3553568196" sldId="325"/>
            <ac:spMk id="3" creationId="{B38BF1FB-6294-B600-F733-6C0B52F6142A}"/>
          </ac:spMkLst>
        </pc:spChg>
        <pc:spChg chg="mod">
          <ac:chgData name="Helen Sutton" userId="24de8aa8-fc17-4d67-9a86-ccdac84cbda3" providerId="ADAL" clId="{1ECB76F2-00EE-4333-84E8-FC878058CDD4}" dt="2023-11-21T16:28:07.612" v="174" actId="1076"/>
          <ac:spMkLst>
            <pc:docMk/>
            <pc:sldMk cId="3553568196" sldId="325"/>
            <ac:spMk id="4" creationId="{9CEBC2A7-3EBB-4DAE-982F-51757A50CB72}"/>
          </ac:spMkLst>
        </pc:spChg>
        <pc:spChg chg="add del mod">
          <ac:chgData name="Helen Sutton" userId="24de8aa8-fc17-4d67-9a86-ccdac84cbda3" providerId="ADAL" clId="{1ECB76F2-00EE-4333-84E8-FC878058CDD4}" dt="2023-11-21T16:28:09.679" v="175" actId="478"/>
          <ac:spMkLst>
            <pc:docMk/>
            <pc:sldMk cId="3553568196" sldId="325"/>
            <ac:spMk id="6" creationId="{AD41BD27-FF68-5FA9-43BF-75DA67A4A56D}"/>
          </ac:spMkLst>
        </pc:spChg>
      </pc:sldChg>
    </pc:docChg>
  </pc:docChgLst>
  <pc:docChgLst>
    <pc:chgData name="Tom Furness" userId="S::tomfurness@gateshead.gov.uk::1e6b8282-844c-4e9e-86fb-6c03f913db15" providerId="AD" clId="Web-{780A3D9E-A482-4078-B6C9-D111299D4F06}"/>
    <pc:docChg chg="modSld">
      <pc:chgData name="Tom Furness" userId="S::tomfurness@gateshead.gov.uk::1e6b8282-844c-4e9e-86fb-6c03f913db15" providerId="AD" clId="Web-{780A3D9E-A482-4078-B6C9-D111299D4F06}" dt="2023-11-22T10:31:06.564" v="49" actId="1076"/>
      <pc:docMkLst>
        <pc:docMk/>
      </pc:docMkLst>
      <pc:sldChg chg="modSp">
        <pc:chgData name="Tom Furness" userId="S::tomfurness@gateshead.gov.uk::1e6b8282-844c-4e9e-86fb-6c03f913db15" providerId="AD" clId="Web-{780A3D9E-A482-4078-B6C9-D111299D4F06}" dt="2023-11-22T10:30:42.329" v="42" actId="20577"/>
        <pc:sldMkLst>
          <pc:docMk/>
          <pc:sldMk cId="277833582" sldId="328"/>
        </pc:sldMkLst>
        <pc:spChg chg="mod">
          <ac:chgData name="Tom Furness" userId="S::tomfurness@gateshead.gov.uk::1e6b8282-844c-4e9e-86fb-6c03f913db15" providerId="AD" clId="Web-{780A3D9E-A482-4078-B6C9-D111299D4F06}" dt="2023-11-22T10:30:42.329" v="42" actId="20577"/>
          <ac:spMkLst>
            <pc:docMk/>
            <pc:sldMk cId="277833582" sldId="328"/>
            <ac:spMk id="3" creationId="{56CD6C19-FF9C-4ACA-E6EC-351367735C31}"/>
          </ac:spMkLst>
        </pc:spChg>
      </pc:sldChg>
      <pc:sldChg chg="modSp">
        <pc:chgData name="Tom Furness" userId="S::tomfurness@gateshead.gov.uk::1e6b8282-844c-4e9e-86fb-6c03f913db15" providerId="AD" clId="Web-{780A3D9E-A482-4078-B6C9-D111299D4F06}" dt="2023-11-22T10:31:06.564" v="49" actId="1076"/>
        <pc:sldMkLst>
          <pc:docMk/>
          <pc:sldMk cId="2282568809" sldId="367"/>
        </pc:sldMkLst>
        <pc:spChg chg="mod">
          <ac:chgData name="Tom Furness" userId="S::tomfurness@gateshead.gov.uk::1e6b8282-844c-4e9e-86fb-6c03f913db15" providerId="AD" clId="Web-{780A3D9E-A482-4078-B6C9-D111299D4F06}" dt="2023-11-22T10:31:06.564" v="49" actId="1076"/>
          <ac:spMkLst>
            <pc:docMk/>
            <pc:sldMk cId="2282568809" sldId="367"/>
            <ac:spMk id="13" creationId="{6D4F7FF3-4314-9410-0B4C-C3721A2C7D57}"/>
          </ac:spMkLst>
        </pc:spChg>
      </pc:sldChg>
    </pc:docChg>
  </pc:docChgLst>
  <pc:docChgLst>
    <pc:chgData name="Sam Sked" userId="b64f510c-3676-4d07-9f15-6dd32378249d" providerId="ADAL" clId="{5BCB94C7-DABB-47BB-A5BC-3AEBFBCCE152}"/>
    <pc:docChg chg="undo custSel modSld">
      <pc:chgData name="Sam Sked" userId="b64f510c-3676-4d07-9f15-6dd32378249d" providerId="ADAL" clId="{5BCB94C7-DABB-47BB-A5BC-3AEBFBCCE152}" dt="2023-11-22T14:35:36.518" v="692" actId="20577"/>
      <pc:docMkLst>
        <pc:docMk/>
      </pc:docMkLst>
      <pc:sldChg chg="addSp modSp mod">
        <pc:chgData name="Sam Sked" userId="b64f510c-3676-4d07-9f15-6dd32378249d" providerId="ADAL" clId="{5BCB94C7-DABB-47BB-A5BC-3AEBFBCCE152}" dt="2023-11-22T07:44:06.187" v="362" actId="12"/>
        <pc:sldMkLst>
          <pc:docMk/>
          <pc:sldMk cId="3553568196" sldId="325"/>
        </pc:sldMkLst>
        <pc:spChg chg="add mod">
          <ac:chgData name="Sam Sked" userId="b64f510c-3676-4d07-9f15-6dd32378249d" providerId="ADAL" clId="{5BCB94C7-DABB-47BB-A5BC-3AEBFBCCE152}" dt="2023-11-22T07:44:06.187" v="362" actId="12"/>
          <ac:spMkLst>
            <pc:docMk/>
            <pc:sldMk cId="3553568196" sldId="325"/>
            <ac:spMk id="2" creationId="{E4F78984-CEB3-D7DE-756D-5A31F4BC6C2C}"/>
          </ac:spMkLst>
        </pc:spChg>
      </pc:sldChg>
      <pc:sldChg chg="modSp mod">
        <pc:chgData name="Sam Sked" userId="b64f510c-3676-4d07-9f15-6dd32378249d" providerId="ADAL" clId="{5BCB94C7-DABB-47BB-A5BC-3AEBFBCCE152}" dt="2023-11-21T14:01:22.023" v="321" actId="20577"/>
        <pc:sldMkLst>
          <pc:docMk/>
          <pc:sldMk cId="2823120958" sldId="330"/>
        </pc:sldMkLst>
        <pc:spChg chg="mod">
          <ac:chgData name="Sam Sked" userId="b64f510c-3676-4d07-9f15-6dd32378249d" providerId="ADAL" clId="{5BCB94C7-DABB-47BB-A5BC-3AEBFBCCE152}" dt="2023-11-21T14:01:22.023" v="321" actId="20577"/>
          <ac:spMkLst>
            <pc:docMk/>
            <pc:sldMk cId="2823120958" sldId="330"/>
            <ac:spMk id="3" creationId="{F176DDA8-69B2-333F-32F5-C8EBB0AEC893}"/>
          </ac:spMkLst>
        </pc:spChg>
      </pc:sldChg>
      <pc:sldChg chg="modSp mod">
        <pc:chgData name="Sam Sked" userId="b64f510c-3676-4d07-9f15-6dd32378249d" providerId="ADAL" clId="{5BCB94C7-DABB-47BB-A5BC-3AEBFBCCE152}" dt="2023-11-22T14:35:36.518" v="692" actId="20577"/>
        <pc:sldMkLst>
          <pc:docMk/>
          <pc:sldMk cId="3719003420" sldId="344"/>
        </pc:sldMkLst>
        <pc:spChg chg="mod">
          <ac:chgData name="Sam Sked" userId="b64f510c-3676-4d07-9f15-6dd32378249d" providerId="ADAL" clId="{5BCB94C7-DABB-47BB-A5BC-3AEBFBCCE152}" dt="2023-11-22T14:35:36.518" v="692" actId="20577"/>
          <ac:spMkLst>
            <pc:docMk/>
            <pc:sldMk cId="3719003420" sldId="344"/>
            <ac:spMk id="4" creationId="{3403B79A-C9F5-D0E1-6CD7-1F46301C7DEA}"/>
          </ac:spMkLst>
        </pc:spChg>
      </pc:sldChg>
    </pc:docChg>
  </pc:docChgLst>
  <pc:docChgLst>
    <pc:chgData name="David Bloomfield" userId="S::davidbloomfield@gateshead.gov.uk::f85d9f93-eee3-45fe-a5e5-e020bcb89123" providerId="AD" clId="Web-{5BED5ADA-19FF-0B6E-54D0-656888A8380C}"/>
    <pc:docChg chg="addSld modSld sldOrd">
      <pc:chgData name="David Bloomfield" userId="S::davidbloomfield@gateshead.gov.uk::f85d9f93-eee3-45fe-a5e5-e020bcb89123" providerId="AD" clId="Web-{5BED5ADA-19FF-0B6E-54D0-656888A8380C}" dt="2023-11-22T10:49:15.244" v="328" actId="1076"/>
      <pc:docMkLst>
        <pc:docMk/>
      </pc:docMkLst>
      <pc:sldChg chg="modSp add replId">
        <pc:chgData name="David Bloomfield" userId="S::davidbloomfield@gateshead.gov.uk::f85d9f93-eee3-45fe-a5e5-e020bcb89123" providerId="AD" clId="Web-{5BED5ADA-19FF-0B6E-54D0-656888A8380C}" dt="2023-11-22T10:47:46.036" v="314" actId="20577"/>
        <pc:sldMkLst>
          <pc:docMk/>
          <pc:sldMk cId="3565663307" sldId="358"/>
        </pc:sldMkLst>
        <pc:spChg chg="mod">
          <ac:chgData name="David Bloomfield" userId="S::davidbloomfield@gateshead.gov.uk::f85d9f93-eee3-45fe-a5e5-e020bcb89123" providerId="AD" clId="Web-{5BED5ADA-19FF-0B6E-54D0-656888A8380C}" dt="2023-11-22T10:47:46.036" v="314" actId="20577"/>
          <ac:spMkLst>
            <pc:docMk/>
            <pc:sldMk cId="3565663307" sldId="358"/>
            <ac:spMk id="3" creationId="{56CD6C19-FF9C-4ACA-E6EC-351367735C31}"/>
          </ac:spMkLst>
        </pc:spChg>
        <pc:spChg chg="mod">
          <ac:chgData name="David Bloomfield" userId="S::davidbloomfield@gateshead.gov.uk::f85d9f93-eee3-45fe-a5e5-e020bcb89123" providerId="AD" clId="Web-{5BED5ADA-19FF-0B6E-54D0-656888A8380C}" dt="2023-11-22T10:12:28.031" v="3" actId="20577"/>
          <ac:spMkLst>
            <pc:docMk/>
            <pc:sldMk cId="3565663307" sldId="358"/>
            <ac:spMk id="14" creationId="{D5AA4E39-3E88-07A4-1E1D-27A9C82416BD}"/>
          </ac:spMkLst>
        </pc:spChg>
      </pc:sldChg>
      <pc:sldChg chg="addSp delSp modSp add replId">
        <pc:chgData name="David Bloomfield" userId="S::davidbloomfield@gateshead.gov.uk::f85d9f93-eee3-45fe-a5e5-e020bcb89123" providerId="AD" clId="Web-{5BED5ADA-19FF-0B6E-54D0-656888A8380C}" dt="2023-11-22T10:21:44.076" v="151" actId="1076"/>
        <pc:sldMkLst>
          <pc:docMk/>
          <pc:sldMk cId="2268426974" sldId="363"/>
        </pc:sldMkLst>
        <pc:spChg chg="del">
          <ac:chgData name="David Bloomfield" userId="S::davidbloomfield@gateshead.gov.uk::f85d9f93-eee3-45fe-a5e5-e020bcb89123" providerId="AD" clId="Web-{5BED5ADA-19FF-0B6E-54D0-656888A8380C}" dt="2023-11-22T10:17:30.500" v="140"/>
          <ac:spMkLst>
            <pc:docMk/>
            <pc:sldMk cId="2268426974" sldId="363"/>
            <ac:spMk id="3" creationId="{56CD6C19-FF9C-4ACA-E6EC-351367735C31}"/>
          </ac:spMkLst>
        </pc:spChg>
        <pc:spChg chg="mod">
          <ac:chgData name="David Bloomfield" userId="S::davidbloomfield@gateshead.gov.uk::f85d9f93-eee3-45fe-a5e5-e020bcb89123" providerId="AD" clId="Web-{5BED5ADA-19FF-0B6E-54D0-656888A8380C}" dt="2023-11-22T10:16:42.419" v="139" actId="14100"/>
          <ac:spMkLst>
            <pc:docMk/>
            <pc:sldMk cId="2268426974" sldId="363"/>
            <ac:spMk id="14" creationId="{D5AA4E39-3E88-07A4-1E1D-27A9C82416BD}"/>
          </ac:spMkLst>
        </pc:spChg>
        <pc:picChg chg="add mod">
          <ac:chgData name="David Bloomfield" userId="S::davidbloomfield@gateshead.gov.uk::f85d9f93-eee3-45fe-a5e5-e020bcb89123" providerId="AD" clId="Web-{5BED5ADA-19FF-0B6E-54D0-656888A8380C}" dt="2023-11-22T10:20:37.323" v="147" actId="1076"/>
          <ac:picMkLst>
            <pc:docMk/>
            <pc:sldMk cId="2268426974" sldId="363"/>
            <ac:picMk id="2" creationId="{FF460651-D917-4E27-2477-DD5CA3D7A7BD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20:37.229" v="146" actId="1076"/>
          <ac:picMkLst>
            <pc:docMk/>
            <pc:sldMk cId="2268426974" sldId="363"/>
            <ac:picMk id="5" creationId="{6C0C4DCC-27A2-775F-C5EB-4D62CB07EE94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20:59.590" v="149" actId="1076"/>
          <ac:picMkLst>
            <pc:docMk/>
            <pc:sldMk cId="2268426974" sldId="363"/>
            <ac:picMk id="8" creationId="{1A66E04F-6B24-FD6B-7AC7-0DF72BDE15FC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21:44.076" v="151" actId="1076"/>
          <ac:picMkLst>
            <pc:docMk/>
            <pc:sldMk cId="2268426974" sldId="363"/>
            <ac:picMk id="10" creationId="{C49AE724-5902-847D-8422-5678943690CE}"/>
          </ac:picMkLst>
        </pc:picChg>
      </pc:sldChg>
      <pc:sldChg chg="addSp delSp modSp add ord replId">
        <pc:chgData name="David Bloomfield" userId="S::davidbloomfield@gateshead.gov.uk::f85d9f93-eee3-45fe-a5e5-e020bcb89123" providerId="AD" clId="Web-{5BED5ADA-19FF-0B6E-54D0-656888A8380C}" dt="2023-11-22T10:25:26.885" v="173" actId="1076"/>
        <pc:sldMkLst>
          <pc:docMk/>
          <pc:sldMk cId="1160698904" sldId="365"/>
        </pc:sldMkLst>
        <pc:spChg chg="del">
          <ac:chgData name="David Bloomfield" userId="S::davidbloomfield@gateshead.gov.uk::f85d9f93-eee3-45fe-a5e5-e020bcb89123" providerId="AD" clId="Web-{5BED5ADA-19FF-0B6E-54D0-656888A8380C}" dt="2023-11-22T10:22:55.940" v="166"/>
          <ac:spMkLst>
            <pc:docMk/>
            <pc:sldMk cId="1160698904" sldId="365"/>
            <ac:spMk id="3" creationId="{56CD6C19-FF9C-4ACA-E6EC-351367735C31}"/>
          </ac:spMkLst>
        </pc:spChg>
        <pc:spChg chg="mod">
          <ac:chgData name="David Bloomfield" userId="S::davidbloomfield@gateshead.gov.uk::f85d9f93-eee3-45fe-a5e5-e020bcb89123" providerId="AD" clId="Web-{5BED5ADA-19FF-0B6E-54D0-656888A8380C}" dt="2023-11-22T10:23:32.692" v="171" actId="14100"/>
          <ac:spMkLst>
            <pc:docMk/>
            <pc:sldMk cId="1160698904" sldId="365"/>
            <ac:spMk id="14" creationId="{D5AA4E39-3E88-07A4-1E1D-27A9C82416BD}"/>
          </ac:spMkLst>
        </pc:spChg>
        <pc:picChg chg="add mod">
          <ac:chgData name="David Bloomfield" userId="S::davidbloomfield@gateshead.gov.uk::f85d9f93-eee3-45fe-a5e5-e020bcb89123" providerId="AD" clId="Web-{5BED5ADA-19FF-0B6E-54D0-656888A8380C}" dt="2023-11-22T10:25:26.885" v="173" actId="1076"/>
          <ac:picMkLst>
            <pc:docMk/>
            <pc:sldMk cId="1160698904" sldId="365"/>
            <ac:picMk id="2" creationId="{B71EDF36-643D-B51D-29E2-F195A13BB82F}"/>
          </ac:picMkLst>
        </pc:picChg>
      </pc:sldChg>
      <pc:sldChg chg="addSp delSp modSp add ord replId">
        <pc:chgData name="David Bloomfield" userId="S::davidbloomfield@gateshead.gov.uk::f85d9f93-eee3-45fe-a5e5-e020bcb89123" providerId="AD" clId="Web-{5BED5ADA-19FF-0B6E-54D0-656888A8380C}" dt="2023-11-22T10:31:01.966" v="200" actId="1076"/>
        <pc:sldMkLst>
          <pc:docMk/>
          <pc:sldMk cId="822562457" sldId="366"/>
        </pc:sldMkLst>
        <pc:spChg chg="del mod">
          <ac:chgData name="David Bloomfield" userId="S::davidbloomfield@gateshead.gov.uk::f85d9f93-eee3-45fe-a5e5-e020bcb89123" providerId="AD" clId="Web-{5BED5ADA-19FF-0B6E-54D0-656888A8380C}" dt="2023-11-22T10:26:46.186" v="192"/>
          <ac:spMkLst>
            <pc:docMk/>
            <pc:sldMk cId="822562457" sldId="366"/>
            <ac:spMk id="3" creationId="{56CD6C19-FF9C-4ACA-E6EC-351367735C31}"/>
          </ac:spMkLst>
        </pc:spChg>
        <pc:spChg chg="mod">
          <ac:chgData name="David Bloomfield" userId="S::davidbloomfield@gateshead.gov.uk::f85d9f93-eee3-45fe-a5e5-e020bcb89123" providerId="AD" clId="Web-{5BED5ADA-19FF-0B6E-54D0-656888A8380C}" dt="2023-11-22T10:26:39.499" v="190"/>
          <ac:spMkLst>
            <pc:docMk/>
            <pc:sldMk cId="822562457" sldId="366"/>
            <ac:spMk id="14" creationId="{D5AA4E39-3E88-07A4-1E1D-27A9C82416BD}"/>
          </ac:spMkLst>
        </pc:spChg>
        <pc:picChg chg="add del mod">
          <ac:chgData name="David Bloomfield" userId="S::davidbloomfield@gateshead.gov.uk::f85d9f93-eee3-45fe-a5e5-e020bcb89123" providerId="AD" clId="Web-{5BED5ADA-19FF-0B6E-54D0-656888A8380C}" dt="2023-11-22T10:30:43.418" v="198"/>
          <ac:picMkLst>
            <pc:docMk/>
            <pc:sldMk cId="822562457" sldId="366"/>
            <ac:picMk id="2" creationId="{19C6AFDB-E416-2253-A98E-4E8CBAE9AA9D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29:45.775" v="197" actId="1076"/>
          <ac:picMkLst>
            <pc:docMk/>
            <pc:sldMk cId="822562457" sldId="366"/>
            <ac:picMk id="5" creationId="{6BC05229-06AB-7B2B-75A6-32EE8D0BA5B2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31:01.966" v="200" actId="1076"/>
          <ac:picMkLst>
            <pc:docMk/>
            <pc:sldMk cId="822562457" sldId="366"/>
            <ac:picMk id="8" creationId="{098F6FBD-4C43-97BC-B012-1A9C6CC207CE}"/>
          </ac:picMkLst>
        </pc:picChg>
      </pc:sldChg>
      <pc:sldChg chg="addSp delSp modSp add ord replId">
        <pc:chgData name="David Bloomfield" userId="S::davidbloomfield@gateshead.gov.uk::f85d9f93-eee3-45fe-a5e5-e020bcb89123" providerId="AD" clId="Web-{5BED5ADA-19FF-0B6E-54D0-656888A8380C}" dt="2023-11-22T10:34:17.054" v="228" actId="1076"/>
        <pc:sldMkLst>
          <pc:docMk/>
          <pc:sldMk cId="752200008" sldId="368"/>
        </pc:sldMkLst>
        <pc:spChg chg="del">
          <ac:chgData name="David Bloomfield" userId="S::davidbloomfield@gateshead.gov.uk::f85d9f93-eee3-45fe-a5e5-e020bcb89123" providerId="AD" clId="Web-{5BED5ADA-19FF-0B6E-54D0-656888A8380C}" dt="2023-11-22T10:31:47.500" v="213"/>
          <ac:spMkLst>
            <pc:docMk/>
            <pc:sldMk cId="752200008" sldId="368"/>
            <ac:spMk id="3" creationId="{56CD6C19-FF9C-4ACA-E6EC-351367735C31}"/>
          </ac:spMkLst>
        </pc:spChg>
        <pc:spChg chg="mod">
          <ac:chgData name="David Bloomfield" userId="S::davidbloomfield@gateshead.gov.uk::f85d9f93-eee3-45fe-a5e5-e020bcb89123" providerId="AD" clId="Web-{5BED5ADA-19FF-0B6E-54D0-656888A8380C}" dt="2023-11-22T10:31:53.375" v="214" actId="1076"/>
          <ac:spMkLst>
            <pc:docMk/>
            <pc:sldMk cId="752200008" sldId="368"/>
            <ac:spMk id="14" creationId="{D5AA4E39-3E88-07A4-1E1D-27A9C82416BD}"/>
          </ac:spMkLst>
        </pc:spChg>
        <pc:picChg chg="add mod">
          <ac:chgData name="David Bloomfield" userId="S::davidbloomfield@gateshead.gov.uk::f85d9f93-eee3-45fe-a5e5-e020bcb89123" providerId="AD" clId="Web-{5BED5ADA-19FF-0B6E-54D0-656888A8380C}" dt="2023-11-22T10:34:17.054" v="228" actId="1076"/>
          <ac:picMkLst>
            <pc:docMk/>
            <pc:sldMk cId="752200008" sldId="368"/>
            <ac:picMk id="2" creationId="{49F95D40-70DE-7A5C-F468-0072D88C815D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33:32.036" v="225" actId="1076"/>
          <ac:picMkLst>
            <pc:docMk/>
            <pc:sldMk cId="752200008" sldId="368"/>
            <ac:picMk id="5" creationId="{F7DA63AD-E111-8241-190B-EEF082E82A51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34:12.976" v="227" actId="1076"/>
          <ac:picMkLst>
            <pc:docMk/>
            <pc:sldMk cId="752200008" sldId="368"/>
            <ac:picMk id="10" creationId="{F1DC9CF6-34CE-370F-D395-E1BA4C57DC46}"/>
          </ac:picMkLst>
        </pc:picChg>
      </pc:sldChg>
      <pc:sldChg chg="addSp delSp modSp add ord replId">
        <pc:chgData name="David Bloomfield" userId="S::davidbloomfield@gateshead.gov.uk::f85d9f93-eee3-45fe-a5e5-e020bcb89123" providerId="AD" clId="Web-{5BED5ADA-19FF-0B6E-54D0-656888A8380C}" dt="2023-11-22T10:39:25.727" v="266" actId="1076"/>
        <pc:sldMkLst>
          <pc:docMk/>
          <pc:sldMk cId="1364763572" sldId="369"/>
        </pc:sldMkLst>
        <pc:spChg chg="del mod">
          <ac:chgData name="David Bloomfield" userId="S::davidbloomfield@gateshead.gov.uk::f85d9f93-eee3-45fe-a5e5-e020bcb89123" providerId="AD" clId="Web-{5BED5ADA-19FF-0B6E-54D0-656888A8380C}" dt="2023-11-22T10:35:30.762" v="249"/>
          <ac:spMkLst>
            <pc:docMk/>
            <pc:sldMk cId="1364763572" sldId="369"/>
            <ac:spMk id="3" creationId="{56CD6C19-FF9C-4ACA-E6EC-351367735C31}"/>
          </ac:spMkLst>
        </pc:spChg>
        <pc:spChg chg="mod">
          <ac:chgData name="David Bloomfield" userId="S::davidbloomfield@gateshead.gov.uk::f85d9f93-eee3-45fe-a5e5-e020bcb89123" providerId="AD" clId="Web-{5BED5ADA-19FF-0B6E-54D0-656888A8380C}" dt="2023-11-22T10:35:33.809" v="250" actId="20577"/>
          <ac:spMkLst>
            <pc:docMk/>
            <pc:sldMk cId="1364763572" sldId="369"/>
            <ac:spMk id="14" creationId="{D5AA4E39-3E88-07A4-1E1D-27A9C82416BD}"/>
          </ac:spMkLst>
        </pc:spChg>
        <pc:picChg chg="add mod">
          <ac:chgData name="David Bloomfield" userId="S::davidbloomfield@gateshead.gov.uk::f85d9f93-eee3-45fe-a5e5-e020bcb89123" providerId="AD" clId="Web-{5BED5ADA-19FF-0B6E-54D0-656888A8380C}" dt="2023-11-22T10:39:25.727" v="266" actId="1076"/>
          <ac:picMkLst>
            <pc:docMk/>
            <pc:sldMk cId="1364763572" sldId="369"/>
            <ac:picMk id="2" creationId="{857E5723-A45A-22AE-5792-D36D07EBE857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38:18.224" v="255" actId="1076"/>
          <ac:picMkLst>
            <pc:docMk/>
            <pc:sldMk cId="1364763572" sldId="369"/>
            <ac:picMk id="5" creationId="{7404F449-8C09-93E9-1467-28A9C02B5F81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38:49.054" v="260" actId="14100"/>
          <ac:picMkLst>
            <pc:docMk/>
            <pc:sldMk cId="1364763572" sldId="369"/>
            <ac:picMk id="8" creationId="{3FF020B3-85B0-BA60-7140-7BFCAF9B897C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39:08.242" v="264" actId="1076"/>
          <ac:picMkLst>
            <pc:docMk/>
            <pc:sldMk cId="1364763572" sldId="369"/>
            <ac:picMk id="10" creationId="{A2AA8395-9C4F-5371-18DD-A956B75B6D2F}"/>
          </ac:picMkLst>
        </pc:picChg>
      </pc:sldChg>
      <pc:sldChg chg="addSp delSp modSp add ord replId">
        <pc:chgData name="David Bloomfield" userId="S::davidbloomfield@gateshead.gov.uk::f85d9f93-eee3-45fe-a5e5-e020bcb89123" providerId="AD" clId="Web-{5BED5ADA-19FF-0B6E-54D0-656888A8380C}" dt="2023-11-22T10:46:03.124" v="290" actId="1076"/>
        <pc:sldMkLst>
          <pc:docMk/>
          <pc:sldMk cId="3788720968" sldId="370"/>
        </pc:sldMkLst>
        <pc:spChg chg="del mod">
          <ac:chgData name="David Bloomfield" userId="S::davidbloomfield@gateshead.gov.uk::f85d9f93-eee3-45fe-a5e5-e020bcb89123" providerId="AD" clId="Web-{5BED5ADA-19FF-0B6E-54D0-656888A8380C}" dt="2023-11-22T10:40:11.152" v="278"/>
          <ac:spMkLst>
            <pc:docMk/>
            <pc:sldMk cId="3788720968" sldId="370"/>
            <ac:spMk id="3" creationId="{56CD6C19-FF9C-4ACA-E6EC-351367735C31}"/>
          </ac:spMkLst>
        </pc:spChg>
        <pc:spChg chg="mod">
          <ac:chgData name="David Bloomfield" userId="S::davidbloomfield@gateshead.gov.uk::f85d9f93-eee3-45fe-a5e5-e020bcb89123" providerId="AD" clId="Web-{5BED5ADA-19FF-0B6E-54D0-656888A8380C}" dt="2023-11-22T10:40:04.542" v="276" actId="20577"/>
          <ac:spMkLst>
            <pc:docMk/>
            <pc:sldMk cId="3788720968" sldId="370"/>
            <ac:spMk id="14" creationId="{D5AA4E39-3E88-07A4-1E1D-27A9C82416BD}"/>
          </ac:spMkLst>
        </pc:spChg>
        <pc:picChg chg="add mod">
          <ac:chgData name="David Bloomfield" userId="S::davidbloomfield@gateshead.gov.uk::f85d9f93-eee3-45fe-a5e5-e020bcb89123" providerId="AD" clId="Web-{5BED5ADA-19FF-0B6E-54D0-656888A8380C}" dt="2023-11-22T10:44:16.415" v="285" actId="1076"/>
          <ac:picMkLst>
            <pc:docMk/>
            <pc:sldMk cId="3788720968" sldId="370"/>
            <ac:picMk id="2" creationId="{CEBECB01-4D6D-9CFE-049E-932AE2EC76E0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44:01.086" v="282" actId="1076"/>
          <ac:picMkLst>
            <pc:docMk/>
            <pc:sldMk cId="3788720968" sldId="370"/>
            <ac:picMk id="5" creationId="{3B58369D-712A-18CA-BB8D-8551AD4CB31A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44:11.321" v="284" actId="1076"/>
          <ac:picMkLst>
            <pc:docMk/>
            <pc:sldMk cId="3788720968" sldId="370"/>
            <ac:picMk id="8" creationId="{6597970E-9754-1FAF-41CE-26AB32FFDE8D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46:03.124" v="290" actId="1076"/>
          <ac:picMkLst>
            <pc:docMk/>
            <pc:sldMk cId="3788720968" sldId="370"/>
            <ac:picMk id="10" creationId="{24D34234-2956-C9F9-BD6D-FB8304C20BEF}"/>
          </ac:picMkLst>
        </pc:picChg>
      </pc:sldChg>
      <pc:sldChg chg="addSp delSp modSp add replId">
        <pc:chgData name="David Bloomfield" userId="S::davidbloomfield@gateshead.gov.uk::f85d9f93-eee3-45fe-a5e5-e020bcb89123" providerId="AD" clId="Web-{5BED5ADA-19FF-0B6E-54D0-656888A8380C}" dt="2023-11-22T10:49:15.244" v="328" actId="1076"/>
        <pc:sldMkLst>
          <pc:docMk/>
          <pc:sldMk cId="1556953122" sldId="371"/>
        </pc:sldMkLst>
        <pc:spChg chg="mod">
          <ac:chgData name="David Bloomfield" userId="S::davidbloomfield@gateshead.gov.uk::f85d9f93-eee3-45fe-a5e5-e020bcb89123" providerId="AD" clId="Web-{5BED5ADA-19FF-0B6E-54D0-656888A8380C}" dt="2023-11-22T10:48:36.601" v="319" actId="20577"/>
          <ac:spMkLst>
            <pc:docMk/>
            <pc:sldMk cId="1556953122" sldId="371"/>
            <ac:spMk id="14" creationId="{D5AA4E39-3E88-07A4-1E1D-27A9C82416BD}"/>
          </ac:spMkLst>
        </pc:spChg>
        <pc:picChg chg="del">
          <ac:chgData name="David Bloomfield" userId="S::davidbloomfield@gateshead.gov.uk::f85d9f93-eee3-45fe-a5e5-e020bcb89123" providerId="AD" clId="Web-{5BED5ADA-19FF-0B6E-54D0-656888A8380C}" dt="2023-11-22T10:48:39.304" v="320"/>
          <ac:picMkLst>
            <pc:docMk/>
            <pc:sldMk cId="1556953122" sldId="371"/>
            <ac:picMk id="2" creationId="{857E5723-A45A-22AE-5792-D36D07EBE857}"/>
          </ac:picMkLst>
        </pc:picChg>
        <pc:picChg chg="add mod">
          <ac:chgData name="David Bloomfield" userId="S::davidbloomfield@gateshead.gov.uk::f85d9f93-eee3-45fe-a5e5-e020bcb89123" providerId="AD" clId="Web-{5BED5ADA-19FF-0B6E-54D0-656888A8380C}" dt="2023-11-22T10:49:15.244" v="328" actId="1076"/>
          <ac:picMkLst>
            <pc:docMk/>
            <pc:sldMk cId="1556953122" sldId="371"/>
            <ac:picMk id="3" creationId="{EABEB245-3308-7E6F-25DE-5EC75CC827BE}"/>
          </ac:picMkLst>
        </pc:picChg>
        <pc:picChg chg="del">
          <ac:chgData name="David Bloomfield" userId="S::davidbloomfield@gateshead.gov.uk::f85d9f93-eee3-45fe-a5e5-e020bcb89123" providerId="AD" clId="Web-{5BED5ADA-19FF-0B6E-54D0-656888A8380C}" dt="2023-11-22T10:48:40.242" v="321"/>
          <ac:picMkLst>
            <pc:docMk/>
            <pc:sldMk cId="1556953122" sldId="371"/>
            <ac:picMk id="5" creationId="{7404F449-8C09-93E9-1467-28A9C02B5F81}"/>
          </ac:picMkLst>
        </pc:picChg>
        <pc:picChg chg="del">
          <ac:chgData name="David Bloomfield" userId="S::davidbloomfield@gateshead.gov.uk::f85d9f93-eee3-45fe-a5e5-e020bcb89123" providerId="AD" clId="Web-{5BED5ADA-19FF-0B6E-54D0-656888A8380C}" dt="2023-11-22T10:48:40.914" v="322"/>
          <ac:picMkLst>
            <pc:docMk/>
            <pc:sldMk cId="1556953122" sldId="371"/>
            <ac:picMk id="8" creationId="{3FF020B3-85B0-BA60-7140-7BFCAF9B897C}"/>
          </ac:picMkLst>
        </pc:picChg>
        <pc:picChg chg="del">
          <ac:chgData name="David Bloomfield" userId="S::davidbloomfield@gateshead.gov.uk::f85d9f93-eee3-45fe-a5e5-e020bcb89123" providerId="AD" clId="Web-{5BED5ADA-19FF-0B6E-54D0-656888A8380C}" dt="2023-11-22T10:48:41.445" v="323"/>
          <ac:picMkLst>
            <pc:docMk/>
            <pc:sldMk cId="1556953122" sldId="371"/>
            <ac:picMk id="10" creationId="{A2AA8395-9C4F-5371-18DD-A956B75B6D2F}"/>
          </ac:picMkLst>
        </pc:picChg>
      </pc:sldChg>
    </pc:docChg>
  </pc:docChgLst>
  <pc:docChgLst>
    <pc:chgData name="Emma Richardson" userId="S::emmarichardson@gateshead.gov.uk::40b5a1ab-a070-41b0-ab95-d1c011941413" providerId="AD" clId="Web-{9CB0E153-0AB7-71F8-C48E-46454A8FF7BA}"/>
    <pc:docChg chg="addSld delSld modSld sldOrd">
      <pc:chgData name="Emma Richardson" userId="S::emmarichardson@gateshead.gov.uk::40b5a1ab-a070-41b0-ab95-d1c011941413" providerId="AD" clId="Web-{9CB0E153-0AB7-71F8-C48E-46454A8FF7BA}" dt="2023-11-16T11:58:52.560" v="431" actId="14100"/>
      <pc:docMkLst>
        <pc:docMk/>
      </pc:docMkLst>
      <pc:sldChg chg="modSp">
        <pc:chgData name="Emma Richardson" userId="S::emmarichardson@gateshead.gov.uk::40b5a1ab-a070-41b0-ab95-d1c011941413" providerId="AD" clId="Web-{9CB0E153-0AB7-71F8-C48E-46454A8FF7BA}" dt="2023-11-16T10:55:35.381" v="329" actId="20577"/>
        <pc:sldMkLst>
          <pc:docMk/>
          <pc:sldMk cId="277833582" sldId="328"/>
        </pc:sldMkLst>
        <pc:spChg chg="mod">
          <ac:chgData name="Emma Richardson" userId="S::emmarichardson@gateshead.gov.uk::40b5a1ab-a070-41b0-ab95-d1c011941413" providerId="AD" clId="Web-{9CB0E153-0AB7-71F8-C48E-46454A8FF7BA}" dt="2023-11-16T10:55:35.381" v="329" actId="20577"/>
          <ac:spMkLst>
            <pc:docMk/>
            <pc:sldMk cId="277833582" sldId="328"/>
            <ac:spMk id="3" creationId="{56CD6C19-FF9C-4ACA-E6EC-351367735C31}"/>
          </ac:spMkLst>
        </pc:spChg>
        <pc:spChg chg="mod">
          <ac:chgData name="Emma Richardson" userId="S::emmarichardson@gateshead.gov.uk::40b5a1ab-a070-41b0-ab95-d1c011941413" providerId="AD" clId="Web-{9CB0E153-0AB7-71F8-C48E-46454A8FF7BA}" dt="2023-11-16T10:16:56.658" v="1" actId="14100"/>
          <ac:spMkLst>
            <pc:docMk/>
            <pc:sldMk cId="277833582" sldId="328"/>
            <ac:spMk id="14" creationId="{D5AA4E39-3E88-07A4-1E1D-27A9C82416BD}"/>
          </ac:spMkLst>
        </pc:spChg>
      </pc:sldChg>
      <pc:sldChg chg="ord">
        <pc:chgData name="Emma Richardson" userId="S::emmarichardson@gateshead.gov.uk::40b5a1ab-a070-41b0-ab95-d1c011941413" providerId="AD" clId="Web-{9CB0E153-0AB7-71F8-C48E-46454A8FF7BA}" dt="2023-11-16T10:16:48.689" v="0"/>
        <pc:sldMkLst>
          <pc:docMk/>
          <pc:sldMk cId="296716501" sldId="329"/>
        </pc:sldMkLst>
      </pc:sldChg>
      <pc:sldChg chg="modSp">
        <pc:chgData name="Emma Richardson" userId="S::emmarichardson@gateshead.gov.uk::40b5a1ab-a070-41b0-ab95-d1c011941413" providerId="AD" clId="Web-{9CB0E153-0AB7-71F8-C48E-46454A8FF7BA}" dt="2023-11-16T11:40:11.046" v="373" actId="20577"/>
        <pc:sldMkLst>
          <pc:docMk/>
          <pc:sldMk cId="3719003420" sldId="344"/>
        </pc:sldMkLst>
        <pc:spChg chg="mod">
          <ac:chgData name="Emma Richardson" userId="S::emmarichardson@gateshead.gov.uk::40b5a1ab-a070-41b0-ab95-d1c011941413" providerId="AD" clId="Web-{9CB0E153-0AB7-71F8-C48E-46454A8FF7BA}" dt="2023-11-16T11:40:11.046" v="373" actId="20577"/>
          <ac:spMkLst>
            <pc:docMk/>
            <pc:sldMk cId="3719003420" sldId="344"/>
            <ac:spMk id="4" creationId="{3403B79A-C9F5-D0E1-6CD7-1F46301C7DEA}"/>
          </ac:spMkLst>
        </pc:spChg>
      </pc:sldChg>
      <pc:sldChg chg="addSp delSp modSp new ord">
        <pc:chgData name="Emma Richardson" userId="S::emmarichardson@gateshead.gov.uk::40b5a1ab-a070-41b0-ab95-d1c011941413" providerId="AD" clId="Web-{9CB0E153-0AB7-71F8-C48E-46454A8FF7BA}" dt="2023-11-16T11:58:52.560" v="431" actId="14100"/>
        <pc:sldMkLst>
          <pc:docMk/>
          <pc:sldMk cId="2753000007" sldId="345"/>
        </pc:sldMkLst>
        <pc:spChg chg="mod">
          <ac:chgData name="Emma Richardson" userId="S::emmarichardson@gateshead.gov.uk::40b5a1ab-a070-41b0-ab95-d1c011941413" providerId="AD" clId="Web-{9CB0E153-0AB7-71F8-C48E-46454A8FF7BA}" dt="2023-11-16T10:33:14.583" v="193" actId="20577"/>
          <ac:spMkLst>
            <pc:docMk/>
            <pc:sldMk cId="2753000007" sldId="345"/>
            <ac:spMk id="2" creationId="{90BCF9C1-464D-C6AB-16BB-A61C79B2D10F}"/>
          </ac:spMkLst>
        </pc:spChg>
        <pc:spChg chg="mod">
          <ac:chgData name="Emma Richardson" userId="S::emmarichardson@gateshead.gov.uk::40b5a1ab-a070-41b0-ab95-d1c011941413" providerId="AD" clId="Web-{9CB0E153-0AB7-71F8-C48E-46454A8FF7BA}" dt="2023-11-16T11:58:52.560" v="431" actId="14100"/>
          <ac:spMkLst>
            <pc:docMk/>
            <pc:sldMk cId="2753000007" sldId="345"/>
            <ac:spMk id="3" creationId="{F641DA15-9F32-812E-FD61-C193A8F38CAD}"/>
          </ac:spMkLst>
        </pc:spChg>
        <pc:spChg chg="del mod">
          <ac:chgData name="Emma Richardson" userId="S::emmarichardson@gateshead.gov.uk::40b5a1ab-a070-41b0-ab95-d1c011941413" providerId="AD" clId="Web-{9CB0E153-0AB7-71F8-C48E-46454A8FF7BA}" dt="2023-11-16T10:24:29.752" v="124"/>
          <ac:spMkLst>
            <pc:docMk/>
            <pc:sldMk cId="2753000007" sldId="345"/>
            <ac:spMk id="4" creationId="{B5803798-DCC2-0860-90E7-A59042382D03}"/>
          </ac:spMkLst>
        </pc:spChg>
        <pc:spChg chg="del mod">
          <ac:chgData name="Emma Richardson" userId="S::emmarichardson@gateshead.gov.uk::40b5a1ab-a070-41b0-ab95-d1c011941413" providerId="AD" clId="Web-{9CB0E153-0AB7-71F8-C48E-46454A8FF7BA}" dt="2023-11-16T10:21:45.637" v="81"/>
          <ac:spMkLst>
            <pc:docMk/>
            <pc:sldMk cId="2753000007" sldId="345"/>
            <ac:spMk id="5" creationId="{31A1888E-4D06-FFB1-FA9D-E25D23AAC135}"/>
          </ac:spMkLst>
        </pc:spChg>
        <pc:spChg chg="del">
          <ac:chgData name="Emma Richardson" userId="S::emmarichardson@gateshead.gov.uk::40b5a1ab-a070-41b0-ab95-d1c011941413" providerId="AD" clId="Web-{9CB0E153-0AB7-71F8-C48E-46454A8FF7BA}" dt="2023-11-16T10:26:03.880" v="127"/>
          <ac:spMkLst>
            <pc:docMk/>
            <pc:sldMk cId="2753000007" sldId="345"/>
            <ac:spMk id="6" creationId="{BC3AD33A-4A9F-9857-0C72-E2873EC2FFFD}"/>
          </ac:spMkLst>
        </pc:spChg>
        <pc:spChg chg="add del mod">
          <ac:chgData name="Emma Richardson" userId="S::emmarichardson@gateshead.gov.uk::40b5a1ab-a070-41b0-ab95-d1c011941413" providerId="AD" clId="Web-{9CB0E153-0AB7-71F8-C48E-46454A8FF7BA}" dt="2023-11-16T10:25:51.848" v="126"/>
          <ac:spMkLst>
            <pc:docMk/>
            <pc:sldMk cId="2753000007" sldId="345"/>
            <ac:spMk id="15" creationId="{CAF48C23-C7B7-EF8F-30F1-1C3A028E7F6C}"/>
          </ac:spMkLst>
        </pc:spChg>
        <pc:graphicFrameChg chg="add del mod ord modGraphic">
          <ac:chgData name="Emma Richardson" userId="S::emmarichardson@gateshead.gov.uk::40b5a1ab-a070-41b0-ab95-d1c011941413" providerId="AD" clId="Web-{9CB0E153-0AB7-71F8-C48E-46454A8FF7BA}" dt="2023-11-16T10:24:37.033" v="125"/>
          <ac:graphicFrameMkLst>
            <pc:docMk/>
            <pc:sldMk cId="2753000007" sldId="345"/>
            <ac:graphicFrameMk id="7" creationId="{E98C1362-A65A-14A7-5FDF-8C914FBAB8A1}"/>
          </ac:graphicFrameMkLst>
        </pc:graphicFrameChg>
        <pc:picChg chg="add mod ord">
          <ac:chgData name="Emma Richardson" userId="S::emmarichardson@gateshead.gov.uk::40b5a1ab-a070-41b0-ab95-d1c011941413" providerId="AD" clId="Web-{9CB0E153-0AB7-71F8-C48E-46454A8FF7BA}" dt="2023-11-16T10:26:07.583" v="128" actId="1076"/>
          <ac:picMkLst>
            <pc:docMk/>
            <pc:sldMk cId="2753000007" sldId="345"/>
            <ac:picMk id="16" creationId="{25D869F7-1E52-DB9C-DA47-EC4D055615EF}"/>
          </ac:picMkLst>
        </pc:picChg>
        <pc:picChg chg="add mod ord">
          <ac:chgData name="Emma Richardson" userId="S::emmarichardson@gateshead.gov.uk::40b5a1ab-a070-41b0-ab95-d1c011941413" providerId="AD" clId="Web-{9CB0E153-0AB7-71F8-C48E-46454A8FF7BA}" dt="2023-11-16T10:26:09.740" v="129" actId="1076"/>
          <ac:picMkLst>
            <pc:docMk/>
            <pc:sldMk cId="2753000007" sldId="345"/>
            <ac:picMk id="17" creationId="{BCA9E8B1-63C4-6B38-67CD-1530788BF228}"/>
          </ac:picMkLst>
        </pc:picChg>
      </pc:sldChg>
      <pc:sldChg chg="addSp delSp modSp new ord">
        <pc:chgData name="Emma Richardson" userId="S::emmarichardson@gateshead.gov.uk::40b5a1ab-a070-41b0-ab95-d1c011941413" providerId="AD" clId="Web-{9CB0E153-0AB7-71F8-C48E-46454A8FF7BA}" dt="2023-11-16T11:38:17.481" v="356" actId="14100"/>
        <pc:sldMkLst>
          <pc:docMk/>
          <pc:sldMk cId="4236366233" sldId="346"/>
        </pc:sldMkLst>
        <pc:spChg chg="mod">
          <ac:chgData name="Emma Richardson" userId="S::emmarichardson@gateshead.gov.uk::40b5a1ab-a070-41b0-ab95-d1c011941413" providerId="AD" clId="Web-{9CB0E153-0AB7-71F8-C48E-46454A8FF7BA}" dt="2023-11-16T10:46:57.768" v="196" actId="20577"/>
          <ac:spMkLst>
            <pc:docMk/>
            <pc:sldMk cId="4236366233" sldId="346"/>
            <ac:spMk id="2" creationId="{169E2531-0D53-27E0-C4AA-E971B639EBC5}"/>
          </ac:spMkLst>
        </pc:spChg>
        <pc:spChg chg="mod">
          <ac:chgData name="Emma Richardson" userId="S::emmarichardson@gateshead.gov.uk::40b5a1ab-a070-41b0-ab95-d1c011941413" providerId="AD" clId="Web-{9CB0E153-0AB7-71F8-C48E-46454A8FF7BA}" dt="2023-11-16T11:38:03.871" v="351" actId="20577"/>
          <ac:spMkLst>
            <pc:docMk/>
            <pc:sldMk cId="4236366233" sldId="346"/>
            <ac:spMk id="3" creationId="{3D43A8BC-BCB4-32A4-6D08-917F77B93DB2}"/>
          </ac:spMkLst>
        </pc:spChg>
        <pc:spChg chg="del">
          <ac:chgData name="Emma Richardson" userId="S::emmarichardson@gateshead.gov.uk::40b5a1ab-a070-41b0-ab95-d1c011941413" providerId="AD" clId="Web-{9CB0E153-0AB7-71F8-C48E-46454A8FF7BA}" dt="2023-11-16T10:51:25.450" v="228"/>
          <ac:spMkLst>
            <pc:docMk/>
            <pc:sldMk cId="4236366233" sldId="346"/>
            <ac:spMk id="4" creationId="{381E35E2-A150-E90F-FEF4-C4BEA94E0E1B}"/>
          </ac:spMkLst>
        </pc:spChg>
        <pc:spChg chg="del mod">
          <ac:chgData name="Emma Richardson" userId="S::emmarichardson@gateshead.gov.uk::40b5a1ab-a070-41b0-ab95-d1c011941413" providerId="AD" clId="Web-{9CB0E153-0AB7-71F8-C48E-46454A8FF7BA}" dt="2023-11-16T10:48:00.630" v="200"/>
          <ac:spMkLst>
            <pc:docMk/>
            <pc:sldMk cId="4236366233" sldId="346"/>
            <ac:spMk id="5" creationId="{266E86A0-A025-E816-DADA-9785DDD41DC1}"/>
          </ac:spMkLst>
        </pc:spChg>
        <pc:spChg chg="del">
          <ac:chgData name="Emma Richardson" userId="S::emmarichardson@gateshead.gov.uk::40b5a1ab-a070-41b0-ab95-d1c011941413" providerId="AD" clId="Web-{9CB0E153-0AB7-71F8-C48E-46454A8FF7BA}" dt="2023-11-16T10:48:05.552" v="201"/>
          <ac:spMkLst>
            <pc:docMk/>
            <pc:sldMk cId="4236366233" sldId="346"/>
            <ac:spMk id="6" creationId="{E26D38E7-91B9-021A-991A-36A1D50E30BB}"/>
          </ac:spMkLst>
        </pc:spChg>
        <pc:picChg chg="add mod ord">
          <ac:chgData name="Emma Richardson" userId="S::emmarichardson@gateshead.gov.uk::40b5a1ab-a070-41b0-ab95-d1c011941413" providerId="AD" clId="Web-{9CB0E153-0AB7-71F8-C48E-46454A8FF7BA}" dt="2023-11-16T11:38:17.481" v="356" actId="14100"/>
          <ac:picMkLst>
            <pc:docMk/>
            <pc:sldMk cId="4236366233" sldId="346"/>
            <ac:picMk id="7" creationId="{E7D0AD3D-B644-D359-7758-6968AE182FC5}"/>
          </ac:picMkLst>
        </pc:picChg>
        <pc:picChg chg="add mod">
          <ac:chgData name="Emma Richardson" userId="S::emmarichardson@gateshead.gov.uk::40b5a1ab-a070-41b0-ab95-d1c011941413" providerId="AD" clId="Web-{9CB0E153-0AB7-71F8-C48E-46454A8FF7BA}" dt="2023-11-16T11:38:13.871" v="355" actId="14100"/>
          <ac:picMkLst>
            <pc:docMk/>
            <pc:sldMk cId="4236366233" sldId="346"/>
            <ac:picMk id="8" creationId="{585A12D7-854A-5768-E414-622A4D3EFF41}"/>
          </ac:picMkLst>
        </pc:picChg>
        <pc:picChg chg="add mod">
          <ac:chgData name="Emma Richardson" userId="S::emmarichardson@gateshead.gov.uk::40b5a1ab-a070-41b0-ab95-d1c011941413" providerId="AD" clId="Web-{9CB0E153-0AB7-71F8-C48E-46454A8FF7BA}" dt="2023-11-16T11:38:11.559" v="354" actId="14100"/>
          <ac:picMkLst>
            <pc:docMk/>
            <pc:sldMk cId="4236366233" sldId="346"/>
            <ac:picMk id="9" creationId="{2A0776BF-6A34-9C0D-3D1C-C687238D360F}"/>
          </ac:picMkLst>
        </pc:picChg>
        <pc:picChg chg="add mod">
          <ac:chgData name="Emma Richardson" userId="S::emmarichardson@gateshead.gov.uk::40b5a1ab-a070-41b0-ab95-d1c011941413" providerId="AD" clId="Web-{9CB0E153-0AB7-71F8-C48E-46454A8FF7BA}" dt="2023-11-16T11:38:07.324" v="352" actId="1076"/>
          <ac:picMkLst>
            <pc:docMk/>
            <pc:sldMk cId="4236366233" sldId="346"/>
            <ac:picMk id="10" creationId="{5EBE1610-2FFB-33DF-CAB0-337B56D6497C}"/>
          </ac:picMkLst>
        </pc:picChg>
      </pc:sldChg>
      <pc:sldChg chg="new">
        <pc:chgData name="Emma Richardson" userId="S::emmarichardson@gateshead.gov.uk::40b5a1ab-a070-41b0-ab95-d1c011941413" providerId="AD" clId="Web-{9CB0E153-0AB7-71F8-C48E-46454A8FF7BA}" dt="2023-11-16T11:41:06.391" v="374"/>
        <pc:sldMkLst>
          <pc:docMk/>
          <pc:sldMk cId="2688576922" sldId="347"/>
        </pc:sldMkLst>
      </pc:sldChg>
      <pc:sldChg chg="addSp delSp modSp add del ord replId">
        <pc:chgData name="Emma Richardson" userId="S::emmarichardson@gateshead.gov.uk::40b5a1ab-a070-41b0-ab95-d1c011941413" providerId="AD" clId="Web-{9CB0E153-0AB7-71F8-C48E-46454A8FF7BA}" dt="2023-11-16T10:54:25.269" v="294"/>
        <pc:sldMkLst>
          <pc:docMk/>
          <pc:sldMk cId="4186363999" sldId="347"/>
        </pc:sldMkLst>
        <pc:spChg chg="add del mod">
          <ac:chgData name="Emma Richardson" userId="S::emmarichardson@gateshead.gov.uk::40b5a1ab-a070-41b0-ab95-d1c011941413" providerId="AD" clId="Web-{9CB0E153-0AB7-71F8-C48E-46454A8FF7BA}" dt="2023-11-16T10:54:14.753" v="292"/>
          <ac:spMkLst>
            <pc:docMk/>
            <pc:sldMk cId="4186363999" sldId="347"/>
            <ac:spMk id="5" creationId="{F64D0C06-9202-E7E0-B38E-710F17C7EE14}"/>
          </ac:spMkLst>
        </pc:spChg>
        <pc:picChg chg="del">
          <ac:chgData name="Emma Richardson" userId="S::emmarichardson@gateshead.gov.uk::40b5a1ab-a070-41b0-ab95-d1c011941413" providerId="AD" clId="Web-{9CB0E153-0AB7-71F8-C48E-46454A8FF7BA}" dt="2023-11-16T10:54:06.206" v="289"/>
          <ac:picMkLst>
            <pc:docMk/>
            <pc:sldMk cId="4186363999" sldId="347"/>
            <ac:picMk id="7" creationId="{E7D0AD3D-B644-D359-7758-6968AE182FC5}"/>
          </ac:picMkLst>
        </pc:picChg>
        <pc:picChg chg="del">
          <ac:chgData name="Emma Richardson" userId="S::emmarichardson@gateshead.gov.uk::40b5a1ab-a070-41b0-ab95-d1c011941413" providerId="AD" clId="Web-{9CB0E153-0AB7-71F8-C48E-46454A8FF7BA}" dt="2023-11-16T10:54:05.268" v="288"/>
          <ac:picMkLst>
            <pc:docMk/>
            <pc:sldMk cId="4186363999" sldId="347"/>
            <ac:picMk id="8" creationId="{585A12D7-854A-5768-E414-622A4D3EFF41}"/>
          </ac:picMkLst>
        </pc:picChg>
        <pc:picChg chg="mod">
          <ac:chgData name="Emma Richardson" userId="S::emmarichardson@gateshead.gov.uk::40b5a1ab-a070-41b0-ab95-d1c011941413" providerId="AD" clId="Web-{9CB0E153-0AB7-71F8-C48E-46454A8FF7BA}" dt="2023-11-16T10:54:15.987" v="293" actId="1076"/>
          <ac:picMkLst>
            <pc:docMk/>
            <pc:sldMk cId="4186363999" sldId="347"/>
            <ac:picMk id="9" creationId="{2A0776BF-6A34-9C0D-3D1C-C687238D360F}"/>
          </ac:picMkLst>
        </pc:picChg>
        <pc:picChg chg="mod">
          <ac:chgData name="Emma Richardson" userId="S::emmarichardson@gateshead.gov.uk::40b5a1ab-a070-41b0-ab95-d1c011941413" providerId="AD" clId="Web-{9CB0E153-0AB7-71F8-C48E-46454A8FF7BA}" dt="2023-11-16T10:54:09.643" v="291" actId="1076"/>
          <ac:picMkLst>
            <pc:docMk/>
            <pc:sldMk cId="4186363999" sldId="347"/>
            <ac:picMk id="10" creationId="{5EBE1610-2FFB-33DF-CAB0-337B56D6497C}"/>
          </ac:picMkLst>
        </pc:picChg>
      </pc:sldChg>
      <pc:sldChg chg="addSp delSp modSp add ord replId">
        <pc:chgData name="Emma Richardson" userId="S::emmarichardson@gateshead.gov.uk::40b5a1ab-a070-41b0-ab95-d1c011941413" providerId="AD" clId="Web-{9CB0E153-0AB7-71F8-C48E-46454A8FF7BA}" dt="2023-11-16T11:44:01.740" v="413" actId="1076"/>
        <pc:sldMkLst>
          <pc:docMk/>
          <pc:sldMk cId="2531692076" sldId="348"/>
        </pc:sldMkLst>
        <pc:spChg chg="mod">
          <ac:chgData name="Emma Richardson" userId="S::emmarichardson@gateshead.gov.uk::40b5a1ab-a070-41b0-ab95-d1c011941413" providerId="AD" clId="Web-{9CB0E153-0AB7-71F8-C48E-46454A8FF7BA}" dt="2023-11-16T11:41:22.657" v="377" actId="20577"/>
          <ac:spMkLst>
            <pc:docMk/>
            <pc:sldMk cId="2531692076" sldId="348"/>
            <ac:spMk id="2" creationId="{90BCF9C1-464D-C6AB-16BB-A61C79B2D10F}"/>
          </ac:spMkLst>
        </pc:spChg>
        <pc:spChg chg="mod">
          <ac:chgData name="Emma Richardson" userId="S::emmarichardson@gateshead.gov.uk::40b5a1ab-a070-41b0-ab95-d1c011941413" providerId="AD" clId="Web-{9CB0E153-0AB7-71F8-C48E-46454A8FF7BA}" dt="2023-11-16T11:43:58.833" v="412" actId="14100"/>
          <ac:spMkLst>
            <pc:docMk/>
            <pc:sldMk cId="2531692076" sldId="348"/>
            <ac:spMk id="3" creationId="{F641DA15-9F32-812E-FD61-C193A8F38CAD}"/>
          </ac:spMkLst>
        </pc:spChg>
        <pc:spChg chg="add mod">
          <ac:chgData name="Emma Richardson" userId="S::emmarichardson@gateshead.gov.uk::40b5a1ab-a070-41b0-ab95-d1c011941413" providerId="AD" clId="Web-{9CB0E153-0AB7-71F8-C48E-46454A8FF7BA}" dt="2023-11-16T11:41:28.751" v="379"/>
          <ac:spMkLst>
            <pc:docMk/>
            <pc:sldMk cId="2531692076" sldId="348"/>
            <ac:spMk id="6" creationId="{EE852D60-0B48-C6FA-C94A-1B198FE5C348}"/>
          </ac:spMkLst>
        </pc:spChg>
        <pc:spChg chg="add del mod">
          <ac:chgData name="Emma Richardson" userId="S::emmarichardson@gateshead.gov.uk::40b5a1ab-a070-41b0-ab95-d1c011941413" providerId="AD" clId="Web-{9CB0E153-0AB7-71F8-C48E-46454A8FF7BA}" dt="2023-11-16T11:42:00.908" v="383"/>
          <ac:spMkLst>
            <pc:docMk/>
            <pc:sldMk cId="2531692076" sldId="348"/>
            <ac:spMk id="8" creationId="{02435EBD-56E4-A408-87B4-547BCB33D26D}"/>
          </ac:spMkLst>
        </pc:spChg>
        <pc:picChg chg="add del mod">
          <ac:chgData name="Emma Richardson" userId="S::emmarichardson@gateshead.gov.uk::40b5a1ab-a070-41b0-ab95-d1c011941413" providerId="AD" clId="Web-{9CB0E153-0AB7-71F8-C48E-46454A8FF7BA}" dt="2023-11-16T11:41:37.705" v="382"/>
          <ac:picMkLst>
            <pc:docMk/>
            <pc:sldMk cId="2531692076" sldId="348"/>
            <ac:picMk id="4" creationId="{74B32B6D-6B86-94A7-F61F-BBB2F3E0623F}"/>
          </ac:picMkLst>
        </pc:picChg>
        <pc:picChg chg="add mod ord">
          <ac:chgData name="Emma Richardson" userId="S::emmarichardson@gateshead.gov.uk::40b5a1ab-a070-41b0-ab95-d1c011941413" providerId="AD" clId="Web-{9CB0E153-0AB7-71F8-C48E-46454A8FF7BA}" dt="2023-11-16T11:44:01.740" v="413" actId="1076"/>
          <ac:picMkLst>
            <pc:docMk/>
            <pc:sldMk cId="2531692076" sldId="348"/>
            <ac:picMk id="9" creationId="{582FF541-7549-AF84-9BC7-D20C1DEB72A7}"/>
          </ac:picMkLst>
        </pc:picChg>
        <pc:picChg chg="del">
          <ac:chgData name="Emma Richardson" userId="S::emmarichardson@gateshead.gov.uk::40b5a1ab-a070-41b0-ab95-d1c011941413" providerId="AD" clId="Web-{9CB0E153-0AB7-71F8-C48E-46454A8FF7BA}" dt="2023-11-16T11:41:29.298" v="380"/>
          <ac:picMkLst>
            <pc:docMk/>
            <pc:sldMk cId="2531692076" sldId="348"/>
            <ac:picMk id="16" creationId="{25D869F7-1E52-DB9C-DA47-EC4D055615EF}"/>
          </ac:picMkLst>
        </pc:picChg>
        <pc:picChg chg="del">
          <ac:chgData name="Emma Richardson" userId="S::emmarichardson@gateshead.gov.uk::40b5a1ab-a070-41b0-ab95-d1c011941413" providerId="AD" clId="Web-{9CB0E153-0AB7-71F8-C48E-46454A8FF7BA}" dt="2023-11-16T11:41:28.751" v="379"/>
          <ac:picMkLst>
            <pc:docMk/>
            <pc:sldMk cId="2531692076" sldId="348"/>
            <ac:picMk id="17" creationId="{BCA9E8B1-63C4-6B38-67CD-1530788BF228}"/>
          </ac:picMkLst>
        </pc:picChg>
      </pc:sldChg>
    </pc:docChg>
  </pc:docChgLst>
  <pc:docChgLst>
    <pc:chgData name="Emma Richardson" userId="S::emmarichardson@gateshead.gov.uk::40b5a1ab-a070-41b0-ab95-d1c011941413" providerId="AD" clId="Web-{27A31C5F-0572-0EF5-B6E1-306A6AD526C2}"/>
    <pc:docChg chg="modSld sldOrd">
      <pc:chgData name="Emma Richardson" userId="S::emmarichardson@gateshead.gov.uk::40b5a1ab-a070-41b0-ab95-d1c011941413" providerId="AD" clId="Web-{27A31C5F-0572-0EF5-B6E1-306A6AD526C2}" dt="2023-11-17T13:41:16.780" v="129"/>
      <pc:docMkLst>
        <pc:docMk/>
      </pc:docMkLst>
      <pc:sldChg chg="modSp">
        <pc:chgData name="Emma Richardson" userId="S::emmarichardson@gateshead.gov.uk::40b5a1ab-a070-41b0-ab95-d1c011941413" providerId="AD" clId="Web-{27A31C5F-0572-0EF5-B6E1-306A6AD526C2}" dt="2023-11-17T13:40:41.871" v="124" actId="20577"/>
        <pc:sldMkLst>
          <pc:docMk/>
          <pc:sldMk cId="277833582" sldId="328"/>
        </pc:sldMkLst>
        <pc:spChg chg="mod">
          <ac:chgData name="Emma Richardson" userId="S::emmarichardson@gateshead.gov.uk::40b5a1ab-a070-41b0-ab95-d1c011941413" providerId="AD" clId="Web-{27A31C5F-0572-0EF5-B6E1-306A6AD526C2}" dt="2023-11-17T13:40:41.871" v="124" actId="20577"/>
          <ac:spMkLst>
            <pc:docMk/>
            <pc:sldMk cId="277833582" sldId="328"/>
            <ac:spMk id="3" creationId="{56CD6C19-FF9C-4ACA-E6EC-351367735C31}"/>
          </ac:spMkLst>
        </pc:spChg>
      </pc:sldChg>
      <pc:sldChg chg="modSp">
        <pc:chgData name="Emma Richardson" userId="S::emmarichardson@gateshead.gov.uk::40b5a1ab-a070-41b0-ab95-d1c011941413" providerId="AD" clId="Web-{27A31C5F-0572-0EF5-B6E1-306A6AD526C2}" dt="2023-11-17T13:39:22.162" v="69" actId="20577"/>
        <pc:sldMkLst>
          <pc:docMk/>
          <pc:sldMk cId="3719003420" sldId="344"/>
        </pc:sldMkLst>
        <pc:spChg chg="mod">
          <ac:chgData name="Emma Richardson" userId="S::emmarichardson@gateshead.gov.uk::40b5a1ab-a070-41b0-ab95-d1c011941413" providerId="AD" clId="Web-{27A31C5F-0572-0EF5-B6E1-306A6AD526C2}" dt="2023-11-17T13:39:22.162" v="69" actId="20577"/>
          <ac:spMkLst>
            <pc:docMk/>
            <pc:sldMk cId="3719003420" sldId="344"/>
            <ac:spMk id="4" creationId="{3403B79A-C9F5-D0E1-6CD7-1F46301C7DEA}"/>
          </ac:spMkLst>
        </pc:spChg>
      </pc:sldChg>
      <pc:sldChg chg="addSp delSp modSp mod ord setBg">
        <pc:chgData name="Emma Richardson" userId="S::emmarichardson@gateshead.gov.uk::40b5a1ab-a070-41b0-ab95-d1c011941413" providerId="AD" clId="Web-{27A31C5F-0572-0EF5-B6E1-306A6AD526C2}" dt="2023-11-17T13:40:43.027" v="125"/>
        <pc:sldMkLst>
          <pc:docMk/>
          <pc:sldMk cId="2753000007" sldId="345"/>
        </pc:sldMkLst>
        <pc:spChg chg="mod">
          <ac:chgData name="Emma Richardson" userId="S::emmarichardson@gateshead.gov.uk::40b5a1ab-a070-41b0-ab95-d1c011941413" providerId="AD" clId="Web-{27A31C5F-0572-0EF5-B6E1-306A6AD526C2}" dt="2023-11-17T13:32:08.022" v="16"/>
          <ac:spMkLst>
            <pc:docMk/>
            <pc:sldMk cId="2753000007" sldId="345"/>
            <ac:spMk id="2" creationId="{90BCF9C1-464D-C6AB-16BB-A61C79B2D10F}"/>
          </ac:spMkLst>
        </pc:spChg>
        <pc:spChg chg="mod">
          <ac:chgData name="Emma Richardson" userId="S::emmarichardson@gateshead.gov.uk::40b5a1ab-a070-41b0-ab95-d1c011941413" providerId="AD" clId="Web-{27A31C5F-0572-0EF5-B6E1-306A6AD526C2}" dt="2023-11-17T13:32:08.022" v="16"/>
          <ac:spMkLst>
            <pc:docMk/>
            <pc:sldMk cId="2753000007" sldId="345"/>
            <ac:spMk id="3" creationId="{F641DA15-9F32-812E-FD61-C193A8F38CAD}"/>
          </ac:spMkLst>
        </pc:spChg>
        <pc:grpChg chg="add del">
          <ac:chgData name="Emma Richardson" userId="S::emmarichardson@gateshead.gov.uk::40b5a1ab-a070-41b0-ab95-d1c011941413" providerId="AD" clId="Web-{27A31C5F-0572-0EF5-B6E1-306A6AD526C2}" dt="2023-11-17T13:32:08.022" v="16"/>
          <ac:grpSpMkLst>
            <pc:docMk/>
            <pc:sldMk cId="2753000007" sldId="345"/>
            <ac:grpSpMk id="22" creationId="{45A96EFD-722D-8190-F43C-1B4933B96AEB}"/>
          </ac:grpSpMkLst>
        </pc:grpChg>
        <pc:picChg chg="add mod ord">
          <ac:chgData name="Emma Richardson" userId="S::emmarichardson@gateshead.gov.uk::40b5a1ab-a070-41b0-ab95-d1c011941413" providerId="AD" clId="Web-{27A31C5F-0572-0EF5-B6E1-306A6AD526C2}" dt="2023-11-17T13:32:16.273" v="18" actId="14100"/>
          <ac:picMkLst>
            <pc:docMk/>
            <pc:sldMk cId="2753000007" sldId="345"/>
            <ac:picMk id="4" creationId="{D2984E49-B372-CD73-6013-88410448E79E}"/>
          </ac:picMkLst>
        </pc:picChg>
        <pc:picChg chg="mod">
          <ac:chgData name="Emma Richardson" userId="S::emmarichardson@gateshead.gov.uk::40b5a1ab-a070-41b0-ab95-d1c011941413" providerId="AD" clId="Web-{27A31C5F-0572-0EF5-B6E1-306A6AD526C2}" dt="2023-11-17T13:32:27.289" v="24" actId="1076"/>
          <ac:picMkLst>
            <pc:docMk/>
            <pc:sldMk cId="2753000007" sldId="345"/>
            <ac:picMk id="16" creationId="{25D869F7-1E52-DB9C-DA47-EC4D055615EF}"/>
          </ac:picMkLst>
        </pc:picChg>
        <pc:picChg chg="mod">
          <ac:chgData name="Emma Richardson" userId="S::emmarichardson@gateshead.gov.uk::40b5a1ab-a070-41b0-ab95-d1c011941413" providerId="AD" clId="Web-{27A31C5F-0572-0EF5-B6E1-306A6AD526C2}" dt="2023-11-17T13:32:28.117" v="25" actId="1076"/>
          <ac:picMkLst>
            <pc:docMk/>
            <pc:sldMk cId="2753000007" sldId="345"/>
            <ac:picMk id="17" creationId="{BCA9E8B1-63C4-6B38-67CD-1530788BF228}"/>
          </ac:picMkLst>
        </pc:picChg>
      </pc:sldChg>
      <pc:sldChg chg="modSp ord">
        <pc:chgData name="Emma Richardson" userId="S::emmarichardson@gateshead.gov.uk::40b5a1ab-a070-41b0-ab95-d1c011941413" providerId="AD" clId="Web-{27A31C5F-0572-0EF5-B6E1-306A6AD526C2}" dt="2023-11-17T13:41:16.780" v="129"/>
        <pc:sldMkLst>
          <pc:docMk/>
          <pc:sldMk cId="4236366233" sldId="346"/>
        </pc:sldMkLst>
        <pc:spChg chg="mod">
          <ac:chgData name="Emma Richardson" userId="S::emmarichardson@gateshead.gov.uk::40b5a1ab-a070-41b0-ab95-d1c011941413" providerId="AD" clId="Web-{27A31C5F-0572-0EF5-B6E1-306A6AD526C2}" dt="2023-11-17T13:33:28.075" v="56" actId="20577"/>
          <ac:spMkLst>
            <pc:docMk/>
            <pc:sldMk cId="4236366233" sldId="346"/>
            <ac:spMk id="3" creationId="{3D43A8BC-BCB4-32A4-6D08-917F77B93DB2}"/>
          </ac:spMkLst>
        </pc:spChg>
        <pc:picChg chg="mod">
          <ac:chgData name="Emma Richardson" userId="S::emmarichardson@gateshead.gov.uk::40b5a1ab-a070-41b0-ab95-d1c011941413" providerId="AD" clId="Web-{27A31C5F-0572-0EF5-B6E1-306A6AD526C2}" dt="2023-11-17T13:33:09.542" v="43" actId="1076"/>
          <ac:picMkLst>
            <pc:docMk/>
            <pc:sldMk cId="4236366233" sldId="346"/>
            <ac:picMk id="7" creationId="{E7D0AD3D-B644-D359-7758-6968AE182FC5}"/>
          </ac:picMkLst>
        </pc:picChg>
        <pc:picChg chg="mod">
          <ac:chgData name="Emma Richardson" userId="S::emmarichardson@gateshead.gov.uk::40b5a1ab-a070-41b0-ab95-d1c011941413" providerId="AD" clId="Web-{27A31C5F-0572-0EF5-B6E1-306A6AD526C2}" dt="2023-11-17T13:33:04.729" v="40" actId="1076"/>
          <ac:picMkLst>
            <pc:docMk/>
            <pc:sldMk cId="4236366233" sldId="346"/>
            <ac:picMk id="8" creationId="{585A12D7-854A-5768-E414-622A4D3EFF41}"/>
          </ac:picMkLst>
        </pc:picChg>
        <pc:picChg chg="mod">
          <ac:chgData name="Emma Richardson" userId="S::emmarichardson@gateshead.gov.uk::40b5a1ab-a070-41b0-ab95-d1c011941413" providerId="AD" clId="Web-{27A31C5F-0572-0EF5-B6E1-306A6AD526C2}" dt="2023-11-17T13:33:05.620" v="41" actId="1076"/>
          <ac:picMkLst>
            <pc:docMk/>
            <pc:sldMk cId="4236366233" sldId="346"/>
            <ac:picMk id="9" creationId="{2A0776BF-6A34-9C0D-3D1C-C687238D360F}"/>
          </ac:picMkLst>
        </pc:picChg>
        <pc:picChg chg="mod">
          <ac:chgData name="Emma Richardson" userId="S::emmarichardson@gateshead.gov.uk::40b5a1ab-a070-41b0-ab95-d1c011941413" providerId="AD" clId="Web-{27A31C5F-0572-0EF5-B6E1-306A6AD526C2}" dt="2023-11-17T13:33:07.433" v="42" actId="1076"/>
          <ac:picMkLst>
            <pc:docMk/>
            <pc:sldMk cId="4236366233" sldId="346"/>
            <ac:picMk id="10" creationId="{5EBE1610-2FFB-33DF-CAB0-337B56D6497C}"/>
          </ac:picMkLst>
        </pc:picChg>
      </pc:sldChg>
      <pc:sldChg chg="modSp">
        <pc:chgData name="Emma Richardson" userId="S::emmarichardson@gateshead.gov.uk::40b5a1ab-a070-41b0-ab95-d1c011941413" providerId="AD" clId="Web-{27A31C5F-0572-0EF5-B6E1-306A6AD526C2}" dt="2023-11-17T13:40:58.419" v="128" actId="20577"/>
        <pc:sldMkLst>
          <pc:docMk/>
          <pc:sldMk cId="2531692076" sldId="348"/>
        </pc:sldMkLst>
        <pc:spChg chg="mod">
          <ac:chgData name="Emma Richardson" userId="S::emmarichardson@gateshead.gov.uk::40b5a1ab-a070-41b0-ab95-d1c011941413" providerId="AD" clId="Web-{27A31C5F-0572-0EF5-B6E1-306A6AD526C2}" dt="2023-11-17T13:40:58.419" v="128" actId="20577"/>
          <ac:spMkLst>
            <pc:docMk/>
            <pc:sldMk cId="2531692076" sldId="348"/>
            <ac:spMk id="2" creationId="{90BCF9C1-464D-C6AB-16BB-A61C79B2D10F}"/>
          </ac:spMkLst>
        </pc:spChg>
      </pc:sldChg>
    </pc:docChg>
  </pc:docChgLst>
  <pc:docChgLst>
    <pc:chgData name="Emma Richardson" userId="S::emmarichardson@gateshead.gov.uk::40b5a1ab-a070-41b0-ab95-d1c011941413" providerId="AD" clId="Web-{F227D475-2886-87D3-30F1-9522ACAEEEF6}"/>
    <pc:docChg chg="modSld">
      <pc:chgData name="Emma Richardson" userId="S::emmarichardson@gateshead.gov.uk::40b5a1ab-a070-41b0-ab95-d1c011941413" providerId="AD" clId="Web-{F227D475-2886-87D3-30F1-9522ACAEEEF6}" dt="2023-11-16T12:00:46.312" v="4" actId="14100"/>
      <pc:docMkLst>
        <pc:docMk/>
      </pc:docMkLst>
      <pc:sldChg chg="modSp">
        <pc:chgData name="Emma Richardson" userId="S::emmarichardson@gateshead.gov.uk::40b5a1ab-a070-41b0-ab95-d1c011941413" providerId="AD" clId="Web-{F227D475-2886-87D3-30F1-9522ACAEEEF6}" dt="2023-11-16T12:00:46.312" v="4" actId="14100"/>
        <pc:sldMkLst>
          <pc:docMk/>
          <pc:sldMk cId="2753000007" sldId="345"/>
        </pc:sldMkLst>
        <pc:spChg chg="mod">
          <ac:chgData name="Emma Richardson" userId="S::emmarichardson@gateshead.gov.uk::40b5a1ab-a070-41b0-ab95-d1c011941413" providerId="AD" clId="Web-{F227D475-2886-87D3-30F1-9522ACAEEEF6}" dt="2023-11-16T12:00:39.812" v="2" actId="14100"/>
          <ac:spMkLst>
            <pc:docMk/>
            <pc:sldMk cId="2753000007" sldId="345"/>
            <ac:spMk id="3" creationId="{F641DA15-9F32-812E-FD61-C193A8F38CAD}"/>
          </ac:spMkLst>
        </pc:spChg>
        <pc:picChg chg="mod">
          <ac:chgData name="Emma Richardson" userId="S::emmarichardson@gateshead.gov.uk::40b5a1ab-a070-41b0-ab95-d1c011941413" providerId="AD" clId="Web-{F227D475-2886-87D3-30F1-9522ACAEEEF6}" dt="2023-11-16T12:00:43.171" v="3" actId="14100"/>
          <ac:picMkLst>
            <pc:docMk/>
            <pc:sldMk cId="2753000007" sldId="345"/>
            <ac:picMk id="16" creationId="{25D869F7-1E52-DB9C-DA47-EC4D055615EF}"/>
          </ac:picMkLst>
        </pc:picChg>
        <pc:picChg chg="mod">
          <ac:chgData name="Emma Richardson" userId="S::emmarichardson@gateshead.gov.uk::40b5a1ab-a070-41b0-ab95-d1c011941413" providerId="AD" clId="Web-{F227D475-2886-87D3-30F1-9522ACAEEEF6}" dt="2023-11-16T12:00:46.312" v="4" actId="14100"/>
          <ac:picMkLst>
            <pc:docMk/>
            <pc:sldMk cId="2753000007" sldId="345"/>
            <ac:picMk id="17" creationId="{BCA9E8B1-63C4-6B38-67CD-1530788BF228}"/>
          </ac:picMkLst>
        </pc:picChg>
      </pc:sldChg>
    </pc:docChg>
  </pc:docChgLst>
  <pc:docChgLst>
    <pc:chgData name="Emma Richardson" userId="S::emmarichardson@gateshead.gov.uk::40b5a1ab-a070-41b0-ab95-d1c011941413" providerId="AD" clId="Web-{3E1676D5-DC55-4944-B609-F365643E348C}"/>
    <pc:docChg chg="modSld">
      <pc:chgData name="Emma Richardson" userId="S::emmarichardson@gateshead.gov.uk::40b5a1ab-a070-41b0-ab95-d1c011941413" providerId="AD" clId="Web-{3E1676D5-DC55-4944-B609-F365643E348C}" dt="2023-11-21T16:47:01.231" v="65" actId="20577"/>
      <pc:docMkLst>
        <pc:docMk/>
      </pc:docMkLst>
      <pc:sldChg chg="modSp">
        <pc:chgData name="Emma Richardson" userId="S::emmarichardson@gateshead.gov.uk::40b5a1ab-a070-41b0-ab95-d1c011941413" providerId="AD" clId="Web-{3E1676D5-DC55-4944-B609-F365643E348C}" dt="2023-11-21T16:47:01.231" v="65" actId="20577"/>
        <pc:sldMkLst>
          <pc:docMk/>
          <pc:sldMk cId="3719003420" sldId="344"/>
        </pc:sldMkLst>
        <pc:spChg chg="mod">
          <ac:chgData name="Emma Richardson" userId="S::emmarichardson@gateshead.gov.uk::40b5a1ab-a070-41b0-ab95-d1c011941413" providerId="AD" clId="Web-{3E1676D5-DC55-4944-B609-F365643E348C}" dt="2023-11-21T16:47:01.231" v="65" actId="20577"/>
          <ac:spMkLst>
            <pc:docMk/>
            <pc:sldMk cId="3719003420" sldId="344"/>
            <ac:spMk id="4" creationId="{3403B79A-C9F5-D0E1-6CD7-1F46301C7DEA}"/>
          </ac:spMkLst>
        </pc:spChg>
      </pc:sldChg>
      <pc:sldChg chg="modSp">
        <pc:chgData name="Emma Richardson" userId="S::emmarichardson@gateshead.gov.uk::40b5a1ab-a070-41b0-ab95-d1c011941413" providerId="AD" clId="Web-{3E1676D5-DC55-4944-B609-F365643E348C}" dt="2023-11-21T16:45:57.416" v="20" actId="20577"/>
        <pc:sldMkLst>
          <pc:docMk/>
          <pc:sldMk cId="4236366233" sldId="346"/>
        </pc:sldMkLst>
        <pc:spChg chg="mod">
          <ac:chgData name="Emma Richardson" userId="S::emmarichardson@gateshead.gov.uk::40b5a1ab-a070-41b0-ab95-d1c011941413" providerId="AD" clId="Web-{3E1676D5-DC55-4944-B609-F365643E348C}" dt="2023-11-21T16:45:57.416" v="20" actId="20577"/>
          <ac:spMkLst>
            <pc:docMk/>
            <pc:sldMk cId="4236366233" sldId="346"/>
            <ac:spMk id="3" creationId="{3D43A8BC-BCB4-32A4-6D08-917F77B93DB2}"/>
          </ac:spMkLst>
        </pc:spChg>
      </pc:sldChg>
    </pc:docChg>
  </pc:docChgLst>
  <pc:docChgLst>
    <pc:chgData name="Roger Abbott" userId="S::rogerabbott@gateshead.gov.uk::27b0ecf5-0444-4ca2-9639-02eb81621298" providerId="AD" clId="Web-{B7832DA2-E9B7-4128-A8A1-3CD9CA6C70C9}"/>
    <pc:docChg chg="addSld modSld">
      <pc:chgData name="Roger Abbott" userId="S::rogerabbott@gateshead.gov.uk::27b0ecf5-0444-4ca2-9639-02eb81621298" providerId="AD" clId="Web-{B7832DA2-E9B7-4128-A8A1-3CD9CA6C70C9}" dt="2023-11-21T15:57:03.987" v="14" actId="20577"/>
      <pc:docMkLst>
        <pc:docMk/>
      </pc:docMkLst>
      <pc:sldChg chg="modSp add replId">
        <pc:chgData name="Roger Abbott" userId="S::rogerabbott@gateshead.gov.uk::27b0ecf5-0444-4ca2-9639-02eb81621298" providerId="AD" clId="Web-{B7832DA2-E9B7-4128-A8A1-3CD9CA6C70C9}" dt="2023-11-21T15:57:03.987" v="14" actId="20577"/>
        <pc:sldMkLst>
          <pc:docMk/>
          <pc:sldMk cId="2585106146" sldId="349"/>
        </pc:sldMkLst>
        <pc:spChg chg="mod">
          <ac:chgData name="Roger Abbott" userId="S::rogerabbott@gateshead.gov.uk::27b0ecf5-0444-4ca2-9639-02eb81621298" providerId="AD" clId="Web-{B7832DA2-E9B7-4128-A8A1-3CD9CA6C70C9}" dt="2023-11-21T15:57:03.987" v="14" actId="20577"/>
          <ac:spMkLst>
            <pc:docMk/>
            <pc:sldMk cId="2585106146" sldId="349"/>
            <ac:spMk id="4" creationId="{3403B79A-C9F5-D0E1-6CD7-1F46301C7DEA}"/>
          </ac:spMkLst>
        </pc:spChg>
        <pc:spChg chg="mod">
          <ac:chgData name="Roger Abbott" userId="S::rogerabbott@gateshead.gov.uk::27b0ecf5-0444-4ca2-9639-02eb81621298" providerId="AD" clId="Web-{B7832DA2-E9B7-4128-A8A1-3CD9CA6C70C9}" dt="2023-11-21T15:56:50.190" v="7" actId="20577"/>
          <ac:spMkLst>
            <pc:docMk/>
            <pc:sldMk cId="2585106146" sldId="349"/>
            <ac:spMk id="8" creationId="{6709B7BB-A470-4900-5995-FDE60AF97495}"/>
          </ac:spMkLst>
        </pc:spChg>
      </pc:sldChg>
    </pc:docChg>
  </pc:docChgLst>
  <pc:docChgLst>
    <pc:chgData name="Claire Lingwood" userId="S::clairelingwood@gateshead.gov.uk::60754b3d-f12b-4ee0-8e36-59f1d021ad9c" providerId="AD" clId="Web-{F7E1769D-7C5E-41EE-942C-1A16A4931F29}"/>
    <pc:docChg chg="modSld">
      <pc:chgData name="Claire Lingwood" userId="S::clairelingwood@gateshead.gov.uk::60754b3d-f12b-4ee0-8e36-59f1d021ad9c" providerId="AD" clId="Web-{F7E1769D-7C5E-41EE-942C-1A16A4931F29}" dt="2023-11-10T09:59:35.274" v="5" actId="20577"/>
      <pc:docMkLst>
        <pc:docMk/>
      </pc:docMkLst>
      <pc:sldChg chg="modSp">
        <pc:chgData name="Claire Lingwood" userId="S::clairelingwood@gateshead.gov.uk::60754b3d-f12b-4ee0-8e36-59f1d021ad9c" providerId="AD" clId="Web-{F7E1769D-7C5E-41EE-942C-1A16A4931F29}" dt="2023-11-10T09:59:22.148" v="2" actId="20577"/>
        <pc:sldMkLst>
          <pc:docMk/>
          <pc:sldMk cId="3621879490" sldId="307"/>
        </pc:sldMkLst>
        <pc:spChg chg="mod">
          <ac:chgData name="Claire Lingwood" userId="S::clairelingwood@gateshead.gov.uk::60754b3d-f12b-4ee0-8e36-59f1d021ad9c" providerId="AD" clId="Web-{F7E1769D-7C5E-41EE-942C-1A16A4931F29}" dt="2023-11-10T09:59:22.148" v="2" actId="20577"/>
          <ac:spMkLst>
            <pc:docMk/>
            <pc:sldMk cId="3621879490" sldId="307"/>
            <ac:spMk id="2" creationId="{6C0841FB-07D5-45A3-B07F-6A2333F45387}"/>
          </ac:spMkLst>
        </pc:spChg>
      </pc:sldChg>
      <pc:sldChg chg="modSp">
        <pc:chgData name="Claire Lingwood" userId="S::clairelingwood@gateshead.gov.uk::60754b3d-f12b-4ee0-8e36-59f1d021ad9c" providerId="AD" clId="Web-{F7E1769D-7C5E-41EE-942C-1A16A4931F29}" dt="2023-11-10T09:59:35.274" v="5" actId="20577"/>
        <pc:sldMkLst>
          <pc:docMk/>
          <pc:sldMk cId="3553568196" sldId="325"/>
        </pc:sldMkLst>
        <pc:spChg chg="mod">
          <ac:chgData name="Claire Lingwood" userId="S::clairelingwood@gateshead.gov.uk::60754b3d-f12b-4ee0-8e36-59f1d021ad9c" providerId="AD" clId="Web-{F7E1769D-7C5E-41EE-942C-1A16A4931F29}" dt="2023-11-10T09:59:35.274" v="5" actId="20577"/>
          <ac:spMkLst>
            <pc:docMk/>
            <pc:sldMk cId="3553568196" sldId="325"/>
            <ac:spMk id="3" creationId="{B38BF1FB-6294-B600-F733-6C0B52F6142A}"/>
          </ac:spMkLst>
        </pc:spChg>
        <pc:spChg chg="mod">
          <ac:chgData name="Claire Lingwood" userId="S::clairelingwood@gateshead.gov.uk::60754b3d-f12b-4ee0-8e36-59f1d021ad9c" providerId="AD" clId="Web-{F7E1769D-7C5E-41EE-942C-1A16A4931F29}" dt="2023-11-10T09:59:27.664" v="4" actId="20577"/>
          <ac:spMkLst>
            <pc:docMk/>
            <pc:sldMk cId="3553568196" sldId="325"/>
            <ac:spMk id="4" creationId="{9CEBC2A7-3EBB-4DAE-982F-51757A50CB72}"/>
          </ac:spMkLst>
        </pc:spChg>
      </pc:sldChg>
    </pc:docChg>
  </pc:docChgLst>
  <pc:docChgLst>
    <pc:chgData name="Emma Richardson" userId="S::emmarichardson@gateshead.gov.uk::40b5a1ab-a070-41b0-ab95-d1c011941413" providerId="AD" clId="Web-{43276DE0-DF54-4902-96BB-CB61EF8FF92B}"/>
    <pc:docChg chg="modSld">
      <pc:chgData name="Emma Richardson" userId="S::emmarichardson@gateshead.gov.uk::40b5a1ab-a070-41b0-ab95-d1c011941413" providerId="AD" clId="Web-{43276DE0-DF54-4902-96BB-CB61EF8FF92B}" dt="2023-11-22T14:03:57.419" v="107" actId="20577"/>
      <pc:docMkLst>
        <pc:docMk/>
      </pc:docMkLst>
      <pc:sldChg chg="addSp delSp modSp">
        <pc:chgData name="Emma Richardson" userId="S::emmarichardson@gateshead.gov.uk::40b5a1ab-a070-41b0-ab95-d1c011941413" providerId="AD" clId="Web-{43276DE0-DF54-4902-96BB-CB61EF8FF92B}" dt="2023-11-22T14:03:57.419" v="107" actId="20577"/>
        <pc:sldMkLst>
          <pc:docMk/>
          <pc:sldMk cId="2531692076" sldId="348"/>
        </pc:sldMkLst>
        <pc:spChg chg="del mod">
          <ac:chgData name="Emma Richardson" userId="S::emmarichardson@gateshead.gov.uk::40b5a1ab-a070-41b0-ab95-d1c011941413" providerId="AD" clId="Web-{43276DE0-DF54-4902-96BB-CB61EF8FF92B}" dt="2023-11-22T14:02:39.635" v="54"/>
          <ac:spMkLst>
            <pc:docMk/>
            <pc:sldMk cId="2531692076" sldId="348"/>
            <ac:spMk id="3" creationId="{F641DA15-9F32-812E-FD61-C193A8F38CAD}"/>
          </ac:spMkLst>
        </pc:spChg>
        <pc:spChg chg="add mod">
          <ac:chgData name="Emma Richardson" userId="S::emmarichardson@gateshead.gov.uk::40b5a1ab-a070-41b0-ab95-d1c011941413" providerId="AD" clId="Web-{43276DE0-DF54-4902-96BB-CB61EF8FF92B}" dt="2023-11-22T14:03:47.903" v="106" actId="20577"/>
          <ac:spMkLst>
            <pc:docMk/>
            <pc:sldMk cId="2531692076" sldId="348"/>
            <ac:spMk id="5" creationId="{616BD84D-AE39-E8D2-5C0C-7F9F447D7C79}"/>
          </ac:spMkLst>
        </pc:spChg>
        <pc:spChg chg="del">
          <ac:chgData name="Emma Richardson" userId="S::emmarichardson@gateshead.gov.uk::40b5a1ab-a070-41b0-ab95-d1c011941413" providerId="AD" clId="Web-{43276DE0-DF54-4902-96BB-CB61EF8FF92B}" dt="2023-11-22T14:01:32.335" v="0"/>
          <ac:spMkLst>
            <pc:docMk/>
            <pc:sldMk cId="2531692076" sldId="348"/>
            <ac:spMk id="6" creationId="{EE852D60-0B48-C6FA-C94A-1B198FE5C348}"/>
          </ac:spMkLst>
        </pc:spChg>
        <pc:spChg chg="add mod">
          <ac:chgData name="Emma Richardson" userId="S::emmarichardson@gateshead.gov.uk::40b5a1ab-a070-41b0-ab95-d1c011941413" providerId="AD" clId="Web-{43276DE0-DF54-4902-96BB-CB61EF8FF92B}" dt="2023-11-22T14:03:57.419" v="107" actId="20577"/>
          <ac:spMkLst>
            <pc:docMk/>
            <pc:sldMk cId="2531692076" sldId="348"/>
            <ac:spMk id="8" creationId="{8D9CB8C9-2D02-2148-B2FA-8F728A503891}"/>
          </ac:spMkLst>
        </pc:spChg>
        <pc:picChg chg="add mod ord">
          <ac:chgData name="Emma Richardson" userId="S::emmarichardson@gateshead.gov.uk::40b5a1ab-a070-41b0-ab95-d1c011941413" providerId="AD" clId="Web-{43276DE0-DF54-4902-96BB-CB61EF8FF92B}" dt="2023-11-22T14:03:39.997" v="89" actId="1076"/>
          <ac:picMkLst>
            <pc:docMk/>
            <pc:sldMk cId="2531692076" sldId="348"/>
            <ac:picMk id="4" creationId="{613C786F-F277-4E1E-CD72-33DDAE1EF137}"/>
          </ac:picMkLst>
        </pc:picChg>
        <pc:picChg chg="mod">
          <ac:chgData name="Emma Richardson" userId="S::emmarichardson@gateshead.gov.uk::40b5a1ab-a070-41b0-ab95-d1c011941413" providerId="AD" clId="Web-{43276DE0-DF54-4902-96BB-CB61EF8FF92B}" dt="2023-11-22T14:03:31.043" v="86" actId="14100"/>
          <ac:picMkLst>
            <pc:docMk/>
            <pc:sldMk cId="2531692076" sldId="348"/>
            <ac:picMk id="9" creationId="{582FF541-7549-AF84-9BC7-D20C1DEB72A7}"/>
          </ac:picMkLst>
        </pc:picChg>
      </pc:sldChg>
    </pc:docChg>
  </pc:docChgLst>
  <pc:docChgLst>
    <pc:chgData name="Stewart Robson" userId="S::stewartrobson@gateshead.gov.uk::8aec89a2-bb46-462c-9c69-7953017bb73c" providerId="AD" clId="Web-{F1ED6D57-5AB5-9801-EFC9-7F4BF9F26341}"/>
    <pc:docChg chg="addSld modSld">
      <pc:chgData name="Stewart Robson" userId="S::stewartrobson@gateshead.gov.uk::8aec89a2-bb46-462c-9c69-7953017bb73c" providerId="AD" clId="Web-{F1ED6D57-5AB5-9801-EFC9-7F4BF9F26341}" dt="2023-11-22T10:44:04.850" v="412" actId="20577"/>
      <pc:docMkLst>
        <pc:docMk/>
      </pc:docMkLst>
      <pc:sldChg chg="addSp modSp">
        <pc:chgData name="Stewart Robson" userId="S::stewartrobson@gateshead.gov.uk::8aec89a2-bb46-462c-9c69-7953017bb73c" providerId="AD" clId="Web-{F1ED6D57-5AB5-9801-EFC9-7F4BF9F26341}" dt="2023-11-22T10:44:04.850" v="412" actId="20577"/>
        <pc:sldMkLst>
          <pc:docMk/>
          <pc:sldMk cId="296716501" sldId="329"/>
        </pc:sldMkLst>
        <pc:spChg chg="mod">
          <ac:chgData name="Stewart Robson" userId="S::stewartrobson@gateshead.gov.uk::8aec89a2-bb46-462c-9c69-7953017bb73c" providerId="AD" clId="Web-{F1ED6D57-5AB5-9801-EFC9-7F4BF9F26341}" dt="2023-11-22T10:44:04.850" v="412" actId="20577"/>
          <ac:spMkLst>
            <pc:docMk/>
            <pc:sldMk cId="296716501" sldId="329"/>
            <ac:spMk id="3" creationId="{D7810CC8-1244-FBE5-73EF-6F19F90A5CF0}"/>
          </ac:spMkLst>
        </pc:spChg>
        <pc:spChg chg="mod">
          <ac:chgData name="Stewart Robson" userId="S::stewartrobson@gateshead.gov.uk::8aec89a2-bb46-462c-9c69-7953017bb73c" providerId="AD" clId="Web-{F1ED6D57-5AB5-9801-EFC9-7F4BF9F26341}" dt="2023-11-22T10:12:04.680" v="15" actId="20577"/>
          <ac:spMkLst>
            <pc:docMk/>
            <pc:sldMk cId="296716501" sldId="329"/>
            <ac:spMk id="6" creationId="{466DF149-9B87-86BC-F828-B0E9EF52CCB1}"/>
          </ac:spMkLst>
        </pc:spChg>
        <pc:picChg chg="add mod">
          <ac:chgData name="Stewart Robson" userId="S::stewartrobson@gateshead.gov.uk::8aec89a2-bb46-462c-9c69-7953017bb73c" providerId="AD" clId="Web-{F1ED6D57-5AB5-9801-EFC9-7F4BF9F26341}" dt="2023-11-22T10:13:22.151" v="34" actId="1076"/>
          <ac:picMkLst>
            <pc:docMk/>
            <pc:sldMk cId="296716501" sldId="329"/>
            <ac:picMk id="2" creationId="{8AEA3259-0115-896C-5B27-0318A5F6071B}"/>
          </ac:picMkLst>
        </pc:picChg>
      </pc:sldChg>
      <pc:sldChg chg="addSp delSp modSp add replId">
        <pc:chgData name="Stewart Robson" userId="S::stewartrobson@gateshead.gov.uk::8aec89a2-bb46-462c-9c69-7953017bb73c" providerId="AD" clId="Web-{F1ED6D57-5AB5-9801-EFC9-7F4BF9F26341}" dt="2023-11-22T10:40:49.423" v="321" actId="20577"/>
        <pc:sldMkLst>
          <pc:docMk/>
          <pc:sldMk cId="218293698" sldId="359"/>
        </pc:sldMkLst>
        <pc:spChg chg="mod">
          <ac:chgData name="Stewart Robson" userId="S::stewartrobson@gateshead.gov.uk::8aec89a2-bb46-462c-9c69-7953017bb73c" providerId="AD" clId="Web-{F1ED6D57-5AB5-9801-EFC9-7F4BF9F26341}" dt="2023-11-22T10:40:49.423" v="321" actId="20577"/>
          <ac:spMkLst>
            <pc:docMk/>
            <pc:sldMk cId="218293698" sldId="359"/>
            <ac:spMk id="3" creationId="{D7810CC8-1244-FBE5-73EF-6F19F90A5CF0}"/>
          </ac:spMkLst>
        </pc:spChg>
        <pc:picChg chg="del">
          <ac:chgData name="Stewart Robson" userId="S::stewartrobson@gateshead.gov.uk::8aec89a2-bb46-462c-9c69-7953017bb73c" providerId="AD" clId="Web-{F1ED6D57-5AB5-9801-EFC9-7F4BF9F26341}" dt="2023-11-22T10:19:56.613" v="50"/>
          <ac:picMkLst>
            <pc:docMk/>
            <pc:sldMk cId="218293698" sldId="359"/>
            <ac:picMk id="2" creationId="{8AEA3259-0115-896C-5B27-0318A5F6071B}"/>
          </ac:picMkLst>
        </pc:picChg>
        <pc:picChg chg="add mod">
          <ac:chgData name="Stewart Robson" userId="S::stewartrobson@gateshead.gov.uk::8aec89a2-bb46-462c-9c69-7953017bb73c" providerId="AD" clId="Web-{F1ED6D57-5AB5-9801-EFC9-7F4BF9F26341}" dt="2023-11-22T10:20:35.020" v="77" actId="1076"/>
          <ac:picMkLst>
            <pc:docMk/>
            <pc:sldMk cId="218293698" sldId="359"/>
            <ac:picMk id="5" creationId="{BD816B07-BFF1-6D35-6B44-FF295E4024C7}"/>
          </ac:picMkLst>
        </pc:picChg>
      </pc:sldChg>
      <pc:sldChg chg="addSp delSp modSp add replId">
        <pc:chgData name="Stewart Robson" userId="S::stewartrobson@gateshead.gov.uk::8aec89a2-bb46-462c-9c69-7953017bb73c" providerId="AD" clId="Web-{F1ED6D57-5AB5-9801-EFC9-7F4BF9F26341}" dt="2023-11-22T10:26:04.168" v="307" actId="20577"/>
        <pc:sldMkLst>
          <pc:docMk/>
          <pc:sldMk cId="4260930140" sldId="360"/>
        </pc:sldMkLst>
        <pc:spChg chg="mod">
          <ac:chgData name="Stewart Robson" userId="S::stewartrobson@gateshead.gov.uk::8aec89a2-bb46-462c-9c69-7953017bb73c" providerId="AD" clId="Web-{F1ED6D57-5AB5-9801-EFC9-7F4BF9F26341}" dt="2023-11-22T10:26:04.168" v="307" actId="20577"/>
          <ac:spMkLst>
            <pc:docMk/>
            <pc:sldMk cId="4260930140" sldId="360"/>
            <ac:spMk id="3" creationId="{D7810CC8-1244-FBE5-73EF-6F19F90A5CF0}"/>
          </ac:spMkLst>
        </pc:spChg>
        <pc:picChg chg="del">
          <ac:chgData name="Stewart Robson" userId="S::stewartrobson@gateshead.gov.uk::8aec89a2-bb46-462c-9c69-7953017bb73c" providerId="AD" clId="Web-{F1ED6D57-5AB5-9801-EFC9-7F4BF9F26341}" dt="2023-11-22T10:21:34.209" v="104"/>
          <ac:picMkLst>
            <pc:docMk/>
            <pc:sldMk cId="4260930140" sldId="360"/>
            <ac:picMk id="2" creationId="{8AEA3259-0115-896C-5B27-0318A5F6071B}"/>
          </ac:picMkLst>
        </pc:picChg>
        <pc:picChg chg="add mod">
          <ac:chgData name="Stewart Robson" userId="S::stewartrobson@gateshead.gov.uk::8aec89a2-bb46-462c-9c69-7953017bb73c" providerId="AD" clId="Web-{F1ED6D57-5AB5-9801-EFC9-7F4BF9F26341}" dt="2023-11-22T10:25:44.371" v="298" actId="1076"/>
          <ac:picMkLst>
            <pc:docMk/>
            <pc:sldMk cId="4260930140" sldId="360"/>
            <ac:picMk id="5" creationId="{AC51B91E-A451-17B8-B909-B4319CFFE567}"/>
          </ac:picMkLst>
        </pc:picChg>
      </pc:sldChg>
      <pc:sldChg chg="addSp delSp modSp add replId">
        <pc:chgData name="Stewart Robson" userId="S::stewartrobson@gateshead.gov.uk::8aec89a2-bb46-462c-9c69-7953017bb73c" providerId="AD" clId="Web-{F1ED6D57-5AB5-9801-EFC9-7F4BF9F26341}" dt="2023-11-22T10:43:38.724" v="407" actId="20577"/>
        <pc:sldMkLst>
          <pc:docMk/>
          <pc:sldMk cId="3430578475" sldId="361"/>
        </pc:sldMkLst>
        <pc:spChg chg="mod">
          <ac:chgData name="Stewart Robson" userId="S::stewartrobson@gateshead.gov.uk::8aec89a2-bb46-462c-9c69-7953017bb73c" providerId="AD" clId="Web-{F1ED6D57-5AB5-9801-EFC9-7F4BF9F26341}" dt="2023-11-22T10:43:38.724" v="407" actId="20577"/>
          <ac:spMkLst>
            <pc:docMk/>
            <pc:sldMk cId="3430578475" sldId="361"/>
            <ac:spMk id="3" creationId="{D7810CC8-1244-FBE5-73EF-6F19F90A5CF0}"/>
          </ac:spMkLst>
        </pc:spChg>
        <pc:picChg chg="del">
          <ac:chgData name="Stewart Robson" userId="S::stewartrobson@gateshead.gov.uk::8aec89a2-bb46-462c-9c69-7953017bb73c" providerId="AD" clId="Web-{F1ED6D57-5AB5-9801-EFC9-7F4BF9F26341}" dt="2023-11-22T10:39:46.641" v="309"/>
          <ac:picMkLst>
            <pc:docMk/>
            <pc:sldMk cId="3430578475" sldId="361"/>
            <ac:picMk id="2" creationId="{8AEA3259-0115-896C-5B27-0318A5F6071B}"/>
          </ac:picMkLst>
        </pc:picChg>
        <pc:picChg chg="add mod">
          <ac:chgData name="Stewart Robson" userId="S::stewartrobson@gateshead.gov.uk::8aec89a2-bb46-462c-9c69-7953017bb73c" providerId="AD" clId="Web-{F1ED6D57-5AB5-9801-EFC9-7F4BF9F26341}" dt="2023-11-22T10:43:36.771" v="405" actId="1076"/>
          <ac:picMkLst>
            <pc:docMk/>
            <pc:sldMk cId="3430578475" sldId="361"/>
            <ac:picMk id="5" creationId="{7286903E-5983-01FC-1255-31777261C575}"/>
          </ac:picMkLst>
        </pc:picChg>
      </pc:sldChg>
    </pc:docChg>
  </pc:docChgLst>
  <pc:docChgLst>
    <pc:chgData name="Claire Lingwood" userId="S::clairelingwood@gateshead.gov.uk::60754b3d-f12b-4ee0-8e36-59f1d021ad9c" providerId="AD" clId="Web-{1D3B312B-A9AA-41E2-847F-B8F9F241FD20}"/>
    <pc:docChg chg="modSld">
      <pc:chgData name="Claire Lingwood" userId="S::clairelingwood@gateshead.gov.uk::60754b3d-f12b-4ee0-8e36-59f1d021ad9c" providerId="AD" clId="Web-{1D3B312B-A9AA-41E2-847F-B8F9F241FD20}" dt="2023-11-14T09:48:30.918" v="14" actId="20577"/>
      <pc:docMkLst>
        <pc:docMk/>
      </pc:docMkLst>
      <pc:sldChg chg="modSp">
        <pc:chgData name="Claire Lingwood" userId="S::clairelingwood@gateshead.gov.uk::60754b3d-f12b-4ee0-8e36-59f1d021ad9c" providerId="AD" clId="Web-{1D3B312B-A9AA-41E2-847F-B8F9F241FD20}" dt="2023-11-14T09:48:18.574" v="10" actId="20577"/>
        <pc:sldMkLst>
          <pc:docMk/>
          <pc:sldMk cId="277833582" sldId="328"/>
        </pc:sldMkLst>
        <pc:spChg chg="mod">
          <ac:chgData name="Claire Lingwood" userId="S::clairelingwood@gateshead.gov.uk::60754b3d-f12b-4ee0-8e36-59f1d021ad9c" providerId="AD" clId="Web-{1D3B312B-A9AA-41E2-847F-B8F9F241FD20}" dt="2023-11-14T09:48:18.574" v="10" actId="20577"/>
          <ac:spMkLst>
            <pc:docMk/>
            <pc:sldMk cId="277833582" sldId="328"/>
            <ac:spMk id="4" creationId="{9CEBC2A7-3EBB-4DAE-982F-51757A50CB72}"/>
          </ac:spMkLst>
        </pc:spChg>
      </pc:sldChg>
      <pc:sldChg chg="modSp">
        <pc:chgData name="Claire Lingwood" userId="S::clairelingwood@gateshead.gov.uk::60754b3d-f12b-4ee0-8e36-59f1d021ad9c" providerId="AD" clId="Web-{1D3B312B-A9AA-41E2-847F-B8F9F241FD20}" dt="2023-11-14T09:48:07.339" v="3" actId="20577"/>
        <pc:sldMkLst>
          <pc:docMk/>
          <pc:sldMk cId="296716501" sldId="329"/>
        </pc:sldMkLst>
        <pc:spChg chg="mod">
          <ac:chgData name="Claire Lingwood" userId="S::clairelingwood@gateshead.gov.uk::60754b3d-f12b-4ee0-8e36-59f1d021ad9c" providerId="AD" clId="Web-{1D3B312B-A9AA-41E2-847F-B8F9F241FD20}" dt="2023-11-14T09:48:07.339" v="3" actId="20577"/>
          <ac:spMkLst>
            <pc:docMk/>
            <pc:sldMk cId="296716501" sldId="329"/>
            <ac:spMk id="4" creationId="{9CEBC2A7-3EBB-4DAE-982F-51757A50CB72}"/>
          </ac:spMkLst>
        </pc:spChg>
      </pc:sldChg>
      <pc:sldChg chg="modSp">
        <pc:chgData name="Claire Lingwood" userId="S::clairelingwood@gateshead.gov.uk::60754b3d-f12b-4ee0-8e36-59f1d021ad9c" providerId="AD" clId="Web-{1D3B312B-A9AA-41E2-847F-B8F9F241FD20}" dt="2023-11-14T09:48:20.621" v="11" actId="20577"/>
        <pc:sldMkLst>
          <pc:docMk/>
          <pc:sldMk cId="2823120958" sldId="330"/>
        </pc:sldMkLst>
        <pc:spChg chg="mod">
          <ac:chgData name="Claire Lingwood" userId="S::clairelingwood@gateshead.gov.uk::60754b3d-f12b-4ee0-8e36-59f1d021ad9c" providerId="AD" clId="Web-{1D3B312B-A9AA-41E2-847F-B8F9F241FD20}" dt="2023-11-14T09:48:20.621" v="11" actId="20577"/>
          <ac:spMkLst>
            <pc:docMk/>
            <pc:sldMk cId="2823120958" sldId="330"/>
            <ac:spMk id="4" creationId="{9CEBC2A7-3EBB-4DAE-982F-51757A50CB72}"/>
          </ac:spMkLst>
        </pc:spChg>
      </pc:sldChg>
      <pc:sldChg chg="modSp">
        <pc:chgData name="Claire Lingwood" userId="S::clairelingwood@gateshead.gov.uk::60754b3d-f12b-4ee0-8e36-59f1d021ad9c" providerId="AD" clId="Web-{1D3B312B-A9AA-41E2-847F-B8F9F241FD20}" dt="2023-11-14T09:48:27.199" v="13" actId="20577"/>
        <pc:sldMkLst>
          <pc:docMk/>
          <pc:sldMk cId="3641527720" sldId="331"/>
        </pc:sldMkLst>
        <pc:spChg chg="mod">
          <ac:chgData name="Claire Lingwood" userId="S::clairelingwood@gateshead.gov.uk::60754b3d-f12b-4ee0-8e36-59f1d021ad9c" providerId="AD" clId="Web-{1D3B312B-A9AA-41E2-847F-B8F9F241FD20}" dt="2023-11-14T09:48:27.199" v="13" actId="20577"/>
          <ac:spMkLst>
            <pc:docMk/>
            <pc:sldMk cId="3641527720" sldId="331"/>
            <ac:spMk id="4" creationId="{9CEBC2A7-3EBB-4DAE-982F-51757A50CB72}"/>
          </ac:spMkLst>
        </pc:spChg>
      </pc:sldChg>
      <pc:sldChg chg="modSp">
        <pc:chgData name="Claire Lingwood" userId="S::clairelingwood@gateshead.gov.uk::60754b3d-f12b-4ee0-8e36-59f1d021ad9c" providerId="AD" clId="Web-{1D3B312B-A9AA-41E2-847F-B8F9F241FD20}" dt="2023-11-14T09:48:30.918" v="14" actId="20577"/>
        <pc:sldMkLst>
          <pc:docMk/>
          <pc:sldMk cId="1576178150" sldId="332"/>
        </pc:sldMkLst>
        <pc:spChg chg="mod">
          <ac:chgData name="Claire Lingwood" userId="S::clairelingwood@gateshead.gov.uk::60754b3d-f12b-4ee0-8e36-59f1d021ad9c" providerId="AD" clId="Web-{1D3B312B-A9AA-41E2-847F-B8F9F241FD20}" dt="2023-11-14T09:48:30.918" v="14" actId="20577"/>
          <ac:spMkLst>
            <pc:docMk/>
            <pc:sldMk cId="1576178150" sldId="332"/>
            <ac:spMk id="4" creationId="{9CEBC2A7-3EBB-4DAE-982F-51757A50CB72}"/>
          </ac:spMkLst>
        </pc:spChg>
      </pc:sldChg>
      <pc:sldChg chg="modSp">
        <pc:chgData name="Claire Lingwood" userId="S::clairelingwood@gateshead.gov.uk::60754b3d-f12b-4ee0-8e36-59f1d021ad9c" providerId="AD" clId="Web-{1D3B312B-A9AA-41E2-847F-B8F9F241FD20}" dt="2023-11-14T09:48:00.824" v="1" actId="20577"/>
        <pc:sldMkLst>
          <pc:docMk/>
          <pc:sldMk cId="3062837889" sldId="341"/>
        </pc:sldMkLst>
        <pc:spChg chg="mod">
          <ac:chgData name="Claire Lingwood" userId="S::clairelingwood@gateshead.gov.uk::60754b3d-f12b-4ee0-8e36-59f1d021ad9c" providerId="AD" clId="Web-{1D3B312B-A9AA-41E2-847F-B8F9F241FD20}" dt="2023-11-14T09:48:00.824" v="1" actId="20577"/>
          <ac:spMkLst>
            <pc:docMk/>
            <pc:sldMk cId="3062837889" sldId="341"/>
            <ac:spMk id="4" creationId="{9CEBC2A7-3EBB-4DAE-982F-51757A50CB72}"/>
          </ac:spMkLst>
        </pc:spChg>
      </pc:sldChg>
    </pc:docChg>
  </pc:docChgLst>
  <pc:docChgLst>
    <pc:chgData name="Tracy Willumsen" userId="S::tracywillumsen@gateshead.gov.uk::4fd40c23-caca-4664-a6b6-3167228c2cb6" providerId="AD" clId="Web-{D9F298DC-C3CE-A9FA-6611-8A39C565A996}"/>
    <pc:docChg chg="modSld">
      <pc:chgData name="Tracy Willumsen" userId="S::tracywillumsen@gateshead.gov.uk::4fd40c23-caca-4664-a6b6-3167228c2cb6" providerId="AD" clId="Web-{D9F298DC-C3CE-A9FA-6611-8A39C565A996}" dt="2023-11-20T17:24:31.414" v="340" actId="20577"/>
      <pc:docMkLst>
        <pc:docMk/>
      </pc:docMkLst>
      <pc:sldChg chg="modSp">
        <pc:chgData name="Tracy Willumsen" userId="S::tracywillumsen@gateshead.gov.uk::4fd40c23-caca-4664-a6b6-3167228c2cb6" providerId="AD" clId="Web-{D9F298DC-C3CE-A9FA-6611-8A39C565A996}" dt="2023-11-20T17:24:31.414" v="340" actId="20577"/>
        <pc:sldMkLst>
          <pc:docMk/>
          <pc:sldMk cId="277833582" sldId="328"/>
        </pc:sldMkLst>
        <pc:spChg chg="mod">
          <ac:chgData name="Tracy Willumsen" userId="S::tracywillumsen@gateshead.gov.uk::4fd40c23-caca-4664-a6b6-3167228c2cb6" providerId="AD" clId="Web-{D9F298DC-C3CE-A9FA-6611-8A39C565A996}" dt="2023-11-20T17:24:31.414" v="340" actId="20577"/>
          <ac:spMkLst>
            <pc:docMk/>
            <pc:sldMk cId="277833582" sldId="328"/>
            <ac:spMk id="3" creationId="{56CD6C19-FF9C-4ACA-E6EC-351367735C31}"/>
          </ac:spMkLst>
        </pc:spChg>
      </pc:sldChg>
    </pc:docChg>
  </pc:docChgLst>
  <pc:docChgLst>
    <pc:chgData name="Stewart Robson" userId="S::stewartrobson@gateshead.gov.uk::8aec89a2-bb46-462c-9c69-7953017bb73c" providerId="AD" clId="Web-{F600B6CF-4464-481B-59F7-38A43B4AC141}"/>
    <pc:docChg chg="modSld">
      <pc:chgData name="Stewart Robson" userId="S::stewartrobson@gateshead.gov.uk::8aec89a2-bb46-462c-9c69-7953017bb73c" providerId="AD" clId="Web-{F600B6CF-4464-481B-59F7-38A43B4AC141}" dt="2023-11-21T16:10:32.018" v="522" actId="20577"/>
      <pc:docMkLst>
        <pc:docMk/>
      </pc:docMkLst>
      <pc:sldChg chg="modSp">
        <pc:chgData name="Stewart Robson" userId="S::stewartrobson@gateshead.gov.uk::8aec89a2-bb46-462c-9c69-7953017bb73c" providerId="AD" clId="Web-{F600B6CF-4464-481B-59F7-38A43B4AC141}" dt="2023-11-21T16:03:50.886" v="481" actId="20577"/>
        <pc:sldMkLst>
          <pc:docMk/>
          <pc:sldMk cId="296716501" sldId="329"/>
        </pc:sldMkLst>
        <pc:spChg chg="mod">
          <ac:chgData name="Stewart Robson" userId="S::stewartrobson@gateshead.gov.uk::8aec89a2-bb46-462c-9c69-7953017bb73c" providerId="AD" clId="Web-{F600B6CF-4464-481B-59F7-38A43B4AC141}" dt="2023-11-21T16:03:50.886" v="481" actId="20577"/>
          <ac:spMkLst>
            <pc:docMk/>
            <pc:sldMk cId="296716501" sldId="329"/>
            <ac:spMk id="3" creationId="{D7810CC8-1244-FBE5-73EF-6F19F90A5CF0}"/>
          </ac:spMkLst>
        </pc:spChg>
      </pc:sldChg>
      <pc:sldChg chg="modSp">
        <pc:chgData name="Stewart Robson" userId="S::stewartrobson@gateshead.gov.uk::8aec89a2-bb46-462c-9c69-7953017bb73c" providerId="AD" clId="Web-{F600B6CF-4464-481B-59F7-38A43B4AC141}" dt="2023-11-21T16:10:32.018" v="522" actId="20577"/>
        <pc:sldMkLst>
          <pc:docMk/>
          <pc:sldMk cId="3719003420" sldId="344"/>
        </pc:sldMkLst>
        <pc:spChg chg="mod">
          <ac:chgData name="Stewart Robson" userId="S::stewartrobson@gateshead.gov.uk::8aec89a2-bb46-462c-9c69-7953017bb73c" providerId="AD" clId="Web-{F600B6CF-4464-481B-59F7-38A43B4AC141}" dt="2023-11-21T16:10:32.018" v="522" actId="20577"/>
          <ac:spMkLst>
            <pc:docMk/>
            <pc:sldMk cId="3719003420" sldId="344"/>
            <ac:spMk id="4" creationId="{3403B79A-C9F5-D0E1-6CD7-1F46301C7DEA}"/>
          </ac:spMkLst>
        </pc:spChg>
      </pc:sldChg>
    </pc:docChg>
  </pc:docChgLst>
  <pc:docChgLst>
    <pc:chgData name="Tom Furness" userId="S::tomfurness@gateshead.gov.uk::1e6b8282-844c-4e9e-86fb-6c03f913db15" providerId="AD" clId="Web-{FE9353B4-BCE7-4DB0-8E1F-C1D2B3F2323E}"/>
    <pc:docChg chg="addSld modSld sldOrd">
      <pc:chgData name="Tom Furness" userId="S::tomfurness@gateshead.gov.uk::1e6b8282-844c-4e9e-86fb-6c03f913db15" providerId="AD" clId="Web-{FE9353B4-BCE7-4DB0-8E1F-C1D2B3F2323E}" dt="2023-11-22T10:29:22.898" v="240" actId="1076"/>
      <pc:docMkLst>
        <pc:docMk/>
      </pc:docMkLst>
      <pc:sldChg chg="modSp">
        <pc:chgData name="Tom Furness" userId="S::tomfurness@gateshead.gov.uk::1e6b8282-844c-4e9e-86fb-6c03f913db15" providerId="AD" clId="Web-{FE9353B4-BCE7-4DB0-8E1F-C1D2B3F2323E}" dt="2023-11-22T10:14:11.520" v="36" actId="20577"/>
        <pc:sldMkLst>
          <pc:docMk/>
          <pc:sldMk cId="277833582" sldId="328"/>
        </pc:sldMkLst>
        <pc:spChg chg="mod">
          <ac:chgData name="Tom Furness" userId="S::tomfurness@gateshead.gov.uk::1e6b8282-844c-4e9e-86fb-6c03f913db15" providerId="AD" clId="Web-{FE9353B4-BCE7-4DB0-8E1F-C1D2B3F2323E}" dt="2023-11-22T10:14:11.520" v="36" actId="20577"/>
          <ac:spMkLst>
            <pc:docMk/>
            <pc:sldMk cId="277833582" sldId="328"/>
            <ac:spMk id="3" creationId="{56CD6C19-FF9C-4ACA-E6EC-351367735C31}"/>
          </ac:spMkLst>
        </pc:spChg>
      </pc:sldChg>
      <pc:sldChg chg="addSp delSp modSp add ord replId">
        <pc:chgData name="Tom Furness" userId="S::tomfurness@gateshead.gov.uk::1e6b8282-844c-4e9e-86fb-6c03f913db15" providerId="AD" clId="Web-{FE9353B4-BCE7-4DB0-8E1F-C1D2B3F2323E}" dt="2023-11-22T10:26:06.703" v="190" actId="1076"/>
        <pc:sldMkLst>
          <pc:docMk/>
          <pc:sldMk cId="1777040738" sldId="362"/>
        </pc:sldMkLst>
        <pc:spChg chg="mod">
          <ac:chgData name="Tom Furness" userId="S::tomfurness@gateshead.gov.uk::1e6b8282-844c-4e9e-86fb-6c03f913db15" providerId="AD" clId="Web-{FE9353B4-BCE7-4DB0-8E1F-C1D2B3F2323E}" dt="2023-11-22T10:24:43.450" v="171" actId="20577"/>
          <ac:spMkLst>
            <pc:docMk/>
            <pc:sldMk cId="1777040738" sldId="362"/>
            <ac:spMk id="2" creationId="{F883D297-87D4-5214-70A1-8933A2AF53E8}"/>
          </ac:spMkLst>
        </pc:spChg>
        <pc:spChg chg="mod">
          <ac:chgData name="Tom Furness" userId="S::tomfurness@gateshead.gov.uk::1e6b8282-844c-4e9e-86fb-6c03f913db15" providerId="AD" clId="Web-{FE9353B4-BCE7-4DB0-8E1F-C1D2B3F2323E}" dt="2023-11-22T10:25:06.466" v="177" actId="20577"/>
          <ac:spMkLst>
            <pc:docMk/>
            <pc:sldMk cId="1777040738" sldId="362"/>
            <ac:spMk id="13" creationId="{6D4F7FF3-4314-9410-0B4C-C3721A2C7D57}"/>
          </ac:spMkLst>
        </pc:spChg>
        <pc:picChg chg="add del mod">
          <ac:chgData name="Tom Furness" userId="S::tomfurness@gateshead.gov.uk::1e6b8282-844c-4e9e-86fb-6c03f913db15" providerId="AD" clId="Web-{FE9353B4-BCE7-4DB0-8E1F-C1D2B3F2323E}" dt="2023-11-22T10:25:07.263" v="178"/>
          <ac:picMkLst>
            <pc:docMk/>
            <pc:sldMk cId="1777040738" sldId="362"/>
            <ac:picMk id="3" creationId="{998313E3-4896-D63D-712A-8D856C56ED3F}"/>
          </ac:picMkLst>
        </pc:picChg>
        <pc:picChg chg="add mod">
          <ac:chgData name="Tom Furness" userId="S::tomfurness@gateshead.gov.uk::1e6b8282-844c-4e9e-86fb-6c03f913db15" providerId="AD" clId="Web-{FE9353B4-BCE7-4DB0-8E1F-C1D2B3F2323E}" dt="2023-11-22T10:26:06.703" v="190" actId="1076"/>
          <ac:picMkLst>
            <pc:docMk/>
            <pc:sldMk cId="1777040738" sldId="362"/>
            <ac:picMk id="4" creationId="{CE15F65F-62CD-7175-0E6D-B2A0C92AA99C}"/>
          </ac:picMkLst>
        </pc:picChg>
        <pc:picChg chg="del">
          <ac:chgData name="Tom Furness" userId="S::tomfurness@gateshead.gov.uk::1e6b8282-844c-4e9e-86fb-6c03f913db15" providerId="AD" clId="Web-{FE9353B4-BCE7-4DB0-8E1F-C1D2B3F2323E}" dt="2023-11-22T10:16:02.884" v="44"/>
          <ac:picMkLst>
            <pc:docMk/>
            <pc:sldMk cId="1777040738" sldId="362"/>
            <ac:picMk id="10" creationId="{A064C399-CDBA-CCBD-5B72-1DAB3A4A5A12}"/>
          </ac:picMkLst>
        </pc:picChg>
        <pc:picChg chg="del">
          <ac:chgData name="Tom Furness" userId="S::tomfurness@gateshead.gov.uk::1e6b8282-844c-4e9e-86fb-6c03f913db15" providerId="AD" clId="Web-{FE9353B4-BCE7-4DB0-8E1F-C1D2B3F2323E}" dt="2023-11-22T10:16:00.540" v="43"/>
          <ac:picMkLst>
            <pc:docMk/>
            <pc:sldMk cId="1777040738" sldId="362"/>
            <ac:picMk id="11" creationId="{CA4D5603-ECEC-170C-4409-7A60B839E875}"/>
          </ac:picMkLst>
        </pc:picChg>
      </pc:sldChg>
      <pc:sldChg chg="addSp modSp add replId">
        <pc:chgData name="Tom Furness" userId="S::tomfurness@gateshead.gov.uk::1e6b8282-844c-4e9e-86fb-6c03f913db15" providerId="AD" clId="Web-{FE9353B4-BCE7-4DB0-8E1F-C1D2B3F2323E}" dt="2023-11-22T10:26:00.531" v="189" actId="1076"/>
        <pc:sldMkLst>
          <pc:docMk/>
          <pc:sldMk cId="1936543547" sldId="364"/>
        </pc:sldMkLst>
        <pc:spChg chg="mod">
          <ac:chgData name="Tom Furness" userId="S::tomfurness@gateshead.gov.uk::1e6b8282-844c-4e9e-86fb-6c03f913db15" providerId="AD" clId="Web-{FE9353B4-BCE7-4DB0-8E1F-C1D2B3F2323E}" dt="2023-11-22T10:20:04.283" v="121" actId="20577"/>
          <ac:spMkLst>
            <pc:docMk/>
            <pc:sldMk cId="1936543547" sldId="364"/>
            <ac:spMk id="2" creationId="{F883D297-87D4-5214-70A1-8933A2AF53E8}"/>
          </ac:spMkLst>
        </pc:spChg>
        <pc:spChg chg="mod">
          <ac:chgData name="Tom Furness" userId="S::tomfurness@gateshead.gov.uk::1e6b8282-844c-4e9e-86fb-6c03f913db15" providerId="AD" clId="Web-{FE9353B4-BCE7-4DB0-8E1F-C1D2B3F2323E}" dt="2023-11-22T10:26:00.531" v="189" actId="1076"/>
          <ac:spMkLst>
            <pc:docMk/>
            <pc:sldMk cId="1936543547" sldId="364"/>
            <ac:spMk id="13" creationId="{6D4F7FF3-4314-9410-0B4C-C3721A2C7D57}"/>
          </ac:spMkLst>
        </pc:spChg>
        <pc:picChg chg="mod">
          <ac:chgData name="Tom Furness" userId="S::tomfurness@gateshead.gov.uk::1e6b8282-844c-4e9e-86fb-6c03f913db15" providerId="AD" clId="Web-{FE9353B4-BCE7-4DB0-8E1F-C1D2B3F2323E}" dt="2023-11-22T10:25:42.124" v="185" actId="1076"/>
          <ac:picMkLst>
            <pc:docMk/>
            <pc:sldMk cId="1936543547" sldId="364"/>
            <ac:picMk id="3" creationId="{998313E3-4896-D63D-712A-8D856C56ED3F}"/>
          </ac:picMkLst>
        </pc:picChg>
        <pc:picChg chg="add mod">
          <ac:chgData name="Tom Furness" userId="S::tomfurness@gateshead.gov.uk::1e6b8282-844c-4e9e-86fb-6c03f913db15" providerId="AD" clId="Web-{FE9353B4-BCE7-4DB0-8E1F-C1D2B3F2323E}" dt="2023-11-22T10:25:42.187" v="186" actId="1076"/>
          <ac:picMkLst>
            <pc:docMk/>
            <pc:sldMk cId="1936543547" sldId="364"/>
            <ac:picMk id="4" creationId="{622259F7-12E4-67BB-968F-D299D422379A}"/>
          </ac:picMkLst>
        </pc:picChg>
      </pc:sldChg>
      <pc:sldChg chg="addSp delSp modSp add replId">
        <pc:chgData name="Tom Furness" userId="S::tomfurness@gateshead.gov.uk::1e6b8282-844c-4e9e-86fb-6c03f913db15" providerId="AD" clId="Web-{FE9353B4-BCE7-4DB0-8E1F-C1D2B3F2323E}" dt="2023-11-22T10:29:22.898" v="240" actId="1076"/>
        <pc:sldMkLst>
          <pc:docMk/>
          <pc:sldMk cId="2282568809" sldId="367"/>
        </pc:sldMkLst>
        <pc:spChg chg="mod">
          <ac:chgData name="Tom Furness" userId="S::tomfurness@gateshead.gov.uk::1e6b8282-844c-4e9e-86fb-6c03f913db15" providerId="AD" clId="Web-{FE9353B4-BCE7-4DB0-8E1F-C1D2B3F2323E}" dt="2023-11-22T10:26:43.939" v="217" actId="20577"/>
          <ac:spMkLst>
            <pc:docMk/>
            <pc:sldMk cId="2282568809" sldId="367"/>
            <ac:spMk id="2" creationId="{F883D297-87D4-5214-70A1-8933A2AF53E8}"/>
          </ac:spMkLst>
        </pc:spChg>
        <pc:spChg chg="mod">
          <ac:chgData name="Tom Furness" userId="S::tomfurness@gateshead.gov.uk::1e6b8282-844c-4e9e-86fb-6c03f913db15" providerId="AD" clId="Web-{FE9353B4-BCE7-4DB0-8E1F-C1D2B3F2323E}" dt="2023-11-22T10:27:30.144" v="229" actId="20577"/>
          <ac:spMkLst>
            <pc:docMk/>
            <pc:sldMk cId="2282568809" sldId="367"/>
            <ac:spMk id="13" creationId="{6D4F7FF3-4314-9410-0B4C-C3721A2C7D57}"/>
          </ac:spMkLst>
        </pc:spChg>
        <pc:picChg chg="add mod">
          <ac:chgData name="Tom Furness" userId="S::tomfurness@gateshead.gov.uk::1e6b8282-844c-4e9e-86fb-6c03f913db15" providerId="AD" clId="Web-{FE9353B4-BCE7-4DB0-8E1F-C1D2B3F2323E}" dt="2023-11-22T10:27:47.316" v="235" actId="14100"/>
          <ac:picMkLst>
            <pc:docMk/>
            <pc:sldMk cId="2282568809" sldId="367"/>
            <ac:picMk id="3" creationId="{2D5C8E61-D13F-8701-6B5C-5844D24B67D4}"/>
          </ac:picMkLst>
        </pc:picChg>
        <pc:picChg chg="del">
          <ac:chgData name="Tom Furness" userId="S::tomfurness@gateshead.gov.uk::1e6b8282-844c-4e9e-86fb-6c03f913db15" providerId="AD" clId="Web-{FE9353B4-BCE7-4DB0-8E1F-C1D2B3F2323E}" dt="2023-11-22T10:27:31.081" v="230"/>
          <ac:picMkLst>
            <pc:docMk/>
            <pc:sldMk cId="2282568809" sldId="367"/>
            <ac:picMk id="4" creationId="{CE15F65F-62CD-7175-0E6D-B2A0C92AA99C}"/>
          </ac:picMkLst>
        </pc:picChg>
        <pc:picChg chg="add mod">
          <ac:chgData name="Tom Furness" userId="S::tomfurness@gateshead.gov.uk::1e6b8282-844c-4e9e-86fb-6c03f913db15" providerId="AD" clId="Web-{FE9353B4-BCE7-4DB0-8E1F-C1D2B3F2323E}" dt="2023-11-22T10:29:22.898" v="240" actId="1076"/>
          <ac:picMkLst>
            <pc:docMk/>
            <pc:sldMk cId="2282568809" sldId="367"/>
            <ac:picMk id="5" creationId="{29F4CCEC-648F-CC73-F538-40678988CCE2}"/>
          </ac:picMkLst>
        </pc:picChg>
      </pc:sldChg>
    </pc:docChg>
  </pc:docChgLst>
  <pc:docChgLst>
    <pc:chgData name="Carol Thirlwell" userId="S::carolthirlwell@gateshead.gov.uk::1902a6df-aa00-4fd8-82af-471a345ebdc9" providerId="AD" clId="Web-{2B9A6E40-2CF0-C2D6-5071-7943C24622AC}"/>
    <pc:docChg chg="addSld delSld modSld sldOrd">
      <pc:chgData name="Carol Thirlwell" userId="S::carolthirlwell@gateshead.gov.uk::1902a6df-aa00-4fd8-82af-471a345ebdc9" providerId="AD" clId="Web-{2B9A6E40-2CF0-C2D6-5071-7943C24622AC}" dt="2023-11-22T15:01:28.045" v="152" actId="20577"/>
      <pc:docMkLst>
        <pc:docMk/>
      </pc:docMkLst>
      <pc:sldChg chg="modSp ord">
        <pc:chgData name="Carol Thirlwell" userId="S::carolthirlwell@gateshead.gov.uk::1902a6df-aa00-4fd8-82af-471a345ebdc9" providerId="AD" clId="Web-{2B9A6E40-2CF0-C2D6-5071-7943C24622AC}" dt="2023-11-22T13:52:24.427" v="142" actId="20577"/>
        <pc:sldMkLst>
          <pc:docMk/>
          <pc:sldMk cId="3641527720" sldId="331"/>
        </pc:sldMkLst>
        <pc:spChg chg="mod">
          <ac:chgData name="Carol Thirlwell" userId="S::carolthirlwell@gateshead.gov.uk::1902a6df-aa00-4fd8-82af-471a345ebdc9" providerId="AD" clId="Web-{2B9A6E40-2CF0-C2D6-5071-7943C24622AC}" dt="2023-11-22T13:52:24.427" v="142" actId="20577"/>
          <ac:spMkLst>
            <pc:docMk/>
            <pc:sldMk cId="3641527720" sldId="331"/>
            <ac:spMk id="2" creationId="{DDF38579-5685-EADC-9199-339ABF44C637}"/>
          </ac:spMkLst>
        </pc:spChg>
      </pc:sldChg>
      <pc:sldChg chg="modSp">
        <pc:chgData name="Carol Thirlwell" userId="S::carolthirlwell@gateshead.gov.uk::1902a6df-aa00-4fd8-82af-471a345ebdc9" providerId="AD" clId="Web-{2B9A6E40-2CF0-C2D6-5071-7943C24622AC}" dt="2023-11-22T13:49:59.125" v="116" actId="20577"/>
        <pc:sldMkLst>
          <pc:docMk/>
          <pc:sldMk cId="1576178150" sldId="332"/>
        </pc:sldMkLst>
        <pc:spChg chg="mod">
          <ac:chgData name="Carol Thirlwell" userId="S::carolthirlwell@gateshead.gov.uk::1902a6df-aa00-4fd8-82af-471a345ebdc9" providerId="AD" clId="Web-{2B9A6E40-2CF0-C2D6-5071-7943C24622AC}" dt="2023-11-22T13:49:59.125" v="116" actId="20577"/>
          <ac:spMkLst>
            <pc:docMk/>
            <pc:sldMk cId="1576178150" sldId="332"/>
            <ac:spMk id="14" creationId="{D5AA4E39-3E88-07A4-1E1D-27A9C82416BD}"/>
          </ac:spMkLst>
        </pc:spChg>
      </pc:sldChg>
      <pc:sldChg chg="del">
        <pc:chgData name="Carol Thirlwell" userId="S::carolthirlwell@gateshead.gov.uk::1902a6df-aa00-4fd8-82af-471a345ebdc9" providerId="AD" clId="Web-{2B9A6E40-2CF0-C2D6-5071-7943C24622AC}" dt="2023-11-22T09:21:04.718" v="54"/>
        <pc:sldMkLst>
          <pc:docMk/>
          <pc:sldMk cId="3062837889" sldId="341"/>
        </pc:sldMkLst>
      </pc:sldChg>
      <pc:sldChg chg="modSp">
        <pc:chgData name="Carol Thirlwell" userId="S::carolthirlwell@gateshead.gov.uk::1902a6df-aa00-4fd8-82af-471a345ebdc9" providerId="AD" clId="Web-{2B9A6E40-2CF0-C2D6-5071-7943C24622AC}" dt="2023-11-22T15:01:28.045" v="152" actId="20577"/>
        <pc:sldMkLst>
          <pc:docMk/>
          <pc:sldMk cId="3719003420" sldId="344"/>
        </pc:sldMkLst>
        <pc:spChg chg="mod">
          <ac:chgData name="Carol Thirlwell" userId="S::carolthirlwell@gateshead.gov.uk::1902a6df-aa00-4fd8-82af-471a345ebdc9" providerId="AD" clId="Web-{2B9A6E40-2CF0-C2D6-5071-7943C24622AC}" dt="2023-11-22T15:01:28.045" v="152" actId="20577"/>
          <ac:spMkLst>
            <pc:docMk/>
            <pc:sldMk cId="3719003420" sldId="344"/>
            <ac:spMk id="4" creationId="{3403B79A-C9F5-D0E1-6CD7-1F46301C7DEA}"/>
          </ac:spMkLst>
        </pc:spChg>
      </pc:sldChg>
      <pc:sldChg chg="del">
        <pc:chgData name="Carol Thirlwell" userId="S::carolthirlwell@gateshead.gov.uk::1902a6df-aa00-4fd8-82af-471a345ebdc9" providerId="AD" clId="Web-{2B9A6E40-2CF0-C2D6-5071-7943C24622AC}" dt="2023-11-22T09:20:52.952" v="53"/>
        <pc:sldMkLst>
          <pc:docMk/>
          <pc:sldMk cId="2585106146" sldId="349"/>
        </pc:sldMkLst>
      </pc:sldChg>
      <pc:sldChg chg="delSp modSp add replId">
        <pc:chgData name="Carol Thirlwell" userId="S::carolthirlwell@gateshead.gov.uk::1902a6df-aa00-4fd8-82af-471a345ebdc9" providerId="AD" clId="Web-{2B9A6E40-2CF0-C2D6-5071-7943C24622AC}" dt="2023-11-22T09:31:25.833" v="87" actId="20577"/>
        <pc:sldMkLst>
          <pc:docMk/>
          <pc:sldMk cId="2072085981" sldId="357"/>
        </pc:sldMkLst>
        <pc:spChg chg="mod">
          <ac:chgData name="Carol Thirlwell" userId="S::carolthirlwell@gateshead.gov.uk::1902a6df-aa00-4fd8-82af-471a345ebdc9" providerId="AD" clId="Web-{2B9A6E40-2CF0-C2D6-5071-7943C24622AC}" dt="2023-11-22T09:31:25.833" v="87" actId="20577"/>
          <ac:spMkLst>
            <pc:docMk/>
            <pc:sldMk cId="2072085981" sldId="357"/>
            <ac:spMk id="11" creationId="{DBEE2842-ECD8-7527-4C5D-09ADF8EEE569}"/>
          </ac:spMkLst>
        </pc:spChg>
        <pc:picChg chg="del">
          <ac:chgData name="Carol Thirlwell" userId="S::carolthirlwell@gateshead.gov.uk::1902a6df-aa00-4fd8-82af-471a345ebdc9" providerId="AD" clId="Web-{2B9A6E40-2CF0-C2D6-5071-7943C24622AC}" dt="2023-11-22T09:15:44.114" v="2"/>
          <ac:picMkLst>
            <pc:docMk/>
            <pc:sldMk cId="2072085981" sldId="357"/>
            <ac:picMk id="2" creationId="{FA4246C6-987A-8D0E-7B85-862EE37FD5F9}"/>
          </ac:picMkLst>
        </pc:picChg>
        <pc:picChg chg="del">
          <ac:chgData name="Carol Thirlwell" userId="S::carolthirlwell@gateshead.gov.uk::1902a6df-aa00-4fd8-82af-471a345ebdc9" providerId="AD" clId="Web-{2B9A6E40-2CF0-C2D6-5071-7943C24622AC}" dt="2023-11-22T09:15:37.004" v="1"/>
          <ac:picMkLst>
            <pc:docMk/>
            <pc:sldMk cId="2072085981" sldId="357"/>
            <ac:picMk id="3" creationId="{8C80F3BD-CD1B-2E71-255F-9F2CCAAEBA46}"/>
          </ac:picMkLst>
        </pc:picChg>
      </pc:sldChg>
      <pc:sldChg chg="delSp modSp">
        <pc:chgData name="Carol Thirlwell" userId="S::carolthirlwell@gateshead.gov.uk::1902a6df-aa00-4fd8-82af-471a345ebdc9" providerId="AD" clId="Web-{2B9A6E40-2CF0-C2D6-5071-7943C24622AC}" dt="2023-11-22T13:47:41.307" v="90"/>
        <pc:sldMkLst>
          <pc:docMk/>
          <pc:sldMk cId="4260930140" sldId="360"/>
        </pc:sldMkLst>
        <pc:spChg chg="mod">
          <ac:chgData name="Carol Thirlwell" userId="S::carolthirlwell@gateshead.gov.uk::1902a6df-aa00-4fd8-82af-471a345ebdc9" providerId="AD" clId="Web-{2B9A6E40-2CF0-C2D6-5071-7943C24622AC}" dt="2023-11-22T13:47:24.322" v="89" actId="20577"/>
          <ac:spMkLst>
            <pc:docMk/>
            <pc:sldMk cId="4260930140" sldId="360"/>
            <ac:spMk id="3" creationId="{D7810CC8-1244-FBE5-73EF-6F19F90A5CF0}"/>
          </ac:spMkLst>
        </pc:spChg>
        <pc:picChg chg="del">
          <ac:chgData name="Carol Thirlwell" userId="S::carolthirlwell@gateshead.gov.uk::1902a6df-aa00-4fd8-82af-471a345ebdc9" providerId="AD" clId="Web-{2B9A6E40-2CF0-C2D6-5071-7943C24622AC}" dt="2023-11-22T13:47:41.307" v="90"/>
          <ac:picMkLst>
            <pc:docMk/>
            <pc:sldMk cId="4260930140" sldId="360"/>
            <ac:picMk id="5" creationId="{AC51B91E-A451-17B8-B909-B4319CFFE567}"/>
          </ac:picMkLst>
        </pc:picChg>
      </pc:sldChg>
    </pc:docChg>
  </pc:docChgLst>
  <pc:docChgLst>
    <pc:chgData name="Peter Stranney" userId="S::peterstranney@gateshead.gov.uk::21c63db0-b396-4c8e-a1db-8581b0a941e0" providerId="AD" clId="Web-{562413E0-2E89-AAAB-E940-C8047673627D}"/>
    <pc:docChg chg="addSld modSld">
      <pc:chgData name="Peter Stranney" userId="S::peterstranney@gateshead.gov.uk::21c63db0-b396-4c8e-a1db-8581b0a941e0" providerId="AD" clId="Web-{562413E0-2E89-AAAB-E940-C8047673627D}" dt="2023-11-21T20:14:51.173" v="177" actId="20577"/>
      <pc:docMkLst>
        <pc:docMk/>
      </pc:docMkLst>
      <pc:sldChg chg="addSp delSp modSp add replId">
        <pc:chgData name="Peter Stranney" userId="S::peterstranney@gateshead.gov.uk::21c63db0-b396-4c8e-a1db-8581b0a941e0" providerId="AD" clId="Web-{562413E0-2E89-AAAB-E940-C8047673627D}" dt="2023-11-21T16:43:57.313" v="107" actId="20577"/>
        <pc:sldMkLst>
          <pc:docMk/>
          <pc:sldMk cId="1148412139" sldId="350"/>
        </pc:sldMkLst>
        <pc:spChg chg="del">
          <ac:chgData name="Peter Stranney" userId="S::peterstranney@gateshead.gov.uk::21c63db0-b396-4c8e-a1db-8581b0a941e0" providerId="AD" clId="Web-{562413E0-2E89-AAAB-E940-C8047673627D}" dt="2023-11-21T16:35:15.191" v="1"/>
          <ac:spMkLst>
            <pc:docMk/>
            <pc:sldMk cId="1148412139" sldId="350"/>
            <ac:spMk id="3" creationId="{D7810CC8-1244-FBE5-73EF-6F19F90A5CF0}"/>
          </ac:spMkLst>
        </pc:spChg>
        <pc:spChg chg="add del mod">
          <ac:chgData name="Peter Stranney" userId="S::peterstranney@gateshead.gov.uk::21c63db0-b396-4c8e-a1db-8581b0a941e0" providerId="AD" clId="Web-{562413E0-2E89-AAAB-E940-C8047673627D}" dt="2023-11-21T16:37:08.256" v="3"/>
          <ac:spMkLst>
            <pc:docMk/>
            <pc:sldMk cId="1148412139" sldId="350"/>
            <ac:spMk id="5" creationId="{6B56AFD8-7CB0-21B6-928D-DEE6D21DECD5}"/>
          </ac:spMkLst>
        </pc:spChg>
        <pc:spChg chg="add mod">
          <ac:chgData name="Peter Stranney" userId="S::peterstranney@gateshead.gov.uk::21c63db0-b396-4c8e-a1db-8581b0a941e0" providerId="AD" clId="Web-{562413E0-2E89-AAAB-E940-C8047673627D}" dt="2023-11-21T16:43:57.313" v="107" actId="20577"/>
          <ac:spMkLst>
            <pc:docMk/>
            <pc:sldMk cId="1148412139" sldId="350"/>
            <ac:spMk id="11" creationId="{DBEE2842-ECD8-7527-4C5D-09ADF8EEE569}"/>
          </ac:spMkLst>
        </pc:spChg>
        <pc:picChg chg="add mod">
          <ac:chgData name="Peter Stranney" userId="S::peterstranney@gateshead.gov.uk::21c63db0-b396-4c8e-a1db-8581b0a941e0" providerId="AD" clId="Web-{562413E0-2E89-AAAB-E940-C8047673627D}" dt="2023-11-21T16:40:07.870" v="46" actId="14100"/>
          <ac:picMkLst>
            <pc:docMk/>
            <pc:sldMk cId="1148412139" sldId="350"/>
            <ac:picMk id="8" creationId="{991C4CA8-5057-EDFB-878F-D25F8F9361FF}"/>
          </ac:picMkLst>
        </pc:picChg>
        <pc:picChg chg="add mod">
          <ac:chgData name="Peter Stranney" userId="S::peterstranney@gateshead.gov.uk::21c63db0-b396-4c8e-a1db-8581b0a941e0" providerId="AD" clId="Web-{562413E0-2E89-AAAB-E940-C8047673627D}" dt="2023-11-21T16:41:49.279" v="106" actId="1076"/>
          <ac:picMkLst>
            <pc:docMk/>
            <pc:sldMk cId="1148412139" sldId="350"/>
            <ac:picMk id="12" creationId="{83264497-34B5-791E-AF16-00CA082D7435}"/>
          </ac:picMkLst>
        </pc:picChg>
        <pc:picChg chg="add mod">
          <ac:chgData name="Peter Stranney" userId="S::peterstranney@gateshead.gov.uk::21c63db0-b396-4c8e-a1db-8581b0a941e0" providerId="AD" clId="Web-{562413E0-2E89-AAAB-E940-C8047673627D}" dt="2023-11-21T16:41:47.372" v="105" actId="1076"/>
          <ac:picMkLst>
            <pc:docMk/>
            <pc:sldMk cId="1148412139" sldId="350"/>
            <ac:picMk id="13" creationId="{ED57C25E-CDB5-CAA1-F690-EFA462D5CE73}"/>
          </ac:picMkLst>
        </pc:picChg>
      </pc:sldChg>
      <pc:sldChg chg="addSp delSp modSp add replId">
        <pc:chgData name="Peter Stranney" userId="S::peterstranney@gateshead.gov.uk::21c63db0-b396-4c8e-a1db-8581b0a941e0" providerId="AD" clId="Web-{562413E0-2E89-AAAB-E940-C8047673627D}" dt="2023-11-21T20:14:51.173" v="177" actId="20577"/>
        <pc:sldMkLst>
          <pc:docMk/>
          <pc:sldMk cId="1243837180" sldId="351"/>
        </pc:sldMkLst>
        <pc:spChg chg="mod">
          <ac:chgData name="Peter Stranney" userId="S::peterstranney@gateshead.gov.uk::21c63db0-b396-4c8e-a1db-8581b0a941e0" providerId="AD" clId="Web-{562413E0-2E89-AAAB-E940-C8047673627D}" dt="2023-11-21T20:14:51.173" v="177" actId="20577"/>
          <ac:spMkLst>
            <pc:docMk/>
            <pc:sldMk cId="1243837180" sldId="351"/>
            <ac:spMk id="11" creationId="{DBEE2842-ECD8-7527-4C5D-09ADF8EEE569}"/>
          </ac:spMkLst>
        </pc:spChg>
        <pc:picChg chg="add mod">
          <ac:chgData name="Peter Stranney" userId="S::peterstranney@gateshead.gov.uk::21c63db0-b396-4c8e-a1db-8581b0a941e0" providerId="AD" clId="Web-{562413E0-2E89-AAAB-E940-C8047673627D}" dt="2023-11-21T20:12:48.575" v="158" actId="1076"/>
          <ac:picMkLst>
            <pc:docMk/>
            <pc:sldMk cId="1243837180" sldId="351"/>
            <ac:picMk id="2" creationId="{FA4246C6-987A-8D0E-7B85-862EE37FD5F9}"/>
          </ac:picMkLst>
        </pc:picChg>
        <pc:picChg chg="add mod">
          <ac:chgData name="Peter Stranney" userId="S::peterstranney@gateshead.gov.uk::21c63db0-b396-4c8e-a1db-8581b0a941e0" providerId="AD" clId="Web-{562413E0-2E89-AAAB-E940-C8047673627D}" dt="2023-11-21T20:12:43.700" v="157" actId="1076"/>
          <ac:picMkLst>
            <pc:docMk/>
            <pc:sldMk cId="1243837180" sldId="351"/>
            <ac:picMk id="3" creationId="{8C80F3BD-CD1B-2E71-255F-9F2CCAAEBA46}"/>
          </ac:picMkLst>
        </pc:picChg>
        <pc:picChg chg="del">
          <ac:chgData name="Peter Stranney" userId="S::peterstranney@gateshead.gov.uk::21c63db0-b396-4c8e-a1db-8581b0a941e0" providerId="AD" clId="Web-{562413E0-2E89-AAAB-E940-C8047673627D}" dt="2023-11-21T16:50:05.775" v="140"/>
          <ac:picMkLst>
            <pc:docMk/>
            <pc:sldMk cId="1243837180" sldId="351"/>
            <ac:picMk id="8" creationId="{991C4CA8-5057-EDFB-878F-D25F8F9361FF}"/>
          </ac:picMkLst>
        </pc:picChg>
        <pc:picChg chg="del">
          <ac:chgData name="Peter Stranney" userId="S::peterstranney@gateshead.gov.uk::21c63db0-b396-4c8e-a1db-8581b0a941e0" providerId="AD" clId="Web-{562413E0-2E89-AAAB-E940-C8047673627D}" dt="2023-11-21T16:50:06.665" v="142"/>
          <ac:picMkLst>
            <pc:docMk/>
            <pc:sldMk cId="1243837180" sldId="351"/>
            <ac:picMk id="12" creationId="{83264497-34B5-791E-AF16-00CA082D7435}"/>
          </ac:picMkLst>
        </pc:picChg>
        <pc:picChg chg="del">
          <ac:chgData name="Peter Stranney" userId="S::peterstranney@gateshead.gov.uk::21c63db0-b396-4c8e-a1db-8581b0a941e0" providerId="AD" clId="Web-{562413E0-2E89-AAAB-E940-C8047673627D}" dt="2023-11-21T16:50:06.259" v="141"/>
          <ac:picMkLst>
            <pc:docMk/>
            <pc:sldMk cId="1243837180" sldId="351"/>
            <ac:picMk id="13" creationId="{ED57C25E-CDB5-CAA1-F690-EFA462D5CE73}"/>
          </ac:picMkLst>
        </pc:picChg>
      </pc:sldChg>
    </pc:docChg>
  </pc:docChgLst>
  <pc:docChgLst>
    <pc:chgData name="Tracy Willumsen" userId="S::tracywillumsen@gateshead.gov.uk::4fd40c23-caca-4664-a6b6-3167228c2cb6" providerId="AD" clId="Web-{79A3E5D2-C487-B198-038A-4217B50BB82F}"/>
    <pc:docChg chg="sldOrd">
      <pc:chgData name="Tracy Willumsen" userId="S::tracywillumsen@gateshead.gov.uk::4fd40c23-caca-4664-a6b6-3167228c2cb6" providerId="AD" clId="Web-{79A3E5D2-C487-B198-038A-4217B50BB82F}" dt="2023-11-22T12:46:25.879" v="0"/>
      <pc:docMkLst>
        <pc:docMk/>
      </pc:docMkLst>
      <pc:sldChg chg="ord">
        <pc:chgData name="Tracy Willumsen" userId="S::tracywillumsen@gateshead.gov.uk::4fd40c23-caca-4664-a6b6-3167228c2cb6" providerId="AD" clId="Web-{79A3E5D2-C487-B198-038A-4217B50BB82F}" dt="2023-11-22T12:46:25.879" v="0"/>
        <pc:sldMkLst>
          <pc:docMk/>
          <pc:sldMk cId="277833582" sldId="32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9BA9D-0BD4-1749-847F-F87D8611D87D}" type="datetimeFigureOut">
              <a:rPr lang="en-US" smtClean="0"/>
              <a:t>11/22/2023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D33E2A-BD3B-F743-A8AB-B483CECD3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040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62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7726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256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177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8027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43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56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870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314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5868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00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8274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7968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3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032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2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54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47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5067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33E2A-BD3B-F743-A8AB-B483CECD30C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7561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0BA9A-C77A-4A67-8E59-10A352148B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647837-D51B-494E-8C36-C96E6E9A70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3C9F06-9132-4C02-8FC7-85BD52C77B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5475D-0658-434F-AAC4-AB481ED26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2D60C-E629-4645-B416-BCEC73D3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60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B9B-FBDA-4FAA-9EEE-75F35EA06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37CC32-6330-491F-A16D-A2C315F35C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D25E8-1C1E-40E3-9FF2-AB8BE9AFE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F2216-A6D8-452F-A681-D2B8E7C75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2024B7-5183-4904-8CD6-C1DF42DB8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84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6F6057-81C4-4561-A4C1-ED7DBE7331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2202B9-65F7-4502-9841-2962250FF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129262-6F22-47A7-AF02-D68C7A1C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C54C7-1DD7-4970-BA2E-2A2FA2B80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4F3C9-F560-48BC-8B1D-A3E0DD765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9448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7C8EE-4BE3-416B-BC45-8591EDF4B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5EBA7E-1904-4981-AA77-0FF031991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59AB-5846-4A3C-82E7-F74C3E8B0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51B17-74ED-4EDB-BBDD-B5FDF2FDAC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48A594-5717-4584-BE0F-00D2159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2938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6EBE9-E63F-4185-A3D0-17D3B8DC7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7D69C-605F-4B60-8E66-7B11086FA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E05AD4-C00C-47E3-8FB2-9A554DBE2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53643-E2D9-4E95-8EB7-8442B4143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9FFAB-C409-4E3A-AFDD-34F6EE5CE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4146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8A9D9-A74F-4C68-8B46-2B8AAE30E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78FDE-5819-4D48-98B4-1CC6BABD87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FBBEA7-D7C0-47B7-B987-59E730B5DB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CD3473-1E08-4D05-BFA8-9DA362B78F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1859B2-92B7-4042-8C99-52EBE2BD5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7D988-0FDE-4544-A4C7-62159B5F8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230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9C36A-7045-43C1-8F0A-47CCADA2D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1056E1-2FDB-48AA-8C84-829421BC9F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D6F92C-9358-41A6-9F0B-B9E0D6049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F77C71-BB7B-4350-90A4-31A138490D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50A390-6899-4467-A98F-E136605A0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DBB77C-6916-4DE1-9B28-7571D7A93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BC9CA3-E59D-4F63-AAFB-9B74914B5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73ABE4-F3E4-4C47-84DD-67C748D3E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596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26354-3E90-4DF9-9EBF-8273E3173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C258DC-C919-4925-AA79-1F26EC29D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395BF3-BC3B-4183-8699-85540616E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66962-BDCC-4827-A3CE-9B7469C64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666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DE9FC-699D-4CD3-910B-42F87815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A21A8-6F79-4D36-8E46-783D611D8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FB1BCC-848D-41BA-AB45-178467A8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5853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FE709-EB52-4A05-B926-42C35CE9F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B3156C-D59F-4173-8E5D-1A8F9B9CC8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EB0E7D-3180-48A3-88CB-D207B7BBAA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069DE-BDC9-46EB-A1F9-17B8D98F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E4272-210E-49E8-BD2B-AC830BD1E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1E4A7-E41A-411D-9603-72BA0EF25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8993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E446C-2DDB-48C1-AC2C-04B24DE95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A8219F-E969-4B1B-B095-4DF89FA687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EB8440-B398-455A-9F81-E424FD11ED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CEE4AE-289C-42C2-95CC-FA729C36D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B4745C-BBB3-4297-BFFA-15700995B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0C425-CC09-4715-9780-B19D4A94C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8735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D7A140-9090-4E30-B6BF-F15CD014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EB024E-C1E2-4471-9162-49C5B8AC2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CE3B1-A710-462F-B846-19E7FE45FF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3E3622-1566-46DD-B4B8-2F4975B3D9F4}" type="datetimeFigureOut">
              <a:rPr lang="en-GB" smtClean="0"/>
              <a:t>22/11/2023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B16F04-FEF5-4E0E-BEC1-4DA0A9CE7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21BA7-AA30-44CA-B290-EA3AD0F69B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B643C-20DF-4476-882E-4D255A6CC1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1373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gateshead.gov.uk/article/17139/Street-lighting" TargetMode="Externa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://www.gateshead.gov.uk/gatesheadawards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ateshead.gov.uk/budget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teshead.gov.uk/article/25701/Sexual-health-survey-2023" TargetMode="External"/><Relationship Id="rId2" Type="http://schemas.openxmlformats.org/officeDocument/2006/relationships/hyperlink" Target="http://www.gateshead.gov.uk/article/25705/Waste-and-Recycling-Visitor-and-Education-Centre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hyperlink" Target="https://www.gateshead.gov.uk/article/25575/Gateshead-Trading-Company-New-Enterprise-Allowance-Scheme-Phase-2" TargetMode="Externa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s://gateshead.ghc2-dev.gosshosted.com/article/13366/Gateshead-has-your-back-webstite-feedbac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ustomercontact.ghc2-tst.gosshosted.com/article/14727/Premises-licence-payment-search" TargetMode="External"/><Relationship Id="rId4" Type="http://schemas.openxmlformats.org/officeDocument/2006/relationships/hyperlink" Target="https://gateshead.ghc2-tst.gosshosted.com/article/14725/Premises-licence-payment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cluttered&#10;&#10;Description automatically generated">
            <a:extLst>
              <a:ext uri="{FF2B5EF4-FFF2-40B4-BE49-F238E27FC236}">
                <a16:creationId xmlns:a16="http://schemas.microsoft.com/office/drawing/2014/main" id="{18CA97BE-5531-84DB-970F-4E75E12EC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C0841FB-07D5-45A3-B07F-6A2333F45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291" y="1122362"/>
            <a:ext cx="11194473" cy="2306638"/>
          </a:xfrm>
        </p:spPr>
        <p:txBody>
          <a:bodyPr>
            <a:normAutofit/>
          </a:bodyPr>
          <a:lstStyle/>
          <a:p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Sprint 6</a:t>
            </a:r>
            <a:br>
              <a:rPr lang="en-GB" sz="5400"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  <a:t>Show and Tell</a:t>
            </a:r>
            <a:br>
              <a:rPr lang="en-GB" sz="5400">
                <a:solidFill>
                  <a:srgbClr val="FFFFFF"/>
                </a:solidFill>
                <a:latin typeface="Segoe UI Semibold"/>
                <a:cs typeface="Segoe UI Semibold"/>
              </a:rPr>
            </a:br>
            <a:r>
              <a:rPr lang="en-GB" sz="2400">
                <a:solidFill>
                  <a:srgbClr val="FFFFFF"/>
                </a:solidFill>
                <a:latin typeface="Segoe UI Semibold"/>
                <a:cs typeface="Segoe UI Semibold"/>
              </a:rPr>
              <a:t>22/11/2023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87E5BE-A6D5-4FEB-B0F0-DF0137607D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740728"/>
            <a:ext cx="9144000" cy="181956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>
              <a:latin typeface="Segoe UI Semibold"/>
              <a:cs typeface="Segoe UI Semibold"/>
            </a:endParaRPr>
          </a:p>
          <a:p>
            <a:r>
              <a:rPr lang="en-GB">
                <a:latin typeface="Segoe UI Semibold"/>
                <a:cs typeface="Segoe UI Semibold"/>
              </a:rPr>
              <a:t>C Squad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GB" sz="2000">
                <a:latin typeface="Segoe UI Semilight"/>
                <a:cs typeface="Segoe UI Semilight"/>
              </a:rPr>
              <a:t>Digital Team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965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8794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76679" y="1386342"/>
            <a:ext cx="10514838" cy="939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Design - </a:t>
            </a:r>
            <a:r>
              <a:rPr lang="en-US" sz="2800">
                <a:latin typeface="Segoe UI Semibold"/>
                <a:cs typeface="Calibri"/>
              </a:rPr>
              <a:t>Gateshead Has Your Back site styling</a:t>
            </a:r>
            <a:endParaRPr lang="en-US" sz="2800">
              <a:latin typeface="Segoe UI Semibold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website&#10;&#10;Description automatically generated">
            <a:extLst>
              <a:ext uri="{FF2B5EF4-FFF2-40B4-BE49-F238E27FC236}">
                <a16:creationId xmlns:a16="http://schemas.microsoft.com/office/drawing/2014/main" id="{CEBECB01-4D6D-9CFE-049E-932AE2EC76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8075" y="2327694"/>
            <a:ext cx="906115" cy="411480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3B58369D-712A-18CA-BB8D-8551AD4CB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034" y="2327694"/>
            <a:ext cx="1472310" cy="4114800"/>
          </a:xfrm>
          <a:prstGeom prst="rect">
            <a:avLst/>
          </a:prstGeom>
        </p:spPr>
      </p:pic>
      <p:pic>
        <p:nvPicPr>
          <p:cNvPr id="8" name="Picture 7" descr="A screenshot of a document&#10;&#10;Description automatically generated">
            <a:extLst>
              <a:ext uri="{FF2B5EF4-FFF2-40B4-BE49-F238E27FC236}">
                <a16:creationId xmlns:a16="http://schemas.microsoft.com/office/drawing/2014/main" id="{6597970E-9754-1FAF-41CE-26AB32FFD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54193" y="2327694"/>
            <a:ext cx="1513200" cy="4114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D34234-2956-C9F9-BD6D-FB8304C20B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7018" y="2988740"/>
            <a:ext cx="5357963" cy="2792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720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76679" y="1376758"/>
            <a:ext cx="5123329" cy="94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Content and wireframing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CD6C19-FF9C-4ACA-E6EC-351367735C31}"/>
              </a:ext>
            </a:extLst>
          </p:cNvPr>
          <p:cNvSpPr txBox="1"/>
          <p:nvPr/>
        </p:nvSpPr>
        <p:spPr>
          <a:xfrm>
            <a:off x="942195" y="2269191"/>
            <a:ext cx="9395230" cy="62786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Brighten the Day Christmas holiday activities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Activities added to hidden part of the website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Mailchimp email created for free school meals families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Go Gateshead </a:t>
            </a:r>
            <a:r>
              <a:rPr lang="en-US" sz="1600" err="1">
                <a:ea typeface="Calibri" panose="020F0502020204030204"/>
                <a:cs typeface="Calibri" panose="020F0502020204030204"/>
              </a:rPr>
              <a:t>BtD</a:t>
            </a:r>
            <a:r>
              <a:rPr lang="en-US" sz="1600">
                <a:ea typeface="Calibri" panose="020F0502020204030204"/>
                <a:cs typeface="Calibri" panose="020F0502020204030204"/>
              </a:rPr>
              <a:t> activities added to booking system and web content created</a:t>
            </a:r>
            <a:endParaRPr lang="en-US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Updated Thrive/Corporate Plan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Gateshead Now sent out on Thursday 16 November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Local Nature recovery Strategy website – build content structure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Late school applications – web content and form go-live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Set up dashboards and search article in Customer Contact for late school applications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Street lighting web content update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Gateshead Awards – set up nomination details and form, sponsors details page and make page live for 2025 awards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Calibri" panose="020F0502020204030204"/>
                <a:cs typeface="Calibri" panose="020F0502020204030204"/>
              </a:rPr>
              <a:t>Budget consultation – main web page and proposals page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000000"/>
                </a:solidFill>
                <a:ea typeface="+mn-lt"/>
                <a:cs typeface="+mn-lt"/>
              </a:rPr>
              <a:t>New page and links for </a:t>
            </a:r>
            <a:r>
              <a:rPr lang="en-US" sz="1600">
                <a:solidFill>
                  <a:srgbClr val="000000"/>
                </a:solidFill>
              </a:rPr>
              <a:t>Waste and Recycling Visitor and Education Centre</a:t>
            </a:r>
            <a:endParaRPr lang="en-US" sz="160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New page content for DPH Sexual Health Survey 2023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GTC New Enterprise Allowance Scheme Phase 2 Privacy notice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ea typeface="+mn-lt"/>
                <a:cs typeface="+mn-lt"/>
              </a:rPr>
              <a:t>Draft email types for Libraries events platform</a:t>
            </a:r>
            <a:br>
              <a:rPr lang="en-US" sz="1600">
                <a:ea typeface="+mn-lt"/>
                <a:cs typeface="+mn-lt"/>
              </a:rPr>
            </a:br>
            <a:endParaRPr lang="en-US" sz="1600">
              <a:solidFill>
                <a:srgbClr val="000000"/>
              </a:solidFill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lvl="1"/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,Sans-Serif"/>
              <a:buChar char="•"/>
            </a:pPr>
            <a:endParaRPr lang="en-US" sz="1600"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8335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F9C1-464D-C6AB-16BB-A61C79B2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88391"/>
          </a:xfrm>
        </p:spPr>
        <p:txBody>
          <a:bodyPr>
            <a:noAutofit/>
          </a:bodyPr>
          <a:lstStyle/>
          <a:p>
            <a:r>
              <a:rPr lang="en-GB" sz="2800" b="1">
                <a:cs typeface="Calibri Light"/>
              </a:rPr>
              <a:t>Brighten the Day Christmas holiday activities</a:t>
            </a:r>
            <a:endParaRPr lang="en-GB" sz="28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41DA15-9F32-812E-FD61-C193A8F38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133" y="1085578"/>
            <a:ext cx="10447994" cy="1542118"/>
          </a:xfrm>
        </p:spPr>
        <p:txBody>
          <a:bodyPr>
            <a:normAutofit/>
          </a:bodyPr>
          <a:lstStyle/>
          <a:p>
            <a:pPr marL="285750" indent="-285750">
              <a:buChar char="•"/>
            </a:pPr>
            <a:r>
              <a:rPr lang="en-GB" sz="1600" b="0">
                <a:cs typeface="Calibri"/>
              </a:rPr>
              <a:t>38 activities added to hidden part of the website, searchable by location, age and date</a:t>
            </a:r>
          </a:p>
          <a:p>
            <a:pPr marL="285750" indent="-285750">
              <a:buChar char="•"/>
            </a:pPr>
            <a:r>
              <a:rPr lang="en-GB" sz="1600" b="0">
                <a:cs typeface="Calibri"/>
              </a:rPr>
              <a:t>Mailchimp email created to be sent to free school meals families on Monday 27 November. </a:t>
            </a:r>
          </a:p>
          <a:p>
            <a:pPr marL="285750" indent="-285750">
              <a:buChar char="•"/>
            </a:pPr>
            <a:r>
              <a:rPr lang="en-GB" sz="1600" b="0">
                <a:cs typeface="Calibri"/>
              </a:rPr>
              <a:t>Go Gateshead holiday activities added to bookings platform</a:t>
            </a:r>
          </a:p>
          <a:p>
            <a:pPr marL="285750" indent="-285750">
              <a:buChar char="•"/>
            </a:pPr>
            <a:endParaRPr lang="en-GB" sz="1800" b="0">
              <a:cs typeface="Calibri"/>
            </a:endParaRPr>
          </a:p>
          <a:p>
            <a:pPr marL="285750" indent="-285750">
              <a:buChar char="•"/>
            </a:pPr>
            <a:endParaRPr lang="en-GB" sz="1800" b="0">
              <a:cs typeface="Calibri"/>
            </a:endParaRPr>
          </a:p>
        </p:txBody>
      </p:sp>
      <p:pic>
        <p:nvPicPr>
          <p:cNvPr id="17" name="Content Placeholder 16" descr="A screenshot of a web page&#10;&#10;Description automatically generated">
            <a:extLst>
              <a:ext uri="{FF2B5EF4-FFF2-40B4-BE49-F238E27FC236}">
                <a16:creationId xmlns:a16="http://schemas.microsoft.com/office/drawing/2014/main" id="{BCA9E8B1-63C4-6B38-67CD-1530788BF22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21372" y="2079762"/>
            <a:ext cx="3213603" cy="4535214"/>
          </a:xfrm>
        </p:spPr>
      </p:pic>
      <p:pic>
        <p:nvPicPr>
          <p:cNvPr id="16" name="Content Placeholder 15" descr="A screenshot of a map&#10;&#10;Description automatically generated">
            <a:extLst>
              <a:ext uri="{FF2B5EF4-FFF2-40B4-BE49-F238E27FC236}">
                <a16:creationId xmlns:a16="http://schemas.microsoft.com/office/drawing/2014/main" id="{25D869F7-1E52-DB9C-DA47-EC4D055615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81925" y="2053486"/>
            <a:ext cx="3494063" cy="4500180"/>
          </a:xfrm>
        </p:spPr>
      </p:pic>
      <p:pic>
        <p:nvPicPr>
          <p:cNvPr id="4" name="Picture 3" descr="A screenshot of a cellphone&#10;&#10;Description automatically generated">
            <a:extLst>
              <a:ext uri="{FF2B5EF4-FFF2-40B4-BE49-F238E27FC236}">
                <a16:creationId xmlns:a16="http://schemas.microsoft.com/office/drawing/2014/main" id="{D2984E49-B372-CD73-6013-88410448E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1860" y="557048"/>
            <a:ext cx="2639175" cy="606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00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E2531-0D53-27E0-C4AA-E971B639E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68667"/>
          </a:xfrm>
        </p:spPr>
        <p:txBody>
          <a:bodyPr>
            <a:normAutofit/>
          </a:bodyPr>
          <a:lstStyle/>
          <a:p>
            <a:r>
              <a:rPr lang="en-GB" sz="2800" b="1">
                <a:cs typeface="Calibri Light"/>
              </a:rPr>
              <a:t>Update to Thrive/Corporate Plan for 2023-28</a:t>
            </a:r>
            <a:endParaRPr lang="en-GB" sz="2800" b="1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3A8BC-BCB4-32A4-6D08-917F77B93D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5375" y="1251991"/>
            <a:ext cx="11358889" cy="1112946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Char char="•"/>
            </a:pPr>
            <a:endParaRPr lang="en-GB" sz="1800" b="0">
              <a:cs typeface="Calibri"/>
            </a:endParaRPr>
          </a:p>
          <a:p>
            <a:pPr marL="285750" indent="-285750">
              <a:buChar char="•"/>
            </a:pPr>
            <a:r>
              <a:rPr lang="en-GB" sz="1800" b="0">
                <a:cs typeface="Calibri"/>
              </a:rPr>
              <a:t>New Corporate Plan set up in panel template</a:t>
            </a:r>
            <a:endParaRPr lang="en-US">
              <a:cs typeface="Calibri"/>
            </a:endParaRPr>
          </a:p>
          <a:p>
            <a:pPr marL="285750" indent="-285750">
              <a:buChar char="•"/>
            </a:pPr>
            <a:r>
              <a:rPr lang="en-GB" sz="1800" b="0">
                <a:cs typeface="Calibri"/>
              </a:rPr>
              <a:t>Corporate Plan itself added in the document template rather than a pdf</a:t>
            </a:r>
            <a:endParaRPr lang="en-US">
              <a:cs typeface="Calibri"/>
            </a:endParaRPr>
          </a:p>
          <a:p>
            <a:pPr marL="285750" indent="-285750">
              <a:buChar char="•"/>
            </a:pPr>
            <a:r>
              <a:rPr lang="en-GB" sz="1800" b="0">
                <a:cs typeface="Calibri"/>
              </a:rPr>
              <a:t>Go live after council on Thursday 23 November</a:t>
            </a:r>
          </a:p>
          <a:p>
            <a:pPr marL="285750" indent="-285750">
              <a:buFont typeface="Arial,Sans-Serif"/>
              <a:buChar char="•"/>
            </a:pPr>
            <a:endParaRPr lang="en-GB" sz="1800" b="0">
              <a:cs typeface="Calibri"/>
            </a:endParaRPr>
          </a:p>
        </p:txBody>
      </p:sp>
      <p:pic>
        <p:nvPicPr>
          <p:cNvPr id="7" name="Content Placeholder 6" descr="A screenshot of a website&#10;&#10;Description automatically generated">
            <a:extLst>
              <a:ext uri="{FF2B5EF4-FFF2-40B4-BE49-F238E27FC236}">
                <a16:creationId xmlns:a16="http://schemas.microsoft.com/office/drawing/2014/main" id="{E7D0AD3D-B644-D359-7758-6968AE182FC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8400" y="2903073"/>
            <a:ext cx="2579049" cy="3326524"/>
          </a:xfrm>
        </p:spPr>
      </p:pic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585A12D7-854A-5768-E414-622A4D3EF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320" y="2921875"/>
            <a:ext cx="3047222" cy="3440385"/>
          </a:xfrm>
          <a:prstGeom prst="rect">
            <a:avLst/>
          </a:prstGeom>
        </p:spPr>
      </p:pic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2A0776BF-6A34-9C0D-3D1C-C687238D3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5674" y="2921874"/>
            <a:ext cx="3277133" cy="3501697"/>
          </a:xfrm>
          <a:prstGeom prst="rect">
            <a:avLst/>
          </a:prstGeom>
        </p:spPr>
      </p:pic>
      <p:pic>
        <p:nvPicPr>
          <p:cNvPr id="10" name="Picture 9" descr="A screenshot of a business plan&#10;&#10;Description automatically generated">
            <a:extLst>
              <a:ext uri="{FF2B5EF4-FFF2-40B4-BE49-F238E27FC236}">
                <a16:creationId xmlns:a16="http://schemas.microsoft.com/office/drawing/2014/main" id="{5EBE1610-2FFB-33DF-CAB0-337B56D64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405" y="2860566"/>
            <a:ext cx="2851119" cy="369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66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CF9C1-464D-C6AB-16BB-A61C79B2D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88391"/>
          </a:xfrm>
        </p:spPr>
        <p:txBody>
          <a:bodyPr>
            <a:noAutofit/>
          </a:bodyPr>
          <a:lstStyle/>
          <a:p>
            <a:r>
              <a:rPr lang="en-GB" sz="2800" b="1">
                <a:cs typeface="Calibri Light"/>
              </a:rPr>
              <a:t>Other content</a:t>
            </a:r>
            <a:endParaRPr lang="en-GB" sz="2800" b="1"/>
          </a:p>
        </p:txBody>
      </p:sp>
      <p:pic>
        <p:nvPicPr>
          <p:cNvPr id="4" name="Content Placeholder 3" descr="A screenshot of a computer&#10;&#10;Description automatically generated">
            <a:extLst>
              <a:ext uri="{FF2B5EF4-FFF2-40B4-BE49-F238E27FC236}">
                <a16:creationId xmlns:a16="http://schemas.microsoft.com/office/drawing/2014/main" id="{613C786F-F277-4E1E-CD72-33DDAE1EF13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944590" y="1758530"/>
            <a:ext cx="5385766" cy="4426795"/>
          </a:xfrm>
        </p:spPr>
      </p:pic>
      <p:pic>
        <p:nvPicPr>
          <p:cNvPr id="9" name="Content Placeholder 8" descr="A child opening a present&#10;&#10;Description automatically generated">
            <a:extLst>
              <a:ext uri="{FF2B5EF4-FFF2-40B4-BE49-F238E27FC236}">
                <a16:creationId xmlns:a16="http://schemas.microsoft.com/office/drawing/2014/main" id="{582FF541-7549-AF84-9BC7-D20C1DEB72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27288" y="1754321"/>
            <a:ext cx="1927428" cy="483253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6BD84D-AE39-E8D2-5C0C-7F9F447D7C79}"/>
              </a:ext>
            </a:extLst>
          </p:cNvPr>
          <p:cNvSpPr txBox="1"/>
          <p:nvPr/>
        </p:nvSpPr>
        <p:spPr>
          <a:xfrm>
            <a:off x="4902530" y="1132114"/>
            <a:ext cx="49500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/>
              <a:t>Go Gateshead Christmas sport activity bookings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9CB8C9-2D02-2148-B2FA-8F728A503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800410"/>
            <a:ext cx="4732255" cy="665575"/>
          </a:xfrm>
        </p:spPr>
        <p:txBody>
          <a:bodyPr>
            <a:normAutofit/>
          </a:bodyPr>
          <a:lstStyle/>
          <a:p>
            <a:r>
              <a:rPr lang="en-GB" sz="1800" b="0">
                <a:cs typeface="Calibri"/>
              </a:rPr>
              <a:t>Gateshead Now – 16 November</a:t>
            </a:r>
            <a:endParaRPr lang="en-GB" sz="1800" b="0"/>
          </a:p>
        </p:txBody>
      </p:sp>
    </p:spTree>
    <p:extLst>
      <p:ext uri="{BB962C8B-B14F-4D97-AF65-F5344CB8AC3E}">
        <p14:creationId xmlns:p14="http://schemas.microsoft.com/office/powerpoint/2010/main" val="2531692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DBD78-6380-6730-434D-32263943B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081" y="309369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>
                <a:cs typeface="Calibri Light"/>
              </a:rPr>
              <a:t>Local Nature Recovery Plan website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7D78CD-916D-6613-92EE-688871516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544" y="1170066"/>
            <a:ext cx="5157787" cy="823912"/>
          </a:xfrm>
        </p:spPr>
        <p:txBody>
          <a:bodyPr>
            <a:normAutofit/>
          </a:bodyPr>
          <a:lstStyle/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</a:rPr>
              <a:t>Build content structure</a:t>
            </a:r>
          </a:p>
        </p:txBody>
      </p:sp>
      <p:pic>
        <p:nvPicPr>
          <p:cNvPr id="7" name="Content Placeholder 6" descr="A screenshot of a web page&#10;&#10;Description automatically generated">
            <a:extLst>
              <a:ext uri="{FF2B5EF4-FFF2-40B4-BE49-F238E27FC236}">
                <a16:creationId xmlns:a16="http://schemas.microsoft.com/office/drawing/2014/main" id="{70209FF9-4ACB-B234-22FF-DD1F26531FC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642448" y="780"/>
            <a:ext cx="3640859" cy="6741714"/>
          </a:xfrm>
        </p:spPr>
      </p:pic>
      <p:pic>
        <p:nvPicPr>
          <p:cNvPr id="8" name="Picture 7" descr="A screenshot of a website&#10;&#10;Description automatically generated">
            <a:extLst>
              <a:ext uri="{FF2B5EF4-FFF2-40B4-BE49-F238E27FC236}">
                <a16:creationId xmlns:a16="http://schemas.microsoft.com/office/drawing/2014/main" id="{0054A83E-DFAC-70CA-E840-FAF0A73C8A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18" y="1990505"/>
            <a:ext cx="5870811" cy="4503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76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0CC0D-B127-1CE3-FE88-8FD2417DC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73" y="271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>
                <a:cs typeface="Calibri Light"/>
              </a:rPr>
              <a:t>Late school applications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8AD3DF-1346-DED1-E90C-651AACD78C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129" y="1027538"/>
            <a:ext cx="6189274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1800">
                <a:cs typeface="Calibri"/>
              </a:rPr>
              <a:t>Add content to website and link to new form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C21B1048-80A1-98DF-CFF0-5712F76C76A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652347" y="1545946"/>
            <a:ext cx="8184722" cy="5156794"/>
          </a:xfrm>
        </p:spPr>
      </p:pic>
    </p:spTree>
    <p:extLst>
      <p:ext uri="{BB962C8B-B14F-4D97-AF65-F5344CB8AC3E}">
        <p14:creationId xmlns:p14="http://schemas.microsoft.com/office/powerpoint/2010/main" val="19731917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AC8B1-9475-1CBE-828A-C70D9AF1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98" y="402296"/>
            <a:ext cx="10515600" cy="777295"/>
          </a:xfrm>
        </p:spPr>
        <p:txBody>
          <a:bodyPr/>
          <a:lstStyle/>
          <a:p>
            <a:r>
              <a:rPr lang="en-GB" sz="3200" b="1">
                <a:cs typeface="Calibri Light"/>
              </a:rPr>
              <a:t>Late school applications</a:t>
            </a:r>
            <a:endParaRPr lang="en-GB" sz="3200">
              <a:cs typeface="Calibri Light"/>
            </a:endParaRPr>
          </a:p>
          <a:p>
            <a:endParaRPr lang="en-GB">
              <a:cs typeface="Calibri Ligh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83FAA-0EC7-24C7-D676-604A4C81B6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617" y="795221"/>
            <a:ext cx="5157787" cy="422857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GB" sz="1800">
                <a:cs typeface="Calibri"/>
              </a:rPr>
              <a:t>Set up search article and dashboards in Customer Contact</a:t>
            </a:r>
          </a:p>
        </p:txBody>
      </p:sp>
      <p:pic>
        <p:nvPicPr>
          <p:cNvPr id="7" name="Content Placeholder 6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66ACB3E2-7D10-D670-DAD6-9B978D3B44A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465760" y="1212018"/>
            <a:ext cx="4645677" cy="5332141"/>
          </a:xfr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29453746-CE60-620C-388C-1D23BA154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4875" y="3167885"/>
            <a:ext cx="5840044" cy="3408439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A241F60B-F65B-5AF6-B1F6-2686C5374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2708" y="1220790"/>
            <a:ext cx="5879122" cy="186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3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D6065-9580-68E0-406B-BDC79B539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9" y="2710"/>
            <a:ext cx="10515600" cy="1325563"/>
          </a:xfrm>
        </p:spPr>
        <p:txBody>
          <a:bodyPr>
            <a:normAutofit/>
          </a:bodyPr>
          <a:lstStyle/>
          <a:p>
            <a:r>
              <a:rPr lang="en-GB" sz="3200" b="1">
                <a:cs typeface="Calibri Light"/>
              </a:rPr>
              <a:t>Street lighting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2B986A-3B83-9B77-869F-5363B71AC0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6569" y="1941357"/>
            <a:ext cx="5854737" cy="4271498"/>
          </a:xfrm>
        </p:spPr>
        <p:txBody>
          <a:bodyPr>
            <a:normAutofit lnSpcReduction="10000"/>
          </a:bodyPr>
          <a:lstStyle/>
          <a:p>
            <a:pPr marL="342900" indent="-342900">
              <a:buChar char="•"/>
            </a:pPr>
            <a:r>
              <a:rPr lang="en-GB" sz="1800" b="0">
                <a:ea typeface="+mn-lt"/>
                <a:cs typeface="+mn-lt"/>
                <a:hlinkClick r:id="rId2"/>
              </a:rPr>
              <a:t>https://www.gateshead.gov.uk/article/17139/Street-lighting</a:t>
            </a:r>
            <a:endParaRPr lang="en-GB" sz="1800" b="0"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</a:rPr>
              <a:t>Customers were using the incorrect form to report an issue with a streetlight</a:t>
            </a:r>
            <a:endParaRPr lang="en-GB"/>
          </a:p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</a:rPr>
              <a:t>Added text to clearly show what issues can be reported using the 'Problem with a street light' form</a:t>
            </a:r>
          </a:p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</a:rPr>
              <a:t>Updated the order of the sections on the page so that 'Report a problem' is nearer the top</a:t>
            </a:r>
          </a:p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</a:rPr>
              <a:t>Moved the 'Contact us' section to the bottom of the page </a:t>
            </a:r>
          </a:p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</a:rPr>
              <a:t>Changed the text on this section so that the types of enquiry the contact form should be used for are front loaded in the text</a:t>
            </a:r>
          </a:p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</a:rPr>
              <a:t>Made sure the general street light enquiry form was excluded from the site search and Google</a:t>
            </a:r>
          </a:p>
          <a:p>
            <a:pPr marL="342900" indent="-342900">
              <a:buChar char="•"/>
            </a:pPr>
            <a:endParaRPr lang="en-GB">
              <a:cs typeface="Calibri" panose="020F0502020204030204"/>
            </a:endParaRPr>
          </a:p>
          <a:p>
            <a:pPr marL="342900" indent="-342900">
              <a:buChar char="•"/>
            </a:pPr>
            <a:endParaRPr lang="en-GB">
              <a:cs typeface="Calibri" panose="020F0502020204030204"/>
            </a:endParaRPr>
          </a:p>
        </p:txBody>
      </p:sp>
      <p:pic>
        <p:nvPicPr>
          <p:cNvPr id="10" name="Content Placeholder 9" descr="A screenshot of a computer&#10;&#10;Description automatically generated">
            <a:extLst>
              <a:ext uri="{FF2B5EF4-FFF2-40B4-BE49-F238E27FC236}">
                <a16:creationId xmlns:a16="http://schemas.microsoft.com/office/drawing/2014/main" id="{739BE12E-D5AF-75B1-0C55-0349D70F03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13019" y="69019"/>
            <a:ext cx="5181129" cy="6726042"/>
          </a:xfrm>
        </p:spPr>
      </p:pic>
    </p:spTree>
    <p:extLst>
      <p:ext uri="{BB962C8B-B14F-4D97-AF65-F5344CB8AC3E}">
        <p14:creationId xmlns:p14="http://schemas.microsoft.com/office/powerpoint/2010/main" val="1167426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D5430-9A60-F8E6-9B33-F701DC32B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>
                <a:cs typeface="Calibri Light"/>
              </a:rPr>
              <a:t>Gateshead Awards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E0B01F-8AAF-E4CB-02E6-5C321B13E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794617"/>
            <a:ext cx="5157787" cy="823912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342900" indent="-342900">
              <a:buChar char="•"/>
            </a:pPr>
            <a:endParaRPr lang="en-GB" sz="1800" b="0">
              <a:cs typeface="Calibri" panose="020F0502020204030204"/>
            </a:endParaRPr>
          </a:p>
          <a:p>
            <a:pPr marL="342900" indent="-342900">
              <a:buChar char="•"/>
            </a:pPr>
            <a:endParaRPr lang="en-GB" sz="1800" b="0"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  <a:hlinkClick r:id="rId2"/>
              </a:rPr>
              <a:t>www.gateshead.gov.uk/gatesheadawards</a:t>
            </a:r>
            <a:endParaRPr lang="en-GB" sz="1800" b="0">
              <a:cs typeface="Calibri" panose="020F0502020204030204"/>
            </a:endParaRPr>
          </a:p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</a:rPr>
              <a:t>Updated page for 2024 awards</a:t>
            </a:r>
            <a:endParaRPr lang="en-GB">
              <a:cs typeface="Calibri"/>
            </a:endParaRPr>
          </a:p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</a:rPr>
              <a:t>Added nomination category information </a:t>
            </a:r>
          </a:p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</a:rPr>
              <a:t>Added nomination form</a:t>
            </a:r>
          </a:p>
          <a:p>
            <a:pPr marL="342900" indent="-342900">
              <a:buChar char="•"/>
            </a:pPr>
            <a:r>
              <a:rPr lang="en-GB" sz="1800" b="0">
                <a:cs typeface="Calibri" panose="020F0502020204030204"/>
              </a:rPr>
              <a:t>Added award sponsors information page</a:t>
            </a:r>
          </a:p>
          <a:p>
            <a:endParaRPr lang="en-GB" sz="1800" b="0">
              <a:cs typeface="Calibri" panose="020F0502020204030204"/>
            </a:endParaRPr>
          </a:p>
        </p:txBody>
      </p:sp>
      <p:pic>
        <p:nvPicPr>
          <p:cNvPr id="10" name="Content Placeholder 9" descr="A close-up of a document&#10;&#10;Description automatically generated">
            <a:extLst>
              <a:ext uri="{FF2B5EF4-FFF2-40B4-BE49-F238E27FC236}">
                <a16:creationId xmlns:a16="http://schemas.microsoft.com/office/drawing/2014/main" id="{1B8D0858-13AB-686C-DF89-06D4F7CD2B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7285" y="84450"/>
            <a:ext cx="4476107" cy="6771664"/>
          </a:xfrm>
        </p:spPr>
      </p:pic>
    </p:spTree>
    <p:extLst>
      <p:ext uri="{BB962C8B-B14F-4D97-AF65-F5344CB8AC3E}">
        <p14:creationId xmlns:p14="http://schemas.microsoft.com/office/powerpoint/2010/main" val="16392621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1919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6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Discovery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F78984-CEB3-D7DE-756D-5A31F4BC6C2C}"/>
              </a:ext>
            </a:extLst>
          </p:cNvPr>
          <p:cNvSpPr txBox="1"/>
          <p:nvPr/>
        </p:nvSpPr>
        <p:spPr>
          <a:xfrm>
            <a:off x="794615" y="2131796"/>
            <a:ext cx="10258425" cy="36933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cs typeface="Calibri"/>
              </a:rPr>
              <a:t>Damp and </a:t>
            </a:r>
            <a:r>
              <a:rPr lang="en-US" b="1" err="1">
                <a:cs typeface="Calibri"/>
              </a:rPr>
              <a:t>mould</a:t>
            </a:r>
            <a:r>
              <a:rPr lang="en-US" b="1">
                <a:cs typeface="Calibri"/>
              </a:rPr>
              <a:t> reporting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Redesign of current form</a:t>
            </a:r>
          </a:p>
          <a:p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Direct Payments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Data analysis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Review discovery with Revs and Bens</a:t>
            </a:r>
          </a:p>
          <a:p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Waste Escalations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Analysis of waste escalation data</a:t>
            </a:r>
          </a:p>
          <a:p>
            <a:endParaRPr lang="en-US">
              <a:cs typeface="Calibri"/>
            </a:endParaRPr>
          </a:p>
          <a:p>
            <a:r>
              <a:rPr lang="en-US" b="1">
                <a:cs typeface="Calibri"/>
              </a:rPr>
              <a:t>Winter Maintenance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Process mapping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35681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D297-87D4-5214-70A1-8933A2AF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3058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Budget consultation 2024/25</a:t>
            </a:r>
          </a:p>
        </p:txBody>
      </p:sp>
      <p:pic>
        <p:nvPicPr>
          <p:cNvPr id="10" name="Content Placeholder 9" descr="A screenshot of a website&#10;&#10;Description automatically generated">
            <a:extLst>
              <a:ext uri="{FF2B5EF4-FFF2-40B4-BE49-F238E27FC236}">
                <a16:creationId xmlns:a16="http://schemas.microsoft.com/office/drawing/2014/main" id="{A064C399-CDBA-CCBD-5B72-1DAB3A4A5A12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343829" y="1736028"/>
            <a:ext cx="5616575" cy="5011738"/>
          </a:xfrm>
          <a:prstGeom prst="rect">
            <a:avLst/>
          </a:prstGeom>
        </p:spPr>
      </p:pic>
      <p:pic>
        <p:nvPicPr>
          <p:cNvPr id="11" name="Picture 10" descr="A screen shot of a website&#10;&#10;Description automatically generated">
            <a:extLst>
              <a:ext uri="{FF2B5EF4-FFF2-40B4-BE49-F238E27FC236}">
                <a16:creationId xmlns:a16="http://schemas.microsoft.com/office/drawing/2014/main" id="{CA4D5603-ECEC-170C-4409-7A60B839E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291" y="1738079"/>
            <a:ext cx="5086153" cy="494206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D4F7FF3-4314-9410-0B4C-C3721A2C7D57}"/>
              </a:ext>
            </a:extLst>
          </p:cNvPr>
          <p:cNvSpPr txBox="1">
            <a:spLocks/>
          </p:cNvSpPr>
          <p:nvPr/>
        </p:nvSpPr>
        <p:spPr>
          <a:xfrm>
            <a:off x="358698" y="7870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/>
              <a:buChar char="•"/>
            </a:pPr>
            <a:r>
              <a:rPr lang="en-US" sz="1800">
                <a:latin typeface="Calibri"/>
                <a:cs typeface="Calibri"/>
              </a:rPr>
              <a:t>New pages for 2024/25 consultation went live 21 November 2023</a:t>
            </a:r>
          </a:p>
          <a:p>
            <a:pPr marL="342900" indent="-342900">
              <a:buFont typeface="Arial"/>
              <a:buChar char="•"/>
            </a:pPr>
            <a:r>
              <a:rPr lang="en-US" sz="1800">
                <a:latin typeface="Calibri"/>
                <a:cs typeface="Calibri Light"/>
                <a:hlinkClick r:id="rId4"/>
              </a:rPr>
              <a:t>www.gateshead.gov.uk/budget</a:t>
            </a:r>
            <a:endParaRPr lang="en-US" sz="1800">
              <a:latin typeface="Calibri"/>
              <a:cs typeface="Calibri Light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520678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D297-87D4-5214-70A1-8933A2AF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3058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latin typeface="Calibri Light"/>
                <a:cs typeface="Calibri Light"/>
              </a:rPr>
              <a:t>New HWRC and DPH pages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4F7FF3-4314-9410-0B4C-C3721A2C7D57}"/>
              </a:ext>
            </a:extLst>
          </p:cNvPr>
          <p:cNvSpPr txBox="1">
            <a:spLocks/>
          </p:cNvSpPr>
          <p:nvPr/>
        </p:nvSpPr>
        <p:spPr>
          <a:xfrm>
            <a:off x="348802" y="10018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latin typeface="Calibri"/>
                <a:cs typeface="Calibri"/>
              </a:rPr>
              <a:t>New pages for Waste and Recycling Visitor and Education Centre and DPH Sexual health survey went live 16 November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ea typeface="+mj-lt"/>
                <a:cs typeface="+mj-lt"/>
                <a:hlinkClick r:id="rId2"/>
              </a:rPr>
              <a:t>www.gateshead.gov.uk/article/25705/Waste-and-Recycling-Visitor-and-Education-Centre</a:t>
            </a:r>
            <a:endParaRPr lang="en-US" sz="1600">
              <a:latin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ea typeface="+mj-lt"/>
                <a:cs typeface="+mj-lt"/>
                <a:hlinkClick r:id="rId3"/>
              </a:rPr>
              <a:t>Sexual health survey 2023 - Gateshead Council</a:t>
            </a:r>
            <a:endParaRPr lang="en-US" sz="1600">
              <a:latin typeface="Calibri Light" panose="020F0302020204030204"/>
              <a:cs typeface="Calibri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600">
              <a:latin typeface="Calibri Light" panose="020F0302020204030204"/>
              <a:cs typeface="Calibri Light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Calibri Light" panose="020F0302020204030204"/>
              <a:cs typeface="Calibri Light"/>
            </a:endParaRPr>
          </a:p>
        </p:txBody>
      </p:sp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998313E3-4896-D63D-712A-8D856C56E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93" y="2016681"/>
            <a:ext cx="5176561" cy="4589812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622259F7-12E4-67BB-968F-D299D4223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9740" y="2017591"/>
            <a:ext cx="6096000" cy="3144718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19365435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D297-87D4-5214-70A1-8933A2AF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3058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latin typeface="Calibri Light"/>
                <a:cs typeface="Calibri Light"/>
              </a:rPr>
              <a:t>New privacy notice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4F7FF3-4314-9410-0B4C-C3721A2C7D57}"/>
              </a:ext>
            </a:extLst>
          </p:cNvPr>
          <p:cNvSpPr txBox="1">
            <a:spLocks/>
          </p:cNvSpPr>
          <p:nvPr/>
        </p:nvSpPr>
        <p:spPr>
          <a:xfrm>
            <a:off x="358698" y="78701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latin typeface="Calibri"/>
                <a:ea typeface="+mj-lt"/>
                <a:cs typeface="Calibri"/>
              </a:rPr>
              <a:t>GTC New Enterprise Allowance Scheme Phase 2 Privacy notice</a:t>
            </a:r>
            <a:endParaRPr lang="en-US"/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ea typeface="+mj-lt"/>
                <a:cs typeface="+mj-lt"/>
                <a:hlinkClick r:id="rId2"/>
              </a:rPr>
              <a:t>Gateshead Trading Company - New Enterprise Allowance Scheme, Phase 2 - Gateshead Council</a:t>
            </a:r>
            <a:endParaRPr lang="en-US" sz="1600">
              <a:latin typeface="Calibri Light"/>
              <a:cs typeface="Calibri Light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Calibri Light" panose="020F0302020204030204"/>
              <a:cs typeface="Calibri Light"/>
            </a:endParaRP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CE15F65F-62CD-7175-0E6D-B2A0C92AA9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11" y="1766946"/>
            <a:ext cx="7946571" cy="4709560"/>
          </a:xfrm>
          <a:prstGeom prst="rect">
            <a:avLst/>
          </a:prstGeom>
          <a:ln>
            <a:solidFill>
              <a:srgbClr val="4472C4"/>
            </a:solidFill>
          </a:ln>
        </p:spPr>
      </p:pic>
    </p:spTree>
    <p:extLst>
      <p:ext uri="{BB962C8B-B14F-4D97-AF65-F5344CB8AC3E}">
        <p14:creationId xmlns:p14="http://schemas.microsoft.com/office/powerpoint/2010/main" val="17770407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3D297-87D4-5214-70A1-8933A2AF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688" y="30588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>
                <a:latin typeface="Calibri Light"/>
                <a:cs typeface="Calibri Light"/>
              </a:rPr>
              <a:t>Comms templates for Libraries bookings platform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D4F7FF3-4314-9410-0B4C-C3721A2C7D57}"/>
              </a:ext>
            </a:extLst>
          </p:cNvPr>
          <p:cNvSpPr txBox="1">
            <a:spLocks/>
          </p:cNvSpPr>
          <p:nvPr/>
        </p:nvSpPr>
        <p:spPr>
          <a:xfrm>
            <a:off x="358698" y="70995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r>
              <a:rPr lang="en-US" sz="1600">
                <a:solidFill>
                  <a:srgbClr val="000000"/>
                </a:solidFill>
                <a:latin typeface="Calibri"/>
                <a:ea typeface="+mj-lt"/>
                <a:cs typeface="Calibri"/>
              </a:rPr>
              <a:t>Draft different email types for Library service events process in ICM: free and paid, booking reminder, booking moved, booking cancelled, payment successful</a:t>
            </a:r>
            <a:endParaRPr lang="en-US">
              <a:solidFill>
                <a:srgbClr val="000000"/>
              </a:solidFill>
              <a:latin typeface="Calibri Light"/>
              <a:ea typeface="+mj-lt"/>
              <a:cs typeface="Calibri Light"/>
            </a:endParaRPr>
          </a:p>
          <a:p>
            <a:pPr marL="342900" indent="-342900">
              <a:buFont typeface="Arial"/>
              <a:buChar char="•"/>
            </a:pPr>
            <a:endParaRPr lang="en-US" sz="2000">
              <a:latin typeface="Calibri Light"/>
              <a:cs typeface="Calibri Light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D5C8E61-D13F-8701-6B5C-5844D24B6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038" y="1580697"/>
            <a:ext cx="4750925" cy="4985657"/>
          </a:xfrm>
          <a:prstGeom prst="rect">
            <a:avLst/>
          </a:prstGeom>
          <a:ln>
            <a:solidFill>
              <a:srgbClr val="4472C4"/>
            </a:solidFill>
          </a:ln>
        </p:spPr>
      </p:pic>
      <p:pic>
        <p:nvPicPr>
          <p:cNvPr id="5" name="Picture 4" descr="A screenshot of a document&#10;&#10;Description automatically generated">
            <a:extLst>
              <a:ext uri="{FF2B5EF4-FFF2-40B4-BE49-F238E27FC236}">
                <a16:creationId xmlns:a16="http://schemas.microsoft.com/office/drawing/2014/main" id="{29F4CCEC-648F-CC73-F538-40678988C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5984" y="1851620"/>
            <a:ext cx="6246420" cy="444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68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2067" y="2354233"/>
            <a:ext cx="2810933" cy="19552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ea typeface="Calibri"/>
                <a:cs typeface="Calibri"/>
              </a:rPr>
              <a:t>ASCD Initial care assessment form</a:t>
            </a:r>
            <a:endParaRPr lang="en-US" b="1"/>
          </a:p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Addition of email field.  Needed in case someone helps with finances.</a:t>
            </a:r>
            <a:endParaRPr lang="en-US"/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AEA3259-0115-896C-5B27-0318A5F60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467" y="2329425"/>
            <a:ext cx="6527800" cy="284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16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33"/>
            <a:ext cx="24892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ea typeface="Calibri"/>
                <a:cs typeface="Calibri"/>
              </a:rPr>
              <a:t>Bin decontamination process</a:t>
            </a:r>
            <a:r>
              <a:rPr lang="en-US" sz="2000">
                <a:ea typeface="Calibri"/>
                <a:cs typeface="Calibri"/>
              </a:rPr>
              <a:t> 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Confirmation page updates and case config changes to allow staff to view case details.</a:t>
            </a:r>
            <a:endParaRPr lang="en-US">
              <a:cs typeface="Calibri"/>
            </a:endParaRPr>
          </a:p>
        </p:txBody>
      </p:sp>
      <p:pic>
        <p:nvPicPr>
          <p:cNvPr id="5" name="Picture 4" descr="A screenshot of a computer error message&#10;&#10;Description automatically generated">
            <a:extLst>
              <a:ext uri="{FF2B5EF4-FFF2-40B4-BE49-F238E27FC236}">
                <a16:creationId xmlns:a16="http://schemas.microsoft.com/office/drawing/2014/main" id="{BD816B07-BFF1-6D35-6B44-FF295E402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467" y="1893233"/>
            <a:ext cx="6426199" cy="282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36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33"/>
            <a:ext cx="1012048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>
                <a:ea typeface="Calibri"/>
                <a:cs typeface="Calibri"/>
              </a:rPr>
              <a:t>Update to all </a:t>
            </a:r>
            <a:r>
              <a:rPr lang="en-US" sz="2000" b="1" err="1">
                <a:ea typeface="Calibri"/>
                <a:cs typeface="Calibri"/>
              </a:rPr>
              <a:t>Mayrise</a:t>
            </a:r>
            <a:r>
              <a:rPr lang="en-US" sz="2000" b="1">
                <a:ea typeface="Calibri"/>
                <a:cs typeface="Calibri"/>
              </a:rPr>
              <a:t> case types</a:t>
            </a:r>
            <a:r>
              <a:rPr lang="en-US" sz="2000">
                <a:ea typeface="Calibri"/>
                <a:cs typeface="Calibri"/>
              </a:rPr>
              <a:t> 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Reallocation groups updated with Street Scene Technical Officer and Digital Team.</a:t>
            </a:r>
            <a:endParaRPr lang="en-US">
              <a:cs typeface="Calibri"/>
            </a:endParaRPr>
          </a:p>
          <a:p>
            <a:pPr marL="0" indent="0">
              <a:buNone/>
            </a:pPr>
            <a:endParaRPr lang="en-US" sz="2000">
              <a:cs typeface="Calibri"/>
            </a:endParaRPr>
          </a:p>
          <a:p>
            <a:pPr marL="0" indent="0">
              <a:buNone/>
            </a:pPr>
            <a:r>
              <a:rPr lang="en-US" sz="2000" b="1">
                <a:cs typeface="Calibri"/>
              </a:rPr>
              <a:t>Email action and validation updates to all </a:t>
            </a:r>
            <a:r>
              <a:rPr lang="en-US" sz="2000" b="1" err="1">
                <a:cs typeface="Calibri"/>
              </a:rPr>
              <a:t>Mayrise</a:t>
            </a:r>
            <a:r>
              <a:rPr lang="en-US" sz="2000" b="1">
                <a:cs typeface="Calibri"/>
              </a:rPr>
              <a:t> case types.</a:t>
            </a:r>
            <a:endParaRPr lang="en-US" sz="2000" b="1"/>
          </a:p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Previously an email was sent to the customer when 'Cancel' was selected by the service.  Mandatory fields had to be populated when cancelling too, this validation has been removed.</a:t>
            </a: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09301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10CC8-1244-FBE5-73EF-6F19F90A5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33"/>
            <a:ext cx="9711266" cy="9985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sz="2000" b="1">
                <a:ea typeface="Calibri"/>
                <a:cs typeface="Calibri"/>
              </a:rPr>
              <a:t>Missed bins</a:t>
            </a:r>
            <a:endParaRPr lang="en-US" sz="2000" b="1">
              <a:cs typeface="Calibri"/>
            </a:endParaRPr>
          </a:p>
          <a:p>
            <a:pPr marL="0" indent="0">
              <a:buNone/>
            </a:pPr>
            <a:r>
              <a:rPr lang="en-US" sz="2000">
                <a:cs typeface="Calibri"/>
              </a:rPr>
              <a:t>Update to confirmation text to inform customers that the bin may not be collected the next working day</a:t>
            </a:r>
            <a:endParaRPr lang="en-US"/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286903E-5983-01FC-1255-31777261C5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066" y="3463769"/>
            <a:ext cx="9347200" cy="246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5784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991C4CA8-5057-EDFB-878F-D25F8F9361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7725" y="132768"/>
            <a:ext cx="4943475" cy="192521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EE2842-ECD8-7527-4C5D-09ADF8EE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33"/>
            <a:ext cx="34671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Text changes to various pages within the My Account area</a:t>
            </a:r>
          </a:p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User registration form</a:t>
            </a:r>
          </a:p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Update your details form</a:t>
            </a:r>
            <a:endParaRPr lang="en-US" sz="2000">
              <a:cs typeface="Calibri"/>
            </a:endParaRPr>
          </a:p>
        </p:txBody>
      </p:sp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3264497-34B5-791E-AF16-00CA082D74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7725" y="2683151"/>
            <a:ext cx="4943475" cy="3539573"/>
          </a:xfrm>
          <a:prstGeom prst="rect">
            <a:avLst/>
          </a:prstGeom>
        </p:spPr>
      </p:pic>
      <p:pic>
        <p:nvPicPr>
          <p:cNvPr id="13" name="Picture 12" descr="A white rectangle with black lines&#10;&#10;Description automatically generated">
            <a:extLst>
              <a:ext uri="{FF2B5EF4-FFF2-40B4-BE49-F238E27FC236}">
                <a16:creationId xmlns:a16="http://schemas.microsoft.com/office/drawing/2014/main" id="{ED57C25E-CDB5-CAA1-F690-EFA462D5CE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5825" y="2176606"/>
            <a:ext cx="2743200" cy="40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12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EE2842-ECD8-7527-4C5D-09ADF8EE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33"/>
            <a:ext cx="3467100" cy="1293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cs typeface="Calibri"/>
              </a:rPr>
              <a:t>Development of the Gateshead Has Your Back feedback form (</a:t>
            </a:r>
            <a:r>
              <a:rPr lang="en-US" sz="2000">
                <a:cs typeface="Calibri"/>
                <a:hlinkClick r:id="rId4"/>
              </a:rPr>
              <a:t>link</a:t>
            </a:r>
            <a:r>
              <a:rPr lang="en-US" sz="2000">
                <a:cs typeface="Calibri"/>
              </a:rPr>
              <a:t>)</a:t>
            </a:r>
            <a:endParaRPr lang="en-US" sz="2000">
              <a:ea typeface="Calibri"/>
              <a:cs typeface="Calibri"/>
            </a:endParaRPr>
          </a:p>
        </p:txBody>
      </p:sp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FA4246C6-987A-8D0E-7B85-862EE37FD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6775" y="4244951"/>
            <a:ext cx="7229475" cy="1911398"/>
          </a:xfrm>
          <a:prstGeom prst="rect">
            <a:avLst/>
          </a:prstGeom>
        </p:spPr>
      </p:pic>
      <p:pic>
        <p:nvPicPr>
          <p:cNvPr id="3" name="Picture 2" descr="A screenshot of a contact page&#10;&#10;Description automatically generated">
            <a:extLst>
              <a:ext uri="{FF2B5EF4-FFF2-40B4-BE49-F238E27FC236}">
                <a16:creationId xmlns:a16="http://schemas.microsoft.com/office/drawing/2014/main" id="{8C80F3BD-CD1B-2E71-255F-9F2CCAAEBA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5975" y="141267"/>
            <a:ext cx="4686300" cy="3994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8371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76679" y="1376758"/>
            <a:ext cx="5123329" cy="948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Design</a:t>
            </a:r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6CD6C19-FF9C-4ACA-E6EC-351367735C31}"/>
              </a:ext>
            </a:extLst>
          </p:cNvPr>
          <p:cNvSpPr txBox="1"/>
          <p:nvPr/>
        </p:nvSpPr>
        <p:spPr>
          <a:xfrm>
            <a:off x="942195" y="2269191"/>
            <a:ext cx="9395230" cy="38164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172B4D"/>
                </a:solidFill>
                <a:ea typeface="+mn-lt"/>
                <a:cs typeface="+mn-lt"/>
              </a:rPr>
              <a:t>Site not displaying correctly on Galaxy S23 Ultra</a:t>
            </a:r>
            <a:endParaRPr lang="en-US" sz="1600">
              <a:solidFill>
                <a:srgbClr val="172B4D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172B4D"/>
                </a:solidFill>
                <a:ea typeface="+mn-lt"/>
                <a:cs typeface="+mn-lt"/>
              </a:rPr>
              <a:t>My Gateshead account - HWRC field not showing in mobile view</a:t>
            </a:r>
            <a:endParaRPr lang="en-US" sz="1600">
              <a:solidFill>
                <a:srgbClr val="172B4D"/>
              </a:solidFill>
              <a:ea typeface="Calibri" panose="020F0502020204030204"/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172B4D"/>
                </a:solidFill>
                <a:ea typeface="+mn-lt"/>
                <a:cs typeface="+mn-lt"/>
              </a:rPr>
              <a:t>Late school applications – styling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172B4D"/>
                </a:solidFill>
                <a:ea typeface="+mn-lt"/>
                <a:cs typeface="+mn-lt"/>
              </a:rPr>
              <a:t>Intranet - Use news hub to display the news on the Gateshead Intranet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172B4D"/>
                </a:solidFill>
                <a:ea typeface="+mn-lt"/>
                <a:cs typeface="+mn-lt"/>
              </a:rPr>
              <a:t>Hint text is overlapping the question in forms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172B4D"/>
                </a:solidFill>
                <a:ea typeface="Calibri" panose="020F0502020204030204"/>
                <a:cs typeface="Calibri" panose="020F0502020204030204"/>
              </a:rPr>
              <a:t>STAN site testing - Call to action buttons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172B4D"/>
                </a:solidFill>
                <a:ea typeface="Calibri" panose="020F0502020204030204"/>
                <a:cs typeface="Calibri" panose="020F0502020204030204"/>
              </a:rPr>
              <a:t>STAN site testing – List styling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172B4D"/>
                </a:solidFill>
                <a:ea typeface="Calibri" panose="020F0502020204030204"/>
                <a:cs typeface="Calibri" panose="020F0502020204030204"/>
              </a:rPr>
              <a:t>8x8 icon for customer contact navigation</a:t>
            </a: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rgbClr val="172B4D"/>
                </a:solidFill>
                <a:ea typeface="Calibri" panose="020F0502020204030204"/>
                <a:cs typeface="Calibri" panose="020F0502020204030204"/>
              </a:rPr>
              <a:t>Gateshead Has Your Back site styling</a:t>
            </a:r>
          </a:p>
          <a:p>
            <a:pPr marL="285750" indent="-285750">
              <a:buFont typeface="Arial"/>
              <a:buChar char="•"/>
            </a:pPr>
            <a:endParaRPr lang="en-US" sz="1600">
              <a:ea typeface="Calibri"/>
              <a:cs typeface="Calibri"/>
            </a:endParaRPr>
          </a:p>
          <a:p>
            <a:endParaRPr lang="en-US" sz="1600">
              <a:ea typeface="Calibri"/>
              <a:cs typeface="Calibri"/>
            </a:endParaRPr>
          </a:p>
          <a:p>
            <a:pPr lvl="1"/>
            <a:endParaRPr lang="en-US" sz="1600">
              <a:ea typeface="Calibri"/>
              <a:cs typeface="Calibri"/>
            </a:endParaRPr>
          </a:p>
          <a:p>
            <a:pPr lvl="1"/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,Sans-Serif"/>
              <a:buChar char="•"/>
            </a:pPr>
            <a:endParaRPr lang="en-US" sz="1600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6633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Development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EE2842-ECD8-7527-4C5D-09ADF8EEE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8833"/>
            <a:ext cx="10896600" cy="12938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Premises </a:t>
            </a:r>
            <a:r>
              <a:rPr lang="en-US" sz="2000" err="1">
                <a:ea typeface="Calibri"/>
                <a:cs typeface="Calibri"/>
              </a:rPr>
              <a:t>licence</a:t>
            </a:r>
            <a:r>
              <a:rPr lang="en-US" sz="2000">
                <a:ea typeface="Calibri"/>
                <a:cs typeface="Calibri"/>
              </a:rPr>
              <a:t> payment </a:t>
            </a:r>
            <a:r>
              <a:rPr lang="en-US" sz="2000">
                <a:ea typeface="+mn-lt"/>
                <a:cs typeface="+mn-lt"/>
                <a:hlinkClick r:id="rId4"/>
              </a:rPr>
              <a:t>Premises licence payment - Gateshead Council (gosshosted.com)</a:t>
            </a:r>
          </a:p>
          <a:p>
            <a:pPr marL="0" indent="0">
              <a:buNone/>
            </a:pPr>
            <a:r>
              <a:rPr lang="en-US" sz="2000">
                <a:ea typeface="Calibri"/>
                <a:cs typeface="Calibri"/>
              </a:rPr>
              <a:t>Service search in Customer Contact </a:t>
            </a:r>
            <a:r>
              <a:rPr lang="en-US" sz="2000">
                <a:ea typeface="+mn-lt"/>
                <a:cs typeface="+mn-lt"/>
                <a:hlinkClick r:id="rId5"/>
              </a:rPr>
              <a:t>Premises licence payment search - Customer Contact (gosshosted.com)</a:t>
            </a:r>
          </a:p>
          <a:p>
            <a:pPr marL="0" indent="0">
              <a:buNone/>
            </a:pPr>
            <a:endParaRPr lang="en-US" sz="20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20859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6 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AE2A157-CCC0-4C44-91F7-F7F471A30E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577701"/>
            <a:ext cx="10214841" cy="2599262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 panose="020B0702040204020203" pitchFamily="34" charset="0"/>
                <a:cs typeface="Segoe UI Semibold" panose="020B0702040204020203" pitchFamily="34" charset="0"/>
              </a:rPr>
              <a:t>Testing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DF38579-5685-EADC-9199-339ABF44C637}"/>
              </a:ext>
            </a:extLst>
          </p:cNvPr>
          <p:cNvSpPr txBox="1">
            <a:spLocks/>
          </p:cNvSpPr>
          <p:nvPr/>
        </p:nvSpPr>
        <p:spPr>
          <a:xfrm>
            <a:off x="820369" y="2158005"/>
            <a:ext cx="9476504" cy="46769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>
              <a:latin typeface="Calibri"/>
              <a:cs typeface="Segoe UI Semilight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76DDA8-69B2-333F-32F5-C8EBB0AEC893}"/>
              </a:ext>
            </a:extLst>
          </p:cNvPr>
          <p:cNvSpPr txBox="1"/>
          <p:nvPr/>
        </p:nvSpPr>
        <p:spPr>
          <a:xfrm>
            <a:off x="794615" y="2131796"/>
            <a:ext cx="1025842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Standard site testing</a:t>
            </a:r>
          </a:p>
          <a:p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Changes to Late Applications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>
                <a:cs typeface="Calibri"/>
              </a:rPr>
              <a:t>Add title to 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>
                <a:cs typeface="Calibri"/>
              </a:rPr>
              <a:t>Emmanuel college detection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>
                <a:cs typeface="Calibri"/>
              </a:rPr>
              <a:t>Ensure surname is provided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>
                <a:cs typeface="Calibri"/>
              </a:rPr>
              <a:t>Completed form details to be emailed as PDF attachment</a:t>
            </a:r>
            <a:endParaRPr lang="en-US" sz="1500"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>
              <a:cs typeface="Calibri"/>
            </a:endParaRPr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en-US">
                <a:cs typeface="Calibri"/>
              </a:rPr>
              <a:t>Changes to In Year School Transfers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>
                <a:cs typeface="Calibri"/>
              </a:rPr>
              <a:t>Apply cosmetic label adjustments to the RESIDENCE and ARRIVED pages in response to feedback.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>
                <a:cs typeface="Calibri"/>
              </a:rPr>
              <a:t>Update corresponding labels on the CYA page and the configuration templates to align with the cosmetic changes.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>
                <a:cs typeface="Calibri"/>
              </a:rPr>
              <a:t>Implement the addition of a TITLE field on the CONTACT page in the first-stage form.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>
                <a:cs typeface="Calibri"/>
              </a:rPr>
              <a:t>Develop calculations and logic for the CHILDDOB field on the CHILDDETAILS page, including creating a function to calculate the child's age.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>
                <a:cs typeface="Calibri"/>
              </a:rPr>
              <a:t>Incorporate logic to determine if the child is currently in the term for year 11 or beyond.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>
                <a:cs typeface="Calibri"/>
              </a:rPr>
              <a:t>Configure the system to halt progression if the child surpasses the specified </a:t>
            </a:r>
            <a:r>
              <a:rPr lang="en-GB" sz="1500" err="1">
                <a:cs typeface="Calibri"/>
              </a:rPr>
              <a:t>cutoff</a:t>
            </a:r>
            <a:r>
              <a:rPr lang="en-GB" sz="1500">
                <a:cs typeface="Calibri"/>
              </a:rPr>
              <a:t> date.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500">
                <a:cs typeface="Calibri"/>
              </a:rPr>
              <a:t>Display an alert in such cases and hide the remaining fields on the form.</a:t>
            </a:r>
            <a:endParaRPr lang="en-US" sz="1500">
              <a:cs typeface="Calibri"/>
            </a:endParaRPr>
          </a:p>
          <a:p>
            <a:r>
              <a:rPr lang="en-US">
                <a:cs typeface="Calibri"/>
              </a:rPr>
              <a:t>	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12095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Go live</a:t>
            </a:r>
            <a:endParaRPr lang="en-GB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DF38579-5685-EADC-9199-339ABF44C637}"/>
              </a:ext>
            </a:extLst>
          </p:cNvPr>
          <p:cNvSpPr txBox="1">
            <a:spLocks/>
          </p:cNvSpPr>
          <p:nvPr/>
        </p:nvSpPr>
        <p:spPr>
          <a:xfrm>
            <a:off x="841096" y="2049148"/>
            <a:ext cx="9177006" cy="4445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r>
              <a:rPr lang="en-GB" sz="2400">
                <a:latin typeface="Segoe UI Semilight"/>
                <a:ea typeface="Calibri"/>
                <a:cs typeface="Segoe UI Semilight"/>
              </a:rPr>
              <a:t>Late school applications</a:t>
            </a:r>
            <a:endParaRPr lang="en-GB" sz="2400" i="1">
              <a:latin typeface="Segoe UI Semilight" panose="020B0402040204020203" pitchFamily="34" charset="0"/>
              <a:ea typeface="Calibri"/>
              <a:cs typeface="Segoe UI Semilight" panose="020B0402040204020203" pitchFamily="34" charset="0"/>
            </a:endParaRPr>
          </a:p>
          <a:p>
            <a:r>
              <a:rPr lang="en-GB" sz="2400">
                <a:latin typeface="Segoe UI Semilight"/>
                <a:ea typeface="Calibri"/>
                <a:cs typeface="Segoe UI Semilight"/>
              </a:rPr>
              <a:t>Intranet employee news</a:t>
            </a:r>
            <a:endParaRPr lang="en-GB" sz="2400">
              <a:latin typeface="Segoe UI Semilight" panose="020B0402040204020203" pitchFamily="34" charset="0"/>
              <a:ea typeface="Calibri"/>
              <a:cs typeface="Segoe UI Semilight" panose="020B0402040204020203" pitchFamily="34" charset="0"/>
            </a:endParaRPr>
          </a:p>
          <a:p>
            <a:r>
              <a:rPr lang="en-GB" sz="2400">
                <a:latin typeface="Segoe UI Semilight"/>
                <a:cs typeface="Segoe UI Semilight"/>
              </a:rPr>
              <a:t>Standard site</a:t>
            </a: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277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969819" y="1533236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38200" y="1178836"/>
            <a:ext cx="10515600" cy="3992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>
                <a:latin typeface="Segoe UI Semibold"/>
                <a:cs typeface="Segoe UI Semibold"/>
              </a:rPr>
              <a:t>BAU/ Other tasks</a:t>
            </a:r>
          </a:p>
          <a:p>
            <a:endParaRPr lang="en-GB" sz="2800">
              <a:latin typeface="Segoe UI Semibold"/>
              <a:cs typeface="Segoe UI Semibold"/>
            </a:endParaRP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Segoe UI Semibold"/>
              </a:rPr>
              <a:t>Service engagement sessions</a:t>
            </a: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Segoe UI Semibold"/>
              </a:rPr>
              <a:t>Agile training</a:t>
            </a: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Segoe UI Semibold"/>
              </a:rPr>
              <a:t>Content</a:t>
            </a: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Segoe UI Semibold"/>
              </a:rPr>
              <a:t>Service support</a:t>
            </a:r>
          </a:p>
          <a:p>
            <a:pPr marL="342900" indent="-342900">
              <a:buFont typeface="Arial"/>
              <a:buChar char="•"/>
            </a:pPr>
            <a:r>
              <a:rPr lang="en-GB" sz="2400">
                <a:latin typeface="Calibri"/>
                <a:ea typeface="Calibri"/>
                <a:cs typeface="Segoe UI Semibold"/>
              </a:rPr>
              <a:t>Inbox/complaints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DDF38579-5685-EADC-9199-339ABF44C637}"/>
              </a:ext>
            </a:extLst>
          </p:cNvPr>
          <p:cNvSpPr txBox="1">
            <a:spLocks/>
          </p:cNvSpPr>
          <p:nvPr/>
        </p:nvSpPr>
        <p:spPr>
          <a:xfrm>
            <a:off x="841096" y="2049148"/>
            <a:ext cx="9177006" cy="444553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i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US" sz="1800">
              <a:latin typeface="Calibri"/>
              <a:cs typeface="Calibri"/>
            </a:endParaRPr>
          </a:p>
          <a:p>
            <a:endParaRPr lang="en-US" sz="2400">
              <a:latin typeface="Calibri"/>
              <a:cs typeface="Calibri"/>
            </a:endParaRPr>
          </a:p>
          <a:p>
            <a:endParaRPr lang="en-US" sz="2400">
              <a:latin typeface="Calibri"/>
              <a:cs typeface="Calibri"/>
            </a:endParaRPr>
          </a:p>
          <a:p>
            <a:pPr marL="0" indent="0">
              <a:buNone/>
            </a:pPr>
            <a:endParaRPr lang="en-GB" b="1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178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03B79A-C9F5-D0E1-6CD7-1F46301C7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873061"/>
            <a:ext cx="9756062" cy="4498443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en-GB" b="1">
                <a:ea typeface="Calibri" panose="020F0502020204030204"/>
                <a:cs typeface="Calibri"/>
              </a:rPr>
              <a:t>Discovery</a:t>
            </a:r>
          </a:p>
          <a:p>
            <a:r>
              <a:rPr lang="en-GB" sz="1400">
                <a:cs typeface="Calibri"/>
              </a:rPr>
              <a:t>Direct Payments – meeting with Adult Social Care and further research</a:t>
            </a:r>
          </a:p>
          <a:p>
            <a:r>
              <a:rPr lang="en-GB" sz="1400">
                <a:cs typeface="Calibri"/>
              </a:rPr>
              <a:t>Waste escalations – continue with data analysis and start on form for Return a Bin</a:t>
            </a:r>
          </a:p>
          <a:p>
            <a:pPr marL="0" indent="0">
              <a:buNone/>
            </a:pPr>
            <a:endParaRPr lang="en-GB" b="1">
              <a:ea typeface="Calibri" panose="020F0502020204030204"/>
              <a:cs typeface="Calibri"/>
            </a:endParaRPr>
          </a:p>
          <a:p>
            <a:pPr marL="0" indent="0">
              <a:buNone/>
            </a:pPr>
            <a:r>
              <a:rPr lang="en-GB" b="1">
                <a:ea typeface="Calibri" panose="020F0502020204030204"/>
                <a:cs typeface="Calibri"/>
              </a:rPr>
              <a:t>Content</a:t>
            </a:r>
          </a:p>
          <a:p>
            <a:r>
              <a:rPr lang="en-GB" sz="1400">
                <a:ea typeface="Calibri"/>
                <a:cs typeface="Calibri"/>
              </a:rPr>
              <a:t>Safeguarding Adults Board information and guidance content review ahead of website design revamp</a:t>
            </a:r>
          </a:p>
          <a:p>
            <a:r>
              <a:rPr lang="en-GB" sz="1400">
                <a:ea typeface="Calibri"/>
                <a:cs typeface="Calibri"/>
              </a:rPr>
              <a:t>Gateshead Now budget special to go out on 23 November</a:t>
            </a:r>
          </a:p>
          <a:p>
            <a:endParaRPr lang="en-GB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b="1">
                <a:ea typeface="Calibri"/>
                <a:cs typeface="Calibri"/>
              </a:rPr>
              <a:t>Design</a:t>
            </a:r>
          </a:p>
          <a:p>
            <a:r>
              <a:rPr lang="en-GB" sz="1500">
                <a:cs typeface="Calibri"/>
              </a:rPr>
              <a:t>Gateshead Has Your Back care leavers local offer website to go live (soft launch)</a:t>
            </a:r>
            <a:endParaRPr lang="en-GB">
              <a:cs typeface="Calibri" panose="020F0502020204030204"/>
            </a:endParaRPr>
          </a:p>
          <a:p>
            <a:r>
              <a:rPr lang="en-GB" sz="1500">
                <a:ea typeface="+mn-lt"/>
                <a:cs typeface="+mn-lt"/>
              </a:rPr>
              <a:t>Supply Intranet styling to Engage</a:t>
            </a:r>
            <a:endParaRPr lang="en-GB" sz="1500">
              <a:ea typeface="Calibri"/>
              <a:cs typeface="Calibri"/>
            </a:endParaRPr>
          </a:p>
          <a:p>
            <a:pPr marL="0" indent="0">
              <a:buNone/>
            </a:pPr>
            <a:endParaRPr lang="en-GB" sz="1500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 b="1">
                <a:ea typeface="Calibri"/>
                <a:cs typeface="Calibri"/>
              </a:rPr>
              <a:t>Development</a:t>
            </a:r>
          </a:p>
          <a:p>
            <a:r>
              <a:rPr lang="en-GB" sz="1400">
                <a:ea typeface="Calibri"/>
                <a:cs typeface="Calibri"/>
              </a:rPr>
              <a:t>Update to all payment forms</a:t>
            </a:r>
            <a:endParaRPr lang="en-GB">
              <a:ea typeface="Calibri"/>
              <a:cs typeface="Calibri"/>
            </a:endParaRPr>
          </a:p>
          <a:p>
            <a:r>
              <a:rPr lang="en-GB" sz="1400">
                <a:ea typeface="+mn-lt"/>
                <a:cs typeface="+mn-lt"/>
              </a:rPr>
              <a:t>Remove message when moving a registrars appointment</a:t>
            </a:r>
            <a:endParaRPr lang="en-GB" sz="1400">
              <a:ea typeface="Calibri"/>
              <a:cs typeface="Calibri"/>
            </a:endParaRPr>
          </a:p>
          <a:p>
            <a:endParaRPr lang="en-GB" sz="1400">
              <a:ea typeface="Calibri"/>
              <a:cs typeface="Calibri"/>
            </a:endParaRPr>
          </a:p>
          <a:p>
            <a:pPr marL="0" indent="0">
              <a:buNone/>
            </a:pPr>
            <a:endParaRPr lang="en-GB" b="1">
              <a:ea typeface="Calibri"/>
              <a:cs typeface="Calibri"/>
            </a:endParaRPr>
          </a:p>
          <a:p>
            <a:endParaRPr lang="en-GB">
              <a:ea typeface="Calibri"/>
              <a:cs typeface="Calibri"/>
            </a:endParaRPr>
          </a:p>
          <a:p>
            <a:pPr marL="0" indent="0">
              <a:buNone/>
            </a:pPr>
            <a:endParaRPr lang="en-GB">
              <a:ea typeface="Calibri"/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09B7BB-A470-4900-5995-FDE60AF9749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939400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latin typeface="Segoe UI Semibold"/>
                <a:cs typeface="Segoe UI Semibold"/>
              </a:rPr>
              <a:t>What's coming up in Sprint 8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900342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1F29247-0259-9C87-5E15-53F3469DB4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A3F1497-4A8F-A441-6A64-4E7A4973AF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206" y="5872020"/>
            <a:ext cx="1755124" cy="4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118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76679" y="1391134"/>
            <a:ext cx="10711328" cy="9344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b="1">
                <a:latin typeface="Segoe UI Semibold"/>
                <a:cs typeface="Segoe UI Semibold"/>
              </a:rPr>
              <a:t>Design - </a:t>
            </a:r>
            <a:r>
              <a:rPr lang="en-US" sz="2800" b="1">
                <a:latin typeface="Segoe UI Semibold"/>
                <a:cs typeface="Calibri"/>
              </a:rPr>
              <a:t>Site not displaying correctly on Galaxy S23 Ultra</a:t>
            </a:r>
            <a:endParaRPr lang="en-US" sz="2800" b="1">
              <a:latin typeface="Segoe UI Semibold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blue and black text on a white background&#10;&#10;Description automatically generated">
            <a:extLst>
              <a:ext uri="{FF2B5EF4-FFF2-40B4-BE49-F238E27FC236}">
                <a16:creationId xmlns:a16="http://schemas.microsoft.com/office/drawing/2014/main" id="{FF460651-D917-4E27-2477-DD5CA3D7A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8766" y="2255808"/>
            <a:ext cx="2018846" cy="4114800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0C4DCC-27A2-775F-C5EB-4D62CB07EE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3822" y="2255808"/>
            <a:ext cx="2018846" cy="4114800"/>
          </a:xfrm>
          <a:prstGeom prst="rect">
            <a:avLst/>
          </a:prstGeom>
        </p:spPr>
      </p:pic>
      <p:pic>
        <p:nvPicPr>
          <p:cNvPr id="8" name="Picture 7" descr="A screen shot of a phone&#10;&#10;Description automatically generated">
            <a:extLst>
              <a:ext uri="{FF2B5EF4-FFF2-40B4-BE49-F238E27FC236}">
                <a16:creationId xmlns:a16="http://schemas.microsoft.com/office/drawing/2014/main" id="{1A66E04F-6B24-FD6B-7AC7-0DF72BDE1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1958" y="2227053"/>
            <a:ext cx="2017216" cy="4114800"/>
          </a:xfrm>
          <a:prstGeom prst="rect">
            <a:avLst/>
          </a:prstGeom>
        </p:spPr>
      </p:pic>
      <p:pic>
        <p:nvPicPr>
          <p:cNvPr id="10" name="Graphic 9" descr="Arrow Right with solid fill">
            <a:extLst>
              <a:ext uri="{FF2B5EF4-FFF2-40B4-BE49-F238E27FC236}">
                <a16:creationId xmlns:a16="http://schemas.microsoft.com/office/drawing/2014/main" id="{C49AE724-5902-847D-8422-5678943690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77781" y="385361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42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76679" y="1659513"/>
            <a:ext cx="10864687" cy="101593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400">
                <a:latin typeface="Segoe UI Semibold"/>
                <a:cs typeface="Segoe UI Semibold"/>
              </a:rPr>
              <a:t>Design - </a:t>
            </a:r>
            <a:r>
              <a:rPr lang="en-US" sz="2400">
                <a:latin typeface="Segoe UI Semibold"/>
                <a:cs typeface="Calibri"/>
              </a:rPr>
              <a:t>My Gateshead account - HWRC field not showing in mobile view</a:t>
            </a:r>
            <a:endParaRPr lang="en-US" sz="2400"/>
          </a:p>
          <a:p>
            <a:endParaRPr lang="en-GB" sz="2800">
              <a:latin typeface="Segoe UI Semibold"/>
              <a:cs typeface="Segoe UI Semibold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phone&#10;&#10;Description automatically generated">
            <a:extLst>
              <a:ext uri="{FF2B5EF4-FFF2-40B4-BE49-F238E27FC236}">
                <a16:creationId xmlns:a16="http://schemas.microsoft.com/office/drawing/2014/main" id="{B71EDF36-643D-B51D-29E2-F195A13BB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343" y="2375619"/>
            <a:ext cx="1901389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6989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76679" y="1386342"/>
            <a:ext cx="10663404" cy="939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>
                <a:latin typeface="Segoe UI Semibold"/>
                <a:cs typeface="Segoe UI Semibold"/>
              </a:rPr>
              <a:t>Design </a:t>
            </a:r>
            <a:r>
              <a:rPr lang="en-US" sz="2000">
                <a:latin typeface="Segoe UI Semibold"/>
                <a:cs typeface="Calibri"/>
              </a:rPr>
              <a:t>Intranet - Use news hub to display the news on the Gateshead Intranet</a:t>
            </a:r>
            <a:endParaRPr lang="en-US" sz="2000">
              <a:latin typeface="Segoe UI Semibold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BC05229-06AB-7B2B-75A6-32EE8D0BA5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247" y="2255808"/>
            <a:ext cx="4659733" cy="4114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8F6FBD-4C43-97BC-B012-1A9C6CC207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988" y="2255808"/>
            <a:ext cx="4047344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62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76679" y="1453436"/>
            <a:ext cx="10596310" cy="939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>
                <a:latin typeface="Segoe UI Semibold"/>
                <a:cs typeface="Segoe UI Semibold"/>
              </a:rPr>
              <a:t>Design - </a:t>
            </a:r>
            <a:r>
              <a:rPr lang="en-US" sz="2800">
                <a:latin typeface="Segoe UI Semibold"/>
                <a:cs typeface="Calibri"/>
              </a:rPr>
              <a:t>Hint text is overlapping the question in forms</a:t>
            </a:r>
            <a:endParaRPr lang="en-US"/>
          </a:p>
          <a:p>
            <a:endParaRPr lang="en-GB" sz="2800">
              <a:latin typeface="Segoe UI Semibold"/>
              <a:cs typeface="Segoe UI Semibold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close-up of a message&#10;&#10;Description automatically generated">
            <a:extLst>
              <a:ext uri="{FF2B5EF4-FFF2-40B4-BE49-F238E27FC236}">
                <a16:creationId xmlns:a16="http://schemas.microsoft.com/office/drawing/2014/main" id="{49F95D40-70DE-7A5C-F468-0072D88C81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585" y="2223594"/>
            <a:ext cx="4207774" cy="1495454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7DA63AD-E111-8241-190B-EEF082E82A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6151" y="2184724"/>
            <a:ext cx="6096000" cy="2752136"/>
          </a:xfrm>
          <a:prstGeom prst="rect">
            <a:avLst/>
          </a:prstGeom>
        </p:spPr>
      </p:pic>
      <p:pic>
        <p:nvPicPr>
          <p:cNvPr id="10" name="Graphic 9" descr="Arrow Right with solid fill">
            <a:extLst>
              <a:ext uri="{FF2B5EF4-FFF2-40B4-BE49-F238E27FC236}">
                <a16:creationId xmlns:a16="http://schemas.microsoft.com/office/drawing/2014/main" id="{F1DC9CF6-34CE-370F-D395-E1BA4C57DC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33668" y="276572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00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76679" y="1386342"/>
            <a:ext cx="11190574" cy="1476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>
                <a:latin typeface="Segoe UI Semibold"/>
                <a:cs typeface="Segoe UI Semibold"/>
              </a:rPr>
              <a:t>Design - </a:t>
            </a:r>
            <a:r>
              <a:rPr lang="en-US" sz="2800">
                <a:latin typeface="Segoe UI Semibold"/>
                <a:cs typeface="Calibri"/>
              </a:rPr>
              <a:t>STAN site testing - Call to action buttons and List styling</a:t>
            </a:r>
            <a:endParaRPr lang="en-US" sz="2800">
              <a:latin typeface="Segoe UI Semibold"/>
              <a:cs typeface="Segoe UI Semibold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 sz="1600">
              <a:solidFill>
                <a:srgbClr val="172B4D"/>
              </a:solidFill>
              <a:latin typeface="Calibri"/>
              <a:cs typeface="Calibri"/>
            </a:endParaRPr>
          </a:p>
          <a:p>
            <a:endParaRPr lang="en-GB" sz="2800">
              <a:latin typeface="Segoe UI Semibold"/>
              <a:cs typeface="Segoe UI Semibold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2" name="Picture 1" descr="A screenshot of a computer&#10;&#10;Description automatically generated">
            <a:extLst>
              <a:ext uri="{FF2B5EF4-FFF2-40B4-BE49-F238E27FC236}">
                <a16:creationId xmlns:a16="http://schemas.microsoft.com/office/drawing/2014/main" id="{857E5723-A45A-22AE-5792-D36D07EBE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53" y="2251015"/>
            <a:ext cx="4430207" cy="3357593"/>
          </a:xfrm>
          <a:prstGeom prst="rect">
            <a:avLst/>
          </a:prstGeom>
        </p:spPr>
      </p:pic>
      <p:pic>
        <p:nvPicPr>
          <p:cNvPr id="5" name="Picture 4" descr="A screenshot of a list&#10;&#10;Description automatically generated">
            <a:extLst>
              <a:ext uri="{FF2B5EF4-FFF2-40B4-BE49-F238E27FC236}">
                <a16:creationId xmlns:a16="http://schemas.microsoft.com/office/drawing/2014/main" id="{7404F449-8C09-93E9-1467-28A9C02B5F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64" y="2298940"/>
            <a:ext cx="2596424" cy="4114800"/>
          </a:xfrm>
          <a:prstGeom prst="rect">
            <a:avLst/>
          </a:prstGeom>
        </p:spPr>
      </p:pic>
      <p:pic>
        <p:nvPicPr>
          <p:cNvPr id="8" name="Picture 7" descr="A list of items on a white background&#10;&#10;Description automatically generated">
            <a:extLst>
              <a:ext uri="{FF2B5EF4-FFF2-40B4-BE49-F238E27FC236}">
                <a16:creationId xmlns:a16="http://schemas.microsoft.com/office/drawing/2014/main" id="{3FF020B3-85B0-BA60-7140-7BFCAF9B8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0469" y="2734843"/>
            <a:ext cx="2221062" cy="3305295"/>
          </a:xfrm>
          <a:prstGeom prst="rect">
            <a:avLst/>
          </a:prstGeom>
        </p:spPr>
      </p:pic>
      <p:pic>
        <p:nvPicPr>
          <p:cNvPr id="10" name="Picture 9" descr="A list of items on a white background&#10;&#10;Description automatically generated">
            <a:extLst>
              <a:ext uri="{FF2B5EF4-FFF2-40B4-BE49-F238E27FC236}">
                <a16:creationId xmlns:a16="http://schemas.microsoft.com/office/drawing/2014/main" id="{A2AA8395-9C4F-5371-18DD-A956B75B6D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4902" y="2653581"/>
            <a:ext cx="2381895" cy="346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6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CEBC2A7-3EBB-4DAE-982F-51757A50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214260"/>
          </a:xfrm>
        </p:spPr>
        <p:txBody>
          <a:bodyPr>
            <a:normAutofit/>
          </a:bodyPr>
          <a:lstStyle/>
          <a:p>
            <a:r>
              <a:rPr lang="en-GB">
                <a:latin typeface="Segoe UI Semibold"/>
                <a:cs typeface="Segoe UI Semibold"/>
              </a:rPr>
              <a:t>Sprint 6</a:t>
            </a:r>
            <a:endParaRPr lang="en-GB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45DBAA1-EC91-488A-9011-FC0739990F64}"/>
              </a:ext>
            </a:extLst>
          </p:cNvPr>
          <p:cNvCxnSpPr/>
          <p:nvPr/>
        </p:nvCxnSpPr>
        <p:spPr>
          <a:xfrm>
            <a:off x="875639" y="1421933"/>
            <a:ext cx="188421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6DF149-9B87-86BC-F828-B0E9EF52CCB1}"/>
              </a:ext>
            </a:extLst>
          </p:cNvPr>
          <p:cNvSpPr txBox="1">
            <a:spLocks/>
          </p:cNvSpPr>
          <p:nvPr/>
        </p:nvSpPr>
        <p:spPr>
          <a:xfrm>
            <a:off x="836427" y="2504399"/>
            <a:ext cx="11006629" cy="39916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endParaRPr lang="en-GB" sz="240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5AA4E39-3E88-07A4-1E1D-27A9C82416BD}"/>
              </a:ext>
            </a:extLst>
          </p:cNvPr>
          <p:cNvSpPr txBox="1">
            <a:spLocks/>
          </p:cNvSpPr>
          <p:nvPr/>
        </p:nvSpPr>
        <p:spPr>
          <a:xfrm>
            <a:off x="876679" y="1386342"/>
            <a:ext cx="11190574" cy="1476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800">
                <a:latin typeface="Segoe UI Semibold"/>
                <a:cs typeface="Segoe UI Semibold"/>
              </a:rPr>
              <a:t>Design - </a:t>
            </a:r>
            <a:r>
              <a:rPr lang="en-US" sz="2800">
                <a:latin typeface="Segoe UI Semibold"/>
                <a:cs typeface="Calibri"/>
              </a:rPr>
              <a:t>8x8 icon for customer contact navigation</a:t>
            </a:r>
            <a:endParaRPr lang="en-US" sz="2800">
              <a:latin typeface="Segoe UI Semibold"/>
              <a:cs typeface="Segoe UI Semibold"/>
            </a:endParaRPr>
          </a:p>
          <a:p>
            <a:endParaRPr lang="en-GB" sz="2800">
              <a:latin typeface="Segoe UI Semibold"/>
              <a:cs typeface="Segoe UI Semibold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DC8C27C-2A50-5150-A587-2BE51AED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238" y="6025228"/>
            <a:ext cx="1366818" cy="380395"/>
          </a:xfrm>
          <a:prstGeom prst="rect">
            <a:avLst/>
          </a:prstGeom>
        </p:spPr>
      </p:pic>
      <p:pic>
        <p:nvPicPr>
          <p:cNvPr id="3" name="Picture 2" descr="A black and white logo&#10;&#10;Description automatically generated">
            <a:extLst>
              <a:ext uri="{FF2B5EF4-FFF2-40B4-BE49-F238E27FC236}">
                <a16:creationId xmlns:a16="http://schemas.microsoft.com/office/drawing/2014/main" id="{EABEB245-3308-7E6F-25DE-5EC75CC827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18" y="2586084"/>
            <a:ext cx="10342113" cy="751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953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8e648f4-8199-4cf4-a3ba-75450ed0a186" xsi:nil="true"/>
    <lcf76f155ced4ddcb4097134ff3c332f xmlns="a9b14026-4734-489e-8f15-b25a46bca782">
      <Terms xmlns="http://schemas.microsoft.com/office/infopath/2007/PartnerControls"/>
    </lcf76f155ced4ddcb4097134ff3c332f>
    <SharedWithUsers xmlns="c8e648f4-8199-4cf4-a3ba-75450ed0a186">
      <UserInfo>
        <DisplayName>Heather Marshall</DisplayName>
        <AccountId>22</AccountId>
        <AccountType/>
      </UserInfo>
      <UserInfo>
        <DisplayName>Julia Armstrong</DisplayName>
        <AccountId>42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FD04E57C2B0F4F8F7471857284E91D" ma:contentTypeVersion="16" ma:contentTypeDescription="Create a new document." ma:contentTypeScope="" ma:versionID="16e4a00377e33fb29ef050d1698be58e">
  <xsd:schema xmlns:xsd="http://www.w3.org/2001/XMLSchema" xmlns:xs="http://www.w3.org/2001/XMLSchema" xmlns:p="http://schemas.microsoft.com/office/2006/metadata/properties" xmlns:ns2="a9b14026-4734-489e-8f15-b25a46bca782" xmlns:ns3="c8e648f4-8199-4cf4-a3ba-75450ed0a186" targetNamespace="http://schemas.microsoft.com/office/2006/metadata/properties" ma:root="true" ma:fieldsID="9b937920a9803264e872f8deef872c10" ns2:_="" ns3:_="">
    <xsd:import namespace="a9b14026-4734-489e-8f15-b25a46bca782"/>
    <xsd:import namespace="c8e648f4-8199-4cf4-a3ba-75450ed0a18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b14026-4734-489e-8f15-b25a46bca7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a063525b-ecaa-4c61-9707-36b32d00056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e648f4-8199-4cf4-a3ba-75450ed0a18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8e21397-129c-4e2e-ad99-3b5afbbdc85e}" ma:internalName="TaxCatchAll" ma:showField="CatchAllData" ma:web="c8e648f4-8199-4cf4-a3ba-75450ed0a18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C684CD-CE7E-4F99-8D94-D7E96E4025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5FB1A40-D5CA-4E52-8B07-0406F509CBE3}">
  <ds:schemaRefs>
    <ds:schemaRef ds:uri="a9b14026-4734-489e-8f15-b25a46bca782"/>
    <ds:schemaRef ds:uri="c8e648f4-8199-4cf4-a3ba-75450ed0a18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4C53FE0-2DB0-406C-80AF-65ACE6F156FC}">
  <ds:schemaRefs>
    <ds:schemaRef ds:uri="a9b14026-4734-489e-8f15-b25a46bca782"/>
    <ds:schemaRef ds:uri="c8e648f4-8199-4cf4-a3ba-75450ed0a18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35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Sprint 6 Show and Tell 22/11/2023</vt:lpstr>
      <vt:lpstr>Sprint 6 </vt:lpstr>
      <vt:lpstr>Sprint 6</vt:lpstr>
      <vt:lpstr>Sprint 6</vt:lpstr>
      <vt:lpstr>Sprint 6</vt:lpstr>
      <vt:lpstr>Sprint 6</vt:lpstr>
      <vt:lpstr>Sprint 6</vt:lpstr>
      <vt:lpstr>Sprint 6</vt:lpstr>
      <vt:lpstr>Sprint 6</vt:lpstr>
      <vt:lpstr>Sprint 6</vt:lpstr>
      <vt:lpstr>Sprint 6</vt:lpstr>
      <vt:lpstr>Brighten the Day Christmas holiday activities</vt:lpstr>
      <vt:lpstr>Update to Thrive/Corporate Plan for 2023-28</vt:lpstr>
      <vt:lpstr>Other content</vt:lpstr>
      <vt:lpstr>Local Nature Recovery Plan website </vt:lpstr>
      <vt:lpstr>Late school applications</vt:lpstr>
      <vt:lpstr>Late school applications </vt:lpstr>
      <vt:lpstr>Street lighting</vt:lpstr>
      <vt:lpstr>Gateshead Awards</vt:lpstr>
      <vt:lpstr>Budget consultation 2024/25</vt:lpstr>
      <vt:lpstr>New HWRC and DPH pages</vt:lpstr>
      <vt:lpstr>New privacy notice</vt:lpstr>
      <vt:lpstr>Comms templates for Libraries bookings platform</vt:lpstr>
      <vt:lpstr>Sprint 6</vt:lpstr>
      <vt:lpstr>Sprint 6</vt:lpstr>
      <vt:lpstr>Sprint 6</vt:lpstr>
      <vt:lpstr>Sprint 6</vt:lpstr>
      <vt:lpstr>Sprint 6</vt:lpstr>
      <vt:lpstr>Sprint 6</vt:lpstr>
      <vt:lpstr>Sprint 6</vt:lpstr>
      <vt:lpstr>Sprint 6 </vt:lpstr>
      <vt:lpstr>Sprint 6</vt:lpstr>
      <vt:lpstr>Sprint 6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Suffolk Design Patterns</dc:title>
  <dc:creator>Andy Tipp</dc:creator>
  <cp:revision>1</cp:revision>
  <dcterms:created xsi:type="dcterms:W3CDTF">2022-01-17T11:39:30Z</dcterms:created>
  <dcterms:modified xsi:type="dcterms:W3CDTF">2023-11-22T15:01:36Z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0x010100EBFD04E57C2B0F4F8F7471857284E91D</vt:lpwstr>
  </property>
  <property fmtid="{D5CDD505-2E9C-101B-9397-08002B2CF9AE}" pid="3" name="TaxKeyword">
    <vt:lpwstr/>
  </property>
  <property fmtid="{D5CDD505-2E9C-101B-9397-08002B2CF9AE}" pid="4" name="MediaServiceImageTags">
    <vt:lpwstr/>
  </property>
</Properties>
</file>