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7"/>
  </p:notesMasterIdLst>
  <p:sldIdLst>
    <p:sldId id="307" r:id="rId5"/>
    <p:sldId id="325" r:id="rId6"/>
    <p:sldId id="341" r:id="rId7"/>
    <p:sldId id="339" r:id="rId8"/>
    <p:sldId id="343" r:id="rId9"/>
    <p:sldId id="329" r:id="rId10"/>
    <p:sldId id="347" r:id="rId11"/>
    <p:sldId id="328" r:id="rId12"/>
    <p:sldId id="345" r:id="rId13"/>
    <p:sldId id="346" r:id="rId14"/>
    <p:sldId id="335" r:id="rId15"/>
    <p:sldId id="338" r:id="rId16"/>
    <p:sldId id="333" r:id="rId17"/>
    <p:sldId id="334" r:id="rId18"/>
    <p:sldId id="337" r:id="rId19"/>
    <p:sldId id="336" r:id="rId20"/>
    <p:sldId id="342" r:id="rId21"/>
    <p:sldId id="330" r:id="rId22"/>
    <p:sldId id="331" r:id="rId23"/>
    <p:sldId id="332" r:id="rId24"/>
    <p:sldId id="344" r:id="rId25"/>
    <p:sldId id="326"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AD4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21976D-4E20-9BE3-B391-CEB896F6FE98}" v="1553" dt="2023-11-07T15:27:40.414"/>
    <p1510:client id="{0920CDF7-C5FA-D3CC-A671-000732832FBB}" v="362" dt="2023-11-08T10:07:45.381"/>
    <p1510:client id="{16F2B77B-397E-8013-E14A-1E4322750903}" v="11" dt="2023-11-07T12:33:06.230"/>
    <p1510:client id="{1868AEE1-1ED1-1EA9-CEFB-D1F92FCF6665}" v="114" dt="2023-11-08T10:41:28.942"/>
    <p1510:client id="{2D36C1D4-DBD4-7FB9-8A4E-B8D6D8421BBB}" v="128" dt="2023-11-07T18:28:56.806"/>
    <p1510:client id="{33A04DA8-2EEF-452E-AD35-1FF5BAD1BEE6}" v="186" dt="2023-11-07T17:22:38.084"/>
    <p1510:client id="{570E9B94-6279-4B9D-AECB-5CE53550DEA4}" vWet="2" dt="2023-11-07T13:35:06.664"/>
    <p1510:client id="{58D05F0A-2866-996C-309F-02B951FC25CA}" v="61" dt="2023-11-07T14:32:51.909"/>
    <p1510:client id="{6844871C-8404-4204-B7B5-73E327A70743}" v="192" dt="2023-11-07T10:16:45.377"/>
    <p1510:client id="{8FF125DD-ED74-4A69-A1C2-17CA3FD05B93}" v="23" dt="2023-11-08T08:42:31.028"/>
    <p1510:client id="{A4B3B3F5-A192-472F-90BE-2AF3783F3DB3}" v="19" dt="2023-11-08T09:52:01.863"/>
    <p1510:client id="{BDA396B0-4C70-4FAE-ACF6-5E22A486FD4E}" v="930" dt="2023-11-07T12:51:07.028"/>
    <p1510:client id="{C71CAAEA-09CF-3AC3-8FD1-641D127EE86D}" v="5" dt="2023-11-07T13:48:17.380"/>
    <p1510:client id="{D0397319-4939-4F9A-B049-C80FE77E0DCE}" v="20" vWet="22" dt="2023-11-08T08:41:47.866"/>
    <p1510:client id="{DD31BDA8-8A70-5A2F-D129-CD04537DF54A}" v="310" dt="2023-11-08T14:47:35.504"/>
    <p1510:client id="{DF100563-CF58-E0E6-4A91-B285F07532E8}" v="22" dt="2023-11-07T14:07:18.23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acy Willumsen" userId="S::tracywillumsen@gateshead.gov.uk::4fd40c23-caca-4664-a6b6-3167228c2cb6" providerId="AD" clId="Web-{0421976D-4E20-9BE3-B391-CEB896F6FE98}"/>
    <pc:docChg chg="addSld modSld sldOrd">
      <pc:chgData name="Tracy Willumsen" userId="S::tracywillumsen@gateshead.gov.uk::4fd40c23-caca-4664-a6b6-3167228c2cb6" providerId="AD" clId="Web-{0421976D-4E20-9BE3-B391-CEB896F6FE98}" dt="2023-11-07T15:27:40.414" v="1458" actId="20577"/>
      <pc:docMkLst>
        <pc:docMk/>
      </pc:docMkLst>
      <pc:sldChg chg="modSp">
        <pc:chgData name="Tracy Willumsen" userId="S::tracywillumsen@gateshead.gov.uk::4fd40c23-caca-4664-a6b6-3167228c2cb6" providerId="AD" clId="Web-{0421976D-4E20-9BE3-B391-CEB896F6FE98}" dt="2023-11-07T12:33:39.596" v="2" actId="20577"/>
        <pc:sldMkLst>
          <pc:docMk/>
          <pc:sldMk cId="277833582" sldId="328"/>
        </pc:sldMkLst>
        <pc:spChg chg="mod">
          <ac:chgData name="Tracy Willumsen" userId="S::tracywillumsen@gateshead.gov.uk::4fd40c23-caca-4664-a6b6-3167228c2cb6" providerId="AD" clId="Web-{0421976D-4E20-9BE3-B391-CEB896F6FE98}" dt="2023-11-07T12:33:39.596" v="2" actId="20577"/>
          <ac:spMkLst>
            <pc:docMk/>
            <pc:sldMk cId="277833582" sldId="328"/>
            <ac:spMk id="3" creationId="{56CD6C19-FF9C-4ACA-E6EC-351367735C31}"/>
          </ac:spMkLst>
        </pc:spChg>
      </pc:sldChg>
      <pc:sldChg chg="modSp">
        <pc:chgData name="Tracy Willumsen" userId="S::tracywillumsen@gateshead.gov.uk::4fd40c23-caca-4664-a6b6-3167228c2cb6" providerId="AD" clId="Web-{0421976D-4E20-9BE3-B391-CEB896F6FE98}" dt="2023-11-07T15:26:28.018" v="1454" actId="20577"/>
        <pc:sldMkLst>
          <pc:docMk/>
          <pc:sldMk cId="1576178150" sldId="332"/>
        </pc:sldMkLst>
        <pc:spChg chg="mod">
          <ac:chgData name="Tracy Willumsen" userId="S::tracywillumsen@gateshead.gov.uk::4fd40c23-caca-4664-a6b6-3167228c2cb6" providerId="AD" clId="Web-{0421976D-4E20-9BE3-B391-CEB896F6FE98}" dt="2023-11-07T15:26:28.018" v="1454" actId="20577"/>
          <ac:spMkLst>
            <pc:docMk/>
            <pc:sldMk cId="1576178150" sldId="332"/>
            <ac:spMk id="14" creationId="{D5AA4E39-3E88-07A4-1E1D-27A9C82416BD}"/>
          </ac:spMkLst>
        </pc:spChg>
      </pc:sldChg>
      <pc:sldChg chg="addSp delSp modSp add mod ord replId setBg">
        <pc:chgData name="Tracy Willumsen" userId="S::tracywillumsen@gateshead.gov.uk::4fd40c23-caca-4664-a6b6-3167228c2cb6" providerId="AD" clId="Web-{0421976D-4E20-9BE3-B391-CEB896F6FE98}" dt="2023-11-07T14:59:07.663" v="731" actId="20577"/>
        <pc:sldMkLst>
          <pc:docMk/>
          <pc:sldMk cId="2299259238" sldId="335"/>
        </pc:sldMkLst>
        <pc:spChg chg="mod ord">
          <ac:chgData name="Tracy Willumsen" userId="S::tracywillumsen@gateshead.gov.uk::4fd40c23-caca-4664-a6b6-3167228c2cb6" providerId="AD" clId="Web-{0421976D-4E20-9BE3-B391-CEB896F6FE98}" dt="2023-11-07T12:51:09.594" v="307" actId="1076"/>
          <ac:spMkLst>
            <pc:docMk/>
            <pc:sldMk cId="2299259238" sldId="335"/>
            <ac:spMk id="2" creationId="{60A0B13C-CEDE-35E3-7254-1D6890EBDAF8}"/>
          </ac:spMkLst>
        </pc:spChg>
        <pc:spChg chg="add del mod">
          <ac:chgData name="Tracy Willumsen" userId="S::tracywillumsen@gateshead.gov.uk::4fd40c23-caca-4664-a6b6-3167228c2cb6" providerId="AD" clId="Web-{0421976D-4E20-9BE3-B391-CEB896F6FE98}" dt="2023-11-07T12:36:00.131" v="45"/>
          <ac:spMkLst>
            <pc:docMk/>
            <pc:sldMk cId="2299259238" sldId="335"/>
            <ac:spMk id="4" creationId="{BC7990C1-4F93-3BA7-F131-B832D84A5C0D}"/>
          </ac:spMkLst>
        </pc:spChg>
        <pc:spChg chg="add del mod">
          <ac:chgData name="Tracy Willumsen" userId="S::tracywillumsen@gateshead.gov.uk::4fd40c23-caca-4664-a6b6-3167228c2cb6" providerId="AD" clId="Web-{0421976D-4E20-9BE3-B391-CEB896F6FE98}" dt="2023-11-07T12:49:44.732" v="285"/>
          <ac:spMkLst>
            <pc:docMk/>
            <pc:sldMk cId="2299259238" sldId="335"/>
            <ac:spMk id="6" creationId="{DD1E8B70-5DD5-71B7-11E5-0F8775285FD1}"/>
          </ac:spMkLst>
        </pc:spChg>
        <pc:spChg chg="add mod">
          <ac:chgData name="Tracy Willumsen" userId="S::tracywillumsen@gateshead.gov.uk::4fd40c23-caca-4664-a6b6-3167228c2cb6" providerId="AD" clId="Web-{0421976D-4E20-9BE3-B391-CEB896F6FE98}" dt="2023-11-07T12:49:08.325" v="283" actId="20577"/>
          <ac:spMkLst>
            <pc:docMk/>
            <pc:sldMk cId="2299259238" sldId="335"/>
            <ac:spMk id="11" creationId="{CBD7049B-0E31-A3A4-4DB9-66EDE8086E58}"/>
          </ac:spMkLst>
        </pc:spChg>
        <pc:spChg chg="del mod">
          <ac:chgData name="Tracy Willumsen" userId="S::tracywillumsen@gateshead.gov.uk::4fd40c23-caca-4664-a6b6-3167228c2cb6" providerId="AD" clId="Web-{0421976D-4E20-9BE3-B391-CEB896F6FE98}" dt="2023-11-07T12:39:41.044" v="99"/>
          <ac:spMkLst>
            <pc:docMk/>
            <pc:sldMk cId="2299259238" sldId="335"/>
            <ac:spMk id="12" creationId="{C273348E-D825-7C96-BAB2-9AC832F54112}"/>
          </ac:spMkLst>
        </pc:spChg>
        <pc:spChg chg="add del mod">
          <ac:chgData name="Tracy Willumsen" userId="S::tracywillumsen@gateshead.gov.uk::4fd40c23-caca-4664-a6b6-3167228c2cb6" providerId="AD" clId="Web-{0421976D-4E20-9BE3-B391-CEB896F6FE98}" dt="2023-11-07T14:59:07.663" v="731" actId="20577"/>
          <ac:spMkLst>
            <pc:docMk/>
            <pc:sldMk cId="2299259238" sldId="335"/>
            <ac:spMk id="16" creationId="{B89204DD-49E1-72C3-5C4B-A348705510B4}"/>
          </ac:spMkLst>
        </pc:spChg>
        <pc:spChg chg="add del">
          <ac:chgData name="Tracy Willumsen" userId="S::tracywillumsen@gateshead.gov.uk::4fd40c23-caca-4664-a6b6-3167228c2cb6" providerId="AD" clId="Web-{0421976D-4E20-9BE3-B391-CEB896F6FE98}" dt="2023-11-07T12:50:42.171" v="299"/>
          <ac:spMkLst>
            <pc:docMk/>
            <pc:sldMk cId="2299259238" sldId="335"/>
            <ac:spMk id="19" creationId="{37C89E4B-3C9F-44B9-8B86-D9E3D112D8EC}"/>
          </ac:spMkLst>
        </pc:spChg>
        <pc:spChg chg="add del">
          <ac:chgData name="Tracy Willumsen" userId="S::tracywillumsen@gateshead.gov.uk::4fd40c23-caca-4664-a6b6-3167228c2cb6" providerId="AD" clId="Web-{0421976D-4E20-9BE3-B391-CEB896F6FE98}" dt="2023-11-07T12:49:53.701" v="287"/>
          <ac:spMkLst>
            <pc:docMk/>
            <pc:sldMk cId="2299259238" sldId="335"/>
            <ac:spMk id="22" creationId="{D4771268-CB57-404A-9271-370EB28F6090}"/>
          </ac:spMkLst>
        </pc:spChg>
        <pc:spChg chg="add del">
          <ac:chgData name="Tracy Willumsen" userId="S::tracywillumsen@gateshead.gov.uk::4fd40c23-caca-4664-a6b6-3167228c2cb6" providerId="AD" clId="Web-{0421976D-4E20-9BE3-B391-CEB896F6FE98}" dt="2023-11-07T12:50:43.093" v="301"/>
          <ac:spMkLst>
            <pc:docMk/>
            <pc:sldMk cId="2299259238" sldId="335"/>
            <ac:spMk id="23" creationId="{D4771268-CB57-404A-9271-370EB28F6090}"/>
          </ac:spMkLst>
        </pc:spChg>
        <pc:spChg chg="add del">
          <ac:chgData name="Tracy Willumsen" userId="S::tracywillumsen@gateshead.gov.uk::4fd40c23-caca-4664-a6b6-3167228c2cb6" providerId="AD" clId="Web-{0421976D-4E20-9BE3-B391-CEB896F6FE98}" dt="2023-11-07T12:49:58.686" v="289"/>
          <ac:spMkLst>
            <pc:docMk/>
            <pc:sldMk cId="2299259238" sldId="335"/>
            <ac:spMk id="24" creationId="{1A95671B-3CC6-4792-9114-B74FAEA224E6}"/>
          </ac:spMkLst>
        </pc:spChg>
        <pc:spChg chg="add del">
          <ac:chgData name="Tracy Willumsen" userId="S::tracywillumsen@gateshead.gov.uk::4fd40c23-caca-4664-a6b6-3167228c2cb6" providerId="AD" clId="Web-{0421976D-4E20-9BE3-B391-CEB896F6FE98}" dt="2023-11-07T12:49:58.686" v="289"/>
          <ac:spMkLst>
            <pc:docMk/>
            <pc:sldMk cId="2299259238" sldId="335"/>
            <ac:spMk id="25" creationId="{B89204DD-49E1-72C3-5C4B-A348705510B4}"/>
          </ac:spMkLst>
        </pc:spChg>
        <pc:spChg chg="add del">
          <ac:chgData name="Tracy Willumsen" userId="S::tracywillumsen@gateshead.gov.uk::4fd40c23-caca-4664-a6b6-3167228c2cb6" providerId="AD" clId="Web-{0421976D-4E20-9BE3-B391-CEB896F6FE98}" dt="2023-11-07T12:50:02.451" v="291"/>
          <ac:spMkLst>
            <pc:docMk/>
            <pc:sldMk cId="2299259238" sldId="335"/>
            <ac:spMk id="26" creationId="{E659831F-0D9A-4C63-9EBB-8435B85A440F}"/>
          </ac:spMkLst>
        </pc:spChg>
        <pc:spChg chg="add del">
          <ac:chgData name="Tracy Willumsen" userId="S::tracywillumsen@gateshead.gov.uk::4fd40c23-caca-4664-a6b6-3167228c2cb6" providerId="AD" clId="Web-{0421976D-4E20-9BE3-B391-CEB896F6FE98}" dt="2023-11-07T12:50:02.451" v="291"/>
          <ac:spMkLst>
            <pc:docMk/>
            <pc:sldMk cId="2299259238" sldId="335"/>
            <ac:spMk id="27" creationId="{FFB60E8C-7224-44A4-87A0-46A1711DD2ED}"/>
          </ac:spMkLst>
        </pc:spChg>
        <pc:spChg chg="add del">
          <ac:chgData name="Tracy Willumsen" userId="S::tracywillumsen@gateshead.gov.uk::4fd40c23-caca-4664-a6b6-3167228c2cb6" providerId="AD" clId="Web-{0421976D-4E20-9BE3-B391-CEB896F6FE98}" dt="2023-11-07T12:50:02.451" v="291"/>
          <ac:spMkLst>
            <pc:docMk/>
            <pc:sldMk cId="2299259238" sldId="335"/>
            <ac:spMk id="28" creationId="{5A55FBCD-CD42-40F5-8A1B-3203F9CAEEAA}"/>
          </ac:spMkLst>
        </pc:spChg>
        <pc:spChg chg="add del">
          <ac:chgData name="Tracy Willumsen" userId="S::tracywillumsen@gateshead.gov.uk::4fd40c23-caca-4664-a6b6-3167228c2cb6" providerId="AD" clId="Web-{0421976D-4E20-9BE3-B391-CEB896F6FE98}" dt="2023-11-07T12:50:02.451" v="291"/>
          <ac:spMkLst>
            <pc:docMk/>
            <pc:sldMk cId="2299259238" sldId="335"/>
            <ac:spMk id="29" creationId="{5DA32751-37A2-45C0-BE94-63D375E27003}"/>
          </ac:spMkLst>
        </pc:spChg>
        <pc:spChg chg="add del">
          <ac:chgData name="Tracy Willumsen" userId="S::tracywillumsen@gateshead.gov.uk::4fd40c23-caca-4664-a6b6-3167228c2cb6" providerId="AD" clId="Web-{0421976D-4E20-9BE3-B391-CEB896F6FE98}" dt="2023-11-07T12:50:02.451" v="291"/>
          <ac:spMkLst>
            <pc:docMk/>
            <pc:sldMk cId="2299259238" sldId="335"/>
            <ac:spMk id="30" creationId="{B89204DD-49E1-72C3-5C4B-A348705510B4}"/>
          </ac:spMkLst>
        </pc:spChg>
        <pc:spChg chg="add del">
          <ac:chgData name="Tracy Willumsen" userId="S::tracywillumsen@gateshead.gov.uk::4fd40c23-caca-4664-a6b6-3167228c2cb6" providerId="AD" clId="Web-{0421976D-4E20-9BE3-B391-CEB896F6FE98}" dt="2023-11-07T12:50:04.483" v="293"/>
          <ac:spMkLst>
            <pc:docMk/>
            <pc:sldMk cId="2299259238" sldId="335"/>
            <ac:spMk id="32" creationId="{058A14AF-9FB5-4CC7-BA35-E8E85D3EDF0E}"/>
          </ac:spMkLst>
        </pc:spChg>
        <pc:spChg chg="add del">
          <ac:chgData name="Tracy Willumsen" userId="S::tracywillumsen@gateshead.gov.uk::4fd40c23-caca-4664-a6b6-3167228c2cb6" providerId="AD" clId="Web-{0421976D-4E20-9BE3-B391-CEB896F6FE98}" dt="2023-11-07T12:50:04.483" v="293"/>
          <ac:spMkLst>
            <pc:docMk/>
            <pc:sldMk cId="2299259238" sldId="335"/>
            <ac:spMk id="33" creationId="{3A9A4357-BD1D-4622-A4FE-766E6AB8DE84}"/>
          </ac:spMkLst>
        </pc:spChg>
        <pc:spChg chg="add del">
          <ac:chgData name="Tracy Willumsen" userId="S::tracywillumsen@gateshead.gov.uk::4fd40c23-caca-4664-a6b6-3167228c2cb6" providerId="AD" clId="Web-{0421976D-4E20-9BE3-B391-CEB896F6FE98}" dt="2023-11-07T12:50:04.483" v="293"/>
          <ac:spMkLst>
            <pc:docMk/>
            <pc:sldMk cId="2299259238" sldId="335"/>
            <ac:spMk id="34" creationId="{E659831F-0D9A-4C63-9EBB-8435B85A440F}"/>
          </ac:spMkLst>
        </pc:spChg>
        <pc:spChg chg="add del">
          <ac:chgData name="Tracy Willumsen" userId="S::tracywillumsen@gateshead.gov.uk::4fd40c23-caca-4664-a6b6-3167228c2cb6" providerId="AD" clId="Web-{0421976D-4E20-9BE3-B391-CEB896F6FE98}" dt="2023-11-07T12:50:04.483" v="293"/>
          <ac:spMkLst>
            <pc:docMk/>
            <pc:sldMk cId="2299259238" sldId="335"/>
            <ac:spMk id="35" creationId="{B89204DD-49E1-72C3-5C4B-A348705510B4}"/>
          </ac:spMkLst>
        </pc:spChg>
        <pc:spChg chg="add del">
          <ac:chgData name="Tracy Willumsen" userId="S::tracywillumsen@gateshead.gov.uk::4fd40c23-caca-4664-a6b6-3167228c2cb6" providerId="AD" clId="Web-{0421976D-4E20-9BE3-B391-CEB896F6FE98}" dt="2023-11-07T12:50:04.483" v="293"/>
          <ac:spMkLst>
            <pc:docMk/>
            <pc:sldMk cId="2299259238" sldId="335"/>
            <ac:spMk id="36" creationId="{E6995CE5-F890-4ABA-82A2-26507CE8D2A3}"/>
          </ac:spMkLst>
        </pc:spChg>
        <pc:spChg chg="add del">
          <ac:chgData name="Tracy Willumsen" userId="S::tracywillumsen@gateshead.gov.uk::4fd40c23-caca-4664-a6b6-3167228c2cb6" providerId="AD" clId="Web-{0421976D-4E20-9BE3-B391-CEB896F6FE98}" dt="2023-11-07T12:50:44.234" v="303"/>
          <ac:spMkLst>
            <pc:docMk/>
            <pc:sldMk cId="2299259238" sldId="335"/>
            <ac:spMk id="37" creationId="{F575A102-D95D-4D6E-8F1B-49EED0AEC65C}"/>
          </ac:spMkLst>
        </pc:spChg>
        <pc:spChg chg="add del">
          <ac:chgData name="Tracy Willumsen" userId="S::tracywillumsen@gateshead.gov.uk::4fd40c23-caca-4664-a6b6-3167228c2cb6" providerId="AD" clId="Web-{0421976D-4E20-9BE3-B391-CEB896F6FE98}" dt="2023-11-07T12:50:08.592" v="295"/>
          <ac:spMkLst>
            <pc:docMk/>
            <pc:sldMk cId="2299259238" sldId="335"/>
            <ac:spMk id="38" creationId="{1A95671B-3CC6-4792-9114-B74FAEA224E6}"/>
          </ac:spMkLst>
        </pc:spChg>
        <pc:spChg chg="add del">
          <ac:chgData name="Tracy Willumsen" userId="S::tracywillumsen@gateshead.gov.uk::4fd40c23-caca-4664-a6b6-3167228c2cb6" providerId="AD" clId="Web-{0421976D-4E20-9BE3-B391-CEB896F6FE98}" dt="2023-11-07T12:50:08.592" v="295"/>
          <ac:spMkLst>
            <pc:docMk/>
            <pc:sldMk cId="2299259238" sldId="335"/>
            <ac:spMk id="39" creationId="{B89204DD-49E1-72C3-5C4B-A348705510B4}"/>
          </ac:spMkLst>
        </pc:spChg>
        <pc:spChg chg="add del">
          <ac:chgData name="Tracy Willumsen" userId="S::tracywillumsen@gateshead.gov.uk::4fd40c23-caca-4664-a6b6-3167228c2cb6" providerId="AD" clId="Web-{0421976D-4E20-9BE3-B391-CEB896F6FE98}" dt="2023-11-07T12:50:44.234" v="303"/>
          <ac:spMkLst>
            <pc:docMk/>
            <pc:sldMk cId="2299259238" sldId="335"/>
            <ac:spMk id="40" creationId="{158B3569-73B2-4D05-8E95-886A6EE17F1F}"/>
          </ac:spMkLst>
        </pc:spChg>
        <pc:spChg chg="add del">
          <ac:chgData name="Tracy Willumsen" userId="S::tracywillumsen@gateshead.gov.uk::4fd40c23-caca-4664-a6b6-3167228c2cb6" providerId="AD" clId="Web-{0421976D-4E20-9BE3-B391-CEB896F6FE98}" dt="2023-11-07T12:50:23.811" v="297"/>
          <ac:spMkLst>
            <pc:docMk/>
            <pc:sldMk cId="2299259238" sldId="335"/>
            <ac:spMk id="41" creationId="{A4AC5506-6312-4701-8D3C-40187889A947}"/>
          </ac:spMkLst>
        </pc:spChg>
        <pc:spChg chg="add del">
          <ac:chgData name="Tracy Willumsen" userId="S::tracywillumsen@gateshead.gov.uk::4fd40c23-caca-4664-a6b6-3167228c2cb6" providerId="AD" clId="Web-{0421976D-4E20-9BE3-B391-CEB896F6FE98}" dt="2023-11-07T12:50:57.719" v="305"/>
          <ac:spMkLst>
            <pc:docMk/>
            <pc:sldMk cId="2299259238" sldId="335"/>
            <ac:spMk id="47" creationId="{84ECDE7A-6944-466D-8FFE-149A29BA6BAE}"/>
          </ac:spMkLst>
        </pc:spChg>
        <pc:spChg chg="add del">
          <ac:chgData name="Tracy Willumsen" userId="S::tracywillumsen@gateshead.gov.uk::4fd40c23-caca-4664-a6b6-3167228c2cb6" providerId="AD" clId="Web-{0421976D-4E20-9BE3-B391-CEB896F6FE98}" dt="2023-11-07T12:50:57.719" v="305"/>
          <ac:spMkLst>
            <pc:docMk/>
            <pc:sldMk cId="2299259238" sldId="335"/>
            <ac:spMk id="48" creationId="{B3420082-9415-44EC-802E-C77D71D59C57}"/>
          </ac:spMkLst>
        </pc:spChg>
        <pc:spChg chg="add del">
          <ac:chgData name="Tracy Willumsen" userId="S::tracywillumsen@gateshead.gov.uk::4fd40c23-caca-4664-a6b6-3167228c2cb6" providerId="AD" clId="Web-{0421976D-4E20-9BE3-B391-CEB896F6FE98}" dt="2023-11-07T12:50:57.719" v="305"/>
          <ac:spMkLst>
            <pc:docMk/>
            <pc:sldMk cId="2299259238" sldId="335"/>
            <ac:spMk id="49" creationId="{55A52C45-1FCB-4636-A80F-2849B8226C01}"/>
          </ac:spMkLst>
        </pc:spChg>
        <pc:spChg chg="add del">
          <ac:chgData name="Tracy Willumsen" userId="S::tracywillumsen@gateshead.gov.uk::4fd40c23-caca-4664-a6b6-3167228c2cb6" providerId="AD" clId="Web-{0421976D-4E20-9BE3-B391-CEB896F6FE98}" dt="2023-11-07T12:50:57.719" v="305"/>
          <ac:spMkLst>
            <pc:docMk/>
            <pc:sldMk cId="2299259238" sldId="335"/>
            <ac:spMk id="50" creationId="{768EB4DD-3704-43AD-92B3-C4E0C6EA92CB}"/>
          </ac:spMkLst>
        </pc:spChg>
        <pc:spChg chg="add del">
          <ac:chgData name="Tracy Willumsen" userId="S::tracywillumsen@gateshead.gov.uk::4fd40c23-caca-4664-a6b6-3167228c2cb6" providerId="AD" clId="Web-{0421976D-4E20-9BE3-B391-CEB896F6FE98}" dt="2023-11-07T12:50:57.719" v="305"/>
          <ac:spMkLst>
            <pc:docMk/>
            <pc:sldMk cId="2299259238" sldId="335"/>
            <ac:spMk id="51" creationId="{B89204DD-49E1-72C3-5C4B-A348705510B4}"/>
          </ac:spMkLst>
        </pc:spChg>
        <pc:grpChg chg="add del">
          <ac:chgData name="Tracy Willumsen" userId="S::tracywillumsen@gateshead.gov.uk::4fd40c23-caca-4664-a6b6-3167228c2cb6" providerId="AD" clId="Web-{0421976D-4E20-9BE3-B391-CEB896F6FE98}" dt="2023-11-07T12:50:44.234" v="303"/>
          <ac:grpSpMkLst>
            <pc:docMk/>
            <pc:sldMk cId="2299259238" sldId="335"/>
            <ac:grpSpMk id="42" creationId="{CF0FFF1F-79B6-4A13-A464-070CD6F896AF}"/>
          </ac:grpSpMkLst>
        </pc:grpChg>
        <pc:picChg chg="add del mod ord">
          <ac:chgData name="Tracy Willumsen" userId="S::tracywillumsen@gateshead.gov.uk::4fd40c23-caca-4664-a6b6-3167228c2cb6" providerId="AD" clId="Web-{0421976D-4E20-9BE3-B391-CEB896F6FE98}" dt="2023-11-07T12:35:50.084" v="22"/>
          <ac:picMkLst>
            <pc:docMk/>
            <pc:sldMk cId="2299259238" sldId="335"/>
            <ac:picMk id="7" creationId="{BBFFC910-C587-6E23-B65A-E85C26458A91}"/>
          </ac:picMkLst>
        </pc:picChg>
        <pc:picChg chg="add del mod ord">
          <ac:chgData name="Tracy Willumsen" userId="S::tracywillumsen@gateshead.gov.uk::4fd40c23-caca-4664-a6b6-3167228c2cb6" providerId="AD" clId="Web-{0421976D-4E20-9BE3-B391-CEB896F6FE98}" dt="2023-11-07T12:49:04.372" v="280"/>
          <ac:picMkLst>
            <pc:docMk/>
            <pc:sldMk cId="2299259238" sldId="335"/>
            <ac:picMk id="8" creationId="{6D085C79-BBC9-7E00-A641-456063E54ECA}"/>
          </ac:picMkLst>
        </pc:picChg>
        <pc:picChg chg="del">
          <ac:chgData name="Tracy Willumsen" userId="S::tracywillumsen@gateshead.gov.uk::4fd40c23-caca-4664-a6b6-3167228c2cb6" providerId="AD" clId="Web-{0421976D-4E20-9BE3-B391-CEB896F6FE98}" dt="2023-11-07T12:34:35.160" v="13"/>
          <ac:picMkLst>
            <pc:docMk/>
            <pc:sldMk cId="2299259238" sldId="335"/>
            <ac:picMk id="10" creationId="{AA7A6014-6C5B-27B8-4BB8-A42548EC1B29}"/>
          </ac:picMkLst>
        </pc:picChg>
        <pc:picChg chg="add del mod">
          <ac:chgData name="Tracy Willumsen" userId="S::tracywillumsen@gateshead.gov.uk::4fd40c23-caca-4664-a6b6-3167228c2cb6" providerId="AD" clId="Web-{0421976D-4E20-9BE3-B391-CEB896F6FE98}" dt="2023-11-07T12:49:05.231" v="281"/>
          <ac:picMkLst>
            <pc:docMk/>
            <pc:sldMk cId="2299259238" sldId="335"/>
            <ac:picMk id="13" creationId="{463487B5-54EC-F676-E484-77BF40034565}"/>
          </ac:picMkLst>
        </pc:picChg>
        <pc:picChg chg="del">
          <ac:chgData name="Tracy Willumsen" userId="S::tracywillumsen@gateshead.gov.uk::4fd40c23-caca-4664-a6b6-3167228c2cb6" providerId="AD" clId="Web-{0421976D-4E20-9BE3-B391-CEB896F6FE98}" dt="2023-11-07T12:34:37.613" v="14"/>
          <ac:picMkLst>
            <pc:docMk/>
            <pc:sldMk cId="2299259238" sldId="335"/>
            <ac:picMk id="14" creationId="{2600D0F1-F414-9E09-7429-A07BB05C5ECB}"/>
          </ac:picMkLst>
        </pc:picChg>
        <pc:picChg chg="add mod ord">
          <ac:chgData name="Tracy Willumsen" userId="S::tracywillumsen@gateshead.gov.uk::4fd40c23-caca-4664-a6b6-3167228c2cb6" providerId="AD" clId="Web-{0421976D-4E20-9BE3-B391-CEB896F6FE98}" dt="2023-11-07T12:54:55.132" v="519" actId="1076"/>
          <ac:picMkLst>
            <pc:docMk/>
            <pc:sldMk cId="2299259238" sldId="335"/>
            <ac:picMk id="17" creationId="{25447C9E-958A-E1CB-EF23-455F73D78FE2}"/>
          </ac:picMkLst>
        </pc:picChg>
        <pc:cxnChg chg="add del">
          <ac:chgData name="Tracy Willumsen" userId="S::tracywillumsen@gateshead.gov.uk::4fd40c23-caca-4664-a6b6-3167228c2cb6" providerId="AD" clId="Web-{0421976D-4E20-9BE3-B391-CEB896F6FE98}" dt="2023-11-07T12:50:42.171" v="299"/>
          <ac:cxnSpMkLst>
            <pc:docMk/>
            <pc:sldMk cId="2299259238" sldId="335"/>
            <ac:cxnSpMk id="20" creationId="{AA2EAA10-076F-46BD-8F0F-B9A2FB77A85C}"/>
          </ac:cxnSpMkLst>
        </pc:cxnChg>
        <pc:cxnChg chg="add del">
          <ac:chgData name="Tracy Willumsen" userId="S::tracywillumsen@gateshead.gov.uk::4fd40c23-caca-4664-a6b6-3167228c2cb6" providerId="AD" clId="Web-{0421976D-4E20-9BE3-B391-CEB896F6FE98}" dt="2023-11-07T12:50:42.171" v="299"/>
          <ac:cxnSpMkLst>
            <pc:docMk/>
            <pc:sldMk cId="2299259238" sldId="335"/>
            <ac:cxnSpMk id="21" creationId="{D891E407-403B-4764-86C9-33A56D3BCAA3}"/>
          </ac:cxnSpMkLst>
        </pc:cxnChg>
        <pc:cxnChg chg="add del">
          <ac:chgData name="Tracy Willumsen" userId="S::tracywillumsen@gateshead.gov.uk::4fd40c23-caca-4664-a6b6-3167228c2cb6" providerId="AD" clId="Web-{0421976D-4E20-9BE3-B391-CEB896F6FE98}" dt="2023-11-07T12:50:44.234" v="303"/>
          <ac:cxnSpMkLst>
            <pc:docMk/>
            <pc:sldMk cId="2299259238" sldId="335"/>
            <ac:cxnSpMk id="31" creationId="{56020367-4FD5-4596-8E10-C5F095CD8DBF}"/>
          </ac:cxnSpMkLst>
        </pc:cxnChg>
      </pc:sldChg>
      <pc:sldChg chg="addSp delSp modSp add ord replId">
        <pc:chgData name="Tracy Willumsen" userId="S::tracywillumsen@gateshead.gov.uk::4fd40c23-caca-4664-a6b6-3167228c2cb6" providerId="AD" clId="Web-{0421976D-4E20-9BE3-B391-CEB896F6FE98}" dt="2023-11-07T14:57:37.033" v="710"/>
        <pc:sldMkLst>
          <pc:docMk/>
          <pc:sldMk cId="3415018705" sldId="336"/>
        </pc:sldMkLst>
        <pc:spChg chg="mod">
          <ac:chgData name="Tracy Willumsen" userId="S::tracywillumsen@gateshead.gov.uk::4fd40c23-caca-4664-a6b6-3167228c2cb6" providerId="AD" clId="Web-{0421976D-4E20-9BE3-B391-CEB896F6FE98}" dt="2023-11-07T12:46:35.883" v="210" actId="20577"/>
          <ac:spMkLst>
            <pc:docMk/>
            <pc:sldMk cId="3415018705" sldId="336"/>
            <ac:spMk id="2" creationId="{60A0B13C-CEDE-35E3-7254-1D6890EBDAF8}"/>
          </ac:spMkLst>
        </pc:spChg>
        <pc:spChg chg="add del mod">
          <ac:chgData name="Tracy Willumsen" userId="S::tracywillumsen@gateshead.gov.uk::4fd40c23-caca-4664-a6b6-3167228c2cb6" providerId="AD" clId="Web-{0421976D-4E20-9BE3-B391-CEB896F6FE98}" dt="2023-11-07T12:42:07.673" v="157"/>
          <ac:spMkLst>
            <pc:docMk/>
            <pc:sldMk cId="3415018705" sldId="336"/>
            <ac:spMk id="4" creationId="{0E9972A2-005A-FE15-7E85-DCA4ECE86D9C}"/>
          </ac:spMkLst>
        </pc:spChg>
        <pc:spChg chg="mod">
          <ac:chgData name="Tracy Willumsen" userId="S::tracywillumsen@gateshead.gov.uk::4fd40c23-caca-4664-a6b6-3167228c2cb6" providerId="AD" clId="Web-{0421976D-4E20-9BE3-B391-CEB896F6FE98}" dt="2023-11-07T12:45:09.865" v="190" actId="1076"/>
          <ac:spMkLst>
            <pc:docMk/>
            <pc:sldMk cId="3415018705" sldId="336"/>
            <ac:spMk id="6" creationId="{DD1E8B70-5DD5-71B7-11E5-0F8775285FD1}"/>
          </ac:spMkLst>
        </pc:spChg>
        <pc:spChg chg="mod">
          <ac:chgData name="Tracy Willumsen" userId="S::tracywillumsen@gateshead.gov.uk::4fd40c23-caca-4664-a6b6-3167228c2cb6" providerId="AD" clId="Web-{0421976D-4E20-9BE3-B391-CEB896F6FE98}" dt="2023-11-07T12:45:14.850" v="192" actId="1076"/>
          <ac:spMkLst>
            <pc:docMk/>
            <pc:sldMk cId="3415018705" sldId="336"/>
            <ac:spMk id="11" creationId="{CBD7049B-0E31-A3A4-4DB9-66EDE8086E58}"/>
          </ac:spMkLst>
        </pc:spChg>
        <pc:spChg chg="del">
          <ac:chgData name="Tracy Willumsen" userId="S::tracywillumsen@gateshead.gov.uk::4fd40c23-caca-4664-a6b6-3167228c2cb6" providerId="AD" clId="Web-{0421976D-4E20-9BE3-B391-CEB896F6FE98}" dt="2023-11-07T12:45:02.412" v="189"/>
          <ac:spMkLst>
            <pc:docMk/>
            <pc:sldMk cId="3415018705" sldId="336"/>
            <ac:spMk id="12" creationId="{C273348E-D825-7C96-BAB2-9AC832F54112}"/>
          </ac:spMkLst>
        </pc:spChg>
        <pc:picChg chg="add mod ord">
          <ac:chgData name="Tracy Willumsen" userId="S::tracywillumsen@gateshead.gov.uk::4fd40c23-caca-4664-a6b6-3167228c2cb6" providerId="AD" clId="Web-{0421976D-4E20-9BE3-B391-CEB896F6FE98}" dt="2023-11-07T12:45:11.928" v="191" actId="1076"/>
          <ac:picMkLst>
            <pc:docMk/>
            <pc:sldMk cId="3415018705" sldId="336"/>
            <ac:picMk id="5" creationId="{8BF8ABAA-0D1A-3FCB-65E8-E39BAD8B4345}"/>
          </ac:picMkLst>
        </pc:picChg>
        <pc:picChg chg="add del mod">
          <ac:chgData name="Tracy Willumsen" userId="S::tracywillumsen@gateshead.gov.uk::4fd40c23-caca-4664-a6b6-3167228c2cb6" providerId="AD" clId="Web-{0421976D-4E20-9BE3-B391-CEB896F6FE98}" dt="2023-11-07T12:45:53.538" v="195"/>
          <ac:picMkLst>
            <pc:docMk/>
            <pc:sldMk cId="3415018705" sldId="336"/>
            <ac:picMk id="7" creationId="{AA468508-BDF4-7750-0B98-EE0CFAE8B1DA}"/>
          </ac:picMkLst>
        </pc:picChg>
        <pc:picChg chg="del">
          <ac:chgData name="Tracy Willumsen" userId="S::tracywillumsen@gateshead.gov.uk::4fd40c23-caca-4664-a6b6-3167228c2cb6" providerId="AD" clId="Web-{0421976D-4E20-9BE3-B391-CEB896F6FE98}" dt="2023-11-07T12:41:17.077" v="155"/>
          <ac:picMkLst>
            <pc:docMk/>
            <pc:sldMk cId="3415018705" sldId="336"/>
            <ac:picMk id="8" creationId="{6D085C79-BBC9-7E00-A641-456063E54ECA}"/>
          </ac:picMkLst>
        </pc:picChg>
        <pc:picChg chg="add mod">
          <ac:chgData name="Tracy Willumsen" userId="S::tracywillumsen@gateshead.gov.uk::4fd40c23-caca-4664-a6b6-3167228c2cb6" providerId="AD" clId="Web-{0421976D-4E20-9BE3-B391-CEB896F6FE98}" dt="2023-11-07T12:46:00.476" v="197" actId="14100"/>
          <ac:picMkLst>
            <pc:docMk/>
            <pc:sldMk cId="3415018705" sldId="336"/>
            <ac:picMk id="9" creationId="{CA57D8D1-1AA8-C0BE-A47B-59AB9D6AAD81}"/>
          </ac:picMkLst>
        </pc:picChg>
        <pc:picChg chg="del">
          <ac:chgData name="Tracy Willumsen" userId="S::tracywillumsen@gateshead.gov.uk::4fd40c23-caca-4664-a6b6-3167228c2cb6" providerId="AD" clId="Web-{0421976D-4E20-9BE3-B391-CEB896F6FE98}" dt="2023-11-07T12:44:07.301" v="181"/>
          <ac:picMkLst>
            <pc:docMk/>
            <pc:sldMk cId="3415018705" sldId="336"/>
            <ac:picMk id="13" creationId="{463487B5-54EC-F676-E484-77BF40034565}"/>
          </ac:picMkLst>
        </pc:picChg>
      </pc:sldChg>
      <pc:sldChg chg="add ord replId">
        <pc:chgData name="Tracy Willumsen" userId="S::tracywillumsen@gateshead.gov.uk::4fd40c23-caca-4664-a6b6-3167228c2cb6" providerId="AD" clId="Web-{0421976D-4E20-9BE3-B391-CEB896F6FE98}" dt="2023-11-07T14:57:32.939" v="709"/>
        <pc:sldMkLst>
          <pc:docMk/>
          <pc:sldMk cId="2732891694" sldId="337"/>
        </pc:sldMkLst>
      </pc:sldChg>
      <pc:sldChg chg="addSp delSp modSp add ord replId">
        <pc:chgData name="Tracy Willumsen" userId="S::tracywillumsen@gateshead.gov.uk::4fd40c23-caca-4664-a6b6-3167228c2cb6" providerId="AD" clId="Web-{0421976D-4E20-9BE3-B391-CEB896F6FE98}" dt="2023-11-07T13:38:31.756" v="707" actId="1076"/>
        <pc:sldMkLst>
          <pc:docMk/>
          <pc:sldMk cId="1030668371" sldId="338"/>
        </pc:sldMkLst>
        <pc:spChg chg="mod">
          <ac:chgData name="Tracy Willumsen" userId="S::tracywillumsen@gateshead.gov.uk::4fd40c23-caca-4664-a6b6-3167228c2cb6" providerId="AD" clId="Web-{0421976D-4E20-9BE3-B391-CEB896F6FE98}" dt="2023-11-07T13:36:28.811" v="581" actId="14100"/>
          <ac:spMkLst>
            <pc:docMk/>
            <pc:sldMk cId="1030668371" sldId="338"/>
            <ac:spMk id="2" creationId="{60A0B13C-CEDE-35E3-7254-1D6890EBDAF8}"/>
          </ac:spMkLst>
        </pc:spChg>
        <pc:spChg chg="mod">
          <ac:chgData name="Tracy Willumsen" userId="S::tracywillumsen@gateshead.gov.uk::4fd40c23-caca-4664-a6b6-3167228c2cb6" providerId="AD" clId="Web-{0421976D-4E20-9BE3-B391-CEB896F6FE98}" dt="2023-11-07T13:33:36.894" v="553" actId="20577"/>
          <ac:spMkLst>
            <pc:docMk/>
            <pc:sldMk cId="1030668371" sldId="338"/>
            <ac:spMk id="4" creationId="{B5E859A3-2CA7-F810-0EF6-609E128864EF}"/>
          </ac:spMkLst>
        </pc:spChg>
        <pc:spChg chg="add del mod">
          <ac:chgData name="Tracy Willumsen" userId="S::tracywillumsen@gateshead.gov.uk::4fd40c23-caca-4664-a6b6-3167228c2cb6" providerId="AD" clId="Web-{0421976D-4E20-9BE3-B391-CEB896F6FE98}" dt="2023-11-07T13:34:13.334" v="560"/>
          <ac:spMkLst>
            <pc:docMk/>
            <pc:sldMk cId="1030668371" sldId="338"/>
            <ac:spMk id="5" creationId="{A62658D9-8200-C616-7D9E-655D5CA30DB5}"/>
          </ac:spMkLst>
        </pc:spChg>
        <pc:spChg chg="add del mod">
          <ac:chgData name="Tracy Willumsen" userId="S::tracywillumsen@gateshead.gov.uk::4fd40c23-caca-4664-a6b6-3167228c2cb6" providerId="AD" clId="Web-{0421976D-4E20-9BE3-B391-CEB896F6FE98}" dt="2023-11-07T13:34:45.883" v="563"/>
          <ac:spMkLst>
            <pc:docMk/>
            <pc:sldMk cId="1030668371" sldId="338"/>
            <ac:spMk id="9" creationId="{15FF4F82-F700-1E3B-492D-98C5E72E1D1B}"/>
          </ac:spMkLst>
        </pc:spChg>
        <pc:spChg chg="add mod">
          <ac:chgData name="Tracy Willumsen" userId="S::tracywillumsen@gateshead.gov.uk::4fd40c23-caca-4664-a6b6-3167228c2cb6" providerId="AD" clId="Web-{0421976D-4E20-9BE3-B391-CEB896F6FE98}" dt="2023-11-07T13:38:31.756" v="707" actId="1076"/>
          <ac:spMkLst>
            <pc:docMk/>
            <pc:sldMk cId="1030668371" sldId="338"/>
            <ac:spMk id="11" creationId="{C8D3EE6C-BE01-7B05-6221-D8B4F11600D4}"/>
          </ac:spMkLst>
        </pc:spChg>
        <pc:spChg chg="del mod">
          <ac:chgData name="Tracy Willumsen" userId="S::tracywillumsen@gateshead.gov.uk::4fd40c23-caca-4664-a6b6-3167228c2cb6" providerId="AD" clId="Web-{0421976D-4E20-9BE3-B391-CEB896F6FE98}" dt="2023-11-07T13:34:42.086" v="562"/>
          <ac:spMkLst>
            <pc:docMk/>
            <pc:sldMk cId="1030668371" sldId="338"/>
            <ac:spMk id="12" creationId="{C273348E-D825-7C96-BAB2-9AC832F54112}"/>
          </ac:spMkLst>
        </pc:spChg>
        <pc:picChg chg="del">
          <ac:chgData name="Tracy Willumsen" userId="S::tracywillumsen@gateshead.gov.uk::4fd40c23-caca-4664-a6b6-3167228c2cb6" providerId="AD" clId="Web-{0421976D-4E20-9BE3-B391-CEB896F6FE98}" dt="2023-11-07T13:33:37.628" v="554"/>
          <ac:picMkLst>
            <pc:docMk/>
            <pc:sldMk cId="1030668371" sldId="338"/>
            <ac:picMk id="7" creationId="{9D5B3287-51B0-274B-D26B-2F04C5E0A858}"/>
          </ac:picMkLst>
        </pc:picChg>
        <pc:picChg chg="del">
          <ac:chgData name="Tracy Willumsen" userId="S::tracywillumsen@gateshead.gov.uk::4fd40c23-caca-4664-a6b6-3167228c2cb6" providerId="AD" clId="Web-{0421976D-4E20-9BE3-B391-CEB896F6FE98}" dt="2023-11-07T13:33:38.113" v="555"/>
          <ac:picMkLst>
            <pc:docMk/>
            <pc:sldMk cId="1030668371" sldId="338"/>
            <ac:picMk id="8" creationId="{3C4749CE-DC8A-402D-F57A-11F5133D2804}"/>
          </ac:picMkLst>
        </pc:picChg>
        <pc:picChg chg="add mod ord">
          <ac:chgData name="Tracy Willumsen" userId="S::tracywillumsen@gateshead.gov.uk::4fd40c23-caca-4664-a6b6-3167228c2cb6" providerId="AD" clId="Web-{0421976D-4E20-9BE3-B391-CEB896F6FE98}" dt="2023-11-07T13:38:25.881" v="706" actId="14100"/>
          <ac:picMkLst>
            <pc:docMk/>
            <pc:sldMk cId="1030668371" sldId="338"/>
            <ac:picMk id="10" creationId="{05469A16-0644-95ED-8C68-AE70E5733046}"/>
          </ac:picMkLst>
        </pc:picChg>
      </pc:sldChg>
      <pc:sldChg chg="addSp delSp modSp add ord replId">
        <pc:chgData name="Tracy Willumsen" userId="S::tracywillumsen@gateshead.gov.uk::4fd40c23-caca-4664-a6b6-3167228c2cb6" providerId="AD" clId="Web-{0421976D-4E20-9BE3-B391-CEB896F6FE98}" dt="2023-11-07T15:27:40.414" v="1458" actId="20577"/>
        <pc:sldMkLst>
          <pc:docMk/>
          <pc:sldMk cId="333689000" sldId="342"/>
        </pc:sldMkLst>
        <pc:spChg chg="mod">
          <ac:chgData name="Tracy Willumsen" userId="S::tracywillumsen@gateshead.gov.uk::4fd40c23-caca-4664-a6b6-3167228c2cb6" providerId="AD" clId="Web-{0421976D-4E20-9BE3-B391-CEB896F6FE98}" dt="2023-11-07T15:22:49.739" v="1208" actId="1076"/>
          <ac:spMkLst>
            <pc:docMk/>
            <pc:sldMk cId="333689000" sldId="342"/>
            <ac:spMk id="2" creationId="{60A0B13C-CEDE-35E3-7254-1D6890EBDAF8}"/>
          </ac:spMkLst>
        </pc:spChg>
        <pc:spChg chg="add del mod">
          <ac:chgData name="Tracy Willumsen" userId="S::tracywillumsen@gateshead.gov.uk::4fd40c23-caca-4664-a6b6-3167228c2cb6" providerId="AD" clId="Web-{0421976D-4E20-9BE3-B391-CEB896F6FE98}" dt="2023-11-07T15:22:26.769" v="1202"/>
          <ac:spMkLst>
            <pc:docMk/>
            <pc:sldMk cId="333689000" sldId="342"/>
            <ac:spMk id="4" creationId="{99754B28-A05A-FF01-B3ED-6068D97F76E8}"/>
          </ac:spMkLst>
        </pc:spChg>
        <pc:spChg chg="mod">
          <ac:chgData name="Tracy Willumsen" userId="S::tracywillumsen@gateshead.gov.uk::4fd40c23-caca-4664-a6b6-3167228c2cb6" providerId="AD" clId="Web-{0421976D-4E20-9BE3-B391-CEB896F6FE98}" dt="2023-11-07T15:27:40.414" v="1458" actId="20577"/>
          <ac:spMkLst>
            <pc:docMk/>
            <pc:sldMk cId="333689000" sldId="342"/>
            <ac:spMk id="6" creationId="{DD1E8B70-5DD5-71B7-11E5-0F8775285FD1}"/>
          </ac:spMkLst>
        </pc:spChg>
        <pc:spChg chg="mod">
          <ac:chgData name="Tracy Willumsen" userId="S::tracywillumsen@gateshead.gov.uk::4fd40c23-caca-4664-a6b6-3167228c2cb6" providerId="AD" clId="Web-{0421976D-4E20-9BE3-B391-CEB896F6FE98}" dt="2023-11-07T15:16:43.278" v="737" actId="20577"/>
          <ac:spMkLst>
            <pc:docMk/>
            <pc:sldMk cId="333689000" sldId="342"/>
            <ac:spMk id="11" creationId="{CBD7049B-0E31-A3A4-4DB9-66EDE8086E58}"/>
          </ac:spMkLst>
        </pc:spChg>
        <pc:picChg chg="add mod ord">
          <ac:chgData name="Tracy Willumsen" userId="S::tracywillumsen@gateshead.gov.uk::4fd40c23-caca-4664-a6b6-3167228c2cb6" providerId="AD" clId="Web-{0421976D-4E20-9BE3-B391-CEB896F6FE98}" dt="2023-11-07T15:26:50.848" v="1456" actId="14100"/>
          <ac:picMkLst>
            <pc:docMk/>
            <pc:sldMk cId="333689000" sldId="342"/>
            <ac:picMk id="5" creationId="{A6B5F6EA-7E1D-F1F2-8218-1628BB76B121}"/>
          </ac:picMkLst>
        </pc:picChg>
        <pc:picChg chg="del">
          <ac:chgData name="Tracy Willumsen" userId="S::tracywillumsen@gateshead.gov.uk::4fd40c23-caca-4664-a6b6-3167228c2cb6" providerId="AD" clId="Web-{0421976D-4E20-9BE3-B391-CEB896F6FE98}" dt="2023-11-07T15:16:38.231" v="734"/>
          <ac:picMkLst>
            <pc:docMk/>
            <pc:sldMk cId="333689000" sldId="342"/>
            <ac:picMk id="8" creationId="{6D085C79-BBC9-7E00-A641-456063E54ECA}"/>
          </ac:picMkLst>
        </pc:picChg>
        <pc:picChg chg="del">
          <ac:chgData name="Tracy Willumsen" userId="S::tracywillumsen@gateshead.gov.uk::4fd40c23-caca-4664-a6b6-3167228c2cb6" providerId="AD" clId="Web-{0421976D-4E20-9BE3-B391-CEB896F6FE98}" dt="2023-11-07T15:16:41.622" v="736"/>
          <ac:picMkLst>
            <pc:docMk/>
            <pc:sldMk cId="333689000" sldId="342"/>
            <ac:picMk id="13" creationId="{463487B5-54EC-F676-E484-77BF40034565}"/>
          </ac:picMkLst>
        </pc:picChg>
      </pc:sldChg>
    </pc:docChg>
  </pc:docChgLst>
  <pc:docChgLst>
    <pc:chgData name="Carol Thirlwell" userId="S::carolthirlwell@gateshead.gov.uk::1902a6df-aa00-4fd8-82af-471a345ebdc9" providerId="AD" clId="Web-{16F2B77B-397E-8013-E14A-1E4322750903}"/>
    <pc:docChg chg="modSld">
      <pc:chgData name="Carol Thirlwell" userId="S::carolthirlwell@gateshead.gov.uk::1902a6df-aa00-4fd8-82af-471a345ebdc9" providerId="AD" clId="Web-{16F2B77B-397E-8013-E14A-1E4322750903}" dt="2023-11-07T12:33:06.230" v="10" actId="20577"/>
      <pc:docMkLst>
        <pc:docMk/>
      </pc:docMkLst>
      <pc:sldChg chg="modSp">
        <pc:chgData name="Carol Thirlwell" userId="S::carolthirlwell@gateshead.gov.uk::1902a6df-aa00-4fd8-82af-471a345ebdc9" providerId="AD" clId="Web-{16F2B77B-397E-8013-E14A-1E4322750903}" dt="2023-11-07T12:32:22.399" v="3" actId="20577"/>
        <pc:sldMkLst>
          <pc:docMk/>
          <pc:sldMk cId="296716501" sldId="329"/>
        </pc:sldMkLst>
        <pc:spChg chg="mod">
          <ac:chgData name="Carol Thirlwell" userId="S::carolthirlwell@gateshead.gov.uk::1902a6df-aa00-4fd8-82af-471a345ebdc9" providerId="AD" clId="Web-{16F2B77B-397E-8013-E14A-1E4322750903}" dt="2023-11-07T12:32:22.399" v="3" actId="20577"/>
          <ac:spMkLst>
            <pc:docMk/>
            <pc:sldMk cId="296716501" sldId="329"/>
            <ac:spMk id="3" creationId="{D7810CC8-1244-FBE5-73EF-6F19F90A5CF0}"/>
          </ac:spMkLst>
        </pc:spChg>
      </pc:sldChg>
      <pc:sldChg chg="modSp">
        <pc:chgData name="Carol Thirlwell" userId="S::carolthirlwell@gateshead.gov.uk::1902a6df-aa00-4fd8-82af-471a345ebdc9" providerId="AD" clId="Web-{16F2B77B-397E-8013-E14A-1E4322750903}" dt="2023-11-07T12:33:06.230" v="10" actId="20577"/>
        <pc:sldMkLst>
          <pc:docMk/>
          <pc:sldMk cId="2823120958" sldId="330"/>
        </pc:sldMkLst>
        <pc:spChg chg="mod">
          <ac:chgData name="Carol Thirlwell" userId="S::carolthirlwell@gateshead.gov.uk::1902a6df-aa00-4fd8-82af-471a345ebdc9" providerId="AD" clId="Web-{16F2B77B-397E-8013-E14A-1E4322750903}" dt="2023-11-07T12:33:06.230" v="10" actId="20577"/>
          <ac:spMkLst>
            <pc:docMk/>
            <pc:sldMk cId="2823120958" sldId="330"/>
            <ac:spMk id="2" creationId="{DDF38579-5685-EADC-9199-339ABF44C637}"/>
          </ac:spMkLst>
        </pc:spChg>
      </pc:sldChg>
    </pc:docChg>
  </pc:docChgLst>
  <pc:docChgLst>
    <pc:chgData name="Sam Sked" userId="b64f510c-3676-4d07-9f15-6dd32378249d" providerId="ADAL" clId="{D0397319-4939-4F9A-B049-C80FE77E0DCE}"/>
    <pc:docChg chg="undo custSel modSld">
      <pc:chgData name="Sam Sked" userId="b64f510c-3676-4d07-9f15-6dd32378249d" providerId="ADAL" clId="{D0397319-4939-4F9A-B049-C80FE77E0DCE}" dt="2023-11-08T08:16:28.100" v="17" actId="1076"/>
      <pc:docMkLst>
        <pc:docMk/>
      </pc:docMkLst>
      <pc:sldChg chg="modSp mod">
        <pc:chgData name="Sam Sked" userId="b64f510c-3676-4d07-9f15-6dd32378249d" providerId="ADAL" clId="{D0397319-4939-4F9A-B049-C80FE77E0DCE}" dt="2023-11-08T08:16:28.100" v="17" actId="1076"/>
        <pc:sldMkLst>
          <pc:docMk/>
          <pc:sldMk cId="3553568196" sldId="325"/>
        </pc:sldMkLst>
        <pc:spChg chg="mod">
          <ac:chgData name="Sam Sked" userId="b64f510c-3676-4d07-9f15-6dd32378249d" providerId="ADAL" clId="{D0397319-4939-4F9A-B049-C80FE77E0DCE}" dt="2023-11-08T08:16:28.100" v="17" actId="1076"/>
          <ac:spMkLst>
            <pc:docMk/>
            <pc:sldMk cId="3553568196" sldId="325"/>
            <ac:spMk id="3" creationId="{B38BF1FB-6294-B600-F733-6C0B52F6142A}"/>
          </ac:spMkLst>
        </pc:spChg>
      </pc:sldChg>
    </pc:docChg>
  </pc:docChgLst>
  <pc:docChgLst>
    <pc:chgData name="Carol Thirlwell" userId="S::carolthirlwell@gateshead.gov.uk::1902a6df-aa00-4fd8-82af-471a345ebdc9" providerId="AD" clId="Web-{DD31BDA8-8A70-5A2F-D129-CD04537DF54A}"/>
    <pc:docChg chg="delSld modSld sldOrd">
      <pc:chgData name="Carol Thirlwell" userId="S::carolthirlwell@gateshead.gov.uk::1902a6df-aa00-4fd8-82af-471a345ebdc9" providerId="AD" clId="Web-{DD31BDA8-8A70-5A2F-D129-CD04537DF54A}" dt="2023-11-08T14:47:35.504" v="295" actId="20577"/>
      <pc:docMkLst>
        <pc:docMk/>
      </pc:docMkLst>
      <pc:sldChg chg="modSp">
        <pc:chgData name="Carol Thirlwell" userId="S::carolthirlwell@gateshead.gov.uk::1902a6df-aa00-4fd8-82af-471a345ebdc9" providerId="AD" clId="Web-{DD31BDA8-8A70-5A2F-D129-CD04537DF54A}" dt="2023-11-07T14:40:42.339" v="45" actId="20577"/>
        <pc:sldMkLst>
          <pc:docMk/>
          <pc:sldMk cId="3553568196" sldId="325"/>
        </pc:sldMkLst>
        <pc:spChg chg="mod">
          <ac:chgData name="Carol Thirlwell" userId="S::carolthirlwell@gateshead.gov.uk::1902a6df-aa00-4fd8-82af-471a345ebdc9" providerId="AD" clId="Web-{DD31BDA8-8A70-5A2F-D129-CD04537DF54A}" dt="2023-11-07T14:40:42.339" v="45" actId="20577"/>
          <ac:spMkLst>
            <pc:docMk/>
            <pc:sldMk cId="3553568196" sldId="325"/>
            <ac:spMk id="3" creationId="{B38BF1FB-6294-B600-F733-6C0B52F6142A}"/>
          </ac:spMkLst>
        </pc:spChg>
      </pc:sldChg>
      <pc:sldChg chg="del">
        <pc:chgData name="Carol Thirlwell" userId="S::carolthirlwell@gateshead.gov.uk::1902a6df-aa00-4fd8-82af-471a345ebdc9" providerId="AD" clId="Web-{DD31BDA8-8A70-5A2F-D129-CD04537DF54A}" dt="2023-11-07T16:50:54.189" v="46"/>
        <pc:sldMkLst>
          <pc:docMk/>
          <pc:sldMk cId="24539520" sldId="327"/>
        </pc:sldMkLst>
      </pc:sldChg>
      <pc:sldChg chg="modSp ord">
        <pc:chgData name="Carol Thirlwell" userId="S::carolthirlwell@gateshead.gov.uk::1902a6df-aa00-4fd8-82af-471a345ebdc9" providerId="AD" clId="Web-{DD31BDA8-8A70-5A2F-D129-CD04537DF54A}" dt="2023-11-08T14:41:53.352" v="224" actId="20577"/>
        <pc:sldMkLst>
          <pc:docMk/>
          <pc:sldMk cId="277833582" sldId="328"/>
        </pc:sldMkLst>
        <pc:spChg chg="mod">
          <ac:chgData name="Carol Thirlwell" userId="S::carolthirlwell@gateshead.gov.uk::1902a6df-aa00-4fd8-82af-471a345ebdc9" providerId="AD" clId="Web-{DD31BDA8-8A70-5A2F-D129-CD04537DF54A}" dt="2023-11-08T14:41:53.352" v="224" actId="20577"/>
          <ac:spMkLst>
            <pc:docMk/>
            <pc:sldMk cId="277833582" sldId="328"/>
            <ac:spMk id="3" creationId="{56CD6C19-FF9C-4ACA-E6EC-351367735C31}"/>
          </ac:spMkLst>
        </pc:spChg>
      </pc:sldChg>
      <pc:sldChg chg="addSp delSp modSp">
        <pc:chgData name="Carol Thirlwell" userId="S::carolthirlwell@gateshead.gov.uk::1902a6df-aa00-4fd8-82af-471a345ebdc9" providerId="AD" clId="Web-{DD31BDA8-8A70-5A2F-D129-CD04537DF54A}" dt="2023-11-08T12:33:34.861" v="72" actId="20577"/>
        <pc:sldMkLst>
          <pc:docMk/>
          <pc:sldMk cId="296716501" sldId="329"/>
        </pc:sldMkLst>
        <pc:spChg chg="mod">
          <ac:chgData name="Carol Thirlwell" userId="S::carolthirlwell@gateshead.gov.uk::1902a6df-aa00-4fd8-82af-471a345ebdc9" providerId="AD" clId="Web-{DD31BDA8-8A70-5A2F-D129-CD04537DF54A}" dt="2023-11-08T12:33:34.861" v="72" actId="20577"/>
          <ac:spMkLst>
            <pc:docMk/>
            <pc:sldMk cId="296716501" sldId="329"/>
            <ac:spMk id="3" creationId="{D7810CC8-1244-FBE5-73EF-6F19F90A5CF0}"/>
          </ac:spMkLst>
        </pc:spChg>
        <pc:picChg chg="add del mod">
          <ac:chgData name="Carol Thirlwell" userId="S::carolthirlwell@gateshead.gov.uk::1902a6df-aa00-4fd8-82af-471a345ebdc9" providerId="AD" clId="Web-{DD31BDA8-8A70-5A2F-D129-CD04537DF54A}" dt="2023-11-08T12:32:40.404" v="64"/>
          <ac:picMkLst>
            <pc:docMk/>
            <pc:sldMk cId="296716501" sldId="329"/>
            <ac:picMk id="2" creationId="{3BAD4AE7-B17F-A25A-3F7F-3CC65CC52744}"/>
          </ac:picMkLst>
        </pc:picChg>
      </pc:sldChg>
      <pc:sldChg chg="modSp">
        <pc:chgData name="Carol Thirlwell" userId="S::carolthirlwell@gateshead.gov.uk::1902a6df-aa00-4fd8-82af-471a345ebdc9" providerId="AD" clId="Web-{DD31BDA8-8A70-5A2F-D129-CD04537DF54A}" dt="2023-11-07T14:18:33.262" v="7" actId="20577"/>
        <pc:sldMkLst>
          <pc:docMk/>
          <pc:sldMk cId="1576178150" sldId="332"/>
        </pc:sldMkLst>
        <pc:spChg chg="mod">
          <ac:chgData name="Carol Thirlwell" userId="S::carolthirlwell@gateshead.gov.uk::1902a6df-aa00-4fd8-82af-471a345ebdc9" providerId="AD" clId="Web-{DD31BDA8-8A70-5A2F-D129-CD04537DF54A}" dt="2023-11-07T14:18:33.262" v="7" actId="20577"/>
          <ac:spMkLst>
            <pc:docMk/>
            <pc:sldMk cId="1576178150" sldId="332"/>
            <ac:spMk id="14" creationId="{D5AA4E39-3E88-07A4-1E1D-27A9C82416BD}"/>
          </ac:spMkLst>
        </pc:spChg>
      </pc:sldChg>
      <pc:sldChg chg="ord">
        <pc:chgData name="Carol Thirlwell" userId="S::carolthirlwell@gateshead.gov.uk::1902a6df-aa00-4fd8-82af-471a345ebdc9" providerId="AD" clId="Web-{DD31BDA8-8A70-5A2F-D129-CD04537DF54A}" dt="2023-11-08T12:38:13.647" v="82"/>
        <pc:sldMkLst>
          <pc:docMk/>
          <pc:sldMk cId="1184254972" sldId="333"/>
        </pc:sldMkLst>
      </pc:sldChg>
      <pc:sldChg chg="ord">
        <pc:chgData name="Carol Thirlwell" userId="S::carolthirlwell@gateshead.gov.uk::1902a6df-aa00-4fd8-82af-471a345ebdc9" providerId="AD" clId="Web-{DD31BDA8-8A70-5A2F-D129-CD04537DF54A}" dt="2023-11-08T12:38:17.616" v="83"/>
        <pc:sldMkLst>
          <pc:docMk/>
          <pc:sldMk cId="1787845002" sldId="334"/>
        </pc:sldMkLst>
      </pc:sldChg>
      <pc:sldChg chg="ord">
        <pc:chgData name="Carol Thirlwell" userId="S::carolthirlwell@gateshead.gov.uk::1902a6df-aa00-4fd8-82af-471a345ebdc9" providerId="AD" clId="Web-{DD31BDA8-8A70-5A2F-D129-CD04537DF54A}" dt="2023-11-08T12:37:24.034" v="81"/>
        <pc:sldMkLst>
          <pc:docMk/>
          <pc:sldMk cId="2299259238" sldId="335"/>
        </pc:sldMkLst>
      </pc:sldChg>
      <pc:sldChg chg="addSp delSp modSp ord">
        <pc:chgData name="Carol Thirlwell" userId="S::carolthirlwell@gateshead.gov.uk::1902a6df-aa00-4fd8-82af-471a345ebdc9" providerId="AD" clId="Web-{DD31BDA8-8A70-5A2F-D129-CD04537DF54A}" dt="2023-11-08T14:45:28.359" v="269" actId="20577"/>
        <pc:sldMkLst>
          <pc:docMk/>
          <pc:sldMk cId="3415018705" sldId="336"/>
        </pc:sldMkLst>
        <pc:spChg chg="mod">
          <ac:chgData name="Carol Thirlwell" userId="S::carolthirlwell@gateshead.gov.uk::1902a6df-aa00-4fd8-82af-471a345ebdc9" providerId="AD" clId="Web-{DD31BDA8-8A70-5A2F-D129-CD04537DF54A}" dt="2023-11-08T14:45:28.359" v="269" actId="20577"/>
          <ac:spMkLst>
            <pc:docMk/>
            <pc:sldMk cId="3415018705" sldId="336"/>
            <ac:spMk id="2" creationId="{60A0B13C-CEDE-35E3-7254-1D6890EBDAF8}"/>
          </ac:spMkLst>
        </pc:spChg>
        <pc:spChg chg="add del mod">
          <ac:chgData name="Carol Thirlwell" userId="S::carolthirlwell@gateshead.gov.uk::1902a6df-aa00-4fd8-82af-471a345ebdc9" providerId="AD" clId="Web-{DD31BDA8-8A70-5A2F-D129-CD04537DF54A}" dt="2023-11-08T14:44:40.686" v="247"/>
          <ac:spMkLst>
            <pc:docMk/>
            <pc:sldMk cId="3415018705" sldId="336"/>
            <ac:spMk id="4" creationId="{77AE2172-778A-B03E-487D-E0C753E3410D}"/>
          </ac:spMkLst>
        </pc:spChg>
        <pc:spChg chg="add del">
          <ac:chgData name="Carol Thirlwell" userId="S::carolthirlwell@gateshead.gov.uk::1902a6df-aa00-4fd8-82af-471a345ebdc9" providerId="AD" clId="Web-{DD31BDA8-8A70-5A2F-D129-CD04537DF54A}" dt="2023-11-08T14:44:38.498" v="245"/>
          <ac:spMkLst>
            <pc:docMk/>
            <pc:sldMk cId="3415018705" sldId="336"/>
            <ac:spMk id="8" creationId="{D27D0703-2664-BDEF-79EC-31FEB50974F0}"/>
          </ac:spMkLst>
        </pc:spChg>
      </pc:sldChg>
      <pc:sldChg chg="modSp">
        <pc:chgData name="Carol Thirlwell" userId="S::carolthirlwell@gateshead.gov.uk::1902a6df-aa00-4fd8-82af-471a345ebdc9" providerId="AD" clId="Web-{DD31BDA8-8A70-5A2F-D129-CD04537DF54A}" dt="2023-11-08T14:45:01.952" v="260" actId="20577"/>
        <pc:sldMkLst>
          <pc:docMk/>
          <pc:sldMk cId="2732891694" sldId="337"/>
        </pc:sldMkLst>
        <pc:spChg chg="mod">
          <ac:chgData name="Carol Thirlwell" userId="S::carolthirlwell@gateshead.gov.uk::1902a6df-aa00-4fd8-82af-471a345ebdc9" providerId="AD" clId="Web-{DD31BDA8-8A70-5A2F-D129-CD04537DF54A}" dt="2023-11-08T14:45:01.952" v="260" actId="20577"/>
          <ac:spMkLst>
            <pc:docMk/>
            <pc:sldMk cId="2732891694" sldId="337"/>
            <ac:spMk id="2" creationId="{60A0B13C-CEDE-35E3-7254-1D6890EBDAF8}"/>
          </ac:spMkLst>
        </pc:spChg>
        <pc:spChg chg="mod">
          <ac:chgData name="Carol Thirlwell" userId="S::carolthirlwell@gateshead.gov.uk::1902a6df-aa00-4fd8-82af-471a345ebdc9" providerId="AD" clId="Web-{DD31BDA8-8A70-5A2F-D129-CD04537DF54A}" dt="2023-11-08T14:42:35.869" v="231" actId="1076"/>
          <ac:spMkLst>
            <pc:docMk/>
            <pc:sldMk cId="2732891694" sldId="337"/>
            <ac:spMk id="6" creationId="{DD1E8B70-5DD5-71B7-11E5-0F8775285FD1}"/>
          </ac:spMkLst>
        </pc:spChg>
      </pc:sldChg>
      <pc:sldChg chg="modSp">
        <pc:chgData name="Carol Thirlwell" userId="S::carolthirlwell@gateshead.gov.uk::1902a6df-aa00-4fd8-82af-471a345ebdc9" providerId="AD" clId="Web-{DD31BDA8-8A70-5A2F-D129-CD04537DF54A}" dt="2023-11-07T16:51:20.846" v="54" actId="20577"/>
        <pc:sldMkLst>
          <pc:docMk/>
          <pc:sldMk cId="3568282520" sldId="339"/>
        </pc:sldMkLst>
        <pc:spChg chg="mod">
          <ac:chgData name="Carol Thirlwell" userId="S::carolthirlwell@gateshead.gov.uk::1902a6df-aa00-4fd8-82af-471a345ebdc9" providerId="AD" clId="Web-{DD31BDA8-8A70-5A2F-D129-CD04537DF54A}" dt="2023-11-07T16:51:20.846" v="54" actId="20577"/>
          <ac:spMkLst>
            <pc:docMk/>
            <pc:sldMk cId="3568282520" sldId="339"/>
            <ac:spMk id="3" creationId="{838C6391-FE74-7C25-7F35-EF1AA36BEB57}"/>
          </ac:spMkLst>
        </pc:spChg>
      </pc:sldChg>
      <pc:sldChg chg="modSp del">
        <pc:chgData name="Carol Thirlwell" userId="S::carolthirlwell@gateshead.gov.uk::1902a6df-aa00-4fd8-82af-471a345ebdc9" providerId="AD" clId="Web-{DD31BDA8-8A70-5A2F-D129-CD04537DF54A}" dt="2023-11-07T16:51:27.143" v="55"/>
        <pc:sldMkLst>
          <pc:docMk/>
          <pc:sldMk cId="1956294171" sldId="340"/>
        </pc:sldMkLst>
        <pc:spChg chg="mod">
          <ac:chgData name="Carol Thirlwell" userId="S::carolthirlwell@gateshead.gov.uk::1902a6df-aa00-4fd8-82af-471a345ebdc9" providerId="AD" clId="Web-{DD31BDA8-8A70-5A2F-D129-CD04537DF54A}" dt="2023-11-07T16:51:14.752" v="50" actId="20577"/>
          <ac:spMkLst>
            <pc:docMk/>
            <pc:sldMk cId="1956294171" sldId="340"/>
            <ac:spMk id="3" creationId="{838C6391-FE74-7C25-7F35-EF1AA36BEB57}"/>
          </ac:spMkLst>
        </pc:spChg>
      </pc:sldChg>
      <pc:sldChg chg="ord">
        <pc:chgData name="Carol Thirlwell" userId="S::carolthirlwell@gateshead.gov.uk::1902a6df-aa00-4fd8-82af-471a345ebdc9" providerId="AD" clId="Web-{DD31BDA8-8A70-5A2F-D129-CD04537DF54A}" dt="2023-11-08T13:27:40.606" v="221"/>
        <pc:sldMkLst>
          <pc:docMk/>
          <pc:sldMk cId="333689000" sldId="342"/>
        </pc:sldMkLst>
      </pc:sldChg>
      <pc:sldChg chg="addSp delSp modSp">
        <pc:chgData name="Carol Thirlwell" userId="S::carolthirlwell@gateshead.gov.uk::1902a6df-aa00-4fd8-82af-471a345ebdc9" providerId="AD" clId="Web-{DD31BDA8-8A70-5A2F-D129-CD04537DF54A}" dt="2023-11-08T14:47:35.504" v="295" actId="20577"/>
        <pc:sldMkLst>
          <pc:docMk/>
          <pc:sldMk cId="3719003420" sldId="344"/>
        </pc:sldMkLst>
        <pc:spChg chg="del mod">
          <ac:chgData name="Carol Thirlwell" userId="S::carolthirlwell@gateshead.gov.uk::1902a6df-aa00-4fd8-82af-471a345ebdc9" providerId="AD" clId="Web-{DD31BDA8-8A70-5A2F-D129-CD04537DF54A}" dt="2023-11-08T12:44:56.177" v="147"/>
          <ac:spMkLst>
            <pc:docMk/>
            <pc:sldMk cId="3719003420" sldId="344"/>
            <ac:spMk id="3" creationId="{F6D72808-1062-8C8D-FD5F-B69364773234}"/>
          </ac:spMkLst>
        </pc:spChg>
        <pc:spChg chg="mod">
          <ac:chgData name="Carol Thirlwell" userId="S::carolthirlwell@gateshead.gov.uk::1902a6df-aa00-4fd8-82af-471a345ebdc9" providerId="AD" clId="Web-{DD31BDA8-8A70-5A2F-D129-CD04537DF54A}" dt="2023-11-08T14:47:35.504" v="295" actId="20577"/>
          <ac:spMkLst>
            <pc:docMk/>
            <pc:sldMk cId="3719003420" sldId="344"/>
            <ac:spMk id="4" creationId="{3403B79A-C9F5-D0E1-6CD7-1F46301C7DEA}"/>
          </ac:spMkLst>
        </pc:spChg>
        <pc:spChg chg="del">
          <ac:chgData name="Carol Thirlwell" userId="S::carolthirlwell@gateshead.gov.uk::1902a6df-aa00-4fd8-82af-471a345ebdc9" providerId="AD" clId="Web-{DD31BDA8-8A70-5A2F-D129-CD04537DF54A}" dt="2023-11-08T14:45:53.516" v="273"/>
          <ac:spMkLst>
            <pc:docMk/>
            <pc:sldMk cId="3719003420" sldId="344"/>
            <ac:spMk id="5" creationId="{3EF1E220-20A3-3C61-5245-B006D1BBFAAC}"/>
          </ac:spMkLst>
        </pc:spChg>
        <pc:spChg chg="del mod">
          <ac:chgData name="Carol Thirlwell" userId="S::carolthirlwell@gateshead.gov.uk::1902a6df-aa00-4fd8-82af-471a345ebdc9" providerId="AD" clId="Web-{DD31BDA8-8A70-5A2F-D129-CD04537DF54A}" dt="2023-11-08T14:45:50.188" v="272"/>
          <ac:spMkLst>
            <pc:docMk/>
            <pc:sldMk cId="3719003420" sldId="344"/>
            <ac:spMk id="6" creationId="{6C8E8B88-784A-2631-0DCE-5F132ADF7E38}"/>
          </ac:spMkLst>
        </pc:spChg>
        <pc:spChg chg="add del">
          <ac:chgData name="Carol Thirlwell" userId="S::carolthirlwell@gateshead.gov.uk::1902a6df-aa00-4fd8-82af-471a345ebdc9" providerId="AD" clId="Web-{DD31BDA8-8A70-5A2F-D129-CD04537DF54A}" dt="2023-11-08T14:45:42.610" v="271"/>
          <ac:spMkLst>
            <pc:docMk/>
            <pc:sldMk cId="3719003420" sldId="344"/>
            <ac:spMk id="8" creationId="{6709B7BB-A470-4900-5995-FDE60AF97495}"/>
          </ac:spMkLst>
        </pc:spChg>
      </pc:sldChg>
      <pc:sldChg chg="ord">
        <pc:chgData name="Carol Thirlwell" userId="S::carolthirlwell@gateshead.gov.uk::1902a6df-aa00-4fd8-82af-471a345ebdc9" providerId="AD" clId="Web-{DD31BDA8-8A70-5A2F-D129-CD04537DF54A}" dt="2023-11-08T12:35:38.964" v="75"/>
        <pc:sldMkLst>
          <pc:docMk/>
          <pc:sldMk cId="4196556301" sldId="345"/>
        </pc:sldMkLst>
      </pc:sldChg>
      <pc:sldChg chg="ord">
        <pc:chgData name="Carol Thirlwell" userId="S::carolthirlwell@gateshead.gov.uk::1902a6df-aa00-4fd8-82af-471a345ebdc9" providerId="AD" clId="Web-{DD31BDA8-8A70-5A2F-D129-CD04537DF54A}" dt="2023-11-08T12:37:19.909" v="80"/>
        <pc:sldMkLst>
          <pc:docMk/>
          <pc:sldMk cId="1107571600" sldId="346"/>
        </pc:sldMkLst>
      </pc:sldChg>
      <pc:sldChg chg="ord">
        <pc:chgData name="Carol Thirlwell" userId="S::carolthirlwell@gateshead.gov.uk::1902a6df-aa00-4fd8-82af-471a345ebdc9" providerId="AD" clId="Web-{DD31BDA8-8A70-5A2F-D129-CD04537DF54A}" dt="2023-11-08T12:33:08.859" v="69"/>
        <pc:sldMkLst>
          <pc:docMk/>
          <pc:sldMk cId="242384908" sldId="347"/>
        </pc:sldMkLst>
      </pc:sldChg>
    </pc:docChg>
  </pc:docChgLst>
  <pc:docChgLst>
    <pc:chgData name="David Bloomfield" userId="S::davidbloomfield@gateshead.gov.uk::f85d9f93-eee3-45fe-a5e5-e020bcb89123" providerId="AD" clId="Web-{2D36C1D4-DBD4-7FB9-8A4E-B8D6D8421BBB}"/>
    <pc:docChg chg="addSld delSld modSld">
      <pc:chgData name="David Bloomfield" userId="S::davidbloomfield@gateshead.gov.uk::f85d9f93-eee3-45fe-a5e5-e020bcb89123" providerId="AD" clId="Web-{2D36C1D4-DBD4-7FB9-8A4E-B8D6D8421BBB}" dt="2023-11-07T18:28:56.806" v="117" actId="1076"/>
      <pc:docMkLst>
        <pc:docMk/>
      </pc:docMkLst>
      <pc:sldChg chg="modSp">
        <pc:chgData name="David Bloomfield" userId="S::davidbloomfield@gateshead.gov.uk::f85d9f93-eee3-45fe-a5e5-e020bcb89123" providerId="AD" clId="Web-{2D36C1D4-DBD4-7FB9-8A4E-B8D6D8421BBB}" dt="2023-11-07T17:20:51.565" v="17" actId="20577"/>
        <pc:sldMkLst>
          <pc:docMk/>
          <pc:sldMk cId="3568282520" sldId="339"/>
        </pc:sldMkLst>
        <pc:spChg chg="mod">
          <ac:chgData name="David Bloomfield" userId="S::davidbloomfield@gateshead.gov.uk::f85d9f93-eee3-45fe-a5e5-e020bcb89123" providerId="AD" clId="Web-{2D36C1D4-DBD4-7FB9-8A4E-B8D6D8421BBB}" dt="2023-11-07T17:20:51.565" v="17" actId="20577"/>
          <ac:spMkLst>
            <pc:docMk/>
            <pc:sldMk cId="3568282520" sldId="339"/>
            <ac:spMk id="3" creationId="{838C6391-FE74-7C25-7F35-EF1AA36BEB57}"/>
          </ac:spMkLst>
        </pc:spChg>
      </pc:sldChg>
      <pc:sldChg chg="addSp delSp modSp">
        <pc:chgData name="David Bloomfield" userId="S::davidbloomfield@gateshead.gov.uk::f85d9f93-eee3-45fe-a5e5-e020bcb89123" providerId="AD" clId="Web-{2D36C1D4-DBD4-7FB9-8A4E-B8D6D8421BBB}" dt="2023-11-07T18:28:56.806" v="117" actId="1076"/>
        <pc:sldMkLst>
          <pc:docMk/>
          <pc:sldMk cId="3062837889" sldId="341"/>
        </pc:sldMkLst>
        <pc:spChg chg="mod">
          <ac:chgData name="David Bloomfield" userId="S::davidbloomfield@gateshead.gov.uk::f85d9f93-eee3-45fe-a5e5-e020bcb89123" providerId="AD" clId="Web-{2D36C1D4-DBD4-7FB9-8A4E-B8D6D8421BBB}" dt="2023-11-07T18:28:25.617" v="111" actId="20577"/>
          <ac:spMkLst>
            <pc:docMk/>
            <pc:sldMk cId="3062837889" sldId="341"/>
            <ac:spMk id="3" creationId="{838C6391-FE74-7C25-7F35-EF1AA36BEB57}"/>
          </ac:spMkLst>
        </pc:spChg>
        <pc:picChg chg="del mod">
          <ac:chgData name="David Bloomfield" userId="S::davidbloomfield@gateshead.gov.uk::f85d9f93-eee3-45fe-a5e5-e020bcb89123" providerId="AD" clId="Web-{2D36C1D4-DBD4-7FB9-8A4E-B8D6D8421BBB}" dt="2023-11-07T18:28:07.414" v="108"/>
          <ac:picMkLst>
            <pc:docMk/>
            <pc:sldMk cId="3062837889" sldId="341"/>
            <ac:picMk id="2" creationId="{E0941DC9-2200-CCB0-42B0-77A26C861D67}"/>
          </ac:picMkLst>
        </pc:picChg>
        <pc:picChg chg="add del mod">
          <ac:chgData name="David Bloomfield" userId="S::davidbloomfield@gateshead.gov.uk::f85d9f93-eee3-45fe-a5e5-e020bcb89123" providerId="AD" clId="Web-{2D36C1D4-DBD4-7FB9-8A4E-B8D6D8421BBB}" dt="2023-11-07T18:28:41.759" v="114"/>
          <ac:picMkLst>
            <pc:docMk/>
            <pc:sldMk cId="3062837889" sldId="341"/>
            <ac:picMk id="5" creationId="{D926B2B1-300B-93DB-77E8-9C7DECF5716E}"/>
          </ac:picMkLst>
        </pc:picChg>
        <pc:picChg chg="add mod">
          <ac:chgData name="David Bloomfield" userId="S::davidbloomfield@gateshead.gov.uk::f85d9f93-eee3-45fe-a5e5-e020bcb89123" providerId="AD" clId="Web-{2D36C1D4-DBD4-7FB9-8A4E-B8D6D8421BBB}" dt="2023-11-07T18:28:56.806" v="117" actId="1076"/>
          <ac:picMkLst>
            <pc:docMk/>
            <pc:sldMk cId="3062837889" sldId="341"/>
            <ac:picMk id="6" creationId="{8AA00EA3-4945-8ED7-AA9F-67336C7E5330}"/>
          </ac:picMkLst>
        </pc:picChg>
        <pc:picChg chg="add del mod">
          <ac:chgData name="David Bloomfield" userId="S::davidbloomfield@gateshead.gov.uk::f85d9f93-eee3-45fe-a5e5-e020bcb89123" providerId="AD" clId="Web-{2D36C1D4-DBD4-7FB9-8A4E-B8D6D8421BBB}" dt="2023-11-07T17:19:22.219" v="5"/>
          <ac:picMkLst>
            <pc:docMk/>
            <pc:sldMk cId="3062837889" sldId="341"/>
            <ac:picMk id="6" creationId="{FC6344AD-54FC-70EE-5E6A-E0C56BEE0CEE}"/>
          </ac:picMkLst>
        </pc:picChg>
        <pc:picChg chg="add mod">
          <ac:chgData name="David Bloomfield" userId="S::davidbloomfield@gateshead.gov.uk::f85d9f93-eee3-45fe-a5e5-e020bcb89123" providerId="AD" clId="Web-{2D36C1D4-DBD4-7FB9-8A4E-B8D6D8421BBB}" dt="2023-11-07T18:28:56.775" v="116" actId="1076"/>
          <ac:picMkLst>
            <pc:docMk/>
            <pc:sldMk cId="3062837889" sldId="341"/>
            <ac:picMk id="8" creationId="{923A3377-9DB9-A8D4-B69E-0632D2BC92F6}"/>
          </ac:picMkLst>
        </pc:picChg>
      </pc:sldChg>
      <pc:sldChg chg="addSp delSp modSp add replId">
        <pc:chgData name="David Bloomfield" userId="S::davidbloomfield@gateshead.gov.uk::f85d9f93-eee3-45fe-a5e5-e020bcb89123" providerId="AD" clId="Web-{2D36C1D4-DBD4-7FB9-8A4E-B8D6D8421BBB}" dt="2023-11-07T17:27:30.514" v="102" actId="20577"/>
        <pc:sldMkLst>
          <pc:docMk/>
          <pc:sldMk cId="3451720059" sldId="343"/>
        </pc:sldMkLst>
        <pc:spChg chg="mod">
          <ac:chgData name="David Bloomfield" userId="S::davidbloomfield@gateshead.gov.uk::f85d9f93-eee3-45fe-a5e5-e020bcb89123" providerId="AD" clId="Web-{2D36C1D4-DBD4-7FB9-8A4E-B8D6D8421BBB}" dt="2023-11-07T17:27:30.514" v="102" actId="20577"/>
          <ac:spMkLst>
            <pc:docMk/>
            <pc:sldMk cId="3451720059" sldId="343"/>
            <ac:spMk id="3" creationId="{838C6391-FE74-7C25-7F35-EF1AA36BEB57}"/>
          </ac:spMkLst>
        </pc:spChg>
        <pc:picChg chg="del">
          <ac:chgData name="David Bloomfield" userId="S::davidbloomfield@gateshead.gov.uk::f85d9f93-eee3-45fe-a5e5-e020bcb89123" providerId="AD" clId="Web-{2D36C1D4-DBD4-7FB9-8A4E-B8D6D8421BBB}" dt="2023-11-07T17:20:57.300" v="18"/>
          <ac:picMkLst>
            <pc:docMk/>
            <pc:sldMk cId="3451720059" sldId="343"/>
            <ac:picMk id="2" creationId="{799AAAE8-29C3-D327-2C08-37F7541F00FD}"/>
          </ac:picMkLst>
        </pc:picChg>
        <pc:picChg chg="del">
          <ac:chgData name="David Bloomfield" userId="S::davidbloomfield@gateshead.gov.uk::f85d9f93-eee3-45fe-a5e5-e020bcb89123" providerId="AD" clId="Web-{2D36C1D4-DBD4-7FB9-8A4E-B8D6D8421BBB}" dt="2023-11-07T17:20:58.081" v="19"/>
          <ac:picMkLst>
            <pc:docMk/>
            <pc:sldMk cId="3451720059" sldId="343"/>
            <ac:picMk id="5" creationId="{04828842-1A16-ECDA-89B6-460B7257F742}"/>
          </ac:picMkLst>
        </pc:picChg>
        <pc:picChg chg="add mod">
          <ac:chgData name="David Bloomfield" userId="S::davidbloomfield@gateshead.gov.uk::f85d9f93-eee3-45fe-a5e5-e020bcb89123" providerId="AD" clId="Web-{2D36C1D4-DBD4-7FB9-8A4E-B8D6D8421BBB}" dt="2023-11-07T17:27:26.186" v="101" actId="14100"/>
          <ac:picMkLst>
            <pc:docMk/>
            <pc:sldMk cId="3451720059" sldId="343"/>
            <ac:picMk id="6" creationId="{B2BB62B0-5AF4-4623-87ED-99349F96A798}"/>
          </ac:picMkLst>
        </pc:picChg>
        <pc:picChg chg="add mod">
          <ac:chgData name="David Bloomfield" userId="S::davidbloomfield@gateshead.gov.uk::f85d9f93-eee3-45fe-a5e5-e020bcb89123" providerId="AD" clId="Web-{2D36C1D4-DBD4-7FB9-8A4E-B8D6D8421BBB}" dt="2023-11-07T17:27:15.623" v="99"/>
          <ac:picMkLst>
            <pc:docMk/>
            <pc:sldMk cId="3451720059" sldId="343"/>
            <ac:picMk id="8" creationId="{A47F29E3-F824-A470-F455-6D25FF2159A0}"/>
          </ac:picMkLst>
        </pc:picChg>
      </pc:sldChg>
      <pc:sldChg chg="add del replId">
        <pc:chgData name="David Bloomfield" userId="S::davidbloomfield@gateshead.gov.uk::f85d9f93-eee3-45fe-a5e5-e020bcb89123" providerId="AD" clId="Web-{2D36C1D4-DBD4-7FB9-8A4E-B8D6D8421BBB}" dt="2023-11-07T17:23:15.507" v="71"/>
        <pc:sldMkLst>
          <pc:docMk/>
          <pc:sldMk cId="328207140" sldId="344"/>
        </pc:sldMkLst>
      </pc:sldChg>
    </pc:docChg>
  </pc:docChgLst>
  <pc:docChgLst>
    <pc:chgData name="Saidat Alli" userId="S::saidatalli@gateshead.gov.uk::830a1cd3-29b1-4d85-a501-7ca185ba6121" providerId="AD" clId="Web-{1868AEE1-1ED1-1EA9-CEFB-D1F92FCF6665}"/>
    <pc:docChg chg="addSld modSld">
      <pc:chgData name="Saidat Alli" userId="S::saidatalli@gateshead.gov.uk::830a1cd3-29b1-4d85-a501-7ca185ba6121" providerId="AD" clId="Web-{1868AEE1-1ED1-1EA9-CEFB-D1F92FCF6665}" dt="2023-11-08T10:41:28.942" v="80" actId="14100"/>
      <pc:docMkLst>
        <pc:docMk/>
      </pc:docMkLst>
      <pc:sldChg chg="modSp">
        <pc:chgData name="Saidat Alli" userId="S::saidatalli@gateshead.gov.uk::830a1cd3-29b1-4d85-a501-7ca185ba6121" providerId="AD" clId="Web-{1868AEE1-1ED1-1EA9-CEFB-D1F92FCF6665}" dt="2023-11-08T10:34:31.508" v="0" actId="1076"/>
        <pc:sldMkLst>
          <pc:docMk/>
          <pc:sldMk cId="296716501" sldId="329"/>
        </pc:sldMkLst>
        <pc:picChg chg="mod">
          <ac:chgData name="Saidat Alli" userId="S::saidatalli@gateshead.gov.uk::830a1cd3-29b1-4d85-a501-7ca185ba6121" providerId="AD" clId="Web-{1868AEE1-1ED1-1EA9-CEFB-D1F92FCF6665}" dt="2023-11-08T10:34:31.508" v="0" actId="1076"/>
          <ac:picMkLst>
            <pc:docMk/>
            <pc:sldMk cId="296716501" sldId="329"/>
            <ac:picMk id="2" creationId="{3BAD4AE7-B17F-A25A-3F7F-3CC65CC52744}"/>
          </ac:picMkLst>
        </pc:picChg>
      </pc:sldChg>
      <pc:sldChg chg="addSp delSp modSp add replId">
        <pc:chgData name="Saidat Alli" userId="S::saidatalli@gateshead.gov.uk::830a1cd3-29b1-4d85-a501-7ca185ba6121" providerId="AD" clId="Web-{1868AEE1-1ED1-1EA9-CEFB-D1F92FCF6665}" dt="2023-11-08T10:41:28.942" v="80" actId="14100"/>
        <pc:sldMkLst>
          <pc:docMk/>
          <pc:sldMk cId="242384908" sldId="347"/>
        </pc:sldMkLst>
        <pc:spChg chg="mod">
          <ac:chgData name="Saidat Alli" userId="S::saidatalli@gateshead.gov.uk::830a1cd3-29b1-4d85-a501-7ca185ba6121" providerId="AD" clId="Web-{1868AEE1-1ED1-1EA9-CEFB-D1F92FCF6665}" dt="2023-11-08T10:41:24.801" v="79" actId="1076"/>
          <ac:spMkLst>
            <pc:docMk/>
            <pc:sldMk cId="242384908" sldId="347"/>
            <ac:spMk id="2" creationId="{60A0B13C-CEDE-35E3-7254-1D6890EBDAF8}"/>
          </ac:spMkLst>
        </pc:spChg>
        <pc:spChg chg="add del mod">
          <ac:chgData name="Saidat Alli" userId="S::saidatalli@gateshead.gov.uk::830a1cd3-29b1-4d85-a501-7ca185ba6121" providerId="AD" clId="Web-{1868AEE1-1ED1-1EA9-CEFB-D1F92FCF6665}" dt="2023-11-08T10:37:21.404" v="59"/>
          <ac:spMkLst>
            <pc:docMk/>
            <pc:sldMk cId="242384908" sldId="347"/>
            <ac:spMk id="5" creationId="{6B765194-07E2-533A-210A-4A7B8C39D2EF}"/>
          </ac:spMkLst>
        </pc:spChg>
        <pc:spChg chg="add del mod">
          <ac:chgData name="Saidat Alli" userId="S::saidatalli@gateshead.gov.uk::830a1cd3-29b1-4d85-a501-7ca185ba6121" providerId="AD" clId="Web-{1868AEE1-1ED1-1EA9-CEFB-D1F92FCF6665}" dt="2023-11-08T10:39:28.767" v="69"/>
          <ac:spMkLst>
            <pc:docMk/>
            <pc:sldMk cId="242384908" sldId="347"/>
            <ac:spMk id="9" creationId="{941CAA84-124D-A368-3CCF-FB36DAA72F1B}"/>
          </ac:spMkLst>
        </pc:spChg>
        <pc:spChg chg="mod">
          <ac:chgData name="Saidat Alli" userId="S::saidatalli@gateshead.gov.uk::830a1cd3-29b1-4d85-a501-7ca185ba6121" providerId="AD" clId="Web-{1868AEE1-1ED1-1EA9-CEFB-D1F92FCF6665}" dt="2023-11-08T10:37:11.747" v="57" actId="20577"/>
          <ac:spMkLst>
            <pc:docMk/>
            <pc:sldMk cId="242384908" sldId="347"/>
            <ac:spMk id="11" creationId="{C8D3EE6C-BE01-7B05-6221-D8B4F11600D4}"/>
          </ac:spMkLst>
        </pc:spChg>
        <pc:picChg chg="add mod">
          <ac:chgData name="Saidat Alli" userId="S::saidatalli@gateshead.gov.uk::830a1cd3-29b1-4d85-a501-7ca185ba6121" providerId="AD" clId="Web-{1868AEE1-1ED1-1EA9-CEFB-D1F92FCF6665}" dt="2023-11-08T10:39:41.189" v="72" actId="1076"/>
          <ac:picMkLst>
            <pc:docMk/>
            <pc:sldMk cId="242384908" sldId="347"/>
            <ac:picMk id="6" creationId="{B5905FEC-E2ED-72B7-CFBA-38B4918E16A4}"/>
          </ac:picMkLst>
        </pc:picChg>
        <pc:picChg chg="add del mod">
          <ac:chgData name="Saidat Alli" userId="S::saidatalli@gateshead.gov.uk::830a1cd3-29b1-4d85-a501-7ca185ba6121" providerId="AD" clId="Web-{1868AEE1-1ED1-1EA9-CEFB-D1F92FCF6665}" dt="2023-11-08T10:41:12.973" v="77"/>
          <ac:picMkLst>
            <pc:docMk/>
            <pc:sldMk cId="242384908" sldId="347"/>
            <ac:picMk id="7" creationId="{EE1D20B0-7675-0019-C17A-25EFFE19DE80}"/>
          </ac:picMkLst>
        </pc:picChg>
        <pc:picChg chg="add del">
          <ac:chgData name="Saidat Alli" userId="S::saidatalli@gateshead.gov.uk::830a1cd3-29b1-4d85-a501-7ca185ba6121" providerId="AD" clId="Web-{1868AEE1-1ED1-1EA9-CEFB-D1F92FCF6665}" dt="2023-11-08T10:39:23.360" v="67"/>
          <ac:picMkLst>
            <pc:docMk/>
            <pc:sldMk cId="242384908" sldId="347"/>
            <ac:picMk id="10" creationId="{05469A16-0644-95ED-8C68-AE70E5733046}"/>
          </ac:picMkLst>
        </pc:picChg>
        <pc:picChg chg="add mod">
          <ac:chgData name="Saidat Alli" userId="S::saidatalli@gateshead.gov.uk::830a1cd3-29b1-4d85-a501-7ca185ba6121" providerId="AD" clId="Web-{1868AEE1-1ED1-1EA9-CEFB-D1F92FCF6665}" dt="2023-11-08T10:41:28.942" v="80" actId="14100"/>
          <ac:picMkLst>
            <pc:docMk/>
            <pc:sldMk cId="242384908" sldId="347"/>
            <ac:picMk id="12" creationId="{9C487FAD-BFAE-6D90-A4C0-FB3DBE0D2F53}"/>
          </ac:picMkLst>
        </pc:picChg>
      </pc:sldChg>
    </pc:docChg>
  </pc:docChgLst>
  <pc:docChgLst>
    <pc:chgData name="Carol Thirlwell" userId="S::carolthirlwell@gateshead.gov.uk::1902a6df-aa00-4fd8-82af-471a345ebdc9" providerId="AD" clId="Web-{DF100563-CF58-E0E6-4A91-B285F07532E8}"/>
    <pc:docChg chg="modSld">
      <pc:chgData name="Carol Thirlwell" userId="S::carolthirlwell@gateshead.gov.uk::1902a6df-aa00-4fd8-82af-471a345ebdc9" providerId="AD" clId="Web-{DF100563-CF58-E0E6-4A91-B285F07532E8}" dt="2023-11-07T14:07:18.230" v="19" actId="20577"/>
      <pc:docMkLst>
        <pc:docMk/>
      </pc:docMkLst>
      <pc:sldChg chg="modSp">
        <pc:chgData name="Carol Thirlwell" userId="S::carolthirlwell@gateshead.gov.uk::1902a6df-aa00-4fd8-82af-471a345ebdc9" providerId="AD" clId="Web-{DF100563-CF58-E0E6-4A91-B285F07532E8}" dt="2023-11-07T12:58:19.195" v="1" actId="20577"/>
        <pc:sldMkLst>
          <pc:docMk/>
          <pc:sldMk cId="277833582" sldId="328"/>
        </pc:sldMkLst>
        <pc:spChg chg="mod">
          <ac:chgData name="Carol Thirlwell" userId="S::carolthirlwell@gateshead.gov.uk::1902a6df-aa00-4fd8-82af-471a345ebdc9" providerId="AD" clId="Web-{DF100563-CF58-E0E6-4A91-B285F07532E8}" dt="2023-11-07T12:58:19.195" v="1" actId="20577"/>
          <ac:spMkLst>
            <pc:docMk/>
            <pc:sldMk cId="277833582" sldId="328"/>
            <ac:spMk id="3" creationId="{56CD6C19-FF9C-4ACA-E6EC-351367735C31}"/>
          </ac:spMkLst>
        </pc:spChg>
      </pc:sldChg>
      <pc:sldChg chg="modSp">
        <pc:chgData name="Carol Thirlwell" userId="S::carolthirlwell@gateshead.gov.uk::1902a6df-aa00-4fd8-82af-471a345ebdc9" providerId="AD" clId="Web-{DF100563-CF58-E0E6-4A91-B285F07532E8}" dt="2023-11-07T14:07:18.230" v="19" actId="20577"/>
        <pc:sldMkLst>
          <pc:docMk/>
          <pc:sldMk cId="1576178150" sldId="332"/>
        </pc:sldMkLst>
        <pc:spChg chg="mod">
          <ac:chgData name="Carol Thirlwell" userId="S::carolthirlwell@gateshead.gov.uk::1902a6df-aa00-4fd8-82af-471a345ebdc9" providerId="AD" clId="Web-{DF100563-CF58-E0E6-4A91-B285F07532E8}" dt="2023-11-07T14:07:18.230" v="19" actId="20577"/>
          <ac:spMkLst>
            <pc:docMk/>
            <pc:sldMk cId="1576178150" sldId="332"/>
            <ac:spMk id="14" creationId="{D5AA4E39-3E88-07A4-1E1D-27A9C82416BD}"/>
          </ac:spMkLst>
        </pc:spChg>
      </pc:sldChg>
    </pc:docChg>
  </pc:docChgLst>
  <pc:docChgLst>
    <pc:chgData name="Emma Richardson" userId="S::emmarichardson@gateshead.gov.uk::40b5a1ab-a070-41b0-ab95-d1c011941413" providerId="AD" clId="Web-{BDA396B0-4C70-4FAE-ACF6-5E22A486FD4E}"/>
    <pc:docChg chg="modSld">
      <pc:chgData name="Emma Richardson" userId="S::emmarichardson@gateshead.gov.uk::40b5a1ab-a070-41b0-ab95-d1c011941413" providerId="AD" clId="Web-{BDA396B0-4C70-4FAE-ACF6-5E22A486FD4E}" dt="2023-11-07T12:51:07.028" v="879" actId="14100"/>
      <pc:docMkLst>
        <pc:docMk/>
      </pc:docMkLst>
      <pc:sldChg chg="modSp">
        <pc:chgData name="Emma Richardson" userId="S::emmarichardson@gateshead.gov.uk::40b5a1ab-a070-41b0-ab95-d1c011941413" providerId="AD" clId="Web-{BDA396B0-4C70-4FAE-ACF6-5E22A486FD4E}" dt="2023-11-07T12:51:02.387" v="877" actId="20577"/>
        <pc:sldMkLst>
          <pc:docMk/>
          <pc:sldMk cId="277833582" sldId="328"/>
        </pc:sldMkLst>
        <pc:spChg chg="mod">
          <ac:chgData name="Emma Richardson" userId="S::emmarichardson@gateshead.gov.uk::40b5a1ab-a070-41b0-ab95-d1c011941413" providerId="AD" clId="Web-{BDA396B0-4C70-4FAE-ACF6-5E22A486FD4E}" dt="2023-11-07T12:51:02.387" v="877" actId="20577"/>
          <ac:spMkLst>
            <pc:docMk/>
            <pc:sldMk cId="277833582" sldId="328"/>
            <ac:spMk id="3" creationId="{56CD6C19-FF9C-4ACA-E6EC-351367735C31}"/>
          </ac:spMkLst>
        </pc:spChg>
      </pc:sldChg>
      <pc:sldChg chg="addSp modSp">
        <pc:chgData name="Emma Richardson" userId="S::emmarichardson@gateshead.gov.uk::40b5a1ab-a070-41b0-ab95-d1c011941413" providerId="AD" clId="Web-{BDA396B0-4C70-4FAE-ACF6-5E22A486FD4E}" dt="2023-11-07T12:51:07.028" v="879" actId="14100"/>
        <pc:sldMkLst>
          <pc:docMk/>
          <pc:sldMk cId="1184254972" sldId="333"/>
        </pc:sldMkLst>
        <pc:spChg chg="add mod">
          <ac:chgData name="Emma Richardson" userId="S::emmarichardson@gateshead.gov.uk::40b5a1ab-a070-41b0-ab95-d1c011941413" providerId="AD" clId="Web-{BDA396B0-4C70-4FAE-ACF6-5E22A486FD4E}" dt="2023-11-07T12:49:46.573" v="811" actId="14100"/>
          <ac:spMkLst>
            <pc:docMk/>
            <pc:sldMk cId="1184254972" sldId="333"/>
            <ac:spMk id="4" creationId="{B5E859A3-2CA7-F810-0EF6-609E128864EF}"/>
          </ac:spMkLst>
        </pc:spChg>
        <pc:spChg chg="mod">
          <ac:chgData name="Emma Richardson" userId="S::emmarichardson@gateshead.gov.uk::40b5a1ab-a070-41b0-ab95-d1c011941413" providerId="AD" clId="Web-{BDA396B0-4C70-4FAE-ACF6-5E22A486FD4E}" dt="2023-11-07T12:28:57.182" v="10" actId="1076"/>
          <ac:spMkLst>
            <pc:docMk/>
            <pc:sldMk cId="1184254972" sldId="333"/>
            <ac:spMk id="12" creationId="{C273348E-D825-7C96-BAB2-9AC832F54112}"/>
          </ac:spMkLst>
        </pc:spChg>
        <pc:picChg chg="mod">
          <ac:chgData name="Emma Richardson" userId="S::emmarichardson@gateshead.gov.uk::40b5a1ab-a070-41b0-ab95-d1c011941413" providerId="AD" clId="Web-{BDA396B0-4C70-4FAE-ACF6-5E22A486FD4E}" dt="2023-11-07T12:34:33.409" v="300" actId="1076"/>
          <ac:picMkLst>
            <pc:docMk/>
            <pc:sldMk cId="1184254972" sldId="333"/>
            <ac:picMk id="7" creationId="{9D5B3287-51B0-274B-D26B-2F04C5E0A858}"/>
          </ac:picMkLst>
        </pc:picChg>
        <pc:picChg chg="mod">
          <ac:chgData name="Emma Richardson" userId="S::emmarichardson@gateshead.gov.uk::40b5a1ab-a070-41b0-ab95-d1c011941413" providerId="AD" clId="Web-{BDA396B0-4C70-4FAE-ACF6-5E22A486FD4E}" dt="2023-11-07T12:51:07.028" v="879" actId="14100"/>
          <ac:picMkLst>
            <pc:docMk/>
            <pc:sldMk cId="1184254972" sldId="333"/>
            <ac:picMk id="8" creationId="{3C4749CE-DC8A-402D-F57A-11F5133D2804}"/>
          </ac:picMkLst>
        </pc:picChg>
      </pc:sldChg>
      <pc:sldChg chg="addSp delSp modSp">
        <pc:chgData name="Emma Richardson" userId="S::emmarichardson@gateshead.gov.uk::40b5a1ab-a070-41b0-ab95-d1c011941413" providerId="AD" clId="Web-{BDA396B0-4C70-4FAE-ACF6-5E22A486FD4E}" dt="2023-11-07T12:49:57.261" v="812" actId="20577"/>
        <pc:sldMkLst>
          <pc:docMk/>
          <pc:sldMk cId="1787845002" sldId="334"/>
        </pc:sldMkLst>
        <pc:spChg chg="mod">
          <ac:chgData name="Emma Richardson" userId="S::emmarichardson@gateshead.gov.uk::40b5a1ab-a070-41b0-ab95-d1c011941413" providerId="AD" clId="Web-{BDA396B0-4C70-4FAE-ACF6-5E22A486FD4E}" dt="2023-11-07T12:49:57.261" v="812" actId="20577"/>
          <ac:spMkLst>
            <pc:docMk/>
            <pc:sldMk cId="1787845002" sldId="334"/>
            <ac:spMk id="2" creationId="{60A0B13C-CEDE-35E3-7254-1D6890EBDAF8}"/>
          </ac:spMkLst>
        </pc:spChg>
        <pc:spChg chg="add mod">
          <ac:chgData name="Emma Richardson" userId="S::emmarichardson@gateshead.gov.uk::40b5a1ab-a070-41b0-ab95-d1c011941413" providerId="AD" clId="Web-{BDA396B0-4C70-4FAE-ACF6-5E22A486FD4E}" dt="2023-11-07T12:49:42.464" v="810" actId="20577"/>
          <ac:spMkLst>
            <pc:docMk/>
            <pc:sldMk cId="1787845002" sldId="334"/>
            <ac:spMk id="4" creationId="{DFE658E2-28B1-80E4-EF40-08BDB54714A1}"/>
          </ac:spMkLst>
        </pc:spChg>
        <pc:spChg chg="mod">
          <ac:chgData name="Emma Richardson" userId="S::emmarichardson@gateshead.gov.uk::40b5a1ab-a070-41b0-ab95-d1c011941413" providerId="AD" clId="Web-{BDA396B0-4C70-4FAE-ACF6-5E22A486FD4E}" dt="2023-11-07T12:35:18.910" v="307" actId="1076"/>
          <ac:spMkLst>
            <pc:docMk/>
            <pc:sldMk cId="1787845002" sldId="334"/>
            <ac:spMk id="12" creationId="{C273348E-D825-7C96-BAB2-9AC832F54112}"/>
          </ac:spMkLst>
        </pc:spChg>
        <pc:picChg chg="add del mod">
          <ac:chgData name="Emma Richardson" userId="S::emmarichardson@gateshead.gov.uk::40b5a1ab-a070-41b0-ab95-d1c011941413" providerId="AD" clId="Web-{BDA396B0-4C70-4FAE-ACF6-5E22A486FD4E}" dt="2023-11-07T12:42:32.578" v="545"/>
          <ac:picMkLst>
            <pc:docMk/>
            <pc:sldMk cId="1787845002" sldId="334"/>
            <ac:picMk id="5" creationId="{1CED83A2-9A5D-B990-F912-9A533402AF95}"/>
          </ac:picMkLst>
        </pc:picChg>
        <pc:picChg chg="add mod">
          <ac:chgData name="Emma Richardson" userId="S::emmarichardson@gateshead.gov.uk::40b5a1ab-a070-41b0-ab95-d1c011941413" providerId="AD" clId="Web-{BDA396B0-4C70-4FAE-ACF6-5E22A486FD4E}" dt="2023-11-07T12:49:13.338" v="788" actId="1076"/>
          <ac:picMkLst>
            <pc:docMk/>
            <pc:sldMk cId="1787845002" sldId="334"/>
            <ac:picMk id="6" creationId="{008F31DA-83DA-1D30-CFD9-E5200FD6694E}"/>
          </ac:picMkLst>
        </pc:picChg>
        <pc:picChg chg="mod">
          <ac:chgData name="Emma Richardson" userId="S::emmarichardson@gateshead.gov.uk::40b5a1ab-a070-41b0-ab95-d1c011941413" providerId="AD" clId="Web-{BDA396B0-4C70-4FAE-ACF6-5E22A486FD4E}" dt="2023-11-07T12:49:11.853" v="787" actId="14100"/>
          <ac:picMkLst>
            <pc:docMk/>
            <pc:sldMk cId="1787845002" sldId="334"/>
            <ac:picMk id="10" creationId="{AA7A6014-6C5B-27B8-4BB8-A42548EC1B29}"/>
          </ac:picMkLst>
        </pc:picChg>
        <pc:picChg chg="mod">
          <ac:chgData name="Emma Richardson" userId="S::emmarichardson@gateshead.gov.uk::40b5a1ab-a070-41b0-ab95-d1c011941413" providerId="AD" clId="Web-{BDA396B0-4C70-4FAE-ACF6-5E22A486FD4E}" dt="2023-11-07T12:49:17.604" v="789" actId="1076"/>
          <ac:picMkLst>
            <pc:docMk/>
            <pc:sldMk cId="1787845002" sldId="334"/>
            <ac:picMk id="14" creationId="{2600D0F1-F414-9E09-7429-A07BB05C5ECB}"/>
          </ac:picMkLst>
        </pc:picChg>
      </pc:sldChg>
    </pc:docChg>
  </pc:docChgLst>
  <pc:docChgLst>
    <pc:chgData name="Emma Richardson" userId="S::emmarichardson@gateshead.gov.uk::40b5a1ab-a070-41b0-ab95-d1c011941413" providerId="AD" clId="Web-{6844871C-8404-4204-B7B5-73E327A70743}"/>
    <pc:docChg chg="addSld modSld">
      <pc:chgData name="Emma Richardson" userId="S::emmarichardson@gateshead.gov.uk::40b5a1ab-a070-41b0-ab95-d1c011941413" providerId="AD" clId="Web-{6844871C-8404-4204-B7B5-73E327A70743}" dt="2023-11-07T10:16:45.377" v="158" actId="1076"/>
      <pc:docMkLst>
        <pc:docMk/>
      </pc:docMkLst>
      <pc:sldChg chg="modSp">
        <pc:chgData name="Emma Richardson" userId="S::emmarichardson@gateshead.gov.uk::40b5a1ab-a070-41b0-ab95-d1c011941413" providerId="AD" clId="Web-{6844871C-8404-4204-B7B5-73E327A70743}" dt="2023-11-07T10:06:24.086" v="47" actId="20577"/>
        <pc:sldMkLst>
          <pc:docMk/>
          <pc:sldMk cId="277833582" sldId="328"/>
        </pc:sldMkLst>
        <pc:spChg chg="mod">
          <ac:chgData name="Emma Richardson" userId="S::emmarichardson@gateshead.gov.uk::40b5a1ab-a070-41b0-ab95-d1c011941413" providerId="AD" clId="Web-{6844871C-8404-4204-B7B5-73E327A70743}" dt="2023-11-07T10:06:24.086" v="47" actId="20577"/>
          <ac:spMkLst>
            <pc:docMk/>
            <pc:sldMk cId="277833582" sldId="328"/>
            <ac:spMk id="3" creationId="{56CD6C19-FF9C-4ACA-E6EC-351367735C31}"/>
          </ac:spMkLst>
        </pc:spChg>
      </pc:sldChg>
      <pc:sldChg chg="addSp delSp modSp new">
        <pc:chgData name="Emma Richardson" userId="S::emmarichardson@gateshead.gov.uk::40b5a1ab-a070-41b0-ab95-d1c011941413" providerId="AD" clId="Web-{6844871C-8404-4204-B7B5-73E327A70743}" dt="2023-11-07T10:15:32.091" v="147" actId="14100"/>
        <pc:sldMkLst>
          <pc:docMk/>
          <pc:sldMk cId="1184254972" sldId="333"/>
        </pc:sldMkLst>
        <pc:spChg chg="mod">
          <ac:chgData name="Emma Richardson" userId="S::emmarichardson@gateshead.gov.uk::40b5a1ab-a070-41b0-ab95-d1c011941413" providerId="AD" clId="Web-{6844871C-8404-4204-B7B5-73E327A70743}" dt="2023-11-07T10:14:01.616" v="130" actId="20577"/>
          <ac:spMkLst>
            <pc:docMk/>
            <pc:sldMk cId="1184254972" sldId="333"/>
            <ac:spMk id="2" creationId="{60A0B13C-CEDE-35E3-7254-1D6890EBDAF8}"/>
          </ac:spMkLst>
        </pc:spChg>
        <pc:spChg chg="del mod">
          <ac:chgData name="Emma Richardson" userId="S::emmarichardson@gateshead.gov.uk::40b5a1ab-a070-41b0-ab95-d1c011941413" providerId="AD" clId="Web-{6844871C-8404-4204-B7B5-73E327A70743}" dt="2023-11-07T10:11:51.560" v="104"/>
          <ac:spMkLst>
            <pc:docMk/>
            <pc:sldMk cId="1184254972" sldId="333"/>
            <ac:spMk id="3" creationId="{C7722591-5F24-FBD4-3F90-FEEF7B3D0A3D}"/>
          </ac:spMkLst>
        </pc:spChg>
        <pc:spChg chg="del mod">
          <ac:chgData name="Emma Richardson" userId="S::emmarichardson@gateshead.gov.uk::40b5a1ab-a070-41b0-ab95-d1c011941413" providerId="AD" clId="Web-{6844871C-8404-4204-B7B5-73E327A70743}" dt="2023-11-07T10:09:16.956" v="77"/>
          <ac:spMkLst>
            <pc:docMk/>
            <pc:sldMk cId="1184254972" sldId="333"/>
            <ac:spMk id="4" creationId="{3A6588E3-BA89-7B59-CDFD-8CA0AB2FF1B0}"/>
          </ac:spMkLst>
        </pc:spChg>
        <pc:spChg chg="del mod">
          <ac:chgData name="Emma Richardson" userId="S::emmarichardson@gateshead.gov.uk::40b5a1ab-a070-41b0-ab95-d1c011941413" providerId="AD" clId="Web-{6844871C-8404-4204-B7B5-73E327A70743}" dt="2023-11-07T10:12:50.143" v="114"/>
          <ac:spMkLst>
            <pc:docMk/>
            <pc:sldMk cId="1184254972" sldId="333"/>
            <ac:spMk id="5" creationId="{38F51FEA-88C0-ED07-5E8D-805591118C0D}"/>
          </ac:spMkLst>
        </pc:spChg>
        <pc:spChg chg="del">
          <ac:chgData name="Emma Richardson" userId="S::emmarichardson@gateshead.gov.uk::40b5a1ab-a070-41b0-ab95-d1c011941413" providerId="AD" clId="Web-{6844871C-8404-4204-B7B5-73E327A70743}" dt="2023-11-07T10:09:35.426" v="80"/>
          <ac:spMkLst>
            <pc:docMk/>
            <pc:sldMk cId="1184254972" sldId="333"/>
            <ac:spMk id="6" creationId="{38AA02D7-9B76-14EC-99C7-92F4731F3789}"/>
          </ac:spMkLst>
        </pc:spChg>
        <pc:spChg chg="add del mod">
          <ac:chgData name="Emma Richardson" userId="S::emmarichardson@gateshead.gov.uk::40b5a1ab-a070-41b0-ab95-d1c011941413" providerId="AD" clId="Web-{6844871C-8404-4204-B7B5-73E327A70743}" dt="2023-11-07T10:13:18.801" v="117"/>
          <ac:spMkLst>
            <pc:docMk/>
            <pc:sldMk cId="1184254972" sldId="333"/>
            <ac:spMk id="10" creationId="{685F251D-1E1C-AAA9-0AA6-3FF5AAEBE34A}"/>
          </ac:spMkLst>
        </pc:spChg>
        <pc:spChg chg="add mod">
          <ac:chgData name="Emma Richardson" userId="S::emmarichardson@gateshead.gov.uk::40b5a1ab-a070-41b0-ab95-d1c011941413" providerId="AD" clId="Web-{6844871C-8404-4204-B7B5-73E327A70743}" dt="2023-11-07T10:15:28.872" v="146" actId="20577"/>
          <ac:spMkLst>
            <pc:docMk/>
            <pc:sldMk cId="1184254972" sldId="333"/>
            <ac:spMk id="12" creationId="{C273348E-D825-7C96-BAB2-9AC832F54112}"/>
          </ac:spMkLst>
        </pc:spChg>
        <pc:picChg chg="add mod ord">
          <ac:chgData name="Emma Richardson" userId="S::emmarichardson@gateshead.gov.uk::40b5a1ab-a070-41b0-ab95-d1c011941413" providerId="AD" clId="Web-{6844871C-8404-4204-B7B5-73E327A70743}" dt="2023-11-07T10:15:26.762" v="145" actId="1076"/>
          <ac:picMkLst>
            <pc:docMk/>
            <pc:sldMk cId="1184254972" sldId="333"/>
            <ac:picMk id="7" creationId="{9D5B3287-51B0-274B-D26B-2F04C5E0A858}"/>
          </ac:picMkLst>
        </pc:picChg>
        <pc:picChg chg="add mod ord">
          <ac:chgData name="Emma Richardson" userId="S::emmarichardson@gateshead.gov.uk::40b5a1ab-a070-41b0-ab95-d1c011941413" providerId="AD" clId="Web-{6844871C-8404-4204-B7B5-73E327A70743}" dt="2023-11-07T10:15:32.091" v="147" actId="14100"/>
          <ac:picMkLst>
            <pc:docMk/>
            <pc:sldMk cId="1184254972" sldId="333"/>
            <ac:picMk id="8" creationId="{3C4749CE-DC8A-402D-F57A-11F5133D2804}"/>
          </ac:picMkLst>
        </pc:picChg>
      </pc:sldChg>
      <pc:sldChg chg="addSp delSp modSp add replId">
        <pc:chgData name="Emma Richardson" userId="S::emmarichardson@gateshead.gov.uk::40b5a1ab-a070-41b0-ab95-d1c011941413" providerId="AD" clId="Web-{6844871C-8404-4204-B7B5-73E327A70743}" dt="2023-11-07T10:16:45.377" v="158" actId="1076"/>
        <pc:sldMkLst>
          <pc:docMk/>
          <pc:sldMk cId="1787845002" sldId="334"/>
        </pc:sldMkLst>
        <pc:spChg chg="mod">
          <ac:chgData name="Emma Richardson" userId="S::emmarichardson@gateshead.gov.uk::40b5a1ab-a070-41b0-ab95-d1c011941413" providerId="AD" clId="Web-{6844871C-8404-4204-B7B5-73E327A70743}" dt="2023-11-07T10:14:06.382" v="131" actId="20577"/>
          <ac:spMkLst>
            <pc:docMk/>
            <pc:sldMk cId="1787845002" sldId="334"/>
            <ac:spMk id="2" creationId="{60A0B13C-CEDE-35E3-7254-1D6890EBDAF8}"/>
          </ac:spMkLst>
        </pc:spChg>
        <pc:spChg chg="add del mod">
          <ac:chgData name="Emma Richardson" userId="S::emmarichardson@gateshead.gov.uk::40b5a1ab-a070-41b0-ab95-d1c011941413" providerId="AD" clId="Web-{6844871C-8404-4204-B7B5-73E327A70743}" dt="2023-11-07T10:14:37.931" v="135"/>
          <ac:spMkLst>
            <pc:docMk/>
            <pc:sldMk cId="1787845002" sldId="334"/>
            <ac:spMk id="4" creationId="{752F22AC-C628-CA62-EFDB-E2F18136F512}"/>
          </ac:spMkLst>
        </pc:spChg>
        <pc:spChg chg="add del mod">
          <ac:chgData name="Emma Richardson" userId="S::emmarichardson@gateshead.gov.uk::40b5a1ab-a070-41b0-ab95-d1c011941413" providerId="AD" clId="Web-{6844871C-8404-4204-B7B5-73E327A70743}" dt="2023-11-07T10:14:59.339" v="139"/>
          <ac:spMkLst>
            <pc:docMk/>
            <pc:sldMk cId="1787845002" sldId="334"/>
            <ac:spMk id="9" creationId="{FDAA213F-682B-67EE-1646-07680C778A5C}"/>
          </ac:spMkLst>
        </pc:spChg>
        <pc:spChg chg="mod">
          <ac:chgData name="Emma Richardson" userId="S::emmarichardson@gateshead.gov.uk::40b5a1ab-a070-41b0-ab95-d1c011941413" providerId="AD" clId="Web-{6844871C-8404-4204-B7B5-73E327A70743}" dt="2023-11-07T10:14:15.492" v="133" actId="20577"/>
          <ac:spMkLst>
            <pc:docMk/>
            <pc:sldMk cId="1787845002" sldId="334"/>
            <ac:spMk id="12" creationId="{C273348E-D825-7C96-BAB2-9AC832F54112}"/>
          </ac:spMkLst>
        </pc:spChg>
        <pc:spChg chg="add del mod">
          <ac:chgData name="Emma Richardson" userId="S::emmarichardson@gateshead.gov.uk::40b5a1ab-a070-41b0-ab95-d1c011941413" providerId="AD" clId="Web-{6844871C-8404-4204-B7B5-73E327A70743}" dt="2023-11-07T10:16:33.048" v="153"/>
          <ac:spMkLst>
            <pc:docMk/>
            <pc:sldMk cId="1787845002" sldId="334"/>
            <ac:spMk id="13" creationId="{E0D71167-D9D4-19E6-F028-D15B323EAF35}"/>
          </ac:spMkLst>
        </pc:spChg>
        <pc:picChg chg="add del mod ord">
          <ac:chgData name="Emma Richardson" userId="S::emmarichardson@gateshead.gov.uk::40b5a1ab-a070-41b0-ab95-d1c011941413" providerId="AD" clId="Web-{6844871C-8404-4204-B7B5-73E327A70743}" dt="2023-11-07T10:16:05.437" v="148"/>
          <ac:picMkLst>
            <pc:docMk/>
            <pc:sldMk cId="1787845002" sldId="334"/>
            <ac:picMk id="5" creationId="{2A6BCD6A-F773-DC7E-E6F7-B0AE2A4F66D5}"/>
          </ac:picMkLst>
        </pc:picChg>
        <pc:picChg chg="del">
          <ac:chgData name="Emma Richardson" userId="S::emmarichardson@gateshead.gov.uk::40b5a1ab-a070-41b0-ab95-d1c011941413" providerId="AD" clId="Web-{6844871C-8404-4204-B7B5-73E327A70743}" dt="2023-11-07T10:14:17.289" v="134"/>
          <ac:picMkLst>
            <pc:docMk/>
            <pc:sldMk cId="1787845002" sldId="334"/>
            <ac:picMk id="7" creationId="{9D5B3287-51B0-274B-D26B-2F04C5E0A858}"/>
          </ac:picMkLst>
        </pc:picChg>
        <pc:picChg chg="del">
          <ac:chgData name="Emma Richardson" userId="S::emmarichardson@gateshead.gov.uk::40b5a1ab-a070-41b0-ab95-d1c011941413" providerId="AD" clId="Web-{6844871C-8404-4204-B7B5-73E327A70743}" dt="2023-11-07T10:14:46.291" v="138"/>
          <ac:picMkLst>
            <pc:docMk/>
            <pc:sldMk cId="1787845002" sldId="334"/>
            <ac:picMk id="8" creationId="{3C4749CE-DC8A-402D-F57A-11F5133D2804}"/>
          </ac:picMkLst>
        </pc:picChg>
        <pc:picChg chg="add mod ord">
          <ac:chgData name="Emma Richardson" userId="S::emmarichardson@gateshead.gov.uk::40b5a1ab-a070-41b0-ab95-d1c011941413" providerId="AD" clId="Web-{6844871C-8404-4204-B7B5-73E327A70743}" dt="2023-11-07T10:16:45.377" v="158" actId="1076"/>
          <ac:picMkLst>
            <pc:docMk/>
            <pc:sldMk cId="1787845002" sldId="334"/>
            <ac:picMk id="10" creationId="{AA7A6014-6C5B-27B8-4BB8-A42548EC1B29}"/>
          </ac:picMkLst>
        </pc:picChg>
        <pc:picChg chg="add mod ord">
          <ac:chgData name="Emma Richardson" userId="S::emmarichardson@gateshead.gov.uk::40b5a1ab-a070-41b0-ab95-d1c011941413" providerId="AD" clId="Web-{6844871C-8404-4204-B7B5-73E327A70743}" dt="2023-11-07T10:16:40.173" v="156" actId="1076"/>
          <ac:picMkLst>
            <pc:docMk/>
            <pc:sldMk cId="1787845002" sldId="334"/>
            <ac:picMk id="14" creationId="{2600D0F1-F414-9E09-7429-A07BB05C5ECB}"/>
          </ac:picMkLst>
        </pc:picChg>
      </pc:sldChg>
    </pc:docChg>
  </pc:docChgLst>
  <pc:docChgLst>
    <pc:chgData name="Roger Abbott" userId="S::rogerabbott@gateshead.gov.uk::27b0ecf5-0444-4ca2-9639-02eb81621298" providerId="AD" clId="Web-{8FF125DD-ED74-4A69-A1C2-17CA3FD05B93}"/>
    <pc:docChg chg="addSld modSld">
      <pc:chgData name="Roger Abbott" userId="S::rogerabbott@gateshead.gov.uk::27b0ecf5-0444-4ca2-9639-02eb81621298" providerId="AD" clId="Web-{8FF125DD-ED74-4A69-A1C2-17CA3FD05B93}" dt="2023-11-08T08:42:27.106" v="20" actId="20577"/>
      <pc:docMkLst>
        <pc:docMk/>
      </pc:docMkLst>
      <pc:sldChg chg="addSp delSp modSp new">
        <pc:chgData name="Roger Abbott" userId="S::rogerabbott@gateshead.gov.uk::27b0ecf5-0444-4ca2-9639-02eb81621298" providerId="AD" clId="Web-{8FF125DD-ED74-4A69-A1C2-17CA3FD05B93}" dt="2023-11-08T08:42:27.106" v="20" actId="20577"/>
        <pc:sldMkLst>
          <pc:docMk/>
          <pc:sldMk cId="3719003420" sldId="344"/>
        </pc:sldMkLst>
        <pc:spChg chg="del">
          <ac:chgData name="Roger Abbott" userId="S::rogerabbott@gateshead.gov.uk::27b0ecf5-0444-4ca2-9639-02eb81621298" providerId="AD" clId="Web-{8FF125DD-ED74-4A69-A1C2-17CA3FD05B93}" dt="2023-11-08T08:42:12.012" v="3"/>
          <ac:spMkLst>
            <pc:docMk/>
            <pc:sldMk cId="3719003420" sldId="344"/>
            <ac:spMk id="2" creationId="{54E6A5B3-60B6-1C47-096A-168122E2733E}"/>
          </ac:spMkLst>
        </pc:spChg>
        <pc:spChg chg="add mod">
          <ac:chgData name="Roger Abbott" userId="S::rogerabbott@gateshead.gov.uk::27b0ecf5-0444-4ca2-9639-02eb81621298" providerId="AD" clId="Web-{8FF125DD-ED74-4A69-A1C2-17CA3FD05B93}" dt="2023-11-08T08:42:27.106" v="20" actId="20577"/>
          <ac:spMkLst>
            <pc:docMk/>
            <pc:sldMk cId="3719003420" sldId="344"/>
            <ac:spMk id="8" creationId="{6709B7BB-A470-4900-5995-FDE60AF97495}"/>
          </ac:spMkLst>
        </pc:spChg>
      </pc:sldChg>
    </pc:docChg>
  </pc:docChgLst>
  <pc:docChgLst>
    <pc:chgData name="Claire Lingwood" userId="S::clairelingwood@gateshead.gov.uk::60754b3d-f12b-4ee0-8e36-59f1d021ad9c" providerId="AD" clId="Web-{0292C57D-126D-CACF-EF73-EB175823E0E7}"/>
    <pc:docChg chg="modSld">
      <pc:chgData name="Claire Lingwood" userId="S::clairelingwood@gateshead.gov.uk::60754b3d-f12b-4ee0-8e36-59f1d021ad9c" providerId="AD" clId="Web-{0292C57D-126D-CACF-EF73-EB175823E0E7}" dt="2023-10-27T14:11:55.927" v="15" actId="20577"/>
      <pc:docMkLst>
        <pc:docMk/>
      </pc:docMkLst>
      <pc:sldChg chg="modSp">
        <pc:chgData name="Claire Lingwood" userId="S::clairelingwood@gateshead.gov.uk::60754b3d-f12b-4ee0-8e36-59f1d021ad9c" providerId="AD" clId="Web-{0292C57D-126D-CACF-EF73-EB175823E0E7}" dt="2023-10-27T14:11:55.927" v="15" actId="20577"/>
        <pc:sldMkLst>
          <pc:docMk/>
          <pc:sldMk cId="277833582" sldId="328"/>
        </pc:sldMkLst>
        <pc:spChg chg="mod">
          <ac:chgData name="Claire Lingwood" userId="S::clairelingwood@gateshead.gov.uk::60754b3d-f12b-4ee0-8e36-59f1d021ad9c" providerId="AD" clId="Web-{0292C57D-126D-CACF-EF73-EB175823E0E7}" dt="2023-10-27T14:11:55.927" v="15" actId="20577"/>
          <ac:spMkLst>
            <pc:docMk/>
            <pc:sldMk cId="277833582" sldId="328"/>
            <ac:spMk id="3" creationId="{56CD6C19-FF9C-4ACA-E6EC-351367735C31}"/>
          </ac:spMkLst>
        </pc:spChg>
      </pc:sldChg>
    </pc:docChg>
  </pc:docChgLst>
  <pc:docChgLst>
    <pc:chgData name="Claire Lingwood" userId="S::clairelingwood@gateshead.gov.uk::60754b3d-f12b-4ee0-8e36-59f1d021ad9c" providerId="AD" clId="Web-{A4B3B3F5-A192-472F-90BE-2AF3783F3DB3}"/>
    <pc:docChg chg="modSld">
      <pc:chgData name="Claire Lingwood" userId="S::clairelingwood@gateshead.gov.uk::60754b3d-f12b-4ee0-8e36-59f1d021ad9c" providerId="AD" clId="Web-{A4B3B3F5-A192-472F-90BE-2AF3783F3DB3}" dt="2023-11-08T09:52:01.863" v="16" actId="20577"/>
      <pc:docMkLst>
        <pc:docMk/>
      </pc:docMkLst>
      <pc:sldChg chg="modSp">
        <pc:chgData name="Claire Lingwood" userId="S::clairelingwood@gateshead.gov.uk::60754b3d-f12b-4ee0-8e36-59f1d021ad9c" providerId="AD" clId="Web-{A4B3B3F5-A192-472F-90BE-2AF3783F3DB3}" dt="2023-11-08T09:52:01.863" v="16" actId="20577"/>
        <pc:sldMkLst>
          <pc:docMk/>
          <pc:sldMk cId="3719003420" sldId="344"/>
        </pc:sldMkLst>
        <pc:spChg chg="mod">
          <ac:chgData name="Claire Lingwood" userId="S::clairelingwood@gateshead.gov.uk::60754b3d-f12b-4ee0-8e36-59f1d021ad9c" providerId="AD" clId="Web-{A4B3B3F5-A192-472F-90BE-2AF3783F3DB3}" dt="2023-11-08T09:51:37.909" v="7" actId="20577"/>
          <ac:spMkLst>
            <pc:docMk/>
            <pc:sldMk cId="3719003420" sldId="344"/>
            <ac:spMk id="3" creationId="{F6D72808-1062-8C8D-FD5F-B69364773234}"/>
          </ac:spMkLst>
        </pc:spChg>
        <pc:spChg chg="mod">
          <ac:chgData name="Claire Lingwood" userId="S::clairelingwood@gateshead.gov.uk::60754b3d-f12b-4ee0-8e36-59f1d021ad9c" providerId="AD" clId="Web-{A4B3B3F5-A192-472F-90BE-2AF3783F3DB3}" dt="2023-11-08T09:52:01.863" v="16" actId="20577"/>
          <ac:spMkLst>
            <pc:docMk/>
            <pc:sldMk cId="3719003420" sldId="344"/>
            <ac:spMk id="4" creationId="{3403B79A-C9F5-D0E1-6CD7-1F46301C7DEA}"/>
          </ac:spMkLst>
        </pc:spChg>
      </pc:sldChg>
    </pc:docChg>
  </pc:docChgLst>
  <pc:docChgLst>
    <pc:chgData name="Claire Lingwood" userId="S::clairelingwood@gateshead.gov.uk::60754b3d-f12b-4ee0-8e36-59f1d021ad9c" providerId="AD" clId="Web-{3F64D77E-E5B0-426C-7417-613F1BD29FB6}"/>
    <pc:docChg chg="addSld delSld modSld">
      <pc:chgData name="Claire Lingwood" userId="S::clairelingwood@gateshead.gov.uk::60754b3d-f12b-4ee0-8e36-59f1d021ad9c" providerId="AD" clId="Web-{3F64D77E-E5B0-426C-7417-613F1BD29FB6}" dt="2023-10-26T13:24:25.074" v="946" actId="20577"/>
      <pc:docMkLst>
        <pc:docMk/>
      </pc:docMkLst>
      <pc:sldChg chg="modSp">
        <pc:chgData name="Claire Lingwood" userId="S::clairelingwood@gateshead.gov.uk::60754b3d-f12b-4ee0-8e36-59f1d021ad9c" providerId="AD" clId="Web-{3F64D77E-E5B0-426C-7417-613F1BD29FB6}" dt="2023-10-26T09:25:52.562" v="1" actId="20577"/>
        <pc:sldMkLst>
          <pc:docMk/>
          <pc:sldMk cId="3621879490" sldId="307"/>
        </pc:sldMkLst>
        <pc:spChg chg="mod">
          <ac:chgData name="Claire Lingwood" userId="S::clairelingwood@gateshead.gov.uk::60754b3d-f12b-4ee0-8e36-59f1d021ad9c" providerId="AD" clId="Web-{3F64D77E-E5B0-426C-7417-613F1BD29FB6}" dt="2023-10-26T09:25:52.562" v="1" actId="20577"/>
          <ac:spMkLst>
            <pc:docMk/>
            <pc:sldMk cId="3621879490" sldId="307"/>
            <ac:spMk id="2" creationId="{6C0841FB-07D5-45A3-B07F-6A2333F45387}"/>
          </ac:spMkLst>
        </pc:spChg>
      </pc:sldChg>
      <pc:sldChg chg="addSp delSp modSp">
        <pc:chgData name="Claire Lingwood" userId="S::clairelingwood@gateshead.gov.uk::60754b3d-f12b-4ee0-8e36-59f1d021ad9c" providerId="AD" clId="Web-{3F64D77E-E5B0-426C-7417-613F1BD29FB6}" dt="2023-10-26T12:28:17.365" v="419" actId="20577"/>
        <pc:sldMkLst>
          <pc:docMk/>
          <pc:sldMk cId="3553568196" sldId="325"/>
        </pc:sldMkLst>
        <pc:spChg chg="del mod">
          <ac:chgData name="Claire Lingwood" userId="S::clairelingwood@gateshead.gov.uk::60754b3d-f12b-4ee0-8e36-59f1d021ad9c" providerId="AD" clId="Web-{3F64D77E-E5B0-426C-7417-613F1BD29FB6}" dt="2023-10-26T09:26:02.969" v="5"/>
          <ac:spMkLst>
            <pc:docMk/>
            <pc:sldMk cId="3553568196" sldId="325"/>
            <ac:spMk id="2" creationId="{DDF38579-5685-EADC-9199-339ABF44C637}"/>
          </ac:spMkLst>
        </pc:spChg>
        <pc:spChg chg="add mod">
          <ac:chgData name="Claire Lingwood" userId="S::clairelingwood@gateshead.gov.uk::60754b3d-f12b-4ee0-8e36-59f1d021ad9c" providerId="AD" clId="Web-{3F64D77E-E5B0-426C-7417-613F1BD29FB6}" dt="2023-10-26T12:28:17.365" v="419" actId="20577"/>
          <ac:spMkLst>
            <pc:docMk/>
            <pc:sldMk cId="3553568196" sldId="325"/>
            <ac:spMk id="3" creationId="{B38BF1FB-6294-B600-F733-6C0B52F6142A}"/>
          </ac:spMkLst>
        </pc:spChg>
        <pc:spChg chg="mod">
          <ac:chgData name="Claire Lingwood" userId="S::clairelingwood@gateshead.gov.uk::60754b3d-f12b-4ee0-8e36-59f1d021ad9c" providerId="AD" clId="Web-{3F64D77E-E5B0-426C-7417-613F1BD29FB6}" dt="2023-10-26T12:17:01.635" v="44" actId="20577"/>
          <ac:spMkLst>
            <pc:docMk/>
            <pc:sldMk cId="3553568196" sldId="325"/>
            <ac:spMk id="4" creationId="{9CEBC2A7-3EBB-4DAE-982F-51757A50CB72}"/>
          </ac:spMkLst>
        </pc:spChg>
        <pc:spChg chg="del">
          <ac:chgData name="Claire Lingwood" userId="S::clairelingwood@gateshead.gov.uk::60754b3d-f12b-4ee0-8e36-59f1d021ad9c" providerId="AD" clId="Web-{3F64D77E-E5B0-426C-7417-613F1BD29FB6}" dt="2023-10-26T12:25:26.764" v="322"/>
          <ac:spMkLst>
            <pc:docMk/>
            <pc:sldMk cId="3553568196" sldId="325"/>
            <ac:spMk id="6" creationId="{466DF149-9B87-86BC-F828-B0E9EF52CCB1}"/>
          </ac:spMkLst>
        </pc:spChg>
      </pc:sldChg>
      <pc:sldChg chg="addSp delSp modSp">
        <pc:chgData name="Claire Lingwood" userId="S::clairelingwood@gateshead.gov.uk::60754b3d-f12b-4ee0-8e36-59f1d021ad9c" providerId="AD" clId="Web-{3F64D77E-E5B0-426C-7417-613F1BD29FB6}" dt="2023-10-26T12:43:34.853" v="781" actId="20577"/>
        <pc:sldMkLst>
          <pc:docMk/>
          <pc:sldMk cId="24539520" sldId="327"/>
        </pc:sldMkLst>
        <pc:spChg chg="del">
          <ac:chgData name="Claire Lingwood" userId="S::clairelingwood@gateshead.gov.uk::60754b3d-f12b-4ee0-8e36-59f1d021ad9c" providerId="AD" clId="Web-{3F64D77E-E5B0-426C-7417-613F1BD29FB6}" dt="2023-10-26T09:26:07.781" v="6"/>
          <ac:spMkLst>
            <pc:docMk/>
            <pc:sldMk cId="24539520" sldId="327"/>
            <ac:spMk id="2" creationId="{DDF38579-5685-EADC-9199-339ABF44C637}"/>
          </ac:spMkLst>
        </pc:spChg>
        <pc:spChg chg="add mod">
          <ac:chgData name="Claire Lingwood" userId="S::clairelingwood@gateshead.gov.uk::60754b3d-f12b-4ee0-8e36-59f1d021ad9c" providerId="AD" clId="Web-{3F64D77E-E5B0-426C-7417-613F1BD29FB6}" dt="2023-10-26T12:43:34.853" v="781" actId="20577"/>
          <ac:spMkLst>
            <pc:docMk/>
            <pc:sldMk cId="24539520" sldId="327"/>
            <ac:spMk id="3" creationId="{838C6391-FE74-7C25-7F35-EF1AA36BEB57}"/>
          </ac:spMkLst>
        </pc:spChg>
        <pc:spChg chg="mod">
          <ac:chgData name="Claire Lingwood" userId="S::clairelingwood@gateshead.gov.uk::60754b3d-f12b-4ee0-8e36-59f1d021ad9c" providerId="AD" clId="Web-{3F64D77E-E5B0-426C-7417-613F1BD29FB6}" dt="2023-10-26T12:16:11.602" v="41" actId="20577"/>
          <ac:spMkLst>
            <pc:docMk/>
            <pc:sldMk cId="24539520" sldId="327"/>
            <ac:spMk id="4" creationId="{9CEBC2A7-3EBB-4DAE-982F-51757A50CB72}"/>
          </ac:spMkLst>
        </pc:spChg>
        <pc:spChg chg="del">
          <ac:chgData name="Claire Lingwood" userId="S::clairelingwood@gateshead.gov.uk::60754b3d-f12b-4ee0-8e36-59f1d021ad9c" providerId="AD" clId="Web-{3F64D77E-E5B0-426C-7417-613F1BD29FB6}" dt="2023-10-26T12:21:09.629" v="170"/>
          <ac:spMkLst>
            <pc:docMk/>
            <pc:sldMk cId="24539520" sldId="327"/>
            <ac:spMk id="5" creationId="{1AE2A157-CCC0-4C44-91F7-F7F471A30EDB}"/>
          </ac:spMkLst>
        </pc:spChg>
        <pc:spChg chg="mod">
          <ac:chgData name="Claire Lingwood" userId="S::clairelingwood@gateshead.gov.uk::60754b3d-f12b-4ee0-8e36-59f1d021ad9c" providerId="AD" clId="Web-{3F64D77E-E5B0-426C-7417-613F1BD29FB6}" dt="2023-10-26T12:43:01.570" v="759" actId="20577"/>
          <ac:spMkLst>
            <pc:docMk/>
            <pc:sldMk cId="24539520" sldId="327"/>
            <ac:spMk id="14" creationId="{D5AA4E39-3E88-07A4-1E1D-27A9C82416BD}"/>
          </ac:spMkLst>
        </pc:spChg>
      </pc:sldChg>
      <pc:sldChg chg="addSp delSp modSp">
        <pc:chgData name="Claire Lingwood" userId="S::clairelingwood@gateshead.gov.uk::60754b3d-f12b-4ee0-8e36-59f1d021ad9c" providerId="AD" clId="Web-{3F64D77E-E5B0-426C-7417-613F1BD29FB6}" dt="2023-10-26T13:22:14.210" v="922" actId="20577"/>
        <pc:sldMkLst>
          <pc:docMk/>
          <pc:sldMk cId="277833582" sldId="328"/>
        </pc:sldMkLst>
        <pc:spChg chg="add del mod">
          <ac:chgData name="Claire Lingwood" userId="S::clairelingwood@gateshead.gov.uk::60754b3d-f12b-4ee0-8e36-59f1d021ad9c" providerId="AD" clId="Web-{3F64D77E-E5B0-426C-7417-613F1BD29FB6}" dt="2023-10-26T12:18:55.796" v="91"/>
          <ac:spMkLst>
            <pc:docMk/>
            <pc:sldMk cId="277833582" sldId="328"/>
            <ac:spMk id="2" creationId="{C5E6B6E6-4CDF-CF90-2A84-6371C80AE4F0}"/>
          </ac:spMkLst>
        </pc:spChg>
        <pc:spChg chg="del mod">
          <ac:chgData name="Claire Lingwood" userId="S::clairelingwood@gateshead.gov.uk::60754b3d-f12b-4ee0-8e36-59f1d021ad9c" providerId="AD" clId="Web-{3F64D77E-E5B0-426C-7417-613F1BD29FB6}" dt="2023-10-26T09:26:36.689" v="16"/>
          <ac:spMkLst>
            <pc:docMk/>
            <pc:sldMk cId="277833582" sldId="328"/>
            <ac:spMk id="2" creationId="{DDF38579-5685-EADC-9199-339ABF44C637}"/>
          </ac:spMkLst>
        </pc:spChg>
        <pc:spChg chg="add mod">
          <ac:chgData name="Claire Lingwood" userId="S::clairelingwood@gateshead.gov.uk::60754b3d-f12b-4ee0-8e36-59f1d021ad9c" providerId="AD" clId="Web-{3F64D77E-E5B0-426C-7417-613F1BD29FB6}" dt="2023-10-26T13:22:14.210" v="922" actId="20577"/>
          <ac:spMkLst>
            <pc:docMk/>
            <pc:sldMk cId="277833582" sldId="328"/>
            <ac:spMk id="3" creationId="{56CD6C19-FF9C-4ACA-E6EC-351367735C31}"/>
          </ac:spMkLst>
        </pc:spChg>
        <pc:spChg chg="mod">
          <ac:chgData name="Claire Lingwood" userId="S::clairelingwood@gateshead.gov.uk::60754b3d-f12b-4ee0-8e36-59f1d021ad9c" providerId="AD" clId="Web-{3F64D77E-E5B0-426C-7417-613F1BD29FB6}" dt="2023-10-26T12:16:03.305" v="38" actId="20577"/>
          <ac:spMkLst>
            <pc:docMk/>
            <pc:sldMk cId="277833582" sldId="328"/>
            <ac:spMk id="4" creationId="{9CEBC2A7-3EBB-4DAE-982F-51757A50CB72}"/>
          </ac:spMkLst>
        </pc:spChg>
        <pc:spChg chg="del">
          <ac:chgData name="Claire Lingwood" userId="S::clairelingwood@gateshead.gov.uk::60754b3d-f12b-4ee0-8e36-59f1d021ad9c" providerId="AD" clId="Web-{3F64D77E-E5B0-426C-7417-613F1BD29FB6}" dt="2023-10-26T12:42:06.381" v="739"/>
          <ac:spMkLst>
            <pc:docMk/>
            <pc:sldMk cId="277833582" sldId="328"/>
            <ac:spMk id="5" creationId="{1AE2A157-CCC0-4C44-91F7-F7F471A30EDB}"/>
          </ac:spMkLst>
        </pc:spChg>
        <pc:spChg chg="add del">
          <ac:chgData name="Claire Lingwood" userId="S::clairelingwood@gateshead.gov.uk::60754b3d-f12b-4ee0-8e36-59f1d021ad9c" providerId="AD" clId="Web-{3F64D77E-E5B0-426C-7417-613F1BD29FB6}" dt="2023-10-26T12:19:01.484" v="92"/>
          <ac:spMkLst>
            <pc:docMk/>
            <pc:sldMk cId="277833582" sldId="328"/>
            <ac:spMk id="6" creationId="{466DF149-9B87-86BC-F828-B0E9EF52CCB1}"/>
          </ac:spMkLst>
        </pc:spChg>
        <pc:spChg chg="add del mod">
          <ac:chgData name="Claire Lingwood" userId="S::clairelingwood@gateshead.gov.uk::60754b3d-f12b-4ee0-8e36-59f1d021ad9c" providerId="AD" clId="Web-{3F64D77E-E5B0-426C-7417-613F1BD29FB6}" dt="2023-10-26T12:42:12.475" v="740"/>
          <ac:spMkLst>
            <pc:docMk/>
            <pc:sldMk cId="277833582" sldId="328"/>
            <ac:spMk id="10" creationId="{F69DD490-9509-8002-D413-98B596AD401A}"/>
          </ac:spMkLst>
        </pc:spChg>
        <pc:spChg chg="del">
          <ac:chgData name="Claire Lingwood" userId="S::clairelingwood@gateshead.gov.uk::60754b3d-f12b-4ee0-8e36-59f1d021ad9c" providerId="AD" clId="Web-{3F64D77E-E5B0-426C-7417-613F1BD29FB6}" dt="2023-10-26T09:26:41.158" v="17"/>
          <ac:spMkLst>
            <pc:docMk/>
            <pc:sldMk cId="277833582" sldId="328"/>
            <ac:spMk id="11" creationId="{70A5A534-9AAF-8A45-C9E3-16531D3538B3}"/>
          </ac:spMkLst>
        </pc:spChg>
      </pc:sldChg>
      <pc:sldChg chg="addSp delSp modSp">
        <pc:chgData name="Claire Lingwood" userId="S::clairelingwood@gateshead.gov.uk::60754b3d-f12b-4ee0-8e36-59f1d021ad9c" providerId="AD" clId="Web-{3F64D77E-E5B0-426C-7417-613F1BD29FB6}" dt="2023-10-26T13:24:01.214" v="940" actId="20577"/>
        <pc:sldMkLst>
          <pc:docMk/>
          <pc:sldMk cId="296716501" sldId="329"/>
        </pc:sldMkLst>
        <pc:spChg chg="del">
          <ac:chgData name="Claire Lingwood" userId="S::clairelingwood@gateshead.gov.uk::60754b3d-f12b-4ee0-8e36-59f1d021ad9c" providerId="AD" clId="Web-{3F64D77E-E5B0-426C-7417-613F1BD29FB6}" dt="2023-10-26T09:26:19.782" v="11"/>
          <ac:spMkLst>
            <pc:docMk/>
            <pc:sldMk cId="296716501" sldId="329"/>
            <ac:spMk id="2" creationId="{DDF38579-5685-EADC-9199-339ABF44C637}"/>
          </ac:spMkLst>
        </pc:spChg>
        <pc:spChg chg="add mod">
          <ac:chgData name="Claire Lingwood" userId="S::clairelingwood@gateshead.gov.uk::60754b3d-f12b-4ee0-8e36-59f1d021ad9c" providerId="AD" clId="Web-{3F64D77E-E5B0-426C-7417-613F1BD29FB6}" dt="2023-10-26T13:24:01.214" v="940" actId="20577"/>
          <ac:spMkLst>
            <pc:docMk/>
            <pc:sldMk cId="296716501" sldId="329"/>
            <ac:spMk id="3" creationId="{D7810CC8-1244-FBE5-73EF-6F19F90A5CF0}"/>
          </ac:spMkLst>
        </pc:spChg>
        <pc:spChg chg="mod">
          <ac:chgData name="Claire Lingwood" userId="S::clairelingwood@gateshead.gov.uk::60754b3d-f12b-4ee0-8e36-59f1d021ad9c" providerId="AD" clId="Web-{3F64D77E-E5B0-426C-7417-613F1BD29FB6}" dt="2023-10-26T12:16:06.993" v="39" actId="20577"/>
          <ac:spMkLst>
            <pc:docMk/>
            <pc:sldMk cId="296716501" sldId="329"/>
            <ac:spMk id="4" creationId="{9CEBC2A7-3EBB-4DAE-982F-51757A50CB72}"/>
          </ac:spMkLst>
        </pc:spChg>
        <pc:spChg chg="del">
          <ac:chgData name="Claire Lingwood" userId="S::clairelingwood@gateshead.gov.uk::60754b3d-f12b-4ee0-8e36-59f1d021ad9c" providerId="AD" clId="Web-{3F64D77E-E5B0-426C-7417-613F1BD29FB6}" dt="2023-10-26T12:17:41.168" v="45"/>
          <ac:spMkLst>
            <pc:docMk/>
            <pc:sldMk cId="296716501" sldId="329"/>
            <ac:spMk id="5" creationId="{1AE2A157-CCC0-4C44-91F7-F7F471A30EDB}"/>
          </ac:spMkLst>
        </pc:spChg>
        <pc:spChg chg="mod">
          <ac:chgData name="Claire Lingwood" userId="S::clairelingwood@gateshead.gov.uk::60754b3d-f12b-4ee0-8e36-59f1d021ad9c" providerId="AD" clId="Web-{3F64D77E-E5B0-426C-7417-613F1BD29FB6}" dt="2023-10-26T12:31:17.918" v="575" actId="20577"/>
          <ac:spMkLst>
            <pc:docMk/>
            <pc:sldMk cId="296716501" sldId="329"/>
            <ac:spMk id="14" creationId="{D5AA4E39-3E88-07A4-1E1D-27A9C82416BD}"/>
          </ac:spMkLst>
        </pc:spChg>
      </pc:sldChg>
      <pc:sldChg chg="modSp">
        <pc:chgData name="Claire Lingwood" userId="S::clairelingwood@gateshead.gov.uk::60754b3d-f12b-4ee0-8e36-59f1d021ad9c" providerId="AD" clId="Web-{3F64D77E-E5B0-426C-7417-613F1BD29FB6}" dt="2023-10-26T13:24:20.277" v="943" actId="20577"/>
        <pc:sldMkLst>
          <pc:docMk/>
          <pc:sldMk cId="2823120958" sldId="330"/>
        </pc:sldMkLst>
        <pc:spChg chg="mod">
          <ac:chgData name="Claire Lingwood" userId="S::clairelingwood@gateshead.gov.uk::60754b3d-f12b-4ee0-8e36-59f1d021ad9c" providerId="AD" clId="Web-{3F64D77E-E5B0-426C-7417-613F1BD29FB6}" dt="2023-10-26T13:24:20.277" v="943" actId="20577"/>
          <ac:spMkLst>
            <pc:docMk/>
            <pc:sldMk cId="2823120958" sldId="330"/>
            <ac:spMk id="2" creationId="{DDF38579-5685-EADC-9199-339ABF44C637}"/>
          </ac:spMkLst>
        </pc:spChg>
        <pc:spChg chg="mod">
          <ac:chgData name="Claire Lingwood" userId="S::clairelingwood@gateshead.gov.uk::60754b3d-f12b-4ee0-8e36-59f1d021ad9c" providerId="AD" clId="Web-{3F64D77E-E5B0-426C-7417-613F1BD29FB6}" dt="2023-10-26T12:16:00.008" v="37" actId="20577"/>
          <ac:spMkLst>
            <pc:docMk/>
            <pc:sldMk cId="2823120958" sldId="330"/>
            <ac:spMk id="4" creationId="{9CEBC2A7-3EBB-4DAE-982F-51757A50CB72}"/>
          </ac:spMkLst>
        </pc:spChg>
      </pc:sldChg>
      <pc:sldChg chg="modSp">
        <pc:chgData name="Claire Lingwood" userId="S::clairelingwood@gateshead.gov.uk::60754b3d-f12b-4ee0-8e36-59f1d021ad9c" providerId="AD" clId="Web-{3F64D77E-E5B0-426C-7417-613F1BD29FB6}" dt="2023-10-26T13:24:25.074" v="946" actId="20577"/>
        <pc:sldMkLst>
          <pc:docMk/>
          <pc:sldMk cId="3641527720" sldId="331"/>
        </pc:sldMkLst>
        <pc:spChg chg="mod">
          <ac:chgData name="Claire Lingwood" userId="S::clairelingwood@gateshead.gov.uk::60754b3d-f12b-4ee0-8e36-59f1d021ad9c" providerId="AD" clId="Web-{3F64D77E-E5B0-426C-7417-613F1BD29FB6}" dt="2023-10-26T13:24:25.074" v="946" actId="20577"/>
          <ac:spMkLst>
            <pc:docMk/>
            <pc:sldMk cId="3641527720" sldId="331"/>
            <ac:spMk id="2" creationId="{DDF38579-5685-EADC-9199-339ABF44C637}"/>
          </ac:spMkLst>
        </pc:spChg>
        <pc:spChg chg="mod">
          <ac:chgData name="Claire Lingwood" userId="S::clairelingwood@gateshead.gov.uk::60754b3d-f12b-4ee0-8e36-59f1d021ad9c" providerId="AD" clId="Web-{3F64D77E-E5B0-426C-7417-613F1BD29FB6}" dt="2023-10-26T12:15:53.930" v="36" actId="20577"/>
          <ac:spMkLst>
            <pc:docMk/>
            <pc:sldMk cId="3641527720" sldId="331"/>
            <ac:spMk id="4" creationId="{9CEBC2A7-3EBB-4DAE-982F-51757A50CB72}"/>
          </ac:spMkLst>
        </pc:spChg>
      </pc:sldChg>
      <pc:sldChg chg="delSp del">
        <pc:chgData name="Claire Lingwood" userId="S::clairelingwood@gateshead.gov.uk::60754b3d-f12b-4ee0-8e36-59f1d021ad9c" providerId="AD" clId="Web-{3F64D77E-E5B0-426C-7417-613F1BD29FB6}" dt="2023-10-26T09:26:53.705" v="20"/>
        <pc:sldMkLst>
          <pc:docMk/>
          <pc:sldMk cId="1414719917" sldId="332"/>
        </pc:sldMkLst>
        <pc:picChg chg="del">
          <ac:chgData name="Claire Lingwood" userId="S::clairelingwood@gateshead.gov.uk::60754b3d-f12b-4ee0-8e36-59f1d021ad9c" providerId="AD" clId="Web-{3F64D77E-E5B0-426C-7417-613F1BD29FB6}" dt="2023-10-26T09:26:46.314" v="18"/>
          <ac:picMkLst>
            <pc:docMk/>
            <pc:sldMk cId="1414719917" sldId="332"/>
            <ac:picMk id="10" creationId="{D7948B60-5450-668A-FA52-CA07C6380EC3}"/>
          </ac:picMkLst>
        </pc:picChg>
        <pc:picChg chg="del">
          <ac:chgData name="Claire Lingwood" userId="S::clairelingwood@gateshead.gov.uk::60754b3d-f12b-4ee0-8e36-59f1d021ad9c" providerId="AD" clId="Web-{3F64D77E-E5B0-426C-7417-613F1BD29FB6}" dt="2023-10-26T09:26:48.283" v="19"/>
          <ac:picMkLst>
            <pc:docMk/>
            <pc:sldMk cId="1414719917" sldId="332"/>
            <ac:picMk id="12" creationId="{089DEBF1-02D4-83CD-DB6F-A3E2DE4EA7E0}"/>
          </ac:picMkLst>
        </pc:picChg>
      </pc:sldChg>
      <pc:sldChg chg="modSp add replId">
        <pc:chgData name="Claire Lingwood" userId="S::clairelingwood@gateshead.gov.uk::60754b3d-f12b-4ee0-8e36-59f1d021ad9c" providerId="AD" clId="Web-{3F64D77E-E5B0-426C-7417-613F1BD29FB6}" dt="2023-10-26T13:22:44.149" v="934" actId="20577"/>
        <pc:sldMkLst>
          <pc:docMk/>
          <pc:sldMk cId="1576178150" sldId="332"/>
        </pc:sldMkLst>
        <pc:spChg chg="mod">
          <ac:chgData name="Claire Lingwood" userId="S::clairelingwood@gateshead.gov.uk::60754b3d-f12b-4ee0-8e36-59f1d021ad9c" providerId="AD" clId="Web-{3F64D77E-E5B0-426C-7417-613F1BD29FB6}" dt="2023-10-26T13:22:44.149" v="934" actId="20577"/>
          <ac:spMkLst>
            <pc:docMk/>
            <pc:sldMk cId="1576178150" sldId="332"/>
            <ac:spMk id="2" creationId="{DDF38579-5685-EADC-9199-339ABF44C637}"/>
          </ac:spMkLst>
        </pc:spChg>
        <pc:spChg chg="mod">
          <ac:chgData name="Claire Lingwood" userId="S::clairelingwood@gateshead.gov.uk::60754b3d-f12b-4ee0-8e36-59f1d021ad9c" providerId="AD" clId="Web-{3F64D77E-E5B0-426C-7417-613F1BD29FB6}" dt="2023-10-26T13:22:37.164" v="931" actId="20577"/>
          <ac:spMkLst>
            <pc:docMk/>
            <pc:sldMk cId="1576178150" sldId="332"/>
            <ac:spMk id="14" creationId="{D5AA4E39-3E88-07A4-1E1D-27A9C82416BD}"/>
          </ac:spMkLst>
        </pc:spChg>
      </pc:sldChg>
      <pc:sldChg chg="del">
        <pc:chgData name="Claire Lingwood" userId="S::clairelingwood@gateshead.gov.uk::60754b3d-f12b-4ee0-8e36-59f1d021ad9c" providerId="AD" clId="Web-{3F64D77E-E5B0-426C-7417-613F1BD29FB6}" dt="2023-10-26T12:14:01.457" v="22"/>
        <pc:sldMkLst>
          <pc:docMk/>
          <pc:sldMk cId="633301060" sldId="333"/>
        </pc:sldMkLst>
      </pc:sldChg>
      <pc:sldChg chg="del">
        <pc:chgData name="Claire Lingwood" userId="S::clairelingwood@gateshead.gov.uk::60754b3d-f12b-4ee0-8e36-59f1d021ad9c" providerId="AD" clId="Web-{3F64D77E-E5B0-426C-7417-613F1BD29FB6}" dt="2023-10-26T12:14:01.457" v="23"/>
        <pc:sldMkLst>
          <pc:docMk/>
          <pc:sldMk cId="3542513309" sldId="334"/>
        </pc:sldMkLst>
      </pc:sldChg>
      <pc:sldChg chg="del">
        <pc:chgData name="Claire Lingwood" userId="S::clairelingwood@gateshead.gov.uk::60754b3d-f12b-4ee0-8e36-59f1d021ad9c" providerId="AD" clId="Web-{3F64D77E-E5B0-426C-7417-613F1BD29FB6}" dt="2023-10-26T12:14:01.457" v="21"/>
        <pc:sldMkLst>
          <pc:docMk/>
          <pc:sldMk cId="896635938" sldId="335"/>
        </pc:sldMkLst>
      </pc:sldChg>
      <pc:sldChg chg="del">
        <pc:chgData name="Claire Lingwood" userId="S::clairelingwood@gateshead.gov.uk::60754b3d-f12b-4ee0-8e36-59f1d021ad9c" providerId="AD" clId="Web-{3F64D77E-E5B0-426C-7417-613F1BD29FB6}" dt="2023-10-26T12:15:18.319" v="24"/>
        <pc:sldMkLst>
          <pc:docMk/>
          <pc:sldMk cId="1191262756" sldId="336"/>
        </pc:sldMkLst>
      </pc:sldChg>
      <pc:sldChg chg="del">
        <pc:chgData name="Claire Lingwood" userId="S::clairelingwood@gateshead.gov.uk::60754b3d-f12b-4ee0-8e36-59f1d021ad9c" providerId="AD" clId="Web-{3F64D77E-E5B0-426C-7417-613F1BD29FB6}" dt="2023-10-26T09:26:27.860" v="12"/>
        <pc:sldMkLst>
          <pc:docMk/>
          <pc:sldMk cId="3080834894" sldId="337"/>
        </pc:sldMkLst>
      </pc:sldChg>
      <pc:sldChg chg="del">
        <pc:chgData name="Claire Lingwood" userId="S::clairelingwood@gateshead.gov.uk::60754b3d-f12b-4ee0-8e36-59f1d021ad9c" providerId="AD" clId="Web-{3F64D77E-E5B0-426C-7417-613F1BD29FB6}" dt="2023-10-26T09:26:29.610" v="13"/>
        <pc:sldMkLst>
          <pc:docMk/>
          <pc:sldMk cId="998045348" sldId="338"/>
        </pc:sldMkLst>
      </pc:sldChg>
      <pc:sldChg chg="del">
        <pc:chgData name="Claire Lingwood" userId="S::clairelingwood@gateshead.gov.uk::60754b3d-f12b-4ee0-8e36-59f1d021ad9c" providerId="AD" clId="Web-{3F64D77E-E5B0-426C-7417-613F1BD29FB6}" dt="2023-10-26T12:15:24.491" v="25"/>
        <pc:sldMkLst>
          <pc:docMk/>
          <pc:sldMk cId="3355117171" sldId="339"/>
        </pc:sldMkLst>
      </pc:sldChg>
      <pc:sldChg chg="del">
        <pc:chgData name="Claire Lingwood" userId="S::clairelingwood@gateshead.gov.uk::60754b3d-f12b-4ee0-8e36-59f1d021ad9c" providerId="AD" clId="Web-{3F64D77E-E5B0-426C-7417-613F1BD29FB6}" dt="2023-10-26T12:15:33.694" v="29"/>
        <pc:sldMkLst>
          <pc:docMk/>
          <pc:sldMk cId="1628099006" sldId="340"/>
        </pc:sldMkLst>
      </pc:sldChg>
      <pc:sldChg chg="del">
        <pc:chgData name="Claire Lingwood" userId="S::clairelingwood@gateshead.gov.uk::60754b3d-f12b-4ee0-8e36-59f1d021ad9c" providerId="AD" clId="Web-{3F64D77E-E5B0-426C-7417-613F1BD29FB6}" dt="2023-10-26T12:15:28.038" v="26"/>
        <pc:sldMkLst>
          <pc:docMk/>
          <pc:sldMk cId="4158262807" sldId="341"/>
        </pc:sldMkLst>
      </pc:sldChg>
      <pc:sldChg chg="del">
        <pc:chgData name="Claire Lingwood" userId="S::clairelingwood@gateshead.gov.uk::60754b3d-f12b-4ee0-8e36-59f1d021ad9c" providerId="AD" clId="Web-{3F64D77E-E5B0-426C-7417-613F1BD29FB6}" dt="2023-10-26T12:15:31.757" v="27"/>
        <pc:sldMkLst>
          <pc:docMk/>
          <pc:sldMk cId="4761112" sldId="342"/>
        </pc:sldMkLst>
      </pc:sldChg>
      <pc:sldChg chg="del">
        <pc:chgData name="Claire Lingwood" userId="S::clairelingwood@gateshead.gov.uk::60754b3d-f12b-4ee0-8e36-59f1d021ad9c" providerId="AD" clId="Web-{3F64D77E-E5B0-426C-7417-613F1BD29FB6}" dt="2023-10-26T12:15:32.788" v="28"/>
        <pc:sldMkLst>
          <pc:docMk/>
          <pc:sldMk cId="2963389242" sldId="343"/>
        </pc:sldMkLst>
      </pc:sldChg>
    </pc:docChg>
  </pc:docChgLst>
  <pc:docChgLst>
    <pc:chgData name="Saidat Alli" userId="S::saidatalli@gateshead.gov.uk::830a1cd3-29b1-4d85-a501-7ca185ba6121" providerId="AD" clId="Web-{C71CAAEA-09CF-3AC3-8FD1-641D127EE86D}"/>
    <pc:docChg chg="modSld">
      <pc:chgData name="Saidat Alli" userId="S::saidatalli@gateshead.gov.uk::830a1cd3-29b1-4d85-a501-7ca185ba6121" providerId="AD" clId="Web-{C71CAAEA-09CF-3AC3-8FD1-641D127EE86D}" dt="2023-11-07T13:48:17.021" v="3" actId="20577"/>
      <pc:docMkLst>
        <pc:docMk/>
      </pc:docMkLst>
      <pc:sldChg chg="modSp">
        <pc:chgData name="Saidat Alli" userId="S::saidatalli@gateshead.gov.uk::830a1cd3-29b1-4d85-a501-7ca185ba6121" providerId="AD" clId="Web-{C71CAAEA-09CF-3AC3-8FD1-641D127EE86D}" dt="2023-11-07T13:48:17.021" v="3" actId="20577"/>
        <pc:sldMkLst>
          <pc:docMk/>
          <pc:sldMk cId="296716501" sldId="329"/>
        </pc:sldMkLst>
        <pc:spChg chg="mod">
          <ac:chgData name="Saidat Alli" userId="S::saidatalli@gateshead.gov.uk::830a1cd3-29b1-4d85-a501-7ca185ba6121" providerId="AD" clId="Web-{C71CAAEA-09CF-3AC3-8FD1-641D127EE86D}" dt="2023-11-07T13:48:17.021" v="3" actId="20577"/>
          <ac:spMkLst>
            <pc:docMk/>
            <pc:sldMk cId="296716501" sldId="329"/>
            <ac:spMk id="3" creationId="{D7810CC8-1244-FBE5-73EF-6F19F90A5CF0}"/>
          </ac:spMkLst>
        </pc:spChg>
      </pc:sldChg>
    </pc:docChg>
  </pc:docChgLst>
  <pc:docChgLst>
    <pc:chgData name="Emma Richardson" userId="S::emmarichardson@gateshead.gov.uk::40b5a1ab-a070-41b0-ab95-d1c011941413" providerId="AD" clId="Web-{33A04DA8-2EEF-452E-AD35-1FF5BAD1BEE6}"/>
    <pc:docChg chg="modSld">
      <pc:chgData name="Emma Richardson" userId="S::emmarichardson@gateshead.gov.uk::40b5a1ab-a070-41b0-ab95-d1c011941413" providerId="AD" clId="Web-{33A04DA8-2EEF-452E-AD35-1FF5BAD1BEE6}" dt="2023-11-07T17:22:29.725" v="108" actId="20577"/>
      <pc:docMkLst>
        <pc:docMk/>
      </pc:docMkLst>
      <pc:sldChg chg="modSp">
        <pc:chgData name="Emma Richardson" userId="S::emmarichardson@gateshead.gov.uk::40b5a1ab-a070-41b0-ab95-d1c011941413" providerId="AD" clId="Web-{33A04DA8-2EEF-452E-AD35-1FF5BAD1BEE6}" dt="2023-11-07T17:22:29.725" v="108" actId="20577"/>
        <pc:sldMkLst>
          <pc:docMk/>
          <pc:sldMk cId="277833582" sldId="328"/>
        </pc:sldMkLst>
        <pc:spChg chg="mod">
          <ac:chgData name="Emma Richardson" userId="S::emmarichardson@gateshead.gov.uk::40b5a1ab-a070-41b0-ab95-d1c011941413" providerId="AD" clId="Web-{33A04DA8-2EEF-452E-AD35-1FF5BAD1BEE6}" dt="2023-11-07T17:22:29.725" v="108" actId="20577"/>
          <ac:spMkLst>
            <pc:docMk/>
            <pc:sldMk cId="277833582" sldId="328"/>
            <ac:spMk id="3" creationId="{56CD6C19-FF9C-4ACA-E6EC-351367735C31}"/>
          </ac:spMkLst>
        </pc:spChg>
      </pc:sldChg>
    </pc:docChg>
  </pc:docChgLst>
  <pc:docChgLst>
    <pc:chgData name="Emma Richardson" userId="S::emmarichardson@gateshead.gov.uk::40b5a1ab-a070-41b0-ab95-d1c011941413" providerId="AD" clId="Web-{62891ACB-DBDA-4BC9-8853-9D5C8B3A5212}"/>
    <pc:docChg chg="modSld">
      <pc:chgData name="Emma Richardson" userId="S::emmarichardson@gateshead.gov.uk::40b5a1ab-a070-41b0-ab95-d1c011941413" providerId="AD" clId="Web-{62891ACB-DBDA-4BC9-8853-9D5C8B3A5212}" dt="2023-11-06T12:05:54.481" v="6" actId="20577"/>
      <pc:docMkLst>
        <pc:docMk/>
      </pc:docMkLst>
      <pc:sldChg chg="modSp">
        <pc:chgData name="Emma Richardson" userId="S::emmarichardson@gateshead.gov.uk::40b5a1ab-a070-41b0-ab95-d1c011941413" providerId="AD" clId="Web-{62891ACB-DBDA-4BC9-8853-9D5C8B3A5212}" dt="2023-11-06T12:05:54.481" v="6" actId="20577"/>
        <pc:sldMkLst>
          <pc:docMk/>
          <pc:sldMk cId="277833582" sldId="328"/>
        </pc:sldMkLst>
        <pc:spChg chg="mod">
          <ac:chgData name="Emma Richardson" userId="S::emmarichardson@gateshead.gov.uk::40b5a1ab-a070-41b0-ab95-d1c011941413" providerId="AD" clId="Web-{62891ACB-DBDA-4BC9-8853-9D5C8B3A5212}" dt="2023-11-06T12:05:54.481" v="6" actId="20577"/>
          <ac:spMkLst>
            <pc:docMk/>
            <pc:sldMk cId="277833582" sldId="328"/>
            <ac:spMk id="3" creationId="{56CD6C19-FF9C-4ACA-E6EC-351367735C31}"/>
          </ac:spMkLst>
        </pc:spChg>
      </pc:sldChg>
    </pc:docChg>
  </pc:docChgLst>
  <pc:docChgLst>
    <pc:chgData name="David Bloomfield" userId="S::davidbloomfield@gateshead.gov.uk::f85d9f93-eee3-45fe-a5e5-e020bcb89123" providerId="AD" clId="Web-{58D05F0A-2866-996C-309F-02B951FC25CA}"/>
    <pc:docChg chg="addSld modSld">
      <pc:chgData name="David Bloomfield" userId="S::davidbloomfield@gateshead.gov.uk::f85d9f93-eee3-45fe-a5e5-e020bcb89123" providerId="AD" clId="Web-{58D05F0A-2866-996C-309F-02B951FC25CA}" dt="2023-11-07T14:32:51.909" v="54" actId="20577"/>
      <pc:docMkLst>
        <pc:docMk/>
      </pc:docMkLst>
      <pc:sldChg chg="addSp delSp modSp">
        <pc:chgData name="David Bloomfield" userId="S::davidbloomfield@gateshead.gov.uk::f85d9f93-eee3-45fe-a5e5-e020bcb89123" providerId="AD" clId="Web-{58D05F0A-2866-996C-309F-02B951FC25CA}" dt="2023-11-07T14:25:17.195" v="17" actId="20577"/>
        <pc:sldMkLst>
          <pc:docMk/>
          <pc:sldMk cId="24539520" sldId="327"/>
        </pc:sldMkLst>
        <pc:spChg chg="mod">
          <ac:chgData name="David Bloomfield" userId="S::davidbloomfield@gateshead.gov.uk::f85d9f93-eee3-45fe-a5e5-e020bcb89123" providerId="AD" clId="Web-{58D05F0A-2866-996C-309F-02B951FC25CA}" dt="2023-11-07T14:25:17.195" v="17" actId="20577"/>
          <ac:spMkLst>
            <pc:docMk/>
            <pc:sldMk cId="24539520" sldId="327"/>
            <ac:spMk id="3" creationId="{838C6391-FE74-7C25-7F35-EF1AA36BEB57}"/>
          </ac:spMkLst>
        </pc:spChg>
        <pc:picChg chg="add del mod">
          <ac:chgData name="David Bloomfield" userId="S::davidbloomfield@gateshead.gov.uk::f85d9f93-eee3-45fe-a5e5-e020bcb89123" providerId="AD" clId="Web-{58D05F0A-2866-996C-309F-02B951FC25CA}" dt="2023-11-07T14:25:07.195" v="15"/>
          <ac:picMkLst>
            <pc:docMk/>
            <pc:sldMk cId="24539520" sldId="327"/>
            <ac:picMk id="2" creationId="{799AAAE8-29C3-D327-2C08-37F7541F00FD}"/>
          </ac:picMkLst>
        </pc:picChg>
      </pc:sldChg>
      <pc:sldChg chg="addSp modSp add replId">
        <pc:chgData name="David Bloomfield" userId="S::davidbloomfield@gateshead.gov.uk::f85d9f93-eee3-45fe-a5e5-e020bcb89123" providerId="AD" clId="Web-{58D05F0A-2866-996C-309F-02B951FC25CA}" dt="2023-11-07T14:32:09.314" v="51"/>
        <pc:sldMkLst>
          <pc:docMk/>
          <pc:sldMk cId="3568282520" sldId="339"/>
        </pc:sldMkLst>
        <pc:spChg chg="mod">
          <ac:chgData name="David Bloomfield" userId="S::davidbloomfield@gateshead.gov.uk::f85d9f93-eee3-45fe-a5e5-e020bcb89123" providerId="AD" clId="Web-{58D05F0A-2866-996C-309F-02B951FC25CA}" dt="2023-11-07T14:30:24.577" v="46" actId="20577"/>
          <ac:spMkLst>
            <pc:docMk/>
            <pc:sldMk cId="3568282520" sldId="339"/>
            <ac:spMk id="3" creationId="{838C6391-FE74-7C25-7F35-EF1AA36BEB57}"/>
          </ac:spMkLst>
        </pc:spChg>
        <pc:picChg chg="mod">
          <ac:chgData name="David Bloomfield" userId="S::davidbloomfield@gateshead.gov.uk::f85d9f93-eee3-45fe-a5e5-e020bcb89123" providerId="AD" clId="Web-{58D05F0A-2866-996C-309F-02B951FC25CA}" dt="2023-11-07T14:32:05.814" v="50"/>
          <ac:picMkLst>
            <pc:docMk/>
            <pc:sldMk cId="3568282520" sldId="339"/>
            <ac:picMk id="2" creationId="{799AAAE8-29C3-D327-2C08-37F7541F00FD}"/>
          </ac:picMkLst>
        </pc:picChg>
        <pc:picChg chg="add mod">
          <ac:chgData name="David Bloomfield" userId="S::davidbloomfield@gateshead.gov.uk::f85d9f93-eee3-45fe-a5e5-e020bcb89123" providerId="AD" clId="Web-{58D05F0A-2866-996C-309F-02B951FC25CA}" dt="2023-11-07T14:32:09.314" v="51"/>
          <ac:picMkLst>
            <pc:docMk/>
            <pc:sldMk cId="3568282520" sldId="339"/>
            <ac:picMk id="5" creationId="{04828842-1A16-ECDA-89B6-460B7257F742}"/>
          </ac:picMkLst>
        </pc:picChg>
      </pc:sldChg>
      <pc:sldChg chg="modSp add replId">
        <pc:chgData name="David Bloomfield" userId="S::davidbloomfield@gateshead.gov.uk::f85d9f93-eee3-45fe-a5e5-e020bcb89123" providerId="AD" clId="Web-{58D05F0A-2866-996C-309F-02B951FC25CA}" dt="2023-11-07T14:32:51.909" v="54" actId="20577"/>
        <pc:sldMkLst>
          <pc:docMk/>
          <pc:sldMk cId="1956294171" sldId="340"/>
        </pc:sldMkLst>
        <pc:spChg chg="mod">
          <ac:chgData name="David Bloomfield" userId="S::davidbloomfield@gateshead.gov.uk::f85d9f93-eee3-45fe-a5e5-e020bcb89123" providerId="AD" clId="Web-{58D05F0A-2866-996C-309F-02B951FC25CA}" dt="2023-11-07T14:32:51.909" v="54" actId="20577"/>
          <ac:spMkLst>
            <pc:docMk/>
            <pc:sldMk cId="1956294171" sldId="340"/>
            <ac:spMk id="3" creationId="{838C6391-FE74-7C25-7F35-EF1AA36BEB57}"/>
          </ac:spMkLst>
        </pc:spChg>
      </pc:sldChg>
      <pc:sldChg chg="addSp modSp add replId">
        <pc:chgData name="David Bloomfield" userId="S::davidbloomfield@gateshead.gov.uk::f85d9f93-eee3-45fe-a5e5-e020bcb89123" providerId="AD" clId="Web-{58D05F0A-2866-996C-309F-02B951FC25CA}" dt="2023-11-07T14:32:21.658" v="52"/>
        <pc:sldMkLst>
          <pc:docMk/>
          <pc:sldMk cId="3062837889" sldId="341"/>
        </pc:sldMkLst>
        <pc:spChg chg="mod">
          <ac:chgData name="David Bloomfield" userId="S::davidbloomfield@gateshead.gov.uk::f85d9f93-eee3-45fe-a5e5-e020bcb89123" providerId="AD" clId="Web-{58D05F0A-2866-996C-309F-02B951FC25CA}" dt="2023-11-07T14:28:36.090" v="22" actId="20577"/>
          <ac:spMkLst>
            <pc:docMk/>
            <pc:sldMk cId="3062837889" sldId="341"/>
            <ac:spMk id="3" creationId="{838C6391-FE74-7C25-7F35-EF1AA36BEB57}"/>
          </ac:spMkLst>
        </pc:spChg>
        <pc:picChg chg="add mod">
          <ac:chgData name="David Bloomfield" userId="S::davidbloomfield@gateshead.gov.uk::f85d9f93-eee3-45fe-a5e5-e020bcb89123" providerId="AD" clId="Web-{58D05F0A-2866-996C-309F-02B951FC25CA}" dt="2023-11-07T14:32:21.658" v="52"/>
          <ac:picMkLst>
            <pc:docMk/>
            <pc:sldMk cId="3062837889" sldId="341"/>
            <ac:picMk id="2" creationId="{E0941DC9-2200-CCB0-42B0-77A26C861D67}"/>
          </ac:picMkLst>
        </pc:picChg>
      </pc:sldChg>
    </pc:docChg>
  </pc:docChgLst>
  <pc:docChgLst>
    <pc:chgData name="Tracy Willumsen" userId="S::tracywillumsen@gateshead.gov.uk::4fd40c23-caca-4664-a6b6-3167228c2cb6" providerId="AD" clId="Web-{4A3B6285-FB8B-568E-06EA-CDAF47BD4152}"/>
    <pc:docChg chg="modSld">
      <pc:chgData name="Tracy Willumsen" userId="S::tracywillumsen@gateshead.gov.uk::4fd40c23-caca-4664-a6b6-3167228c2cb6" providerId="AD" clId="Web-{4A3B6285-FB8B-568E-06EA-CDAF47BD4152}" dt="2023-11-06T12:52:35.752" v="10" actId="20577"/>
      <pc:docMkLst>
        <pc:docMk/>
      </pc:docMkLst>
      <pc:sldChg chg="modSp">
        <pc:chgData name="Tracy Willumsen" userId="S::tracywillumsen@gateshead.gov.uk::4fd40c23-caca-4664-a6b6-3167228c2cb6" providerId="AD" clId="Web-{4A3B6285-FB8B-568E-06EA-CDAF47BD4152}" dt="2023-11-06T12:52:35.752" v="10" actId="20577"/>
        <pc:sldMkLst>
          <pc:docMk/>
          <pc:sldMk cId="277833582" sldId="328"/>
        </pc:sldMkLst>
        <pc:spChg chg="mod">
          <ac:chgData name="Tracy Willumsen" userId="S::tracywillumsen@gateshead.gov.uk::4fd40c23-caca-4664-a6b6-3167228c2cb6" providerId="AD" clId="Web-{4A3B6285-FB8B-568E-06EA-CDAF47BD4152}" dt="2023-11-06T12:52:35.752" v="10" actId="20577"/>
          <ac:spMkLst>
            <pc:docMk/>
            <pc:sldMk cId="277833582" sldId="328"/>
            <ac:spMk id="3" creationId="{56CD6C19-FF9C-4ACA-E6EC-351367735C31}"/>
          </ac:spMkLst>
        </pc:spChg>
      </pc:sldChg>
    </pc:docChg>
  </pc:docChgLst>
  <pc:docChgLst>
    <pc:chgData name="Tom Furness" userId="S::tomfurness@gateshead.gov.uk::1e6b8282-844c-4e9e-86fb-6c03f913db15" providerId="AD" clId="Web-{0920CDF7-C5FA-D3CC-A671-000732832FBB}"/>
    <pc:docChg chg="addSld modSld sldOrd">
      <pc:chgData name="Tom Furness" userId="S::tomfurness@gateshead.gov.uk::1e6b8282-844c-4e9e-86fb-6c03f913db15" providerId="AD" clId="Web-{0920CDF7-C5FA-D3CC-A671-000732832FBB}" dt="2023-11-08T10:07:44.756" v="323" actId="20577"/>
      <pc:docMkLst>
        <pc:docMk/>
      </pc:docMkLst>
      <pc:sldChg chg="modSp">
        <pc:chgData name="Tom Furness" userId="S::tomfurness@gateshead.gov.uk::1e6b8282-844c-4e9e-86fb-6c03f913db15" providerId="AD" clId="Web-{0920CDF7-C5FA-D3CC-A671-000732832FBB}" dt="2023-11-08T09:34:27.668" v="317" actId="20577"/>
        <pc:sldMkLst>
          <pc:docMk/>
          <pc:sldMk cId="277833582" sldId="328"/>
        </pc:sldMkLst>
        <pc:spChg chg="mod">
          <ac:chgData name="Tom Furness" userId="S::tomfurness@gateshead.gov.uk::1e6b8282-844c-4e9e-86fb-6c03f913db15" providerId="AD" clId="Web-{0920CDF7-C5FA-D3CC-A671-000732832FBB}" dt="2023-11-08T09:34:27.668" v="317" actId="20577"/>
          <ac:spMkLst>
            <pc:docMk/>
            <pc:sldMk cId="277833582" sldId="328"/>
            <ac:spMk id="3" creationId="{56CD6C19-FF9C-4ACA-E6EC-351367735C31}"/>
          </ac:spMkLst>
        </pc:spChg>
      </pc:sldChg>
      <pc:sldChg chg="addSp delSp modSp add ord replId">
        <pc:chgData name="Tom Furness" userId="S::tomfurness@gateshead.gov.uk::1e6b8282-844c-4e9e-86fb-6c03f913db15" providerId="AD" clId="Web-{0920CDF7-C5FA-D3CC-A671-000732832FBB}" dt="2023-11-08T09:34:35.387" v="319"/>
        <pc:sldMkLst>
          <pc:docMk/>
          <pc:sldMk cId="4196556301" sldId="345"/>
        </pc:sldMkLst>
        <pc:spChg chg="mod">
          <ac:chgData name="Tom Furness" userId="S::tomfurness@gateshead.gov.uk::1e6b8282-844c-4e9e-86fb-6c03f913db15" providerId="AD" clId="Web-{0920CDF7-C5FA-D3CC-A671-000732832FBB}" dt="2023-11-08T09:24:52.258" v="78" actId="20577"/>
          <ac:spMkLst>
            <pc:docMk/>
            <pc:sldMk cId="4196556301" sldId="345"/>
            <ac:spMk id="2" creationId="{60A0B13C-CEDE-35E3-7254-1D6890EBDAF8}"/>
          </ac:spMkLst>
        </pc:spChg>
        <pc:spChg chg="mod">
          <ac:chgData name="Tom Furness" userId="S::tomfurness@gateshead.gov.uk::1e6b8282-844c-4e9e-86fb-6c03f913db15" providerId="AD" clId="Web-{0920CDF7-C5FA-D3CC-A671-000732832FBB}" dt="2023-11-08T09:24:42.820" v="76" actId="1076"/>
          <ac:spMkLst>
            <pc:docMk/>
            <pc:sldMk cId="4196556301" sldId="345"/>
            <ac:spMk id="4" creationId="{DFE658E2-28B1-80E4-EF40-08BDB54714A1}"/>
          </ac:spMkLst>
        </pc:spChg>
        <pc:spChg chg="add del mod">
          <ac:chgData name="Tom Furness" userId="S::tomfurness@gateshead.gov.uk::1e6b8282-844c-4e9e-86fb-6c03f913db15" providerId="AD" clId="Web-{0920CDF7-C5FA-D3CC-A671-000732832FBB}" dt="2023-11-08T09:21:49.346" v="29"/>
          <ac:spMkLst>
            <pc:docMk/>
            <pc:sldMk cId="4196556301" sldId="345"/>
            <ac:spMk id="5" creationId="{AD5B289E-CC64-4472-2EF6-CC46B8197256}"/>
          </ac:spMkLst>
        </pc:spChg>
        <pc:spChg chg="add del mod">
          <ac:chgData name="Tom Furness" userId="S::tomfurness@gateshead.gov.uk::1e6b8282-844c-4e9e-86fb-6c03f913db15" providerId="AD" clId="Web-{0920CDF7-C5FA-D3CC-A671-000732832FBB}" dt="2023-11-08T09:22:17.144" v="33"/>
          <ac:spMkLst>
            <pc:docMk/>
            <pc:sldMk cId="4196556301" sldId="345"/>
            <ac:spMk id="9" creationId="{1FD9AD96-DAE5-920E-F307-5C98F5424BF4}"/>
          </ac:spMkLst>
        </pc:spChg>
        <pc:spChg chg="del mod">
          <ac:chgData name="Tom Furness" userId="S::tomfurness@gateshead.gov.uk::1e6b8282-844c-4e9e-86fb-6c03f913db15" providerId="AD" clId="Web-{0920CDF7-C5FA-D3CC-A671-000732832FBB}" dt="2023-11-08T09:20:36.859" v="13"/>
          <ac:spMkLst>
            <pc:docMk/>
            <pc:sldMk cId="4196556301" sldId="345"/>
            <ac:spMk id="12" creationId="{C273348E-D825-7C96-BAB2-9AC832F54112}"/>
          </ac:spMkLst>
        </pc:spChg>
        <pc:picChg chg="del">
          <ac:chgData name="Tom Furness" userId="S::tomfurness@gateshead.gov.uk::1e6b8282-844c-4e9e-86fb-6c03f913db15" providerId="AD" clId="Web-{0920CDF7-C5FA-D3CC-A671-000732832FBB}" dt="2023-11-08T09:21:53.908" v="31"/>
          <ac:picMkLst>
            <pc:docMk/>
            <pc:sldMk cId="4196556301" sldId="345"/>
            <ac:picMk id="6" creationId="{008F31DA-83DA-1D30-CFD9-E5200FD6694E}"/>
          </ac:picMkLst>
        </pc:picChg>
        <pc:picChg chg="add mod ord">
          <ac:chgData name="Tom Furness" userId="S::tomfurness@gateshead.gov.uk::1e6b8282-844c-4e9e-86fb-6c03f913db15" providerId="AD" clId="Web-{0920CDF7-C5FA-D3CC-A671-000732832FBB}" dt="2023-11-08T09:24:27.117" v="72" actId="1076"/>
          <ac:picMkLst>
            <pc:docMk/>
            <pc:sldMk cId="4196556301" sldId="345"/>
            <ac:picMk id="7" creationId="{7E1D431F-A97E-8397-0A5A-FCBF93C3A407}"/>
          </ac:picMkLst>
        </pc:picChg>
        <pc:picChg chg="del">
          <ac:chgData name="Tom Furness" userId="S::tomfurness@gateshead.gov.uk::1e6b8282-844c-4e9e-86fb-6c03f913db15" providerId="AD" clId="Web-{0920CDF7-C5FA-D3CC-A671-000732832FBB}" dt="2023-11-08T09:21:47.190" v="28"/>
          <ac:picMkLst>
            <pc:docMk/>
            <pc:sldMk cId="4196556301" sldId="345"/>
            <ac:picMk id="10" creationId="{AA7A6014-6C5B-27B8-4BB8-A42548EC1B29}"/>
          </ac:picMkLst>
        </pc:picChg>
        <pc:picChg chg="add mod">
          <ac:chgData name="Tom Furness" userId="S::tomfurness@gateshead.gov.uk::1e6b8282-844c-4e9e-86fb-6c03f913db15" providerId="AD" clId="Web-{0920CDF7-C5FA-D3CC-A671-000732832FBB}" dt="2023-11-08T09:24:30.195" v="75" actId="1076"/>
          <ac:picMkLst>
            <pc:docMk/>
            <pc:sldMk cId="4196556301" sldId="345"/>
            <ac:picMk id="11" creationId="{A0954BE7-3153-9563-B098-C11FEBE1A1AA}"/>
          </ac:picMkLst>
        </pc:picChg>
        <pc:picChg chg="add mod">
          <ac:chgData name="Tom Furness" userId="S::tomfurness@gateshead.gov.uk::1e6b8282-844c-4e9e-86fb-6c03f913db15" providerId="AD" clId="Web-{0920CDF7-C5FA-D3CC-A671-000732832FBB}" dt="2023-11-08T09:24:27.226" v="74" actId="1076"/>
          <ac:picMkLst>
            <pc:docMk/>
            <pc:sldMk cId="4196556301" sldId="345"/>
            <ac:picMk id="13" creationId="{B6A3E8E8-E1DF-903A-60B0-9ED58AED45FA}"/>
          </ac:picMkLst>
        </pc:picChg>
        <pc:picChg chg="del">
          <ac:chgData name="Tom Furness" userId="S::tomfurness@gateshead.gov.uk::1e6b8282-844c-4e9e-86fb-6c03f913db15" providerId="AD" clId="Web-{0920CDF7-C5FA-D3CC-A671-000732832FBB}" dt="2023-11-08T09:21:55.346" v="32"/>
          <ac:picMkLst>
            <pc:docMk/>
            <pc:sldMk cId="4196556301" sldId="345"/>
            <ac:picMk id="14" creationId="{2600D0F1-F414-9E09-7429-A07BB05C5ECB}"/>
          </ac:picMkLst>
        </pc:picChg>
      </pc:sldChg>
      <pc:sldChg chg="addSp delSp modSp add ord replId">
        <pc:chgData name="Tom Furness" userId="S::tomfurness@gateshead.gov.uk::1e6b8282-844c-4e9e-86fb-6c03f913db15" providerId="AD" clId="Web-{0920CDF7-C5FA-D3CC-A671-000732832FBB}" dt="2023-11-08T10:07:44.756" v="323" actId="20577"/>
        <pc:sldMkLst>
          <pc:docMk/>
          <pc:sldMk cId="1107571600" sldId="346"/>
        </pc:sldMkLst>
        <pc:spChg chg="mod">
          <ac:chgData name="Tom Furness" userId="S::tomfurness@gateshead.gov.uk::1e6b8282-844c-4e9e-86fb-6c03f913db15" providerId="AD" clId="Web-{0920CDF7-C5FA-D3CC-A671-000732832FBB}" dt="2023-11-08T09:31:59.257" v="260" actId="20577"/>
          <ac:spMkLst>
            <pc:docMk/>
            <pc:sldMk cId="1107571600" sldId="346"/>
            <ac:spMk id="2" creationId="{60A0B13C-CEDE-35E3-7254-1D6890EBDAF8}"/>
          </ac:spMkLst>
        </pc:spChg>
        <pc:spChg chg="mod">
          <ac:chgData name="Tom Furness" userId="S::tomfurness@gateshead.gov.uk::1e6b8282-844c-4e9e-86fb-6c03f913db15" providerId="AD" clId="Web-{0920CDF7-C5FA-D3CC-A671-000732832FBB}" dt="2023-11-08T10:07:44.756" v="323" actId="20577"/>
          <ac:spMkLst>
            <pc:docMk/>
            <pc:sldMk cId="1107571600" sldId="346"/>
            <ac:spMk id="4" creationId="{DFE658E2-28B1-80E4-EF40-08BDB54714A1}"/>
          </ac:spMkLst>
        </pc:spChg>
        <pc:spChg chg="add del mod">
          <ac:chgData name="Tom Furness" userId="S::tomfurness@gateshead.gov.uk::1e6b8282-844c-4e9e-86fb-6c03f913db15" providerId="AD" clId="Web-{0920CDF7-C5FA-D3CC-A671-000732832FBB}" dt="2023-11-08T09:26:29.246" v="82"/>
          <ac:spMkLst>
            <pc:docMk/>
            <pc:sldMk cId="1107571600" sldId="346"/>
            <ac:spMk id="5" creationId="{090018EB-7197-2DAC-D7EA-A075C76B3E7A}"/>
          </ac:spMkLst>
        </pc:spChg>
        <pc:picChg chg="add mod">
          <ac:chgData name="Tom Furness" userId="S::tomfurness@gateshead.gov.uk::1e6b8282-844c-4e9e-86fb-6c03f913db15" providerId="AD" clId="Web-{0920CDF7-C5FA-D3CC-A671-000732832FBB}" dt="2023-11-08T09:31:31.474" v="225" actId="1076"/>
          <ac:picMkLst>
            <pc:docMk/>
            <pc:sldMk cId="1107571600" sldId="346"/>
            <ac:picMk id="6" creationId="{BAF6E0B7-7080-3F44-0454-AEAB3067611F}"/>
          </ac:picMkLst>
        </pc:picChg>
        <pc:picChg chg="del">
          <ac:chgData name="Tom Furness" userId="S::tomfurness@gateshead.gov.uk::1e6b8282-844c-4e9e-86fb-6c03f913db15" providerId="AD" clId="Web-{0920CDF7-C5FA-D3CC-A671-000732832FBB}" dt="2023-11-08T09:26:26.292" v="80"/>
          <ac:picMkLst>
            <pc:docMk/>
            <pc:sldMk cId="1107571600" sldId="346"/>
            <ac:picMk id="7" creationId="{7E1D431F-A97E-8397-0A5A-FCBF93C3A407}"/>
          </ac:picMkLst>
        </pc:picChg>
        <pc:picChg chg="add mod">
          <ac:chgData name="Tom Furness" userId="S::tomfurness@gateshead.gov.uk::1e6b8282-844c-4e9e-86fb-6c03f913db15" providerId="AD" clId="Web-{0920CDF7-C5FA-D3CC-A671-000732832FBB}" dt="2023-11-08T09:31:18.255" v="221" actId="14100"/>
          <ac:picMkLst>
            <pc:docMk/>
            <pc:sldMk cId="1107571600" sldId="346"/>
            <ac:picMk id="8" creationId="{35C6F2AE-0E50-EB86-CCBA-5D984763E4CF}"/>
          </ac:picMkLst>
        </pc:picChg>
        <pc:picChg chg="add mod">
          <ac:chgData name="Tom Furness" userId="S::tomfurness@gateshead.gov.uk::1e6b8282-844c-4e9e-86fb-6c03f913db15" providerId="AD" clId="Web-{0920CDF7-C5FA-D3CC-A671-000732832FBB}" dt="2023-11-08T09:31:33.959" v="226" actId="1076"/>
          <ac:picMkLst>
            <pc:docMk/>
            <pc:sldMk cId="1107571600" sldId="346"/>
            <ac:picMk id="9" creationId="{32AC8AEE-15D7-0B12-E1AB-17B3B6C13B0B}"/>
          </ac:picMkLst>
        </pc:picChg>
        <pc:picChg chg="del">
          <ac:chgData name="Tom Furness" userId="S::tomfurness@gateshead.gov.uk::1e6b8282-844c-4e9e-86fb-6c03f913db15" providerId="AD" clId="Web-{0920CDF7-C5FA-D3CC-A671-000732832FBB}" dt="2023-11-08T09:26:27.402" v="81"/>
          <ac:picMkLst>
            <pc:docMk/>
            <pc:sldMk cId="1107571600" sldId="346"/>
            <ac:picMk id="11" creationId="{A0954BE7-3153-9563-B098-C11FEBE1A1AA}"/>
          </ac:picMkLst>
        </pc:picChg>
        <pc:picChg chg="del">
          <ac:chgData name="Tom Furness" userId="S::tomfurness@gateshead.gov.uk::1e6b8282-844c-4e9e-86fb-6c03f913db15" providerId="AD" clId="Web-{0920CDF7-C5FA-D3CC-A671-000732832FBB}" dt="2023-11-08T09:26:30.214" v="83"/>
          <ac:picMkLst>
            <pc:docMk/>
            <pc:sldMk cId="1107571600" sldId="346"/>
            <ac:picMk id="13" creationId="{B6A3E8E8-E1DF-903A-60B0-9ED58AED45FA}"/>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09BA9D-0BD4-1749-847F-F87D8611D87D}" type="datetimeFigureOut">
              <a:rPr lang="en-US" smtClean="0"/>
              <a:t>11/8/2023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D33E2A-BD3B-F743-A8AB-B483CECD30CF}" type="slidenum">
              <a:rPr lang="en-US" smtClean="0"/>
              <a:t>‹#›</a:t>
            </a:fld>
            <a:endParaRPr lang="en-US"/>
          </a:p>
        </p:txBody>
      </p:sp>
    </p:spTree>
    <p:extLst>
      <p:ext uri="{BB962C8B-B14F-4D97-AF65-F5344CB8AC3E}">
        <p14:creationId xmlns:p14="http://schemas.microsoft.com/office/powerpoint/2010/main" val="42430400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D33E2A-BD3B-F743-A8AB-B483CECD30CF}" type="slidenum">
              <a:rPr lang="en-US" smtClean="0"/>
              <a:t>2</a:t>
            </a:fld>
            <a:endParaRPr lang="en-US"/>
          </a:p>
        </p:txBody>
      </p:sp>
    </p:spTree>
    <p:extLst>
      <p:ext uri="{BB962C8B-B14F-4D97-AF65-F5344CB8AC3E}">
        <p14:creationId xmlns:p14="http://schemas.microsoft.com/office/powerpoint/2010/main" val="3648629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D33E2A-BD3B-F743-A8AB-B483CECD30CF}" type="slidenum">
              <a:rPr lang="en-US" smtClean="0"/>
              <a:t>3</a:t>
            </a:fld>
            <a:endParaRPr lang="en-US"/>
          </a:p>
        </p:txBody>
      </p:sp>
    </p:spTree>
    <p:extLst>
      <p:ext uri="{BB962C8B-B14F-4D97-AF65-F5344CB8AC3E}">
        <p14:creationId xmlns:p14="http://schemas.microsoft.com/office/powerpoint/2010/main" val="30974795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D33E2A-BD3B-F743-A8AB-B483CECD30CF}" type="slidenum">
              <a:rPr lang="en-US" smtClean="0"/>
              <a:t>4</a:t>
            </a:fld>
            <a:endParaRPr lang="en-US"/>
          </a:p>
        </p:txBody>
      </p:sp>
    </p:spTree>
    <p:extLst>
      <p:ext uri="{BB962C8B-B14F-4D97-AF65-F5344CB8AC3E}">
        <p14:creationId xmlns:p14="http://schemas.microsoft.com/office/powerpoint/2010/main" val="1969757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D33E2A-BD3B-F743-A8AB-B483CECD30CF}" type="slidenum">
              <a:rPr lang="en-US" smtClean="0"/>
              <a:t>5</a:t>
            </a:fld>
            <a:endParaRPr lang="en-US"/>
          </a:p>
        </p:txBody>
      </p:sp>
    </p:spTree>
    <p:extLst>
      <p:ext uri="{BB962C8B-B14F-4D97-AF65-F5344CB8AC3E}">
        <p14:creationId xmlns:p14="http://schemas.microsoft.com/office/powerpoint/2010/main" val="30509185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D33E2A-BD3B-F743-A8AB-B483CECD30CF}" type="slidenum">
              <a:rPr lang="en-US" smtClean="0"/>
              <a:t>6</a:t>
            </a:fld>
            <a:endParaRPr lang="en-US"/>
          </a:p>
        </p:txBody>
      </p:sp>
    </p:spTree>
    <p:extLst>
      <p:ext uri="{BB962C8B-B14F-4D97-AF65-F5344CB8AC3E}">
        <p14:creationId xmlns:p14="http://schemas.microsoft.com/office/powerpoint/2010/main" val="41892563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D33E2A-BD3B-F743-A8AB-B483CECD30CF}" type="slidenum">
              <a:rPr lang="en-US" smtClean="0"/>
              <a:t>8</a:t>
            </a:fld>
            <a:endParaRPr lang="en-US"/>
          </a:p>
        </p:txBody>
      </p:sp>
    </p:spTree>
    <p:extLst>
      <p:ext uri="{BB962C8B-B14F-4D97-AF65-F5344CB8AC3E}">
        <p14:creationId xmlns:p14="http://schemas.microsoft.com/office/powerpoint/2010/main" val="9267726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D33E2A-BD3B-F743-A8AB-B483CECD30CF}" type="slidenum">
              <a:rPr lang="en-US" smtClean="0"/>
              <a:t>18</a:t>
            </a:fld>
            <a:endParaRPr lang="en-US"/>
          </a:p>
        </p:txBody>
      </p:sp>
    </p:spTree>
    <p:extLst>
      <p:ext uri="{BB962C8B-B14F-4D97-AF65-F5344CB8AC3E}">
        <p14:creationId xmlns:p14="http://schemas.microsoft.com/office/powerpoint/2010/main" val="13165868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D33E2A-BD3B-F743-A8AB-B483CECD30CF}" type="slidenum">
              <a:rPr lang="en-US" smtClean="0"/>
              <a:t>19</a:t>
            </a:fld>
            <a:endParaRPr lang="en-US"/>
          </a:p>
        </p:txBody>
      </p:sp>
    </p:spTree>
    <p:extLst>
      <p:ext uri="{BB962C8B-B14F-4D97-AF65-F5344CB8AC3E}">
        <p14:creationId xmlns:p14="http://schemas.microsoft.com/office/powerpoint/2010/main" val="21148005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D33E2A-BD3B-F743-A8AB-B483CECD30CF}" type="slidenum">
              <a:rPr lang="en-US" smtClean="0"/>
              <a:t>20</a:t>
            </a:fld>
            <a:endParaRPr lang="en-US"/>
          </a:p>
        </p:txBody>
      </p:sp>
    </p:spTree>
    <p:extLst>
      <p:ext uri="{BB962C8B-B14F-4D97-AF65-F5344CB8AC3E}">
        <p14:creationId xmlns:p14="http://schemas.microsoft.com/office/powerpoint/2010/main" val="20287968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0BA9A-C77A-4A67-8E59-10A352148BE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3647837-D51B-494E-8C36-C96E6E9A709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63C9F06-9132-4C02-8FC7-85BD52C77BC4}"/>
              </a:ext>
            </a:extLst>
          </p:cNvPr>
          <p:cNvSpPr>
            <a:spLocks noGrp="1"/>
          </p:cNvSpPr>
          <p:nvPr>
            <p:ph type="dt" sz="half" idx="10"/>
          </p:nvPr>
        </p:nvSpPr>
        <p:spPr/>
        <p:txBody>
          <a:bodyPr/>
          <a:lstStyle/>
          <a:p>
            <a:fld id="{E63E3622-1566-46DD-B4B8-2F4975B3D9F4}" type="datetimeFigureOut">
              <a:rPr lang="en-GB" smtClean="0"/>
              <a:t>08/11/2023</a:t>
            </a:fld>
            <a:endParaRPr lang="en-GB"/>
          </a:p>
        </p:txBody>
      </p:sp>
      <p:sp>
        <p:nvSpPr>
          <p:cNvPr id="5" name="Footer Placeholder 4">
            <a:extLst>
              <a:ext uri="{FF2B5EF4-FFF2-40B4-BE49-F238E27FC236}">
                <a16:creationId xmlns:a16="http://schemas.microsoft.com/office/drawing/2014/main" id="{95B5475D-0658-434F-AAC4-AB481ED264E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C62D60C-E629-4645-B416-BCEC73D3A1C4}"/>
              </a:ext>
            </a:extLst>
          </p:cNvPr>
          <p:cNvSpPr>
            <a:spLocks noGrp="1"/>
          </p:cNvSpPr>
          <p:nvPr>
            <p:ph type="sldNum" sz="quarter" idx="12"/>
          </p:nvPr>
        </p:nvSpPr>
        <p:spPr/>
        <p:txBody>
          <a:bodyPr/>
          <a:lstStyle/>
          <a:p>
            <a:fld id="{B05B643C-20DF-4476-882E-4D255A6CC187}" type="slidenum">
              <a:rPr lang="en-GB" smtClean="0"/>
              <a:t>‹#›</a:t>
            </a:fld>
            <a:endParaRPr lang="en-GB"/>
          </a:p>
        </p:txBody>
      </p:sp>
    </p:spTree>
    <p:extLst>
      <p:ext uri="{BB962C8B-B14F-4D97-AF65-F5344CB8AC3E}">
        <p14:creationId xmlns:p14="http://schemas.microsoft.com/office/powerpoint/2010/main" val="42632607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89B9B-FBDA-4FAA-9EEE-75F35EA0642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337CC32-6330-491F-A16D-A2C315F35C7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2FD25E8-1C1E-40E3-9FF2-AB8BE9AFEB7F}"/>
              </a:ext>
            </a:extLst>
          </p:cNvPr>
          <p:cNvSpPr>
            <a:spLocks noGrp="1"/>
          </p:cNvSpPr>
          <p:nvPr>
            <p:ph type="dt" sz="half" idx="10"/>
          </p:nvPr>
        </p:nvSpPr>
        <p:spPr/>
        <p:txBody>
          <a:bodyPr/>
          <a:lstStyle/>
          <a:p>
            <a:fld id="{E63E3622-1566-46DD-B4B8-2F4975B3D9F4}" type="datetimeFigureOut">
              <a:rPr lang="en-GB" smtClean="0"/>
              <a:t>08/11/2023</a:t>
            </a:fld>
            <a:endParaRPr lang="en-GB"/>
          </a:p>
        </p:txBody>
      </p:sp>
      <p:sp>
        <p:nvSpPr>
          <p:cNvPr id="5" name="Footer Placeholder 4">
            <a:extLst>
              <a:ext uri="{FF2B5EF4-FFF2-40B4-BE49-F238E27FC236}">
                <a16:creationId xmlns:a16="http://schemas.microsoft.com/office/drawing/2014/main" id="{560F2216-A6D8-452F-A681-D2B8E7C7509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C2024B7-5183-4904-8CD6-C1DF42DB83DB}"/>
              </a:ext>
            </a:extLst>
          </p:cNvPr>
          <p:cNvSpPr>
            <a:spLocks noGrp="1"/>
          </p:cNvSpPr>
          <p:nvPr>
            <p:ph type="sldNum" sz="quarter" idx="12"/>
          </p:nvPr>
        </p:nvSpPr>
        <p:spPr/>
        <p:txBody>
          <a:bodyPr/>
          <a:lstStyle/>
          <a:p>
            <a:fld id="{B05B643C-20DF-4476-882E-4D255A6CC187}" type="slidenum">
              <a:rPr lang="en-GB" smtClean="0"/>
              <a:t>‹#›</a:t>
            </a:fld>
            <a:endParaRPr lang="en-GB"/>
          </a:p>
        </p:txBody>
      </p:sp>
    </p:spTree>
    <p:extLst>
      <p:ext uri="{BB962C8B-B14F-4D97-AF65-F5344CB8AC3E}">
        <p14:creationId xmlns:p14="http://schemas.microsoft.com/office/powerpoint/2010/main" val="1778846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06F6057-81C4-4561-A4C1-ED7DBE7331E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B2202B9-65F7-4502-9841-2962250FF71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3129262-6F22-47A7-AF02-D68C7A1CD90E}"/>
              </a:ext>
            </a:extLst>
          </p:cNvPr>
          <p:cNvSpPr>
            <a:spLocks noGrp="1"/>
          </p:cNvSpPr>
          <p:nvPr>
            <p:ph type="dt" sz="half" idx="10"/>
          </p:nvPr>
        </p:nvSpPr>
        <p:spPr/>
        <p:txBody>
          <a:bodyPr/>
          <a:lstStyle/>
          <a:p>
            <a:fld id="{E63E3622-1566-46DD-B4B8-2F4975B3D9F4}" type="datetimeFigureOut">
              <a:rPr lang="en-GB" smtClean="0"/>
              <a:t>08/11/2023</a:t>
            </a:fld>
            <a:endParaRPr lang="en-GB"/>
          </a:p>
        </p:txBody>
      </p:sp>
      <p:sp>
        <p:nvSpPr>
          <p:cNvPr id="5" name="Footer Placeholder 4">
            <a:extLst>
              <a:ext uri="{FF2B5EF4-FFF2-40B4-BE49-F238E27FC236}">
                <a16:creationId xmlns:a16="http://schemas.microsoft.com/office/drawing/2014/main" id="{5CFC54C7-1DD7-4970-BA2E-2A2FA2B8084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414F3C9-F560-48BC-8B1D-A3E0DD7659E8}"/>
              </a:ext>
            </a:extLst>
          </p:cNvPr>
          <p:cNvSpPr>
            <a:spLocks noGrp="1"/>
          </p:cNvSpPr>
          <p:nvPr>
            <p:ph type="sldNum" sz="quarter" idx="12"/>
          </p:nvPr>
        </p:nvSpPr>
        <p:spPr/>
        <p:txBody>
          <a:bodyPr/>
          <a:lstStyle/>
          <a:p>
            <a:fld id="{B05B643C-20DF-4476-882E-4D255A6CC187}" type="slidenum">
              <a:rPr lang="en-GB" smtClean="0"/>
              <a:t>‹#›</a:t>
            </a:fld>
            <a:endParaRPr lang="en-GB"/>
          </a:p>
        </p:txBody>
      </p:sp>
    </p:spTree>
    <p:extLst>
      <p:ext uri="{BB962C8B-B14F-4D97-AF65-F5344CB8AC3E}">
        <p14:creationId xmlns:p14="http://schemas.microsoft.com/office/powerpoint/2010/main" val="13489448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7C8EE-4BE3-416B-BC45-8591EDF4B85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A5EBA7E-1904-4981-AA77-0FF031991D5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23059AB-5846-4A3C-82E7-F74C3E8B0D6B}"/>
              </a:ext>
            </a:extLst>
          </p:cNvPr>
          <p:cNvSpPr>
            <a:spLocks noGrp="1"/>
          </p:cNvSpPr>
          <p:nvPr>
            <p:ph type="dt" sz="half" idx="10"/>
          </p:nvPr>
        </p:nvSpPr>
        <p:spPr/>
        <p:txBody>
          <a:bodyPr/>
          <a:lstStyle/>
          <a:p>
            <a:fld id="{E63E3622-1566-46DD-B4B8-2F4975B3D9F4}" type="datetimeFigureOut">
              <a:rPr lang="en-GB" smtClean="0"/>
              <a:t>08/11/2023</a:t>
            </a:fld>
            <a:endParaRPr lang="en-GB"/>
          </a:p>
        </p:txBody>
      </p:sp>
      <p:sp>
        <p:nvSpPr>
          <p:cNvPr id="5" name="Footer Placeholder 4">
            <a:extLst>
              <a:ext uri="{FF2B5EF4-FFF2-40B4-BE49-F238E27FC236}">
                <a16:creationId xmlns:a16="http://schemas.microsoft.com/office/drawing/2014/main" id="{58D51B17-74ED-4EDB-BBDD-B5FDF2FDAC0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048A594-5717-4584-BE0F-00D215923B62}"/>
              </a:ext>
            </a:extLst>
          </p:cNvPr>
          <p:cNvSpPr>
            <a:spLocks noGrp="1"/>
          </p:cNvSpPr>
          <p:nvPr>
            <p:ph type="sldNum" sz="quarter" idx="12"/>
          </p:nvPr>
        </p:nvSpPr>
        <p:spPr/>
        <p:txBody>
          <a:bodyPr/>
          <a:lstStyle/>
          <a:p>
            <a:fld id="{B05B643C-20DF-4476-882E-4D255A6CC187}" type="slidenum">
              <a:rPr lang="en-GB" smtClean="0"/>
              <a:t>‹#›</a:t>
            </a:fld>
            <a:endParaRPr lang="en-GB"/>
          </a:p>
        </p:txBody>
      </p:sp>
    </p:spTree>
    <p:extLst>
      <p:ext uri="{BB962C8B-B14F-4D97-AF65-F5344CB8AC3E}">
        <p14:creationId xmlns:p14="http://schemas.microsoft.com/office/powerpoint/2010/main" val="25229386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6EBE9-E63F-4185-A3D0-17D3B8DC7BA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767D69C-605F-4B60-8E66-7B11086FAD1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2E05AD4-C00C-47E3-8FB2-9A554DBE2E2F}"/>
              </a:ext>
            </a:extLst>
          </p:cNvPr>
          <p:cNvSpPr>
            <a:spLocks noGrp="1"/>
          </p:cNvSpPr>
          <p:nvPr>
            <p:ph type="dt" sz="half" idx="10"/>
          </p:nvPr>
        </p:nvSpPr>
        <p:spPr/>
        <p:txBody>
          <a:bodyPr/>
          <a:lstStyle/>
          <a:p>
            <a:fld id="{E63E3622-1566-46DD-B4B8-2F4975B3D9F4}" type="datetimeFigureOut">
              <a:rPr lang="en-GB" smtClean="0"/>
              <a:t>08/11/2023</a:t>
            </a:fld>
            <a:endParaRPr lang="en-GB"/>
          </a:p>
        </p:txBody>
      </p:sp>
      <p:sp>
        <p:nvSpPr>
          <p:cNvPr id="5" name="Footer Placeholder 4">
            <a:extLst>
              <a:ext uri="{FF2B5EF4-FFF2-40B4-BE49-F238E27FC236}">
                <a16:creationId xmlns:a16="http://schemas.microsoft.com/office/drawing/2014/main" id="{DBB53643-E2D9-4E95-8EB7-8442B4143E0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E79FFAB-C409-4E3A-AFDD-34F6EE5CE4CD}"/>
              </a:ext>
            </a:extLst>
          </p:cNvPr>
          <p:cNvSpPr>
            <a:spLocks noGrp="1"/>
          </p:cNvSpPr>
          <p:nvPr>
            <p:ph type="sldNum" sz="quarter" idx="12"/>
          </p:nvPr>
        </p:nvSpPr>
        <p:spPr/>
        <p:txBody>
          <a:bodyPr/>
          <a:lstStyle/>
          <a:p>
            <a:fld id="{B05B643C-20DF-4476-882E-4D255A6CC187}" type="slidenum">
              <a:rPr lang="en-GB" smtClean="0"/>
              <a:t>‹#›</a:t>
            </a:fld>
            <a:endParaRPr lang="en-GB"/>
          </a:p>
        </p:txBody>
      </p:sp>
    </p:spTree>
    <p:extLst>
      <p:ext uri="{BB962C8B-B14F-4D97-AF65-F5344CB8AC3E}">
        <p14:creationId xmlns:p14="http://schemas.microsoft.com/office/powerpoint/2010/main" val="35941460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8A9D9-A74F-4C68-8B46-2B8AAE30E34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0278FDE-5819-4D48-98B4-1CC6BABD870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DFBBEA7-D7C0-47B7-B987-59E730B5DB6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ACD3473-1E08-4D05-BFA8-9DA362B78FA0}"/>
              </a:ext>
            </a:extLst>
          </p:cNvPr>
          <p:cNvSpPr>
            <a:spLocks noGrp="1"/>
          </p:cNvSpPr>
          <p:nvPr>
            <p:ph type="dt" sz="half" idx="10"/>
          </p:nvPr>
        </p:nvSpPr>
        <p:spPr/>
        <p:txBody>
          <a:bodyPr/>
          <a:lstStyle/>
          <a:p>
            <a:fld id="{E63E3622-1566-46DD-B4B8-2F4975B3D9F4}" type="datetimeFigureOut">
              <a:rPr lang="en-GB" smtClean="0"/>
              <a:t>08/11/2023</a:t>
            </a:fld>
            <a:endParaRPr lang="en-GB"/>
          </a:p>
        </p:txBody>
      </p:sp>
      <p:sp>
        <p:nvSpPr>
          <p:cNvPr id="6" name="Footer Placeholder 5">
            <a:extLst>
              <a:ext uri="{FF2B5EF4-FFF2-40B4-BE49-F238E27FC236}">
                <a16:creationId xmlns:a16="http://schemas.microsoft.com/office/drawing/2014/main" id="{A61859B2-92B7-4042-8C99-52EBE2BD595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1B7D988-0FDE-4544-A4C7-62159B5F84E8}"/>
              </a:ext>
            </a:extLst>
          </p:cNvPr>
          <p:cNvSpPr>
            <a:spLocks noGrp="1"/>
          </p:cNvSpPr>
          <p:nvPr>
            <p:ph type="sldNum" sz="quarter" idx="12"/>
          </p:nvPr>
        </p:nvSpPr>
        <p:spPr/>
        <p:txBody>
          <a:bodyPr/>
          <a:lstStyle/>
          <a:p>
            <a:fld id="{B05B643C-20DF-4476-882E-4D255A6CC187}" type="slidenum">
              <a:rPr lang="en-GB" smtClean="0"/>
              <a:t>‹#›</a:t>
            </a:fld>
            <a:endParaRPr lang="en-GB"/>
          </a:p>
        </p:txBody>
      </p:sp>
    </p:spTree>
    <p:extLst>
      <p:ext uri="{BB962C8B-B14F-4D97-AF65-F5344CB8AC3E}">
        <p14:creationId xmlns:p14="http://schemas.microsoft.com/office/powerpoint/2010/main" val="18922309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9C36A-7045-43C1-8F0A-47CCADA2DA2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51056E1-2FDB-48AA-8C84-829421BC9F1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5D6F92C-9358-41A6-9F0B-B9E0D604994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DF77C71-BB7B-4350-90A4-31A138490D8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E50A390-6899-4467-A98F-E136605A03F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1DBB77C-6916-4DE1-9B28-7571D7A9384E}"/>
              </a:ext>
            </a:extLst>
          </p:cNvPr>
          <p:cNvSpPr>
            <a:spLocks noGrp="1"/>
          </p:cNvSpPr>
          <p:nvPr>
            <p:ph type="dt" sz="half" idx="10"/>
          </p:nvPr>
        </p:nvSpPr>
        <p:spPr/>
        <p:txBody>
          <a:bodyPr/>
          <a:lstStyle/>
          <a:p>
            <a:fld id="{E63E3622-1566-46DD-B4B8-2F4975B3D9F4}" type="datetimeFigureOut">
              <a:rPr lang="en-GB" smtClean="0"/>
              <a:t>08/11/2023</a:t>
            </a:fld>
            <a:endParaRPr lang="en-GB"/>
          </a:p>
        </p:txBody>
      </p:sp>
      <p:sp>
        <p:nvSpPr>
          <p:cNvPr id="8" name="Footer Placeholder 7">
            <a:extLst>
              <a:ext uri="{FF2B5EF4-FFF2-40B4-BE49-F238E27FC236}">
                <a16:creationId xmlns:a16="http://schemas.microsoft.com/office/drawing/2014/main" id="{09BC9CA3-E59D-4F63-AAFB-9B74914B5DE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F73ABE4-F3E4-4C47-84DD-67C748D3E569}"/>
              </a:ext>
            </a:extLst>
          </p:cNvPr>
          <p:cNvSpPr>
            <a:spLocks noGrp="1"/>
          </p:cNvSpPr>
          <p:nvPr>
            <p:ph type="sldNum" sz="quarter" idx="12"/>
          </p:nvPr>
        </p:nvSpPr>
        <p:spPr/>
        <p:txBody>
          <a:bodyPr/>
          <a:lstStyle/>
          <a:p>
            <a:fld id="{B05B643C-20DF-4476-882E-4D255A6CC187}" type="slidenum">
              <a:rPr lang="en-GB" smtClean="0"/>
              <a:t>‹#›</a:t>
            </a:fld>
            <a:endParaRPr lang="en-GB"/>
          </a:p>
        </p:txBody>
      </p:sp>
    </p:spTree>
    <p:extLst>
      <p:ext uri="{BB962C8B-B14F-4D97-AF65-F5344CB8AC3E}">
        <p14:creationId xmlns:p14="http://schemas.microsoft.com/office/powerpoint/2010/main" val="11015966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26354-3E90-4DF9-9EBF-8273E317342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6C258DC-C919-4925-AA79-1F26EC29D48B}"/>
              </a:ext>
            </a:extLst>
          </p:cNvPr>
          <p:cNvSpPr>
            <a:spLocks noGrp="1"/>
          </p:cNvSpPr>
          <p:nvPr>
            <p:ph type="dt" sz="half" idx="10"/>
          </p:nvPr>
        </p:nvSpPr>
        <p:spPr/>
        <p:txBody>
          <a:bodyPr/>
          <a:lstStyle/>
          <a:p>
            <a:fld id="{E63E3622-1566-46DD-B4B8-2F4975B3D9F4}" type="datetimeFigureOut">
              <a:rPr lang="en-GB" smtClean="0"/>
              <a:t>08/11/2023</a:t>
            </a:fld>
            <a:endParaRPr lang="en-GB"/>
          </a:p>
        </p:txBody>
      </p:sp>
      <p:sp>
        <p:nvSpPr>
          <p:cNvPr id="4" name="Footer Placeholder 3">
            <a:extLst>
              <a:ext uri="{FF2B5EF4-FFF2-40B4-BE49-F238E27FC236}">
                <a16:creationId xmlns:a16="http://schemas.microsoft.com/office/drawing/2014/main" id="{25395BF3-BC3B-4183-8699-85540616EBC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0966962-BDCC-4827-A3CE-9B7469C647EA}"/>
              </a:ext>
            </a:extLst>
          </p:cNvPr>
          <p:cNvSpPr>
            <a:spLocks noGrp="1"/>
          </p:cNvSpPr>
          <p:nvPr>
            <p:ph type="sldNum" sz="quarter" idx="12"/>
          </p:nvPr>
        </p:nvSpPr>
        <p:spPr/>
        <p:txBody>
          <a:bodyPr/>
          <a:lstStyle/>
          <a:p>
            <a:fld id="{B05B643C-20DF-4476-882E-4D255A6CC187}" type="slidenum">
              <a:rPr lang="en-GB" smtClean="0"/>
              <a:t>‹#›</a:t>
            </a:fld>
            <a:endParaRPr lang="en-GB"/>
          </a:p>
        </p:txBody>
      </p:sp>
    </p:spTree>
    <p:extLst>
      <p:ext uri="{BB962C8B-B14F-4D97-AF65-F5344CB8AC3E}">
        <p14:creationId xmlns:p14="http://schemas.microsoft.com/office/powerpoint/2010/main" val="8976668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03DE9FC-699D-4CD3-910B-42F87815B507}"/>
              </a:ext>
            </a:extLst>
          </p:cNvPr>
          <p:cNvSpPr>
            <a:spLocks noGrp="1"/>
          </p:cNvSpPr>
          <p:nvPr>
            <p:ph type="dt" sz="half" idx="10"/>
          </p:nvPr>
        </p:nvSpPr>
        <p:spPr/>
        <p:txBody>
          <a:bodyPr/>
          <a:lstStyle/>
          <a:p>
            <a:fld id="{E63E3622-1566-46DD-B4B8-2F4975B3D9F4}" type="datetimeFigureOut">
              <a:rPr lang="en-GB" smtClean="0"/>
              <a:t>08/11/2023</a:t>
            </a:fld>
            <a:endParaRPr lang="en-GB"/>
          </a:p>
        </p:txBody>
      </p:sp>
      <p:sp>
        <p:nvSpPr>
          <p:cNvPr id="3" name="Footer Placeholder 2">
            <a:extLst>
              <a:ext uri="{FF2B5EF4-FFF2-40B4-BE49-F238E27FC236}">
                <a16:creationId xmlns:a16="http://schemas.microsoft.com/office/drawing/2014/main" id="{0FEA21A8-6F79-4D36-8E46-783D611D8D6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FFB1BCC-848D-41BA-AB45-178467A8D9C1}"/>
              </a:ext>
            </a:extLst>
          </p:cNvPr>
          <p:cNvSpPr>
            <a:spLocks noGrp="1"/>
          </p:cNvSpPr>
          <p:nvPr>
            <p:ph type="sldNum" sz="quarter" idx="12"/>
          </p:nvPr>
        </p:nvSpPr>
        <p:spPr/>
        <p:txBody>
          <a:bodyPr/>
          <a:lstStyle/>
          <a:p>
            <a:fld id="{B05B643C-20DF-4476-882E-4D255A6CC187}" type="slidenum">
              <a:rPr lang="en-GB" smtClean="0"/>
              <a:t>‹#›</a:t>
            </a:fld>
            <a:endParaRPr lang="en-GB"/>
          </a:p>
        </p:txBody>
      </p:sp>
    </p:spTree>
    <p:extLst>
      <p:ext uri="{BB962C8B-B14F-4D97-AF65-F5344CB8AC3E}">
        <p14:creationId xmlns:p14="http://schemas.microsoft.com/office/powerpoint/2010/main" val="18458535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FE709-EB52-4A05-B926-42C35CE9F01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8B3156C-D59F-4173-8E5D-1A8F9B9CC87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BEB0E7D-3180-48A3-88CB-D207B7BBAA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0D069DE-BDC9-46EB-A1F9-17B8D98F4204}"/>
              </a:ext>
            </a:extLst>
          </p:cNvPr>
          <p:cNvSpPr>
            <a:spLocks noGrp="1"/>
          </p:cNvSpPr>
          <p:nvPr>
            <p:ph type="dt" sz="half" idx="10"/>
          </p:nvPr>
        </p:nvSpPr>
        <p:spPr/>
        <p:txBody>
          <a:bodyPr/>
          <a:lstStyle/>
          <a:p>
            <a:fld id="{E63E3622-1566-46DD-B4B8-2F4975B3D9F4}" type="datetimeFigureOut">
              <a:rPr lang="en-GB" smtClean="0"/>
              <a:t>08/11/2023</a:t>
            </a:fld>
            <a:endParaRPr lang="en-GB"/>
          </a:p>
        </p:txBody>
      </p:sp>
      <p:sp>
        <p:nvSpPr>
          <p:cNvPr id="6" name="Footer Placeholder 5">
            <a:extLst>
              <a:ext uri="{FF2B5EF4-FFF2-40B4-BE49-F238E27FC236}">
                <a16:creationId xmlns:a16="http://schemas.microsoft.com/office/drawing/2014/main" id="{033E4272-210E-49E8-BD2B-AC830BD1EBC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1A1E4A7-E41A-411D-9603-72BA0EF25034}"/>
              </a:ext>
            </a:extLst>
          </p:cNvPr>
          <p:cNvSpPr>
            <a:spLocks noGrp="1"/>
          </p:cNvSpPr>
          <p:nvPr>
            <p:ph type="sldNum" sz="quarter" idx="12"/>
          </p:nvPr>
        </p:nvSpPr>
        <p:spPr/>
        <p:txBody>
          <a:bodyPr/>
          <a:lstStyle/>
          <a:p>
            <a:fld id="{B05B643C-20DF-4476-882E-4D255A6CC187}" type="slidenum">
              <a:rPr lang="en-GB" smtClean="0"/>
              <a:t>‹#›</a:t>
            </a:fld>
            <a:endParaRPr lang="en-GB"/>
          </a:p>
        </p:txBody>
      </p:sp>
    </p:spTree>
    <p:extLst>
      <p:ext uri="{BB962C8B-B14F-4D97-AF65-F5344CB8AC3E}">
        <p14:creationId xmlns:p14="http://schemas.microsoft.com/office/powerpoint/2010/main" val="42489931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E446C-2DDB-48C1-AC2C-04B24DE9581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DA8219F-E969-4B1B-B095-4DF89FA687A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2EB8440-B398-455A-9F81-E424FD11ED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3CEE4AE-289C-42C2-95CC-FA729C36D777}"/>
              </a:ext>
            </a:extLst>
          </p:cNvPr>
          <p:cNvSpPr>
            <a:spLocks noGrp="1"/>
          </p:cNvSpPr>
          <p:nvPr>
            <p:ph type="dt" sz="half" idx="10"/>
          </p:nvPr>
        </p:nvSpPr>
        <p:spPr/>
        <p:txBody>
          <a:bodyPr/>
          <a:lstStyle/>
          <a:p>
            <a:fld id="{E63E3622-1566-46DD-B4B8-2F4975B3D9F4}" type="datetimeFigureOut">
              <a:rPr lang="en-GB" smtClean="0"/>
              <a:t>08/11/2023</a:t>
            </a:fld>
            <a:endParaRPr lang="en-GB"/>
          </a:p>
        </p:txBody>
      </p:sp>
      <p:sp>
        <p:nvSpPr>
          <p:cNvPr id="6" name="Footer Placeholder 5">
            <a:extLst>
              <a:ext uri="{FF2B5EF4-FFF2-40B4-BE49-F238E27FC236}">
                <a16:creationId xmlns:a16="http://schemas.microsoft.com/office/drawing/2014/main" id="{6FB4745C-BBB3-4297-BFFA-15700995B13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740C425-CC09-4715-9780-B19D4A94C650}"/>
              </a:ext>
            </a:extLst>
          </p:cNvPr>
          <p:cNvSpPr>
            <a:spLocks noGrp="1"/>
          </p:cNvSpPr>
          <p:nvPr>
            <p:ph type="sldNum" sz="quarter" idx="12"/>
          </p:nvPr>
        </p:nvSpPr>
        <p:spPr/>
        <p:txBody>
          <a:bodyPr/>
          <a:lstStyle/>
          <a:p>
            <a:fld id="{B05B643C-20DF-4476-882E-4D255A6CC187}" type="slidenum">
              <a:rPr lang="en-GB" smtClean="0"/>
              <a:t>‹#›</a:t>
            </a:fld>
            <a:endParaRPr lang="en-GB"/>
          </a:p>
        </p:txBody>
      </p:sp>
    </p:spTree>
    <p:extLst>
      <p:ext uri="{BB962C8B-B14F-4D97-AF65-F5344CB8AC3E}">
        <p14:creationId xmlns:p14="http://schemas.microsoft.com/office/powerpoint/2010/main" val="13918735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CD7A140-9090-4E30-B6BF-F15CD014895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2EB024E-C1E2-4471-9162-49C5B8AC24D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FACE3B1-A710-462F-B846-19E7FE45FF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3E3622-1566-46DD-B4B8-2F4975B3D9F4}" type="datetimeFigureOut">
              <a:rPr lang="en-GB" smtClean="0"/>
              <a:t>08/11/2023</a:t>
            </a:fld>
            <a:endParaRPr lang="en-GB"/>
          </a:p>
        </p:txBody>
      </p:sp>
      <p:sp>
        <p:nvSpPr>
          <p:cNvPr id="5" name="Footer Placeholder 4">
            <a:extLst>
              <a:ext uri="{FF2B5EF4-FFF2-40B4-BE49-F238E27FC236}">
                <a16:creationId xmlns:a16="http://schemas.microsoft.com/office/drawing/2014/main" id="{02B16F04-FEF5-4E0E-BEC1-4DA0A9CE7FC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1421BA7-AA30-44CA-B290-EA3AD0F69B2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5B643C-20DF-4476-882E-4D255A6CC187}" type="slidenum">
              <a:rPr lang="en-GB" smtClean="0"/>
              <a:t>‹#›</a:t>
            </a:fld>
            <a:endParaRPr lang="en-GB"/>
          </a:p>
        </p:txBody>
      </p:sp>
    </p:spTree>
    <p:extLst>
      <p:ext uri="{BB962C8B-B14F-4D97-AF65-F5344CB8AC3E}">
        <p14:creationId xmlns:p14="http://schemas.microsoft.com/office/powerpoint/2010/main" val="8213730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5.xml"/><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https://gateshead.sharepoint.com/:x:/r/sites/DigitisingCustomerExperience/Shared%20Documents/General/01.%20Services%20and%20squads/Licensing/Taxi%20Vehicle%20Testing/Taxi%20vehicle%20testing%20requirements.xlsx?d=wba332698a70d482db8f6a6e3f802531d&amp;csf=1&amp;web=1&amp;e=4J2qAR" TargetMode="External"/><Relationship Id="rId4" Type="http://schemas.openxmlformats.org/officeDocument/2006/relationships/hyperlink" Target="https://gateshead.sharepoint.com/:b:/r/sites/DigitisingCustomerExperience/Shared%20Documents/General/01.%20Services%20and%20squads/Direct%20payments/Process%20maps/DP01%20Direct%20Payments%20Process.pdf?csf=1&amp;web=1&amp;e=nUcXW5"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hyperlink" Target="https://intranet.gateshead.gov.uk/24880"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5.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xt, cluttered&#10;&#10;Description automatically generated">
            <a:extLst>
              <a:ext uri="{FF2B5EF4-FFF2-40B4-BE49-F238E27FC236}">
                <a16:creationId xmlns:a16="http://schemas.microsoft.com/office/drawing/2014/main" id="{18CA97BE-5531-84DB-970F-4E75E12EC3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C0841FB-07D5-45A3-B07F-6A2333F45387}"/>
              </a:ext>
            </a:extLst>
          </p:cNvPr>
          <p:cNvSpPr>
            <a:spLocks noGrp="1"/>
          </p:cNvSpPr>
          <p:nvPr>
            <p:ph type="ctrTitle"/>
          </p:nvPr>
        </p:nvSpPr>
        <p:spPr>
          <a:xfrm>
            <a:off x="480291" y="1122362"/>
            <a:ext cx="11194473" cy="2306638"/>
          </a:xfrm>
        </p:spPr>
        <p:txBody>
          <a:bodyPr>
            <a:normAutofit/>
          </a:bodyPr>
          <a:lstStyle/>
          <a:p>
            <a:r>
              <a:rPr lang="en-GB" sz="5400">
                <a:solidFill>
                  <a:srgbClr val="FFFFFF"/>
                </a:solidFill>
                <a:latin typeface="Segoe UI Semibold"/>
                <a:cs typeface="Segoe UI Semibold"/>
              </a:rPr>
              <a:t>Sprint 4</a:t>
            </a:r>
            <a:br>
              <a:rPr lang="en-GB" sz="5400">
                <a:latin typeface="Segoe UI Semibold" panose="020B0702040204020203" pitchFamily="34" charset="0"/>
                <a:cs typeface="Segoe UI Semibold" panose="020B0702040204020203" pitchFamily="34" charset="0"/>
              </a:rPr>
            </a:br>
            <a:r>
              <a:rPr lang="en-GB" sz="5400">
                <a:solidFill>
                  <a:srgbClr val="FFFFFF"/>
                </a:solidFill>
                <a:latin typeface="Segoe UI Semibold"/>
                <a:cs typeface="Segoe UI Semibold"/>
              </a:rPr>
              <a:t>Show and Tell</a:t>
            </a:r>
          </a:p>
        </p:txBody>
      </p:sp>
      <p:sp>
        <p:nvSpPr>
          <p:cNvPr id="3" name="Subtitle 2">
            <a:extLst>
              <a:ext uri="{FF2B5EF4-FFF2-40B4-BE49-F238E27FC236}">
                <a16:creationId xmlns:a16="http://schemas.microsoft.com/office/drawing/2014/main" id="{1587E5BE-A6D5-4FEB-B0F0-DF0137607DC0}"/>
              </a:ext>
            </a:extLst>
          </p:cNvPr>
          <p:cNvSpPr>
            <a:spLocks noGrp="1"/>
          </p:cNvSpPr>
          <p:nvPr>
            <p:ph type="subTitle" idx="1"/>
          </p:nvPr>
        </p:nvSpPr>
        <p:spPr>
          <a:xfrm>
            <a:off x="1524000" y="3740728"/>
            <a:ext cx="9144000" cy="1819564"/>
          </a:xfrm>
        </p:spPr>
        <p:txBody>
          <a:bodyPr vert="horz" lIns="91440" tIns="45720" rIns="91440" bIns="45720" rtlCol="0" anchor="t">
            <a:normAutofit/>
          </a:bodyPr>
          <a:lstStyle/>
          <a:p>
            <a:endParaRPr lang="en-GB">
              <a:latin typeface="Segoe UI Semibold"/>
              <a:cs typeface="Segoe UI Semibold"/>
            </a:endParaRPr>
          </a:p>
          <a:p>
            <a:r>
              <a:rPr lang="en-GB">
                <a:latin typeface="Segoe UI Semibold"/>
                <a:cs typeface="Segoe UI Semibold"/>
              </a:rPr>
              <a:t>C Squad</a:t>
            </a:r>
            <a:endParaRPr lang="en-GB">
              <a:latin typeface="Segoe UI Semibold" panose="020B0702040204020203" pitchFamily="34" charset="0"/>
              <a:cs typeface="Segoe UI Semibold" panose="020B0702040204020203" pitchFamily="34" charset="0"/>
            </a:endParaRPr>
          </a:p>
          <a:p>
            <a:r>
              <a:rPr lang="en-GB" sz="2000">
                <a:latin typeface="Segoe UI Semilight"/>
                <a:cs typeface="Segoe UI Semilight"/>
              </a:rPr>
              <a:t>Digital Team</a:t>
            </a:r>
          </a:p>
        </p:txBody>
      </p:sp>
      <p:pic>
        <p:nvPicPr>
          <p:cNvPr id="6" name="Picture 5" descr="A picture containing text, clipart&#10;&#10;Description automatically generated">
            <a:extLst>
              <a:ext uri="{FF2B5EF4-FFF2-40B4-BE49-F238E27FC236}">
                <a16:creationId xmlns:a16="http://schemas.microsoft.com/office/drawing/2014/main" id="{BA3F1497-4A8F-A441-6A64-4E7A4973AF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9965" y="5872020"/>
            <a:ext cx="1755124" cy="487534"/>
          </a:xfrm>
          <a:prstGeom prst="rect">
            <a:avLst/>
          </a:prstGeom>
        </p:spPr>
      </p:pic>
    </p:spTree>
    <p:extLst>
      <p:ext uri="{BB962C8B-B14F-4D97-AF65-F5344CB8AC3E}">
        <p14:creationId xmlns:p14="http://schemas.microsoft.com/office/powerpoint/2010/main" val="3621879490"/>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0B13C-CEDE-35E3-7254-1D6890EBDAF8}"/>
              </a:ext>
            </a:extLst>
          </p:cNvPr>
          <p:cNvSpPr>
            <a:spLocks noGrp="1"/>
          </p:cNvSpPr>
          <p:nvPr>
            <p:ph type="title"/>
          </p:nvPr>
        </p:nvSpPr>
        <p:spPr>
          <a:xfrm>
            <a:off x="830381" y="374532"/>
            <a:ext cx="10515600" cy="497712"/>
          </a:xfrm>
        </p:spPr>
        <p:txBody>
          <a:bodyPr>
            <a:normAutofit/>
          </a:bodyPr>
          <a:lstStyle/>
          <a:p>
            <a:r>
              <a:rPr lang="en-GB" sz="2800" b="1">
                <a:cs typeface="Calibri Light"/>
              </a:rPr>
              <a:t>Preparatory work for planned DPH Annual report 2024</a:t>
            </a:r>
            <a:endParaRPr lang="en-US"/>
          </a:p>
        </p:txBody>
      </p:sp>
      <p:sp>
        <p:nvSpPr>
          <p:cNvPr id="4" name="Text Placeholder 11">
            <a:extLst>
              <a:ext uri="{FF2B5EF4-FFF2-40B4-BE49-F238E27FC236}">
                <a16:creationId xmlns:a16="http://schemas.microsoft.com/office/drawing/2014/main" id="{DFE658E2-28B1-80E4-EF40-08BDB54714A1}"/>
              </a:ext>
            </a:extLst>
          </p:cNvPr>
          <p:cNvSpPr txBox="1">
            <a:spLocks/>
          </p:cNvSpPr>
          <p:nvPr/>
        </p:nvSpPr>
        <p:spPr>
          <a:xfrm>
            <a:off x="1008869" y="1255781"/>
            <a:ext cx="10658255" cy="1739787"/>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42900" indent="-342900">
              <a:buChar char="•"/>
            </a:pPr>
            <a:r>
              <a:rPr lang="en-GB" sz="1200" b="0">
                <a:cs typeface="Calibri"/>
              </a:rPr>
              <a:t>Conversion of first 3 sections of 2022 DPH annual report</a:t>
            </a:r>
            <a:endParaRPr lang="en-GB" sz="1200" b="0">
              <a:ea typeface="Calibri"/>
              <a:cs typeface="Calibri"/>
            </a:endParaRPr>
          </a:p>
          <a:p>
            <a:pPr marL="342900" indent="-342900">
              <a:buChar char="•"/>
            </a:pPr>
            <a:r>
              <a:rPr lang="en-GB" sz="1200" b="0">
                <a:cs typeface="Calibri"/>
              </a:rPr>
              <a:t>Demonstration to Comms and Public Health team of planned approach to conversion of forthcoming 2023/4 report</a:t>
            </a:r>
            <a:endParaRPr lang="en-GB" sz="1200" b="0">
              <a:ea typeface="Calibri"/>
              <a:cs typeface="Calibri"/>
            </a:endParaRPr>
          </a:p>
          <a:p>
            <a:pPr marL="342900" indent="-342900">
              <a:buChar char="•"/>
            </a:pPr>
            <a:r>
              <a:rPr lang="en-GB" sz="1200" b="0">
                <a:cs typeface="Calibri"/>
              </a:rPr>
              <a:t>Full report </a:t>
            </a:r>
            <a:r>
              <a:rPr lang="en-GB" sz="1200" b="0" err="1">
                <a:cs typeface="Calibri"/>
              </a:rPr>
              <a:t>approx</a:t>
            </a:r>
            <a:r>
              <a:rPr lang="en-GB" sz="1200" b="0">
                <a:cs typeface="Calibri"/>
              </a:rPr>
              <a:t> 100 page pdf document.</a:t>
            </a:r>
            <a:endParaRPr lang="en-GB" sz="1200" b="0">
              <a:ea typeface="Calibri"/>
              <a:cs typeface="Calibri"/>
            </a:endParaRPr>
          </a:p>
          <a:p>
            <a:pPr marL="342900" indent="-342900">
              <a:buChar char="•"/>
            </a:pPr>
            <a:r>
              <a:rPr lang="en-GB" sz="1200" b="0">
                <a:cs typeface="Calibri"/>
              </a:rPr>
              <a:t>Working closely with service and Comms team on new edition (full text due 20 November)</a:t>
            </a:r>
            <a:endParaRPr lang="en-GB" sz="1200" b="0">
              <a:ea typeface="Calibri"/>
              <a:cs typeface="Calibri"/>
            </a:endParaRPr>
          </a:p>
        </p:txBody>
      </p:sp>
      <p:pic>
        <p:nvPicPr>
          <p:cNvPr id="6" name="Picture 5" descr="A screenshot of a medical information&#10;&#10;Description automatically generated">
            <a:extLst>
              <a:ext uri="{FF2B5EF4-FFF2-40B4-BE49-F238E27FC236}">
                <a16:creationId xmlns:a16="http://schemas.microsoft.com/office/drawing/2014/main" id="{BAF6E0B7-7080-3F44-0454-AEAB3067611F}"/>
              </a:ext>
            </a:extLst>
          </p:cNvPr>
          <p:cNvPicPr>
            <a:picLocks noChangeAspect="1"/>
          </p:cNvPicPr>
          <p:nvPr/>
        </p:nvPicPr>
        <p:blipFill>
          <a:blip r:embed="rId2"/>
          <a:stretch>
            <a:fillRect/>
          </a:stretch>
        </p:blipFill>
        <p:spPr>
          <a:xfrm>
            <a:off x="5799015" y="2680871"/>
            <a:ext cx="6191738" cy="3704104"/>
          </a:xfrm>
          <a:prstGeom prst="rect">
            <a:avLst/>
          </a:prstGeom>
          <a:ln>
            <a:solidFill>
              <a:schemeClr val="tx1"/>
            </a:solidFill>
          </a:ln>
        </p:spPr>
      </p:pic>
      <p:pic>
        <p:nvPicPr>
          <p:cNvPr id="8" name="Picture 7" descr="A group of women&amp;#39;s faces&#10;&#10;Description automatically generated">
            <a:extLst>
              <a:ext uri="{FF2B5EF4-FFF2-40B4-BE49-F238E27FC236}">
                <a16:creationId xmlns:a16="http://schemas.microsoft.com/office/drawing/2014/main" id="{35C6F2AE-0E50-EB86-CCBA-5D984763E4CF}"/>
              </a:ext>
            </a:extLst>
          </p:cNvPr>
          <p:cNvPicPr>
            <a:picLocks noChangeAspect="1"/>
          </p:cNvPicPr>
          <p:nvPr/>
        </p:nvPicPr>
        <p:blipFill>
          <a:blip r:embed="rId3"/>
          <a:stretch>
            <a:fillRect/>
          </a:stretch>
        </p:blipFill>
        <p:spPr>
          <a:xfrm>
            <a:off x="142631" y="2674448"/>
            <a:ext cx="2694353" cy="3726719"/>
          </a:xfrm>
          <a:prstGeom prst="rect">
            <a:avLst/>
          </a:prstGeom>
          <a:ln>
            <a:solidFill>
              <a:schemeClr val="tx1"/>
            </a:solidFill>
          </a:ln>
        </p:spPr>
      </p:pic>
      <p:pic>
        <p:nvPicPr>
          <p:cNvPr id="9" name="Picture 8" descr="A screenshot of a report&#10;&#10;Description automatically generated">
            <a:extLst>
              <a:ext uri="{FF2B5EF4-FFF2-40B4-BE49-F238E27FC236}">
                <a16:creationId xmlns:a16="http://schemas.microsoft.com/office/drawing/2014/main" id="{32AC8AEE-15D7-0B12-E1AB-17B3B6C13B0B}"/>
              </a:ext>
            </a:extLst>
          </p:cNvPr>
          <p:cNvPicPr>
            <a:picLocks noChangeAspect="1"/>
          </p:cNvPicPr>
          <p:nvPr/>
        </p:nvPicPr>
        <p:blipFill>
          <a:blip r:embed="rId4"/>
          <a:stretch>
            <a:fillRect/>
          </a:stretch>
        </p:blipFill>
        <p:spPr>
          <a:xfrm>
            <a:off x="2975709" y="2673906"/>
            <a:ext cx="2694353" cy="3727805"/>
          </a:xfrm>
          <a:prstGeom prst="rect">
            <a:avLst/>
          </a:prstGeom>
          <a:ln>
            <a:solidFill>
              <a:schemeClr val="tx1"/>
            </a:solidFill>
          </a:ln>
        </p:spPr>
      </p:pic>
    </p:spTree>
    <p:extLst>
      <p:ext uri="{BB962C8B-B14F-4D97-AF65-F5344CB8AC3E}">
        <p14:creationId xmlns:p14="http://schemas.microsoft.com/office/powerpoint/2010/main" val="11075716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0B13C-CEDE-35E3-7254-1D6890EBDAF8}"/>
              </a:ext>
            </a:extLst>
          </p:cNvPr>
          <p:cNvSpPr>
            <a:spLocks noGrp="1"/>
          </p:cNvSpPr>
          <p:nvPr>
            <p:ph type="title"/>
          </p:nvPr>
        </p:nvSpPr>
        <p:spPr>
          <a:xfrm>
            <a:off x="175843" y="628532"/>
            <a:ext cx="10515600" cy="497712"/>
          </a:xfrm>
        </p:spPr>
        <p:txBody>
          <a:bodyPr vert="horz" lIns="91440" tIns="45720" rIns="91440" bIns="45720" rtlCol="0" anchor="ctr">
            <a:noAutofit/>
          </a:bodyPr>
          <a:lstStyle/>
          <a:p>
            <a:pPr>
              <a:lnSpc>
                <a:spcPct val="100000"/>
              </a:lnSpc>
              <a:spcBef>
                <a:spcPts val="0"/>
              </a:spcBef>
            </a:pPr>
            <a:r>
              <a:rPr lang="en-US" sz="2400" b="1">
                <a:latin typeface="Calibri"/>
                <a:cs typeface="Calibri"/>
              </a:rPr>
              <a:t>Review Information Architecture survey in Optimal Workshop</a:t>
            </a:r>
            <a:endParaRPr lang="en-US"/>
          </a:p>
          <a:p>
            <a:pPr marL="742950" lvl="1" indent="-285750">
              <a:buFont typeface="Arial,Sans-Serif"/>
              <a:buChar char="•"/>
            </a:pPr>
            <a:endParaRPr lang="en-US" sz="2400">
              <a:latin typeface="Calibri"/>
              <a:ea typeface="Calibri Light"/>
              <a:cs typeface="Calibri"/>
            </a:endParaRPr>
          </a:p>
          <a:p>
            <a:pPr marL="742950" lvl="1" indent="-285750">
              <a:buFont typeface="Arial,Sans-Serif"/>
              <a:buChar char="•"/>
            </a:pPr>
            <a:endParaRPr lang="en-US" sz="2400">
              <a:latin typeface="Calibri"/>
              <a:cs typeface="Calibri"/>
            </a:endParaRPr>
          </a:p>
        </p:txBody>
      </p:sp>
      <p:pic>
        <p:nvPicPr>
          <p:cNvPr id="17" name="Content Placeholder 16" descr="A screenshot of a computer&#10;&#10;Description automatically generated">
            <a:extLst>
              <a:ext uri="{FF2B5EF4-FFF2-40B4-BE49-F238E27FC236}">
                <a16:creationId xmlns:a16="http://schemas.microsoft.com/office/drawing/2014/main" id="{25447C9E-958A-E1CB-EF23-455F73D78FE2}"/>
              </a:ext>
            </a:extLst>
          </p:cNvPr>
          <p:cNvPicPr>
            <a:picLocks noGrp="1" noChangeAspect="1"/>
          </p:cNvPicPr>
          <p:nvPr>
            <p:ph sz="half" idx="2"/>
          </p:nvPr>
        </p:nvPicPr>
        <p:blipFill>
          <a:blip r:embed="rId2"/>
          <a:stretch>
            <a:fillRect/>
          </a:stretch>
        </p:blipFill>
        <p:spPr>
          <a:xfrm>
            <a:off x="650836" y="1767107"/>
            <a:ext cx="10130325" cy="4920103"/>
          </a:xfrm>
        </p:spPr>
      </p:pic>
      <p:sp>
        <p:nvSpPr>
          <p:cNvPr id="11" name="Content Placeholder 5">
            <a:extLst>
              <a:ext uri="{FF2B5EF4-FFF2-40B4-BE49-F238E27FC236}">
                <a16:creationId xmlns:a16="http://schemas.microsoft.com/office/drawing/2014/main" id="{CBD7049B-0E31-A3A4-4DB9-66EDE8086E58}"/>
              </a:ext>
            </a:extLst>
          </p:cNvPr>
          <p:cNvSpPr txBox="1">
            <a:spLocks/>
          </p:cNvSpPr>
          <p:nvPr/>
        </p:nvSpPr>
        <p:spPr>
          <a:xfrm>
            <a:off x="5889432" y="947621"/>
            <a:ext cx="5157787" cy="368458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a:cs typeface="Calibri"/>
            </a:endParaRPr>
          </a:p>
          <a:p>
            <a:endParaRPr lang="en-GB">
              <a:cs typeface="Calibri"/>
            </a:endParaRPr>
          </a:p>
        </p:txBody>
      </p:sp>
      <p:sp>
        <p:nvSpPr>
          <p:cNvPr id="16" name="Content Placeholder 15">
            <a:extLst>
              <a:ext uri="{FF2B5EF4-FFF2-40B4-BE49-F238E27FC236}">
                <a16:creationId xmlns:a16="http://schemas.microsoft.com/office/drawing/2014/main" id="{B89204DD-49E1-72C3-5C4B-A348705510B4}"/>
              </a:ext>
            </a:extLst>
          </p:cNvPr>
          <p:cNvSpPr>
            <a:spLocks noGrp="1"/>
          </p:cNvSpPr>
          <p:nvPr>
            <p:ph sz="quarter" idx="4"/>
          </p:nvPr>
        </p:nvSpPr>
        <p:spPr>
          <a:xfrm>
            <a:off x="545123" y="834537"/>
            <a:ext cx="8534034" cy="753819"/>
          </a:xfrm>
        </p:spPr>
        <p:txBody>
          <a:bodyPr vert="horz" lIns="91440" tIns="45720" rIns="91440" bIns="45720" rtlCol="0" anchor="t">
            <a:noAutofit/>
          </a:bodyPr>
          <a:lstStyle/>
          <a:p>
            <a:pPr marL="0" indent="0">
              <a:buNone/>
            </a:pPr>
            <a:r>
              <a:rPr lang="en-GB" sz="1200">
                <a:cs typeface="Calibri" panose="020F0502020204030204"/>
              </a:rPr>
              <a:t>We will ask participants from our digital user research panel to sort subject areas into the groups that make sense to them, to help us determine the best information architecture (site structure) for gateshead.gov.uk</a:t>
            </a:r>
          </a:p>
          <a:p>
            <a:pPr marL="0" indent="0">
              <a:buNone/>
            </a:pPr>
            <a:endParaRPr lang="en-GB" sz="1200">
              <a:ea typeface="Calibri"/>
              <a:cs typeface="Calibri"/>
            </a:endParaRPr>
          </a:p>
        </p:txBody>
      </p:sp>
    </p:spTree>
    <p:extLst>
      <p:ext uri="{BB962C8B-B14F-4D97-AF65-F5344CB8AC3E}">
        <p14:creationId xmlns:p14="http://schemas.microsoft.com/office/powerpoint/2010/main" val="22992592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0B13C-CEDE-35E3-7254-1D6890EBDAF8}"/>
              </a:ext>
            </a:extLst>
          </p:cNvPr>
          <p:cNvSpPr>
            <a:spLocks noGrp="1"/>
          </p:cNvSpPr>
          <p:nvPr>
            <p:ph type="title"/>
          </p:nvPr>
        </p:nvSpPr>
        <p:spPr>
          <a:xfrm>
            <a:off x="607357" y="495337"/>
            <a:ext cx="10515600" cy="358322"/>
          </a:xfrm>
        </p:spPr>
        <p:txBody>
          <a:bodyPr>
            <a:normAutofit fontScale="90000"/>
          </a:bodyPr>
          <a:lstStyle/>
          <a:p>
            <a:r>
              <a:rPr lang="en-US" sz="2400">
                <a:latin typeface="Calibri"/>
                <a:ea typeface="Calibri Light"/>
                <a:cs typeface="Calibri"/>
              </a:rPr>
              <a:t>Change text on Digital Panel sign up on confirmation pages</a:t>
            </a:r>
          </a:p>
          <a:p>
            <a:endParaRPr lang="en-US" sz="2400">
              <a:latin typeface="Calibri"/>
              <a:cs typeface="Calibri"/>
            </a:endParaRPr>
          </a:p>
        </p:txBody>
      </p:sp>
      <p:sp>
        <p:nvSpPr>
          <p:cNvPr id="4" name="Text Placeholder 11">
            <a:extLst>
              <a:ext uri="{FF2B5EF4-FFF2-40B4-BE49-F238E27FC236}">
                <a16:creationId xmlns:a16="http://schemas.microsoft.com/office/drawing/2014/main" id="{B5E859A3-2CA7-F810-0EF6-609E128864EF}"/>
              </a:ext>
            </a:extLst>
          </p:cNvPr>
          <p:cNvSpPr txBox="1">
            <a:spLocks/>
          </p:cNvSpPr>
          <p:nvPr/>
        </p:nvSpPr>
        <p:spPr>
          <a:xfrm>
            <a:off x="1011553" y="1564597"/>
            <a:ext cx="10051321" cy="1448307"/>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42900" indent="-342900">
              <a:buChar char="•"/>
            </a:pPr>
            <a:endParaRPr lang="en-GB" sz="1200" b="0">
              <a:cs typeface="Calibri"/>
            </a:endParaRPr>
          </a:p>
        </p:txBody>
      </p:sp>
      <p:pic>
        <p:nvPicPr>
          <p:cNvPr id="10" name="Content Placeholder 9" descr="A screenshot of a web page&#10;&#10;Description automatically generated">
            <a:extLst>
              <a:ext uri="{FF2B5EF4-FFF2-40B4-BE49-F238E27FC236}">
                <a16:creationId xmlns:a16="http://schemas.microsoft.com/office/drawing/2014/main" id="{05469A16-0644-95ED-8C68-AE70E5733046}"/>
              </a:ext>
            </a:extLst>
          </p:cNvPr>
          <p:cNvPicPr>
            <a:picLocks noGrp="1" noChangeAspect="1"/>
          </p:cNvPicPr>
          <p:nvPr>
            <p:ph sz="half" idx="2"/>
          </p:nvPr>
        </p:nvPicPr>
        <p:blipFill>
          <a:blip r:embed="rId2"/>
          <a:stretch>
            <a:fillRect/>
          </a:stretch>
        </p:blipFill>
        <p:spPr>
          <a:xfrm>
            <a:off x="3086051" y="1190987"/>
            <a:ext cx="8877609" cy="4889552"/>
          </a:xfrm>
        </p:spPr>
      </p:pic>
      <p:sp>
        <p:nvSpPr>
          <p:cNvPr id="11" name="TextBox 10">
            <a:extLst>
              <a:ext uri="{FF2B5EF4-FFF2-40B4-BE49-F238E27FC236}">
                <a16:creationId xmlns:a16="http://schemas.microsoft.com/office/drawing/2014/main" id="{C8D3EE6C-BE01-7B05-6221-D8B4F11600D4}"/>
              </a:ext>
            </a:extLst>
          </p:cNvPr>
          <p:cNvSpPr txBox="1"/>
          <p:nvPr/>
        </p:nvSpPr>
        <p:spPr>
          <a:xfrm>
            <a:off x="300607" y="2677150"/>
            <a:ext cx="2743200" cy="15081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a:cs typeface="Arial"/>
              </a:rPr>
              <a:t>Text added to:</a:t>
            </a:r>
          </a:p>
          <a:p>
            <a:pPr marL="171450" indent="-171450">
              <a:buFont typeface="Arial"/>
              <a:buChar char="•"/>
            </a:pPr>
            <a:r>
              <a:rPr lang="en-GB" sz="1600">
                <a:cs typeface="Arial"/>
              </a:rPr>
              <a:t>Report fly-tipping</a:t>
            </a:r>
          </a:p>
          <a:p>
            <a:pPr marL="171450" indent="-171450">
              <a:buFont typeface="Arial"/>
              <a:buChar char="•"/>
            </a:pPr>
            <a:r>
              <a:rPr lang="en-GB" sz="1600">
                <a:cs typeface="Arial"/>
              </a:rPr>
              <a:t>Garden waste subscriptions</a:t>
            </a:r>
          </a:p>
          <a:p>
            <a:pPr marL="171450" indent="-171450">
              <a:buFont typeface="Arial"/>
              <a:buChar char="•"/>
            </a:pPr>
            <a:r>
              <a:rPr lang="en-GB" sz="1600">
                <a:cs typeface="Arial"/>
              </a:rPr>
              <a:t>Bulky waste collections</a:t>
            </a:r>
          </a:p>
          <a:p>
            <a:pPr marL="171450" indent="-171450">
              <a:buFont typeface="Arial"/>
              <a:buChar char="•"/>
            </a:pPr>
            <a:r>
              <a:rPr lang="en-GB" sz="1600">
                <a:cs typeface="Arial"/>
              </a:rPr>
              <a:t>HWRC bookings</a:t>
            </a:r>
          </a:p>
          <a:p>
            <a:endParaRPr lang="en-GB" sz="1200">
              <a:cs typeface="Arial"/>
            </a:endParaRPr>
          </a:p>
        </p:txBody>
      </p:sp>
    </p:spTree>
    <p:extLst>
      <p:ext uri="{BB962C8B-B14F-4D97-AF65-F5344CB8AC3E}">
        <p14:creationId xmlns:p14="http://schemas.microsoft.com/office/powerpoint/2010/main" val="10306683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0B13C-CEDE-35E3-7254-1D6890EBDAF8}"/>
              </a:ext>
            </a:extLst>
          </p:cNvPr>
          <p:cNvSpPr>
            <a:spLocks noGrp="1"/>
          </p:cNvSpPr>
          <p:nvPr>
            <p:ph type="title"/>
          </p:nvPr>
        </p:nvSpPr>
        <p:spPr>
          <a:xfrm>
            <a:off x="830381" y="374532"/>
            <a:ext cx="10515600" cy="497712"/>
          </a:xfrm>
        </p:spPr>
        <p:txBody>
          <a:bodyPr>
            <a:normAutofit/>
          </a:bodyPr>
          <a:lstStyle/>
          <a:p>
            <a:r>
              <a:rPr lang="en-GB" sz="2800" b="1">
                <a:ea typeface="Calibri Light"/>
                <a:cs typeface="Calibri Light"/>
              </a:rPr>
              <a:t>Improvements to planning permission pages for householders</a:t>
            </a:r>
            <a:endParaRPr lang="en-GB" sz="2800" b="1"/>
          </a:p>
        </p:txBody>
      </p:sp>
      <p:pic>
        <p:nvPicPr>
          <p:cNvPr id="7" name="Content Placeholder 6" descr="A screenshot of a computer&#10;&#10;Description automatically generated">
            <a:extLst>
              <a:ext uri="{FF2B5EF4-FFF2-40B4-BE49-F238E27FC236}">
                <a16:creationId xmlns:a16="http://schemas.microsoft.com/office/drawing/2014/main" id="{9D5B3287-51B0-274B-D26B-2F04C5E0A858}"/>
              </a:ext>
            </a:extLst>
          </p:cNvPr>
          <p:cNvPicPr>
            <a:picLocks noGrp="1" noChangeAspect="1"/>
          </p:cNvPicPr>
          <p:nvPr>
            <p:ph sz="half" idx="2"/>
          </p:nvPr>
        </p:nvPicPr>
        <p:blipFill>
          <a:blip r:embed="rId2"/>
          <a:stretch>
            <a:fillRect/>
          </a:stretch>
        </p:blipFill>
        <p:spPr>
          <a:xfrm>
            <a:off x="1255089" y="3300149"/>
            <a:ext cx="4452473" cy="2442517"/>
          </a:xfrm>
        </p:spPr>
      </p:pic>
      <p:pic>
        <p:nvPicPr>
          <p:cNvPr id="8" name="Content Placeholder 7" descr="A screenshot of a computer&#10;&#10;Description automatically generated">
            <a:extLst>
              <a:ext uri="{FF2B5EF4-FFF2-40B4-BE49-F238E27FC236}">
                <a16:creationId xmlns:a16="http://schemas.microsoft.com/office/drawing/2014/main" id="{3C4749CE-DC8A-402D-F57A-11F5133D2804}"/>
              </a:ext>
            </a:extLst>
          </p:cNvPr>
          <p:cNvPicPr>
            <a:picLocks noGrp="1" noChangeAspect="1"/>
          </p:cNvPicPr>
          <p:nvPr>
            <p:ph sz="quarter" idx="4"/>
          </p:nvPr>
        </p:nvPicPr>
        <p:blipFill>
          <a:blip r:embed="rId3"/>
          <a:stretch>
            <a:fillRect/>
          </a:stretch>
        </p:blipFill>
        <p:spPr>
          <a:xfrm>
            <a:off x="6411894" y="2416540"/>
            <a:ext cx="4404938" cy="3989557"/>
          </a:xfrm>
        </p:spPr>
      </p:pic>
      <p:sp>
        <p:nvSpPr>
          <p:cNvPr id="12" name="Text Placeholder 11">
            <a:extLst>
              <a:ext uri="{FF2B5EF4-FFF2-40B4-BE49-F238E27FC236}">
                <a16:creationId xmlns:a16="http://schemas.microsoft.com/office/drawing/2014/main" id="{C273348E-D825-7C96-BAB2-9AC832F54112}"/>
              </a:ext>
            </a:extLst>
          </p:cNvPr>
          <p:cNvSpPr>
            <a:spLocks noGrp="1"/>
          </p:cNvSpPr>
          <p:nvPr>
            <p:ph type="body" sz="quarter" idx="3"/>
          </p:nvPr>
        </p:nvSpPr>
        <p:spPr>
          <a:xfrm>
            <a:off x="922867" y="1022644"/>
            <a:ext cx="10423114" cy="409987"/>
          </a:xfrm>
        </p:spPr>
        <p:txBody>
          <a:bodyPr>
            <a:normAutofit lnSpcReduction="10000"/>
          </a:bodyPr>
          <a:lstStyle/>
          <a:p>
            <a:r>
              <a:rPr lang="en-GB" b="0">
                <a:ea typeface="Calibri"/>
                <a:cs typeface="Calibri"/>
              </a:rPr>
              <a:t>Before</a:t>
            </a:r>
            <a:endParaRPr lang="en-GB" b="0"/>
          </a:p>
        </p:txBody>
      </p:sp>
      <p:sp>
        <p:nvSpPr>
          <p:cNvPr id="4" name="Text Placeholder 11">
            <a:extLst>
              <a:ext uri="{FF2B5EF4-FFF2-40B4-BE49-F238E27FC236}">
                <a16:creationId xmlns:a16="http://schemas.microsoft.com/office/drawing/2014/main" id="{B5E859A3-2CA7-F810-0EF6-609E128864EF}"/>
              </a:ext>
            </a:extLst>
          </p:cNvPr>
          <p:cNvSpPr txBox="1">
            <a:spLocks/>
          </p:cNvSpPr>
          <p:nvPr/>
        </p:nvSpPr>
        <p:spPr>
          <a:xfrm>
            <a:off x="1011553" y="1564597"/>
            <a:ext cx="10051321" cy="1448307"/>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42900" indent="-342900">
              <a:buChar char="•"/>
            </a:pPr>
            <a:r>
              <a:rPr lang="en-GB" sz="1200" b="0">
                <a:cs typeface="Calibri"/>
              </a:rPr>
              <a:t>Planning application process not clear </a:t>
            </a:r>
            <a:endParaRPr lang="en-GB"/>
          </a:p>
          <a:p>
            <a:pPr marL="342900" indent="-342900">
              <a:buChar char="•"/>
            </a:pPr>
            <a:r>
              <a:rPr lang="en-GB" sz="1200" b="0">
                <a:cs typeface="Calibri"/>
              </a:rPr>
              <a:t>Householders directed to apply for planning permission rather than to seek pre-application advice</a:t>
            </a:r>
          </a:p>
          <a:p>
            <a:pPr marL="342900" indent="-342900">
              <a:buChar char="•"/>
            </a:pPr>
            <a:r>
              <a:rPr lang="en-GB" sz="1200" b="0">
                <a:cs typeface="Calibri"/>
              </a:rPr>
              <a:t>Information on how to pay is included which is no longer needed</a:t>
            </a:r>
            <a:endParaRPr lang="en-GB" b="0">
              <a:cs typeface="Calibri"/>
            </a:endParaRPr>
          </a:p>
        </p:txBody>
      </p:sp>
    </p:spTree>
    <p:extLst>
      <p:ext uri="{BB962C8B-B14F-4D97-AF65-F5344CB8AC3E}">
        <p14:creationId xmlns:p14="http://schemas.microsoft.com/office/powerpoint/2010/main" val="11842549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0B13C-CEDE-35E3-7254-1D6890EBDAF8}"/>
              </a:ext>
            </a:extLst>
          </p:cNvPr>
          <p:cNvSpPr>
            <a:spLocks noGrp="1"/>
          </p:cNvSpPr>
          <p:nvPr>
            <p:ph type="title"/>
          </p:nvPr>
        </p:nvSpPr>
        <p:spPr>
          <a:xfrm>
            <a:off x="830381" y="374532"/>
            <a:ext cx="10515600" cy="497712"/>
          </a:xfrm>
        </p:spPr>
        <p:txBody>
          <a:bodyPr>
            <a:normAutofit/>
          </a:bodyPr>
          <a:lstStyle/>
          <a:p>
            <a:r>
              <a:rPr lang="en-GB" sz="2800" b="1">
                <a:ea typeface="Calibri Light"/>
                <a:cs typeface="Calibri Light"/>
              </a:rPr>
              <a:t>Improvements to planning permission pages for householders</a:t>
            </a:r>
            <a:endParaRPr lang="en-GB" sz="2800" b="1"/>
          </a:p>
        </p:txBody>
      </p:sp>
      <p:sp>
        <p:nvSpPr>
          <p:cNvPr id="12" name="Text Placeholder 11">
            <a:extLst>
              <a:ext uri="{FF2B5EF4-FFF2-40B4-BE49-F238E27FC236}">
                <a16:creationId xmlns:a16="http://schemas.microsoft.com/office/drawing/2014/main" id="{C273348E-D825-7C96-BAB2-9AC832F54112}"/>
              </a:ext>
            </a:extLst>
          </p:cNvPr>
          <p:cNvSpPr>
            <a:spLocks noGrp="1"/>
          </p:cNvSpPr>
          <p:nvPr>
            <p:ph type="body" sz="quarter" idx="3"/>
          </p:nvPr>
        </p:nvSpPr>
        <p:spPr>
          <a:xfrm>
            <a:off x="915597" y="1011527"/>
            <a:ext cx="10347855" cy="409987"/>
          </a:xfrm>
        </p:spPr>
        <p:txBody>
          <a:bodyPr>
            <a:normAutofit lnSpcReduction="10000"/>
          </a:bodyPr>
          <a:lstStyle/>
          <a:p>
            <a:r>
              <a:rPr lang="en-GB" b="0">
                <a:ea typeface="Calibri"/>
                <a:cs typeface="Calibri"/>
              </a:rPr>
              <a:t>After</a:t>
            </a:r>
            <a:endParaRPr lang="en-GB" b="0"/>
          </a:p>
        </p:txBody>
      </p:sp>
      <p:pic>
        <p:nvPicPr>
          <p:cNvPr id="10" name="Content Placeholder 9" descr="A screenshot of a computer&#10;&#10;Description automatically generated">
            <a:extLst>
              <a:ext uri="{FF2B5EF4-FFF2-40B4-BE49-F238E27FC236}">
                <a16:creationId xmlns:a16="http://schemas.microsoft.com/office/drawing/2014/main" id="{AA7A6014-6C5B-27B8-4BB8-A42548EC1B29}"/>
              </a:ext>
            </a:extLst>
          </p:cNvPr>
          <p:cNvPicPr>
            <a:picLocks noGrp="1" noChangeAspect="1"/>
          </p:cNvPicPr>
          <p:nvPr>
            <p:ph sz="quarter" idx="4"/>
          </p:nvPr>
        </p:nvPicPr>
        <p:blipFill>
          <a:blip r:embed="rId2"/>
          <a:stretch>
            <a:fillRect/>
          </a:stretch>
        </p:blipFill>
        <p:spPr>
          <a:xfrm>
            <a:off x="189762" y="2732118"/>
            <a:ext cx="4035873" cy="3399213"/>
          </a:xfrm>
        </p:spPr>
      </p:pic>
      <p:pic>
        <p:nvPicPr>
          <p:cNvPr id="14" name="Content Placeholder 13" descr="A screenshot of a computer&#10;&#10;Description automatically generated">
            <a:extLst>
              <a:ext uri="{FF2B5EF4-FFF2-40B4-BE49-F238E27FC236}">
                <a16:creationId xmlns:a16="http://schemas.microsoft.com/office/drawing/2014/main" id="{2600D0F1-F414-9E09-7429-A07BB05C5ECB}"/>
              </a:ext>
            </a:extLst>
          </p:cNvPr>
          <p:cNvPicPr>
            <a:picLocks noGrp="1" noChangeAspect="1"/>
          </p:cNvPicPr>
          <p:nvPr>
            <p:ph sz="half" idx="2"/>
          </p:nvPr>
        </p:nvPicPr>
        <p:blipFill>
          <a:blip r:embed="rId3"/>
          <a:stretch>
            <a:fillRect/>
          </a:stretch>
        </p:blipFill>
        <p:spPr>
          <a:xfrm>
            <a:off x="8451760" y="2697055"/>
            <a:ext cx="3551961" cy="2353255"/>
          </a:xfrm>
        </p:spPr>
      </p:pic>
      <p:sp>
        <p:nvSpPr>
          <p:cNvPr id="4" name="Text Placeholder 11">
            <a:extLst>
              <a:ext uri="{FF2B5EF4-FFF2-40B4-BE49-F238E27FC236}">
                <a16:creationId xmlns:a16="http://schemas.microsoft.com/office/drawing/2014/main" id="{DFE658E2-28B1-80E4-EF40-08BDB54714A1}"/>
              </a:ext>
            </a:extLst>
          </p:cNvPr>
          <p:cNvSpPr txBox="1">
            <a:spLocks/>
          </p:cNvSpPr>
          <p:nvPr/>
        </p:nvSpPr>
        <p:spPr>
          <a:xfrm>
            <a:off x="1000008" y="1518415"/>
            <a:ext cx="10658255" cy="1739787"/>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42900" indent="-342900">
              <a:buChar char="•"/>
            </a:pPr>
            <a:r>
              <a:rPr lang="en-GB" sz="1200" b="0">
                <a:cs typeface="Calibri"/>
              </a:rPr>
              <a:t>New advice for householders page with planning application process laid out clearly on one page </a:t>
            </a:r>
          </a:p>
          <a:p>
            <a:pPr marL="342900" indent="-342900">
              <a:buChar char="•"/>
            </a:pPr>
            <a:r>
              <a:rPr lang="en-GB" sz="1200" b="0">
                <a:cs typeface="Calibri"/>
              </a:rPr>
              <a:t>New check if you need planning permission page</a:t>
            </a:r>
          </a:p>
          <a:p>
            <a:pPr marL="342900" indent="-342900">
              <a:buChar char="•"/>
            </a:pPr>
            <a:r>
              <a:rPr lang="en-GB" sz="1200" b="0">
                <a:cs typeface="Calibri"/>
              </a:rPr>
              <a:t>Apply for planning permission page updated so now aligned with existing improvements to pre-app content</a:t>
            </a:r>
            <a:br>
              <a:rPr lang="en-GB" b="0">
                <a:cs typeface="Calibri"/>
              </a:rPr>
            </a:br>
            <a:endParaRPr lang="en-GB" b="0">
              <a:cs typeface="Calibri"/>
            </a:endParaRPr>
          </a:p>
        </p:txBody>
      </p:sp>
      <p:pic>
        <p:nvPicPr>
          <p:cNvPr id="6" name="Picture 5" descr="A screenshot of a computer&#10;&#10;Description automatically generated">
            <a:extLst>
              <a:ext uri="{FF2B5EF4-FFF2-40B4-BE49-F238E27FC236}">
                <a16:creationId xmlns:a16="http://schemas.microsoft.com/office/drawing/2014/main" id="{008F31DA-83DA-1D30-CFD9-E5200FD6694E}"/>
              </a:ext>
            </a:extLst>
          </p:cNvPr>
          <p:cNvPicPr>
            <a:picLocks noChangeAspect="1"/>
          </p:cNvPicPr>
          <p:nvPr/>
        </p:nvPicPr>
        <p:blipFill>
          <a:blip r:embed="rId4"/>
          <a:stretch>
            <a:fillRect/>
          </a:stretch>
        </p:blipFill>
        <p:spPr>
          <a:xfrm>
            <a:off x="4440913" y="2698795"/>
            <a:ext cx="3876790" cy="3560619"/>
          </a:xfrm>
          <a:prstGeom prst="rect">
            <a:avLst/>
          </a:prstGeom>
        </p:spPr>
      </p:pic>
    </p:spTree>
    <p:extLst>
      <p:ext uri="{BB962C8B-B14F-4D97-AF65-F5344CB8AC3E}">
        <p14:creationId xmlns:p14="http://schemas.microsoft.com/office/powerpoint/2010/main" val="17878450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0B13C-CEDE-35E3-7254-1D6890EBDAF8}"/>
              </a:ext>
            </a:extLst>
          </p:cNvPr>
          <p:cNvSpPr>
            <a:spLocks noGrp="1"/>
          </p:cNvSpPr>
          <p:nvPr>
            <p:ph type="title"/>
          </p:nvPr>
        </p:nvSpPr>
        <p:spPr>
          <a:xfrm>
            <a:off x="830381" y="374532"/>
            <a:ext cx="10515600" cy="679552"/>
          </a:xfrm>
        </p:spPr>
        <p:txBody>
          <a:bodyPr vert="horz" lIns="91440" tIns="45720" rIns="91440" bIns="45720" rtlCol="0" anchor="ctr">
            <a:noAutofit/>
          </a:bodyPr>
          <a:lstStyle/>
          <a:p>
            <a:pPr>
              <a:lnSpc>
                <a:spcPct val="100000"/>
              </a:lnSpc>
              <a:spcBef>
                <a:spcPts val="0"/>
              </a:spcBef>
            </a:pPr>
            <a:r>
              <a:rPr lang="en-US" sz="2400" b="1" dirty="0">
                <a:latin typeface="Calibri"/>
                <a:ea typeface="Calibri Light"/>
                <a:cs typeface="Calibri"/>
              </a:rPr>
              <a:t>Garden Waste collections 2024  - emails</a:t>
            </a:r>
            <a:endParaRPr lang="en-US" b="1" dirty="0">
              <a:cs typeface="Calibri Light"/>
            </a:endParaRPr>
          </a:p>
          <a:p>
            <a:pPr marL="742950" lvl="1" indent="-285750" algn="l">
              <a:buFont typeface="Arial,Sans-Serif"/>
              <a:buChar char="•"/>
            </a:pPr>
            <a:r>
              <a:rPr lang="en-US" sz="1600" dirty="0">
                <a:latin typeface="Calibri"/>
                <a:cs typeface="Calibri"/>
              </a:rPr>
              <a:t>Send GW email to early adopters</a:t>
            </a:r>
          </a:p>
          <a:p>
            <a:pPr marL="742950" lvl="1" indent="-285750" algn="l">
              <a:buFont typeface="Arial,Sans-Serif"/>
              <a:buChar char="•"/>
            </a:pPr>
            <a:r>
              <a:rPr lang="en-US" sz="1600" dirty="0">
                <a:latin typeface="Calibri"/>
                <a:cs typeface="Calibri"/>
              </a:rPr>
              <a:t>Send GW email to all past subscribers</a:t>
            </a:r>
            <a:br>
              <a:rPr lang="en-US" sz="1600" dirty="0">
                <a:latin typeface="Calibri"/>
                <a:cs typeface="Calibri"/>
              </a:rPr>
            </a:br>
            <a:endParaRPr lang="en-US" sz="1600" dirty="0">
              <a:latin typeface="Calibri"/>
              <a:cs typeface="Calibri"/>
            </a:endParaRPr>
          </a:p>
        </p:txBody>
      </p:sp>
      <p:pic>
        <p:nvPicPr>
          <p:cNvPr id="8" name="Content Placeholder 7" descr="A green recycle bin with grass on it&#10;&#10;Description automatically generated">
            <a:extLst>
              <a:ext uri="{FF2B5EF4-FFF2-40B4-BE49-F238E27FC236}">
                <a16:creationId xmlns:a16="http://schemas.microsoft.com/office/drawing/2014/main" id="{6D085C79-BBC9-7E00-A641-456063E54ECA}"/>
              </a:ext>
            </a:extLst>
          </p:cNvPr>
          <p:cNvPicPr>
            <a:picLocks noGrp="1" noChangeAspect="1"/>
          </p:cNvPicPr>
          <p:nvPr>
            <p:ph sz="quarter" idx="4"/>
          </p:nvPr>
        </p:nvPicPr>
        <p:blipFill>
          <a:blip r:embed="rId2"/>
          <a:stretch>
            <a:fillRect/>
          </a:stretch>
        </p:blipFill>
        <p:spPr>
          <a:xfrm>
            <a:off x="957384" y="1436416"/>
            <a:ext cx="3978379" cy="5190001"/>
          </a:xfrm>
        </p:spPr>
      </p:pic>
      <p:sp>
        <p:nvSpPr>
          <p:cNvPr id="6" name="Content Placeholder 5">
            <a:extLst>
              <a:ext uri="{FF2B5EF4-FFF2-40B4-BE49-F238E27FC236}">
                <a16:creationId xmlns:a16="http://schemas.microsoft.com/office/drawing/2014/main" id="{DD1E8B70-5DD5-71B7-11E5-0F8775285FD1}"/>
              </a:ext>
            </a:extLst>
          </p:cNvPr>
          <p:cNvSpPr>
            <a:spLocks noGrp="1"/>
          </p:cNvSpPr>
          <p:nvPr>
            <p:ph sz="half" idx="2"/>
          </p:nvPr>
        </p:nvSpPr>
        <p:spPr>
          <a:xfrm>
            <a:off x="783610" y="1056472"/>
            <a:ext cx="5157787" cy="3684588"/>
          </a:xfrm>
        </p:spPr>
        <p:txBody>
          <a:bodyPr vert="horz" lIns="91440" tIns="45720" rIns="91440" bIns="45720" rtlCol="0" anchor="t">
            <a:normAutofit/>
          </a:bodyPr>
          <a:lstStyle/>
          <a:p>
            <a:pPr marL="0" indent="0">
              <a:buNone/>
            </a:pPr>
            <a:r>
              <a:rPr lang="en-GB">
                <a:cs typeface="Calibri"/>
              </a:rPr>
              <a:t>Early adopters email</a:t>
            </a:r>
            <a:endParaRPr lang="en-US"/>
          </a:p>
          <a:p>
            <a:endParaRPr lang="en-GB">
              <a:cs typeface="Calibri"/>
            </a:endParaRPr>
          </a:p>
        </p:txBody>
      </p:sp>
      <p:sp>
        <p:nvSpPr>
          <p:cNvPr id="11" name="Content Placeholder 5">
            <a:extLst>
              <a:ext uri="{FF2B5EF4-FFF2-40B4-BE49-F238E27FC236}">
                <a16:creationId xmlns:a16="http://schemas.microsoft.com/office/drawing/2014/main" id="{CBD7049B-0E31-A3A4-4DB9-66EDE8086E58}"/>
              </a:ext>
            </a:extLst>
          </p:cNvPr>
          <p:cNvSpPr txBox="1">
            <a:spLocks/>
          </p:cNvSpPr>
          <p:nvPr/>
        </p:nvSpPr>
        <p:spPr>
          <a:xfrm>
            <a:off x="5889432" y="947621"/>
            <a:ext cx="5157787" cy="368458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a:cs typeface="Calibri"/>
              </a:rPr>
              <a:t>All past subscribers email</a:t>
            </a:r>
            <a:endParaRPr lang="en-US"/>
          </a:p>
          <a:p>
            <a:endParaRPr lang="en-GB">
              <a:cs typeface="Calibri"/>
            </a:endParaRPr>
          </a:p>
          <a:p>
            <a:endParaRPr lang="en-GB">
              <a:cs typeface="Calibri"/>
            </a:endParaRPr>
          </a:p>
        </p:txBody>
      </p:sp>
      <p:pic>
        <p:nvPicPr>
          <p:cNvPr id="13" name="Picture 12" descr="A green recycle bin with a picture of a plant on it&#10;&#10;Description automatically generated">
            <a:extLst>
              <a:ext uri="{FF2B5EF4-FFF2-40B4-BE49-F238E27FC236}">
                <a16:creationId xmlns:a16="http://schemas.microsoft.com/office/drawing/2014/main" id="{463487B5-54EC-F676-E484-77BF40034565}"/>
              </a:ext>
            </a:extLst>
          </p:cNvPr>
          <p:cNvPicPr>
            <a:picLocks noChangeAspect="1"/>
          </p:cNvPicPr>
          <p:nvPr/>
        </p:nvPicPr>
        <p:blipFill>
          <a:blip r:embed="rId3"/>
          <a:stretch>
            <a:fillRect/>
          </a:stretch>
        </p:blipFill>
        <p:spPr>
          <a:xfrm>
            <a:off x="5988205" y="1435350"/>
            <a:ext cx="4118516" cy="4990906"/>
          </a:xfrm>
          <a:prstGeom prst="rect">
            <a:avLst/>
          </a:prstGeom>
        </p:spPr>
      </p:pic>
    </p:spTree>
    <p:extLst>
      <p:ext uri="{BB962C8B-B14F-4D97-AF65-F5344CB8AC3E}">
        <p14:creationId xmlns:p14="http://schemas.microsoft.com/office/powerpoint/2010/main" val="27328916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0B13C-CEDE-35E3-7254-1D6890EBDAF8}"/>
              </a:ext>
            </a:extLst>
          </p:cNvPr>
          <p:cNvSpPr>
            <a:spLocks noGrp="1"/>
          </p:cNvSpPr>
          <p:nvPr>
            <p:ph type="title"/>
          </p:nvPr>
        </p:nvSpPr>
        <p:spPr>
          <a:xfrm>
            <a:off x="-154644" y="137780"/>
            <a:ext cx="10515600" cy="826757"/>
          </a:xfrm>
        </p:spPr>
        <p:txBody>
          <a:bodyPr vert="horz" lIns="91440" tIns="45720" rIns="91440" bIns="45720" rtlCol="0" anchor="ctr">
            <a:noAutofit/>
          </a:bodyPr>
          <a:lstStyle/>
          <a:p>
            <a:pPr marL="457200" lvl="1"/>
            <a:r>
              <a:rPr lang="en-US" sz="2400" b="1" dirty="0">
                <a:latin typeface="Calibri"/>
                <a:ea typeface="Calibri Light"/>
                <a:cs typeface="Calibri"/>
              </a:rPr>
              <a:t>Reinstate Garden Waste subscriptions on website and Customer Contact</a:t>
            </a:r>
            <a:endParaRPr lang="en-US" sz="2400" b="1" dirty="0">
              <a:solidFill>
                <a:srgbClr val="000000"/>
              </a:solidFill>
              <a:latin typeface="Calibri"/>
              <a:ea typeface="Calibri Light"/>
              <a:cs typeface="Calibri"/>
            </a:endParaRPr>
          </a:p>
          <a:p>
            <a:pPr marL="457200" lvl="1"/>
            <a:endParaRPr lang="en-US" sz="2400">
              <a:latin typeface="Calibri"/>
              <a:cs typeface="Calibri"/>
            </a:endParaRPr>
          </a:p>
        </p:txBody>
      </p:sp>
      <p:sp>
        <p:nvSpPr>
          <p:cNvPr id="6" name="Content Placeholder 5">
            <a:extLst>
              <a:ext uri="{FF2B5EF4-FFF2-40B4-BE49-F238E27FC236}">
                <a16:creationId xmlns:a16="http://schemas.microsoft.com/office/drawing/2014/main" id="{DD1E8B70-5DD5-71B7-11E5-0F8775285FD1}"/>
              </a:ext>
            </a:extLst>
          </p:cNvPr>
          <p:cNvSpPr>
            <a:spLocks noGrp="1"/>
          </p:cNvSpPr>
          <p:nvPr>
            <p:ph sz="half" idx="2"/>
          </p:nvPr>
        </p:nvSpPr>
        <p:spPr>
          <a:xfrm>
            <a:off x="384447" y="953197"/>
            <a:ext cx="5157787" cy="3684588"/>
          </a:xfrm>
        </p:spPr>
        <p:txBody>
          <a:bodyPr vert="horz" lIns="91440" tIns="45720" rIns="91440" bIns="45720" rtlCol="0" anchor="t">
            <a:normAutofit/>
          </a:bodyPr>
          <a:lstStyle/>
          <a:p>
            <a:pPr marL="0" indent="0">
              <a:buNone/>
            </a:pPr>
            <a:r>
              <a:rPr lang="en-GB">
                <a:cs typeface="Calibri"/>
              </a:rPr>
              <a:t>Website</a:t>
            </a:r>
            <a:br>
              <a:rPr lang="en-GB">
                <a:cs typeface="Calibri"/>
              </a:rPr>
            </a:br>
            <a:r>
              <a:rPr lang="en-GB" sz="1800">
                <a:cs typeface="Calibri"/>
              </a:rPr>
              <a:t>www.gateshead.gov.uk/gardenwaste</a:t>
            </a:r>
          </a:p>
          <a:p>
            <a:pPr marL="0" indent="0">
              <a:buNone/>
            </a:pPr>
            <a:endParaRPr lang="en-GB">
              <a:cs typeface="Calibri"/>
            </a:endParaRPr>
          </a:p>
        </p:txBody>
      </p:sp>
      <p:sp>
        <p:nvSpPr>
          <p:cNvPr id="11" name="Content Placeholder 5">
            <a:extLst>
              <a:ext uri="{FF2B5EF4-FFF2-40B4-BE49-F238E27FC236}">
                <a16:creationId xmlns:a16="http://schemas.microsoft.com/office/drawing/2014/main" id="{CBD7049B-0E31-A3A4-4DB9-66EDE8086E58}"/>
              </a:ext>
            </a:extLst>
          </p:cNvPr>
          <p:cNvSpPr txBox="1">
            <a:spLocks/>
          </p:cNvSpPr>
          <p:nvPr/>
        </p:nvSpPr>
        <p:spPr>
          <a:xfrm>
            <a:off x="5712871" y="956914"/>
            <a:ext cx="5157787" cy="368458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a:cs typeface="Calibri"/>
              </a:rPr>
              <a:t>Customer Contact</a:t>
            </a:r>
          </a:p>
          <a:p>
            <a:endParaRPr lang="en-GB">
              <a:cs typeface="Calibri"/>
            </a:endParaRPr>
          </a:p>
          <a:p>
            <a:endParaRPr lang="en-GB">
              <a:cs typeface="Calibri"/>
            </a:endParaRPr>
          </a:p>
        </p:txBody>
      </p:sp>
      <p:pic>
        <p:nvPicPr>
          <p:cNvPr id="5" name="Content Placeholder 4" descr="A screenshot of a computer&#10;&#10;Description automatically generated">
            <a:extLst>
              <a:ext uri="{FF2B5EF4-FFF2-40B4-BE49-F238E27FC236}">
                <a16:creationId xmlns:a16="http://schemas.microsoft.com/office/drawing/2014/main" id="{8BF8ABAA-0D1A-3FCB-65E8-E39BAD8B4345}"/>
              </a:ext>
            </a:extLst>
          </p:cNvPr>
          <p:cNvPicPr>
            <a:picLocks noGrp="1" noChangeAspect="1"/>
          </p:cNvPicPr>
          <p:nvPr>
            <p:ph sz="quarter" idx="4"/>
          </p:nvPr>
        </p:nvPicPr>
        <p:blipFill>
          <a:blip r:embed="rId2"/>
          <a:stretch>
            <a:fillRect/>
          </a:stretch>
        </p:blipFill>
        <p:spPr>
          <a:xfrm>
            <a:off x="420029" y="1780417"/>
            <a:ext cx="5183188" cy="3591319"/>
          </a:xfrm>
        </p:spPr>
      </p:pic>
      <p:pic>
        <p:nvPicPr>
          <p:cNvPr id="9" name="Picture 8" descr="A screenshot of a contact page&#10;&#10;Description automatically generated">
            <a:extLst>
              <a:ext uri="{FF2B5EF4-FFF2-40B4-BE49-F238E27FC236}">
                <a16:creationId xmlns:a16="http://schemas.microsoft.com/office/drawing/2014/main" id="{CA57D8D1-1AA8-C0BE-A47B-59AB9D6AAD81}"/>
              </a:ext>
            </a:extLst>
          </p:cNvPr>
          <p:cNvPicPr>
            <a:picLocks noChangeAspect="1"/>
          </p:cNvPicPr>
          <p:nvPr/>
        </p:nvPicPr>
        <p:blipFill>
          <a:blip r:embed="rId3"/>
          <a:stretch>
            <a:fillRect/>
          </a:stretch>
        </p:blipFill>
        <p:spPr>
          <a:xfrm>
            <a:off x="5923156" y="1784814"/>
            <a:ext cx="6125736" cy="3585739"/>
          </a:xfrm>
          <a:prstGeom prst="rect">
            <a:avLst/>
          </a:prstGeom>
        </p:spPr>
      </p:pic>
    </p:spTree>
    <p:extLst>
      <p:ext uri="{BB962C8B-B14F-4D97-AF65-F5344CB8AC3E}">
        <p14:creationId xmlns:p14="http://schemas.microsoft.com/office/powerpoint/2010/main" val="34150187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0B13C-CEDE-35E3-7254-1D6890EBDAF8}"/>
              </a:ext>
            </a:extLst>
          </p:cNvPr>
          <p:cNvSpPr>
            <a:spLocks noGrp="1"/>
          </p:cNvSpPr>
          <p:nvPr>
            <p:ph type="title"/>
          </p:nvPr>
        </p:nvSpPr>
        <p:spPr>
          <a:xfrm>
            <a:off x="429843" y="306147"/>
            <a:ext cx="10515600" cy="497712"/>
          </a:xfrm>
        </p:spPr>
        <p:txBody>
          <a:bodyPr vert="horz" lIns="91440" tIns="45720" rIns="91440" bIns="45720" rtlCol="0" anchor="ctr">
            <a:noAutofit/>
          </a:bodyPr>
          <a:lstStyle/>
          <a:p>
            <a:pPr>
              <a:lnSpc>
                <a:spcPct val="100000"/>
              </a:lnSpc>
              <a:spcBef>
                <a:spcPts val="0"/>
              </a:spcBef>
            </a:pPr>
            <a:endParaRPr lang="en-US" sz="2400" b="1">
              <a:latin typeface="Calibri"/>
              <a:ea typeface="Calibri Light"/>
              <a:cs typeface="Calibri"/>
            </a:endParaRPr>
          </a:p>
          <a:p>
            <a:pPr marL="457200" lvl="1"/>
            <a:r>
              <a:rPr lang="en-US" sz="2400">
                <a:latin typeface="Calibri"/>
                <a:ea typeface="Calibri Light"/>
                <a:cs typeface="Calibri"/>
              </a:rPr>
              <a:t>Create a separate queue for complaints cases in Customer Contact</a:t>
            </a:r>
          </a:p>
          <a:p>
            <a:pPr marL="742950" lvl="1" indent="-285750">
              <a:buFont typeface="Arial,Sans-Serif"/>
              <a:buChar char="•"/>
            </a:pPr>
            <a:endParaRPr lang="en-US" sz="2400">
              <a:latin typeface="Calibri"/>
              <a:cs typeface="Calibri"/>
            </a:endParaRPr>
          </a:p>
        </p:txBody>
      </p:sp>
      <p:sp>
        <p:nvSpPr>
          <p:cNvPr id="6" name="Content Placeholder 5">
            <a:extLst>
              <a:ext uri="{FF2B5EF4-FFF2-40B4-BE49-F238E27FC236}">
                <a16:creationId xmlns:a16="http://schemas.microsoft.com/office/drawing/2014/main" id="{DD1E8B70-5DD5-71B7-11E5-0F8775285FD1}"/>
              </a:ext>
            </a:extLst>
          </p:cNvPr>
          <p:cNvSpPr>
            <a:spLocks noGrp="1"/>
          </p:cNvSpPr>
          <p:nvPr>
            <p:ph sz="half" idx="2"/>
          </p:nvPr>
        </p:nvSpPr>
        <p:spPr>
          <a:xfrm>
            <a:off x="904837" y="943904"/>
            <a:ext cx="9671171" cy="1085974"/>
          </a:xfrm>
        </p:spPr>
        <p:txBody>
          <a:bodyPr vert="horz" lIns="91440" tIns="45720" rIns="91440" bIns="45720" rtlCol="0" anchor="t">
            <a:normAutofit/>
          </a:bodyPr>
          <a:lstStyle/>
          <a:p>
            <a:pPr marL="0" indent="0">
              <a:buNone/>
            </a:pPr>
            <a:r>
              <a:rPr lang="en-GB" sz="1600">
                <a:ea typeface="Calibri" panose="020F0502020204030204"/>
                <a:cs typeface="Calibri"/>
              </a:rPr>
              <a:t>A manager had an issue with missing complaints cases coming in due to having so many different case types coming through in their 'My Activities' queue. I created a separate queue for complaints cases, and a new user group for this. Now any other staff member having the same issue can be added to this group and gain access to the separate queue, making their complaints cases much easier to access and keep track of.</a:t>
            </a:r>
          </a:p>
        </p:txBody>
      </p:sp>
      <p:sp>
        <p:nvSpPr>
          <p:cNvPr id="11" name="Content Placeholder 5">
            <a:extLst>
              <a:ext uri="{FF2B5EF4-FFF2-40B4-BE49-F238E27FC236}">
                <a16:creationId xmlns:a16="http://schemas.microsoft.com/office/drawing/2014/main" id="{CBD7049B-0E31-A3A4-4DB9-66EDE8086E58}"/>
              </a:ext>
            </a:extLst>
          </p:cNvPr>
          <p:cNvSpPr txBox="1">
            <a:spLocks/>
          </p:cNvSpPr>
          <p:nvPr/>
        </p:nvSpPr>
        <p:spPr>
          <a:xfrm>
            <a:off x="5889432" y="947621"/>
            <a:ext cx="5157787" cy="368458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a:cs typeface="Calibri"/>
            </a:endParaRPr>
          </a:p>
          <a:p>
            <a:endParaRPr lang="en-GB">
              <a:cs typeface="Calibri"/>
            </a:endParaRPr>
          </a:p>
        </p:txBody>
      </p:sp>
      <p:pic>
        <p:nvPicPr>
          <p:cNvPr id="5" name="Content Placeholder 4" descr="A screenshot of a computer&#10;&#10;Description automatically generated">
            <a:extLst>
              <a:ext uri="{FF2B5EF4-FFF2-40B4-BE49-F238E27FC236}">
                <a16:creationId xmlns:a16="http://schemas.microsoft.com/office/drawing/2014/main" id="{A6B5F6EA-7E1D-F1F2-8218-1628BB76B121}"/>
              </a:ext>
            </a:extLst>
          </p:cNvPr>
          <p:cNvPicPr>
            <a:picLocks noGrp="1" noChangeAspect="1"/>
          </p:cNvPicPr>
          <p:nvPr>
            <p:ph sz="quarter" idx="4"/>
          </p:nvPr>
        </p:nvPicPr>
        <p:blipFill>
          <a:blip r:embed="rId2"/>
          <a:stretch>
            <a:fillRect/>
          </a:stretch>
        </p:blipFill>
        <p:spPr>
          <a:xfrm>
            <a:off x="997257" y="2067766"/>
            <a:ext cx="8616460" cy="4647131"/>
          </a:xfrm>
        </p:spPr>
      </p:pic>
    </p:spTree>
    <p:extLst>
      <p:ext uri="{BB962C8B-B14F-4D97-AF65-F5344CB8AC3E}">
        <p14:creationId xmlns:p14="http://schemas.microsoft.com/office/powerpoint/2010/main" val="3336890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CEBC2A7-3EBB-4DAE-982F-51757A50CB72}"/>
              </a:ext>
            </a:extLst>
          </p:cNvPr>
          <p:cNvSpPr>
            <a:spLocks noGrp="1"/>
          </p:cNvSpPr>
          <p:nvPr>
            <p:ph type="title"/>
          </p:nvPr>
        </p:nvSpPr>
        <p:spPr>
          <a:xfrm>
            <a:off x="838200" y="365125"/>
            <a:ext cx="10515600" cy="1325563"/>
          </a:xfrm>
        </p:spPr>
        <p:txBody>
          <a:bodyPr/>
          <a:lstStyle/>
          <a:p>
            <a:r>
              <a:rPr lang="en-GB">
                <a:latin typeface="Segoe UI Semibold"/>
                <a:cs typeface="Segoe UI Semibold"/>
              </a:rPr>
              <a:t>Sprint 4 </a:t>
            </a:r>
            <a:endParaRPr lang="en-GB">
              <a:latin typeface="Segoe UI Semibold" panose="020B0702040204020203" pitchFamily="34" charset="0"/>
              <a:cs typeface="Segoe UI Semibold" panose="020B0702040204020203" pitchFamily="34" charset="0"/>
            </a:endParaRPr>
          </a:p>
        </p:txBody>
      </p:sp>
      <p:sp>
        <p:nvSpPr>
          <p:cNvPr id="5" name="Content Placeholder 2">
            <a:extLst>
              <a:ext uri="{FF2B5EF4-FFF2-40B4-BE49-F238E27FC236}">
                <a16:creationId xmlns:a16="http://schemas.microsoft.com/office/drawing/2014/main" id="{1AE2A157-CCC0-4C44-91F7-F7F471A30EDB}"/>
              </a:ext>
            </a:extLst>
          </p:cNvPr>
          <p:cNvSpPr>
            <a:spLocks noGrp="1"/>
          </p:cNvSpPr>
          <p:nvPr>
            <p:ph idx="1"/>
          </p:nvPr>
        </p:nvSpPr>
        <p:spPr>
          <a:xfrm>
            <a:off x="838199" y="3577701"/>
            <a:ext cx="10214841" cy="2599262"/>
          </a:xfrm>
        </p:spPr>
        <p:txBody>
          <a:bodyPr vert="horz" lIns="91440" tIns="45720" rIns="91440" bIns="45720" rtlCol="0" anchor="t">
            <a:normAutofit/>
          </a:bodyPr>
          <a:lstStyle/>
          <a:p>
            <a:endParaRPr lang="en-GB" sz="2400">
              <a:latin typeface="Segoe UI Semilight" panose="020B0402040204020203" pitchFamily="34" charset="0"/>
              <a:cs typeface="Segoe UI Semilight" panose="020B0402040204020203" pitchFamily="34" charset="0"/>
            </a:endParaRPr>
          </a:p>
          <a:p>
            <a:endParaRPr lang="en-GB" sz="2400">
              <a:latin typeface="Segoe UI Semilight" panose="020B0402040204020203" pitchFamily="34" charset="0"/>
              <a:cs typeface="Segoe UI Semilight" panose="020B0402040204020203" pitchFamily="34" charset="0"/>
            </a:endParaRPr>
          </a:p>
        </p:txBody>
      </p:sp>
      <p:cxnSp>
        <p:nvCxnSpPr>
          <p:cNvPr id="9" name="Straight Connector 8">
            <a:extLst>
              <a:ext uri="{FF2B5EF4-FFF2-40B4-BE49-F238E27FC236}">
                <a16:creationId xmlns:a16="http://schemas.microsoft.com/office/drawing/2014/main" id="{D45DBAA1-EC91-488A-9011-FC0739990F64}"/>
              </a:ext>
            </a:extLst>
          </p:cNvPr>
          <p:cNvCxnSpPr/>
          <p:nvPr/>
        </p:nvCxnSpPr>
        <p:spPr>
          <a:xfrm>
            <a:off x="969819" y="1533236"/>
            <a:ext cx="1884218"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Content Placeholder 2">
            <a:extLst>
              <a:ext uri="{FF2B5EF4-FFF2-40B4-BE49-F238E27FC236}">
                <a16:creationId xmlns:a16="http://schemas.microsoft.com/office/drawing/2014/main" id="{466DF149-9B87-86BC-F828-B0E9EF52CCB1}"/>
              </a:ext>
            </a:extLst>
          </p:cNvPr>
          <p:cNvSpPr txBox="1">
            <a:spLocks/>
          </p:cNvSpPr>
          <p:nvPr/>
        </p:nvSpPr>
        <p:spPr>
          <a:xfrm>
            <a:off x="836427" y="2504399"/>
            <a:ext cx="11006629" cy="399167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endParaRPr lang="en-GB" sz="2400">
              <a:latin typeface="Segoe UI Semilight" panose="020B0402040204020203" pitchFamily="34" charset="0"/>
              <a:cs typeface="Segoe UI Semilight" panose="020B0402040204020203" pitchFamily="34" charset="0"/>
            </a:endParaRPr>
          </a:p>
        </p:txBody>
      </p:sp>
      <p:sp>
        <p:nvSpPr>
          <p:cNvPr id="14" name="Title 3">
            <a:extLst>
              <a:ext uri="{FF2B5EF4-FFF2-40B4-BE49-F238E27FC236}">
                <a16:creationId xmlns:a16="http://schemas.microsoft.com/office/drawing/2014/main" id="{D5AA4E39-3E88-07A4-1E1D-27A9C82416BD}"/>
              </a:ext>
            </a:extLst>
          </p:cNvPr>
          <p:cNvSpPr txBox="1">
            <a:spLocks/>
          </p:cNvSpPr>
          <p:nvPr/>
        </p:nvSpPr>
        <p:spPr>
          <a:xfrm>
            <a:off x="838200" y="117883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a:latin typeface="Segoe UI Semibold" panose="020B0702040204020203" pitchFamily="34" charset="0"/>
                <a:cs typeface="Segoe UI Semibold" panose="020B0702040204020203" pitchFamily="34" charset="0"/>
              </a:rPr>
              <a:t>Testing</a:t>
            </a:r>
          </a:p>
        </p:txBody>
      </p:sp>
      <p:sp>
        <p:nvSpPr>
          <p:cNvPr id="2" name="Content Placeholder 2">
            <a:extLst>
              <a:ext uri="{FF2B5EF4-FFF2-40B4-BE49-F238E27FC236}">
                <a16:creationId xmlns:a16="http://schemas.microsoft.com/office/drawing/2014/main" id="{DDF38579-5685-EADC-9199-339ABF44C637}"/>
              </a:ext>
            </a:extLst>
          </p:cNvPr>
          <p:cNvSpPr txBox="1">
            <a:spLocks/>
          </p:cNvSpPr>
          <p:nvPr/>
        </p:nvSpPr>
        <p:spPr>
          <a:xfrm>
            <a:off x="820369" y="2158005"/>
            <a:ext cx="9476504" cy="4676943"/>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2000">
              <a:latin typeface="Calibri"/>
              <a:cs typeface="Segoe UI Semilight"/>
            </a:endParaRPr>
          </a:p>
          <a:p>
            <a:r>
              <a:rPr lang="en-GB" sz="2400">
                <a:latin typeface="Segoe UI Semilight"/>
                <a:cs typeface="Segoe UI Semilight"/>
              </a:rPr>
              <a:t>Testing standard site on PRP server</a:t>
            </a:r>
            <a:endParaRPr lang="en-GB" sz="2400">
              <a:latin typeface="Segoe UI Semilight" panose="020B0402040204020203" pitchFamily="34" charset="0"/>
              <a:cs typeface="Segoe UI Semilight" panose="020B0402040204020203" pitchFamily="34" charset="0"/>
            </a:endParaRPr>
          </a:p>
          <a:p>
            <a:r>
              <a:rPr lang="en-GB" sz="2400">
                <a:latin typeface="Segoe UI Semilight"/>
                <a:cs typeface="Segoe UI Semilight"/>
              </a:rPr>
              <a:t>Test text change on Digital panel sign up on confirmation page</a:t>
            </a:r>
            <a:endParaRPr lang="en-GB" sz="2400">
              <a:latin typeface="Segoe UI Semilight" panose="020B0402040204020203" pitchFamily="34" charset="0"/>
              <a:cs typeface="Segoe UI Semilight" panose="020B0402040204020203" pitchFamily="34" charset="0"/>
            </a:endParaRPr>
          </a:p>
          <a:p>
            <a:r>
              <a:rPr lang="en-GB" sz="2400">
                <a:latin typeface="Segoe UI Semilight"/>
                <a:cs typeface="Segoe UI Semilight"/>
              </a:rPr>
              <a:t>Late School Application – code review amendment re-testing</a:t>
            </a:r>
          </a:p>
          <a:p>
            <a:pPr marL="0" indent="0">
              <a:buNone/>
            </a:pPr>
            <a:endParaRPr lang="en-GB" b="1">
              <a:latin typeface="Segoe UI Semilight" panose="020B0402040204020203" pitchFamily="34" charset="0"/>
              <a:cs typeface="Segoe UI Semilight" panose="020B0402040204020203" pitchFamily="34" charset="0"/>
            </a:endParaRPr>
          </a:p>
          <a:p>
            <a:endParaRPr lang="en-GB" sz="2400">
              <a:latin typeface="Segoe UI Semilight" panose="020B0402040204020203" pitchFamily="34" charset="0"/>
              <a:cs typeface="Segoe UI Semilight" panose="020B0402040204020203" pitchFamily="34" charset="0"/>
            </a:endParaRPr>
          </a:p>
        </p:txBody>
      </p:sp>
      <p:pic>
        <p:nvPicPr>
          <p:cNvPr id="7" name="Picture 6" descr="Shape&#10;&#10;Description automatically generated with medium confidence">
            <a:extLst>
              <a:ext uri="{FF2B5EF4-FFF2-40B4-BE49-F238E27FC236}">
                <a16:creationId xmlns:a16="http://schemas.microsoft.com/office/drawing/2014/main" id="{FDC8C27C-2A50-5150-A587-2BE51AED69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76238" y="6025228"/>
            <a:ext cx="1366818" cy="380395"/>
          </a:xfrm>
          <a:prstGeom prst="rect">
            <a:avLst/>
          </a:prstGeom>
        </p:spPr>
      </p:pic>
    </p:spTree>
    <p:extLst>
      <p:ext uri="{BB962C8B-B14F-4D97-AF65-F5344CB8AC3E}">
        <p14:creationId xmlns:p14="http://schemas.microsoft.com/office/powerpoint/2010/main" val="28231209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CEBC2A7-3EBB-4DAE-982F-51757A50CB72}"/>
              </a:ext>
            </a:extLst>
          </p:cNvPr>
          <p:cNvSpPr>
            <a:spLocks noGrp="1"/>
          </p:cNvSpPr>
          <p:nvPr>
            <p:ph type="title"/>
          </p:nvPr>
        </p:nvSpPr>
        <p:spPr>
          <a:xfrm>
            <a:off x="838200" y="365125"/>
            <a:ext cx="10515600" cy="1325563"/>
          </a:xfrm>
        </p:spPr>
        <p:txBody>
          <a:bodyPr/>
          <a:lstStyle/>
          <a:p>
            <a:r>
              <a:rPr lang="en-GB">
                <a:latin typeface="Segoe UI Semibold"/>
                <a:cs typeface="Segoe UI Semibold"/>
              </a:rPr>
              <a:t>Sprint 4</a:t>
            </a:r>
            <a:endParaRPr lang="en-GB">
              <a:latin typeface="Segoe UI Semibold" panose="020B0702040204020203" pitchFamily="34" charset="0"/>
              <a:cs typeface="Segoe UI Semibold" panose="020B0702040204020203" pitchFamily="34" charset="0"/>
            </a:endParaRPr>
          </a:p>
        </p:txBody>
      </p:sp>
      <p:cxnSp>
        <p:nvCxnSpPr>
          <p:cNvPr id="9" name="Straight Connector 8">
            <a:extLst>
              <a:ext uri="{FF2B5EF4-FFF2-40B4-BE49-F238E27FC236}">
                <a16:creationId xmlns:a16="http://schemas.microsoft.com/office/drawing/2014/main" id="{D45DBAA1-EC91-488A-9011-FC0739990F64}"/>
              </a:ext>
            </a:extLst>
          </p:cNvPr>
          <p:cNvCxnSpPr/>
          <p:nvPr/>
        </p:nvCxnSpPr>
        <p:spPr>
          <a:xfrm>
            <a:off x="969819" y="1533236"/>
            <a:ext cx="1884218"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Content Placeholder 2">
            <a:extLst>
              <a:ext uri="{FF2B5EF4-FFF2-40B4-BE49-F238E27FC236}">
                <a16:creationId xmlns:a16="http://schemas.microsoft.com/office/drawing/2014/main" id="{466DF149-9B87-86BC-F828-B0E9EF52CCB1}"/>
              </a:ext>
            </a:extLst>
          </p:cNvPr>
          <p:cNvSpPr txBox="1">
            <a:spLocks/>
          </p:cNvSpPr>
          <p:nvPr/>
        </p:nvSpPr>
        <p:spPr>
          <a:xfrm>
            <a:off x="836427" y="2504399"/>
            <a:ext cx="11006629" cy="399167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endParaRPr lang="en-GB" sz="2400">
              <a:latin typeface="Segoe UI Semilight" panose="020B0402040204020203" pitchFamily="34" charset="0"/>
              <a:cs typeface="Segoe UI Semilight" panose="020B0402040204020203" pitchFamily="34" charset="0"/>
            </a:endParaRPr>
          </a:p>
        </p:txBody>
      </p:sp>
      <p:sp>
        <p:nvSpPr>
          <p:cNvPr id="14" name="Title 3">
            <a:extLst>
              <a:ext uri="{FF2B5EF4-FFF2-40B4-BE49-F238E27FC236}">
                <a16:creationId xmlns:a16="http://schemas.microsoft.com/office/drawing/2014/main" id="{D5AA4E39-3E88-07A4-1E1D-27A9C82416BD}"/>
              </a:ext>
            </a:extLst>
          </p:cNvPr>
          <p:cNvSpPr txBox="1">
            <a:spLocks/>
          </p:cNvSpPr>
          <p:nvPr/>
        </p:nvSpPr>
        <p:spPr>
          <a:xfrm>
            <a:off x="838200" y="117883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a:latin typeface="Segoe UI Semibold"/>
                <a:cs typeface="Segoe UI Semibold"/>
              </a:rPr>
              <a:t>Go live</a:t>
            </a:r>
            <a:endParaRPr lang="en-GB" sz="2800">
              <a:latin typeface="Segoe UI Semibold" panose="020B0702040204020203" pitchFamily="34" charset="0"/>
              <a:cs typeface="Segoe UI Semibold" panose="020B0702040204020203" pitchFamily="34" charset="0"/>
            </a:endParaRPr>
          </a:p>
        </p:txBody>
      </p:sp>
      <p:sp>
        <p:nvSpPr>
          <p:cNvPr id="2" name="Content Placeholder 2">
            <a:extLst>
              <a:ext uri="{FF2B5EF4-FFF2-40B4-BE49-F238E27FC236}">
                <a16:creationId xmlns:a16="http://schemas.microsoft.com/office/drawing/2014/main" id="{DDF38579-5685-EADC-9199-339ABF44C637}"/>
              </a:ext>
            </a:extLst>
          </p:cNvPr>
          <p:cNvSpPr txBox="1">
            <a:spLocks/>
          </p:cNvSpPr>
          <p:nvPr/>
        </p:nvSpPr>
        <p:spPr>
          <a:xfrm>
            <a:off x="841096" y="2049148"/>
            <a:ext cx="9177006" cy="4445539"/>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2400" i="1">
              <a:latin typeface="Segoe UI Semilight" panose="020B0402040204020203" pitchFamily="34" charset="0"/>
              <a:cs typeface="Segoe UI Semilight" panose="020B0402040204020203" pitchFamily="34" charset="0"/>
            </a:endParaRPr>
          </a:p>
          <a:p>
            <a:r>
              <a:rPr lang="en-US" sz="2400">
                <a:latin typeface="Calibri"/>
                <a:cs typeface="Calibri"/>
              </a:rPr>
              <a:t>Garden waste collections 2024 – launch</a:t>
            </a:r>
          </a:p>
          <a:p>
            <a:r>
              <a:rPr lang="en-US" sz="2400">
                <a:latin typeface="Calibri"/>
                <a:cs typeface="Calibri"/>
              </a:rPr>
              <a:t>Gateshead Now – 02 November</a:t>
            </a:r>
          </a:p>
          <a:p>
            <a:pPr marL="0" indent="0">
              <a:buNone/>
            </a:pPr>
            <a:endParaRPr lang="en-GB" b="1">
              <a:latin typeface="Segoe UI Semilight" panose="020B0402040204020203" pitchFamily="34" charset="0"/>
              <a:cs typeface="Segoe UI Semilight" panose="020B0402040204020203" pitchFamily="34" charset="0"/>
            </a:endParaRPr>
          </a:p>
          <a:p>
            <a:endParaRPr lang="en-GB" sz="2400">
              <a:latin typeface="Segoe UI Semilight" panose="020B0402040204020203" pitchFamily="34" charset="0"/>
              <a:cs typeface="Segoe UI Semilight" panose="020B0402040204020203" pitchFamily="34" charset="0"/>
            </a:endParaRPr>
          </a:p>
        </p:txBody>
      </p:sp>
      <p:pic>
        <p:nvPicPr>
          <p:cNvPr id="7" name="Picture 6" descr="Shape&#10;&#10;Description automatically generated with medium confidence">
            <a:extLst>
              <a:ext uri="{FF2B5EF4-FFF2-40B4-BE49-F238E27FC236}">
                <a16:creationId xmlns:a16="http://schemas.microsoft.com/office/drawing/2014/main" id="{FDC8C27C-2A50-5150-A587-2BE51AED69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76238" y="6025228"/>
            <a:ext cx="1366818" cy="380395"/>
          </a:xfrm>
          <a:prstGeom prst="rect">
            <a:avLst/>
          </a:prstGeom>
        </p:spPr>
      </p:pic>
    </p:spTree>
    <p:extLst>
      <p:ext uri="{BB962C8B-B14F-4D97-AF65-F5344CB8AC3E}">
        <p14:creationId xmlns:p14="http://schemas.microsoft.com/office/powerpoint/2010/main" val="36415277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CEBC2A7-3EBB-4DAE-982F-51757A50CB72}"/>
              </a:ext>
            </a:extLst>
          </p:cNvPr>
          <p:cNvSpPr>
            <a:spLocks noGrp="1"/>
          </p:cNvSpPr>
          <p:nvPr>
            <p:ph type="title"/>
          </p:nvPr>
        </p:nvSpPr>
        <p:spPr>
          <a:xfrm>
            <a:off x="838200" y="365125"/>
            <a:ext cx="10515600" cy="1325563"/>
          </a:xfrm>
        </p:spPr>
        <p:txBody>
          <a:bodyPr/>
          <a:lstStyle/>
          <a:p>
            <a:r>
              <a:rPr lang="en-GB">
                <a:latin typeface="Segoe UI Semibold"/>
                <a:cs typeface="Segoe UI Semibold"/>
              </a:rPr>
              <a:t>Sprint 4 </a:t>
            </a:r>
            <a:endParaRPr lang="en-GB">
              <a:latin typeface="Segoe UI Semibold" panose="020B0702040204020203" pitchFamily="34" charset="0"/>
              <a:cs typeface="Segoe UI Semibold" panose="020B0702040204020203" pitchFamily="34" charset="0"/>
            </a:endParaRPr>
          </a:p>
        </p:txBody>
      </p:sp>
      <p:cxnSp>
        <p:nvCxnSpPr>
          <p:cNvPr id="9" name="Straight Connector 8">
            <a:extLst>
              <a:ext uri="{FF2B5EF4-FFF2-40B4-BE49-F238E27FC236}">
                <a16:creationId xmlns:a16="http://schemas.microsoft.com/office/drawing/2014/main" id="{D45DBAA1-EC91-488A-9011-FC0739990F64}"/>
              </a:ext>
            </a:extLst>
          </p:cNvPr>
          <p:cNvCxnSpPr/>
          <p:nvPr/>
        </p:nvCxnSpPr>
        <p:spPr>
          <a:xfrm>
            <a:off x="969819" y="1533236"/>
            <a:ext cx="1884218"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itle 3">
            <a:extLst>
              <a:ext uri="{FF2B5EF4-FFF2-40B4-BE49-F238E27FC236}">
                <a16:creationId xmlns:a16="http://schemas.microsoft.com/office/drawing/2014/main" id="{D5AA4E39-3E88-07A4-1E1D-27A9C82416BD}"/>
              </a:ext>
            </a:extLst>
          </p:cNvPr>
          <p:cNvSpPr txBox="1">
            <a:spLocks/>
          </p:cNvSpPr>
          <p:nvPr/>
        </p:nvSpPr>
        <p:spPr>
          <a:xfrm>
            <a:off x="838200" y="117883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a:latin typeface="Segoe UI Semibold"/>
                <a:cs typeface="Segoe UI Semibold"/>
              </a:rPr>
              <a:t>Discovery</a:t>
            </a:r>
            <a:endParaRPr lang="en-GB" sz="2800">
              <a:latin typeface="Segoe UI Semibold" panose="020B0702040204020203" pitchFamily="34" charset="0"/>
              <a:cs typeface="Segoe UI Semibold" panose="020B0702040204020203" pitchFamily="34" charset="0"/>
            </a:endParaRPr>
          </a:p>
        </p:txBody>
      </p:sp>
      <p:pic>
        <p:nvPicPr>
          <p:cNvPr id="7" name="Picture 6" descr="Shape&#10;&#10;Description automatically generated with medium confidence">
            <a:extLst>
              <a:ext uri="{FF2B5EF4-FFF2-40B4-BE49-F238E27FC236}">
                <a16:creationId xmlns:a16="http://schemas.microsoft.com/office/drawing/2014/main" id="{FDC8C27C-2A50-5150-A587-2BE51AED69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76238" y="6025228"/>
            <a:ext cx="1366818" cy="380395"/>
          </a:xfrm>
          <a:prstGeom prst="rect">
            <a:avLst/>
          </a:prstGeom>
        </p:spPr>
      </p:pic>
      <p:sp>
        <p:nvSpPr>
          <p:cNvPr id="3" name="Content Placeholder 2">
            <a:extLst>
              <a:ext uri="{FF2B5EF4-FFF2-40B4-BE49-F238E27FC236}">
                <a16:creationId xmlns:a16="http://schemas.microsoft.com/office/drawing/2014/main" id="{B38BF1FB-6294-B600-F733-6C0B52F6142A}"/>
              </a:ext>
            </a:extLst>
          </p:cNvPr>
          <p:cNvSpPr>
            <a:spLocks noGrp="1"/>
          </p:cNvSpPr>
          <p:nvPr>
            <p:ph idx="1"/>
          </p:nvPr>
        </p:nvSpPr>
        <p:spPr>
          <a:xfrm>
            <a:off x="838200" y="2235805"/>
            <a:ext cx="10515600" cy="4351338"/>
          </a:xfrm>
        </p:spPr>
        <p:txBody>
          <a:bodyPr vert="horz" lIns="91440" tIns="45720" rIns="91440" bIns="45720" rtlCol="0" anchor="t">
            <a:normAutofit/>
          </a:bodyPr>
          <a:lstStyle/>
          <a:p>
            <a:r>
              <a:rPr lang="en-US">
                <a:cs typeface="Calibri" panose="020F0502020204030204"/>
              </a:rPr>
              <a:t>Direct payments</a:t>
            </a:r>
          </a:p>
          <a:p>
            <a:pPr lvl="1"/>
            <a:r>
              <a:rPr lang="en-GB">
                <a:cs typeface="Calibri" panose="020F0502020204030204"/>
              </a:rPr>
              <a:t>Review existing current state process maps</a:t>
            </a:r>
            <a:endParaRPr lang="en-US">
              <a:cs typeface="Calibri" panose="020F0502020204030204"/>
            </a:endParaRPr>
          </a:p>
          <a:p>
            <a:pPr lvl="2"/>
            <a:r>
              <a:rPr lang="en-GB">
                <a:hlinkClick r:id="rId4"/>
              </a:rPr>
              <a:t>DP01 Direct Payments Process.pdf</a:t>
            </a:r>
            <a:endParaRPr lang="en-US">
              <a:cs typeface="Calibri" panose="020F0502020204030204"/>
            </a:endParaRPr>
          </a:p>
          <a:p>
            <a:r>
              <a:rPr lang="en-US">
                <a:cs typeface="Calibri" panose="020F0502020204030204"/>
              </a:rPr>
              <a:t>Winter Maintenance</a:t>
            </a:r>
          </a:p>
          <a:p>
            <a:pPr lvl="1"/>
            <a:r>
              <a:rPr lang="en-US">
                <a:cs typeface="Calibri" panose="020F0502020204030204"/>
              </a:rPr>
              <a:t>Discovery workshop</a:t>
            </a:r>
          </a:p>
          <a:p>
            <a:r>
              <a:rPr lang="en-US">
                <a:cs typeface="Calibri" panose="020F0502020204030204"/>
              </a:rPr>
              <a:t>Taxi Vehicle Testing</a:t>
            </a:r>
            <a:endParaRPr lang="en-US">
              <a:ea typeface="Calibri"/>
              <a:cs typeface="Calibri" panose="020F0502020204030204"/>
            </a:endParaRPr>
          </a:p>
          <a:p>
            <a:pPr lvl="1"/>
            <a:r>
              <a:rPr lang="en-US">
                <a:solidFill>
                  <a:srgbClr val="000000"/>
                </a:solidFill>
                <a:ea typeface="+mn-lt"/>
                <a:cs typeface="+mn-lt"/>
              </a:rPr>
              <a:t>Write up user stories and requirements</a:t>
            </a:r>
          </a:p>
          <a:p>
            <a:pPr lvl="2"/>
            <a:r>
              <a:rPr lang="en-GB" u="sng">
                <a:solidFill>
                  <a:srgbClr val="0563C1"/>
                </a:solidFill>
                <a:ea typeface="+mn-lt"/>
                <a:cs typeface="+mn-lt"/>
                <a:hlinkClick r:id="rId5"/>
              </a:rPr>
              <a:t>Taxi vehicle testing requirements.xlsx</a:t>
            </a:r>
            <a:endParaRPr lang="en-US"/>
          </a:p>
          <a:p>
            <a:r>
              <a:rPr lang="en-US">
                <a:solidFill>
                  <a:srgbClr val="172B4D"/>
                </a:solidFill>
                <a:ea typeface="+mn-lt"/>
                <a:cs typeface="+mn-lt"/>
              </a:rPr>
              <a:t>Street light requests</a:t>
            </a:r>
            <a:endParaRPr lang="en-US">
              <a:solidFill>
                <a:srgbClr val="000000"/>
              </a:solidFill>
              <a:ea typeface="+mn-lt"/>
              <a:cs typeface="+mn-lt"/>
            </a:endParaRPr>
          </a:p>
          <a:p>
            <a:pPr lvl="1"/>
            <a:r>
              <a:rPr lang="en-US">
                <a:solidFill>
                  <a:srgbClr val="172B4D"/>
                </a:solidFill>
                <a:ea typeface="+mn-lt"/>
                <a:cs typeface="+mn-lt"/>
              </a:rPr>
              <a:t>Analysis of reports</a:t>
            </a:r>
            <a:endParaRPr lang="en-US">
              <a:ea typeface="Calibri"/>
              <a:cs typeface="Calibri" panose="020F0502020204030204"/>
            </a:endParaRPr>
          </a:p>
          <a:p>
            <a:pPr marL="457200" lvl="1" indent="0">
              <a:buNone/>
            </a:pPr>
            <a:endParaRPr lang="en-US">
              <a:ea typeface="Calibri"/>
              <a:cs typeface="Calibri" panose="020F0502020204030204"/>
            </a:endParaRPr>
          </a:p>
          <a:p>
            <a:pPr marL="914400" lvl="2" indent="0">
              <a:buNone/>
            </a:pPr>
            <a:endParaRPr lang="en-GB">
              <a:ea typeface="Calibri"/>
              <a:cs typeface="Calibri" panose="020F0502020204030204"/>
            </a:endParaRPr>
          </a:p>
          <a:p>
            <a:pPr lvl="1"/>
            <a:endParaRPr lang="en-US">
              <a:ea typeface="Calibri" panose="020F0502020204030204"/>
              <a:cs typeface="Calibri" panose="020F0502020204030204"/>
            </a:endParaRPr>
          </a:p>
          <a:p>
            <a:endParaRPr lang="en-US">
              <a:ea typeface="Calibri" panose="020F0502020204030204"/>
              <a:cs typeface="Calibri" panose="020F0502020204030204"/>
            </a:endParaRPr>
          </a:p>
        </p:txBody>
      </p:sp>
    </p:spTree>
    <p:extLst>
      <p:ext uri="{BB962C8B-B14F-4D97-AF65-F5344CB8AC3E}">
        <p14:creationId xmlns:p14="http://schemas.microsoft.com/office/powerpoint/2010/main" val="35535681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CEBC2A7-3EBB-4DAE-982F-51757A50CB72}"/>
              </a:ext>
            </a:extLst>
          </p:cNvPr>
          <p:cNvSpPr>
            <a:spLocks noGrp="1"/>
          </p:cNvSpPr>
          <p:nvPr>
            <p:ph type="title"/>
          </p:nvPr>
        </p:nvSpPr>
        <p:spPr>
          <a:xfrm>
            <a:off x="838200" y="365125"/>
            <a:ext cx="10515600" cy="1325563"/>
          </a:xfrm>
        </p:spPr>
        <p:txBody>
          <a:bodyPr/>
          <a:lstStyle/>
          <a:p>
            <a:r>
              <a:rPr lang="en-GB">
                <a:latin typeface="Segoe UI Semibold"/>
                <a:cs typeface="Segoe UI Semibold"/>
              </a:rPr>
              <a:t>Sprint 4</a:t>
            </a:r>
            <a:endParaRPr lang="en-GB">
              <a:latin typeface="Segoe UI Semibold" panose="020B0702040204020203" pitchFamily="34" charset="0"/>
              <a:cs typeface="Segoe UI Semibold" panose="020B0702040204020203" pitchFamily="34" charset="0"/>
            </a:endParaRPr>
          </a:p>
        </p:txBody>
      </p:sp>
      <p:cxnSp>
        <p:nvCxnSpPr>
          <p:cNvPr id="9" name="Straight Connector 8">
            <a:extLst>
              <a:ext uri="{FF2B5EF4-FFF2-40B4-BE49-F238E27FC236}">
                <a16:creationId xmlns:a16="http://schemas.microsoft.com/office/drawing/2014/main" id="{D45DBAA1-EC91-488A-9011-FC0739990F64}"/>
              </a:ext>
            </a:extLst>
          </p:cNvPr>
          <p:cNvCxnSpPr/>
          <p:nvPr/>
        </p:nvCxnSpPr>
        <p:spPr>
          <a:xfrm>
            <a:off x="969819" y="1533236"/>
            <a:ext cx="1884218"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Content Placeholder 2">
            <a:extLst>
              <a:ext uri="{FF2B5EF4-FFF2-40B4-BE49-F238E27FC236}">
                <a16:creationId xmlns:a16="http://schemas.microsoft.com/office/drawing/2014/main" id="{466DF149-9B87-86BC-F828-B0E9EF52CCB1}"/>
              </a:ext>
            </a:extLst>
          </p:cNvPr>
          <p:cNvSpPr txBox="1">
            <a:spLocks/>
          </p:cNvSpPr>
          <p:nvPr/>
        </p:nvSpPr>
        <p:spPr>
          <a:xfrm>
            <a:off x="836427" y="2504399"/>
            <a:ext cx="11006629" cy="399167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endParaRPr lang="en-GB" sz="2400">
              <a:latin typeface="Segoe UI Semilight" panose="020B0402040204020203" pitchFamily="34" charset="0"/>
              <a:cs typeface="Segoe UI Semilight" panose="020B0402040204020203" pitchFamily="34" charset="0"/>
            </a:endParaRPr>
          </a:p>
        </p:txBody>
      </p:sp>
      <p:sp>
        <p:nvSpPr>
          <p:cNvPr id="14" name="Title 3">
            <a:extLst>
              <a:ext uri="{FF2B5EF4-FFF2-40B4-BE49-F238E27FC236}">
                <a16:creationId xmlns:a16="http://schemas.microsoft.com/office/drawing/2014/main" id="{D5AA4E39-3E88-07A4-1E1D-27A9C82416BD}"/>
              </a:ext>
            </a:extLst>
          </p:cNvPr>
          <p:cNvSpPr txBox="1">
            <a:spLocks/>
          </p:cNvSpPr>
          <p:nvPr/>
        </p:nvSpPr>
        <p:spPr>
          <a:xfrm>
            <a:off x="838200" y="1178836"/>
            <a:ext cx="10515600" cy="3992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a:latin typeface="Segoe UI Semibold"/>
                <a:cs typeface="Segoe UI Semibold"/>
              </a:rPr>
              <a:t>BAU/ Other tasks</a:t>
            </a:r>
          </a:p>
          <a:p>
            <a:endParaRPr lang="en-GB" sz="2800">
              <a:latin typeface="Segoe UI Semibold"/>
              <a:cs typeface="Segoe UI Semibold"/>
            </a:endParaRPr>
          </a:p>
          <a:p>
            <a:pPr marL="342900" indent="-342900">
              <a:buFont typeface="Arial"/>
              <a:buChar char="•"/>
            </a:pPr>
            <a:r>
              <a:rPr lang="en-GB" sz="2400">
                <a:latin typeface="Calibri"/>
                <a:cs typeface="Segoe UI Semibold"/>
              </a:rPr>
              <a:t>Data training</a:t>
            </a:r>
            <a:endParaRPr lang="en-GB" sz="2400">
              <a:latin typeface="Calibri"/>
              <a:ea typeface="Calibri"/>
              <a:cs typeface="Segoe UI Semibold"/>
            </a:endParaRPr>
          </a:p>
          <a:p>
            <a:pPr marL="342900" indent="-342900">
              <a:buFont typeface="Arial"/>
              <a:buChar char="•"/>
            </a:pPr>
            <a:r>
              <a:rPr lang="en-GB" sz="2400">
                <a:latin typeface="Calibri"/>
                <a:cs typeface="Segoe UI Semibold"/>
              </a:rPr>
              <a:t>E-learning modules</a:t>
            </a:r>
            <a:endParaRPr lang="en-GB" sz="2400">
              <a:latin typeface="Calibri"/>
              <a:ea typeface="Calibri"/>
              <a:cs typeface="Segoe UI Semibold"/>
            </a:endParaRPr>
          </a:p>
          <a:p>
            <a:pPr marL="342900" indent="-342900">
              <a:buFont typeface="Arial"/>
              <a:buChar char="•"/>
            </a:pPr>
            <a:r>
              <a:rPr lang="en-GB" sz="2400">
                <a:latin typeface="Calibri"/>
                <a:ea typeface="Calibri"/>
                <a:cs typeface="Segoe UI Semibold"/>
              </a:rPr>
              <a:t>Create a separate queue for complaints in Customer Contact</a:t>
            </a:r>
          </a:p>
        </p:txBody>
      </p:sp>
      <p:sp>
        <p:nvSpPr>
          <p:cNvPr id="2" name="Content Placeholder 2">
            <a:extLst>
              <a:ext uri="{FF2B5EF4-FFF2-40B4-BE49-F238E27FC236}">
                <a16:creationId xmlns:a16="http://schemas.microsoft.com/office/drawing/2014/main" id="{DDF38579-5685-EADC-9199-339ABF44C637}"/>
              </a:ext>
            </a:extLst>
          </p:cNvPr>
          <p:cNvSpPr txBox="1">
            <a:spLocks/>
          </p:cNvSpPr>
          <p:nvPr/>
        </p:nvSpPr>
        <p:spPr>
          <a:xfrm>
            <a:off x="841096" y="2049148"/>
            <a:ext cx="9177006" cy="4445539"/>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2400" i="1">
              <a:latin typeface="Segoe UI Semilight" panose="020B0402040204020203" pitchFamily="34" charset="0"/>
              <a:cs typeface="Segoe UI Semilight" panose="020B0402040204020203" pitchFamily="34" charset="0"/>
            </a:endParaRPr>
          </a:p>
          <a:p>
            <a:endParaRPr lang="en-US" sz="1800">
              <a:latin typeface="Calibri"/>
              <a:cs typeface="Calibri"/>
            </a:endParaRPr>
          </a:p>
          <a:p>
            <a:endParaRPr lang="en-US" sz="2400">
              <a:latin typeface="Calibri"/>
              <a:cs typeface="Calibri"/>
            </a:endParaRPr>
          </a:p>
          <a:p>
            <a:endParaRPr lang="en-US" sz="2400">
              <a:latin typeface="Calibri"/>
              <a:cs typeface="Calibri"/>
            </a:endParaRPr>
          </a:p>
          <a:p>
            <a:pPr marL="0" indent="0">
              <a:buNone/>
            </a:pPr>
            <a:endParaRPr lang="en-GB" b="1">
              <a:latin typeface="Segoe UI Semilight" panose="020B0402040204020203" pitchFamily="34" charset="0"/>
              <a:cs typeface="Segoe UI Semilight" panose="020B0402040204020203" pitchFamily="34" charset="0"/>
            </a:endParaRPr>
          </a:p>
          <a:p>
            <a:endParaRPr lang="en-GB" sz="2400">
              <a:latin typeface="Segoe UI Semilight" panose="020B0402040204020203" pitchFamily="34" charset="0"/>
              <a:cs typeface="Segoe UI Semilight" panose="020B0402040204020203" pitchFamily="34" charset="0"/>
            </a:endParaRPr>
          </a:p>
        </p:txBody>
      </p:sp>
      <p:pic>
        <p:nvPicPr>
          <p:cNvPr id="7" name="Picture 6" descr="Shape&#10;&#10;Description automatically generated with medium confidence">
            <a:extLst>
              <a:ext uri="{FF2B5EF4-FFF2-40B4-BE49-F238E27FC236}">
                <a16:creationId xmlns:a16="http://schemas.microsoft.com/office/drawing/2014/main" id="{FDC8C27C-2A50-5150-A587-2BE51AED69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76238" y="6025228"/>
            <a:ext cx="1366818" cy="380395"/>
          </a:xfrm>
          <a:prstGeom prst="rect">
            <a:avLst/>
          </a:prstGeom>
        </p:spPr>
      </p:pic>
    </p:spTree>
    <p:extLst>
      <p:ext uri="{BB962C8B-B14F-4D97-AF65-F5344CB8AC3E}">
        <p14:creationId xmlns:p14="http://schemas.microsoft.com/office/powerpoint/2010/main" val="15761781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403B79A-C9F5-D0E1-6CD7-1F46301C7DEA}"/>
              </a:ext>
            </a:extLst>
          </p:cNvPr>
          <p:cNvSpPr>
            <a:spLocks noGrp="1"/>
          </p:cNvSpPr>
          <p:nvPr>
            <p:ph sz="half" idx="2"/>
          </p:nvPr>
        </p:nvSpPr>
        <p:spPr>
          <a:xfrm>
            <a:off x="839788" y="1682462"/>
            <a:ext cx="5157787" cy="4507201"/>
          </a:xfrm>
        </p:spPr>
        <p:txBody>
          <a:bodyPr vert="horz" lIns="91440" tIns="45720" rIns="91440" bIns="45720" rtlCol="0" anchor="t">
            <a:normAutofit fontScale="62500" lnSpcReduction="20000"/>
          </a:bodyPr>
          <a:lstStyle/>
          <a:p>
            <a:pPr marL="0" indent="0">
              <a:buNone/>
            </a:pPr>
            <a:r>
              <a:rPr lang="en-GB" b="1" dirty="0">
                <a:ea typeface="Calibri" panose="020F0502020204030204"/>
                <a:cs typeface="Calibri"/>
              </a:rPr>
              <a:t>Discovery</a:t>
            </a:r>
          </a:p>
          <a:p>
            <a:r>
              <a:rPr lang="en-GB" dirty="0">
                <a:cs typeface="Calibri"/>
              </a:rPr>
              <a:t>Direct payments </a:t>
            </a:r>
            <a:endParaRPr lang="en-GB" dirty="0"/>
          </a:p>
          <a:p>
            <a:r>
              <a:rPr lang="en-GB" dirty="0">
                <a:cs typeface="Calibri"/>
              </a:rPr>
              <a:t>Winter maintenance</a:t>
            </a:r>
            <a:endParaRPr lang="en-GB" dirty="0">
              <a:ea typeface="Calibri"/>
              <a:cs typeface="Calibri"/>
            </a:endParaRPr>
          </a:p>
          <a:p>
            <a:pPr marL="0" indent="0">
              <a:buNone/>
            </a:pPr>
            <a:r>
              <a:rPr lang="en-GB" b="1" dirty="0">
                <a:ea typeface="Calibri"/>
                <a:cs typeface="Calibri"/>
              </a:rPr>
              <a:t>Content</a:t>
            </a:r>
          </a:p>
          <a:p>
            <a:r>
              <a:rPr lang="en-GB" dirty="0">
                <a:ea typeface="Calibri"/>
                <a:cs typeface="Calibri"/>
              </a:rPr>
              <a:t>Brighten the day activities</a:t>
            </a:r>
          </a:p>
          <a:p>
            <a:r>
              <a:rPr lang="en-GB" dirty="0">
                <a:ea typeface="Calibri"/>
                <a:cs typeface="Calibri"/>
              </a:rPr>
              <a:t>Further privacy notices</a:t>
            </a:r>
          </a:p>
          <a:p>
            <a:r>
              <a:rPr lang="en-GB" dirty="0">
                <a:ea typeface="Calibri"/>
                <a:cs typeface="Calibri"/>
              </a:rPr>
              <a:t>Library bookings</a:t>
            </a:r>
          </a:p>
          <a:p>
            <a:pPr marL="0" indent="0">
              <a:buNone/>
            </a:pPr>
            <a:r>
              <a:rPr lang="en-GB" b="1" dirty="0">
                <a:ea typeface="Calibri"/>
                <a:cs typeface="Calibri"/>
              </a:rPr>
              <a:t>Design</a:t>
            </a:r>
          </a:p>
          <a:p>
            <a:r>
              <a:rPr lang="en-GB" dirty="0">
                <a:ea typeface="Calibri"/>
                <a:cs typeface="Calibri"/>
              </a:rPr>
              <a:t>Gateshead has your back PWA</a:t>
            </a:r>
          </a:p>
          <a:p>
            <a:r>
              <a:rPr lang="en-GB" dirty="0">
                <a:ea typeface="Calibri"/>
                <a:cs typeface="Calibri"/>
              </a:rPr>
              <a:t>Late school applications</a:t>
            </a:r>
          </a:p>
          <a:p>
            <a:pPr marL="0" indent="0">
              <a:buNone/>
            </a:pPr>
            <a:r>
              <a:rPr lang="en-GB" b="1" dirty="0">
                <a:ea typeface="Calibri"/>
                <a:cs typeface="Calibri"/>
              </a:rPr>
              <a:t>Development</a:t>
            </a:r>
          </a:p>
          <a:p>
            <a:r>
              <a:rPr lang="en-GB" dirty="0">
                <a:ea typeface="Calibri"/>
                <a:cs typeface="Calibri"/>
              </a:rPr>
              <a:t>Bin decontamination improvements</a:t>
            </a:r>
          </a:p>
          <a:p>
            <a:r>
              <a:rPr lang="en-GB" dirty="0">
                <a:ea typeface="Calibri"/>
                <a:cs typeface="Calibri"/>
              </a:rPr>
              <a:t>Financial assessment improvement</a:t>
            </a:r>
          </a:p>
          <a:p>
            <a:r>
              <a:rPr lang="en-GB" dirty="0">
                <a:ea typeface="Calibri"/>
                <a:cs typeface="Calibri"/>
              </a:rPr>
              <a:t>Email action – update multiple processes</a:t>
            </a:r>
          </a:p>
          <a:p>
            <a:pPr marL="0" indent="0">
              <a:buNone/>
            </a:pPr>
            <a:endParaRPr lang="en-GB" dirty="0">
              <a:ea typeface="Calibri"/>
              <a:cs typeface="Calibri"/>
            </a:endParaRPr>
          </a:p>
        </p:txBody>
      </p:sp>
      <p:sp>
        <p:nvSpPr>
          <p:cNvPr id="8" name="Title 1">
            <a:extLst>
              <a:ext uri="{FF2B5EF4-FFF2-40B4-BE49-F238E27FC236}">
                <a16:creationId xmlns:a16="http://schemas.microsoft.com/office/drawing/2014/main" id="{6709B7BB-A470-4900-5995-FDE60AF97495}"/>
              </a:ext>
            </a:extLst>
          </p:cNvPr>
          <p:cNvSpPr txBox="1">
            <a:spLocks/>
          </p:cNvSpPr>
          <p:nvPr/>
        </p:nvSpPr>
        <p:spPr>
          <a:xfrm>
            <a:off x="838200" y="365125"/>
            <a:ext cx="9394005"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latin typeface="Segoe UI Semibold"/>
                <a:cs typeface="Segoe UI Semibold"/>
              </a:rPr>
              <a:t>What's coming up in Sprint 6</a:t>
            </a:r>
            <a:endParaRPr lang="en-GB" dirty="0">
              <a:latin typeface="Segoe UI Semibold" panose="020B0702040204020203" pitchFamily="34" charset="0"/>
              <a:cs typeface="Segoe UI Semibold" panose="020B0702040204020203" pitchFamily="34" charset="0"/>
            </a:endParaRPr>
          </a:p>
        </p:txBody>
      </p:sp>
    </p:spTree>
    <p:extLst>
      <p:ext uri="{BB962C8B-B14F-4D97-AF65-F5344CB8AC3E}">
        <p14:creationId xmlns:p14="http://schemas.microsoft.com/office/powerpoint/2010/main" val="37190034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xt, sign&#10;&#10;Description automatically generated">
            <a:extLst>
              <a:ext uri="{FF2B5EF4-FFF2-40B4-BE49-F238E27FC236}">
                <a16:creationId xmlns:a16="http://schemas.microsoft.com/office/drawing/2014/main" id="{31F29247-0259-9C87-5E15-53F3469DB4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Picture 5" descr="A picture containing text, clipart&#10;&#10;Description automatically generated">
            <a:extLst>
              <a:ext uri="{FF2B5EF4-FFF2-40B4-BE49-F238E27FC236}">
                <a16:creationId xmlns:a16="http://schemas.microsoft.com/office/drawing/2014/main" id="{BA3F1497-4A8F-A441-6A64-4E7A4973AF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39206" y="5872020"/>
            <a:ext cx="1755124" cy="487534"/>
          </a:xfrm>
          <a:prstGeom prst="rect">
            <a:avLst/>
          </a:prstGeom>
        </p:spPr>
      </p:pic>
    </p:spTree>
    <p:extLst>
      <p:ext uri="{BB962C8B-B14F-4D97-AF65-F5344CB8AC3E}">
        <p14:creationId xmlns:p14="http://schemas.microsoft.com/office/powerpoint/2010/main" val="1354118397"/>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CEBC2A7-3EBB-4DAE-982F-51757A50CB72}"/>
              </a:ext>
            </a:extLst>
          </p:cNvPr>
          <p:cNvSpPr>
            <a:spLocks noGrp="1"/>
          </p:cNvSpPr>
          <p:nvPr>
            <p:ph type="title"/>
          </p:nvPr>
        </p:nvSpPr>
        <p:spPr>
          <a:xfrm>
            <a:off x="838200" y="365125"/>
            <a:ext cx="10515600" cy="1325563"/>
          </a:xfrm>
        </p:spPr>
        <p:txBody>
          <a:bodyPr/>
          <a:lstStyle/>
          <a:p>
            <a:r>
              <a:rPr lang="en-GB">
                <a:latin typeface="Segoe UI Semibold"/>
                <a:cs typeface="Segoe UI Semibold"/>
              </a:rPr>
              <a:t>Sprint 4</a:t>
            </a:r>
            <a:endParaRPr lang="en-GB">
              <a:latin typeface="Segoe UI Semibold" panose="020B0702040204020203" pitchFamily="34" charset="0"/>
              <a:cs typeface="Segoe UI Semibold" panose="020B0702040204020203" pitchFamily="34" charset="0"/>
            </a:endParaRPr>
          </a:p>
        </p:txBody>
      </p:sp>
      <p:cxnSp>
        <p:nvCxnSpPr>
          <p:cNvPr id="9" name="Straight Connector 8">
            <a:extLst>
              <a:ext uri="{FF2B5EF4-FFF2-40B4-BE49-F238E27FC236}">
                <a16:creationId xmlns:a16="http://schemas.microsoft.com/office/drawing/2014/main" id="{D45DBAA1-EC91-488A-9011-FC0739990F64}"/>
              </a:ext>
            </a:extLst>
          </p:cNvPr>
          <p:cNvCxnSpPr/>
          <p:nvPr/>
        </p:nvCxnSpPr>
        <p:spPr>
          <a:xfrm>
            <a:off x="969819" y="1533236"/>
            <a:ext cx="1884218"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itle 3">
            <a:extLst>
              <a:ext uri="{FF2B5EF4-FFF2-40B4-BE49-F238E27FC236}">
                <a16:creationId xmlns:a16="http://schemas.microsoft.com/office/drawing/2014/main" id="{D5AA4E39-3E88-07A4-1E1D-27A9C82416BD}"/>
              </a:ext>
            </a:extLst>
          </p:cNvPr>
          <p:cNvSpPr txBox="1">
            <a:spLocks/>
          </p:cNvSpPr>
          <p:nvPr/>
        </p:nvSpPr>
        <p:spPr>
          <a:xfrm>
            <a:off x="966849" y="121842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a:latin typeface="Segoe UI Semibold"/>
                <a:cs typeface="Segoe UI Semibold"/>
              </a:rPr>
              <a:t>Design </a:t>
            </a:r>
            <a:endParaRPr lang="en-GB" sz="2800">
              <a:latin typeface="Segoe UI Semibold" panose="020B0702040204020203" pitchFamily="34" charset="0"/>
              <a:cs typeface="Segoe UI Semibold" panose="020B0702040204020203" pitchFamily="34" charset="0"/>
            </a:endParaRPr>
          </a:p>
        </p:txBody>
      </p:sp>
      <p:pic>
        <p:nvPicPr>
          <p:cNvPr id="7" name="Picture 6" descr="Shape&#10;&#10;Description automatically generated with medium confidence">
            <a:extLst>
              <a:ext uri="{FF2B5EF4-FFF2-40B4-BE49-F238E27FC236}">
                <a16:creationId xmlns:a16="http://schemas.microsoft.com/office/drawing/2014/main" id="{FDC8C27C-2A50-5150-A587-2BE51AED69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76238" y="6025228"/>
            <a:ext cx="1366818" cy="380395"/>
          </a:xfrm>
          <a:prstGeom prst="rect">
            <a:avLst/>
          </a:prstGeom>
        </p:spPr>
      </p:pic>
      <p:sp>
        <p:nvSpPr>
          <p:cNvPr id="3" name="Content Placeholder 2">
            <a:extLst>
              <a:ext uri="{FF2B5EF4-FFF2-40B4-BE49-F238E27FC236}">
                <a16:creationId xmlns:a16="http://schemas.microsoft.com/office/drawing/2014/main" id="{838C6391-FE74-7C25-7F35-EF1AA36BEB57}"/>
              </a:ext>
            </a:extLst>
          </p:cNvPr>
          <p:cNvSpPr>
            <a:spLocks noGrp="1"/>
          </p:cNvSpPr>
          <p:nvPr>
            <p:ph idx="1"/>
          </p:nvPr>
        </p:nvSpPr>
        <p:spPr>
          <a:xfrm>
            <a:off x="838200" y="2357587"/>
            <a:ext cx="10515600" cy="4351338"/>
          </a:xfrm>
        </p:spPr>
        <p:txBody>
          <a:bodyPr vert="horz" lIns="91440" tIns="45720" rIns="91440" bIns="45720" rtlCol="0" anchor="t">
            <a:normAutofit/>
          </a:bodyPr>
          <a:lstStyle/>
          <a:p>
            <a:r>
              <a:rPr lang="en-US">
                <a:cs typeface="Calibri" panose="020F0502020204030204"/>
              </a:rPr>
              <a:t>Skips – </a:t>
            </a:r>
            <a:br>
              <a:rPr lang="en-US">
                <a:cs typeface="Calibri" panose="020F0502020204030204"/>
              </a:rPr>
            </a:br>
            <a:r>
              <a:rPr lang="en-US">
                <a:cs typeface="Calibri" panose="020F0502020204030204"/>
              </a:rPr>
              <a:t>what size skip imagery</a:t>
            </a:r>
            <a:endParaRPr lang="en-US"/>
          </a:p>
          <a:p>
            <a:endParaRPr lang="en-US">
              <a:cs typeface="Calibri" panose="020F0502020204030204"/>
            </a:endParaRPr>
          </a:p>
          <a:p>
            <a:endParaRPr lang="en-US">
              <a:cs typeface="Calibri" panose="020F0502020204030204"/>
            </a:endParaRPr>
          </a:p>
        </p:txBody>
      </p:sp>
      <p:pic>
        <p:nvPicPr>
          <p:cNvPr id="6" name="Picture 5" descr="A screenshot of a cell phone&#10;&#10;Description automatically generated">
            <a:extLst>
              <a:ext uri="{FF2B5EF4-FFF2-40B4-BE49-F238E27FC236}">
                <a16:creationId xmlns:a16="http://schemas.microsoft.com/office/drawing/2014/main" id="{8AA00EA3-4945-8ED7-AA9F-67336C7E5330}"/>
              </a:ext>
            </a:extLst>
          </p:cNvPr>
          <p:cNvPicPr>
            <a:picLocks noChangeAspect="1"/>
          </p:cNvPicPr>
          <p:nvPr/>
        </p:nvPicPr>
        <p:blipFill>
          <a:blip r:embed="rId4"/>
          <a:stretch>
            <a:fillRect/>
          </a:stretch>
        </p:blipFill>
        <p:spPr>
          <a:xfrm>
            <a:off x="10059777" y="1393004"/>
            <a:ext cx="1901389" cy="4114800"/>
          </a:xfrm>
          <a:prstGeom prst="rect">
            <a:avLst/>
          </a:prstGeom>
          <a:ln>
            <a:solidFill>
              <a:schemeClr val="bg2">
                <a:lumMod val="90000"/>
              </a:schemeClr>
            </a:solidFill>
          </a:ln>
        </p:spPr>
      </p:pic>
      <p:pic>
        <p:nvPicPr>
          <p:cNvPr id="8" name="Picture 7" descr="A screenshot of a computer&#10;&#10;Description automatically generated">
            <a:extLst>
              <a:ext uri="{FF2B5EF4-FFF2-40B4-BE49-F238E27FC236}">
                <a16:creationId xmlns:a16="http://schemas.microsoft.com/office/drawing/2014/main" id="{923A3377-9DB9-A8D4-B69E-0632D2BC92F6}"/>
              </a:ext>
            </a:extLst>
          </p:cNvPr>
          <p:cNvPicPr>
            <a:picLocks noChangeAspect="1"/>
          </p:cNvPicPr>
          <p:nvPr/>
        </p:nvPicPr>
        <p:blipFill>
          <a:blip r:embed="rId5"/>
          <a:stretch>
            <a:fillRect/>
          </a:stretch>
        </p:blipFill>
        <p:spPr>
          <a:xfrm>
            <a:off x="4568358" y="1393004"/>
            <a:ext cx="5452586" cy="4114800"/>
          </a:xfrm>
          <a:prstGeom prst="rect">
            <a:avLst/>
          </a:prstGeom>
          <a:ln>
            <a:solidFill>
              <a:schemeClr val="bg2">
                <a:lumMod val="90000"/>
              </a:schemeClr>
            </a:solidFill>
          </a:ln>
        </p:spPr>
      </p:pic>
    </p:spTree>
    <p:extLst>
      <p:ext uri="{BB962C8B-B14F-4D97-AF65-F5344CB8AC3E}">
        <p14:creationId xmlns:p14="http://schemas.microsoft.com/office/powerpoint/2010/main" val="30628378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CEBC2A7-3EBB-4DAE-982F-51757A50CB72}"/>
              </a:ext>
            </a:extLst>
          </p:cNvPr>
          <p:cNvSpPr>
            <a:spLocks noGrp="1"/>
          </p:cNvSpPr>
          <p:nvPr>
            <p:ph type="title"/>
          </p:nvPr>
        </p:nvSpPr>
        <p:spPr>
          <a:xfrm>
            <a:off x="838200" y="365125"/>
            <a:ext cx="10515600" cy="1325563"/>
          </a:xfrm>
        </p:spPr>
        <p:txBody>
          <a:bodyPr/>
          <a:lstStyle/>
          <a:p>
            <a:r>
              <a:rPr lang="en-GB">
                <a:latin typeface="Segoe UI Semibold"/>
                <a:cs typeface="Segoe UI Semibold"/>
              </a:rPr>
              <a:t>Sprint 4</a:t>
            </a:r>
            <a:endParaRPr lang="en-GB">
              <a:latin typeface="Segoe UI Semibold" panose="020B0702040204020203" pitchFamily="34" charset="0"/>
              <a:cs typeface="Segoe UI Semibold" panose="020B0702040204020203" pitchFamily="34" charset="0"/>
            </a:endParaRPr>
          </a:p>
        </p:txBody>
      </p:sp>
      <p:cxnSp>
        <p:nvCxnSpPr>
          <p:cNvPr id="9" name="Straight Connector 8">
            <a:extLst>
              <a:ext uri="{FF2B5EF4-FFF2-40B4-BE49-F238E27FC236}">
                <a16:creationId xmlns:a16="http://schemas.microsoft.com/office/drawing/2014/main" id="{D45DBAA1-EC91-488A-9011-FC0739990F64}"/>
              </a:ext>
            </a:extLst>
          </p:cNvPr>
          <p:cNvCxnSpPr/>
          <p:nvPr/>
        </p:nvCxnSpPr>
        <p:spPr>
          <a:xfrm>
            <a:off x="969819" y="1533236"/>
            <a:ext cx="1884218"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itle 3">
            <a:extLst>
              <a:ext uri="{FF2B5EF4-FFF2-40B4-BE49-F238E27FC236}">
                <a16:creationId xmlns:a16="http://schemas.microsoft.com/office/drawing/2014/main" id="{D5AA4E39-3E88-07A4-1E1D-27A9C82416BD}"/>
              </a:ext>
            </a:extLst>
          </p:cNvPr>
          <p:cNvSpPr txBox="1">
            <a:spLocks/>
          </p:cNvSpPr>
          <p:nvPr/>
        </p:nvSpPr>
        <p:spPr>
          <a:xfrm>
            <a:off x="966849" y="121842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a:latin typeface="Segoe UI Semibold"/>
                <a:cs typeface="Segoe UI Semibold"/>
              </a:rPr>
              <a:t>Design </a:t>
            </a:r>
            <a:endParaRPr lang="en-GB" sz="2800">
              <a:latin typeface="Segoe UI Semibold" panose="020B0702040204020203" pitchFamily="34" charset="0"/>
              <a:cs typeface="Segoe UI Semibold" panose="020B0702040204020203" pitchFamily="34" charset="0"/>
            </a:endParaRPr>
          </a:p>
        </p:txBody>
      </p:sp>
      <p:pic>
        <p:nvPicPr>
          <p:cNvPr id="7" name="Picture 6" descr="Shape&#10;&#10;Description automatically generated with medium confidence">
            <a:extLst>
              <a:ext uri="{FF2B5EF4-FFF2-40B4-BE49-F238E27FC236}">
                <a16:creationId xmlns:a16="http://schemas.microsoft.com/office/drawing/2014/main" id="{FDC8C27C-2A50-5150-A587-2BE51AED69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76238" y="6025228"/>
            <a:ext cx="1366818" cy="380395"/>
          </a:xfrm>
          <a:prstGeom prst="rect">
            <a:avLst/>
          </a:prstGeom>
        </p:spPr>
      </p:pic>
      <p:sp>
        <p:nvSpPr>
          <p:cNvPr id="3" name="Content Placeholder 2">
            <a:extLst>
              <a:ext uri="{FF2B5EF4-FFF2-40B4-BE49-F238E27FC236}">
                <a16:creationId xmlns:a16="http://schemas.microsoft.com/office/drawing/2014/main" id="{838C6391-FE74-7C25-7F35-EF1AA36BEB57}"/>
              </a:ext>
            </a:extLst>
          </p:cNvPr>
          <p:cNvSpPr>
            <a:spLocks noGrp="1"/>
          </p:cNvSpPr>
          <p:nvPr>
            <p:ph idx="1"/>
          </p:nvPr>
        </p:nvSpPr>
        <p:spPr>
          <a:xfrm>
            <a:off x="838200" y="2357587"/>
            <a:ext cx="10515600" cy="4351338"/>
          </a:xfrm>
        </p:spPr>
        <p:txBody>
          <a:bodyPr vert="horz" lIns="91440" tIns="45720" rIns="91440" bIns="45720" rtlCol="0" anchor="t">
            <a:normAutofit/>
          </a:bodyPr>
          <a:lstStyle/>
          <a:p>
            <a:r>
              <a:rPr lang="en-US">
                <a:cs typeface="Calibri" panose="020F0502020204030204"/>
              </a:rPr>
              <a:t>Exit button on </a:t>
            </a:r>
            <a:br>
              <a:rPr lang="en-US">
                <a:cs typeface="Calibri" panose="020F0502020204030204"/>
              </a:rPr>
            </a:br>
            <a:r>
              <a:rPr lang="en-US">
                <a:cs typeface="Calibri" panose="020F0502020204030204"/>
              </a:rPr>
              <a:t>domestic abuse page </a:t>
            </a:r>
            <a:br>
              <a:rPr lang="en-US">
                <a:cs typeface="Calibri" panose="020F0502020204030204"/>
              </a:rPr>
            </a:br>
            <a:r>
              <a:rPr lang="en-US">
                <a:cs typeface="Calibri" panose="020F0502020204030204"/>
              </a:rPr>
              <a:t>not in right place</a:t>
            </a:r>
            <a:endParaRPr lang="en-US"/>
          </a:p>
          <a:p>
            <a:endParaRPr lang="en-US">
              <a:ea typeface="Calibri"/>
              <a:cs typeface="Calibri" panose="020F0502020204030204"/>
            </a:endParaRPr>
          </a:p>
        </p:txBody>
      </p:sp>
      <p:pic>
        <p:nvPicPr>
          <p:cNvPr id="2" name="Picture 1" descr="A screenshot of a phone&#10;&#10;Description automatically generated">
            <a:extLst>
              <a:ext uri="{FF2B5EF4-FFF2-40B4-BE49-F238E27FC236}">
                <a16:creationId xmlns:a16="http://schemas.microsoft.com/office/drawing/2014/main" id="{799AAAE8-29C3-D327-2C08-37F7541F00FD}"/>
              </a:ext>
            </a:extLst>
          </p:cNvPr>
          <p:cNvPicPr>
            <a:picLocks noChangeAspect="1"/>
          </p:cNvPicPr>
          <p:nvPr/>
        </p:nvPicPr>
        <p:blipFill>
          <a:blip r:embed="rId4"/>
          <a:stretch>
            <a:fillRect/>
          </a:stretch>
        </p:blipFill>
        <p:spPr>
          <a:xfrm>
            <a:off x="5148161" y="1547613"/>
            <a:ext cx="1735737" cy="3761408"/>
          </a:xfrm>
          <a:prstGeom prst="rect">
            <a:avLst/>
          </a:prstGeom>
          <a:ln>
            <a:solidFill>
              <a:schemeClr val="bg1">
                <a:lumMod val="85000"/>
              </a:schemeClr>
            </a:solidFill>
          </a:ln>
        </p:spPr>
      </p:pic>
      <p:pic>
        <p:nvPicPr>
          <p:cNvPr id="5" name="Picture 4" descr="A screenshot of a computer&#10;&#10;Description automatically generated">
            <a:extLst>
              <a:ext uri="{FF2B5EF4-FFF2-40B4-BE49-F238E27FC236}">
                <a16:creationId xmlns:a16="http://schemas.microsoft.com/office/drawing/2014/main" id="{04828842-1A16-ECDA-89B6-460B7257F742}"/>
              </a:ext>
            </a:extLst>
          </p:cNvPr>
          <p:cNvPicPr>
            <a:picLocks noChangeAspect="1"/>
          </p:cNvPicPr>
          <p:nvPr/>
        </p:nvPicPr>
        <p:blipFill>
          <a:blip r:embed="rId5"/>
          <a:stretch>
            <a:fillRect/>
          </a:stretch>
        </p:blipFill>
        <p:spPr>
          <a:xfrm>
            <a:off x="6980926" y="1542774"/>
            <a:ext cx="4988760" cy="3761408"/>
          </a:xfrm>
          <a:prstGeom prst="rect">
            <a:avLst/>
          </a:prstGeom>
          <a:ln>
            <a:solidFill>
              <a:schemeClr val="bg1">
                <a:lumMod val="85000"/>
              </a:schemeClr>
            </a:solidFill>
          </a:ln>
        </p:spPr>
      </p:pic>
    </p:spTree>
    <p:extLst>
      <p:ext uri="{BB962C8B-B14F-4D97-AF65-F5344CB8AC3E}">
        <p14:creationId xmlns:p14="http://schemas.microsoft.com/office/powerpoint/2010/main" val="35682825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CEBC2A7-3EBB-4DAE-982F-51757A50CB72}"/>
              </a:ext>
            </a:extLst>
          </p:cNvPr>
          <p:cNvSpPr>
            <a:spLocks noGrp="1"/>
          </p:cNvSpPr>
          <p:nvPr>
            <p:ph type="title"/>
          </p:nvPr>
        </p:nvSpPr>
        <p:spPr>
          <a:xfrm>
            <a:off x="838200" y="365125"/>
            <a:ext cx="10515600" cy="1325563"/>
          </a:xfrm>
        </p:spPr>
        <p:txBody>
          <a:bodyPr/>
          <a:lstStyle/>
          <a:p>
            <a:r>
              <a:rPr lang="en-GB">
                <a:latin typeface="Segoe UI Semibold"/>
                <a:cs typeface="Segoe UI Semibold"/>
              </a:rPr>
              <a:t>Sprint 4</a:t>
            </a:r>
            <a:endParaRPr lang="en-GB">
              <a:latin typeface="Segoe UI Semibold" panose="020B0702040204020203" pitchFamily="34" charset="0"/>
              <a:cs typeface="Segoe UI Semibold" panose="020B0702040204020203" pitchFamily="34" charset="0"/>
            </a:endParaRPr>
          </a:p>
        </p:txBody>
      </p:sp>
      <p:cxnSp>
        <p:nvCxnSpPr>
          <p:cNvPr id="9" name="Straight Connector 8">
            <a:extLst>
              <a:ext uri="{FF2B5EF4-FFF2-40B4-BE49-F238E27FC236}">
                <a16:creationId xmlns:a16="http://schemas.microsoft.com/office/drawing/2014/main" id="{D45DBAA1-EC91-488A-9011-FC0739990F64}"/>
              </a:ext>
            </a:extLst>
          </p:cNvPr>
          <p:cNvCxnSpPr/>
          <p:nvPr/>
        </p:nvCxnSpPr>
        <p:spPr>
          <a:xfrm>
            <a:off x="969819" y="1533236"/>
            <a:ext cx="1884218"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itle 3">
            <a:extLst>
              <a:ext uri="{FF2B5EF4-FFF2-40B4-BE49-F238E27FC236}">
                <a16:creationId xmlns:a16="http://schemas.microsoft.com/office/drawing/2014/main" id="{D5AA4E39-3E88-07A4-1E1D-27A9C82416BD}"/>
              </a:ext>
            </a:extLst>
          </p:cNvPr>
          <p:cNvSpPr txBox="1">
            <a:spLocks/>
          </p:cNvSpPr>
          <p:nvPr/>
        </p:nvSpPr>
        <p:spPr>
          <a:xfrm>
            <a:off x="966849" y="121842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a:latin typeface="Segoe UI Semibold"/>
                <a:cs typeface="Segoe UI Semibold"/>
              </a:rPr>
              <a:t>Design </a:t>
            </a:r>
            <a:endParaRPr lang="en-GB" sz="2800">
              <a:latin typeface="Segoe UI Semibold" panose="020B0702040204020203" pitchFamily="34" charset="0"/>
              <a:cs typeface="Segoe UI Semibold" panose="020B0702040204020203" pitchFamily="34" charset="0"/>
            </a:endParaRPr>
          </a:p>
        </p:txBody>
      </p:sp>
      <p:pic>
        <p:nvPicPr>
          <p:cNvPr id="7" name="Picture 6" descr="Shape&#10;&#10;Description automatically generated with medium confidence">
            <a:extLst>
              <a:ext uri="{FF2B5EF4-FFF2-40B4-BE49-F238E27FC236}">
                <a16:creationId xmlns:a16="http://schemas.microsoft.com/office/drawing/2014/main" id="{FDC8C27C-2A50-5150-A587-2BE51AED69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76238" y="6025228"/>
            <a:ext cx="1366818" cy="380395"/>
          </a:xfrm>
          <a:prstGeom prst="rect">
            <a:avLst/>
          </a:prstGeom>
        </p:spPr>
      </p:pic>
      <p:sp>
        <p:nvSpPr>
          <p:cNvPr id="3" name="Content Placeholder 2">
            <a:extLst>
              <a:ext uri="{FF2B5EF4-FFF2-40B4-BE49-F238E27FC236}">
                <a16:creationId xmlns:a16="http://schemas.microsoft.com/office/drawing/2014/main" id="{838C6391-FE74-7C25-7F35-EF1AA36BEB57}"/>
              </a:ext>
            </a:extLst>
          </p:cNvPr>
          <p:cNvSpPr>
            <a:spLocks noGrp="1"/>
          </p:cNvSpPr>
          <p:nvPr>
            <p:ph idx="1"/>
          </p:nvPr>
        </p:nvSpPr>
        <p:spPr>
          <a:xfrm>
            <a:off x="838200" y="2357587"/>
            <a:ext cx="10515600" cy="4351338"/>
          </a:xfrm>
        </p:spPr>
        <p:txBody>
          <a:bodyPr vert="horz" lIns="91440" tIns="45720" rIns="91440" bIns="45720" rtlCol="0" anchor="t">
            <a:normAutofit/>
          </a:bodyPr>
          <a:lstStyle/>
          <a:p>
            <a:r>
              <a:rPr lang="en-US">
                <a:ea typeface="Calibri"/>
                <a:cs typeface="Calibri" panose="020F0502020204030204"/>
              </a:rPr>
              <a:t>Gateshead's got your back app subsite</a:t>
            </a:r>
            <a:endParaRPr lang="en-US"/>
          </a:p>
          <a:p>
            <a:pPr lvl="1"/>
            <a:r>
              <a:rPr lang="en-US" sz="1800">
                <a:solidFill>
                  <a:srgbClr val="172B4D"/>
                </a:solidFill>
                <a:ea typeface="+mn-lt"/>
                <a:cs typeface="+mn-lt"/>
              </a:rPr>
              <a:t>Created contact us form</a:t>
            </a:r>
            <a:endParaRPr lang="en-US">
              <a:ea typeface="Calibri" panose="020F0502020204030204"/>
              <a:cs typeface="Calibri" panose="020F0502020204030204"/>
            </a:endParaRPr>
          </a:p>
          <a:p>
            <a:pPr lvl="1"/>
            <a:r>
              <a:rPr lang="en-US" sz="1800">
                <a:solidFill>
                  <a:srgbClr val="172B4D"/>
                </a:solidFill>
                <a:ea typeface="Calibri" panose="020F0502020204030204"/>
                <a:cs typeface="Calibri" panose="020F0502020204030204"/>
              </a:rPr>
              <a:t>Added example templates ready for styling </a:t>
            </a:r>
            <a:br>
              <a:rPr lang="en-US" sz="1800">
                <a:solidFill>
                  <a:srgbClr val="172B4D"/>
                </a:solidFill>
                <a:ea typeface="Calibri" panose="020F0502020204030204"/>
                <a:cs typeface="Calibri" panose="020F0502020204030204"/>
              </a:rPr>
            </a:br>
            <a:r>
              <a:rPr lang="en-US" sz="1800">
                <a:solidFill>
                  <a:srgbClr val="172B4D"/>
                </a:solidFill>
                <a:ea typeface="Calibri" panose="020F0502020204030204"/>
                <a:cs typeface="Calibri" panose="020F0502020204030204"/>
              </a:rPr>
              <a:t>with brand </a:t>
            </a:r>
            <a:r>
              <a:rPr lang="en-US" sz="1800" err="1">
                <a:solidFill>
                  <a:srgbClr val="172B4D"/>
                </a:solidFill>
                <a:ea typeface="Calibri" panose="020F0502020204030204"/>
                <a:cs typeface="Calibri" panose="020F0502020204030204"/>
              </a:rPr>
              <a:t>colours</a:t>
            </a:r>
            <a:r>
              <a:rPr lang="en-US" sz="1800">
                <a:solidFill>
                  <a:srgbClr val="172B4D"/>
                </a:solidFill>
                <a:ea typeface="Calibri" panose="020F0502020204030204"/>
                <a:cs typeface="Calibri" panose="020F0502020204030204"/>
              </a:rPr>
              <a:t> and logo (tbc)</a:t>
            </a:r>
          </a:p>
          <a:p>
            <a:endParaRPr lang="en-US">
              <a:ea typeface="Calibri" panose="020F0502020204030204"/>
              <a:cs typeface="Calibri" panose="020F0502020204030204"/>
            </a:endParaRPr>
          </a:p>
        </p:txBody>
      </p:sp>
      <p:pic>
        <p:nvPicPr>
          <p:cNvPr id="6" name="Picture 5" descr="A screenshot of a message&#10;&#10;Description automatically generated">
            <a:extLst>
              <a:ext uri="{FF2B5EF4-FFF2-40B4-BE49-F238E27FC236}">
                <a16:creationId xmlns:a16="http://schemas.microsoft.com/office/drawing/2014/main" id="{B2BB62B0-5AF4-4623-87ED-99349F96A798}"/>
              </a:ext>
            </a:extLst>
          </p:cNvPr>
          <p:cNvPicPr>
            <a:picLocks noChangeAspect="1"/>
          </p:cNvPicPr>
          <p:nvPr/>
        </p:nvPicPr>
        <p:blipFill>
          <a:blip r:embed="rId4"/>
          <a:stretch>
            <a:fillRect/>
          </a:stretch>
        </p:blipFill>
        <p:spPr>
          <a:xfrm>
            <a:off x="7110764" y="3156734"/>
            <a:ext cx="4794226" cy="3446981"/>
          </a:xfrm>
          <a:prstGeom prst="rect">
            <a:avLst/>
          </a:prstGeom>
        </p:spPr>
      </p:pic>
      <p:pic>
        <p:nvPicPr>
          <p:cNvPr id="8" name="Picture 7" descr="A white paper with black lines&#10;&#10;Description automatically generated">
            <a:extLst>
              <a:ext uri="{FF2B5EF4-FFF2-40B4-BE49-F238E27FC236}">
                <a16:creationId xmlns:a16="http://schemas.microsoft.com/office/drawing/2014/main" id="{A47F29E3-F824-A470-F455-6D25FF2159A0}"/>
              </a:ext>
            </a:extLst>
          </p:cNvPr>
          <p:cNvPicPr>
            <a:picLocks noChangeAspect="1"/>
          </p:cNvPicPr>
          <p:nvPr/>
        </p:nvPicPr>
        <p:blipFill>
          <a:blip r:embed="rId5"/>
          <a:stretch>
            <a:fillRect/>
          </a:stretch>
        </p:blipFill>
        <p:spPr>
          <a:xfrm>
            <a:off x="7114854" y="260960"/>
            <a:ext cx="4786045" cy="2791499"/>
          </a:xfrm>
          <a:prstGeom prst="rect">
            <a:avLst/>
          </a:prstGeom>
          <a:ln>
            <a:solidFill>
              <a:schemeClr val="bg2">
                <a:lumMod val="90000"/>
              </a:schemeClr>
            </a:solidFill>
          </a:ln>
        </p:spPr>
      </p:pic>
    </p:spTree>
    <p:extLst>
      <p:ext uri="{BB962C8B-B14F-4D97-AF65-F5344CB8AC3E}">
        <p14:creationId xmlns:p14="http://schemas.microsoft.com/office/powerpoint/2010/main" val="34517200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CEBC2A7-3EBB-4DAE-982F-51757A50CB72}"/>
              </a:ext>
            </a:extLst>
          </p:cNvPr>
          <p:cNvSpPr>
            <a:spLocks noGrp="1"/>
          </p:cNvSpPr>
          <p:nvPr>
            <p:ph type="title"/>
          </p:nvPr>
        </p:nvSpPr>
        <p:spPr>
          <a:xfrm>
            <a:off x="838200" y="365125"/>
            <a:ext cx="10515600" cy="1325563"/>
          </a:xfrm>
        </p:spPr>
        <p:txBody>
          <a:bodyPr/>
          <a:lstStyle/>
          <a:p>
            <a:r>
              <a:rPr lang="en-GB">
                <a:latin typeface="Segoe UI Semibold"/>
                <a:cs typeface="Segoe UI Semibold"/>
              </a:rPr>
              <a:t>Sprint 4</a:t>
            </a:r>
            <a:endParaRPr lang="en-GB">
              <a:latin typeface="Segoe UI Semibold" panose="020B0702040204020203" pitchFamily="34" charset="0"/>
              <a:cs typeface="Segoe UI Semibold" panose="020B0702040204020203" pitchFamily="34" charset="0"/>
            </a:endParaRPr>
          </a:p>
        </p:txBody>
      </p:sp>
      <p:cxnSp>
        <p:nvCxnSpPr>
          <p:cNvPr id="9" name="Straight Connector 8">
            <a:extLst>
              <a:ext uri="{FF2B5EF4-FFF2-40B4-BE49-F238E27FC236}">
                <a16:creationId xmlns:a16="http://schemas.microsoft.com/office/drawing/2014/main" id="{D45DBAA1-EC91-488A-9011-FC0739990F64}"/>
              </a:ext>
            </a:extLst>
          </p:cNvPr>
          <p:cNvCxnSpPr/>
          <p:nvPr/>
        </p:nvCxnSpPr>
        <p:spPr>
          <a:xfrm>
            <a:off x="969819" y="1533236"/>
            <a:ext cx="1884218"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Content Placeholder 2">
            <a:extLst>
              <a:ext uri="{FF2B5EF4-FFF2-40B4-BE49-F238E27FC236}">
                <a16:creationId xmlns:a16="http://schemas.microsoft.com/office/drawing/2014/main" id="{466DF149-9B87-86BC-F828-B0E9EF52CCB1}"/>
              </a:ext>
            </a:extLst>
          </p:cNvPr>
          <p:cNvSpPr txBox="1">
            <a:spLocks/>
          </p:cNvSpPr>
          <p:nvPr/>
        </p:nvSpPr>
        <p:spPr>
          <a:xfrm>
            <a:off x="836427" y="2504399"/>
            <a:ext cx="11006629" cy="399167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endParaRPr lang="en-GB" sz="2400">
              <a:latin typeface="Segoe UI Semilight" panose="020B0402040204020203" pitchFamily="34" charset="0"/>
              <a:cs typeface="Segoe UI Semilight" panose="020B0402040204020203" pitchFamily="34" charset="0"/>
            </a:endParaRPr>
          </a:p>
        </p:txBody>
      </p:sp>
      <p:sp>
        <p:nvSpPr>
          <p:cNvPr id="14" name="Title 3">
            <a:extLst>
              <a:ext uri="{FF2B5EF4-FFF2-40B4-BE49-F238E27FC236}">
                <a16:creationId xmlns:a16="http://schemas.microsoft.com/office/drawing/2014/main" id="{D5AA4E39-3E88-07A4-1E1D-27A9C82416BD}"/>
              </a:ext>
            </a:extLst>
          </p:cNvPr>
          <p:cNvSpPr txBox="1">
            <a:spLocks/>
          </p:cNvSpPr>
          <p:nvPr/>
        </p:nvSpPr>
        <p:spPr>
          <a:xfrm>
            <a:off x="838200" y="117883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a:latin typeface="Segoe UI Semibold"/>
                <a:cs typeface="Segoe UI Semibold"/>
              </a:rPr>
              <a:t>Development</a:t>
            </a:r>
            <a:endParaRPr lang="en-GB" sz="2800">
              <a:latin typeface="Segoe UI Semibold" panose="020B0702040204020203" pitchFamily="34" charset="0"/>
              <a:cs typeface="Segoe UI Semibold" panose="020B0702040204020203" pitchFamily="34" charset="0"/>
            </a:endParaRPr>
          </a:p>
        </p:txBody>
      </p:sp>
      <p:pic>
        <p:nvPicPr>
          <p:cNvPr id="7" name="Picture 6" descr="Shape&#10;&#10;Description automatically generated with medium confidence">
            <a:extLst>
              <a:ext uri="{FF2B5EF4-FFF2-40B4-BE49-F238E27FC236}">
                <a16:creationId xmlns:a16="http://schemas.microsoft.com/office/drawing/2014/main" id="{FDC8C27C-2A50-5150-A587-2BE51AED69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76238" y="6025228"/>
            <a:ext cx="1366818" cy="380395"/>
          </a:xfrm>
          <a:prstGeom prst="rect">
            <a:avLst/>
          </a:prstGeom>
        </p:spPr>
      </p:pic>
      <p:sp>
        <p:nvSpPr>
          <p:cNvPr id="3" name="Content Placeholder 2">
            <a:extLst>
              <a:ext uri="{FF2B5EF4-FFF2-40B4-BE49-F238E27FC236}">
                <a16:creationId xmlns:a16="http://schemas.microsoft.com/office/drawing/2014/main" id="{D7810CC8-1244-FBE5-73EF-6F19F90A5CF0}"/>
              </a:ext>
            </a:extLst>
          </p:cNvPr>
          <p:cNvSpPr>
            <a:spLocks noGrp="1"/>
          </p:cNvSpPr>
          <p:nvPr>
            <p:ph idx="1"/>
          </p:nvPr>
        </p:nvSpPr>
        <p:spPr>
          <a:xfrm>
            <a:off x="838200" y="2328833"/>
            <a:ext cx="10515600" cy="4351338"/>
          </a:xfrm>
        </p:spPr>
        <p:txBody>
          <a:bodyPr vert="horz" lIns="91440" tIns="45720" rIns="91440" bIns="45720" rtlCol="0" anchor="t">
            <a:normAutofit/>
          </a:bodyPr>
          <a:lstStyle/>
          <a:p>
            <a:r>
              <a:rPr lang="en-US" sz="2000" dirty="0">
                <a:cs typeface="Calibri"/>
              </a:rPr>
              <a:t>Site decommission</a:t>
            </a:r>
          </a:p>
          <a:p>
            <a:r>
              <a:rPr lang="en-US" sz="2000" dirty="0">
                <a:cs typeface="Calibri"/>
              </a:rPr>
              <a:t>SSL certificate for Gateshead.gov.uk</a:t>
            </a:r>
            <a:endParaRPr lang="en-US" sz="2000" dirty="0">
              <a:ea typeface="Calibri"/>
              <a:cs typeface="Calibri"/>
            </a:endParaRPr>
          </a:p>
          <a:p>
            <a:r>
              <a:rPr lang="en-US" sz="2000" dirty="0">
                <a:cs typeface="Calibri"/>
              </a:rPr>
              <a:t>ADFS renewal</a:t>
            </a:r>
            <a:endParaRPr lang="en-US" sz="2000" dirty="0">
              <a:ea typeface="Calibri"/>
              <a:cs typeface="Calibri"/>
            </a:endParaRPr>
          </a:p>
          <a:p>
            <a:r>
              <a:rPr lang="en-US" sz="2000" dirty="0">
                <a:cs typeface="Calibri"/>
              </a:rPr>
              <a:t>Change text on Digital Panel sign up on confirmation pages</a:t>
            </a:r>
            <a:endParaRPr lang="en-US" sz="2000" dirty="0">
              <a:ea typeface="Calibri"/>
              <a:cs typeface="Calibri"/>
            </a:endParaRPr>
          </a:p>
        </p:txBody>
      </p:sp>
    </p:spTree>
    <p:extLst>
      <p:ext uri="{BB962C8B-B14F-4D97-AF65-F5344CB8AC3E}">
        <p14:creationId xmlns:p14="http://schemas.microsoft.com/office/powerpoint/2010/main" val="2967165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0B13C-CEDE-35E3-7254-1D6890EBDAF8}"/>
              </a:ext>
            </a:extLst>
          </p:cNvPr>
          <p:cNvSpPr>
            <a:spLocks noGrp="1"/>
          </p:cNvSpPr>
          <p:nvPr>
            <p:ph type="title"/>
          </p:nvPr>
        </p:nvSpPr>
        <p:spPr>
          <a:xfrm>
            <a:off x="644987" y="391855"/>
            <a:ext cx="10515600" cy="358322"/>
          </a:xfrm>
        </p:spPr>
        <p:txBody>
          <a:bodyPr>
            <a:normAutofit fontScale="90000"/>
          </a:bodyPr>
          <a:lstStyle/>
          <a:p>
            <a:r>
              <a:rPr lang="en-US" sz="2200" dirty="0">
                <a:latin typeface="Calibri"/>
                <a:cs typeface="Calibri"/>
              </a:rPr>
              <a:t>Late School Applications – code review amendments</a:t>
            </a:r>
            <a:endParaRPr lang="en-US" dirty="0"/>
          </a:p>
          <a:p>
            <a:endParaRPr lang="en-US" sz="2400">
              <a:latin typeface="Calibri"/>
              <a:cs typeface="Calibri"/>
            </a:endParaRPr>
          </a:p>
        </p:txBody>
      </p:sp>
      <p:sp>
        <p:nvSpPr>
          <p:cNvPr id="4" name="Text Placeholder 11">
            <a:extLst>
              <a:ext uri="{FF2B5EF4-FFF2-40B4-BE49-F238E27FC236}">
                <a16:creationId xmlns:a16="http://schemas.microsoft.com/office/drawing/2014/main" id="{B5E859A3-2CA7-F810-0EF6-609E128864EF}"/>
              </a:ext>
            </a:extLst>
          </p:cNvPr>
          <p:cNvSpPr txBox="1">
            <a:spLocks/>
          </p:cNvSpPr>
          <p:nvPr/>
        </p:nvSpPr>
        <p:spPr>
          <a:xfrm>
            <a:off x="1011553" y="1564597"/>
            <a:ext cx="10051321" cy="1448307"/>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42900" indent="-342900">
              <a:buChar char="•"/>
            </a:pPr>
            <a:endParaRPr lang="en-GB" sz="1200" b="0">
              <a:cs typeface="Calibri"/>
            </a:endParaRPr>
          </a:p>
        </p:txBody>
      </p:sp>
      <p:sp>
        <p:nvSpPr>
          <p:cNvPr id="11" name="TextBox 10">
            <a:extLst>
              <a:ext uri="{FF2B5EF4-FFF2-40B4-BE49-F238E27FC236}">
                <a16:creationId xmlns:a16="http://schemas.microsoft.com/office/drawing/2014/main" id="{C8D3EE6C-BE01-7B05-6221-D8B4F11600D4}"/>
              </a:ext>
            </a:extLst>
          </p:cNvPr>
          <p:cNvSpPr txBox="1"/>
          <p:nvPr/>
        </p:nvSpPr>
        <p:spPr>
          <a:xfrm>
            <a:off x="300607" y="2677150"/>
            <a:ext cx="2743200" cy="126188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dirty="0">
                <a:solidFill>
                  <a:srgbClr val="000000"/>
                </a:solidFill>
                <a:ea typeface="+mn-lt"/>
                <a:cs typeface="Calibri"/>
              </a:rPr>
              <a:t>Improve code to make it faster, simpler to update, and easier for other developers to maintain.</a:t>
            </a:r>
            <a:r>
              <a:rPr lang="en-GB" sz="1600" dirty="0">
                <a:cs typeface="Arial"/>
              </a:rPr>
              <a:t> </a:t>
            </a:r>
            <a:endParaRPr lang="en-US" dirty="0">
              <a:cs typeface="Calibri" panose="020F0502020204030204"/>
            </a:endParaRPr>
          </a:p>
          <a:p>
            <a:endParaRPr lang="en-GB" sz="1200">
              <a:cs typeface="Arial"/>
            </a:endParaRPr>
          </a:p>
        </p:txBody>
      </p:sp>
      <p:pic>
        <p:nvPicPr>
          <p:cNvPr id="6" name="Picture 5" descr="A screenshot of a computer program&#10;&#10;Description automatically generated">
            <a:extLst>
              <a:ext uri="{FF2B5EF4-FFF2-40B4-BE49-F238E27FC236}">
                <a16:creationId xmlns:a16="http://schemas.microsoft.com/office/drawing/2014/main" id="{B5905FEC-E2ED-72B7-CFBA-38B4918E16A4}"/>
              </a:ext>
            </a:extLst>
          </p:cNvPr>
          <p:cNvPicPr>
            <a:picLocks noChangeAspect="1"/>
          </p:cNvPicPr>
          <p:nvPr/>
        </p:nvPicPr>
        <p:blipFill>
          <a:blip r:embed="rId2"/>
          <a:stretch>
            <a:fillRect/>
          </a:stretch>
        </p:blipFill>
        <p:spPr>
          <a:xfrm>
            <a:off x="3087511" y="2740534"/>
            <a:ext cx="8876828" cy="3804043"/>
          </a:xfrm>
          <a:prstGeom prst="rect">
            <a:avLst/>
          </a:prstGeom>
        </p:spPr>
      </p:pic>
      <p:pic>
        <p:nvPicPr>
          <p:cNvPr id="12" name="Picture 11" descr="A screenshot of a computer&#10;&#10;Description automatically generated">
            <a:extLst>
              <a:ext uri="{FF2B5EF4-FFF2-40B4-BE49-F238E27FC236}">
                <a16:creationId xmlns:a16="http://schemas.microsoft.com/office/drawing/2014/main" id="{9C487FAD-BFAE-6D90-A4C0-FB3DBE0D2F53}"/>
              </a:ext>
            </a:extLst>
          </p:cNvPr>
          <p:cNvPicPr>
            <a:picLocks noChangeAspect="1"/>
          </p:cNvPicPr>
          <p:nvPr/>
        </p:nvPicPr>
        <p:blipFill>
          <a:blip r:embed="rId3"/>
          <a:stretch>
            <a:fillRect/>
          </a:stretch>
        </p:blipFill>
        <p:spPr>
          <a:xfrm>
            <a:off x="3087511" y="632678"/>
            <a:ext cx="8876828" cy="2036643"/>
          </a:xfrm>
          <a:prstGeom prst="rect">
            <a:avLst/>
          </a:prstGeom>
        </p:spPr>
      </p:pic>
    </p:spTree>
    <p:extLst>
      <p:ext uri="{BB962C8B-B14F-4D97-AF65-F5344CB8AC3E}">
        <p14:creationId xmlns:p14="http://schemas.microsoft.com/office/powerpoint/2010/main" val="2423849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CEBC2A7-3EBB-4DAE-982F-51757A50CB72}"/>
              </a:ext>
            </a:extLst>
          </p:cNvPr>
          <p:cNvSpPr>
            <a:spLocks noGrp="1"/>
          </p:cNvSpPr>
          <p:nvPr>
            <p:ph type="title"/>
          </p:nvPr>
        </p:nvSpPr>
        <p:spPr>
          <a:xfrm>
            <a:off x="839788" y="365125"/>
            <a:ext cx="10515600" cy="1214260"/>
          </a:xfrm>
        </p:spPr>
        <p:txBody>
          <a:bodyPr/>
          <a:lstStyle/>
          <a:p>
            <a:r>
              <a:rPr lang="en-GB">
                <a:latin typeface="Segoe UI Semibold"/>
                <a:cs typeface="Segoe UI Semibold"/>
              </a:rPr>
              <a:t>Sprint 4</a:t>
            </a:r>
            <a:endParaRPr lang="en-GB">
              <a:latin typeface="Segoe UI Semibold" panose="020B0702040204020203" pitchFamily="34" charset="0"/>
              <a:cs typeface="Segoe UI Semibold" panose="020B0702040204020203" pitchFamily="34" charset="0"/>
            </a:endParaRPr>
          </a:p>
        </p:txBody>
      </p:sp>
      <p:cxnSp>
        <p:nvCxnSpPr>
          <p:cNvPr id="9" name="Straight Connector 8">
            <a:extLst>
              <a:ext uri="{FF2B5EF4-FFF2-40B4-BE49-F238E27FC236}">
                <a16:creationId xmlns:a16="http://schemas.microsoft.com/office/drawing/2014/main" id="{D45DBAA1-EC91-488A-9011-FC0739990F64}"/>
              </a:ext>
            </a:extLst>
          </p:cNvPr>
          <p:cNvCxnSpPr/>
          <p:nvPr/>
        </p:nvCxnSpPr>
        <p:spPr>
          <a:xfrm>
            <a:off x="875639" y="1421933"/>
            <a:ext cx="1884218"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Content Placeholder 2">
            <a:extLst>
              <a:ext uri="{FF2B5EF4-FFF2-40B4-BE49-F238E27FC236}">
                <a16:creationId xmlns:a16="http://schemas.microsoft.com/office/drawing/2014/main" id="{466DF149-9B87-86BC-F828-B0E9EF52CCB1}"/>
              </a:ext>
            </a:extLst>
          </p:cNvPr>
          <p:cNvSpPr txBox="1">
            <a:spLocks/>
          </p:cNvSpPr>
          <p:nvPr/>
        </p:nvSpPr>
        <p:spPr>
          <a:xfrm>
            <a:off x="836427" y="2504399"/>
            <a:ext cx="11006629" cy="399167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endParaRPr lang="en-GB" sz="2400">
              <a:latin typeface="Segoe UI Semilight" panose="020B0402040204020203" pitchFamily="34" charset="0"/>
              <a:cs typeface="Segoe UI Semilight" panose="020B0402040204020203" pitchFamily="34" charset="0"/>
            </a:endParaRPr>
          </a:p>
        </p:txBody>
      </p:sp>
      <p:sp>
        <p:nvSpPr>
          <p:cNvPr id="14" name="Title 3">
            <a:extLst>
              <a:ext uri="{FF2B5EF4-FFF2-40B4-BE49-F238E27FC236}">
                <a16:creationId xmlns:a16="http://schemas.microsoft.com/office/drawing/2014/main" id="{D5AA4E39-3E88-07A4-1E1D-27A9C82416BD}"/>
              </a:ext>
            </a:extLst>
          </p:cNvPr>
          <p:cNvSpPr txBox="1">
            <a:spLocks/>
          </p:cNvSpPr>
          <p:nvPr/>
        </p:nvSpPr>
        <p:spPr>
          <a:xfrm>
            <a:off x="307369" y="1376758"/>
            <a:ext cx="5692639" cy="9488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a:latin typeface="Segoe UI Semibold"/>
                <a:cs typeface="Segoe UI Semibold"/>
              </a:rPr>
              <a:t>Content and wireframing</a:t>
            </a:r>
            <a:endParaRPr lang="en-GB" sz="2800">
              <a:latin typeface="Segoe UI Semibold" panose="020B0702040204020203" pitchFamily="34" charset="0"/>
              <a:cs typeface="Segoe UI Semibold" panose="020B0702040204020203" pitchFamily="34" charset="0"/>
            </a:endParaRPr>
          </a:p>
        </p:txBody>
      </p:sp>
      <p:pic>
        <p:nvPicPr>
          <p:cNvPr id="7" name="Picture 6" descr="Shape&#10;&#10;Description automatically generated with medium confidence">
            <a:extLst>
              <a:ext uri="{FF2B5EF4-FFF2-40B4-BE49-F238E27FC236}">
                <a16:creationId xmlns:a16="http://schemas.microsoft.com/office/drawing/2014/main" id="{FDC8C27C-2A50-5150-A587-2BE51AED69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76238" y="6025228"/>
            <a:ext cx="1366818" cy="380395"/>
          </a:xfrm>
          <a:prstGeom prst="rect">
            <a:avLst/>
          </a:prstGeom>
        </p:spPr>
      </p:pic>
      <p:sp>
        <p:nvSpPr>
          <p:cNvPr id="3" name="TextBox 2">
            <a:extLst>
              <a:ext uri="{FF2B5EF4-FFF2-40B4-BE49-F238E27FC236}">
                <a16:creationId xmlns:a16="http://schemas.microsoft.com/office/drawing/2014/main" id="{56CD6C19-FF9C-4ACA-E6EC-351367735C31}"/>
              </a:ext>
            </a:extLst>
          </p:cNvPr>
          <p:cNvSpPr txBox="1"/>
          <p:nvPr/>
        </p:nvSpPr>
        <p:spPr>
          <a:xfrm>
            <a:off x="504264" y="2269191"/>
            <a:ext cx="9833161" cy="38164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1600" dirty="0">
                <a:cs typeface="Calibri" panose="020F0502020204030204"/>
              </a:rPr>
              <a:t>Replacement bins</a:t>
            </a:r>
            <a:endParaRPr lang="en-US" dirty="0"/>
          </a:p>
          <a:p>
            <a:pPr marL="742950" lvl="1" indent="-285750">
              <a:buFont typeface="Arial"/>
              <a:buChar char="•"/>
            </a:pPr>
            <a:r>
              <a:rPr lang="en-US" sz="1600" dirty="0">
                <a:cs typeface="Calibri" panose="020F0502020204030204"/>
              </a:rPr>
              <a:t>Update email following a rebooking – reference to payment removed and additional advice about access</a:t>
            </a:r>
            <a:endParaRPr lang="en-US" sz="1600" dirty="0">
              <a:ea typeface="Calibri"/>
              <a:cs typeface="Calibri" panose="020F0502020204030204"/>
            </a:endParaRPr>
          </a:p>
          <a:p>
            <a:pPr marL="285750" indent="-285750">
              <a:buFont typeface="Arial"/>
              <a:buChar char="•"/>
            </a:pPr>
            <a:r>
              <a:rPr lang="en-US" sz="1600" dirty="0">
                <a:cs typeface="Calibri" panose="020F0502020204030204"/>
              </a:rPr>
              <a:t>Create page for cabinet appendices</a:t>
            </a:r>
            <a:endParaRPr lang="en-US" sz="1600" dirty="0">
              <a:ea typeface="Calibri"/>
              <a:cs typeface="Calibri" panose="020F0502020204030204"/>
            </a:endParaRPr>
          </a:p>
          <a:p>
            <a:pPr marL="285750" indent="-285750">
              <a:buFont typeface="Arial"/>
              <a:buChar char="•"/>
            </a:pPr>
            <a:r>
              <a:rPr lang="en-US" sz="1600" dirty="0">
                <a:ea typeface="+mn-lt"/>
                <a:cs typeface="+mn-lt"/>
              </a:rPr>
              <a:t>Adult Social Care - resource </a:t>
            </a:r>
            <a:r>
              <a:rPr lang="en-US" sz="1600" dirty="0" err="1">
                <a:ea typeface="+mn-lt"/>
                <a:cs typeface="+mn-lt"/>
              </a:rPr>
              <a:t>centres</a:t>
            </a:r>
            <a:endParaRPr lang="en-US" sz="1600" dirty="0" err="1">
              <a:ea typeface="Calibri" panose="020F0502020204030204"/>
              <a:cs typeface="Calibri" panose="020F0502020204030204"/>
            </a:endParaRPr>
          </a:p>
          <a:p>
            <a:pPr marL="285750" indent="-285750">
              <a:buFont typeface="Arial"/>
              <a:buChar char="•"/>
            </a:pPr>
            <a:r>
              <a:rPr lang="en-US" sz="1600" dirty="0">
                <a:cs typeface="Calibri" panose="020F0502020204030204"/>
              </a:rPr>
              <a:t>Digital style guide - </a:t>
            </a:r>
            <a:r>
              <a:rPr lang="en-US" sz="1600" dirty="0">
                <a:ea typeface="+mn-lt"/>
                <a:cs typeface="+mn-lt"/>
                <a:hlinkClick r:id="rId4"/>
              </a:rPr>
              <a:t>Digital service standards - Intranet - Gateshead Intranet</a:t>
            </a:r>
            <a:endParaRPr lang="en-US" dirty="0"/>
          </a:p>
          <a:p>
            <a:pPr marL="742950" lvl="1" indent="-285750">
              <a:buFont typeface="Arial"/>
              <a:buChar char="•"/>
            </a:pPr>
            <a:r>
              <a:rPr lang="en-US" sz="1600" dirty="0">
                <a:cs typeface="Calibri" panose="020F0502020204030204"/>
              </a:rPr>
              <a:t>How we work</a:t>
            </a:r>
            <a:endParaRPr lang="en-US" sz="1600" dirty="0">
              <a:ea typeface="Calibri"/>
              <a:cs typeface="Calibri" panose="020F0502020204030204"/>
            </a:endParaRPr>
          </a:p>
          <a:p>
            <a:pPr marL="742950" lvl="1" indent="-285750">
              <a:buFont typeface="Arial"/>
              <a:buChar char="•"/>
            </a:pPr>
            <a:r>
              <a:rPr lang="en-US" sz="1600" dirty="0">
                <a:cs typeface="Calibri" panose="020F0502020204030204"/>
              </a:rPr>
              <a:t>About the digital team/how we can help you</a:t>
            </a:r>
            <a:endParaRPr lang="en-US" sz="1600" dirty="0">
              <a:ea typeface="Calibri"/>
              <a:cs typeface="Calibri" panose="020F0502020204030204"/>
            </a:endParaRPr>
          </a:p>
          <a:p>
            <a:pPr marL="742950" lvl="1" indent="-285750">
              <a:buFont typeface="Arial"/>
              <a:buChar char="•"/>
            </a:pPr>
            <a:r>
              <a:rPr lang="en-US" sz="1600" dirty="0">
                <a:cs typeface="Calibri" panose="020F0502020204030204"/>
              </a:rPr>
              <a:t>Past and current digital projects</a:t>
            </a:r>
            <a:endParaRPr lang="en-US" sz="1600" dirty="0">
              <a:ea typeface="Calibri"/>
              <a:cs typeface="Calibri" panose="020F0502020204030204"/>
            </a:endParaRPr>
          </a:p>
          <a:p>
            <a:pPr marL="742950" lvl="1" indent="-285750">
              <a:buFont typeface="Arial"/>
              <a:buChar char="•"/>
            </a:pPr>
            <a:r>
              <a:rPr lang="en-US" sz="1600" dirty="0">
                <a:cs typeface="Calibri" panose="020F0502020204030204"/>
              </a:rPr>
              <a:t>Content accessibility</a:t>
            </a:r>
            <a:endParaRPr lang="en-US" sz="1600" dirty="0">
              <a:ea typeface="Calibri"/>
              <a:cs typeface="Calibri" panose="020F0502020204030204"/>
            </a:endParaRPr>
          </a:p>
          <a:p>
            <a:pPr marL="742950" lvl="1" indent="-285750">
              <a:buFont typeface="Arial"/>
              <a:buChar char="•"/>
            </a:pPr>
            <a:r>
              <a:rPr lang="en-US" sz="1600" dirty="0">
                <a:cs typeface="Calibri" panose="020F0502020204030204"/>
              </a:rPr>
              <a:t>Accessible pdfs</a:t>
            </a:r>
            <a:endParaRPr lang="en-US" sz="1600" dirty="0">
              <a:ea typeface="Calibri"/>
              <a:cs typeface="Calibri" panose="020F0502020204030204"/>
            </a:endParaRPr>
          </a:p>
          <a:p>
            <a:endParaRPr lang="en-US" sz="1600" dirty="0">
              <a:ea typeface="Calibri"/>
              <a:cs typeface="Calibri" panose="020F0502020204030204"/>
            </a:endParaRPr>
          </a:p>
          <a:p>
            <a:pPr lvl="1"/>
            <a:endParaRPr lang="en-US" sz="1600">
              <a:cs typeface="Calibri"/>
            </a:endParaRPr>
          </a:p>
          <a:p>
            <a:pPr lvl="1"/>
            <a:endParaRPr lang="en-US" sz="1600">
              <a:ea typeface="Calibri" panose="020F0502020204030204"/>
              <a:cs typeface="Calibri" panose="020F0502020204030204"/>
            </a:endParaRPr>
          </a:p>
          <a:p>
            <a:pPr marL="285750" indent="-285750">
              <a:buFont typeface="Arial,Sans-Serif"/>
              <a:buChar char="•"/>
            </a:pPr>
            <a:endParaRPr lang="en-US" sz="1600">
              <a:ea typeface="Calibri" panose="020F0502020204030204"/>
              <a:cs typeface="Calibri" panose="020F0502020204030204"/>
            </a:endParaRPr>
          </a:p>
          <a:p>
            <a:pPr marL="285750" indent="-285750">
              <a:buFont typeface="Arial"/>
              <a:buChar char="•"/>
            </a:pPr>
            <a:endParaRPr lang="en-US">
              <a:ea typeface="Calibri" panose="020F0502020204030204"/>
              <a:cs typeface="Calibri" panose="020F0502020204030204"/>
            </a:endParaRPr>
          </a:p>
        </p:txBody>
      </p:sp>
    </p:spTree>
    <p:extLst>
      <p:ext uri="{BB962C8B-B14F-4D97-AF65-F5344CB8AC3E}">
        <p14:creationId xmlns:p14="http://schemas.microsoft.com/office/powerpoint/2010/main" val="2778335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0B13C-CEDE-35E3-7254-1D6890EBDAF8}"/>
              </a:ext>
            </a:extLst>
          </p:cNvPr>
          <p:cNvSpPr>
            <a:spLocks noGrp="1"/>
          </p:cNvSpPr>
          <p:nvPr>
            <p:ph type="title"/>
          </p:nvPr>
        </p:nvSpPr>
        <p:spPr>
          <a:xfrm>
            <a:off x="830381" y="374532"/>
            <a:ext cx="10515600" cy="497712"/>
          </a:xfrm>
        </p:spPr>
        <p:txBody>
          <a:bodyPr>
            <a:normAutofit/>
          </a:bodyPr>
          <a:lstStyle/>
          <a:p>
            <a:r>
              <a:rPr lang="en-GB" sz="2800" b="1">
                <a:cs typeface="Calibri Light"/>
              </a:rPr>
              <a:t>Editorial checks and publication of three new privacy notices</a:t>
            </a:r>
            <a:endParaRPr lang="en-US"/>
          </a:p>
        </p:txBody>
      </p:sp>
      <p:sp>
        <p:nvSpPr>
          <p:cNvPr id="4" name="Text Placeholder 11">
            <a:extLst>
              <a:ext uri="{FF2B5EF4-FFF2-40B4-BE49-F238E27FC236}">
                <a16:creationId xmlns:a16="http://schemas.microsoft.com/office/drawing/2014/main" id="{DFE658E2-28B1-80E4-EF40-08BDB54714A1}"/>
              </a:ext>
            </a:extLst>
          </p:cNvPr>
          <p:cNvSpPr txBox="1">
            <a:spLocks/>
          </p:cNvSpPr>
          <p:nvPr/>
        </p:nvSpPr>
        <p:spPr>
          <a:xfrm>
            <a:off x="1008869" y="1255781"/>
            <a:ext cx="10658255" cy="1739787"/>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42900" indent="-342900">
              <a:buChar char="•"/>
            </a:pPr>
            <a:r>
              <a:rPr lang="en-GB" sz="1200" b="0">
                <a:cs typeface="Calibri"/>
              </a:rPr>
              <a:t>Registration service </a:t>
            </a:r>
          </a:p>
          <a:p>
            <a:pPr marL="342900" indent="-342900">
              <a:buChar char="•"/>
            </a:pPr>
            <a:r>
              <a:rPr lang="en-GB" sz="1200" b="0">
                <a:cs typeface="Calibri"/>
              </a:rPr>
              <a:t>Changing Futures Northumbria</a:t>
            </a:r>
          </a:p>
          <a:p>
            <a:pPr marL="342900" indent="-342900">
              <a:buChar char="•"/>
            </a:pPr>
            <a:r>
              <a:rPr lang="en-GB" sz="1200" b="0">
                <a:cs typeface="Calibri"/>
              </a:rPr>
              <a:t>Commissioning</a:t>
            </a:r>
            <a:endParaRPr lang="en-GB" b="0">
              <a:cs typeface="Calibri"/>
            </a:endParaRPr>
          </a:p>
        </p:txBody>
      </p:sp>
      <p:pic>
        <p:nvPicPr>
          <p:cNvPr id="7" name="Content Placeholder 6" descr="A screenshot of a registration service&#10;&#10;Description automatically generated">
            <a:extLst>
              <a:ext uri="{FF2B5EF4-FFF2-40B4-BE49-F238E27FC236}">
                <a16:creationId xmlns:a16="http://schemas.microsoft.com/office/drawing/2014/main" id="{7E1D431F-A97E-8397-0A5A-FCBF93C3A407}"/>
              </a:ext>
            </a:extLst>
          </p:cNvPr>
          <p:cNvPicPr>
            <a:picLocks noGrp="1" noChangeAspect="1"/>
          </p:cNvPicPr>
          <p:nvPr>
            <p:ph sz="quarter" idx="4"/>
          </p:nvPr>
        </p:nvPicPr>
        <p:blipFill>
          <a:blip r:embed="rId2"/>
          <a:stretch>
            <a:fillRect/>
          </a:stretch>
        </p:blipFill>
        <p:spPr>
          <a:xfrm>
            <a:off x="236306" y="2550908"/>
            <a:ext cx="3530421" cy="3044885"/>
          </a:xfrm>
          <a:ln>
            <a:solidFill>
              <a:schemeClr val="tx1"/>
            </a:solidFill>
          </a:ln>
        </p:spPr>
      </p:pic>
      <p:pic>
        <p:nvPicPr>
          <p:cNvPr id="11" name="Picture 10" descr="A screenshot of a computer&#10;&#10;Description automatically generated">
            <a:extLst>
              <a:ext uri="{FF2B5EF4-FFF2-40B4-BE49-F238E27FC236}">
                <a16:creationId xmlns:a16="http://schemas.microsoft.com/office/drawing/2014/main" id="{A0954BE7-3153-9563-B098-C11FEBE1A1AA}"/>
              </a:ext>
            </a:extLst>
          </p:cNvPr>
          <p:cNvPicPr>
            <a:picLocks noChangeAspect="1"/>
          </p:cNvPicPr>
          <p:nvPr/>
        </p:nvPicPr>
        <p:blipFill>
          <a:blip r:embed="rId3"/>
          <a:stretch>
            <a:fillRect/>
          </a:stretch>
        </p:blipFill>
        <p:spPr>
          <a:xfrm>
            <a:off x="3882437" y="2554756"/>
            <a:ext cx="3937941" cy="3394783"/>
          </a:xfrm>
          <a:prstGeom prst="rect">
            <a:avLst/>
          </a:prstGeom>
          <a:ln>
            <a:solidFill>
              <a:schemeClr val="tx1"/>
            </a:solidFill>
          </a:ln>
        </p:spPr>
      </p:pic>
      <p:pic>
        <p:nvPicPr>
          <p:cNvPr id="13" name="Picture 12" descr="A screenshot of a computer&#10;&#10;Description automatically generated">
            <a:extLst>
              <a:ext uri="{FF2B5EF4-FFF2-40B4-BE49-F238E27FC236}">
                <a16:creationId xmlns:a16="http://schemas.microsoft.com/office/drawing/2014/main" id="{B6A3E8E8-E1DF-903A-60B0-9ED58AED45FA}"/>
              </a:ext>
            </a:extLst>
          </p:cNvPr>
          <p:cNvPicPr>
            <a:picLocks noChangeAspect="1"/>
          </p:cNvPicPr>
          <p:nvPr/>
        </p:nvPicPr>
        <p:blipFill>
          <a:blip r:embed="rId4"/>
          <a:stretch>
            <a:fillRect/>
          </a:stretch>
        </p:blipFill>
        <p:spPr>
          <a:xfrm>
            <a:off x="7945351" y="2554356"/>
            <a:ext cx="3937941" cy="3329727"/>
          </a:xfrm>
          <a:prstGeom prst="rect">
            <a:avLst/>
          </a:prstGeom>
          <a:ln>
            <a:solidFill>
              <a:schemeClr val="tx1"/>
            </a:solidFill>
          </a:ln>
        </p:spPr>
      </p:pic>
    </p:spTree>
    <p:extLst>
      <p:ext uri="{BB962C8B-B14F-4D97-AF65-F5344CB8AC3E}">
        <p14:creationId xmlns:p14="http://schemas.microsoft.com/office/powerpoint/2010/main" val="41965563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BFD04E57C2B0F4F8F7471857284E91D" ma:contentTypeVersion="16" ma:contentTypeDescription="Create a new document." ma:contentTypeScope="" ma:versionID="16e4a00377e33fb29ef050d1698be58e">
  <xsd:schema xmlns:xsd="http://www.w3.org/2001/XMLSchema" xmlns:xs="http://www.w3.org/2001/XMLSchema" xmlns:p="http://schemas.microsoft.com/office/2006/metadata/properties" xmlns:ns2="a9b14026-4734-489e-8f15-b25a46bca782" xmlns:ns3="c8e648f4-8199-4cf4-a3ba-75450ed0a186" targetNamespace="http://schemas.microsoft.com/office/2006/metadata/properties" ma:root="true" ma:fieldsID="9b937920a9803264e872f8deef872c10" ns2:_="" ns3:_="">
    <xsd:import namespace="a9b14026-4734-489e-8f15-b25a46bca782"/>
    <xsd:import namespace="c8e648f4-8199-4cf4-a3ba-75450ed0a18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b14026-4734-489e-8f15-b25a46bca78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a063525b-ecaa-4c61-9707-36b32d00056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8e648f4-8199-4cf4-a3ba-75450ed0a18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68e21397-129c-4e2e-ad99-3b5afbbdc85e}" ma:internalName="TaxCatchAll" ma:showField="CatchAllData" ma:web="c8e648f4-8199-4cf4-a3ba-75450ed0a18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c8e648f4-8199-4cf4-a3ba-75450ed0a186" xsi:nil="true"/>
    <lcf76f155ced4ddcb4097134ff3c332f xmlns="a9b14026-4734-489e-8f15-b25a46bca782">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23C684CD-CE7E-4F99-8D94-D7E96E40258D}">
  <ds:schemaRefs>
    <ds:schemaRef ds:uri="http://schemas.microsoft.com/sharepoint/v3/contenttype/forms"/>
  </ds:schemaRefs>
</ds:datastoreItem>
</file>

<file path=customXml/itemProps2.xml><?xml version="1.0" encoding="utf-8"?>
<ds:datastoreItem xmlns:ds="http://schemas.openxmlformats.org/officeDocument/2006/customXml" ds:itemID="{14C53FE0-2DB0-406C-80AF-65ACE6F156FC}">
  <ds:schemaRefs>
    <ds:schemaRef ds:uri="a9b14026-4734-489e-8f15-b25a46bca782"/>
    <ds:schemaRef ds:uri="c8e648f4-8199-4cf4-a3ba-75450ed0a18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95FB1A40-D5CA-4E52-8B07-0406F509CBE3}">
  <ds:schemaRefs>
    <ds:schemaRef ds:uri="a9b14026-4734-489e-8f15-b25a46bca782"/>
    <ds:schemaRef ds:uri="c8e648f4-8199-4cf4-a3ba-75450ed0a18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22</Slides>
  <Notes>9</Notes>
  <HiddenSlides>0</HiddenSlide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Sprint 4 Show and Tell</vt:lpstr>
      <vt:lpstr>Sprint 4 </vt:lpstr>
      <vt:lpstr>Sprint 4</vt:lpstr>
      <vt:lpstr>Sprint 4</vt:lpstr>
      <vt:lpstr>Sprint 4</vt:lpstr>
      <vt:lpstr>Sprint 4</vt:lpstr>
      <vt:lpstr>Late School Applications – code review amendments </vt:lpstr>
      <vt:lpstr>Sprint 4</vt:lpstr>
      <vt:lpstr>Editorial checks and publication of three new privacy notices</vt:lpstr>
      <vt:lpstr>Preparatory work for planned DPH Annual report 2024</vt:lpstr>
      <vt:lpstr>Review Information Architecture survey in Optimal Workshop  </vt:lpstr>
      <vt:lpstr>Change text on Digital Panel sign up on confirmation pages </vt:lpstr>
      <vt:lpstr>Improvements to planning permission pages for householders</vt:lpstr>
      <vt:lpstr>Improvements to planning permission pages for householders</vt:lpstr>
      <vt:lpstr>Garden Waste collections 2024  - emails Send GW email to early adopters Send GW email to all past subscribers </vt:lpstr>
      <vt:lpstr>Reinstate Garden Waste subscriptions on website and Customer Contact </vt:lpstr>
      <vt:lpstr> Create a separate queue for complaints cases in Customer Contact </vt:lpstr>
      <vt:lpstr>Sprint 4 </vt:lpstr>
      <vt:lpstr>Sprint 4</vt:lpstr>
      <vt:lpstr>Sprint 4</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Suffolk Design Patterns</dc:title>
  <dc:creator>Andy Tipp</dc:creator>
  <cp:revision>88</cp:revision>
  <dcterms:created xsi:type="dcterms:W3CDTF">2022-01-17T11:39:30Z</dcterms:created>
  <dcterms:modified xsi:type="dcterms:W3CDTF">2023-11-08T14:47:35Z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0x010100EBFD04E57C2B0F4F8F7471857284E91D</vt:lpwstr>
  </property>
  <property fmtid="{D5CDD505-2E9C-101B-9397-08002B2CF9AE}" pid="3" name="TaxKeyword">
    <vt:lpwstr/>
  </property>
  <property fmtid="{D5CDD505-2E9C-101B-9397-08002B2CF9AE}" pid="4" name="MediaServiceImageTags">
    <vt:lpwstr/>
  </property>
</Properties>
</file>