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7"/>
  </p:notesMasterIdLst>
  <p:sldIdLst>
    <p:sldId id="307" r:id="rId5"/>
    <p:sldId id="409" r:id="rId6"/>
    <p:sldId id="480" r:id="rId7"/>
    <p:sldId id="478" r:id="rId8"/>
    <p:sldId id="475" r:id="rId9"/>
    <p:sldId id="505" r:id="rId10"/>
    <p:sldId id="500" r:id="rId11"/>
    <p:sldId id="479" r:id="rId12"/>
    <p:sldId id="501" r:id="rId13"/>
    <p:sldId id="481" r:id="rId14"/>
    <p:sldId id="502" r:id="rId15"/>
    <p:sldId id="503" r:id="rId16"/>
    <p:sldId id="506" r:id="rId17"/>
    <p:sldId id="476" r:id="rId18"/>
    <p:sldId id="507" r:id="rId19"/>
    <p:sldId id="484" r:id="rId20"/>
    <p:sldId id="483" r:id="rId21"/>
    <p:sldId id="485" r:id="rId22"/>
    <p:sldId id="487" r:id="rId23"/>
    <p:sldId id="488" r:id="rId24"/>
    <p:sldId id="486" r:id="rId25"/>
    <p:sldId id="489" r:id="rId26"/>
    <p:sldId id="492" r:id="rId27"/>
    <p:sldId id="493" r:id="rId28"/>
    <p:sldId id="494" r:id="rId29"/>
    <p:sldId id="495" r:id="rId30"/>
    <p:sldId id="496" r:id="rId31"/>
    <p:sldId id="497" r:id="rId32"/>
    <p:sldId id="498" r:id="rId33"/>
    <p:sldId id="499" r:id="rId34"/>
    <p:sldId id="343" r:id="rId35"/>
    <p:sldId id="326" r:id="rId36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76FAF-5710-41CB-A9E2-403E862C7F48}" v="348" dt="2024-05-15T07:51:24.111"/>
    <p1510:client id="{18ED5885-4C68-49A5-98D2-B4D888D88A9B}" v="17" dt="2024-05-15T14:57:40.737"/>
    <p1510:client id="{1CABB660-1EF7-4C96-941F-96984B9DB0CB}" v="1747" dt="2024-05-15T11:46:15.915"/>
    <p1510:client id="{EA7812CC-21FB-1E35-B9BD-E46D31DBD3BC}" v="1" dt="2024-05-14T15:42:31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Abernethy" userId="S::laurenabernethy@gateshead.gov.uk::ef769ae7-164b-4ce2-80fe-40b84bb47324" providerId="AD" clId="Web-{0EBCCAB4-A1AD-794D-9DBE-AFB0BB9891C8}"/>
    <pc:docChg chg="addSld modSld">
      <pc:chgData name="Lauren Abernethy" userId="S::laurenabernethy@gateshead.gov.uk::ef769ae7-164b-4ce2-80fe-40b84bb47324" providerId="AD" clId="Web-{0EBCCAB4-A1AD-794D-9DBE-AFB0BB9891C8}" dt="2024-05-08T15:40:45.989" v="168" actId="1076"/>
      <pc:docMkLst>
        <pc:docMk/>
      </pc:docMkLst>
      <pc:sldChg chg="addSp delSp modSp">
        <pc:chgData name="Lauren Abernethy" userId="S::laurenabernethy@gateshead.gov.uk::ef769ae7-164b-4ce2-80fe-40b84bb47324" providerId="AD" clId="Web-{0EBCCAB4-A1AD-794D-9DBE-AFB0BB9891C8}" dt="2024-05-08T15:35:37.874" v="6" actId="1076"/>
        <pc:sldMkLst>
          <pc:docMk/>
          <pc:sldMk cId="2686227400" sldId="475"/>
        </pc:sldMkLst>
        <pc:spChg chg="add del mod">
          <ac:chgData name="Lauren Abernethy" userId="S::laurenabernethy@gateshead.gov.uk::ef769ae7-164b-4ce2-80fe-40b84bb47324" providerId="AD" clId="Web-{0EBCCAB4-A1AD-794D-9DBE-AFB0BB9891C8}" dt="2024-05-08T15:35:32.312" v="4"/>
          <ac:spMkLst>
            <pc:docMk/>
            <pc:sldMk cId="2686227400" sldId="475"/>
            <ac:spMk id="5" creationId="{CD647B47-DCB1-FB41-2974-9F16E51DC8CB}"/>
          </ac:spMkLst>
        </pc:spChg>
        <pc:spChg chg="del">
          <ac:chgData name="Lauren Abernethy" userId="S::laurenabernethy@gateshead.gov.uk::ef769ae7-164b-4ce2-80fe-40b84bb47324" providerId="AD" clId="Web-{0EBCCAB4-A1AD-794D-9DBE-AFB0BB9891C8}" dt="2024-05-08T15:34:07.420" v="0"/>
          <ac:spMkLst>
            <pc:docMk/>
            <pc:sldMk cId="2686227400" sldId="475"/>
            <ac:spMk id="10" creationId="{D0EB5EF8-0179-30B2-6C4D-7A802305336F}"/>
          </ac:spMkLst>
        </pc:spChg>
        <pc:picChg chg="add del mod ord">
          <ac:chgData name="Lauren Abernethy" userId="S::laurenabernethy@gateshead.gov.uk::ef769ae7-164b-4ce2-80fe-40b84bb47324" providerId="AD" clId="Web-{0EBCCAB4-A1AD-794D-9DBE-AFB0BB9891C8}" dt="2024-05-08T15:34:38.202" v="3"/>
          <ac:picMkLst>
            <pc:docMk/>
            <pc:sldMk cId="2686227400" sldId="475"/>
            <ac:picMk id="2" creationId="{9EA00739-FF1E-DC9B-C6A2-EEC919CF1F45}"/>
          </ac:picMkLst>
        </pc:picChg>
        <pc:picChg chg="add mod ord">
          <ac:chgData name="Lauren Abernethy" userId="S::laurenabernethy@gateshead.gov.uk::ef769ae7-164b-4ce2-80fe-40b84bb47324" providerId="AD" clId="Web-{0EBCCAB4-A1AD-794D-9DBE-AFB0BB9891C8}" dt="2024-05-08T15:35:37.874" v="6" actId="1076"/>
          <ac:picMkLst>
            <pc:docMk/>
            <pc:sldMk cId="2686227400" sldId="475"/>
            <ac:picMk id="7" creationId="{5642EA94-A109-8F8C-E5C6-B63F712CBC42}"/>
          </ac:picMkLst>
        </pc:picChg>
      </pc:sldChg>
      <pc:sldChg chg="addSp modSp new">
        <pc:chgData name="Lauren Abernethy" userId="S::laurenabernethy@gateshead.gov.uk::ef769ae7-164b-4ce2-80fe-40b84bb47324" providerId="AD" clId="Web-{0EBCCAB4-A1AD-794D-9DBE-AFB0BB9891C8}" dt="2024-05-08T15:40:45.989" v="168" actId="1076"/>
        <pc:sldMkLst>
          <pc:docMk/>
          <pc:sldMk cId="1180452607" sldId="478"/>
        </pc:sldMkLst>
        <pc:spChg chg="mod">
          <ac:chgData name="Lauren Abernethy" userId="S::laurenabernethy@gateshead.gov.uk::ef769ae7-164b-4ce2-80fe-40b84bb47324" providerId="AD" clId="Web-{0EBCCAB4-A1AD-794D-9DBE-AFB0BB9891C8}" dt="2024-05-08T15:38:35.628" v="94" actId="1076"/>
          <ac:spMkLst>
            <pc:docMk/>
            <pc:sldMk cId="1180452607" sldId="478"/>
            <ac:spMk id="2" creationId="{6F3D0A29-296E-EA8C-8583-328D720EA22A}"/>
          </ac:spMkLst>
        </pc:spChg>
        <pc:spChg chg="mod">
          <ac:chgData name="Lauren Abernethy" userId="S::laurenabernethy@gateshead.gov.uk::ef769ae7-164b-4ce2-80fe-40b84bb47324" providerId="AD" clId="Web-{0EBCCAB4-A1AD-794D-9DBE-AFB0BB9891C8}" dt="2024-05-08T15:38:45.472" v="95" actId="1076"/>
          <ac:spMkLst>
            <pc:docMk/>
            <pc:sldMk cId="1180452607" sldId="478"/>
            <ac:spMk id="3" creationId="{D5FB66CA-15FC-69C1-8603-CCEB08CCC3A0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22.552" v="157" actId="20577"/>
          <ac:spMkLst>
            <pc:docMk/>
            <pc:sldMk cId="1180452607" sldId="478"/>
            <ac:spMk id="5" creationId="{76D53ABC-63B0-B075-093A-BAC393AA3D3D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33.130" v="166" actId="20577"/>
          <ac:spMkLst>
            <pc:docMk/>
            <pc:sldMk cId="1180452607" sldId="478"/>
            <ac:spMk id="7" creationId="{744A0F9E-400D-0C69-D4F5-6DA9741C97D3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45.989" v="168" actId="1076"/>
          <ac:spMkLst>
            <pc:docMk/>
            <pc:sldMk cId="1180452607" sldId="478"/>
            <ac:spMk id="8" creationId="{2E89FFA9-595D-B1DC-69B5-CAA89F490A6B}"/>
          </ac:spMkLst>
        </pc:spChg>
      </pc:sldChg>
    </pc:docChg>
  </pc:docChgLst>
  <pc:docChgLst>
    <pc:chgData name="Gayle Scurfield" userId="S::gaylescurfield@gateshead.gov.uk::83b7329d-483d-4c58-b1ee-8e2c855b3b2d" providerId="AD" clId="Web-{C6692CA2-5934-8E98-EFE0-66352E1832E3}"/>
    <pc:docChg chg="modSld">
      <pc:chgData name="Gayle Scurfield" userId="S::gaylescurfield@gateshead.gov.uk::83b7329d-483d-4c58-b1ee-8e2c855b3b2d" providerId="AD" clId="Web-{C6692CA2-5934-8E98-EFE0-66352E1832E3}" dt="2024-05-09T11:45:34.730" v="61" actId="1076"/>
      <pc:docMkLst>
        <pc:docMk/>
      </pc:docMkLst>
      <pc:sldChg chg="addSp delSp modSp">
        <pc:chgData name="Gayle Scurfield" userId="S::gaylescurfield@gateshead.gov.uk::83b7329d-483d-4c58-b1ee-8e2c855b3b2d" providerId="AD" clId="Web-{C6692CA2-5934-8E98-EFE0-66352E1832E3}" dt="2024-05-09T11:45:34.730" v="61" actId="1076"/>
        <pc:sldMkLst>
          <pc:docMk/>
          <pc:sldMk cId="2202046618" sldId="476"/>
        </pc:sldMkLst>
        <pc:spChg chg="add mod">
          <ac:chgData name="Gayle Scurfield" userId="S::gaylescurfield@gateshead.gov.uk::83b7329d-483d-4c58-b1ee-8e2c855b3b2d" providerId="AD" clId="Web-{C6692CA2-5934-8E98-EFE0-66352E1832E3}" dt="2024-05-09T11:37:40.760" v="55" actId="20577"/>
          <ac:spMkLst>
            <pc:docMk/>
            <pc:sldMk cId="2202046618" sldId="476"/>
            <ac:spMk id="5" creationId="{00E1F47D-F050-13A7-B21E-BDE0D17031E9}"/>
          </ac:spMkLst>
        </pc:spChg>
        <pc:spChg chg="add del mod">
          <ac:chgData name="Gayle Scurfield" userId="S::gaylescurfield@gateshead.gov.uk::83b7329d-483d-4c58-b1ee-8e2c855b3b2d" providerId="AD" clId="Web-{C6692CA2-5934-8E98-EFE0-66352E1832E3}" dt="2024-05-09T11:45:24.824" v="57"/>
          <ac:spMkLst>
            <pc:docMk/>
            <pc:sldMk cId="2202046618" sldId="476"/>
            <ac:spMk id="8" creationId="{A77F6BC7-2B76-C62F-1DE3-FDD2BFE8A796}"/>
          </ac:spMkLst>
        </pc:spChg>
        <pc:spChg chg="del mod">
          <ac:chgData name="Gayle Scurfield" userId="S::gaylescurfield@gateshead.gov.uk::83b7329d-483d-4c58-b1ee-8e2c855b3b2d" providerId="AD" clId="Web-{C6692CA2-5934-8E98-EFE0-66352E1832E3}" dt="2024-05-09T11:34:40.269" v="1"/>
          <ac:spMkLst>
            <pc:docMk/>
            <pc:sldMk cId="2202046618" sldId="476"/>
            <ac:spMk id="10" creationId="{D0EB5EF8-0179-30B2-6C4D-7A802305336F}"/>
          </ac:spMkLst>
        </pc:spChg>
        <pc:spChg chg="del">
          <ac:chgData name="Gayle Scurfield" userId="S::gaylescurfield@gateshead.gov.uk::83b7329d-483d-4c58-b1ee-8e2c855b3b2d" providerId="AD" clId="Web-{C6692CA2-5934-8E98-EFE0-66352E1832E3}" dt="2024-05-09T11:35:00.035" v="5"/>
          <ac:spMkLst>
            <pc:docMk/>
            <pc:sldMk cId="2202046618" sldId="476"/>
            <ac:spMk id="14" creationId="{7F4D4C3E-39AA-90CF-5D79-6FA19A709379}"/>
          </ac:spMkLst>
        </pc:spChg>
        <pc:picChg chg="add del mod ord">
          <ac:chgData name="Gayle Scurfield" userId="S::gaylescurfield@gateshead.gov.uk::83b7329d-483d-4c58-b1ee-8e2c855b3b2d" providerId="AD" clId="Web-{C6692CA2-5934-8E98-EFE0-66352E1832E3}" dt="2024-05-09T11:44:06.852" v="56"/>
          <ac:picMkLst>
            <pc:docMk/>
            <pc:sldMk cId="2202046618" sldId="476"/>
            <ac:picMk id="2" creationId="{F20A5684-62D1-6EFC-29CC-480742B37EAA}"/>
          </ac:picMkLst>
        </pc:picChg>
        <pc:picChg chg="add del mod">
          <ac:chgData name="Gayle Scurfield" userId="S::gaylescurfield@gateshead.gov.uk::83b7329d-483d-4c58-b1ee-8e2c855b3b2d" providerId="AD" clId="Web-{C6692CA2-5934-8E98-EFE0-66352E1832E3}" dt="2024-05-09T11:35:37.193" v="7"/>
          <ac:picMkLst>
            <pc:docMk/>
            <pc:sldMk cId="2202046618" sldId="476"/>
            <ac:picMk id="3" creationId="{5E71AF3C-B2A8-0B4D-717E-96FE25440C3D}"/>
          </ac:picMkLst>
        </pc:picChg>
        <pc:picChg chg="add mod ord">
          <ac:chgData name="Gayle Scurfield" userId="S::gaylescurfield@gateshead.gov.uk::83b7329d-483d-4c58-b1ee-8e2c855b3b2d" providerId="AD" clId="Web-{C6692CA2-5934-8E98-EFE0-66352E1832E3}" dt="2024-05-09T11:45:34.730" v="61" actId="1076"/>
          <ac:picMkLst>
            <pc:docMk/>
            <pc:sldMk cId="2202046618" sldId="476"/>
            <ac:picMk id="11" creationId="{BD77D4F2-AF53-C269-C813-0C86D976BC49}"/>
          </ac:picMkLst>
        </pc:picChg>
      </pc:sldChg>
    </pc:docChg>
  </pc:docChgLst>
  <pc:docChgLst>
    <pc:chgData name="Roger Abbott" userId="27b0ecf5-0444-4ca2-9639-02eb81621298" providerId="ADAL" clId="{026D7525-938B-4226-98E5-FD887CD9796E}"/>
    <pc:docChg chg="custSel modSld">
      <pc:chgData name="Roger Abbott" userId="27b0ecf5-0444-4ca2-9639-02eb81621298" providerId="ADAL" clId="{026D7525-938B-4226-98E5-FD887CD9796E}" dt="2024-05-13T11:09:31.543" v="39" actId="114"/>
      <pc:docMkLst>
        <pc:docMk/>
      </pc:docMkLst>
      <pc:sldChg chg="modSp mod">
        <pc:chgData name="Roger Abbott" userId="27b0ecf5-0444-4ca2-9639-02eb81621298" providerId="ADAL" clId="{026D7525-938B-4226-98E5-FD887CD9796E}" dt="2024-05-13T11:09:31.543" v="39" actId="114"/>
        <pc:sldMkLst>
          <pc:docMk/>
          <pc:sldMk cId="364546681" sldId="343"/>
        </pc:sldMkLst>
        <pc:spChg chg="mod">
          <ac:chgData name="Roger Abbott" userId="27b0ecf5-0444-4ca2-9639-02eb81621298" providerId="ADAL" clId="{026D7525-938B-4226-98E5-FD887CD9796E}" dt="2024-05-13T11:09:31.543" v="39" actId="114"/>
          <ac:spMkLst>
            <pc:docMk/>
            <pc:sldMk cId="364546681" sldId="343"/>
            <ac:spMk id="2" creationId="{EC268567-9197-4E46-5EFC-304C8B64A956}"/>
          </ac:spMkLst>
        </pc:spChg>
      </pc:sldChg>
    </pc:docChg>
  </pc:docChgLst>
  <pc:docChgLst>
    <pc:chgData name="Lauren Abernethy" userId="S::laurenabernethy@gateshead.gov.uk::ef769ae7-164b-4ce2-80fe-40b84bb47324" providerId="AD" clId="Web-{EA7812CC-21FB-1E35-B9BD-E46D31DBD3BC}"/>
    <pc:docChg chg="sldOrd">
      <pc:chgData name="Lauren Abernethy" userId="S::laurenabernethy@gateshead.gov.uk::ef769ae7-164b-4ce2-80fe-40b84bb47324" providerId="AD" clId="Web-{EA7812CC-21FB-1E35-B9BD-E46D31DBD3BC}" dt="2024-05-14T15:42:31.158" v="0"/>
      <pc:docMkLst>
        <pc:docMk/>
      </pc:docMkLst>
      <pc:sldChg chg="ord">
        <pc:chgData name="Lauren Abernethy" userId="S::laurenabernethy@gateshead.gov.uk::ef769ae7-164b-4ce2-80fe-40b84bb47324" providerId="AD" clId="Web-{EA7812CC-21FB-1E35-B9BD-E46D31DBD3BC}" dt="2024-05-14T15:42:31.158" v="0"/>
        <pc:sldMkLst>
          <pc:docMk/>
          <pc:sldMk cId="1180452607" sldId="478"/>
        </pc:sldMkLst>
      </pc:sldChg>
    </pc:docChg>
  </pc:docChgLst>
  <pc:docChgLst>
    <pc:chgData name="Gayle Scurfield" userId="S::gaylescurfield@gateshead.gov.uk::83b7329d-483d-4c58-b1ee-8e2c855b3b2d" providerId="AD" clId="Web-{CA42C388-1115-0600-4997-C459A1FAEFC0}"/>
    <pc:docChg chg="addSld delSld modSld sldOrd">
      <pc:chgData name="Gayle Scurfield" userId="S::gaylescurfield@gateshead.gov.uk::83b7329d-483d-4c58-b1ee-8e2c855b3b2d" providerId="AD" clId="Web-{CA42C388-1115-0600-4997-C459A1FAEFC0}" dt="2024-05-13T11:22:00.631" v="362" actId="20577"/>
      <pc:docMkLst>
        <pc:docMk/>
      </pc:docMkLst>
      <pc:sldChg chg="modSp">
        <pc:chgData name="Gayle Scurfield" userId="S::gaylescurfield@gateshead.gov.uk::83b7329d-483d-4c58-b1ee-8e2c855b3b2d" providerId="AD" clId="Web-{CA42C388-1115-0600-4997-C459A1FAEFC0}" dt="2024-05-13T10:52:21.075" v="138" actId="20577"/>
        <pc:sldMkLst>
          <pc:docMk/>
          <pc:sldMk cId="2202046618" sldId="476"/>
        </pc:sldMkLst>
        <pc:spChg chg="mod">
          <ac:chgData name="Gayle Scurfield" userId="S::gaylescurfield@gateshead.gov.uk::83b7329d-483d-4c58-b1ee-8e2c855b3b2d" providerId="AD" clId="Web-{CA42C388-1115-0600-4997-C459A1FAEFC0}" dt="2024-05-13T10:52:21.075" v="138" actId="20577"/>
          <ac:spMkLst>
            <pc:docMk/>
            <pc:sldMk cId="2202046618" sldId="476"/>
            <ac:spMk id="5" creationId="{00E1F47D-F050-13A7-B21E-BDE0D17031E9}"/>
          </ac:spMkLst>
        </pc:spChg>
      </pc:sldChg>
      <pc:sldChg chg="addSp delSp">
        <pc:chgData name="Gayle Scurfield" userId="S::gaylescurfield@gateshead.gov.uk::83b7329d-483d-4c58-b1ee-8e2c855b3b2d" providerId="AD" clId="Web-{CA42C388-1115-0600-4997-C459A1FAEFC0}" dt="2024-05-13T10:41:32.844" v="5"/>
        <pc:sldMkLst>
          <pc:docMk/>
          <pc:sldMk cId="342659989" sldId="477"/>
        </pc:sldMkLst>
        <pc:spChg chg="add del">
          <ac:chgData name="Gayle Scurfield" userId="S::gaylescurfield@gateshead.gov.uk::83b7329d-483d-4c58-b1ee-8e2c855b3b2d" providerId="AD" clId="Web-{CA42C388-1115-0600-4997-C459A1FAEFC0}" dt="2024-05-13T10:41:32.844" v="5"/>
          <ac:spMkLst>
            <pc:docMk/>
            <pc:sldMk cId="342659989" sldId="477"/>
            <ac:spMk id="3" creationId="{E514B460-C1E9-167E-15AD-2DBB76ED5C69}"/>
          </ac:spMkLst>
        </pc:spChg>
      </pc:sldChg>
      <pc:sldChg chg="addSp delSp modSp add del replId">
        <pc:chgData name="Gayle Scurfield" userId="S::gaylescurfield@gateshead.gov.uk::83b7329d-483d-4c58-b1ee-8e2c855b3b2d" providerId="AD" clId="Web-{CA42C388-1115-0600-4997-C459A1FAEFC0}" dt="2024-05-13T10:44:52.029" v="36"/>
        <pc:sldMkLst>
          <pc:docMk/>
          <pc:sldMk cId="489977959" sldId="482"/>
        </pc:sldMkLst>
        <pc:spChg chg="add del mod">
          <ac:chgData name="Gayle Scurfield" userId="S::gaylescurfield@gateshead.gov.uk::83b7329d-483d-4c58-b1ee-8e2c855b3b2d" providerId="AD" clId="Web-{CA42C388-1115-0600-4997-C459A1FAEFC0}" dt="2024-05-13T10:42:57.428" v="8"/>
          <ac:spMkLst>
            <pc:docMk/>
            <pc:sldMk cId="489977959" sldId="482"/>
            <ac:spMk id="3" creationId="{601CF650-E454-B150-4D42-4B62143E76D6}"/>
          </ac:spMkLst>
        </pc:spChg>
        <pc:spChg chg="add del mod ord">
          <ac:chgData name="Gayle Scurfield" userId="S::gaylescurfield@gateshead.gov.uk::83b7329d-483d-4c58-b1ee-8e2c855b3b2d" providerId="AD" clId="Web-{CA42C388-1115-0600-4997-C459A1FAEFC0}" dt="2024-05-13T10:44:14.620" v="33"/>
          <ac:spMkLst>
            <pc:docMk/>
            <pc:sldMk cId="489977959" sldId="482"/>
            <ac:spMk id="16" creationId="{A26CFFF9-24C6-58A8-77B1-C91C8A21ECEF}"/>
          </ac:spMkLst>
        </pc:spChg>
        <pc:graphicFrameChg chg="add del mod ord modGraphic">
          <ac:chgData name="Gayle Scurfield" userId="S::gaylescurfield@gateshead.gov.uk::83b7329d-483d-4c58-b1ee-8e2c855b3b2d" providerId="AD" clId="Web-{CA42C388-1115-0600-4997-C459A1FAEFC0}" dt="2024-05-13T10:43:37.962" v="27"/>
          <ac:graphicFrameMkLst>
            <pc:docMk/>
            <pc:sldMk cId="489977959" sldId="482"/>
            <ac:graphicFrameMk id="17" creationId="{C4AF3F2A-45D7-D9A5-E20F-234B98349044}"/>
          </ac:graphicFrameMkLst>
        </pc:graphicFrameChg>
        <pc:picChg chg="add del mod ord">
          <ac:chgData name="Gayle Scurfield" userId="S::gaylescurfield@gateshead.gov.uk::83b7329d-483d-4c58-b1ee-8e2c855b3b2d" providerId="AD" clId="Web-{CA42C388-1115-0600-4997-C459A1FAEFC0}" dt="2024-05-13T10:43:25.008" v="23"/>
          <ac:picMkLst>
            <pc:docMk/>
            <pc:sldMk cId="489977959" sldId="482"/>
            <ac:picMk id="7" creationId="{29CEC481-5128-701D-3446-36246E14732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20.507" v="21"/>
          <ac:picMkLst>
            <pc:docMk/>
            <pc:sldMk cId="489977959" sldId="482"/>
            <ac:picMk id="8" creationId="{13D7DC9D-A4BD-F6E7-BC96-9F4F96CE9119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9.335" v="20"/>
          <ac:picMkLst>
            <pc:docMk/>
            <pc:sldMk cId="489977959" sldId="482"/>
            <ac:picMk id="10" creationId="{2A3CA830-EE54-19DA-1FC9-DD01AF86113B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1:41.235" v="7"/>
          <ac:picMkLst>
            <pc:docMk/>
            <pc:sldMk cId="489977959" sldId="482"/>
            <ac:picMk id="11" creationId="{BD77D4F2-AF53-C269-C813-0C86D976BC49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8.695" v="19"/>
          <ac:picMkLst>
            <pc:docMk/>
            <pc:sldMk cId="489977959" sldId="482"/>
            <ac:picMk id="12" creationId="{C0AC30F5-3215-9137-6196-80F4E2D1A2C9}"/>
          </ac:picMkLst>
        </pc:picChg>
        <pc:picChg chg="add del mod modCrop">
          <ac:chgData name="Gayle Scurfield" userId="S::gaylescurfield@gateshead.gov.uk::83b7329d-483d-4c58-b1ee-8e2c855b3b2d" providerId="AD" clId="Web-{CA42C388-1115-0600-4997-C459A1FAEFC0}" dt="2024-05-13T10:44:47.685" v="35"/>
          <ac:picMkLst>
            <pc:docMk/>
            <pc:sldMk cId="489977959" sldId="482"/>
            <ac:picMk id="13" creationId="{DCA428EE-06B6-04D3-3413-1896252E1C2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1.913" v="16"/>
          <ac:picMkLst>
            <pc:docMk/>
            <pc:sldMk cId="489977959" sldId="482"/>
            <ac:picMk id="14" creationId="{F230DEFD-0582-12D4-B338-521D1C504853}"/>
          </ac:picMkLst>
        </pc:picChg>
      </pc:sldChg>
      <pc:sldChg chg="delSp modSp add replId">
        <pc:chgData name="Gayle Scurfield" userId="S::gaylescurfield@gateshead.gov.uk::83b7329d-483d-4c58-b1ee-8e2c855b3b2d" providerId="AD" clId="Web-{CA42C388-1115-0600-4997-C459A1FAEFC0}" dt="2024-05-13T11:09:56.364" v="227" actId="20577"/>
        <pc:sldMkLst>
          <pc:docMk/>
          <pc:sldMk cId="2185122191" sldId="483"/>
        </pc:sldMkLst>
        <pc:spChg chg="mod">
          <ac:chgData name="Gayle Scurfield" userId="S::gaylescurfield@gateshead.gov.uk::83b7329d-483d-4c58-b1ee-8e2c855b3b2d" providerId="AD" clId="Web-{CA42C388-1115-0600-4997-C459A1FAEFC0}" dt="2024-05-13T11:09:56.364" v="227" actId="20577"/>
          <ac:spMkLst>
            <pc:docMk/>
            <pc:sldMk cId="2185122191" sldId="483"/>
            <ac:spMk id="5" creationId="{00E1F47D-F050-13A7-B21E-BDE0D17031E9}"/>
          </ac:spMkLst>
        </pc:spChg>
        <pc:picChg chg="mod">
          <ac:chgData name="Gayle Scurfield" userId="S::gaylescurfield@gateshead.gov.uk::83b7329d-483d-4c58-b1ee-8e2c855b3b2d" providerId="AD" clId="Web-{CA42C388-1115-0600-4997-C459A1FAEFC0}" dt="2024-05-13T10:48:54.014" v="116" actId="1076"/>
          <ac:picMkLst>
            <pc:docMk/>
            <pc:sldMk cId="2185122191" sldId="483"/>
            <ac:picMk id="7" creationId="{29CEC481-5128-701D-3446-36246E14732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6:49.818" v="72"/>
          <ac:picMkLst>
            <pc:docMk/>
            <pc:sldMk cId="2185122191" sldId="483"/>
            <ac:picMk id="8" creationId="{13D7DC9D-A4BD-F6E7-BC96-9F4F96CE9119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6:50.584" v="73"/>
          <ac:picMkLst>
            <pc:docMk/>
            <pc:sldMk cId="2185122191" sldId="483"/>
            <ac:picMk id="10" creationId="{2A3CA830-EE54-19DA-1FC9-DD01AF86113B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5.302" v="69"/>
          <ac:picMkLst>
            <pc:docMk/>
            <pc:sldMk cId="2185122191" sldId="483"/>
            <ac:picMk id="12" creationId="{C0AC30F5-3215-9137-6196-80F4E2D1A2C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3.583" v="68"/>
          <ac:picMkLst>
            <pc:docMk/>
            <pc:sldMk cId="2185122191" sldId="483"/>
            <ac:picMk id="13" creationId="{DCA428EE-06B6-04D3-3413-1896252E1C2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3.255" v="67"/>
          <ac:picMkLst>
            <pc:docMk/>
            <pc:sldMk cId="2185122191" sldId="483"/>
            <ac:picMk id="14" creationId="{F230DEFD-0582-12D4-B338-521D1C504853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19:50.856" v="323" actId="20577"/>
        <pc:sldMkLst>
          <pc:docMk/>
          <pc:sldMk cId="836000455" sldId="484"/>
        </pc:sldMkLst>
        <pc:spChg chg="add del mod">
          <ac:chgData name="Gayle Scurfield" userId="S::gaylescurfield@gateshead.gov.uk::83b7329d-483d-4c58-b1ee-8e2c855b3b2d" providerId="AD" clId="Web-{CA42C388-1115-0600-4997-C459A1FAEFC0}" dt="2024-05-13T10:44:56.842" v="38"/>
          <ac:spMkLst>
            <pc:docMk/>
            <pc:sldMk cId="836000455" sldId="484"/>
            <ac:spMk id="3" creationId="{6E63CBA0-A4F1-89DC-4FDB-A41F8715F798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19:50.856" v="323" actId="20577"/>
          <ac:spMkLst>
            <pc:docMk/>
            <pc:sldMk cId="836000455" sldId="484"/>
            <ac:spMk id="5" creationId="{00E1F47D-F050-13A7-B21E-BDE0D17031E9}"/>
          </ac:spMkLst>
        </pc:spChg>
        <pc:picChg chg="add mod ord">
          <ac:chgData name="Gayle Scurfield" userId="S::gaylescurfield@gateshead.gov.uk::83b7329d-483d-4c58-b1ee-8e2c855b3b2d" providerId="AD" clId="Web-{CA42C388-1115-0600-4997-C459A1FAEFC0}" dt="2024-05-13T10:45:03.530" v="40" actId="14100"/>
          <ac:picMkLst>
            <pc:docMk/>
            <pc:sldMk cId="836000455" sldId="484"/>
            <ac:picMk id="7" creationId="{0A505660-7C2F-690D-8F97-BEC97936B67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4:55.248" v="37"/>
          <ac:picMkLst>
            <pc:docMk/>
            <pc:sldMk cId="836000455" sldId="484"/>
            <ac:picMk id="11" creationId="{BD77D4F2-AF53-C269-C813-0C86D976BC49}"/>
          </ac:picMkLst>
        </pc:picChg>
      </pc:sldChg>
      <pc:sldChg chg="addSp delSp modSp add ord replId">
        <pc:chgData name="Gayle Scurfield" userId="S::gaylescurfield@gateshead.gov.uk::83b7329d-483d-4c58-b1ee-8e2c855b3b2d" providerId="AD" clId="Web-{CA42C388-1115-0600-4997-C459A1FAEFC0}" dt="2024-05-13T10:58:24.364" v="181"/>
        <pc:sldMkLst>
          <pc:docMk/>
          <pc:sldMk cId="682602843" sldId="485"/>
        </pc:sldMkLst>
        <pc:spChg chg="add del mod ord">
          <ac:chgData name="Gayle Scurfield" userId="S::gaylescurfield@gateshead.gov.uk::83b7329d-483d-4c58-b1ee-8e2c855b3b2d" providerId="AD" clId="Web-{CA42C388-1115-0600-4997-C459A1FAEFC0}" dt="2024-05-13T10:57:16.860" v="161"/>
          <ac:spMkLst>
            <pc:docMk/>
            <pc:sldMk cId="682602843" sldId="485"/>
            <ac:spMk id="3" creationId="{1BC287E9-90B7-F0DA-426D-1277CE28567B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0:58:01.160" v="180" actId="20577"/>
          <ac:spMkLst>
            <pc:docMk/>
            <pc:sldMk cId="682602843" sldId="485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47:35.993" v="102"/>
          <ac:picMkLst>
            <pc:docMk/>
            <pc:sldMk cId="682602843" sldId="485"/>
            <ac:picMk id="7" creationId="{29CEC481-5128-701D-3446-36246E14732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7:35.009" v="101"/>
          <ac:picMkLst>
            <pc:docMk/>
            <pc:sldMk cId="682602843" sldId="485"/>
            <ac:picMk id="8" creationId="{13D7DC9D-A4BD-F6E7-BC96-9F4F96CE911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33.680" v="99"/>
          <ac:picMkLst>
            <pc:docMk/>
            <pc:sldMk cId="682602843" sldId="485"/>
            <ac:picMk id="10" creationId="{2A3CA830-EE54-19DA-1FC9-DD01AF86113B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0:57:45.299" v="171" actId="14100"/>
          <ac:picMkLst>
            <pc:docMk/>
            <pc:sldMk cId="682602843" sldId="485"/>
            <ac:picMk id="11" creationId="{C3AF3690-7CFB-C221-BD0A-4840B3272D78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54:57.929" v="145"/>
          <ac:picMkLst>
            <pc:docMk/>
            <pc:sldMk cId="682602843" sldId="485"/>
            <ac:picMk id="12" creationId="{C0AC30F5-3215-9137-6196-80F4E2D1A2C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27.993" v="97"/>
          <ac:picMkLst>
            <pc:docMk/>
            <pc:sldMk cId="682602843" sldId="485"/>
            <ac:picMk id="13" creationId="{DCA428EE-06B6-04D3-3413-1896252E1C2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27.008" v="96"/>
          <ac:picMkLst>
            <pc:docMk/>
            <pc:sldMk cId="682602843" sldId="485"/>
            <ac:picMk id="14" creationId="{F230DEFD-0582-12D4-B338-521D1C504853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57:40.502" v="169"/>
          <ac:picMkLst>
            <pc:docMk/>
            <pc:sldMk cId="682602843" sldId="485"/>
            <ac:picMk id="15" creationId="{CFEA12E0-350E-9AC2-1674-7695BB68E73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57:32.908" v="167"/>
          <ac:picMkLst>
            <pc:docMk/>
            <pc:sldMk cId="682602843" sldId="485"/>
            <ac:picMk id="16" creationId="{8096B84D-527D-3951-C557-FEC5CF657C21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18:19.210" v="302" actId="20577"/>
        <pc:sldMkLst>
          <pc:docMk/>
          <pc:sldMk cId="1333349206" sldId="486"/>
        </pc:sldMkLst>
        <pc:spChg chg="add del mod">
          <ac:chgData name="Gayle Scurfield" userId="S::gaylescurfield@gateshead.gov.uk::83b7329d-483d-4c58-b1ee-8e2c855b3b2d" providerId="AD" clId="Web-{CA42C388-1115-0600-4997-C459A1FAEFC0}" dt="2024-05-13T10:55:04.617" v="147"/>
          <ac:spMkLst>
            <pc:docMk/>
            <pc:sldMk cId="1333349206" sldId="486"/>
            <ac:spMk id="3" creationId="{CAE139B0-32A6-9EB4-1E1B-D313F00E617C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18:19.210" v="302" actId="20577"/>
          <ac:spMkLst>
            <pc:docMk/>
            <pc:sldMk cId="1333349206" sldId="486"/>
            <ac:spMk id="5" creationId="{00E1F47D-F050-13A7-B21E-BDE0D17031E9}"/>
          </ac:spMkLst>
        </pc:spChg>
        <pc:spChg chg="add del mod">
          <ac:chgData name="Gayle Scurfield" userId="S::gaylescurfield@gateshead.gov.uk::83b7329d-483d-4c58-b1ee-8e2c855b3b2d" providerId="AD" clId="Web-{CA42C388-1115-0600-4997-C459A1FAEFC0}" dt="2024-05-13T11:18:07.006" v="296"/>
          <ac:spMkLst>
            <pc:docMk/>
            <pc:sldMk cId="1333349206" sldId="486"/>
            <ac:spMk id="11" creationId="{80E86720-E630-E667-FDB0-6E90EE8DE2E4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55:03.523" v="146"/>
          <ac:picMkLst>
            <pc:docMk/>
            <pc:sldMk cId="1333349206" sldId="486"/>
            <ac:picMk id="7" creationId="{29CEC481-5128-701D-3446-36246E147320}"/>
          </ac:picMkLst>
        </pc:picChg>
        <pc:picChg chg="add del mod ord">
          <ac:chgData name="Gayle Scurfield" userId="S::gaylescurfield@gateshead.gov.uk::83b7329d-483d-4c58-b1ee-8e2c855b3b2d" providerId="AD" clId="Web-{CA42C388-1115-0600-4997-C459A1FAEFC0}" dt="2024-05-13T11:16:48.360" v="295"/>
          <ac:picMkLst>
            <pc:docMk/>
            <pc:sldMk cId="1333349206" sldId="486"/>
            <ac:picMk id="8" creationId="{4FF91FE2-1B74-F3B2-FDB7-10313382D325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1:18:09.553" v="297" actId="1076"/>
          <ac:picMkLst>
            <pc:docMk/>
            <pc:sldMk cId="1333349206" sldId="486"/>
            <ac:picMk id="12" creationId="{1387C76F-BA4C-CFE6-9A4A-428D26657C18}"/>
          </ac:picMkLst>
        </pc:picChg>
      </pc:sldChg>
      <pc:sldChg chg="addSp delSp modSp add ord replId">
        <pc:chgData name="Gayle Scurfield" userId="S::gaylescurfield@gateshead.gov.uk::83b7329d-483d-4c58-b1ee-8e2c855b3b2d" providerId="AD" clId="Web-{CA42C388-1115-0600-4997-C459A1FAEFC0}" dt="2024-05-13T11:00:26.044" v="208" actId="1076"/>
        <pc:sldMkLst>
          <pc:docMk/>
          <pc:sldMk cId="1923426767" sldId="487"/>
        </pc:sldMkLst>
        <pc:spChg chg="add del mod">
          <ac:chgData name="Gayle Scurfield" userId="S::gaylescurfield@gateshead.gov.uk::83b7329d-483d-4c58-b1ee-8e2c855b3b2d" providerId="AD" clId="Web-{CA42C388-1115-0600-4997-C459A1FAEFC0}" dt="2024-05-13T10:59:24.634" v="189"/>
          <ac:spMkLst>
            <pc:docMk/>
            <pc:sldMk cId="1923426767" sldId="487"/>
            <ac:spMk id="3" creationId="{03D0B0C0-4D01-D0CD-80EC-10D82FFAA3BA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00:19.513" v="205" actId="20577"/>
          <ac:spMkLst>
            <pc:docMk/>
            <pc:sldMk cId="1923426767" sldId="487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58:37.959" v="184"/>
          <ac:picMkLst>
            <pc:docMk/>
            <pc:sldMk cId="1923426767" sldId="487"/>
            <ac:picMk id="11" creationId="{C3AF3690-7CFB-C221-BD0A-4840B3272D78}"/>
          </ac:picMkLst>
        </pc:picChg>
        <pc:picChg chg="mod">
          <ac:chgData name="Gayle Scurfield" userId="S::gaylescurfield@gateshead.gov.uk::83b7329d-483d-4c58-b1ee-8e2c855b3b2d" providerId="AD" clId="Web-{CA42C388-1115-0600-4997-C459A1FAEFC0}" dt="2024-05-13T11:00:26.044" v="208" actId="1076"/>
          <ac:picMkLst>
            <pc:docMk/>
            <pc:sldMk cId="1923426767" sldId="487"/>
            <ac:picMk id="15" creationId="{CFEA12E0-350E-9AC2-1674-7695BB68E73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59:30.009" v="190"/>
          <ac:picMkLst>
            <pc:docMk/>
            <pc:sldMk cId="1923426767" sldId="487"/>
            <ac:picMk id="16" creationId="{8096B84D-527D-3951-C557-FEC5CF657C21}"/>
          </ac:picMkLst>
        </pc:picChg>
      </pc:sldChg>
      <pc:sldChg chg="delSp modSp add replId">
        <pc:chgData name="Gayle Scurfield" userId="S::gaylescurfield@gateshead.gov.uk::83b7329d-483d-4c58-b1ee-8e2c855b3b2d" providerId="AD" clId="Web-{CA42C388-1115-0600-4997-C459A1FAEFC0}" dt="2024-05-13T11:01:10.329" v="221" actId="20577"/>
        <pc:sldMkLst>
          <pc:docMk/>
          <pc:sldMk cId="1328296519" sldId="488"/>
        </pc:sldMkLst>
        <pc:spChg chg="del mod">
          <ac:chgData name="Gayle Scurfield" userId="S::gaylescurfield@gateshead.gov.uk::83b7329d-483d-4c58-b1ee-8e2c855b3b2d" providerId="AD" clId="Web-{CA42C388-1115-0600-4997-C459A1FAEFC0}" dt="2024-05-13T11:00:36.904" v="210"/>
          <ac:spMkLst>
            <pc:docMk/>
            <pc:sldMk cId="1328296519" sldId="488"/>
            <ac:spMk id="3" creationId="{03D0B0C0-4D01-D0CD-80EC-10D82FFAA3BA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01:10.329" v="221" actId="20577"/>
          <ac:spMkLst>
            <pc:docMk/>
            <pc:sldMk cId="1328296519" sldId="488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1:00:41.452" v="211"/>
          <ac:picMkLst>
            <pc:docMk/>
            <pc:sldMk cId="1328296519" sldId="488"/>
            <ac:picMk id="15" creationId="{CFEA12E0-350E-9AC2-1674-7695BB68E730}"/>
          </ac:picMkLst>
        </pc:picChg>
        <pc:picChg chg="mod">
          <ac:chgData name="Gayle Scurfield" userId="S::gaylescurfield@gateshead.gov.uk::83b7329d-483d-4c58-b1ee-8e2c855b3b2d" providerId="AD" clId="Web-{CA42C388-1115-0600-4997-C459A1FAEFC0}" dt="2024-05-13T11:00:53.484" v="214" actId="1076"/>
          <ac:picMkLst>
            <pc:docMk/>
            <pc:sldMk cId="1328296519" sldId="488"/>
            <ac:picMk id="16" creationId="{8096B84D-527D-3951-C557-FEC5CF657C21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07:54.043" v="226" actId="14100"/>
        <pc:sldMkLst>
          <pc:docMk/>
          <pc:sldMk cId="2293581211" sldId="489"/>
        </pc:sldMkLst>
        <pc:spChg chg="add del mod">
          <ac:chgData name="Gayle Scurfield" userId="S::gaylescurfield@gateshead.gov.uk::83b7329d-483d-4c58-b1ee-8e2c855b3b2d" providerId="AD" clId="Web-{CA42C388-1115-0600-4997-C459A1FAEFC0}" dt="2024-05-13T11:07:48.199" v="224"/>
          <ac:spMkLst>
            <pc:docMk/>
            <pc:sldMk cId="2293581211" sldId="489"/>
            <ac:spMk id="3" creationId="{E8697062-5DCC-A0DC-603C-D137C98F8EB5}"/>
          </ac:spMkLst>
        </pc:spChg>
        <pc:picChg chg="add mod ord">
          <ac:chgData name="Gayle Scurfield" userId="S::gaylescurfield@gateshead.gov.uk::83b7329d-483d-4c58-b1ee-8e2c855b3b2d" providerId="AD" clId="Web-{CA42C388-1115-0600-4997-C459A1FAEFC0}" dt="2024-05-13T11:07:54.043" v="226" actId="14100"/>
          <ac:picMkLst>
            <pc:docMk/>
            <pc:sldMk cId="2293581211" sldId="489"/>
            <ac:picMk id="7" creationId="{D26E1996-1903-C9CB-8F6B-8F674D744ED7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1:07:37.542" v="223"/>
          <ac:picMkLst>
            <pc:docMk/>
            <pc:sldMk cId="2293581211" sldId="489"/>
            <ac:picMk id="8" creationId="{4FF91FE2-1B74-F3B2-FDB7-10313382D325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22:00.631" v="362" actId="20577"/>
        <pc:sldMkLst>
          <pc:docMk/>
          <pc:sldMk cId="699127945" sldId="490"/>
        </pc:sldMkLst>
        <pc:spChg chg="add del mod">
          <ac:chgData name="Gayle Scurfield" userId="S::gaylescurfield@gateshead.gov.uk::83b7329d-483d-4c58-b1ee-8e2c855b3b2d" providerId="AD" clId="Web-{CA42C388-1115-0600-4997-C459A1FAEFC0}" dt="2024-05-13T11:13:23.409" v="265"/>
          <ac:spMkLst>
            <pc:docMk/>
            <pc:sldMk cId="699127945" sldId="490"/>
            <ac:spMk id="3" creationId="{50D417B4-0B26-0533-0D39-6F09120B4A65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22:00.631" v="362" actId="20577"/>
          <ac:spMkLst>
            <pc:docMk/>
            <pc:sldMk cId="699127945" sldId="490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1:13:19.049" v="264"/>
          <ac:picMkLst>
            <pc:docMk/>
            <pc:sldMk cId="699127945" sldId="490"/>
            <ac:picMk id="7" creationId="{D26E1996-1903-C9CB-8F6B-8F674D744ED7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1:21:57.302" v="360" actId="1076"/>
          <ac:picMkLst>
            <pc:docMk/>
            <pc:sldMk cId="699127945" sldId="490"/>
            <ac:picMk id="8" creationId="{D74A35A2-B35E-BE85-FB87-E074D85155EF}"/>
          </ac:picMkLst>
        </pc:picChg>
      </pc:sldChg>
      <pc:sldChg chg="add replId">
        <pc:chgData name="Gayle Scurfield" userId="S::gaylescurfield@gateshead.gov.uk::83b7329d-483d-4c58-b1ee-8e2c855b3b2d" providerId="AD" clId="Web-{CA42C388-1115-0600-4997-C459A1FAEFC0}" dt="2024-05-13T11:16:42.313" v="294"/>
        <pc:sldMkLst>
          <pc:docMk/>
          <pc:sldMk cId="1321975685" sldId="491"/>
        </pc:sldMkLst>
      </pc:sldChg>
    </pc:docChg>
  </pc:docChgLst>
  <pc:docChgLst>
    <pc:chgData name="Lauren Abernethy" userId="S::laurenabernethy@gateshead.gov.uk::ef769ae7-164b-4ce2-80fe-40b84bb47324" providerId="AD" clId="Web-{564F889E-6479-1662-51D8-0244813536CF}"/>
    <pc:docChg chg="modSld">
      <pc:chgData name="Lauren Abernethy" userId="S::laurenabernethy@gateshead.gov.uk::ef769ae7-164b-4ce2-80fe-40b84bb47324" providerId="AD" clId="Web-{564F889E-6479-1662-51D8-0244813536CF}" dt="2024-05-13T10:26:15.730" v="6"/>
      <pc:docMkLst>
        <pc:docMk/>
      </pc:docMkLst>
      <pc:sldChg chg="addSp delSp modSp">
        <pc:chgData name="Lauren Abernethy" userId="S::laurenabernethy@gateshead.gov.uk::ef769ae7-164b-4ce2-80fe-40b84bb47324" providerId="AD" clId="Web-{564F889E-6479-1662-51D8-0244813536CF}" dt="2024-05-13T10:26:15.730" v="6"/>
        <pc:sldMkLst>
          <pc:docMk/>
          <pc:sldMk cId="1180452607" sldId="478"/>
        </pc:sldMkLst>
        <pc:spChg chg="del">
          <ac:chgData name="Lauren Abernethy" userId="S::laurenabernethy@gateshead.gov.uk::ef769ae7-164b-4ce2-80fe-40b84bb47324" providerId="AD" clId="Web-{564F889E-6479-1662-51D8-0244813536CF}" dt="2024-05-13T10:26:15.730" v="6"/>
          <ac:spMkLst>
            <pc:docMk/>
            <pc:sldMk cId="1180452607" sldId="478"/>
            <ac:spMk id="2" creationId="{6F3D0A29-296E-EA8C-8583-328D720EA22A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89" v="2"/>
          <ac:spMkLst>
            <pc:docMk/>
            <pc:sldMk cId="1180452607" sldId="478"/>
            <ac:spMk id="3" creationId="{D5FB66CA-15FC-69C1-8603-CCEB08CCC3A0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57" v="1"/>
          <ac:spMkLst>
            <pc:docMk/>
            <pc:sldMk cId="1180452607" sldId="478"/>
            <ac:spMk id="5" creationId="{76D53ABC-63B0-B075-093A-BAC393AA3D3D}"/>
          </ac:spMkLst>
        </pc:spChg>
        <pc:spChg chg="add del mod">
          <ac:chgData name="Lauren Abernethy" userId="S::laurenabernethy@gateshead.gov.uk::ef769ae7-164b-4ce2-80fe-40b84bb47324" providerId="AD" clId="Web-{564F889E-6479-1662-51D8-0244813536CF}" dt="2024-05-13T10:23:52.820" v="5"/>
          <ac:spMkLst>
            <pc:docMk/>
            <pc:sldMk cId="1180452607" sldId="478"/>
            <ac:spMk id="6" creationId="{C6813778-43CC-8B97-2B85-CC3BC55DA825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57" v="0"/>
          <ac:spMkLst>
            <pc:docMk/>
            <pc:sldMk cId="1180452607" sldId="478"/>
            <ac:spMk id="7" creationId="{744A0F9E-400D-0C69-D4F5-6DA9741C97D3}"/>
          </ac:spMkLst>
        </pc:spChg>
        <pc:spChg chg="del mod">
          <ac:chgData name="Lauren Abernethy" userId="S::laurenabernethy@gateshead.gov.uk::ef769ae7-164b-4ce2-80fe-40b84bb47324" providerId="AD" clId="Web-{564F889E-6479-1662-51D8-0244813536CF}" dt="2024-05-13T10:23:50.476" v="4"/>
          <ac:spMkLst>
            <pc:docMk/>
            <pc:sldMk cId="1180452607" sldId="478"/>
            <ac:spMk id="8" creationId="{2E89FFA9-595D-B1DC-69B5-CAA89F490A6B}"/>
          </ac:spMkLst>
        </pc:spChg>
        <pc:spChg chg="add mod">
          <ac:chgData name="Lauren Abernethy" userId="S::laurenabernethy@gateshead.gov.uk::ef769ae7-164b-4ce2-80fe-40b84bb47324" providerId="AD" clId="Web-{564F889E-6479-1662-51D8-0244813536CF}" dt="2024-05-13T10:26:15.730" v="6"/>
          <ac:spMkLst>
            <pc:docMk/>
            <pc:sldMk cId="1180452607" sldId="478"/>
            <ac:spMk id="10" creationId="{AE4C6D61-BDA0-7FBB-D713-91B122526991}"/>
          </ac:spMkLst>
        </pc:spChg>
      </pc:sldChg>
    </pc:docChg>
  </pc:docChgLst>
  <pc:docChgLst>
    <pc:chgData name="Claire Lingwood" userId="S::clairelingwood@gateshead.gov.uk::60754b3d-f12b-4ee0-8e36-59f1d021ad9c" providerId="AD" clId="Web-{4B9436C3-D908-4BCA-9B10-C35E65B40F7C}"/>
    <pc:docChg chg="addSld modSld">
      <pc:chgData name="Claire Lingwood" userId="S::clairelingwood@gateshead.gov.uk::60754b3d-f12b-4ee0-8e36-59f1d021ad9c" providerId="AD" clId="Web-{4B9436C3-D908-4BCA-9B10-C35E65B40F7C}" dt="2024-05-01T09:11:35.353" v="25"/>
      <pc:docMkLst>
        <pc:docMk/>
      </pc:docMkLst>
      <pc:sldChg chg="addSp modSp">
        <pc:chgData name="Claire Lingwood" userId="S::clairelingwood@gateshead.gov.uk::60754b3d-f12b-4ee0-8e36-59f1d021ad9c" providerId="AD" clId="Web-{4B9436C3-D908-4BCA-9B10-C35E65B40F7C}" dt="2024-05-01T09:11:20.196" v="23" actId="1076"/>
        <pc:sldMkLst>
          <pc:docMk/>
          <pc:sldMk cId="2202805620" sldId="409"/>
        </pc:sldMkLst>
        <pc:spChg chg="add mod">
          <ac:chgData name="Claire Lingwood" userId="S::clairelingwood@gateshead.gov.uk::60754b3d-f12b-4ee0-8e36-59f1d021ad9c" providerId="AD" clId="Web-{4B9436C3-D908-4BCA-9B10-C35E65B40F7C}" dt="2024-05-01T09:11:20.196" v="23" actId="1076"/>
          <ac:spMkLst>
            <pc:docMk/>
            <pc:sldMk cId="2202805620" sldId="409"/>
            <ac:spMk id="2" creationId="{87500AF5-08DC-DB85-3F13-B561102B45D1}"/>
          </ac:spMkLst>
        </pc:spChg>
      </pc:sldChg>
      <pc:sldChg chg="add replId">
        <pc:chgData name="Claire Lingwood" userId="S::clairelingwood@gateshead.gov.uk::60754b3d-f12b-4ee0-8e36-59f1d021ad9c" providerId="AD" clId="Web-{4B9436C3-D908-4BCA-9B10-C35E65B40F7C}" dt="2024-05-01T09:11:31.775" v="24"/>
        <pc:sldMkLst>
          <pc:docMk/>
          <pc:sldMk cId="2202046618" sldId="476"/>
        </pc:sldMkLst>
      </pc:sldChg>
      <pc:sldChg chg="add replId">
        <pc:chgData name="Claire Lingwood" userId="S::clairelingwood@gateshead.gov.uk::60754b3d-f12b-4ee0-8e36-59f1d021ad9c" providerId="AD" clId="Web-{4B9436C3-D908-4BCA-9B10-C35E65B40F7C}" dt="2024-05-01T09:11:35.353" v="25"/>
        <pc:sldMkLst>
          <pc:docMk/>
          <pc:sldMk cId="342659989" sldId="477"/>
        </pc:sldMkLst>
      </pc:sldChg>
    </pc:docChg>
  </pc:docChgLst>
  <pc:docChgLst>
    <pc:chgData name="Lauren Abernethy" userId="S::laurenabernethy@gateshead.gov.uk::ef769ae7-164b-4ce2-80fe-40b84bb47324" providerId="AD" clId="Web-{EA855FA4-F96F-6B56-39B0-FECF3CACD0DC}"/>
    <pc:docChg chg="modSld">
      <pc:chgData name="Lauren Abernethy" userId="S::laurenabernethy@gateshead.gov.uk::ef769ae7-164b-4ce2-80fe-40b84bb47324" providerId="AD" clId="Web-{EA855FA4-F96F-6B56-39B0-FECF3CACD0DC}" dt="2024-05-14T12:50:13.646" v="719" actId="20577"/>
      <pc:docMkLst>
        <pc:docMk/>
      </pc:docMkLst>
      <pc:sldChg chg="addSp modSp">
        <pc:chgData name="Lauren Abernethy" userId="S::laurenabernethy@gateshead.gov.uk::ef769ae7-164b-4ce2-80fe-40b84bb47324" providerId="AD" clId="Web-{EA855FA4-F96F-6B56-39B0-FECF3CACD0DC}" dt="2024-05-14T12:50:13.646" v="719" actId="20577"/>
        <pc:sldMkLst>
          <pc:docMk/>
          <pc:sldMk cId="2686227400" sldId="475"/>
        </pc:sldMkLst>
        <pc:spChg chg="add mod">
          <ac:chgData name="Lauren Abernethy" userId="S::laurenabernethy@gateshead.gov.uk::ef769ae7-164b-4ce2-80fe-40b84bb47324" providerId="AD" clId="Web-{EA855FA4-F96F-6B56-39B0-FECF3CACD0DC}" dt="2024-05-14T12:29:44.623" v="487" actId="1076"/>
          <ac:spMkLst>
            <pc:docMk/>
            <pc:sldMk cId="2686227400" sldId="475"/>
            <ac:spMk id="3" creationId="{5DE2D6BB-B522-5651-C9F5-B338100A8E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50:13.646" v="719" actId="20577"/>
          <ac:spMkLst>
            <pc:docMk/>
            <pc:sldMk cId="2686227400" sldId="475"/>
            <ac:spMk id="5" creationId="{E5F690CE-D09F-51D8-1431-7B54065081E0}"/>
          </ac:spMkLst>
        </pc:spChg>
        <pc:picChg chg="mod">
          <ac:chgData name="Lauren Abernethy" userId="S::laurenabernethy@gateshead.gov.uk::ef769ae7-164b-4ce2-80fe-40b84bb47324" providerId="AD" clId="Web-{EA855FA4-F96F-6B56-39B0-FECF3CACD0DC}" dt="2024-05-14T12:29:27.872" v="481" actId="1076"/>
          <ac:picMkLst>
            <pc:docMk/>
            <pc:sldMk cId="2686227400" sldId="475"/>
            <ac:picMk id="7" creationId="{5642EA94-A109-8F8C-E5C6-B63F712CBC42}"/>
          </ac:picMkLst>
        </pc:picChg>
      </pc:sldChg>
      <pc:sldChg chg="addSp delSp modSp">
        <pc:chgData name="Lauren Abernethy" userId="S::laurenabernethy@gateshead.gov.uk::ef769ae7-164b-4ce2-80fe-40b84bb47324" providerId="AD" clId="Web-{EA855FA4-F96F-6B56-39B0-FECF3CACD0DC}" dt="2024-05-14T12:28:17.104" v="480" actId="14100"/>
        <pc:sldMkLst>
          <pc:docMk/>
          <pc:sldMk cId="1180452607" sldId="478"/>
        </pc:sldMkLst>
        <pc:spChg chg="add del mod">
          <ac:chgData name="Lauren Abernethy" userId="S::laurenabernethy@gateshead.gov.uk::ef769ae7-164b-4ce2-80fe-40b84bb47324" providerId="AD" clId="Web-{EA855FA4-F96F-6B56-39B0-FECF3CACD0DC}" dt="2024-05-14T10:01:00.096" v="29"/>
          <ac:spMkLst>
            <pc:docMk/>
            <pc:sldMk cId="1180452607" sldId="478"/>
            <ac:spMk id="2" creationId="{204D7F0B-BFF4-ECC3-7BC5-68B05A555B4A}"/>
          </ac:spMkLst>
        </pc:spChg>
        <pc:spChg chg="add">
          <ac:chgData name="Lauren Abernethy" userId="S::laurenabernethy@gateshead.gov.uk::ef769ae7-164b-4ce2-80fe-40b84bb47324" providerId="AD" clId="Web-{EA855FA4-F96F-6B56-39B0-FECF3CACD0DC}" dt="2024-05-14T10:01:06.424" v="30"/>
          <ac:spMkLst>
            <pc:docMk/>
            <pc:sldMk cId="1180452607" sldId="478"/>
            <ac:spMk id="4" creationId="{BBAA7344-DEEF-6349-D447-88DABB80A5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0:03:02.193" v="43" actId="20577"/>
          <ac:spMkLst>
            <pc:docMk/>
            <pc:sldMk cId="1180452607" sldId="478"/>
            <ac:spMk id="6" creationId="{8493AE5A-DDDF-9BFA-A8F6-F298A71516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02.728" v="477" actId="14100"/>
          <ac:spMkLst>
            <pc:docMk/>
            <pc:sldMk cId="1180452607" sldId="478"/>
            <ac:spMk id="7" creationId="{88EAE65F-E564-8A0A-3967-98B08D45DC8D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17.104" v="480" actId="14100"/>
          <ac:spMkLst>
            <pc:docMk/>
            <pc:sldMk cId="1180452607" sldId="478"/>
            <ac:spMk id="8" creationId="{4C861840-F97A-0B11-5EAD-D3F4637A8C27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0:10:00.096" v="217" actId="20577"/>
          <ac:spMkLst>
            <pc:docMk/>
            <pc:sldMk cId="1180452607" sldId="478"/>
            <ac:spMk id="9" creationId="{CD93F5C4-FC5B-D264-7385-FE048B70D510}"/>
          </ac:spMkLst>
        </pc:spChg>
        <pc:spChg chg="del">
          <ac:chgData name="Lauren Abernethy" userId="S::laurenabernethy@gateshead.gov.uk::ef769ae7-164b-4ce2-80fe-40b84bb47324" providerId="AD" clId="Web-{EA855FA4-F96F-6B56-39B0-FECF3CACD0DC}" dt="2024-05-14T10:01:08.205" v="31"/>
          <ac:spMkLst>
            <pc:docMk/>
            <pc:sldMk cId="1180452607" sldId="478"/>
            <ac:spMk id="10" creationId="{AE4C6D61-BDA0-7FBB-D713-91B122526991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10.994" v="479" actId="1076"/>
          <ac:spMkLst>
            <pc:docMk/>
            <pc:sldMk cId="1180452607" sldId="478"/>
            <ac:spMk id="11" creationId="{283A6D00-C568-C7EE-FCFC-7AA3B981E55F}"/>
          </ac:spMkLst>
        </pc:spChg>
        <pc:picChg chg="add del mod">
          <ac:chgData name="Lauren Abernethy" userId="S::laurenabernethy@gateshead.gov.uk::ef769ae7-164b-4ce2-80fe-40b84bb47324" providerId="AD" clId="Web-{EA855FA4-F96F-6B56-39B0-FECF3CACD0DC}" dt="2024-05-14T12:25:28.989" v="470"/>
          <ac:picMkLst>
            <pc:docMk/>
            <pc:sldMk cId="1180452607" sldId="478"/>
            <ac:picMk id="2" creationId="{53999A70-398E-4ED9-7D5B-17C2FA0937CD}"/>
          </ac:picMkLst>
        </pc:picChg>
        <pc:picChg chg="add del mod">
          <ac:chgData name="Lauren Abernethy" userId="S::laurenabernethy@gateshead.gov.uk::ef769ae7-164b-4ce2-80fe-40b84bb47324" providerId="AD" clId="Web-{EA855FA4-F96F-6B56-39B0-FECF3CACD0DC}" dt="2024-05-14T12:26:26.288" v="473"/>
          <ac:picMkLst>
            <pc:docMk/>
            <pc:sldMk cId="1180452607" sldId="478"/>
            <ac:picMk id="3" creationId="{9C7A4AF1-9D90-8775-5335-308055ADA181}"/>
          </ac:picMkLst>
        </pc:picChg>
        <pc:picChg chg="add mod">
          <ac:chgData name="Lauren Abernethy" userId="S::laurenabernethy@gateshead.gov.uk::ef769ae7-164b-4ce2-80fe-40b84bb47324" providerId="AD" clId="Web-{EA855FA4-F96F-6B56-39B0-FECF3CACD0DC}" dt="2024-05-14T12:27:59.978" v="476" actId="1076"/>
          <ac:picMkLst>
            <pc:docMk/>
            <pc:sldMk cId="1180452607" sldId="478"/>
            <ac:picMk id="5" creationId="{8A76BAFD-5541-3B12-4595-DA75BD3EC16A}"/>
          </ac:picMkLst>
        </pc:picChg>
      </pc:sldChg>
    </pc:docChg>
  </pc:docChgLst>
  <pc:docChgLst>
    <pc:chgData name="Helen Sutton" userId="24de8aa8-fc17-4d67-9a86-ccdac84cbda3" providerId="ADAL" clId="{0E976FAF-5710-41CB-A9E2-403E862C7F48}"/>
    <pc:docChg chg="undo custSel addSld delSld modSld">
      <pc:chgData name="Helen Sutton" userId="24de8aa8-fc17-4d67-9a86-ccdac84cbda3" providerId="ADAL" clId="{0E976FAF-5710-41CB-A9E2-403E862C7F48}" dt="2024-05-15T07:51:24.111" v="349" actId="1076"/>
      <pc:docMkLst>
        <pc:docMk/>
      </pc:docMkLst>
      <pc:sldChg chg="modSp new del mod">
        <pc:chgData name="Helen Sutton" userId="24de8aa8-fc17-4d67-9a86-ccdac84cbda3" providerId="ADAL" clId="{0E976FAF-5710-41CB-A9E2-403E862C7F48}" dt="2024-05-15T07:33:15.721" v="142" actId="47"/>
        <pc:sldMkLst>
          <pc:docMk/>
          <pc:sldMk cId="553279269" sldId="504"/>
        </pc:sldMkLst>
        <pc:spChg chg="mod">
          <ac:chgData name="Helen Sutton" userId="24de8aa8-fc17-4d67-9a86-ccdac84cbda3" providerId="ADAL" clId="{0E976FAF-5710-41CB-A9E2-403E862C7F48}" dt="2024-05-15T07:32:56.198" v="141" actId="404"/>
          <ac:spMkLst>
            <pc:docMk/>
            <pc:sldMk cId="553279269" sldId="504"/>
            <ac:spMk id="2" creationId="{0417F266-E545-1F7A-E1DD-986C01178D93}"/>
          </ac:spMkLst>
        </pc:spChg>
      </pc:sldChg>
      <pc:sldChg chg="new del">
        <pc:chgData name="Helen Sutton" userId="24de8aa8-fc17-4d67-9a86-ccdac84cbda3" providerId="ADAL" clId="{0E976FAF-5710-41CB-A9E2-403E862C7F48}" dt="2024-05-15T07:33:21.044" v="145" actId="47"/>
        <pc:sldMkLst>
          <pc:docMk/>
          <pc:sldMk cId="1681418301" sldId="504"/>
        </pc:sldMkLst>
      </pc:sldChg>
      <pc:sldChg chg="addSp delSp modSp add mod">
        <pc:chgData name="Helen Sutton" userId="24de8aa8-fc17-4d67-9a86-ccdac84cbda3" providerId="ADAL" clId="{0E976FAF-5710-41CB-A9E2-403E862C7F48}" dt="2024-05-15T07:51:24.111" v="349" actId="1076"/>
        <pc:sldMkLst>
          <pc:docMk/>
          <pc:sldMk cId="801586452" sldId="505"/>
        </pc:sldMkLst>
        <pc:spChg chg="mod">
          <ac:chgData name="Helen Sutton" userId="24de8aa8-fc17-4d67-9a86-ccdac84cbda3" providerId="ADAL" clId="{0E976FAF-5710-41CB-A9E2-403E862C7F48}" dt="2024-05-15T07:51:23.790" v="348" actId="1076"/>
          <ac:spMkLst>
            <pc:docMk/>
            <pc:sldMk cId="801586452" sldId="505"/>
            <ac:spMk id="10" creationId="{D0EB5EF8-0179-30B2-6C4D-7A802305336F}"/>
          </ac:spMkLst>
        </pc:spChg>
        <pc:spChg chg="mod">
          <ac:chgData name="Helen Sutton" userId="24de8aa8-fc17-4d67-9a86-ccdac84cbda3" providerId="ADAL" clId="{0E976FAF-5710-41CB-A9E2-403E862C7F48}" dt="2024-05-15T07:33:40.785" v="209" actId="14100"/>
          <ac:spMkLst>
            <pc:docMk/>
            <pc:sldMk cId="801586452" sldId="505"/>
            <ac:spMk id="14" creationId="{7F4D4C3E-39AA-90CF-5D79-6FA19A709379}"/>
          </ac:spMkLst>
        </pc:spChg>
        <pc:picChg chg="add mod modCrop">
          <ac:chgData name="Helen Sutton" userId="24de8aa8-fc17-4d67-9a86-ccdac84cbda3" providerId="ADAL" clId="{0E976FAF-5710-41CB-A9E2-403E862C7F48}" dt="2024-05-15T07:51:24.111" v="349" actId="1076"/>
          <ac:picMkLst>
            <pc:docMk/>
            <pc:sldMk cId="801586452" sldId="505"/>
            <ac:picMk id="3" creationId="{CD4DEAE7-546A-A10F-3742-11DD8319B44D}"/>
          </ac:picMkLst>
        </pc:picChg>
        <pc:picChg chg="add del">
          <ac:chgData name="Helen Sutton" userId="24de8aa8-fc17-4d67-9a86-ccdac84cbda3" providerId="ADAL" clId="{0E976FAF-5710-41CB-A9E2-403E862C7F48}" dt="2024-05-15T07:51:07.293" v="345" actId="478"/>
          <ac:picMkLst>
            <pc:docMk/>
            <pc:sldMk cId="801586452" sldId="505"/>
            <ac:picMk id="6" creationId="{D47141FE-6D62-B2C7-FDF4-701C6F75BBC3}"/>
          </ac:picMkLst>
        </pc:picChg>
      </pc:sldChg>
    </pc:docChg>
  </pc:docChgLst>
  <pc:docChgLst>
    <pc:chgData name="Gary Williamson" userId="c6dcb423-35b4-482e-bf0f-fc2b76204455" providerId="ADAL" clId="{1CABB660-1EF7-4C96-941F-96984B9DB0CB}"/>
    <pc:docChg chg="undo custSel addSld delSld modSld sldOrd">
      <pc:chgData name="Gary Williamson" userId="c6dcb423-35b4-482e-bf0f-fc2b76204455" providerId="ADAL" clId="{1CABB660-1EF7-4C96-941F-96984B9DB0CB}" dt="2024-05-15T11:46:15.915" v="1862" actId="2696"/>
      <pc:docMkLst>
        <pc:docMk/>
      </pc:docMkLst>
      <pc:sldChg chg="modSp mod">
        <pc:chgData name="Gary Williamson" userId="c6dcb423-35b4-482e-bf0f-fc2b76204455" providerId="ADAL" clId="{1CABB660-1EF7-4C96-941F-96984B9DB0CB}" dt="2024-04-19T14:17:58.295" v="7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1CABB660-1EF7-4C96-941F-96984B9DB0CB}" dt="2024-04-19T14:17:58.295" v="7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delSp modSp mod">
        <pc:chgData name="Gary Williamson" userId="c6dcb423-35b4-482e-bf0f-fc2b76204455" providerId="ADAL" clId="{1CABB660-1EF7-4C96-941F-96984B9DB0CB}" dt="2024-05-14T10:41:56.200" v="1641" actId="114"/>
        <pc:sldMkLst>
          <pc:docMk/>
          <pc:sldMk cId="364546681" sldId="343"/>
        </pc:sldMkLst>
        <pc:spChg chg="mod">
          <ac:chgData name="Gary Williamson" userId="c6dcb423-35b4-482e-bf0f-fc2b76204455" providerId="ADAL" clId="{1CABB660-1EF7-4C96-941F-96984B9DB0CB}" dt="2024-05-14T10:41:56.200" v="1641" actId="114"/>
          <ac:spMkLst>
            <pc:docMk/>
            <pc:sldMk cId="364546681" sldId="343"/>
            <ac:spMk id="2" creationId="{EC268567-9197-4E46-5EFC-304C8B64A956}"/>
          </ac:spMkLst>
        </pc:spChg>
        <pc:spChg chg="del mod">
          <ac:chgData name="Gary Williamson" userId="c6dcb423-35b4-482e-bf0f-fc2b76204455" providerId="ADAL" clId="{1CABB660-1EF7-4C96-941F-96984B9DB0CB}" dt="2024-04-19T14:18:22.902" v="15"/>
          <ac:spMkLst>
            <pc:docMk/>
            <pc:sldMk cId="364546681" sldId="343"/>
            <ac:spMk id="3" creationId="{5B852C6E-08D0-1256-D36E-65B2C6AAC1F2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64546681" sldId="343"/>
            <ac:spMk id="4" creationId="{9CEBC2A7-3EBB-4DAE-982F-51757A50CB72}"/>
          </ac:spMkLst>
        </pc:spChg>
      </pc:sldChg>
      <pc:sldChg chg="delSp modSp mod">
        <pc:chgData name="Gary Williamson" userId="c6dcb423-35b4-482e-bf0f-fc2b76204455" providerId="ADAL" clId="{1CABB660-1EF7-4C96-941F-96984B9DB0CB}" dt="2024-04-19T14:18:05.930" v="11"/>
        <pc:sldMkLst>
          <pc:docMk/>
          <pc:sldMk cId="2202805620" sldId="409"/>
        </pc:sldMkLst>
        <pc:spChg chg="del mod">
          <ac:chgData name="Gary Williamson" userId="c6dcb423-35b4-482e-bf0f-fc2b76204455" providerId="ADAL" clId="{1CABB660-1EF7-4C96-941F-96984B9DB0CB}" dt="2024-04-19T14:18:05.930" v="11"/>
          <ac:spMkLst>
            <pc:docMk/>
            <pc:sldMk cId="2202805620" sldId="409"/>
            <ac:spMk id="2" creationId="{4DBAC8C3-6AF3-9C1F-2292-AF546D89A4B7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202805620" sldId="4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25000972" sldId="45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25000972" sldId="459"/>
            <ac:spMk id="4" creationId="{9CEBC2A7-3EBB-4DAE-982F-51757A50CB72}"/>
          </ac:spMkLst>
        </pc:spChg>
      </pc:sldChg>
      <pc:sldChg chg="addSp delSp modSp mod">
        <pc:chgData name="Gary Williamson" userId="c6dcb423-35b4-482e-bf0f-fc2b76204455" providerId="ADAL" clId="{1CABB660-1EF7-4C96-941F-96984B9DB0CB}" dt="2024-05-14T12:59:56.317" v="1654" actId="20577"/>
        <pc:sldMkLst>
          <pc:docMk/>
          <pc:sldMk cId="2686227400" sldId="475"/>
        </pc:sldMkLst>
        <pc:spChg chg="add mod">
          <ac:chgData name="Gary Williamson" userId="c6dcb423-35b4-482e-bf0f-fc2b76204455" providerId="ADAL" clId="{1CABB660-1EF7-4C96-941F-96984B9DB0CB}" dt="2024-05-14T12:59:56.317" v="1654" actId="20577"/>
          <ac:spMkLst>
            <pc:docMk/>
            <pc:sldMk cId="2686227400" sldId="475"/>
            <ac:spMk id="2" creationId="{99FC9ADD-9BA8-7F43-6124-801E5271E5A6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86227400" sldId="475"/>
            <ac:spMk id="4" creationId="{FA6A4614-DFDB-1DEF-66E2-6C1C47DF9FD8}"/>
          </ac:spMkLst>
        </pc:spChg>
        <pc:spChg chg="add mod">
          <ac:chgData name="Gary Williamson" userId="c6dcb423-35b4-482e-bf0f-fc2b76204455" providerId="ADAL" clId="{1CABB660-1EF7-4C96-941F-96984B9DB0CB}" dt="2024-04-19T14:18:35.206" v="18" actId="478"/>
          <ac:spMkLst>
            <pc:docMk/>
            <pc:sldMk cId="2686227400" sldId="475"/>
            <ac:spMk id="10" creationId="{D0EB5EF8-0179-30B2-6C4D-7A802305336F}"/>
          </ac:spMkLst>
        </pc:spChg>
        <pc:spChg chg="mod">
          <ac:chgData name="Gary Williamson" userId="c6dcb423-35b4-482e-bf0f-fc2b76204455" providerId="ADAL" clId="{1CABB660-1EF7-4C96-941F-96984B9DB0CB}" dt="2024-04-19T14:18:33.458" v="16" actId="6549"/>
          <ac:spMkLst>
            <pc:docMk/>
            <pc:sldMk cId="2686227400" sldId="475"/>
            <ac:spMk id="14" creationId="{7F4D4C3E-39AA-90CF-5D79-6FA19A709379}"/>
          </ac:spMkLst>
        </pc:spChg>
        <pc:picChg chg="del">
          <ac:chgData name="Gary Williamson" userId="c6dcb423-35b4-482e-bf0f-fc2b76204455" providerId="ADAL" clId="{1CABB660-1EF7-4C96-941F-96984B9DB0CB}" dt="2024-04-19T14:18:35.206" v="18" actId="478"/>
          <ac:picMkLst>
            <pc:docMk/>
            <pc:sldMk cId="2686227400" sldId="475"/>
            <ac:picMk id="2" creationId="{CAC8C6F6-02B2-EB0B-8011-4B38F100CD05}"/>
          </ac:picMkLst>
        </pc:picChg>
        <pc:picChg chg="del">
          <ac:chgData name="Gary Williamson" userId="c6dcb423-35b4-482e-bf0f-fc2b76204455" providerId="ADAL" clId="{1CABB660-1EF7-4C96-941F-96984B9DB0CB}" dt="2024-04-19T14:18:34.493" v="17" actId="478"/>
          <ac:picMkLst>
            <pc:docMk/>
            <pc:sldMk cId="2686227400" sldId="475"/>
            <ac:picMk id="3" creationId="{24FA4766-976D-350B-E47D-BD9CBF380448}"/>
          </ac:picMkLst>
        </pc:picChg>
        <pc:picChg chg="mod">
          <ac:chgData name="Gary Williamson" userId="c6dcb423-35b4-482e-bf0f-fc2b76204455" providerId="ADAL" clId="{1CABB660-1EF7-4C96-941F-96984B9DB0CB}" dt="2024-05-13T07:01:41.650" v="88" actId="1076"/>
          <ac:picMkLst>
            <pc:docMk/>
            <pc:sldMk cId="2686227400" sldId="475"/>
            <ac:picMk id="7" creationId="{5642EA94-A109-8F8C-E5C6-B63F712CBC42}"/>
          </ac:picMkLst>
        </pc:picChg>
        <pc:picChg chg="del">
          <ac:chgData name="Gary Williamson" userId="c6dcb423-35b4-482e-bf0f-fc2b76204455" providerId="ADAL" clId="{1CABB660-1EF7-4C96-941F-96984B9DB0CB}" dt="2024-04-19T14:18:37.472" v="19" actId="478"/>
          <ac:picMkLst>
            <pc:docMk/>
            <pc:sldMk cId="2686227400" sldId="475"/>
            <ac:picMk id="7" creationId="{864C96A8-B936-E861-0DE8-3ADDAA35ADFC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671133308" sldId="47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671133308" sldId="476"/>
            <ac:spMk id="5" creationId="{881E12F4-58D3-5838-3E8D-D7ADBED9495C}"/>
          </ac:spMkLst>
        </pc:spChg>
      </pc:sldChg>
      <pc:sldChg chg="del">
        <pc:chgData name="Gary Williamson" userId="c6dcb423-35b4-482e-bf0f-fc2b76204455" providerId="ADAL" clId="{1CABB660-1EF7-4C96-941F-96984B9DB0CB}" dt="2024-05-15T08:57:20.269" v="1657" actId="2696"/>
        <pc:sldMkLst>
          <pc:docMk/>
          <pc:sldMk cId="342659989" sldId="477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98638478" sldId="47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98638478" sldId="477"/>
            <ac:spMk id="4" creationId="{9CEBC2A7-3EBB-4DAE-982F-51757A50CB72}"/>
          </ac:spMkLst>
        </pc:spChg>
      </pc:sldChg>
      <pc:sldChg chg="ord">
        <pc:chgData name="Gary Williamson" userId="c6dcb423-35b4-482e-bf0f-fc2b76204455" providerId="ADAL" clId="{1CABB660-1EF7-4C96-941F-96984B9DB0CB}" dt="2024-05-15T08:25:42.258" v="1656"/>
        <pc:sldMkLst>
          <pc:docMk/>
          <pc:sldMk cId="1180452607" sldId="478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690963846" sldId="47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690963846" sldId="478"/>
            <ac:spMk id="4" creationId="{9CEBC2A7-3EBB-4DAE-982F-51757A50CB72}"/>
          </ac:spMkLst>
        </pc:spChg>
      </pc:sldChg>
      <pc:sldChg chg="modSp del mod">
        <pc:chgData name="Gary Williamson" userId="c6dcb423-35b4-482e-bf0f-fc2b76204455" providerId="ADAL" clId="{1CABB660-1EF7-4C96-941F-96984B9DB0CB}" dt="2024-05-13T07:01:35.939" v="87" actId="47"/>
        <pc:sldMkLst>
          <pc:docMk/>
          <pc:sldMk cId="3920331607" sldId="479"/>
        </pc:sldMkLst>
        <pc:picChg chg="mod">
          <ac:chgData name="Gary Williamson" userId="c6dcb423-35b4-482e-bf0f-fc2b76204455" providerId="ADAL" clId="{1CABB660-1EF7-4C96-941F-96984B9DB0CB}" dt="2024-05-13T07:00:01.221" v="21" actId="14100"/>
          <ac:picMkLst>
            <pc:docMk/>
            <pc:sldMk cId="3920331607" sldId="479"/>
            <ac:picMk id="4" creationId="{1C0129F1-AA77-F40C-F7E7-883DC232FD25}"/>
          </ac:picMkLst>
        </pc:picChg>
      </pc:sldChg>
      <pc:sldChg chg="addSp delSp modSp add mod">
        <pc:chgData name="Gary Williamson" userId="c6dcb423-35b4-482e-bf0f-fc2b76204455" providerId="ADAL" clId="{1CABB660-1EF7-4C96-941F-96984B9DB0CB}" dt="2024-05-13T11:36:44.924" v="839" actId="1076"/>
        <pc:sldMkLst>
          <pc:docMk/>
          <pc:sldMk cId="1744916138" sldId="480"/>
        </pc:sldMkLst>
        <pc:spChg chg="add mod">
          <ac:chgData name="Gary Williamson" userId="c6dcb423-35b4-482e-bf0f-fc2b76204455" providerId="ADAL" clId="{1CABB660-1EF7-4C96-941F-96984B9DB0CB}" dt="2024-05-13T11:36:44.924" v="839" actId="1076"/>
          <ac:spMkLst>
            <pc:docMk/>
            <pc:sldMk cId="1744916138" sldId="480"/>
            <ac:spMk id="2" creationId="{3B8F9E0A-0A0E-EA94-4472-9FFC21972AD7}"/>
          </ac:spMkLst>
        </pc:spChg>
        <pc:spChg chg="del mod">
          <ac:chgData name="Gary Williamson" userId="c6dcb423-35b4-482e-bf0f-fc2b76204455" providerId="ADAL" clId="{1CABB660-1EF7-4C96-941F-96984B9DB0CB}" dt="2024-05-13T07:00:59.738" v="26" actId="478"/>
          <ac:spMkLst>
            <pc:docMk/>
            <pc:sldMk cId="1744916138" sldId="480"/>
            <ac:spMk id="2" creationId="{87500AF5-08DC-DB85-3F13-B561102B45D1}"/>
          </ac:spMkLst>
        </pc:spChg>
        <pc:spChg chg="mod">
          <ac:chgData name="Gary Williamson" userId="c6dcb423-35b4-482e-bf0f-fc2b76204455" providerId="ADAL" clId="{1CABB660-1EF7-4C96-941F-96984B9DB0CB}" dt="2024-05-13T11:19:52.493" v="278" actId="14100"/>
          <ac:spMkLst>
            <pc:docMk/>
            <pc:sldMk cId="1744916138" sldId="480"/>
            <ac:spMk id="14" creationId="{D5AA4E39-3E88-07A4-1E1D-27A9C82416BD}"/>
          </ac:spMkLst>
        </pc:spChg>
        <pc:picChg chg="add del mod">
          <ac:chgData name="Gary Williamson" userId="c6dcb423-35b4-482e-bf0f-fc2b76204455" providerId="ADAL" clId="{1CABB660-1EF7-4C96-941F-96984B9DB0CB}" dt="2024-05-13T11:19:43.479" v="275" actId="478"/>
          <ac:picMkLst>
            <pc:docMk/>
            <pc:sldMk cId="1744916138" sldId="480"/>
            <ac:picMk id="3" creationId="{C26B177A-E4A2-D452-4CE7-569AAA2D733C}"/>
          </ac:picMkLst>
        </pc:picChg>
        <pc:picChg chg="add mod">
          <ac:chgData name="Gary Williamson" userId="c6dcb423-35b4-482e-bf0f-fc2b76204455" providerId="ADAL" clId="{1CABB660-1EF7-4C96-941F-96984B9DB0CB}" dt="2024-05-13T11:19:58.877" v="280" actId="1076"/>
          <ac:picMkLst>
            <pc:docMk/>
            <pc:sldMk cId="1744916138" sldId="480"/>
            <ac:picMk id="1026" creationId="{ED5D35A0-13B5-026E-C423-CC62D9D0DE76}"/>
          </ac:picMkLst>
        </pc:picChg>
      </pc:sldChg>
      <pc:sldChg chg="addSp delSp modSp add del mod">
        <pc:chgData name="Gary Williamson" userId="c6dcb423-35b4-482e-bf0f-fc2b76204455" providerId="ADAL" clId="{1CABB660-1EF7-4C96-941F-96984B9DB0CB}" dt="2024-05-13T11:20:02.921" v="281" actId="47"/>
        <pc:sldMkLst>
          <pc:docMk/>
          <pc:sldMk cId="222308949" sldId="481"/>
        </pc:sldMkLst>
        <pc:graphicFrameChg chg="add mod">
          <ac:chgData name="Gary Williamson" userId="c6dcb423-35b4-482e-bf0f-fc2b76204455" providerId="ADAL" clId="{1CABB660-1EF7-4C96-941F-96984B9DB0CB}" dt="2024-05-13T07:16:47.988" v="117"/>
          <ac:graphicFrameMkLst>
            <pc:docMk/>
            <pc:sldMk cId="222308949" sldId="481"/>
            <ac:graphicFrameMk id="2" creationId="{800A3EFF-2570-8BE6-1849-5B8AC24D4CED}"/>
          </ac:graphicFrameMkLst>
        </pc:graphicFrameChg>
        <pc:picChg chg="del">
          <ac:chgData name="Gary Williamson" userId="c6dcb423-35b4-482e-bf0f-fc2b76204455" providerId="ADAL" clId="{1CABB660-1EF7-4C96-941F-96984B9DB0CB}" dt="2024-05-13T07:16:45.504" v="116" actId="478"/>
          <ac:picMkLst>
            <pc:docMk/>
            <pc:sldMk cId="222308949" sldId="481"/>
            <ac:picMk id="3" creationId="{C26B177A-E4A2-D452-4CE7-569AAA2D733C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822020988" sldId="48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822020988" sldId="482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73700005" sldId="48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73700005" sldId="485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2795282" sldId="48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2795282" sldId="486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194289997" sldId="48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194289997" sldId="48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121399329" sldId="48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121399329" sldId="488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326394062" sldId="48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326394062" sldId="48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35547492" sldId="49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35547492" sldId="490"/>
            <ac:spMk id="4" creationId="{9CEBC2A7-3EBB-4DAE-982F-51757A50CB72}"/>
          </ac:spMkLst>
        </pc:spChg>
      </pc:sldChg>
      <pc:sldChg chg="del mod modShow">
        <pc:chgData name="Gary Williamson" userId="c6dcb423-35b4-482e-bf0f-fc2b76204455" providerId="ADAL" clId="{1CABB660-1EF7-4C96-941F-96984B9DB0CB}" dt="2024-05-15T11:46:15.915" v="1862" actId="2696"/>
        <pc:sldMkLst>
          <pc:docMk/>
          <pc:sldMk cId="699127945" sldId="490"/>
        </pc:sldMkLst>
      </pc:sldChg>
      <pc:sldChg chg="del">
        <pc:chgData name="Gary Williamson" userId="c6dcb423-35b4-482e-bf0f-fc2b76204455" providerId="ADAL" clId="{1CABB660-1EF7-4C96-941F-96984B9DB0CB}" dt="2024-05-15T11:46:10.250" v="1861" actId="2696"/>
        <pc:sldMkLst>
          <pc:docMk/>
          <pc:sldMk cId="1321975685" sldId="491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659155759" sldId="491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659155759" sldId="491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621861109" sldId="49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621861109" sldId="492"/>
            <ac:spMk id="4" creationId="{9CEBC2A7-3EBB-4DAE-982F-51757A50CB72}"/>
          </ac:spMkLst>
        </pc:spChg>
      </pc:sldChg>
      <pc:sldChg chg="addSp delSp modSp add mod ord">
        <pc:chgData name="Gary Williamson" userId="c6dcb423-35b4-482e-bf0f-fc2b76204455" providerId="ADAL" clId="{1CABB660-1EF7-4C96-941F-96984B9DB0CB}" dt="2024-05-13T11:55:08.667" v="921" actId="1076"/>
        <pc:sldMkLst>
          <pc:docMk/>
          <pc:sldMk cId="1095372927" sldId="492"/>
        </pc:sldMkLst>
        <pc:spChg chg="mod">
          <ac:chgData name="Gary Williamson" userId="c6dcb423-35b4-482e-bf0f-fc2b76204455" providerId="ADAL" clId="{1CABB660-1EF7-4C96-941F-96984B9DB0CB}" dt="2024-05-13T11:44:46.589" v="875" actId="20577"/>
          <ac:spMkLst>
            <pc:docMk/>
            <pc:sldMk cId="1095372927" sldId="492"/>
            <ac:spMk id="2" creationId="{99FC9ADD-9BA8-7F43-6124-801E5271E5A6}"/>
          </ac:spMkLst>
        </pc:spChg>
        <pc:spChg chg="add mod">
          <ac:chgData name="Gary Williamson" userId="c6dcb423-35b4-482e-bf0f-fc2b76204455" providerId="ADAL" clId="{1CABB660-1EF7-4C96-941F-96984B9DB0CB}" dt="2024-05-13T11:55:08.667" v="921" actId="1076"/>
          <ac:spMkLst>
            <pc:docMk/>
            <pc:sldMk cId="1095372927" sldId="492"/>
            <ac:spMk id="5" creationId="{8EFC9AA3-231A-6F23-685D-C8E48C57BCFB}"/>
          </ac:spMkLst>
        </pc:spChg>
        <pc:picChg chg="del">
          <ac:chgData name="Gary Williamson" userId="c6dcb423-35b4-482e-bf0f-fc2b76204455" providerId="ADAL" clId="{1CABB660-1EF7-4C96-941F-96984B9DB0CB}" dt="2024-05-13T11:44:50.503" v="876" actId="478"/>
          <ac:picMkLst>
            <pc:docMk/>
            <pc:sldMk cId="1095372927" sldId="492"/>
            <ac:picMk id="7" creationId="{5642EA94-A109-8F8C-E5C6-B63F712CBC42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908802829" sldId="493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908802829" sldId="493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15:38.573" v="1176" actId="1076"/>
        <pc:sldMkLst>
          <pc:docMk/>
          <pc:sldMk cId="4117228812" sldId="493"/>
        </pc:sldMkLst>
        <pc:spChg chg="mod">
          <ac:chgData name="Gary Williamson" userId="c6dcb423-35b4-482e-bf0f-fc2b76204455" providerId="ADAL" clId="{1CABB660-1EF7-4C96-941F-96984B9DB0CB}" dt="2024-05-14T10:14:12.357" v="995" actId="20577"/>
          <ac:spMkLst>
            <pc:docMk/>
            <pc:sldMk cId="4117228812" sldId="493"/>
            <ac:spMk id="2" creationId="{99FC9ADD-9BA8-7F43-6124-801E5271E5A6}"/>
          </ac:spMkLst>
        </pc:spChg>
        <pc:spChg chg="del mod">
          <ac:chgData name="Gary Williamson" userId="c6dcb423-35b4-482e-bf0f-fc2b76204455" providerId="ADAL" clId="{1CABB660-1EF7-4C96-941F-96984B9DB0CB}" dt="2024-05-14T10:14:23.149" v="998"/>
          <ac:spMkLst>
            <pc:docMk/>
            <pc:sldMk cId="4117228812" sldId="493"/>
            <ac:spMk id="5" creationId="{8EFC9AA3-231A-6F23-685D-C8E48C57BCFB}"/>
          </ac:spMkLst>
        </pc:spChg>
        <pc:spChg chg="add mod">
          <ac:chgData name="Gary Williamson" userId="c6dcb423-35b4-482e-bf0f-fc2b76204455" providerId="ADAL" clId="{1CABB660-1EF7-4C96-941F-96984B9DB0CB}" dt="2024-05-14T10:15:38.573" v="1176" actId="1076"/>
          <ac:spMkLst>
            <pc:docMk/>
            <pc:sldMk cId="4117228812" sldId="493"/>
            <ac:spMk id="7" creationId="{89CE48E5-815C-0EC1-E863-957744A9A021}"/>
          </ac:spMkLst>
        </pc:spChg>
        <pc:picChg chg="add mod">
          <ac:chgData name="Gary Williamson" userId="c6dcb423-35b4-482e-bf0f-fc2b76204455" providerId="ADAL" clId="{1CABB660-1EF7-4C96-941F-96984B9DB0CB}" dt="2024-05-14T10:14:26.203" v="999" actId="1076"/>
          <ac:picMkLst>
            <pc:docMk/>
            <pc:sldMk cId="4117228812" sldId="493"/>
            <ac:picMk id="3" creationId="{104DC4C9-6B45-5AD5-F1A3-B13BA8CF29C9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926587005" sldId="49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926587005" sldId="494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17:47.120" v="1217" actId="20577"/>
        <pc:sldMkLst>
          <pc:docMk/>
          <pc:sldMk cId="3762187184" sldId="494"/>
        </pc:sldMkLst>
        <pc:spChg chg="del mod">
          <ac:chgData name="Gary Williamson" userId="c6dcb423-35b4-482e-bf0f-fc2b76204455" providerId="ADAL" clId="{1CABB660-1EF7-4C96-941F-96984B9DB0CB}" dt="2024-05-14T10:16:15.396" v="1182" actId="478"/>
          <ac:spMkLst>
            <pc:docMk/>
            <pc:sldMk cId="3762187184" sldId="494"/>
            <ac:spMk id="7" creationId="{89CE48E5-815C-0EC1-E863-957744A9A021}"/>
          </ac:spMkLst>
        </pc:spChg>
        <pc:spChg chg="add del mod">
          <ac:chgData name="Gary Williamson" userId="c6dcb423-35b4-482e-bf0f-fc2b76204455" providerId="ADAL" clId="{1CABB660-1EF7-4C96-941F-96984B9DB0CB}" dt="2024-05-14T10:16:02.912" v="1179"/>
          <ac:spMkLst>
            <pc:docMk/>
            <pc:sldMk cId="3762187184" sldId="494"/>
            <ac:spMk id="8" creationId="{CD0C8B6B-450E-219D-589B-BEFA5E201B8A}"/>
          </ac:spMkLst>
        </pc:spChg>
        <pc:spChg chg="add mod">
          <ac:chgData name="Gary Williamson" userId="c6dcb423-35b4-482e-bf0f-fc2b76204455" providerId="ADAL" clId="{1CABB660-1EF7-4C96-941F-96984B9DB0CB}" dt="2024-05-14T10:16:44.042" v="1189" actId="207"/>
          <ac:spMkLst>
            <pc:docMk/>
            <pc:sldMk cId="3762187184" sldId="494"/>
            <ac:spMk id="11" creationId="{5B444ADC-7E04-BD0E-CD06-D064377E1A3B}"/>
          </ac:spMkLst>
        </pc:spChg>
        <pc:spChg chg="add mod">
          <ac:chgData name="Gary Williamson" userId="c6dcb423-35b4-482e-bf0f-fc2b76204455" providerId="ADAL" clId="{1CABB660-1EF7-4C96-941F-96984B9DB0CB}" dt="2024-05-14T10:17:26.010" v="1195" actId="207"/>
          <ac:spMkLst>
            <pc:docMk/>
            <pc:sldMk cId="3762187184" sldId="494"/>
            <ac:spMk id="15" creationId="{151F59AA-C0AF-75CC-1098-944588DBDE24}"/>
          </ac:spMkLst>
        </pc:spChg>
        <pc:spChg chg="add mod">
          <ac:chgData name="Gary Williamson" userId="c6dcb423-35b4-482e-bf0f-fc2b76204455" providerId="ADAL" clId="{1CABB660-1EF7-4C96-941F-96984B9DB0CB}" dt="2024-05-14T10:17:47.120" v="1217" actId="20577"/>
          <ac:spMkLst>
            <pc:docMk/>
            <pc:sldMk cId="3762187184" sldId="494"/>
            <ac:spMk id="16" creationId="{2A3CEF84-7019-1209-D6E7-72098933BC7E}"/>
          </ac:spMkLst>
        </pc:spChg>
        <pc:picChg chg="del">
          <ac:chgData name="Gary Williamson" userId="c6dcb423-35b4-482e-bf0f-fc2b76204455" providerId="ADAL" clId="{1CABB660-1EF7-4C96-941F-96984B9DB0CB}" dt="2024-05-14T10:15:47.426" v="1178" actId="478"/>
          <ac:picMkLst>
            <pc:docMk/>
            <pc:sldMk cId="3762187184" sldId="494"/>
            <ac:picMk id="3" creationId="{104DC4C9-6B45-5AD5-F1A3-B13BA8CF29C9}"/>
          </ac:picMkLst>
        </pc:picChg>
        <pc:picChg chg="add mod">
          <ac:chgData name="Gary Williamson" userId="c6dcb423-35b4-482e-bf0f-fc2b76204455" providerId="ADAL" clId="{1CABB660-1EF7-4C96-941F-96984B9DB0CB}" dt="2024-05-14T10:16:25.276" v="1185" actId="14100"/>
          <ac:picMkLst>
            <pc:docMk/>
            <pc:sldMk cId="3762187184" sldId="494"/>
            <ac:picMk id="10" creationId="{28131843-D65C-9BF7-865A-DBB046212510}"/>
          </ac:picMkLst>
        </pc:picChg>
        <pc:cxnChg chg="add mod">
          <ac:chgData name="Gary Williamson" userId="c6dcb423-35b4-482e-bf0f-fc2b76204455" providerId="ADAL" clId="{1CABB660-1EF7-4C96-941F-96984B9DB0CB}" dt="2024-05-14T10:17:00.744" v="1191" actId="208"/>
          <ac:cxnSpMkLst>
            <pc:docMk/>
            <pc:sldMk cId="3762187184" sldId="494"/>
            <ac:cxnSpMk id="13" creationId="{65BE8365-861D-3D1B-8344-9BDFA5B98561}"/>
          </ac:cxnSpMkLst>
        </pc:cxnChg>
      </pc:sldChg>
      <pc:sldChg chg="modSp add mod">
        <pc:chgData name="Gary Williamson" userId="c6dcb423-35b4-482e-bf0f-fc2b76204455" providerId="ADAL" clId="{1CABB660-1EF7-4C96-941F-96984B9DB0CB}" dt="2024-05-14T10:19:38.155" v="1263" actId="14100"/>
        <pc:sldMkLst>
          <pc:docMk/>
          <pc:sldMk cId="810499570" sldId="495"/>
        </pc:sldMkLst>
        <pc:spChg chg="mod">
          <ac:chgData name="Gary Williamson" userId="c6dcb423-35b4-482e-bf0f-fc2b76204455" providerId="ADAL" clId="{1CABB660-1EF7-4C96-941F-96984B9DB0CB}" dt="2024-05-14T10:18:47.428" v="1226" actId="14100"/>
          <ac:spMkLst>
            <pc:docMk/>
            <pc:sldMk cId="810499570" sldId="495"/>
            <ac:spMk id="11" creationId="{5B444ADC-7E04-BD0E-CD06-D064377E1A3B}"/>
          </ac:spMkLst>
        </pc:spChg>
        <pc:spChg chg="mod">
          <ac:chgData name="Gary Williamson" userId="c6dcb423-35b4-482e-bf0f-fc2b76204455" providerId="ADAL" clId="{1CABB660-1EF7-4C96-941F-96984B9DB0CB}" dt="2024-05-14T10:19:28.456" v="1261" actId="14100"/>
          <ac:spMkLst>
            <pc:docMk/>
            <pc:sldMk cId="810499570" sldId="495"/>
            <ac:spMk id="15" creationId="{151F59AA-C0AF-75CC-1098-944588DBDE24}"/>
          </ac:spMkLst>
        </pc:spChg>
        <pc:spChg chg="mod">
          <ac:chgData name="Gary Williamson" userId="c6dcb423-35b4-482e-bf0f-fc2b76204455" providerId="ADAL" clId="{1CABB660-1EF7-4C96-941F-96984B9DB0CB}" dt="2024-05-14T10:19:19.034" v="1260" actId="20577"/>
          <ac:spMkLst>
            <pc:docMk/>
            <pc:sldMk cId="810499570" sldId="495"/>
            <ac:spMk id="16" creationId="{2A3CEF84-7019-1209-D6E7-72098933BC7E}"/>
          </ac:spMkLst>
        </pc:spChg>
        <pc:picChg chg="mod">
          <ac:chgData name="Gary Williamson" userId="c6dcb423-35b4-482e-bf0f-fc2b76204455" providerId="ADAL" clId="{1CABB660-1EF7-4C96-941F-96984B9DB0CB}" dt="2024-05-14T10:18:34.231" v="1222" actId="1076"/>
          <ac:picMkLst>
            <pc:docMk/>
            <pc:sldMk cId="810499570" sldId="495"/>
            <ac:picMk id="10" creationId="{28131843-D65C-9BF7-865A-DBB046212510}"/>
          </ac:picMkLst>
        </pc:picChg>
        <pc:cxnChg chg="mod">
          <ac:chgData name="Gary Williamson" userId="c6dcb423-35b4-482e-bf0f-fc2b76204455" providerId="ADAL" clId="{1CABB660-1EF7-4C96-941F-96984B9DB0CB}" dt="2024-05-14T10:19:38.155" v="1263" actId="14100"/>
          <ac:cxnSpMkLst>
            <pc:docMk/>
            <pc:sldMk cId="810499570" sldId="495"/>
            <ac:cxnSpMk id="13" creationId="{65BE8365-861D-3D1B-8344-9BDFA5B98561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104174441" sldId="49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104174441" sldId="495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23:30.767" v="1372" actId="1076"/>
        <pc:sldMkLst>
          <pc:docMk/>
          <pc:sldMk cId="1157526550" sldId="496"/>
        </pc:sldMkLst>
        <pc:spChg chg="add del mod">
          <ac:chgData name="Gary Williamson" userId="c6dcb423-35b4-482e-bf0f-fc2b76204455" providerId="ADAL" clId="{1CABB660-1EF7-4C96-941F-96984B9DB0CB}" dt="2024-05-14T10:20:13.232" v="1266" actId="478"/>
          <ac:spMkLst>
            <pc:docMk/>
            <pc:sldMk cId="1157526550" sldId="496"/>
            <ac:spMk id="5" creationId="{D20413E6-DAB1-6259-4C48-83BC93180C4B}"/>
          </ac:spMkLst>
        </pc:spChg>
        <pc:spChg chg="add del mod">
          <ac:chgData name="Gary Williamson" userId="c6dcb423-35b4-482e-bf0f-fc2b76204455" providerId="ADAL" clId="{1CABB660-1EF7-4C96-941F-96984B9DB0CB}" dt="2024-05-14T10:20:49.066" v="1278" actId="478"/>
          <ac:spMkLst>
            <pc:docMk/>
            <pc:sldMk cId="1157526550" sldId="496"/>
            <ac:spMk id="8" creationId="{91484492-43FA-1A59-BEEC-96C986FD9E98}"/>
          </ac:spMkLst>
        </pc:spChg>
        <pc:spChg chg="del">
          <ac:chgData name="Gary Williamson" userId="c6dcb423-35b4-482e-bf0f-fc2b76204455" providerId="ADAL" clId="{1CABB660-1EF7-4C96-941F-96984B9DB0CB}" dt="2024-05-14T10:20:22.193" v="1271" actId="478"/>
          <ac:spMkLst>
            <pc:docMk/>
            <pc:sldMk cId="1157526550" sldId="496"/>
            <ac:spMk id="11" creationId="{5B444ADC-7E04-BD0E-CD06-D064377E1A3B}"/>
          </ac:spMkLst>
        </pc:spChg>
        <pc:spChg chg="add mod">
          <ac:chgData name="Gary Williamson" userId="c6dcb423-35b4-482e-bf0f-fc2b76204455" providerId="ADAL" clId="{1CABB660-1EF7-4C96-941F-96984B9DB0CB}" dt="2024-05-14T10:20:25.305" v="1273"/>
          <ac:spMkLst>
            <pc:docMk/>
            <pc:sldMk cId="1157526550" sldId="496"/>
            <ac:spMk id="12" creationId="{F450DCFA-F4B4-2E9B-8DFB-FD395B795211}"/>
          </ac:spMkLst>
        </pc:spChg>
        <pc:spChg chg="del">
          <ac:chgData name="Gary Williamson" userId="c6dcb423-35b4-482e-bf0f-fc2b76204455" providerId="ADAL" clId="{1CABB660-1EF7-4C96-941F-96984B9DB0CB}" dt="2024-05-14T10:20:16.887" v="1267" actId="478"/>
          <ac:spMkLst>
            <pc:docMk/>
            <pc:sldMk cId="1157526550" sldId="496"/>
            <ac:spMk id="15" creationId="{151F59AA-C0AF-75CC-1098-944588DBDE24}"/>
          </ac:spMkLst>
        </pc:spChg>
        <pc:spChg chg="del mod">
          <ac:chgData name="Gary Williamson" userId="c6dcb423-35b4-482e-bf0f-fc2b76204455" providerId="ADAL" clId="{1CABB660-1EF7-4C96-941F-96984B9DB0CB}" dt="2024-05-14T10:20:19.234" v="1269" actId="478"/>
          <ac:spMkLst>
            <pc:docMk/>
            <pc:sldMk cId="1157526550" sldId="496"/>
            <ac:spMk id="16" creationId="{2A3CEF84-7019-1209-D6E7-72098933BC7E}"/>
          </ac:spMkLst>
        </pc:spChg>
        <pc:spChg chg="add mod">
          <ac:chgData name="Gary Williamson" userId="c6dcb423-35b4-482e-bf0f-fc2b76204455" providerId="ADAL" clId="{1CABB660-1EF7-4C96-941F-96984B9DB0CB}" dt="2024-05-14T10:23:24.073" v="1371" actId="1076"/>
          <ac:spMkLst>
            <pc:docMk/>
            <pc:sldMk cId="1157526550" sldId="496"/>
            <ac:spMk id="18" creationId="{D3E50098-1CD3-8171-53B9-5D402E5940F7}"/>
          </ac:spMkLst>
        </pc:spChg>
        <pc:spChg chg="add mod">
          <ac:chgData name="Gary Williamson" userId="c6dcb423-35b4-482e-bf0f-fc2b76204455" providerId="ADAL" clId="{1CABB660-1EF7-4C96-941F-96984B9DB0CB}" dt="2024-05-14T10:23:30.767" v="1372" actId="1076"/>
          <ac:spMkLst>
            <pc:docMk/>
            <pc:sldMk cId="1157526550" sldId="496"/>
            <ac:spMk id="21" creationId="{379C4A5B-7A47-2122-7382-BACE87B1DD41}"/>
          </ac:spMkLst>
        </pc:spChg>
        <pc:picChg chg="add del">
          <ac:chgData name="Gary Williamson" userId="c6dcb423-35b4-482e-bf0f-fc2b76204455" providerId="ADAL" clId="{1CABB660-1EF7-4C96-941F-96984B9DB0CB}" dt="2024-05-14T10:20:24.058" v="1272" actId="478"/>
          <ac:picMkLst>
            <pc:docMk/>
            <pc:sldMk cId="1157526550" sldId="496"/>
            <ac:picMk id="10" creationId="{28131843-D65C-9BF7-865A-DBB046212510}"/>
          </ac:picMkLst>
        </pc:picChg>
        <pc:picChg chg="add mod">
          <ac:chgData name="Gary Williamson" userId="c6dcb423-35b4-482e-bf0f-fc2b76204455" providerId="ADAL" clId="{1CABB660-1EF7-4C96-941F-96984B9DB0CB}" dt="2024-05-14T10:20:52.562" v="1279" actId="1076"/>
          <ac:picMkLst>
            <pc:docMk/>
            <pc:sldMk cId="1157526550" sldId="496"/>
            <ac:picMk id="17" creationId="{7A295EE7-1ED2-8812-188B-EE63996159D4}"/>
          </ac:picMkLst>
        </pc:picChg>
        <pc:cxnChg chg="del mod">
          <ac:chgData name="Gary Williamson" userId="c6dcb423-35b4-482e-bf0f-fc2b76204455" providerId="ADAL" clId="{1CABB660-1EF7-4C96-941F-96984B9DB0CB}" dt="2024-05-14T10:20:20.636" v="1270" actId="478"/>
          <ac:cxnSpMkLst>
            <pc:docMk/>
            <pc:sldMk cId="1157526550" sldId="496"/>
            <ac:cxnSpMk id="13" creationId="{65BE8365-861D-3D1B-8344-9BDFA5B98561}"/>
          </ac:cxnSpMkLst>
        </pc:cxnChg>
        <pc:cxnChg chg="add mod">
          <ac:chgData name="Gary Williamson" userId="c6dcb423-35b4-482e-bf0f-fc2b76204455" providerId="ADAL" clId="{1CABB660-1EF7-4C96-941F-96984B9DB0CB}" dt="2024-05-14T10:23:24.073" v="1371" actId="1076"/>
          <ac:cxnSpMkLst>
            <pc:docMk/>
            <pc:sldMk cId="1157526550" sldId="496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283805829" sldId="49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283805829" sldId="496"/>
            <ac:spMk id="4" creationId="{8BBBF626-6ACD-8A61-E026-85ED4D27BCC6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24:13.110" v="1379" actId="14100"/>
        <pc:sldMkLst>
          <pc:docMk/>
          <pc:sldMk cId="2301463910" sldId="497"/>
        </pc:sldMkLst>
        <pc:picChg chg="add mod">
          <ac:chgData name="Gary Williamson" userId="c6dcb423-35b4-482e-bf0f-fc2b76204455" providerId="ADAL" clId="{1CABB660-1EF7-4C96-941F-96984B9DB0CB}" dt="2024-05-14T10:24:06.880" v="1377" actId="1076"/>
          <ac:picMkLst>
            <pc:docMk/>
            <pc:sldMk cId="2301463910" sldId="497"/>
            <ac:picMk id="3" creationId="{1491ACDF-2494-F248-F8E7-8DA3D9286B81}"/>
          </ac:picMkLst>
        </pc:picChg>
        <pc:picChg chg="del">
          <ac:chgData name="Gary Williamson" userId="c6dcb423-35b4-482e-bf0f-fc2b76204455" providerId="ADAL" clId="{1CABB660-1EF7-4C96-941F-96984B9DB0CB}" dt="2024-05-14T10:23:56.539" v="1375" actId="478"/>
          <ac:picMkLst>
            <pc:docMk/>
            <pc:sldMk cId="2301463910" sldId="497"/>
            <ac:picMk id="17" creationId="{7A295EE7-1ED2-8812-188B-EE63996159D4}"/>
          </ac:picMkLst>
        </pc:picChg>
        <pc:cxnChg chg="mod">
          <ac:chgData name="Gary Williamson" userId="c6dcb423-35b4-482e-bf0f-fc2b76204455" providerId="ADAL" clId="{1CABB660-1EF7-4C96-941F-96984B9DB0CB}" dt="2024-05-14T10:24:13.110" v="1379" actId="14100"/>
          <ac:cxnSpMkLst>
            <pc:docMk/>
            <pc:sldMk cId="2301463910" sldId="497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309769891" sldId="49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309769891" sldId="497"/>
            <ac:spMk id="4" creationId="{75635E08-AA08-F528-4F62-CD3A0F821F3D}"/>
          </ac:spMkLst>
        </pc:spChg>
      </pc:sldChg>
      <pc:sldChg chg="addSp delSp modSp add del mod">
        <pc:chgData name="Gary Williamson" userId="c6dcb423-35b4-482e-bf0f-fc2b76204455" providerId="ADAL" clId="{1CABB660-1EF7-4C96-941F-96984B9DB0CB}" dt="2024-05-14T10:23:49.812" v="1373" actId="47"/>
        <pc:sldMkLst>
          <pc:docMk/>
          <pc:sldMk cId="3758696475" sldId="497"/>
        </pc:sldMkLst>
        <pc:picChg chg="add mod">
          <ac:chgData name="Gary Williamson" userId="c6dcb423-35b4-482e-bf0f-fc2b76204455" providerId="ADAL" clId="{1CABB660-1EF7-4C96-941F-96984B9DB0CB}" dt="2024-05-14T10:21:38.475" v="1286" actId="14100"/>
          <ac:picMkLst>
            <pc:docMk/>
            <pc:sldMk cId="3758696475" sldId="497"/>
            <ac:picMk id="3" creationId="{CB2F6251-02A5-5677-E14A-26AE5A5D4344}"/>
          </ac:picMkLst>
        </pc:picChg>
        <pc:picChg chg="del">
          <ac:chgData name="Gary Williamson" userId="c6dcb423-35b4-482e-bf0f-fc2b76204455" providerId="ADAL" clId="{1CABB660-1EF7-4C96-941F-96984B9DB0CB}" dt="2024-05-14T10:21:28.033" v="1283" actId="478"/>
          <ac:picMkLst>
            <pc:docMk/>
            <pc:sldMk cId="3758696475" sldId="497"/>
            <ac:picMk id="17" creationId="{7A295EE7-1ED2-8812-188B-EE63996159D4}"/>
          </ac:picMkLst>
        </pc:picChg>
      </pc:sldChg>
      <pc:sldChg chg="add del">
        <pc:chgData name="Gary Williamson" userId="c6dcb423-35b4-482e-bf0f-fc2b76204455" providerId="ADAL" clId="{1CABB660-1EF7-4C96-941F-96984B9DB0CB}" dt="2024-05-14T10:21:06.502" v="1281" actId="47"/>
        <pc:sldMkLst>
          <pc:docMk/>
          <pc:sldMk cId="3939181777" sldId="497"/>
        </pc:sldMkLst>
      </pc:sldChg>
      <pc:sldChg chg="addSp delSp modSp add mod">
        <pc:chgData name="Gary Williamson" userId="c6dcb423-35b4-482e-bf0f-fc2b76204455" providerId="ADAL" clId="{1CABB660-1EF7-4C96-941F-96984B9DB0CB}" dt="2024-05-14T10:26:31.993" v="1484" actId="208"/>
        <pc:sldMkLst>
          <pc:docMk/>
          <pc:sldMk cId="524083890" sldId="498"/>
        </pc:sldMkLst>
        <pc:spChg chg="add mod">
          <ac:chgData name="Gary Williamson" userId="c6dcb423-35b4-482e-bf0f-fc2b76204455" providerId="ADAL" clId="{1CABB660-1EF7-4C96-941F-96984B9DB0CB}" dt="2024-05-14T10:25:21.293" v="1393" actId="207"/>
          <ac:spMkLst>
            <pc:docMk/>
            <pc:sldMk cId="524083890" sldId="498"/>
            <ac:spMk id="7" creationId="{304E5514-A1D6-D6C5-60C8-74FC4F03D28E}"/>
          </ac:spMkLst>
        </pc:spChg>
        <pc:spChg chg="add mod">
          <ac:chgData name="Gary Williamson" userId="c6dcb423-35b4-482e-bf0f-fc2b76204455" providerId="ADAL" clId="{1CABB660-1EF7-4C96-941F-96984B9DB0CB}" dt="2024-05-14T10:25:37" v="1396" actId="208"/>
          <ac:spMkLst>
            <pc:docMk/>
            <pc:sldMk cId="524083890" sldId="498"/>
            <ac:spMk id="8" creationId="{B03A49E6-5E59-563E-CC05-67874E463B85}"/>
          </ac:spMkLst>
        </pc:spChg>
        <pc:spChg chg="add mod">
          <ac:chgData name="Gary Williamson" userId="c6dcb423-35b4-482e-bf0f-fc2b76204455" providerId="ADAL" clId="{1CABB660-1EF7-4C96-941F-96984B9DB0CB}" dt="2024-05-14T10:26:14.472" v="1482" actId="1076"/>
          <ac:spMkLst>
            <pc:docMk/>
            <pc:sldMk cId="524083890" sldId="498"/>
            <ac:spMk id="10" creationId="{BC2B0C0C-67A6-46F3-9EDE-FA73CCE3E617}"/>
          </ac:spMkLst>
        </pc:spChg>
        <pc:spChg chg="del">
          <ac:chgData name="Gary Williamson" userId="c6dcb423-35b4-482e-bf0f-fc2b76204455" providerId="ADAL" clId="{1CABB660-1EF7-4C96-941F-96984B9DB0CB}" dt="2024-05-14T10:24:52.503" v="1384" actId="478"/>
          <ac:spMkLst>
            <pc:docMk/>
            <pc:sldMk cId="524083890" sldId="498"/>
            <ac:spMk id="18" creationId="{D3E50098-1CD3-8171-53B9-5D402E5940F7}"/>
          </ac:spMkLst>
        </pc:spChg>
        <pc:spChg chg="del mod">
          <ac:chgData name="Gary Williamson" userId="c6dcb423-35b4-482e-bf0f-fc2b76204455" providerId="ADAL" clId="{1CABB660-1EF7-4C96-941F-96984B9DB0CB}" dt="2024-05-14T10:24:56.091" v="1386" actId="478"/>
          <ac:spMkLst>
            <pc:docMk/>
            <pc:sldMk cId="524083890" sldId="498"/>
            <ac:spMk id="21" creationId="{379C4A5B-7A47-2122-7382-BACE87B1DD41}"/>
          </ac:spMkLst>
        </pc:spChg>
        <pc:picChg chg="del">
          <ac:chgData name="Gary Williamson" userId="c6dcb423-35b4-482e-bf0f-fc2b76204455" providerId="ADAL" clId="{1CABB660-1EF7-4C96-941F-96984B9DB0CB}" dt="2024-05-14T10:24:45.087" v="1381" actId="478"/>
          <ac:picMkLst>
            <pc:docMk/>
            <pc:sldMk cId="524083890" sldId="498"/>
            <ac:picMk id="3" creationId="{1491ACDF-2494-F248-F8E7-8DA3D9286B81}"/>
          </ac:picMkLst>
        </pc:picChg>
        <pc:picChg chg="add mod">
          <ac:chgData name="Gary Williamson" userId="c6dcb423-35b4-482e-bf0f-fc2b76204455" providerId="ADAL" clId="{1CABB660-1EF7-4C96-941F-96984B9DB0CB}" dt="2024-05-14T10:24:50.049" v="1383" actId="1076"/>
          <ac:picMkLst>
            <pc:docMk/>
            <pc:sldMk cId="524083890" sldId="498"/>
            <ac:picMk id="5" creationId="{9DA38CC9-A181-06DE-3E15-0000056E61D7}"/>
          </ac:picMkLst>
        </pc:picChg>
        <pc:cxnChg chg="add mod">
          <ac:chgData name="Gary Williamson" userId="c6dcb423-35b4-482e-bf0f-fc2b76204455" providerId="ADAL" clId="{1CABB660-1EF7-4C96-941F-96984B9DB0CB}" dt="2024-05-14T10:26:31.993" v="1484" actId="208"/>
          <ac:cxnSpMkLst>
            <pc:docMk/>
            <pc:sldMk cId="524083890" sldId="498"/>
            <ac:cxnSpMk id="12" creationId="{F33354BB-C119-BFB8-465B-1156E859BA77}"/>
          </ac:cxnSpMkLst>
        </pc:cxnChg>
        <pc:cxnChg chg="del">
          <ac:chgData name="Gary Williamson" userId="c6dcb423-35b4-482e-bf0f-fc2b76204455" providerId="ADAL" clId="{1CABB660-1EF7-4C96-941F-96984B9DB0CB}" dt="2024-05-14T10:24:56.939" v="1387" actId="478"/>
          <ac:cxnSpMkLst>
            <pc:docMk/>
            <pc:sldMk cId="524083890" sldId="498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28279387" sldId="49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28279387" sldId="498"/>
            <ac:spMk id="4" creationId="{5230C2AD-A119-C34B-B370-CA57D8C61459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929740536" sldId="49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929740536" sldId="499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31:27.330" v="1640" actId="20577"/>
        <pc:sldMkLst>
          <pc:docMk/>
          <pc:sldMk cId="2985399548" sldId="499"/>
        </pc:sldMkLst>
        <pc:spChg chg="del">
          <ac:chgData name="Gary Williamson" userId="c6dcb423-35b4-482e-bf0f-fc2b76204455" providerId="ADAL" clId="{1CABB660-1EF7-4C96-941F-96984B9DB0CB}" dt="2024-05-14T10:29:07.856" v="1488" actId="478"/>
          <ac:spMkLst>
            <pc:docMk/>
            <pc:sldMk cId="2985399548" sldId="499"/>
            <ac:spMk id="7" creationId="{304E5514-A1D6-D6C5-60C8-74FC4F03D28E}"/>
          </ac:spMkLst>
        </pc:spChg>
        <pc:spChg chg="del">
          <ac:chgData name="Gary Williamson" userId="c6dcb423-35b4-482e-bf0f-fc2b76204455" providerId="ADAL" clId="{1CABB660-1EF7-4C96-941F-96984B9DB0CB}" dt="2024-05-14T10:29:09.852" v="1490" actId="478"/>
          <ac:spMkLst>
            <pc:docMk/>
            <pc:sldMk cId="2985399548" sldId="499"/>
            <ac:spMk id="8" creationId="{B03A49E6-5E59-563E-CC05-67874E463B85}"/>
          </ac:spMkLst>
        </pc:spChg>
        <pc:spChg chg="del mod">
          <ac:chgData name="Gary Williamson" userId="c6dcb423-35b4-482e-bf0f-fc2b76204455" providerId="ADAL" clId="{1CABB660-1EF7-4C96-941F-96984B9DB0CB}" dt="2024-05-14T10:29:14.231" v="1492" actId="478"/>
          <ac:spMkLst>
            <pc:docMk/>
            <pc:sldMk cId="2985399548" sldId="499"/>
            <ac:spMk id="10" creationId="{BC2B0C0C-67A6-46F3-9EDE-FA73CCE3E617}"/>
          </ac:spMkLst>
        </pc:spChg>
        <pc:spChg chg="add mod">
          <ac:chgData name="Gary Williamson" userId="c6dcb423-35b4-482e-bf0f-fc2b76204455" providerId="ADAL" clId="{1CABB660-1EF7-4C96-941F-96984B9DB0CB}" dt="2024-05-14T10:31:27.330" v="1640" actId="20577"/>
          <ac:spMkLst>
            <pc:docMk/>
            <pc:sldMk cId="2985399548" sldId="499"/>
            <ac:spMk id="15" creationId="{F725D54B-C5F6-80EA-6DBD-D676CC3BBC80}"/>
          </ac:spMkLst>
        </pc:spChg>
        <pc:picChg chg="add mod">
          <ac:chgData name="Gary Williamson" userId="c6dcb423-35b4-482e-bf0f-fc2b76204455" providerId="ADAL" clId="{1CABB660-1EF7-4C96-941F-96984B9DB0CB}" dt="2024-05-14T10:29:35.302" v="1495" actId="1076"/>
          <ac:picMkLst>
            <pc:docMk/>
            <pc:sldMk cId="2985399548" sldId="499"/>
            <ac:picMk id="3" creationId="{AF7E4AF3-442A-403C-71AA-31D3E4B69D93}"/>
          </ac:picMkLst>
        </pc:picChg>
        <pc:picChg chg="del">
          <ac:chgData name="Gary Williamson" userId="c6dcb423-35b4-482e-bf0f-fc2b76204455" providerId="ADAL" clId="{1CABB660-1EF7-4C96-941F-96984B9DB0CB}" dt="2024-05-14T10:29:04.837" v="1486" actId="478"/>
          <ac:picMkLst>
            <pc:docMk/>
            <pc:sldMk cId="2985399548" sldId="499"/>
            <ac:picMk id="5" creationId="{9DA38CC9-A181-06DE-3E15-0000056E61D7}"/>
          </ac:picMkLst>
        </pc:picChg>
        <pc:picChg chg="ord">
          <ac:chgData name="Gary Williamson" userId="c6dcb423-35b4-482e-bf0f-fc2b76204455" providerId="ADAL" clId="{1CABB660-1EF7-4C96-941F-96984B9DB0CB}" dt="2024-05-14T10:30:19.610" v="1504" actId="166"/>
          <ac:picMkLst>
            <pc:docMk/>
            <pc:sldMk cId="2985399548" sldId="499"/>
            <ac:picMk id="6" creationId="{D47141FE-6D62-B2C7-FDF4-701C6F75BBC3}"/>
          </ac:picMkLst>
        </pc:picChg>
        <pc:picChg chg="add mod">
          <ac:chgData name="Gary Williamson" userId="c6dcb423-35b4-482e-bf0f-fc2b76204455" providerId="ADAL" clId="{1CABB660-1EF7-4C96-941F-96984B9DB0CB}" dt="2024-05-14T10:30:01.465" v="1500" actId="14100"/>
          <ac:picMkLst>
            <pc:docMk/>
            <pc:sldMk cId="2985399548" sldId="499"/>
            <ac:picMk id="11" creationId="{6E707EE7-94D3-830B-0644-631235FAA9AD}"/>
          </ac:picMkLst>
        </pc:picChg>
        <pc:picChg chg="add mod">
          <ac:chgData name="Gary Williamson" userId="c6dcb423-35b4-482e-bf0f-fc2b76204455" providerId="ADAL" clId="{1CABB660-1EF7-4C96-941F-96984B9DB0CB}" dt="2024-05-14T10:30:29.184" v="1506" actId="1076"/>
          <ac:picMkLst>
            <pc:docMk/>
            <pc:sldMk cId="2985399548" sldId="499"/>
            <ac:picMk id="13" creationId="{2DE9839C-2920-9AFD-83CC-530B6D15CF71}"/>
          </ac:picMkLst>
        </pc:picChg>
        <pc:cxnChg chg="del mod">
          <ac:chgData name="Gary Williamson" userId="c6dcb423-35b4-482e-bf0f-fc2b76204455" providerId="ADAL" clId="{1CABB660-1EF7-4C96-941F-96984B9DB0CB}" dt="2024-05-14T10:29:07.306" v="1487" actId="478"/>
          <ac:cxnSpMkLst>
            <pc:docMk/>
            <pc:sldMk cId="2985399548" sldId="499"/>
            <ac:cxnSpMk id="12" creationId="{F33354BB-C119-BFB8-465B-1156E859BA77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881722788" sldId="50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881722788" sldId="500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868590816" sldId="50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868590816" sldId="502"/>
            <ac:spMk id="4" creationId="{3253E07A-474E-71C6-EB87-B2E0CF4187B9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239642819" sldId="50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239642819" sldId="504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744442568" sldId="50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744442568" sldId="505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530756876" sldId="50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530756876" sldId="506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5T11:44:32.425" v="1858" actId="255"/>
        <pc:sldMkLst>
          <pc:docMk/>
          <pc:sldMk cId="2037205048" sldId="506"/>
        </pc:sldMkLst>
        <pc:spChg chg="mod">
          <ac:chgData name="Gary Williamson" userId="c6dcb423-35b4-482e-bf0f-fc2b76204455" providerId="ADAL" clId="{1CABB660-1EF7-4C96-941F-96984B9DB0CB}" dt="2024-05-15T09:26:53.102" v="1733" actId="20577"/>
          <ac:spMkLst>
            <pc:docMk/>
            <pc:sldMk cId="2037205048" sldId="506"/>
            <ac:spMk id="2" creationId="{99FC9ADD-9BA8-7F43-6124-801E5271E5A6}"/>
          </ac:spMkLst>
        </pc:spChg>
        <pc:spChg chg="del">
          <ac:chgData name="Gary Williamson" userId="c6dcb423-35b4-482e-bf0f-fc2b76204455" providerId="ADAL" clId="{1CABB660-1EF7-4C96-941F-96984B9DB0CB}" dt="2024-05-15T09:26:58.252" v="1734" actId="478"/>
          <ac:spMkLst>
            <pc:docMk/>
            <pc:sldMk cId="2037205048" sldId="506"/>
            <ac:spMk id="5" creationId="{C89903A8-BC59-64E9-5F2A-48919B675A7F}"/>
          </ac:spMkLst>
        </pc:spChg>
        <pc:spChg chg="add del mod">
          <ac:chgData name="Gary Williamson" userId="c6dcb423-35b4-482e-bf0f-fc2b76204455" providerId="ADAL" clId="{1CABB660-1EF7-4C96-941F-96984B9DB0CB}" dt="2024-05-15T09:27:02.870" v="1735" actId="478"/>
          <ac:spMkLst>
            <pc:docMk/>
            <pc:sldMk cId="2037205048" sldId="506"/>
            <ac:spMk id="7" creationId="{CF65FDD8-E2E1-E6A4-8B5F-8D2C2094110F}"/>
          </ac:spMkLst>
        </pc:spChg>
        <pc:spChg chg="add mod">
          <ac:chgData name="Gary Williamson" userId="c6dcb423-35b4-482e-bf0f-fc2b76204455" providerId="ADAL" clId="{1CABB660-1EF7-4C96-941F-96984B9DB0CB}" dt="2024-05-15T11:44:32.425" v="1858" actId="255"/>
          <ac:spMkLst>
            <pc:docMk/>
            <pc:sldMk cId="2037205048" sldId="506"/>
            <ac:spMk id="8" creationId="{95F250CC-33B6-1797-6514-415EE7CA3DF0}"/>
          </ac:spMkLst>
        </pc:spChg>
        <pc:graphicFrameChg chg="del modGraphic">
          <ac:chgData name="Gary Williamson" userId="c6dcb423-35b4-482e-bf0f-fc2b76204455" providerId="ADAL" clId="{1CABB660-1EF7-4C96-941F-96984B9DB0CB}" dt="2024-05-15T09:27:06.035" v="1737" actId="478"/>
          <ac:graphicFrameMkLst>
            <pc:docMk/>
            <pc:sldMk cId="2037205048" sldId="506"/>
            <ac:graphicFrameMk id="16" creationId="{7DA80AAA-EBCF-E3B1-444E-774CC0F93F0C}"/>
          </ac:graphicFrameMkLst>
        </pc:graphicFrameChg>
      </pc:sldChg>
      <pc:sldChg chg="addSp delSp modSp add mod">
        <pc:chgData name="Gary Williamson" userId="c6dcb423-35b4-482e-bf0f-fc2b76204455" providerId="ADAL" clId="{1CABB660-1EF7-4C96-941F-96984B9DB0CB}" dt="2024-05-15T11:44:49.646" v="1860" actId="1076"/>
        <pc:sldMkLst>
          <pc:docMk/>
          <pc:sldMk cId="818442874" sldId="507"/>
        </pc:sldMkLst>
        <pc:spChg chg="add del mod">
          <ac:chgData name="Gary Williamson" userId="c6dcb423-35b4-482e-bf0f-fc2b76204455" providerId="ADAL" clId="{1CABB660-1EF7-4C96-941F-96984B9DB0CB}" dt="2024-05-15T09:28:07.514" v="1854" actId="478"/>
          <ac:spMkLst>
            <pc:docMk/>
            <pc:sldMk cId="818442874" sldId="507"/>
            <ac:spMk id="3" creationId="{DF44D7BA-D29C-7B90-F07D-FE7A5EBF2420}"/>
          </ac:spMkLst>
        </pc:spChg>
        <pc:spChg chg="mod">
          <ac:chgData name="Gary Williamson" userId="c6dcb423-35b4-482e-bf0f-fc2b76204455" providerId="ADAL" clId="{1CABB660-1EF7-4C96-941F-96984B9DB0CB}" dt="2024-05-15T11:44:49.646" v="1860" actId="1076"/>
          <ac:spMkLst>
            <pc:docMk/>
            <pc:sldMk cId="818442874" sldId="507"/>
            <ac:spMk id="5" creationId="{00E1F47D-F050-13A7-B21E-BDE0D17031E9}"/>
          </ac:spMkLst>
        </pc:spChg>
        <pc:picChg chg="del">
          <ac:chgData name="Gary Williamson" userId="c6dcb423-35b4-482e-bf0f-fc2b76204455" providerId="ADAL" clId="{1CABB660-1EF7-4C96-941F-96984B9DB0CB}" dt="2024-05-15T09:28:03.160" v="1853" actId="478"/>
          <ac:picMkLst>
            <pc:docMk/>
            <pc:sldMk cId="818442874" sldId="507"/>
            <ac:picMk id="11" creationId="{BD77D4F2-AF53-C269-C813-0C86D976BC49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953848636" sldId="50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953848636" sldId="50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9078860" sldId="50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9078860" sldId="5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7880457" sldId="51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7880457" sldId="510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750543993" sldId="511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750543993" sldId="511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403790495" sldId="51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403790495" sldId="512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033737099" sldId="513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033737099" sldId="513"/>
            <ac:spMk id="4" creationId="{9C7A62DF-270E-54B2-DE8B-9D37B303257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560328092" sldId="51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560328092" sldId="514"/>
            <ac:spMk id="12" creationId="{B9FADF73-DA73-3135-EDC3-BAC887DA2215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537629916" sldId="51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537629916" sldId="515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20463446" sldId="51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20463446" sldId="516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248673433" sldId="51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248673433" sldId="51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068788032" sldId="51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068788032" sldId="518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30489134" sldId="51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30489134" sldId="519"/>
            <ac:spMk id="4" creationId="{9CEBC2A7-3EBB-4DAE-982F-51757A50CB72}"/>
          </ac:spMkLst>
        </pc:spChg>
      </pc:sldChg>
    </pc:docChg>
  </pc:docChgLst>
  <pc:docChgLst>
    <pc:chgData name="Nick Lamb" userId="b9e7d61a-f13f-4968-bd9d-614000736bda" providerId="ADAL" clId="{18ED5885-4C68-49A5-98D2-B4D888D88A9B}"/>
    <pc:docChg chg="undo custSel addSld modSld">
      <pc:chgData name="Nick Lamb" userId="b9e7d61a-f13f-4968-bd9d-614000736bda" providerId="ADAL" clId="{18ED5885-4C68-49A5-98D2-B4D888D88A9B}" dt="2024-05-15T14:57:40.737" v="16" actId="122"/>
      <pc:docMkLst>
        <pc:docMk/>
      </pc:docMkLst>
      <pc:sldChg chg="modSp add mod">
        <pc:chgData name="Nick Lamb" userId="b9e7d61a-f13f-4968-bd9d-614000736bda" providerId="ADAL" clId="{18ED5885-4C68-49A5-98D2-B4D888D88A9B}" dt="2024-05-14T12:40:34.943" v="1" actId="14100"/>
        <pc:sldMkLst>
          <pc:docMk/>
          <pc:sldMk cId="415826180" sldId="479"/>
        </pc:sldMkLst>
        <pc:picChg chg="mod">
          <ac:chgData name="Nick Lamb" userId="b9e7d61a-f13f-4968-bd9d-614000736bda" providerId="ADAL" clId="{18ED5885-4C68-49A5-98D2-B4D888D88A9B}" dt="2024-05-14T12:40:34.943" v="1" actId="14100"/>
          <ac:picMkLst>
            <pc:docMk/>
            <pc:sldMk cId="415826180" sldId="479"/>
            <ac:picMk id="7" creationId="{15EFB681-166A-1C65-6CB4-D9F47ED66FBE}"/>
          </ac:picMkLst>
        </pc:picChg>
      </pc:sldChg>
      <pc:sldChg chg="addSp delSp modSp add mod">
        <pc:chgData name="Nick Lamb" userId="b9e7d61a-f13f-4968-bd9d-614000736bda" providerId="ADAL" clId="{18ED5885-4C68-49A5-98D2-B4D888D88A9B}" dt="2024-05-15T07:31:46.177" v="7" actId="1076"/>
        <pc:sldMkLst>
          <pc:docMk/>
          <pc:sldMk cId="2723056393" sldId="481"/>
        </pc:sldMkLst>
        <pc:spChg chg="add del mod">
          <ac:chgData name="Nick Lamb" userId="b9e7d61a-f13f-4968-bd9d-614000736bda" providerId="ADAL" clId="{18ED5885-4C68-49A5-98D2-B4D888D88A9B}" dt="2024-05-15T07:31:29.738" v="5" actId="22"/>
          <ac:spMkLst>
            <pc:docMk/>
            <pc:sldMk cId="2723056393" sldId="481"/>
            <ac:spMk id="5" creationId="{79296225-2E2E-3EF3-AC68-13F9A84EA882}"/>
          </ac:spMkLst>
        </pc:spChg>
        <pc:picChg chg="del">
          <ac:chgData name="Nick Lamb" userId="b9e7d61a-f13f-4968-bd9d-614000736bda" providerId="ADAL" clId="{18ED5885-4C68-49A5-98D2-B4D888D88A9B}" dt="2024-05-15T07:31:28.063" v="4" actId="478"/>
          <ac:picMkLst>
            <pc:docMk/>
            <pc:sldMk cId="2723056393" sldId="481"/>
            <ac:picMk id="8" creationId="{9EAC6458-D1CE-DB26-CCE3-5D2647076EEA}"/>
          </ac:picMkLst>
        </pc:picChg>
        <pc:picChg chg="add mod ord">
          <ac:chgData name="Nick Lamb" userId="b9e7d61a-f13f-4968-bd9d-614000736bda" providerId="ADAL" clId="{18ED5885-4C68-49A5-98D2-B4D888D88A9B}" dt="2024-05-15T07:31:46.177" v="7" actId="1076"/>
          <ac:picMkLst>
            <pc:docMk/>
            <pc:sldMk cId="2723056393" sldId="481"/>
            <ac:picMk id="10" creationId="{2E07CD9C-E1E3-79F0-4C35-E77D37431B3A}"/>
          </ac:picMkLst>
        </pc:picChg>
      </pc:sldChg>
      <pc:sldChg chg="modSp add mod">
        <pc:chgData name="Nick Lamb" userId="b9e7d61a-f13f-4968-bd9d-614000736bda" providerId="ADAL" clId="{18ED5885-4C68-49A5-98D2-B4D888D88A9B}" dt="2024-05-15T14:57:40.737" v="16" actId="122"/>
        <pc:sldMkLst>
          <pc:docMk/>
          <pc:sldMk cId="648160869" sldId="500"/>
        </pc:sldMkLst>
        <pc:graphicFrameChg chg="modGraphic">
          <ac:chgData name="Nick Lamb" userId="b9e7d61a-f13f-4968-bd9d-614000736bda" providerId="ADAL" clId="{18ED5885-4C68-49A5-98D2-B4D888D88A9B}" dt="2024-05-15T14:57:40.737" v="16" actId="122"/>
          <ac:graphicFrameMkLst>
            <pc:docMk/>
            <pc:sldMk cId="648160869" sldId="500"/>
            <ac:graphicFrameMk id="8" creationId="{73348873-9D9E-BEB1-00CF-19E4E27A6599}"/>
          </ac:graphicFrameMkLst>
        </pc:graphicFrameChg>
      </pc:sldChg>
      <pc:sldChg chg="modSp add mod">
        <pc:chgData name="Nick Lamb" userId="b9e7d61a-f13f-4968-bd9d-614000736bda" providerId="ADAL" clId="{18ED5885-4C68-49A5-98D2-B4D888D88A9B}" dt="2024-05-15T08:49:23.891" v="10" actId="1076"/>
        <pc:sldMkLst>
          <pc:docMk/>
          <pc:sldMk cId="2165321533" sldId="501"/>
        </pc:sldMkLst>
        <pc:picChg chg="mod">
          <ac:chgData name="Nick Lamb" userId="b9e7d61a-f13f-4968-bd9d-614000736bda" providerId="ADAL" clId="{18ED5885-4C68-49A5-98D2-B4D888D88A9B}" dt="2024-05-15T08:49:23.891" v="10" actId="1076"/>
          <ac:picMkLst>
            <pc:docMk/>
            <pc:sldMk cId="2165321533" sldId="501"/>
            <ac:picMk id="12" creationId="{7F5FC05B-AE31-6AB7-2EC4-D383DD0C6290}"/>
          </ac:picMkLst>
        </pc:picChg>
      </pc:sldChg>
      <pc:sldChg chg="modSp add mod">
        <pc:chgData name="Nick Lamb" userId="b9e7d61a-f13f-4968-bd9d-614000736bda" providerId="ADAL" clId="{18ED5885-4C68-49A5-98D2-B4D888D88A9B}" dt="2024-05-15T08:53:47.923" v="11" actId="1076"/>
        <pc:sldMkLst>
          <pc:docMk/>
          <pc:sldMk cId="1660625075" sldId="502"/>
        </pc:sldMkLst>
        <pc:picChg chg="mod">
          <ac:chgData name="Nick Lamb" userId="b9e7d61a-f13f-4968-bd9d-614000736bda" providerId="ADAL" clId="{18ED5885-4C68-49A5-98D2-B4D888D88A9B}" dt="2024-05-15T08:53:47.923" v="11" actId="1076"/>
          <ac:picMkLst>
            <pc:docMk/>
            <pc:sldMk cId="1660625075" sldId="502"/>
            <ac:picMk id="7" creationId="{A438842A-CF12-BCAD-3F6A-9FCB1B0171CD}"/>
          </ac:picMkLst>
        </pc:picChg>
      </pc:sldChg>
      <pc:sldChg chg="add">
        <pc:chgData name="Nick Lamb" userId="b9e7d61a-f13f-4968-bd9d-614000736bda" providerId="ADAL" clId="{18ED5885-4C68-49A5-98D2-B4D888D88A9B}" dt="2024-05-14T14:26:32.941" v="3"/>
        <pc:sldMkLst>
          <pc:docMk/>
          <pc:sldMk cId="3079511550" sldId="503"/>
        </pc:sldMkLst>
      </pc:sldChg>
    </pc:docChg>
  </pc:docChgLst>
  <pc:docChgLst>
    <pc:chgData name="Lauren Abernethy" userId="S::laurenabernethy@gateshead.gov.uk::ef769ae7-164b-4ce2-80fe-40b84bb47324" providerId="AD" clId="Web-{8155CE2C-51C7-32F4-AA00-AD0C9B767165}"/>
    <pc:docChg chg="addSld modSld">
      <pc:chgData name="Lauren Abernethy" userId="S::laurenabernethy@gateshead.gov.uk::ef769ae7-164b-4ce2-80fe-40b84bb47324" providerId="AD" clId="Web-{8155CE2C-51C7-32F4-AA00-AD0C9B767165}" dt="2024-05-09T15:58:49.269" v="3" actId="1076"/>
      <pc:docMkLst>
        <pc:docMk/>
      </pc:docMkLst>
      <pc:sldChg chg="addSp delSp modSp new">
        <pc:chgData name="Lauren Abernethy" userId="S::laurenabernethy@gateshead.gov.uk::ef769ae7-164b-4ce2-80fe-40b84bb47324" providerId="AD" clId="Web-{8155CE2C-51C7-32F4-AA00-AD0C9B767165}" dt="2024-05-09T15:58:49.269" v="3" actId="1076"/>
        <pc:sldMkLst>
          <pc:docMk/>
          <pc:sldMk cId="3920331607" sldId="479"/>
        </pc:sldMkLst>
        <pc:spChg chg="del">
          <ac:chgData name="Lauren Abernethy" userId="S::laurenabernethy@gateshead.gov.uk::ef769ae7-164b-4ce2-80fe-40b84bb47324" providerId="AD" clId="Web-{8155CE2C-51C7-32F4-AA00-AD0C9B767165}" dt="2024-05-09T15:58:46.394" v="2"/>
          <ac:spMkLst>
            <pc:docMk/>
            <pc:sldMk cId="3920331607" sldId="479"/>
            <ac:spMk id="2" creationId="{1E834501-BE56-8A1B-CCEB-A5629B8398DB}"/>
          </ac:spMkLst>
        </pc:spChg>
        <pc:spChg chg="del">
          <ac:chgData name="Lauren Abernethy" userId="S::laurenabernethy@gateshead.gov.uk::ef769ae7-164b-4ce2-80fe-40b84bb47324" providerId="AD" clId="Web-{8155CE2C-51C7-32F4-AA00-AD0C9B767165}" dt="2024-05-09T15:58:38.909" v="1"/>
          <ac:spMkLst>
            <pc:docMk/>
            <pc:sldMk cId="3920331607" sldId="479"/>
            <ac:spMk id="3" creationId="{7D03C618-5C53-081D-33D6-B2383BD62367}"/>
          </ac:spMkLst>
        </pc:spChg>
        <pc:picChg chg="add mod ord">
          <ac:chgData name="Lauren Abernethy" userId="S::laurenabernethy@gateshead.gov.uk::ef769ae7-164b-4ce2-80fe-40b84bb47324" providerId="AD" clId="Web-{8155CE2C-51C7-32F4-AA00-AD0C9B767165}" dt="2024-05-09T15:58:49.269" v="3" actId="1076"/>
          <ac:picMkLst>
            <pc:docMk/>
            <pc:sldMk cId="3920331607" sldId="479"/>
            <ac:picMk id="4" creationId="{1C0129F1-AA77-F40C-F7E7-883DC232FD2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2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95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08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39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2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19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62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66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06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9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85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001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89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25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79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49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259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3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89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27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0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72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0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57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2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2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05CC5-187C-E4FB-A2B1-A8B868C93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6699A-8AB0-A636-6339-21F9E3FDE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E8B5E7-1EBF-6E72-6D86-4D8798BDF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646E3-5B79-B02A-067A-FF744FD95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2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app.powerbi.com/links/KblfRw2_Ug?ctid=09fbb979-4317-4d21-9cb6-e58811169cd8&amp;pbi_source=linkShar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29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15 May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Debt Recovery Data Model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E07CD9C-E1E3-79F0-4C35-E77D37431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25645" y="1959936"/>
            <a:ext cx="7921666" cy="4351338"/>
          </a:xfrm>
        </p:spPr>
      </p:pic>
    </p:spTree>
    <p:extLst>
      <p:ext uri="{BB962C8B-B14F-4D97-AF65-F5344CB8AC3E}">
        <p14:creationId xmlns:p14="http://schemas.microsoft.com/office/powerpoint/2010/main" val="2723056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Base Dashboard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Content Placeholder 6">
            <a:hlinkClick r:id="rId4"/>
            <a:extLst>
              <a:ext uri="{FF2B5EF4-FFF2-40B4-BE49-F238E27FC236}">
                <a16:creationId xmlns:a16="http://schemas.microsoft.com/office/drawing/2014/main" id="{A438842A-CF12-BCAD-3F6A-9FCB1B017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94026" y="1864087"/>
            <a:ext cx="8507951" cy="4351338"/>
          </a:xfrm>
        </p:spPr>
      </p:pic>
    </p:spTree>
    <p:extLst>
      <p:ext uri="{BB962C8B-B14F-4D97-AF65-F5344CB8AC3E}">
        <p14:creationId xmlns:p14="http://schemas.microsoft.com/office/powerpoint/2010/main" val="166062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Modelling Impact: Developing a baseline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9903A8-BC59-64E9-5F2A-48919B675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1415"/>
          </a:xfrm>
        </p:spPr>
        <p:txBody>
          <a:bodyPr/>
          <a:lstStyle/>
          <a:p>
            <a:pPr marL="0" indent="0">
              <a:buNone/>
            </a:pPr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Exploring the data available in Capita, 8x8 and </a:t>
            </a:r>
            <a:r>
              <a:rPr lang="en-GB" err="1">
                <a:latin typeface="Segoe UI Light" panose="020B0502040204020203" pitchFamily="34" charset="0"/>
                <a:cs typeface="Segoe UI Light" panose="020B0502040204020203" pitchFamily="34" charset="0"/>
              </a:rPr>
              <a:t>Civica</a:t>
            </a:r>
            <a:r>
              <a:rPr lang="en-GB">
                <a:latin typeface="Segoe UI Light" panose="020B0502040204020203" pitchFamily="34" charset="0"/>
                <a:cs typeface="Segoe UI Light" panose="020B0502040204020203" pitchFamily="34" charset="0"/>
              </a:rPr>
              <a:t>: does it provide a baseline for the improvement work we have started?</a:t>
            </a:r>
          </a:p>
          <a:p>
            <a:endParaRPr lang="en-GB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DA80AAA-EBCF-E3B1-444E-774CC0F93F0C}"/>
              </a:ext>
            </a:extLst>
          </p:cNvPr>
          <p:cNvGraphicFramePr>
            <a:graphicFrameLocks noGrp="1"/>
          </p:cNvGraphicFramePr>
          <p:nvPr/>
        </p:nvGraphicFramePr>
        <p:xfrm>
          <a:off x="925644" y="3105433"/>
          <a:ext cx="10115736" cy="2494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107">
                  <a:extLst>
                    <a:ext uri="{9D8B030D-6E8A-4147-A177-3AD203B41FA5}">
                      <a16:colId xmlns:a16="http://schemas.microsoft.com/office/drawing/2014/main" val="2828101319"/>
                    </a:ext>
                  </a:extLst>
                </a:gridCol>
                <a:gridCol w="2224984">
                  <a:extLst>
                    <a:ext uri="{9D8B030D-6E8A-4147-A177-3AD203B41FA5}">
                      <a16:colId xmlns:a16="http://schemas.microsoft.com/office/drawing/2014/main" val="4147637704"/>
                    </a:ext>
                  </a:extLst>
                </a:gridCol>
                <a:gridCol w="1323071">
                  <a:extLst>
                    <a:ext uri="{9D8B030D-6E8A-4147-A177-3AD203B41FA5}">
                      <a16:colId xmlns:a16="http://schemas.microsoft.com/office/drawing/2014/main" val="2606913547"/>
                    </a:ext>
                  </a:extLst>
                </a:gridCol>
                <a:gridCol w="762853">
                  <a:extLst>
                    <a:ext uri="{9D8B030D-6E8A-4147-A177-3AD203B41FA5}">
                      <a16:colId xmlns:a16="http://schemas.microsoft.com/office/drawing/2014/main" val="552214633"/>
                    </a:ext>
                  </a:extLst>
                </a:gridCol>
                <a:gridCol w="1779988">
                  <a:extLst>
                    <a:ext uri="{9D8B030D-6E8A-4147-A177-3AD203B41FA5}">
                      <a16:colId xmlns:a16="http://schemas.microsoft.com/office/drawing/2014/main" val="3314816553"/>
                    </a:ext>
                  </a:extLst>
                </a:gridCol>
                <a:gridCol w="2558733">
                  <a:extLst>
                    <a:ext uri="{9D8B030D-6E8A-4147-A177-3AD203B41FA5}">
                      <a16:colId xmlns:a16="http://schemas.microsoft.com/office/drawing/2014/main" val="604853668"/>
                    </a:ext>
                  </a:extLst>
                </a:gridCol>
              </a:tblGrid>
              <a:tr h="8366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Month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No. of Calls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Time Spent - Hours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FTE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Estimated Cost 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Cost per interaction - £ 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1069219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January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6218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565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3.81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£    11,765.43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1.89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5148248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February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5237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637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4.3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£    13,266.46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2.53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5028194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March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7490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777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5.25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£    16,197.54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2.16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3996966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April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5878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722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4.88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£    15,056.31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2.56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0376034"/>
                  </a:ext>
                </a:extLst>
              </a:tr>
              <a:tr h="3316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May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1958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223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1.51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£       4,646.18 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u="none" strike="noStrike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2.37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256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1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 -Change of address process mapping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F250CC-33B6-1797-6514-415EE7CA3DF0}"/>
              </a:ext>
            </a:extLst>
          </p:cNvPr>
          <p:cNvSpPr txBox="1"/>
          <p:nvPr/>
        </p:nvSpPr>
        <p:spPr>
          <a:xfrm>
            <a:off x="925645" y="2108821"/>
            <a:ext cx="787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Engage process map demo</a:t>
            </a:r>
          </a:p>
        </p:txBody>
      </p:sp>
    </p:spTree>
    <p:extLst>
      <p:ext uri="{BB962C8B-B14F-4D97-AF65-F5344CB8AC3E}">
        <p14:creationId xmlns:p14="http://schemas.microsoft.com/office/powerpoint/2010/main" val="203720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795402" y="1596024"/>
            <a:ext cx="4068869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Council Tax, single person discount (SPD) 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Apply and cancel proposed web content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Demo of both apply and cancel</a:t>
            </a: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D77D4F2-AF53-C269-C813-0C86D976B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63518" y="378140"/>
            <a:ext cx="3070391" cy="6098087"/>
          </a:xfrm>
        </p:spPr>
      </p:pic>
    </p:spTree>
    <p:extLst>
      <p:ext uri="{BB962C8B-B14F-4D97-AF65-F5344CB8AC3E}">
        <p14:creationId xmlns:p14="http://schemas.microsoft.com/office/powerpoint/2010/main" val="220204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794026" y="2155317"/>
            <a:ext cx="729215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</a:rPr>
              <a:t>Form demo of single person discount process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42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795402" y="1596024"/>
            <a:ext cx="342169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Council Tax, student discounts and exemptions wireframe (prototype) proposed web content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0A505660-7C2F-690D-8F97-BEC97936B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66784" y="364255"/>
            <a:ext cx="2615006" cy="6282433"/>
          </a:xfrm>
        </p:spPr>
      </p:pic>
    </p:spTree>
    <p:extLst>
      <p:ext uri="{BB962C8B-B14F-4D97-AF65-F5344CB8AC3E}">
        <p14:creationId xmlns:p14="http://schemas.microsoft.com/office/powerpoint/2010/main" val="836000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795402" y="1596024"/>
            <a:ext cx="305634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Council Tax, student discounts and exemptions  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DOB under or over 20 years old 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29CEC481-5128-701D-3446-36246E147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26927" y="1035757"/>
            <a:ext cx="5956505" cy="4114800"/>
          </a:xfrm>
        </p:spPr>
      </p:pic>
    </p:spTree>
    <p:extLst>
      <p:ext uri="{BB962C8B-B14F-4D97-AF65-F5344CB8AC3E}">
        <p14:creationId xmlns:p14="http://schemas.microsoft.com/office/powerpoint/2010/main" val="218512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3AF3690-7CFB-C221-BD0A-4840B3272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0055" y="837428"/>
            <a:ext cx="6078438" cy="5054252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837155" y="1596024"/>
            <a:ext cx="288933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Council Tax, student discounts and exemptions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Foreign language assistant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260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920662" y="1596024"/>
            <a:ext cx="288933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Council Tax, student discounts and exemptions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Are you a student nurse?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CFEA12E0-350E-9AC2-1674-7695BB68E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597" y="1038367"/>
            <a:ext cx="6816246" cy="44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Sprint goals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00AF5-08DC-DB85-3F13-B561102B45D1}"/>
              </a:ext>
            </a:extLst>
          </p:cNvPr>
          <p:cNvSpPr txBox="1"/>
          <p:nvPr/>
        </p:nvSpPr>
        <p:spPr>
          <a:xfrm>
            <a:off x="789141" y="2093934"/>
            <a:ext cx="1006048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Council Tax change of address to be process mapping.</a:t>
            </a:r>
            <a:endParaRPr lang="en-US" sz="2800"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Council Tax single person discount form build (apply and cancel). 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Council Tax student discount wireframe. 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Council Tax e-billing user research. 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Council Tax website content audit. 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Homelessness appeals form build testing.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805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837155" y="1596024"/>
            <a:ext cx="288933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Council Tax, student discounts and exemptions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Student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8096B84D-527D-3951-C557-FEC5CF657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068" y="665196"/>
            <a:ext cx="4042983" cy="583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6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795402" y="1596024"/>
            <a:ext cx="305634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Council Tax, student discounts and exemptions  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Any occupants over 16 years old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12" name="Content Placeholder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387C76F-BA4C-CFE6-9A4A-428D26657C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038146" y="1035757"/>
            <a:ext cx="6036365" cy="4114800"/>
          </a:xfrm>
        </p:spPr>
      </p:pic>
    </p:spTree>
    <p:extLst>
      <p:ext uri="{BB962C8B-B14F-4D97-AF65-F5344CB8AC3E}">
        <p14:creationId xmlns:p14="http://schemas.microsoft.com/office/powerpoint/2010/main" val="133334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E1F47D-F050-13A7-B21E-BDE0D17031E9}"/>
              </a:ext>
            </a:extLst>
          </p:cNvPr>
          <p:cNvSpPr txBox="1"/>
          <p:nvPr/>
        </p:nvSpPr>
        <p:spPr>
          <a:xfrm>
            <a:off x="795402" y="1596024"/>
            <a:ext cx="3056349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Council Tax, student discounts and exemptions  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Details of occupants over 16 years old</a:t>
            </a:r>
            <a:endParaRPr lang="en-US"/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D26E1996-1903-C9CB-8F6B-8F674D744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83444" y="430332"/>
            <a:ext cx="5070618" cy="6317293"/>
          </a:xfrm>
        </p:spPr>
      </p:pic>
    </p:spTree>
    <p:extLst>
      <p:ext uri="{BB962C8B-B14F-4D97-AF65-F5344CB8AC3E}">
        <p14:creationId xmlns:p14="http://schemas.microsoft.com/office/powerpoint/2010/main" val="2293581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Housing – Homelessness appeals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FC9AA3-231A-6F23-685D-C8E48C57B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026" y="2322865"/>
            <a:ext cx="10515600" cy="4351338"/>
          </a:xfrm>
        </p:spPr>
        <p:txBody>
          <a:bodyPr/>
          <a:lstStyle/>
          <a:p>
            <a:r>
              <a:rPr lang="en-GB"/>
              <a:t>Form demo</a:t>
            </a:r>
          </a:p>
          <a:p>
            <a:r>
              <a:rPr lang="en-GB"/>
              <a:t>Case management demo</a:t>
            </a:r>
          </a:p>
        </p:txBody>
      </p:sp>
    </p:spTree>
    <p:extLst>
      <p:ext uri="{BB962C8B-B14F-4D97-AF65-F5344CB8AC3E}">
        <p14:creationId xmlns:p14="http://schemas.microsoft.com/office/powerpoint/2010/main" val="109537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Housing – Homelessness appeals.  Case management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Content Placeholder 2" descr="A screenshot of a computer&#10;&#10;Description automatically generated">
            <a:extLst>
              <a:ext uri="{FF2B5EF4-FFF2-40B4-BE49-F238E27FC236}">
                <a16:creationId xmlns:a16="http://schemas.microsoft.com/office/drawing/2014/main" id="{104DC4C9-6B45-5AD5-F1A3-B13BA8CF2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4026" y="1864088"/>
            <a:ext cx="5138677" cy="4351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CE48E5-815C-0EC1-E863-957744A9A021}"/>
              </a:ext>
            </a:extLst>
          </p:cNvPr>
          <p:cNvSpPr txBox="1"/>
          <p:nvPr/>
        </p:nvSpPr>
        <p:spPr>
          <a:xfrm>
            <a:off x="6764784" y="2937077"/>
            <a:ext cx="3888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Appeals received will drop into a work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Cases an officer is working on appear in assigned tasks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28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Housing – Homelessness appeals.  Case management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28131843-D65C-9BF7-865A-DBB046212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59619" y="1831049"/>
            <a:ext cx="7093259" cy="46755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444ADC-7E04-BD0E-CD06-D064377E1A3B}"/>
              </a:ext>
            </a:extLst>
          </p:cNvPr>
          <p:cNvSpPr/>
          <p:nvPr/>
        </p:nvSpPr>
        <p:spPr>
          <a:xfrm>
            <a:off x="3488925" y="3773010"/>
            <a:ext cx="372862" cy="301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BE8365-861D-3D1B-8344-9BDFA5B98561}"/>
              </a:ext>
            </a:extLst>
          </p:cNvPr>
          <p:cNvCxnSpPr/>
          <p:nvPr/>
        </p:nvCxnSpPr>
        <p:spPr>
          <a:xfrm>
            <a:off x="1669002" y="3222594"/>
            <a:ext cx="1819923" cy="648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51F59AA-C0AF-75CC-1098-944588DBDE24}"/>
              </a:ext>
            </a:extLst>
          </p:cNvPr>
          <p:cNvSpPr/>
          <p:nvPr/>
        </p:nvSpPr>
        <p:spPr>
          <a:xfrm>
            <a:off x="133166" y="2281561"/>
            <a:ext cx="1500326" cy="1491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CEF84-7019-1209-D6E7-72098933BC7E}"/>
              </a:ext>
            </a:extLst>
          </p:cNvPr>
          <p:cNvSpPr txBox="1"/>
          <p:nvPr/>
        </p:nvSpPr>
        <p:spPr>
          <a:xfrm>
            <a:off x="408373" y="2592280"/>
            <a:ext cx="1029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Status is marked Open</a:t>
            </a:r>
          </a:p>
        </p:txBody>
      </p:sp>
    </p:spTree>
    <p:extLst>
      <p:ext uri="{BB962C8B-B14F-4D97-AF65-F5344CB8AC3E}">
        <p14:creationId xmlns:p14="http://schemas.microsoft.com/office/powerpoint/2010/main" val="3762187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Housing – Homelessness appeals.  Case management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28131843-D65C-9BF7-865A-DBB046212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59619" y="1831049"/>
            <a:ext cx="7093259" cy="467552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B444ADC-7E04-BD0E-CD06-D064377E1A3B}"/>
              </a:ext>
            </a:extLst>
          </p:cNvPr>
          <p:cNvSpPr/>
          <p:nvPr/>
        </p:nvSpPr>
        <p:spPr>
          <a:xfrm>
            <a:off x="2059620" y="4216893"/>
            <a:ext cx="979502" cy="577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BE8365-861D-3D1B-8344-9BDFA5B98561}"/>
              </a:ext>
            </a:extLst>
          </p:cNvPr>
          <p:cNvCxnSpPr>
            <a:cxnSpLocks/>
            <a:endCxn id="11" idx="6"/>
          </p:cNvCxnSpPr>
          <p:nvPr/>
        </p:nvCxnSpPr>
        <p:spPr>
          <a:xfrm flipH="1">
            <a:off x="3039122" y="3571736"/>
            <a:ext cx="2385134" cy="933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51F59AA-C0AF-75CC-1098-944588DBDE24}"/>
              </a:ext>
            </a:extLst>
          </p:cNvPr>
          <p:cNvSpPr/>
          <p:nvPr/>
        </p:nvSpPr>
        <p:spPr>
          <a:xfrm>
            <a:off x="5202315" y="2826012"/>
            <a:ext cx="1722268" cy="16794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3CEF84-7019-1209-D6E7-72098933BC7E}"/>
              </a:ext>
            </a:extLst>
          </p:cNvPr>
          <p:cNvSpPr txBox="1"/>
          <p:nvPr/>
        </p:nvSpPr>
        <p:spPr>
          <a:xfrm>
            <a:off x="5659515" y="3110071"/>
            <a:ext cx="1029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Click to view case details</a:t>
            </a:r>
          </a:p>
        </p:txBody>
      </p:sp>
    </p:spTree>
    <p:extLst>
      <p:ext uri="{BB962C8B-B14F-4D97-AF65-F5344CB8AC3E}">
        <p14:creationId xmlns:p14="http://schemas.microsoft.com/office/powerpoint/2010/main" val="81049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Housing – Homelessness appeals.  Case management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7A295EE7-1ED2-8812-188B-EE6399615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45" y="1910845"/>
            <a:ext cx="7291750" cy="431236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3E50098-1CD3-8171-53B9-5D402E5940F7}"/>
              </a:ext>
            </a:extLst>
          </p:cNvPr>
          <p:cNvSpPr/>
          <p:nvPr/>
        </p:nvSpPr>
        <p:spPr>
          <a:xfrm>
            <a:off x="8894184" y="2470244"/>
            <a:ext cx="2716567" cy="1917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878268-779F-4A89-627E-E5A076CD6850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7916270" y="3429000"/>
            <a:ext cx="977914" cy="15549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9C4A5B-7A47-2122-7382-BACE87B1DD41}"/>
              </a:ext>
            </a:extLst>
          </p:cNvPr>
          <p:cNvSpPr txBox="1"/>
          <p:nvPr/>
        </p:nvSpPr>
        <p:spPr>
          <a:xfrm>
            <a:off x="9294921" y="2921780"/>
            <a:ext cx="219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Content of form contained in different sections</a:t>
            </a:r>
          </a:p>
        </p:txBody>
      </p:sp>
    </p:spTree>
    <p:extLst>
      <p:ext uri="{BB962C8B-B14F-4D97-AF65-F5344CB8AC3E}">
        <p14:creationId xmlns:p14="http://schemas.microsoft.com/office/powerpoint/2010/main" val="1157526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Housing – Homelessness appeals.  Case management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3E50098-1CD3-8171-53B9-5D402E5940F7}"/>
              </a:ext>
            </a:extLst>
          </p:cNvPr>
          <p:cNvSpPr/>
          <p:nvPr/>
        </p:nvSpPr>
        <p:spPr>
          <a:xfrm>
            <a:off x="8894184" y="2470244"/>
            <a:ext cx="2716567" cy="191751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D878268-779F-4A89-627E-E5A076CD6850}"/>
              </a:ext>
            </a:extLst>
          </p:cNvPr>
          <p:cNvCxnSpPr>
            <a:cxnSpLocks/>
          </p:cNvCxnSpPr>
          <p:nvPr/>
        </p:nvCxnSpPr>
        <p:spPr>
          <a:xfrm flipH="1">
            <a:off x="6842325" y="3383445"/>
            <a:ext cx="2150755" cy="777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79C4A5B-7A47-2122-7382-BACE87B1DD41}"/>
              </a:ext>
            </a:extLst>
          </p:cNvPr>
          <p:cNvSpPr txBox="1"/>
          <p:nvPr/>
        </p:nvSpPr>
        <p:spPr>
          <a:xfrm>
            <a:off x="9294921" y="2921780"/>
            <a:ext cx="2190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Content of form contained in different sections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491ACDF-2494-F248-F8E7-8DA3D928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035" y="1827450"/>
            <a:ext cx="5731510" cy="47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6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Housing – Homelessness appeals.  Case management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DA38CC9-A181-06DE-3E15-0000056E6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15" y="1916449"/>
            <a:ext cx="5731510" cy="395414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04E5514-A1D6-D6C5-60C8-74FC4F03D28E}"/>
              </a:ext>
            </a:extLst>
          </p:cNvPr>
          <p:cNvSpPr/>
          <p:nvPr/>
        </p:nvSpPr>
        <p:spPr>
          <a:xfrm>
            <a:off x="1110815" y="3487368"/>
            <a:ext cx="2049635" cy="4061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3A49E6-5E59-563E-CC05-67874E463B85}"/>
              </a:ext>
            </a:extLst>
          </p:cNvPr>
          <p:cNvSpPr/>
          <p:nvPr/>
        </p:nvSpPr>
        <p:spPr>
          <a:xfrm>
            <a:off x="7159114" y="2699017"/>
            <a:ext cx="2854898" cy="1349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2B0C0C-67A6-46F3-9EDE-FA73CCE3E617}"/>
              </a:ext>
            </a:extLst>
          </p:cNvPr>
          <p:cNvSpPr txBox="1"/>
          <p:nvPr/>
        </p:nvSpPr>
        <p:spPr>
          <a:xfrm>
            <a:off x="7474999" y="2961313"/>
            <a:ext cx="23614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Status of the case changed to reflect the stage the case is at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3354BB-C119-BFB8-465B-1156E859BA77}"/>
              </a:ext>
            </a:extLst>
          </p:cNvPr>
          <p:cNvCxnSpPr>
            <a:endCxn id="7" idx="6"/>
          </p:cNvCxnSpPr>
          <p:nvPr/>
        </p:nvCxnSpPr>
        <p:spPr>
          <a:xfrm flipH="1">
            <a:off x="3160450" y="3169328"/>
            <a:ext cx="3923931" cy="521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08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contact form – demand analysis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5D35A0-13B5-026E-C423-CC62D9D0D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36" y="663471"/>
            <a:ext cx="4410075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8F9E0A-0A0E-EA94-4472-9FFC21972AD7}"/>
              </a:ext>
            </a:extLst>
          </p:cNvPr>
          <p:cNvSpPr txBox="1"/>
          <p:nvPr/>
        </p:nvSpPr>
        <p:spPr>
          <a:xfrm>
            <a:off x="787711" y="2363664"/>
            <a:ext cx="4044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Over 50 percent of customers entered an account number – speeding up indexing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Around 50 percent of enquiries will be able to be reported online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Copy bill – opportunity to automate that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Change of address – can already be reported online.  User research to understand why this online process isn’t being used</a:t>
            </a:r>
          </a:p>
        </p:txBody>
      </p:sp>
    </p:spTree>
    <p:extLst>
      <p:ext uri="{BB962C8B-B14F-4D97-AF65-F5344CB8AC3E}">
        <p14:creationId xmlns:p14="http://schemas.microsoft.com/office/powerpoint/2010/main" val="1744916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Housing – Homelessness appeals.  Case management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F7E4AF3-442A-403C-71AA-31D3E4B69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65" y="1964773"/>
            <a:ext cx="3953369" cy="2928454"/>
          </a:xfrm>
          <a:prstGeom prst="rect">
            <a:avLst/>
          </a:prstGeom>
        </p:spPr>
      </p:pic>
      <p:pic>
        <p:nvPicPr>
          <p:cNvPr id="11" name="Picture 10" descr="A screenshot of a email&#10;&#10;Description automatically generated">
            <a:extLst>
              <a:ext uri="{FF2B5EF4-FFF2-40B4-BE49-F238E27FC236}">
                <a16:creationId xmlns:a16="http://schemas.microsoft.com/office/drawing/2014/main" id="{6E707EE7-94D3-830B-0644-631235FAA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917" y="3073296"/>
            <a:ext cx="4317631" cy="262616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2DE9839C-2920-9AFD-83CC-530B6D15C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255" y="3928856"/>
            <a:ext cx="4241371" cy="2928454"/>
          </a:xfrm>
          <a:prstGeom prst="rect">
            <a:avLst/>
          </a:prstGeom>
        </p:spPr>
      </p:pic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25D54B-C5F6-80EA-6DBD-D676CC3BBC80}"/>
              </a:ext>
            </a:extLst>
          </p:cNvPr>
          <p:cNvSpPr txBox="1"/>
          <p:nvPr/>
        </p:nvSpPr>
        <p:spPr>
          <a:xfrm>
            <a:off x="4572000" y="189982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Customer kept up to date by email at every status change – reducing avoidable contact </a:t>
            </a:r>
          </a:p>
        </p:txBody>
      </p:sp>
    </p:spTree>
    <p:extLst>
      <p:ext uri="{BB962C8B-B14F-4D97-AF65-F5344CB8AC3E}">
        <p14:creationId xmlns:p14="http://schemas.microsoft.com/office/powerpoint/2010/main" val="2985399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969819" y="1800772"/>
            <a:ext cx="10515600" cy="900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What's next?</a:t>
            </a:r>
          </a:p>
          <a:p>
            <a:endParaRPr lang="en-GB" sz="2800">
              <a:latin typeface="Segoe UI Semibold"/>
              <a:cs typeface="Segoe UI Semibold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268567-9197-4E46-5EFC-304C8B64A956}"/>
              </a:ext>
            </a:extLst>
          </p:cNvPr>
          <p:cNvSpPr txBox="1"/>
          <p:nvPr/>
        </p:nvSpPr>
        <p:spPr>
          <a:xfrm>
            <a:off x="969819" y="2701348"/>
            <a:ext cx="8635820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Household Support Fund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Council Tax  - Change of address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Council Tax – discount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Integrating contact form with NEC?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ea typeface="Calibri"/>
                <a:cs typeface="Calibri"/>
              </a:rPr>
              <a:t>Planning content audit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46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AA7344-DEEF-6349-D447-88DABB80A5DE}"/>
              </a:ext>
            </a:extLst>
          </p:cNvPr>
          <p:cNvSpPr txBox="1">
            <a:spLocks/>
          </p:cNvSpPr>
          <p:nvPr/>
        </p:nvSpPr>
        <p:spPr>
          <a:xfrm>
            <a:off x="794026" y="6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8493AE5A-DDDF-9BFA-A8F6-F298A71516DE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user testing – user brain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AE65F-E564-8A0A-3967-98B08D45DC8D}"/>
              </a:ext>
            </a:extLst>
          </p:cNvPr>
          <p:cNvSpPr txBox="1"/>
          <p:nvPr/>
        </p:nvSpPr>
        <p:spPr>
          <a:xfrm>
            <a:off x="691541" y="2432136"/>
            <a:ext cx="515393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Evaluate our success in search engine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Analyse end-to-end user experience from initial enquiry to outcome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Review initial perceptions of content and navigation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861840-F97A-0B11-5EAD-D3F4637A8C27}"/>
              </a:ext>
            </a:extLst>
          </p:cNvPr>
          <p:cNvSpPr txBox="1"/>
          <p:nvPr/>
        </p:nvSpPr>
        <p:spPr>
          <a:xfrm>
            <a:off x="534965" y="4864273"/>
            <a:ext cx="531051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Paying Council Tax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Moving into the area (notifying Council and setting up payment)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Review eligibility for discount or exemption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93F5C4-FC5B-D264-7385-FE048B70D510}"/>
              </a:ext>
            </a:extLst>
          </p:cNvPr>
          <p:cNvSpPr txBox="1"/>
          <p:nvPr/>
        </p:nvSpPr>
        <p:spPr>
          <a:xfrm>
            <a:off x="534965" y="2074623"/>
            <a:ext cx="2048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ea typeface="Calibri"/>
                <a:cs typeface="Calibri"/>
              </a:rPr>
              <a:t>Areas to monitor:</a:t>
            </a:r>
            <a:endParaRPr lang="en-US" u="sng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A6D00-C568-C7EE-FCFC-7AA3B981E55F}"/>
              </a:ext>
            </a:extLst>
          </p:cNvPr>
          <p:cNvSpPr txBox="1"/>
          <p:nvPr/>
        </p:nvSpPr>
        <p:spPr>
          <a:xfrm>
            <a:off x="534965" y="4329307"/>
            <a:ext cx="20485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ea typeface="Calibri"/>
                <a:cs typeface="Calibri"/>
              </a:rPr>
              <a:t>Suggested topics:</a:t>
            </a:r>
            <a:endParaRPr lang="en-US" u="sng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A76BAFD-5541-3B12-4595-DA75BD3E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373" y="1242816"/>
            <a:ext cx="6082431" cy="43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642EA94-A109-8F8C-E5C6-B63F712CBC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2352" y="3424054"/>
            <a:ext cx="8166971" cy="3323879"/>
          </a:xfr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– content audit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E2D6BB-B522-5651-C9F5-B338100A8EDE}"/>
              </a:ext>
            </a:extLst>
          </p:cNvPr>
          <p:cNvSpPr txBox="1"/>
          <p:nvPr/>
        </p:nvSpPr>
        <p:spPr>
          <a:xfrm>
            <a:off x="8494212" y="2995808"/>
            <a:ext cx="351250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u="sng">
                <a:ea typeface="Calibri"/>
                <a:cs typeface="Calibri"/>
              </a:rPr>
              <a:t>Next steps: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Reduce number of tables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Possibility of combining PDF forms into one form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Aim to improve each page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690CE-D09F-51D8-1431-7B54065081E0}"/>
              </a:ext>
            </a:extLst>
          </p:cNvPr>
          <p:cNvSpPr txBox="1"/>
          <p:nvPr/>
        </p:nvSpPr>
        <p:spPr>
          <a:xfrm>
            <a:off x="561061" y="2048527"/>
            <a:ext cx="677188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/>
                <a:cs typeface="Calibri"/>
              </a:rPr>
              <a:t>Pages with the most views in the last 6 month: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How you could reduce your Council Tax bill (5,900)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Student Council Tax discount and exemptions (5,800)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Single person discount (5,100)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622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5" y="987406"/>
            <a:ext cx="7027201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 panose="020B0702040204020203" pitchFamily="34" charset="0"/>
                <a:cs typeface="Segoe UI Semibold" panose="020B0702040204020203" pitchFamily="34" charset="0"/>
              </a:rPr>
              <a:t>Council Tax user research – billing survey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0EB5EF8-0179-30B2-6C4D-7A802305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1163" cy="4351338"/>
          </a:xfrm>
        </p:spPr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Calibri" panose="020F0502020204030204" pitchFamily="34" charset="0"/>
              </a:rPr>
              <a:t>Met with service to discuss survey placement on website and email addresses to use to mail out survey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Calibri" panose="020F0502020204030204" pitchFamily="34" charset="0"/>
              </a:rPr>
              <a:t>Tested and iterated survey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Calibri" panose="020F0502020204030204" pitchFamily="34" charset="0"/>
              </a:rPr>
              <a:t>Chose survey format (Microsoft Forms vs Optimal Workshop)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Calibri" panose="020F0502020204030204" pitchFamily="34" charset="0"/>
              </a:rPr>
              <a:t>Help from David and Emma to set up Mailchimp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Calibri" panose="020F0502020204030204" pitchFamily="34" charset="0"/>
              </a:rPr>
              <a:t>Contact with Matt Liddle around the consultation panel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>
              <a:latin typeface="Calibri" panose="020F0502020204030204" pitchFamily="34" charset="0"/>
            </a:endParaRPr>
          </a:p>
          <a:p>
            <a:pPr marL="0" indent="0" rtl="0" font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Calibri" panose="020F0502020204030204" pitchFamily="34" charset="0"/>
              </a:rPr>
              <a:t>Next steps:</a:t>
            </a:r>
          </a:p>
          <a:p>
            <a:pPr fontAlgn="ctr">
              <a:spcBef>
                <a:spcPts val="0"/>
              </a:spcBef>
            </a:pPr>
            <a:r>
              <a:rPr lang="en-GB" sz="1800">
                <a:latin typeface="Calibri" panose="020F0502020204030204" pitchFamily="34" charset="0"/>
              </a:rPr>
              <a:t>Survey go live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DEAE7-546A-A10F-3742-11DD8319B4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55"/>
          <a:stretch/>
        </p:blipFill>
        <p:spPr>
          <a:xfrm>
            <a:off x="7767729" y="75953"/>
            <a:ext cx="4075327" cy="5774431"/>
          </a:xfrm>
          <a:prstGeom prst="rect">
            <a:avLst/>
          </a:prstGeom>
          <a:ln/>
          <a:effectLst>
            <a:softEdge rad="127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01586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Debt Data Project – Next Phase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3348873-9D9E-BEB1-00CF-19E4E27A6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889144"/>
              </p:ext>
            </p:extLst>
          </p:nvPr>
        </p:nvGraphicFramePr>
        <p:xfrm>
          <a:off x="838200" y="1825625"/>
          <a:ext cx="10515597" cy="3941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365097297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426611155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89176823"/>
                    </a:ext>
                  </a:extLst>
                </a:gridCol>
              </a:tblGrid>
              <a:tr h="375708">
                <a:tc>
                  <a:txBody>
                    <a:bodyPr/>
                    <a:lstStyle/>
                    <a:p>
                      <a:pPr algn="just"/>
                      <a:r>
                        <a:rPr lang="en-GB" sz="1800" b="1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Data Matching</a:t>
                      </a:r>
                      <a:endParaRPr lang="en-GB" sz="180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b="1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Building an Evidence Base</a:t>
                      </a:r>
                      <a:endParaRPr lang="en-GB" sz="180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b="1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Automate Existing Reporting</a:t>
                      </a:r>
                      <a:endParaRPr lang="en-GB" sz="180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120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Automate data extraction and processing. 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Automate the algorithm performing the matches. 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Develop evaluation criteria to measure the effectiveness of the model, and repeated runs. 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Test matching with Services contributing data and Legal.</a:t>
                      </a:r>
                      <a:r>
                        <a:rPr lang="en-GB" sz="1800" b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 </a:t>
                      </a:r>
                      <a:endParaRPr lang="en-GB" sz="18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Rerun the Can’t Pay/Won’t Pay analysis.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Validate the types of payers.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Review payment history identify patterns based on groups. 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Investigate how arrears accumulates. 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Cost / Benefit Analysis of Recovery Action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Making it easier to generate regular reports.</a:t>
                      </a:r>
                    </a:p>
                    <a:p>
                      <a:pPr algn="just"/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Make the data available to a wider audience. </a:t>
                      </a:r>
                    </a:p>
                    <a:p>
                      <a:pPr algn="just"/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pPr algn="just"/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Enrich current reporting with other data available across the council (</a:t>
                      </a:r>
                      <a:r>
                        <a:rPr lang="en-GB" sz="1800" err="1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LIoN</a:t>
                      </a:r>
                      <a:r>
                        <a:rPr lang="en-GB" sz="180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, GIS etc) to provide additional value to quickly.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6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16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Debt Recovery Process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Content Placeholder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5EFB681-166A-1C65-6CB4-D9F47ED66F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0" y="1981200"/>
            <a:ext cx="10871150" cy="3912235"/>
          </a:xfrm>
        </p:spPr>
      </p:pic>
    </p:spTree>
    <p:extLst>
      <p:ext uri="{BB962C8B-B14F-4D97-AF65-F5344CB8AC3E}">
        <p14:creationId xmlns:p14="http://schemas.microsoft.com/office/powerpoint/2010/main" val="41582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697F3-0238-A81F-2541-8726A208E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6A4614-DFDB-1DEF-66E2-6C1C47DF9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29.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FED9C3-F7B8-1454-72BF-E6B82CE194A8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7F4D4C3E-39AA-90CF-5D79-6FA19A709379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5735782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7141FE-6D62-B2C7-FDF4-701C6F75B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99FC9ADD-9BA8-7F43-6124-801E5271E5A6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Debt Recovery Data Model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Content Placeholder 11" descr="A group of squares with different colored squares&#10;&#10;Description automatically generated">
            <a:extLst>
              <a:ext uri="{FF2B5EF4-FFF2-40B4-BE49-F238E27FC236}">
                <a16:creationId xmlns:a16="http://schemas.microsoft.com/office/drawing/2014/main" id="{7F5FC05B-AE31-6AB7-2EC4-D383DD0C6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47" y="1882854"/>
            <a:ext cx="10515600" cy="3938867"/>
          </a:xfrm>
        </p:spPr>
      </p:pic>
    </p:spTree>
    <p:extLst>
      <p:ext uri="{BB962C8B-B14F-4D97-AF65-F5344CB8AC3E}">
        <p14:creationId xmlns:p14="http://schemas.microsoft.com/office/powerpoint/2010/main" val="2165321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96BF4-6ABA-4687-A0BB-11D41C163196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29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Sprint 29 Show and Tell 15 May 2024</vt:lpstr>
      <vt:lpstr>Sprint 29. </vt:lpstr>
      <vt:lpstr>Sprint 29. </vt:lpstr>
      <vt:lpstr>PowerPoint Presentation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Sprint 29.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2024-05-15T14:58:27Z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