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307" r:id="rId5"/>
    <p:sldId id="325" r:id="rId6"/>
    <p:sldId id="367" r:id="rId7"/>
    <p:sldId id="364" r:id="rId8"/>
    <p:sldId id="376" r:id="rId9"/>
    <p:sldId id="377" r:id="rId10"/>
    <p:sldId id="378" r:id="rId11"/>
    <p:sldId id="379" r:id="rId12"/>
    <p:sldId id="380" r:id="rId13"/>
    <p:sldId id="382" r:id="rId14"/>
    <p:sldId id="371" r:id="rId15"/>
    <p:sldId id="329" r:id="rId16"/>
    <p:sldId id="369" r:id="rId17"/>
    <p:sldId id="386" r:id="rId18"/>
    <p:sldId id="370" r:id="rId19"/>
    <p:sldId id="372" r:id="rId20"/>
    <p:sldId id="373" r:id="rId21"/>
    <p:sldId id="374" r:id="rId22"/>
    <p:sldId id="365" r:id="rId23"/>
    <p:sldId id="383" r:id="rId24"/>
    <p:sldId id="384" r:id="rId25"/>
    <p:sldId id="385" r:id="rId26"/>
    <p:sldId id="375" r:id="rId27"/>
    <p:sldId id="344" r:id="rId28"/>
    <p:sldId id="359" r:id="rId29"/>
    <p:sldId id="32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4636C1-CD89-45BB-9DB9-C6AD0C33F73E}" v="3" dt="2024-04-24T13:53:41.270"/>
    <p1510:client id="{2038CD17-8839-4E06-8B53-247FCE6DCD79}" v="168" dt="2024-04-23T15:08:24.229"/>
    <p1510:client id="{2B2EBA7C-26BD-92C7-7012-5F295A7B1D5B}" v="320" dt="2024-04-23T15:25:45.106"/>
    <p1510:client id="{5B85C28C-9500-B99D-D6CC-9F5C4E811773}" v="1274" dt="2024-04-23T14:18:17.578"/>
    <p1510:client id="{67FD95BD-9329-0A7D-0471-4AB54663B611}" v="1120" dt="2024-04-23T17:36:40.703"/>
    <p1510:client id="{8796B0EB-12BC-4816-A175-CB7EFB39C8C3}" v="1250" dt="2024-04-23T16:03:15.029"/>
    <p1510:client id="{94AED980-0790-8A99-1151-793206EDF1EB}" v="193" dt="2024-04-24T07:39:45.103"/>
    <p1510:client id="{9F1D8E4A-298F-3917-9435-031CB80D6725}" v="13" dt="2024-04-24T13:12:55.568"/>
    <p1510:client id="{A97615A7-5A3D-6839-2FCE-BE288103BCCB}" v="104" dt="2024-04-23T14:04:25.994"/>
    <p1510:client id="{F7F227E8-5540-23D8-46DC-C3E4A3650381}" v="314" dt="2024-04-24T13:52:08.2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cy Willumsen" userId="S::tracywillumsen@gateshead.gov.uk::4fd40c23-caca-4664-a6b6-3167228c2cb6" providerId="AD" clId="Web-{06B2FFA3-6675-84AE-B263-193E59FDF001}"/>
    <pc:docChg chg="addSld delSld modSld">
      <pc:chgData name="Tracy Willumsen" userId="S::tracywillumsen@gateshead.gov.uk::4fd40c23-caca-4664-a6b6-3167228c2cb6" providerId="AD" clId="Web-{06B2FFA3-6675-84AE-B263-193E59FDF001}" dt="2024-04-23T13:52:35.010" v="330" actId="14100"/>
      <pc:docMkLst>
        <pc:docMk/>
      </pc:docMkLst>
      <pc:sldChg chg="modSp">
        <pc:chgData name="Tracy Willumsen" userId="S::tracywillumsen@gateshead.gov.uk::4fd40c23-caca-4664-a6b6-3167228c2cb6" providerId="AD" clId="Web-{06B2FFA3-6675-84AE-B263-193E59FDF001}" dt="2024-04-23T13:33:49.852" v="151" actId="14100"/>
        <pc:sldMkLst>
          <pc:docMk/>
          <pc:sldMk cId="296716501" sldId="329"/>
        </pc:sldMkLst>
        <pc:spChg chg="mod">
          <ac:chgData name="Tracy Willumsen" userId="S::tracywillumsen@gateshead.gov.uk::4fd40c23-caca-4664-a6b6-3167228c2cb6" providerId="AD" clId="Web-{06B2FFA3-6675-84AE-B263-193E59FDF001}" dt="2024-04-23T13:33:49.852" v="151" actId="14100"/>
          <ac:spMkLst>
            <pc:docMk/>
            <pc:sldMk cId="296716501" sldId="329"/>
            <ac:spMk id="14" creationId="{D5AA4E39-3E88-07A4-1E1D-27A9C82416BD}"/>
          </ac:spMkLst>
        </pc:spChg>
      </pc:sldChg>
      <pc:sldChg chg="addSp delSp modSp add replId">
        <pc:chgData name="Tracy Willumsen" userId="S::tracywillumsen@gateshead.gov.uk::4fd40c23-caca-4664-a6b6-3167228c2cb6" providerId="AD" clId="Web-{06B2FFA3-6675-84AE-B263-193E59FDF001}" dt="2024-04-23T13:37:55.719" v="237" actId="1076"/>
        <pc:sldMkLst>
          <pc:docMk/>
          <pc:sldMk cId="3914770343" sldId="372"/>
        </pc:sldMkLst>
        <pc:spChg chg="add mod">
          <ac:chgData name="Tracy Willumsen" userId="S::tracywillumsen@gateshead.gov.uk::4fd40c23-caca-4664-a6b6-3167228c2cb6" providerId="AD" clId="Web-{06B2FFA3-6675-84AE-B263-193E59FDF001}" dt="2024-04-23T13:37:38.046" v="235" actId="20577"/>
          <ac:spMkLst>
            <pc:docMk/>
            <pc:sldMk cId="3914770343" sldId="372"/>
            <ac:spMk id="3" creationId="{C38AE437-8C41-2E19-2BC5-9D8F880AA712}"/>
          </ac:spMkLst>
        </pc:spChg>
        <pc:spChg chg="mod">
          <ac:chgData name="Tracy Willumsen" userId="S::tracywillumsen@gateshead.gov.uk::4fd40c23-caca-4664-a6b6-3167228c2cb6" providerId="AD" clId="Web-{06B2FFA3-6675-84AE-B263-193E59FDF001}" dt="2024-04-23T13:35:30.636" v="217" actId="1076"/>
          <ac:spMkLst>
            <pc:docMk/>
            <pc:sldMk cId="3914770343" sldId="372"/>
            <ac:spMk id="4" creationId="{EB866EFA-84FC-E61E-259A-5CF2BB68C4C3}"/>
          </ac:spMkLst>
        </pc:spChg>
        <pc:spChg chg="mod">
          <ac:chgData name="Tracy Willumsen" userId="S::tracywillumsen@gateshead.gov.uk::4fd40c23-caca-4664-a6b6-3167228c2cb6" providerId="AD" clId="Web-{06B2FFA3-6675-84AE-B263-193E59FDF001}" dt="2024-04-23T13:36:30.544" v="224" actId="20577"/>
          <ac:spMkLst>
            <pc:docMk/>
            <pc:sldMk cId="3914770343" sldId="372"/>
            <ac:spMk id="10" creationId="{6921E475-A2BE-FECE-649B-61D3E75A7888}"/>
          </ac:spMkLst>
        </pc:spChg>
        <pc:spChg chg="del">
          <ac:chgData name="Tracy Willumsen" userId="S::tracywillumsen@gateshead.gov.uk::4fd40c23-caca-4664-a6b6-3167228c2cb6" providerId="AD" clId="Web-{06B2FFA3-6675-84AE-B263-193E59FDF001}" dt="2024-04-23T13:34:20.165" v="157"/>
          <ac:spMkLst>
            <pc:docMk/>
            <pc:sldMk cId="3914770343" sldId="372"/>
            <ac:spMk id="14" creationId="{36F5E598-1F6F-7898-3980-9EE791EC6E79}"/>
          </ac:spMkLst>
        </pc:spChg>
        <pc:picChg chg="add mod">
          <ac:chgData name="Tracy Willumsen" userId="S::tracywillumsen@gateshead.gov.uk::4fd40c23-caca-4664-a6b6-3167228c2cb6" providerId="AD" clId="Web-{06B2FFA3-6675-84AE-B263-193E59FDF001}" dt="2024-04-23T13:37:55.719" v="237" actId="1076"/>
          <ac:picMkLst>
            <pc:docMk/>
            <pc:sldMk cId="3914770343" sldId="372"/>
            <ac:picMk id="2" creationId="{EB6532C6-88EF-E96F-CB5A-556118184AAE}"/>
          </ac:picMkLst>
        </pc:picChg>
        <pc:picChg chg="ord">
          <ac:chgData name="Tracy Willumsen" userId="S::tracywillumsen@gateshead.gov.uk::4fd40c23-caca-4664-a6b6-3167228c2cb6" providerId="AD" clId="Web-{06B2FFA3-6675-84AE-B263-193E59FDF001}" dt="2024-04-23T13:37:47.734" v="236"/>
          <ac:picMkLst>
            <pc:docMk/>
            <pc:sldMk cId="3914770343" sldId="372"/>
            <ac:picMk id="7" creationId="{71EF111E-FE11-ADF4-BF01-6AC6186E4FF0}"/>
          </ac:picMkLst>
        </pc:picChg>
        <pc:picChg chg="del">
          <ac:chgData name="Tracy Willumsen" userId="S::tracywillumsen@gateshead.gov.uk::4fd40c23-caca-4664-a6b6-3167228c2cb6" providerId="AD" clId="Web-{06B2FFA3-6675-84AE-B263-193E59FDF001}" dt="2024-04-23T13:34:02.946" v="153"/>
          <ac:picMkLst>
            <pc:docMk/>
            <pc:sldMk cId="3914770343" sldId="372"/>
            <ac:picMk id="11" creationId="{37F3F143-00B7-025B-4EFB-F9BF8D55ED06}"/>
          </ac:picMkLst>
        </pc:picChg>
      </pc:sldChg>
      <pc:sldChg chg="addSp delSp modSp add mod replId setBg">
        <pc:chgData name="Tracy Willumsen" userId="S::tracywillumsen@gateshead.gov.uk::4fd40c23-caca-4664-a6b6-3167228c2cb6" providerId="AD" clId="Web-{06B2FFA3-6675-84AE-B263-193E59FDF001}" dt="2024-04-23T13:49:58.146" v="312" actId="1076"/>
        <pc:sldMkLst>
          <pc:docMk/>
          <pc:sldMk cId="2801690769" sldId="373"/>
        </pc:sldMkLst>
        <pc:spChg chg="del mod">
          <ac:chgData name="Tracy Willumsen" userId="S::tracywillumsen@gateshead.gov.uk::4fd40c23-caca-4664-a6b6-3167228c2cb6" providerId="AD" clId="Web-{06B2FFA3-6675-84AE-B263-193E59FDF001}" dt="2024-04-23T13:44:39.402" v="264"/>
          <ac:spMkLst>
            <pc:docMk/>
            <pc:sldMk cId="2801690769" sldId="373"/>
            <ac:spMk id="3" creationId="{C38AE437-8C41-2E19-2BC5-9D8F880AA712}"/>
          </ac:spMkLst>
        </pc:spChg>
        <pc:spChg chg="mod">
          <ac:chgData name="Tracy Willumsen" userId="S::tracywillumsen@gateshead.gov.uk::4fd40c23-caca-4664-a6b6-3167228c2cb6" providerId="AD" clId="Web-{06B2FFA3-6675-84AE-B263-193E59FDF001}" dt="2024-04-23T13:49:26.973" v="307"/>
          <ac:spMkLst>
            <pc:docMk/>
            <pc:sldMk cId="2801690769" sldId="373"/>
            <ac:spMk id="4" creationId="{EB866EFA-84FC-E61E-259A-5CF2BB68C4C3}"/>
          </ac:spMkLst>
        </pc:spChg>
        <pc:spChg chg="del">
          <ac:chgData name="Tracy Willumsen" userId="S::tracywillumsen@gateshead.gov.uk::4fd40c23-caca-4664-a6b6-3167228c2cb6" providerId="AD" clId="Web-{06B2FFA3-6675-84AE-B263-193E59FDF001}" dt="2024-04-23T13:46:14.921" v="271"/>
          <ac:spMkLst>
            <pc:docMk/>
            <pc:sldMk cId="2801690769" sldId="373"/>
            <ac:spMk id="6" creationId="{8016F038-B31B-A014-0D62-E07F3F9F3642}"/>
          </ac:spMkLst>
        </pc:spChg>
        <pc:spChg chg="mod">
          <ac:chgData name="Tracy Willumsen" userId="S::tracywillumsen@gateshead.gov.uk::4fd40c23-caca-4664-a6b6-3167228c2cb6" providerId="AD" clId="Web-{06B2FFA3-6675-84AE-B263-193E59FDF001}" dt="2024-04-23T13:49:26.973" v="307"/>
          <ac:spMkLst>
            <pc:docMk/>
            <pc:sldMk cId="2801690769" sldId="373"/>
            <ac:spMk id="10" creationId="{6921E475-A2BE-FECE-649B-61D3E75A7888}"/>
          </ac:spMkLst>
        </pc:spChg>
        <pc:spChg chg="add del">
          <ac:chgData name="Tracy Willumsen" userId="S::tracywillumsen@gateshead.gov.uk::4fd40c23-caca-4664-a6b6-3167228c2cb6" providerId="AD" clId="Web-{06B2FFA3-6675-84AE-B263-193E59FDF001}" dt="2024-04-23T13:49:26.973" v="307"/>
          <ac:spMkLst>
            <pc:docMk/>
            <pc:sldMk cId="2801690769" sldId="373"/>
            <ac:spMk id="15" creationId="{38468727-63BE-4191-B4A6-C30C82C0E986}"/>
          </ac:spMkLst>
        </pc:spChg>
        <pc:spChg chg="add del">
          <ac:chgData name="Tracy Willumsen" userId="S::tracywillumsen@gateshead.gov.uk::4fd40c23-caca-4664-a6b6-3167228c2cb6" providerId="AD" clId="Web-{06B2FFA3-6675-84AE-B263-193E59FDF001}" dt="2024-04-23T13:49:26.973" v="307"/>
          <ac:spMkLst>
            <pc:docMk/>
            <pc:sldMk cId="2801690769" sldId="373"/>
            <ac:spMk id="17" creationId="{9D355BB6-1BB8-4828-B246-CFB31742D7B8}"/>
          </ac:spMkLst>
        </pc:spChg>
        <pc:spChg chg="add del">
          <ac:chgData name="Tracy Willumsen" userId="S::tracywillumsen@gateshead.gov.uk::4fd40c23-caca-4664-a6b6-3167228c2cb6" providerId="AD" clId="Web-{06B2FFA3-6675-84AE-B263-193E59FDF001}" dt="2024-04-23T13:49:26.973" v="307"/>
          <ac:spMkLst>
            <pc:docMk/>
            <pc:sldMk cId="2801690769" sldId="373"/>
            <ac:spMk id="19" creationId="{CA52A9B9-B2B3-46F0-9D53-0EFF9905BF8F}"/>
          </ac:spMkLst>
        </pc:spChg>
        <pc:picChg chg="del">
          <ac:chgData name="Tracy Willumsen" userId="S::tracywillumsen@gateshead.gov.uk::4fd40c23-caca-4664-a6b6-3167228c2cb6" providerId="AD" clId="Web-{06B2FFA3-6675-84AE-B263-193E59FDF001}" dt="2024-04-23T13:40:30.145" v="259"/>
          <ac:picMkLst>
            <pc:docMk/>
            <pc:sldMk cId="2801690769" sldId="373"/>
            <ac:picMk id="2" creationId="{EB6532C6-88EF-E96F-CB5A-556118184AAE}"/>
          </ac:picMkLst>
        </pc:picChg>
        <pc:picChg chg="add mod ord">
          <ac:chgData name="Tracy Willumsen" userId="S::tracywillumsen@gateshead.gov.uk::4fd40c23-caca-4664-a6b6-3167228c2cb6" providerId="AD" clId="Web-{06B2FFA3-6675-84AE-B263-193E59FDF001}" dt="2024-04-23T13:49:56.286" v="311" actId="1076"/>
          <ac:picMkLst>
            <pc:docMk/>
            <pc:sldMk cId="2801690769" sldId="373"/>
            <ac:picMk id="5" creationId="{8BD8FED2-AE8E-5CA3-9BF9-E25CA3D89C3F}"/>
          </ac:picMkLst>
        </pc:picChg>
        <pc:picChg chg="mod ord">
          <ac:chgData name="Tracy Willumsen" userId="S::tracywillumsen@gateshead.gov.uk::4fd40c23-caca-4664-a6b6-3167228c2cb6" providerId="AD" clId="Web-{06B2FFA3-6675-84AE-B263-193E59FDF001}" dt="2024-04-23T13:49:58.146" v="312" actId="1076"/>
          <ac:picMkLst>
            <pc:docMk/>
            <pc:sldMk cId="2801690769" sldId="373"/>
            <ac:picMk id="7" creationId="{71EF111E-FE11-ADF4-BF01-6AC6186E4FF0}"/>
          </ac:picMkLst>
        </pc:picChg>
        <pc:picChg chg="add del mod">
          <ac:chgData name="Tracy Willumsen" userId="S::tracywillumsen@gateshead.gov.uk::4fd40c23-caca-4664-a6b6-3167228c2cb6" providerId="AD" clId="Web-{06B2FFA3-6675-84AE-B263-193E59FDF001}" dt="2024-04-23T13:48:32.565" v="302"/>
          <ac:picMkLst>
            <pc:docMk/>
            <pc:sldMk cId="2801690769" sldId="373"/>
            <ac:picMk id="8" creationId="{52D20471-72D1-EBF3-4670-96E1FE600242}"/>
          </ac:picMkLst>
        </pc:picChg>
        <pc:picChg chg="add mod ord">
          <ac:chgData name="Tracy Willumsen" userId="S::tracywillumsen@gateshead.gov.uk::4fd40c23-caca-4664-a6b6-3167228c2cb6" providerId="AD" clId="Web-{06B2FFA3-6675-84AE-B263-193E59FDF001}" dt="2024-04-23T13:49:48.380" v="310" actId="14100"/>
          <ac:picMkLst>
            <pc:docMk/>
            <pc:sldMk cId="2801690769" sldId="373"/>
            <ac:picMk id="9" creationId="{1109C915-DD7E-CC87-9366-22CE9A734A5D}"/>
          </ac:picMkLst>
        </pc:picChg>
      </pc:sldChg>
      <pc:sldChg chg="addSp delSp modSp add replId">
        <pc:chgData name="Tracy Willumsen" userId="S::tracywillumsen@gateshead.gov.uk::4fd40c23-caca-4664-a6b6-3167228c2cb6" providerId="AD" clId="Web-{06B2FFA3-6675-84AE-B263-193E59FDF001}" dt="2024-04-23T13:52:35.010" v="330" actId="14100"/>
        <pc:sldMkLst>
          <pc:docMk/>
          <pc:sldMk cId="1242886250" sldId="374"/>
        </pc:sldMkLst>
        <pc:spChg chg="mod">
          <ac:chgData name="Tracy Willumsen" userId="S::tracywillumsen@gateshead.gov.uk::4fd40c23-caca-4664-a6b6-3167228c2cb6" providerId="AD" clId="Web-{06B2FFA3-6675-84AE-B263-193E59FDF001}" dt="2024-04-23T13:52:35.010" v="330" actId="14100"/>
          <ac:spMkLst>
            <pc:docMk/>
            <pc:sldMk cId="1242886250" sldId="374"/>
            <ac:spMk id="4" creationId="{EB866EFA-84FC-E61E-259A-5CF2BB68C4C3}"/>
          </ac:spMkLst>
        </pc:spChg>
        <pc:spChg chg="mod">
          <ac:chgData name="Tracy Willumsen" userId="S::tracywillumsen@gateshead.gov.uk::4fd40c23-caca-4664-a6b6-3167228c2cb6" providerId="AD" clId="Web-{06B2FFA3-6675-84AE-B263-193E59FDF001}" dt="2024-04-23T13:50:45.225" v="315" actId="20577"/>
          <ac:spMkLst>
            <pc:docMk/>
            <pc:sldMk cId="1242886250" sldId="374"/>
            <ac:spMk id="10" creationId="{6921E475-A2BE-FECE-649B-61D3E75A7888}"/>
          </ac:spMkLst>
        </pc:spChg>
        <pc:picChg chg="add mod">
          <ac:chgData name="Tracy Willumsen" userId="S::tracywillumsen@gateshead.gov.uk::4fd40c23-caca-4664-a6b6-3167228c2cb6" providerId="AD" clId="Web-{06B2FFA3-6675-84AE-B263-193E59FDF001}" dt="2024-04-23T13:52:30.119" v="329" actId="1076"/>
          <ac:picMkLst>
            <pc:docMk/>
            <pc:sldMk cId="1242886250" sldId="374"/>
            <ac:picMk id="2" creationId="{9BB6DBB7-2C0D-706C-D9CA-927E599160D2}"/>
          </ac:picMkLst>
        </pc:picChg>
        <pc:picChg chg="add mod">
          <ac:chgData name="Tracy Willumsen" userId="S::tracywillumsen@gateshead.gov.uk::4fd40c23-caca-4664-a6b6-3167228c2cb6" providerId="AD" clId="Web-{06B2FFA3-6675-84AE-B263-193E59FDF001}" dt="2024-04-23T13:52:26.275" v="328" actId="1076"/>
          <ac:picMkLst>
            <pc:docMk/>
            <pc:sldMk cId="1242886250" sldId="374"/>
            <ac:picMk id="3" creationId="{C0B9E61B-6009-E393-7A2C-723D1C2E49B7}"/>
          </ac:picMkLst>
        </pc:picChg>
        <pc:picChg chg="del">
          <ac:chgData name="Tracy Willumsen" userId="S::tracywillumsen@gateshead.gov.uk::4fd40c23-caca-4664-a6b6-3167228c2cb6" providerId="AD" clId="Web-{06B2FFA3-6675-84AE-B263-193E59FDF001}" dt="2024-04-23T13:50:48.303" v="317"/>
          <ac:picMkLst>
            <pc:docMk/>
            <pc:sldMk cId="1242886250" sldId="374"/>
            <ac:picMk id="5" creationId="{8BD8FED2-AE8E-5CA3-9BF9-E25CA3D89C3F}"/>
          </ac:picMkLst>
        </pc:picChg>
        <pc:picChg chg="del">
          <ac:chgData name="Tracy Willumsen" userId="S::tracywillumsen@gateshead.gov.uk::4fd40c23-caca-4664-a6b6-3167228c2cb6" providerId="AD" clId="Web-{06B2FFA3-6675-84AE-B263-193E59FDF001}" dt="2024-04-23T13:50:46.006" v="316"/>
          <ac:picMkLst>
            <pc:docMk/>
            <pc:sldMk cId="1242886250" sldId="374"/>
            <ac:picMk id="9" creationId="{1109C915-DD7E-CC87-9366-22CE9A734A5D}"/>
          </ac:picMkLst>
        </pc:picChg>
      </pc:sldChg>
      <pc:sldChg chg="add del replId">
        <pc:chgData name="Tracy Willumsen" userId="S::tracywillumsen@gateshead.gov.uk::4fd40c23-caca-4664-a6b6-3167228c2cb6" providerId="AD" clId="Web-{06B2FFA3-6675-84AE-B263-193E59FDF001}" dt="2024-04-23T13:47:44.876" v="282"/>
        <pc:sldMkLst>
          <pc:docMk/>
          <pc:sldMk cId="2362262931" sldId="374"/>
        </pc:sldMkLst>
      </pc:sldChg>
      <pc:sldChg chg="add del replId">
        <pc:chgData name="Tracy Willumsen" userId="S::tracywillumsen@gateshead.gov.uk::4fd40c23-caca-4664-a6b6-3167228c2cb6" providerId="AD" clId="Web-{06B2FFA3-6675-84AE-B263-193E59FDF001}" dt="2024-04-23T13:47:42.423" v="281"/>
        <pc:sldMkLst>
          <pc:docMk/>
          <pc:sldMk cId="948270527" sldId="375"/>
        </pc:sldMkLst>
      </pc:sldChg>
    </pc:docChg>
  </pc:docChgLst>
  <pc:docChgLst>
    <pc:chgData name="David Bloomfield" userId="S::davidbloomfield@gateshead.gov.uk::f85d9f93-eee3-45fe-a5e5-e020bcb89123" providerId="AD" clId="Web-{67FD95BD-9329-0A7D-0471-4AB54663B611}"/>
    <pc:docChg chg="addSld modSld">
      <pc:chgData name="David Bloomfield" userId="S::davidbloomfield@gateshead.gov.uk::f85d9f93-eee3-45fe-a5e5-e020bcb89123" providerId="AD" clId="Web-{67FD95BD-9329-0A7D-0471-4AB54663B611}" dt="2024-04-23T17:36:31.297" v="660" actId="20577"/>
      <pc:docMkLst>
        <pc:docMk/>
      </pc:docMkLst>
      <pc:sldChg chg="modSp">
        <pc:chgData name="David Bloomfield" userId="S::davidbloomfield@gateshead.gov.uk::f85d9f93-eee3-45fe-a5e5-e020bcb89123" providerId="AD" clId="Web-{67FD95BD-9329-0A7D-0471-4AB54663B611}" dt="2024-04-23T16:49:32.985" v="0" actId="20577"/>
        <pc:sldMkLst>
          <pc:docMk/>
          <pc:sldMk cId="3621879490" sldId="307"/>
        </pc:sldMkLst>
        <pc:spChg chg="mod">
          <ac:chgData name="David Bloomfield" userId="S::davidbloomfield@gateshead.gov.uk::f85d9f93-eee3-45fe-a5e5-e020bcb89123" providerId="AD" clId="Web-{67FD95BD-9329-0A7D-0471-4AB54663B611}" dt="2024-04-23T16:49:32.985" v="0" actId="20577"/>
          <ac:spMkLst>
            <pc:docMk/>
            <pc:sldMk cId="3621879490" sldId="307"/>
            <ac:spMk id="2" creationId="{6C0841FB-07D5-45A3-B07F-6A2333F45387}"/>
          </ac:spMkLst>
        </pc:spChg>
      </pc:sldChg>
      <pc:sldChg chg="addSp modSp">
        <pc:chgData name="David Bloomfield" userId="S::davidbloomfield@gateshead.gov.uk::f85d9f93-eee3-45fe-a5e5-e020bcb89123" providerId="AD" clId="Web-{67FD95BD-9329-0A7D-0471-4AB54663B611}" dt="2024-04-23T17:04:40.026" v="173" actId="1076"/>
        <pc:sldMkLst>
          <pc:docMk/>
          <pc:sldMk cId="1756896303" sldId="364"/>
        </pc:sldMkLst>
        <pc:spChg chg="add mod">
          <ac:chgData name="David Bloomfield" userId="S::davidbloomfield@gateshead.gov.uk::f85d9f93-eee3-45fe-a5e5-e020bcb89123" providerId="AD" clId="Web-{67FD95BD-9329-0A7D-0471-4AB54663B611}" dt="2024-04-23T17:04:40.026" v="173" actId="1076"/>
          <ac:spMkLst>
            <pc:docMk/>
            <pc:sldMk cId="1756896303" sldId="364"/>
            <ac:spMk id="2" creationId="{7BF4E47F-D8D8-7AF9-B745-C4FAAA2B8780}"/>
          </ac:spMkLst>
        </pc:spChg>
      </pc:sldChg>
      <pc:sldChg chg="addSp modSp add replId">
        <pc:chgData name="David Bloomfield" userId="S::davidbloomfield@gateshead.gov.uk::f85d9f93-eee3-45fe-a5e5-e020bcb89123" providerId="AD" clId="Web-{67FD95BD-9329-0A7D-0471-4AB54663B611}" dt="2024-04-23T17:04:34.213" v="172" actId="20577"/>
        <pc:sldMkLst>
          <pc:docMk/>
          <pc:sldMk cId="3255915228" sldId="376"/>
        </pc:sldMkLst>
        <pc:spChg chg="mod">
          <ac:chgData name="David Bloomfield" userId="S::davidbloomfield@gateshead.gov.uk::f85d9f93-eee3-45fe-a5e5-e020bcb89123" providerId="AD" clId="Web-{67FD95BD-9329-0A7D-0471-4AB54663B611}" dt="2024-04-23T17:04:34.213" v="172" actId="20577"/>
          <ac:spMkLst>
            <pc:docMk/>
            <pc:sldMk cId="3255915228" sldId="376"/>
            <ac:spMk id="2" creationId="{7BF4E47F-D8D8-7AF9-B745-C4FAAA2B8780}"/>
          </ac:spMkLst>
        </pc:spChg>
        <pc:spChg chg="mod">
          <ac:chgData name="David Bloomfield" userId="S::davidbloomfield@gateshead.gov.uk::f85d9f93-eee3-45fe-a5e5-e020bcb89123" providerId="AD" clId="Web-{67FD95BD-9329-0A7D-0471-4AB54663B611}" dt="2024-04-23T17:02:42.007" v="133" actId="20577"/>
          <ac:spMkLst>
            <pc:docMk/>
            <pc:sldMk cId="3255915228" sldId="376"/>
            <ac:spMk id="8" creationId="{66C61E19-6720-5B5B-873C-1A45E6B40A73}"/>
          </ac:spMkLst>
        </pc:spChg>
        <pc:spChg chg="mod">
          <ac:chgData name="David Bloomfield" userId="S::davidbloomfield@gateshead.gov.uk::f85d9f93-eee3-45fe-a5e5-e020bcb89123" providerId="AD" clId="Web-{67FD95BD-9329-0A7D-0471-4AB54663B611}" dt="2024-04-23T17:02:29.647" v="128" actId="20577"/>
          <ac:spMkLst>
            <pc:docMk/>
            <pc:sldMk cId="3255915228" sldId="376"/>
            <ac:spMk id="12" creationId="{AB4C08FD-D5F0-5EF5-91C4-1A6D7C18DAA1}"/>
          </ac:spMkLst>
        </pc:spChg>
        <pc:picChg chg="add mod">
          <ac:chgData name="David Bloomfield" userId="S::davidbloomfield@gateshead.gov.uk::f85d9f93-eee3-45fe-a5e5-e020bcb89123" providerId="AD" clId="Web-{67FD95BD-9329-0A7D-0471-4AB54663B611}" dt="2024-04-23T17:03:18.789" v="136"/>
          <ac:picMkLst>
            <pc:docMk/>
            <pc:sldMk cId="3255915228" sldId="376"/>
            <ac:picMk id="3" creationId="{C9F8AEB0-5B83-C5D0-BC82-B01622BF2859}"/>
          </ac:picMkLst>
        </pc:picChg>
      </pc:sldChg>
      <pc:sldChg chg="addSp delSp modSp add replId">
        <pc:chgData name="David Bloomfield" userId="S::davidbloomfield@gateshead.gov.uk::f85d9f93-eee3-45fe-a5e5-e020bcb89123" providerId="AD" clId="Web-{67FD95BD-9329-0A7D-0471-4AB54663B611}" dt="2024-04-23T17:08:46.408" v="307" actId="1076"/>
        <pc:sldMkLst>
          <pc:docMk/>
          <pc:sldMk cId="2264866383" sldId="377"/>
        </pc:sldMkLst>
        <pc:spChg chg="mod">
          <ac:chgData name="David Bloomfield" userId="S::davidbloomfield@gateshead.gov.uk::f85d9f93-eee3-45fe-a5e5-e020bcb89123" providerId="AD" clId="Web-{67FD95BD-9329-0A7D-0471-4AB54663B611}" dt="2024-04-23T17:08:03.375" v="301" actId="14100"/>
          <ac:spMkLst>
            <pc:docMk/>
            <pc:sldMk cId="2264866383" sldId="377"/>
            <ac:spMk id="2" creationId="{7BF4E47F-D8D8-7AF9-B745-C4FAAA2B8780}"/>
          </ac:spMkLst>
        </pc:spChg>
        <pc:spChg chg="mod">
          <ac:chgData name="David Bloomfield" userId="S::davidbloomfield@gateshead.gov.uk::f85d9f93-eee3-45fe-a5e5-e020bcb89123" providerId="AD" clId="Web-{67FD95BD-9329-0A7D-0471-4AB54663B611}" dt="2024-04-23T17:05:27.527" v="194" actId="20577"/>
          <ac:spMkLst>
            <pc:docMk/>
            <pc:sldMk cId="2264866383" sldId="377"/>
            <ac:spMk id="8" creationId="{66C61E19-6720-5B5B-873C-1A45E6B40A73}"/>
          </ac:spMkLst>
        </pc:spChg>
        <pc:spChg chg="mod">
          <ac:chgData name="David Bloomfield" userId="S::davidbloomfield@gateshead.gov.uk::f85d9f93-eee3-45fe-a5e5-e020bcb89123" providerId="AD" clId="Web-{67FD95BD-9329-0A7D-0471-4AB54663B611}" dt="2024-04-23T17:05:08.902" v="183" actId="20577"/>
          <ac:spMkLst>
            <pc:docMk/>
            <pc:sldMk cId="2264866383" sldId="377"/>
            <ac:spMk id="12" creationId="{AB4C08FD-D5F0-5EF5-91C4-1A6D7C18DAA1}"/>
          </ac:spMkLst>
        </pc:spChg>
        <pc:picChg chg="del">
          <ac:chgData name="David Bloomfield" userId="S::davidbloomfield@gateshead.gov.uk::f85d9f93-eee3-45fe-a5e5-e020bcb89123" providerId="AD" clId="Web-{67FD95BD-9329-0A7D-0471-4AB54663B611}" dt="2024-04-23T17:08:43.829" v="306"/>
          <ac:picMkLst>
            <pc:docMk/>
            <pc:sldMk cId="2264866383" sldId="377"/>
            <ac:picMk id="3" creationId="{C9F8AEB0-5B83-C5D0-BC82-B01622BF2859}"/>
          </ac:picMkLst>
        </pc:picChg>
        <pc:picChg chg="add mod">
          <ac:chgData name="David Bloomfield" userId="S::davidbloomfield@gateshead.gov.uk::f85d9f93-eee3-45fe-a5e5-e020bcb89123" providerId="AD" clId="Web-{67FD95BD-9329-0A7D-0471-4AB54663B611}" dt="2024-04-23T17:08:46.408" v="307" actId="1076"/>
          <ac:picMkLst>
            <pc:docMk/>
            <pc:sldMk cId="2264866383" sldId="377"/>
            <ac:picMk id="4" creationId="{4578446E-D87B-FB86-5EA6-4DDC56932F54}"/>
          </ac:picMkLst>
        </pc:picChg>
      </pc:sldChg>
      <pc:sldChg chg="addSp delSp modSp add replId">
        <pc:chgData name="David Bloomfield" userId="S::davidbloomfield@gateshead.gov.uk::f85d9f93-eee3-45fe-a5e5-e020bcb89123" providerId="AD" clId="Web-{67FD95BD-9329-0A7D-0471-4AB54663B611}" dt="2024-04-23T17:17:17.593" v="421" actId="20577"/>
        <pc:sldMkLst>
          <pc:docMk/>
          <pc:sldMk cId="3202661215" sldId="378"/>
        </pc:sldMkLst>
        <pc:spChg chg="mod">
          <ac:chgData name="David Bloomfield" userId="S::davidbloomfield@gateshead.gov.uk::f85d9f93-eee3-45fe-a5e5-e020bcb89123" providerId="AD" clId="Web-{67FD95BD-9329-0A7D-0471-4AB54663B611}" dt="2024-04-23T17:17:17.593" v="421" actId="20577"/>
          <ac:spMkLst>
            <pc:docMk/>
            <pc:sldMk cId="3202661215" sldId="378"/>
            <ac:spMk id="2" creationId="{7BF4E47F-D8D8-7AF9-B745-C4FAAA2B8780}"/>
          </ac:spMkLst>
        </pc:spChg>
        <pc:spChg chg="mod">
          <ac:chgData name="David Bloomfield" userId="S::davidbloomfield@gateshead.gov.uk::f85d9f93-eee3-45fe-a5e5-e020bcb89123" providerId="AD" clId="Web-{67FD95BD-9329-0A7D-0471-4AB54663B611}" dt="2024-04-23T17:09:19.330" v="322" actId="20577"/>
          <ac:spMkLst>
            <pc:docMk/>
            <pc:sldMk cId="3202661215" sldId="378"/>
            <ac:spMk id="8" creationId="{66C61E19-6720-5B5B-873C-1A45E6B40A73}"/>
          </ac:spMkLst>
        </pc:spChg>
        <pc:spChg chg="mod">
          <ac:chgData name="David Bloomfield" userId="S::davidbloomfield@gateshead.gov.uk::f85d9f93-eee3-45fe-a5e5-e020bcb89123" providerId="AD" clId="Web-{67FD95BD-9329-0A7D-0471-4AB54663B611}" dt="2024-04-23T17:09:08.283" v="318" actId="20577"/>
          <ac:spMkLst>
            <pc:docMk/>
            <pc:sldMk cId="3202661215" sldId="378"/>
            <ac:spMk id="12" creationId="{AB4C08FD-D5F0-5EF5-91C4-1A6D7C18DAA1}"/>
          </ac:spMkLst>
        </pc:spChg>
        <pc:picChg chg="add mod">
          <ac:chgData name="David Bloomfield" userId="S::davidbloomfield@gateshead.gov.uk::f85d9f93-eee3-45fe-a5e5-e020bcb89123" providerId="AD" clId="Web-{67FD95BD-9329-0A7D-0471-4AB54663B611}" dt="2024-04-23T17:13:12.165" v="327" actId="1076"/>
          <ac:picMkLst>
            <pc:docMk/>
            <pc:sldMk cId="3202661215" sldId="378"/>
            <ac:picMk id="3" creationId="{A36D9D80-A36B-5C03-AA9C-355114D7D13E}"/>
          </ac:picMkLst>
        </pc:picChg>
        <pc:picChg chg="del">
          <ac:chgData name="David Bloomfield" userId="S::davidbloomfield@gateshead.gov.uk::f85d9f93-eee3-45fe-a5e5-e020bcb89123" providerId="AD" clId="Web-{67FD95BD-9329-0A7D-0471-4AB54663B611}" dt="2024-04-23T17:13:08.602" v="326"/>
          <ac:picMkLst>
            <pc:docMk/>
            <pc:sldMk cId="3202661215" sldId="378"/>
            <ac:picMk id="4" creationId="{4578446E-D87B-FB86-5EA6-4DDC56932F54}"/>
          </ac:picMkLst>
        </pc:picChg>
      </pc:sldChg>
      <pc:sldChg chg="addSp delSp modSp add replId">
        <pc:chgData name="David Bloomfield" userId="S::davidbloomfield@gateshead.gov.uk::f85d9f93-eee3-45fe-a5e5-e020bcb89123" providerId="AD" clId="Web-{67FD95BD-9329-0A7D-0471-4AB54663B611}" dt="2024-04-23T17:22:12.227" v="472" actId="20577"/>
        <pc:sldMkLst>
          <pc:docMk/>
          <pc:sldMk cId="35156402" sldId="379"/>
        </pc:sldMkLst>
        <pc:spChg chg="mod">
          <ac:chgData name="David Bloomfield" userId="S::davidbloomfield@gateshead.gov.uk::f85d9f93-eee3-45fe-a5e5-e020bcb89123" providerId="AD" clId="Web-{67FD95BD-9329-0A7D-0471-4AB54663B611}" dt="2024-04-23T17:22:12.227" v="472" actId="20577"/>
          <ac:spMkLst>
            <pc:docMk/>
            <pc:sldMk cId="35156402" sldId="379"/>
            <ac:spMk id="2" creationId="{7BF4E47F-D8D8-7AF9-B745-C4FAAA2B8780}"/>
          </ac:spMkLst>
        </pc:spChg>
        <pc:spChg chg="mod">
          <ac:chgData name="David Bloomfield" userId="S::davidbloomfield@gateshead.gov.uk::f85d9f93-eee3-45fe-a5e5-e020bcb89123" providerId="AD" clId="Web-{67FD95BD-9329-0A7D-0471-4AB54663B611}" dt="2024-04-23T17:18:42.611" v="433" actId="20577"/>
          <ac:spMkLst>
            <pc:docMk/>
            <pc:sldMk cId="35156402" sldId="379"/>
            <ac:spMk id="8" creationId="{66C61E19-6720-5B5B-873C-1A45E6B40A73}"/>
          </ac:spMkLst>
        </pc:spChg>
        <pc:spChg chg="mod">
          <ac:chgData name="David Bloomfield" userId="S::davidbloomfield@gateshead.gov.uk::f85d9f93-eee3-45fe-a5e5-e020bcb89123" providerId="AD" clId="Web-{67FD95BD-9329-0A7D-0471-4AB54663B611}" dt="2024-04-23T17:18:34.439" v="426" actId="20577"/>
          <ac:spMkLst>
            <pc:docMk/>
            <pc:sldMk cId="35156402" sldId="379"/>
            <ac:spMk id="12" creationId="{AB4C08FD-D5F0-5EF5-91C4-1A6D7C18DAA1}"/>
          </ac:spMkLst>
        </pc:spChg>
        <pc:picChg chg="del">
          <ac:chgData name="David Bloomfield" userId="S::davidbloomfield@gateshead.gov.uk::f85d9f93-eee3-45fe-a5e5-e020bcb89123" providerId="AD" clId="Web-{67FD95BD-9329-0A7D-0471-4AB54663B611}" dt="2024-04-23T17:21:49.601" v="467"/>
          <ac:picMkLst>
            <pc:docMk/>
            <pc:sldMk cId="35156402" sldId="379"/>
            <ac:picMk id="3" creationId="{A36D9D80-A36B-5C03-AA9C-355114D7D13E}"/>
          </ac:picMkLst>
        </pc:picChg>
        <pc:picChg chg="add mod">
          <ac:chgData name="David Bloomfield" userId="S::davidbloomfield@gateshead.gov.uk::f85d9f93-eee3-45fe-a5e5-e020bcb89123" providerId="AD" clId="Web-{67FD95BD-9329-0A7D-0471-4AB54663B611}" dt="2024-04-23T17:21:52.820" v="468" actId="1076"/>
          <ac:picMkLst>
            <pc:docMk/>
            <pc:sldMk cId="35156402" sldId="379"/>
            <ac:picMk id="4" creationId="{D6663721-9988-0FA1-7E9C-A2D6A66FD028}"/>
          </ac:picMkLst>
        </pc:picChg>
      </pc:sldChg>
      <pc:sldChg chg="addSp delSp modSp add replId">
        <pc:chgData name="David Bloomfield" userId="S::davidbloomfield@gateshead.gov.uk::f85d9f93-eee3-45fe-a5e5-e020bcb89123" providerId="AD" clId="Web-{67FD95BD-9329-0A7D-0471-4AB54663B611}" dt="2024-04-23T17:26:09.108" v="526" actId="1076"/>
        <pc:sldMkLst>
          <pc:docMk/>
          <pc:sldMk cId="1986266018" sldId="380"/>
        </pc:sldMkLst>
        <pc:spChg chg="mod">
          <ac:chgData name="David Bloomfield" userId="S::davidbloomfield@gateshead.gov.uk::f85d9f93-eee3-45fe-a5e5-e020bcb89123" providerId="AD" clId="Web-{67FD95BD-9329-0A7D-0471-4AB54663B611}" dt="2024-04-23T17:25:45.186" v="520" actId="20577"/>
          <ac:spMkLst>
            <pc:docMk/>
            <pc:sldMk cId="1986266018" sldId="380"/>
            <ac:spMk id="2" creationId="{7BF4E47F-D8D8-7AF9-B745-C4FAAA2B8780}"/>
          </ac:spMkLst>
        </pc:spChg>
        <pc:spChg chg="mod">
          <ac:chgData name="David Bloomfield" userId="S::davidbloomfield@gateshead.gov.uk::f85d9f93-eee3-45fe-a5e5-e020bcb89123" providerId="AD" clId="Web-{67FD95BD-9329-0A7D-0471-4AB54663B611}" dt="2024-04-23T17:25:41.092" v="518" actId="20577"/>
          <ac:spMkLst>
            <pc:docMk/>
            <pc:sldMk cId="1986266018" sldId="380"/>
            <ac:spMk id="12" creationId="{AB4C08FD-D5F0-5EF5-91C4-1A6D7C18DAA1}"/>
          </ac:spMkLst>
        </pc:spChg>
        <pc:picChg chg="add mod">
          <ac:chgData name="David Bloomfield" userId="S::davidbloomfield@gateshead.gov.uk::f85d9f93-eee3-45fe-a5e5-e020bcb89123" providerId="AD" clId="Web-{67FD95BD-9329-0A7D-0471-4AB54663B611}" dt="2024-04-23T17:26:09.108" v="526" actId="1076"/>
          <ac:picMkLst>
            <pc:docMk/>
            <pc:sldMk cId="1986266018" sldId="380"/>
            <ac:picMk id="3" creationId="{8C0EAB03-A9B2-7137-4AEB-DE510ED55621}"/>
          </ac:picMkLst>
        </pc:picChg>
        <pc:picChg chg="del">
          <ac:chgData name="David Bloomfield" userId="S::davidbloomfield@gateshead.gov.uk::f85d9f93-eee3-45fe-a5e5-e020bcb89123" providerId="AD" clId="Web-{67FD95BD-9329-0A7D-0471-4AB54663B611}" dt="2024-04-23T17:26:06.749" v="525"/>
          <ac:picMkLst>
            <pc:docMk/>
            <pc:sldMk cId="1986266018" sldId="380"/>
            <ac:picMk id="4" creationId="{D6663721-9988-0FA1-7E9C-A2D6A66FD028}"/>
          </ac:picMkLst>
        </pc:picChg>
      </pc:sldChg>
      <pc:sldChg chg="addSp modSp add replId">
        <pc:chgData name="David Bloomfield" userId="S::davidbloomfield@gateshead.gov.uk::f85d9f93-eee3-45fe-a5e5-e020bcb89123" providerId="AD" clId="Web-{67FD95BD-9329-0A7D-0471-4AB54663B611}" dt="2024-04-23T17:29:51.567" v="569"/>
        <pc:sldMkLst>
          <pc:docMk/>
          <pc:sldMk cId="3005695470" sldId="381"/>
        </pc:sldMkLst>
        <pc:spChg chg="mod">
          <ac:chgData name="David Bloomfield" userId="S::davidbloomfield@gateshead.gov.uk::f85d9f93-eee3-45fe-a5e5-e020bcb89123" providerId="AD" clId="Web-{67FD95BD-9329-0A7D-0471-4AB54663B611}" dt="2024-04-23T17:28:00.361" v="560" actId="20577"/>
          <ac:spMkLst>
            <pc:docMk/>
            <pc:sldMk cId="3005695470" sldId="381"/>
            <ac:spMk id="2" creationId="{7BF4E47F-D8D8-7AF9-B745-C4FAAA2B8780}"/>
          </ac:spMkLst>
        </pc:spChg>
        <pc:spChg chg="mod">
          <ac:chgData name="David Bloomfield" userId="S::davidbloomfield@gateshead.gov.uk::f85d9f93-eee3-45fe-a5e5-e020bcb89123" providerId="AD" clId="Web-{67FD95BD-9329-0A7D-0471-4AB54663B611}" dt="2024-04-23T17:26:45.984" v="541" actId="20577"/>
          <ac:spMkLst>
            <pc:docMk/>
            <pc:sldMk cId="3005695470" sldId="381"/>
            <ac:spMk id="8" creationId="{66C61E19-6720-5B5B-873C-1A45E6B40A73}"/>
          </ac:spMkLst>
        </pc:spChg>
        <pc:spChg chg="mod">
          <ac:chgData name="David Bloomfield" userId="S::davidbloomfield@gateshead.gov.uk::f85d9f93-eee3-45fe-a5e5-e020bcb89123" providerId="AD" clId="Web-{67FD95BD-9329-0A7D-0471-4AB54663B611}" dt="2024-04-23T17:26:32.218" v="533" actId="20577"/>
          <ac:spMkLst>
            <pc:docMk/>
            <pc:sldMk cId="3005695470" sldId="381"/>
            <ac:spMk id="12" creationId="{AB4C08FD-D5F0-5EF5-91C4-1A6D7C18DAA1}"/>
          </ac:spMkLst>
        </pc:spChg>
        <pc:picChg chg="add mod">
          <ac:chgData name="David Bloomfield" userId="S::davidbloomfield@gateshead.gov.uk::f85d9f93-eee3-45fe-a5e5-e020bcb89123" providerId="AD" clId="Web-{67FD95BD-9329-0A7D-0471-4AB54663B611}" dt="2024-04-23T17:29:51.567" v="569"/>
          <ac:picMkLst>
            <pc:docMk/>
            <pc:sldMk cId="3005695470" sldId="381"/>
            <ac:picMk id="4" creationId="{263E6B96-16CE-F017-6615-0A8D5B6C15AB}"/>
          </ac:picMkLst>
        </pc:picChg>
        <pc:picChg chg="add mod ord">
          <ac:chgData name="David Bloomfield" userId="S::davidbloomfield@gateshead.gov.uk::f85d9f93-eee3-45fe-a5e5-e020bcb89123" providerId="AD" clId="Web-{67FD95BD-9329-0A7D-0471-4AB54663B611}" dt="2024-04-23T17:29:38.051" v="567" actId="1076"/>
          <ac:picMkLst>
            <pc:docMk/>
            <pc:sldMk cId="3005695470" sldId="381"/>
            <ac:picMk id="5" creationId="{12E09CDB-5C76-2C0D-B16D-C8BCC275A82E}"/>
          </ac:picMkLst>
        </pc:picChg>
      </pc:sldChg>
      <pc:sldChg chg="addSp delSp modSp add replId">
        <pc:chgData name="David Bloomfield" userId="S::davidbloomfield@gateshead.gov.uk::f85d9f93-eee3-45fe-a5e5-e020bcb89123" providerId="AD" clId="Web-{67FD95BD-9329-0A7D-0471-4AB54663B611}" dt="2024-04-23T17:36:31.297" v="660" actId="20577"/>
        <pc:sldMkLst>
          <pc:docMk/>
          <pc:sldMk cId="553813468" sldId="382"/>
        </pc:sldMkLst>
        <pc:spChg chg="mod">
          <ac:chgData name="David Bloomfield" userId="S::davidbloomfield@gateshead.gov.uk::f85d9f93-eee3-45fe-a5e5-e020bcb89123" providerId="AD" clId="Web-{67FD95BD-9329-0A7D-0471-4AB54663B611}" dt="2024-04-23T17:36:31.297" v="660" actId="20577"/>
          <ac:spMkLst>
            <pc:docMk/>
            <pc:sldMk cId="553813468" sldId="382"/>
            <ac:spMk id="2" creationId="{7BF4E47F-D8D8-7AF9-B745-C4FAAA2B8780}"/>
          </ac:spMkLst>
        </pc:spChg>
        <pc:spChg chg="mod">
          <ac:chgData name="David Bloomfield" userId="S::davidbloomfield@gateshead.gov.uk::f85d9f93-eee3-45fe-a5e5-e020bcb89123" providerId="AD" clId="Web-{67FD95BD-9329-0A7D-0471-4AB54663B611}" dt="2024-04-23T17:32:15.790" v="583" actId="20577"/>
          <ac:spMkLst>
            <pc:docMk/>
            <pc:sldMk cId="553813468" sldId="382"/>
            <ac:spMk id="8" creationId="{66C61E19-6720-5B5B-873C-1A45E6B40A73}"/>
          </ac:spMkLst>
        </pc:spChg>
        <pc:spChg chg="mod">
          <ac:chgData name="David Bloomfield" userId="S::davidbloomfield@gateshead.gov.uk::f85d9f93-eee3-45fe-a5e5-e020bcb89123" providerId="AD" clId="Web-{67FD95BD-9329-0A7D-0471-4AB54663B611}" dt="2024-04-23T17:32:09.087" v="579" actId="20577"/>
          <ac:spMkLst>
            <pc:docMk/>
            <pc:sldMk cId="553813468" sldId="382"/>
            <ac:spMk id="12" creationId="{AB4C08FD-D5F0-5EF5-91C4-1A6D7C18DAA1}"/>
          </ac:spMkLst>
        </pc:spChg>
        <pc:picChg chg="del">
          <ac:chgData name="David Bloomfield" userId="S::davidbloomfield@gateshead.gov.uk::f85d9f93-eee3-45fe-a5e5-e020bcb89123" providerId="AD" clId="Web-{67FD95BD-9329-0A7D-0471-4AB54663B611}" dt="2024-04-23T17:35:15.248" v="639"/>
          <ac:picMkLst>
            <pc:docMk/>
            <pc:sldMk cId="553813468" sldId="382"/>
            <ac:picMk id="3" creationId="{8C0EAB03-A9B2-7137-4AEB-DE510ED55621}"/>
          </ac:picMkLst>
        </pc:picChg>
        <pc:picChg chg="del">
          <ac:chgData name="David Bloomfield" userId="S::davidbloomfield@gateshead.gov.uk::f85d9f93-eee3-45fe-a5e5-e020bcb89123" providerId="AD" clId="Web-{67FD95BD-9329-0A7D-0471-4AB54663B611}" dt="2024-04-23T17:34:49.888" v="635"/>
          <ac:picMkLst>
            <pc:docMk/>
            <pc:sldMk cId="553813468" sldId="382"/>
            <ac:picMk id="4" creationId="{263E6B96-16CE-F017-6615-0A8D5B6C15AB}"/>
          </ac:picMkLst>
        </pc:picChg>
        <pc:picChg chg="del">
          <ac:chgData name="David Bloomfield" userId="S::davidbloomfield@gateshead.gov.uk::f85d9f93-eee3-45fe-a5e5-e020bcb89123" providerId="AD" clId="Web-{67FD95BD-9329-0A7D-0471-4AB54663B611}" dt="2024-04-23T17:35:13.779" v="638"/>
          <ac:picMkLst>
            <pc:docMk/>
            <pc:sldMk cId="553813468" sldId="382"/>
            <ac:picMk id="5" creationId="{12E09CDB-5C76-2C0D-B16D-C8BCC275A82E}"/>
          </ac:picMkLst>
        </pc:picChg>
        <pc:picChg chg="add mod">
          <ac:chgData name="David Bloomfield" userId="S::davidbloomfield@gateshead.gov.uk::f85d9f93-eee3-45fe-a5e5-e020bcb89123" providerId="AD" clId="Web-{67FD95BD-9329-0A7D-0471-4AB54663B611}" dt="2024-04-23T17:35:17.326" v="640" actId="1076"/>
          <ac:picMkLst>
            <pc:docMk/>
            <pc:sldMk cId="553813468" sldId="382"/>
            <ac:picMk id="6" creationId="{DB8E58F0-B200-9018-15A5-998FBF6B6D2C}"/>
          </ac:picMkLst>
        </pc:picChg>
        <pc:picChg chg="add mod">
          <ac:chgData name="David Bloomfield" userId="S::davidbloomfield@gateshead.gov.uk::f85d9f93-eee3-45fe-a5e5-e020bcb89123" providerId="AD" clId="Web-{67FD95BD-9329-0A7D-0471-4AB54663B611}" dt="2024-04-23T17:35:54.733" v="643"/>
          <ac:picMkLst>
            <pc:docMk/>
            <pc:sldMk cId="553813468" sldId="382"/>
            <ac:picMk id="9" creationId="{908D6887-5237-7D0E-06DA-7F276FD4A7CE}"/>
          </ac:picMkLst>
        </pc:picChg>
      </pc:sldChg>
    </pc:docChg>
  </pc:docChgLst>
  <pc:docChgLst>
    <pc:chgData name="David Bloomfield" userId="S::davidbloomfield@gateshead.gov.uk::f85d9f93-eee3-45fe-a5e5-e020bcb89123" providerId="AD" clId="Web-{9F1D8E4A-298F-3917-9435-031CB80D6725}"/>
    <pc:docChg chg="modSld">
      <pc:chgData name="David Bloomfield" userId="S::davidbloomfield@gateshead.gov.uk::f85d9f93-eee3-45fe-a5e5-e020bcb89123" providerId="AD" clId="Web-{9F1D8E4A-298F-3917-9435-031CB80D6725}" dt="2024-04-24T13:12:55.568" v="11"/>
      <pc:docMkLst>
        <pc:docMk/>
      </pc:docMkLst>
      <pc:sldChg chg="addSp modSp">
        <pc:chgData name="David Bloomfield" userId="S::davidbloomfield@gateshead.gov.uk::f85d9f93-eee3-45fe-a5e5-e020bcb89123" providerId="AD" clId="Web-{9F1D8E4A-298F-3917-9435-031CB80D6725}" dt="2024-04-24T13:12:55.568" v="11"/>
        <pc:sldMkLst>
          <pc:docMk/>
          <pc:sldMk cId="35156402" sldId="379"/>
        </pc:sldMkLst>
        <pc:spChg chg="add mod ord">
          <ac:chgData name="David Bloomfield" userId="S::davidbloomfield@gateshead.gov.uk::f85d9f93-eee3-45fe-a5e5-e020bcb89123" providerId="AD" clId="Web-{9F1D8E4A-298F-3917-9435-031CB80D6725}" dt="2024-04-24T13:12:55.568" v="11"/>
          <ac:spMkLst>
            <pc:docMk/>
            <pc:sldMk cId="35156402" sldId="379"/>
            <ac:spMk id="6" creationId="{CCAE3F51-AB93-4EE2-EE46-179C0EAB5392}"/>
          </ac:spMkLst>
        </pc:spChg>
        <pc:picChg chg="add mod">
          <ac:chgData name="David Bloomfield" userId="S::davidbloomfield@gateshead.gov.uk::f85d9f93-eee3-45fe-a5e5-e020bcb89123" providerId="AD" clId="Web-{9F1D8E4A-298F-3917-9435-031CB80D6725}" dt="2024-04-24T13:11:49.066" v="6" actId="1076"/>
          <ac:picMkLst>
            <pc:docMk/>
            <pc:sldMk cId="35156402" sldId="379"/>
            <ac:picMk id="3" creationId="{EF22641A-2C8D-5954-DD68-82B679317595}"/>
          </ac:picMkLst>
        </pc:picChg>
        <pc:picChg chg="add mod">
          <ac:chgData name="David Bloomfield" userId="S::davidbloomfield@gateshead.gov.uk::f85d9f93-eee3-45fe-a5e5-e020bcb89123" providerId="AD" clId="Web-{9F1D8E4A-298F-3917-9435-031CB80D6725}" dt="2024-04-24T13:11:39.785" v="4"/>
          <ac:picMkLst>
            <pc:docMk/>
            <pc:sldMk cId="35156402" sldId="379"/>
            <ac:picMk id="5" creationId="{6E04CF76-EBF2-24E0-CBEE-8D6A1544D53E}"/>
          </ac:picMkLst>
        </pc:picChg>
      </pc:sldChg>
    </pc:docChg>
  </pc:docChgLst>
  <pc:docChgLst>
    <pc:chgData name="Saidat Alli" userId="S::saidatalli@gateshead.gov.uk::830a1cd3-29b1-4d85-a501-7ca185ba6121" providerId="AD" clId="Web-{2B2EBA7C-26BD-92C7-7012-5F295A7B1D5B}"/>
    <pc:docChg chg="addSld modSld">
      <pc:chgData name="Saidat Alli" userId="S::saidatalli@gateshead.gov.uk::830a1cd3-29b1-4d85-a501-7ca185ba6121" providerId="AD" clId="Web-{2B2EBA7C-26BD-92C7-7012-5F295A7B1D5B}" dt="2024-04-23T15:25:45.106" v="318" actId="1076"/>
      <pc:docMkLst>
        <pc:docMk/>
      </pc:docMkLst>
      <pc:sldChg chg="modSp">
        <pc:chgData name="Saidat Alli" userId="S::saidatalli@gateshead.gov.uk::830a1cd3-29b1-4d85-a501-7ca185ba6121" providerId="AD" clId="Web-{2B2EBA7C-26BD-92C7-7012-5F295A7B1D5B}" dt="2024-04-23T15:19:37.332" v="181" actId="20577"/>
        <pc:sldMkLst>
          <pc:docMk/>
          <pc:sldMk cId="397875943" sldId="365"/>
        </pc:sldMkLst>
        <pc:spChg chg="mod">
          <ac:chgData name="Saidat Alli" userId="S::saidatalli@gateshead.gov.uk::830a1cd3-29b1-4d85-a501-7ca185ba6121" providerId="AD" clId="Web-{2B2EBA7C-26BD-92C7-7012-5F295A7B1D5B}" dt="2024-04-23T15:19:37.332" v="181" actId="20577"/>
          <ac:spMkLst>
            <pc:docMk/>
            <pc:sldMk cId="397875943" sldId="365"/>
            <ac:spMk id="3" creationId="{D7810CC8-1244-FBE5-73EF-6F19F90A5CF0}"/>
          </ac:spMkLst>
        </pc:spChg>
        <pc:spChg chg="mod">
          <ac:chgData name="Saidat Alli" userId="S::saidatalli@gateshead.gov.uk::830a1cd3-29b1-4d85-a501-7ca185ba6121" providerId="AD" clId="Web-{2B2EBA7C-26BD-92C7-7012-5F295A7B1D5B}" dt="2024-04-23T15:17:09.141" v="4" actId="1076"/>
          <ac:spMkLst>
            <pc:docMk/>
            <pc:sldMk cId="397875943" sldId="365"/>
            <ac:spMk id="14" creationId="{D5AA4E39-3E88-07A4-1E1D-27A9C82416BD}"/>
          </ac:spMkLst>
        </pc:spChg>
      </pc:sldChg>
      <pc:sldChg chg="addSp delSp modSp add replId">
        <pc:chgData name="Saidat Alli" userId="S::saidatalli@gateshead.gov.uk::830a1cd3-29b1-4d85-a501-7ca185ba6121" providerId="AD" clId="Web-{2B2EBA7C-26BD-92C7-7012-5F295A7B1D5B}" dt="2024-04-23T15:25:45.106" v="318" actId="1076"/>
        <pc:sldMkLst>
          <pc:docMk/>
          <pc:sldMk cId="852254192" sldId="375"/>
        </pc:sldMkLst>
        <pc:spChg chg="mod">
          <ac:chgData name="Saidat Alli" userId="S::saidatalli@gateshead.gov.uk::830a1cd3-29b1-4d85-a501-7ca185ba6121" providerId="AD" clId="Web-{2B2EBA7C-26BD-92C7-7012-5F295A7B1D5B}" dt="2024-04-23T15:25:41.262" v="317" actId="20577"/>
          <ac:spMkLst>
            <pc:docMk/>
            <pc:sldMk cId="852254192" sldId="375"/>
            <ac:spMk id="3" creationId="{D7810CC8-1244-FBE5-73EF-6F19F90A5CF0}"/>
          </ac:spMkLst>
        </pc:spChg>
        <pc:spChg chg="del">
          <ac:chgData name="Saidat Alli" userId="S::saidatalli@gateshead.gov.uk::830a1cd3-29b1-4d85-a501-7ca185ba6121" providerId="AD" clId="Web-{2B2EBA7C-26BD-92C7-7012-5F295A7B1D5B}" dt="2024-04-23T15:22:01.788" v="297"/>
          <ac:spMkLst>
            <pc:docMk/>
            <pc:sldMk cId="852254192" sldId="375"/>
            <ac:spMk id="4" creationId="{9CEBC2A7-3EBB-4DAE-982F-51757A50CB72}"/>
          </ac:spMkLst>
        </pc:spChg>
        <pc:spChg chg="add del mod">
          <ac:chgData name="Saidat Alli" userId="S::saidatalli@gateshead.gov.uk::830a1cd3-29b1-4d85-a501-7ca185ba6121" providerId="AD" clId="Web-{2B2EBA7C-26BD-92C7-7012-5F295A7B1D5B}" dt="2024-04-23T15:22:03.960" v="298"/>
          <ac:spMkLst>
            <pc:docMk/>
            <pc:sldMk cId="852254192" sldId="375"/>
            <ac:spMk id="5" creationId="{C3508A82-A41B-B26A-7719-3CD87B914FF6}"/>
          </ac:spMkLst>
        </pc:spChg>
        <pc:spChg chg="del mod">
          <ac:chgData name="Saidat Alli" userId="S::saidatalli@gateshead.gov.uk::830a1cd3-29b1-4d85-a501-7ca185ba6121" providerId="AD" clId="Web-{2B2EBA7C-26BD-92C7-7012-5F295A7B1D5B}" dt="2024-04-23T15:21:47.429" v="296"/>
          <ac:spMkLst>
            <pc:docMk/>
            <pc:sldMk cId="852254192" sldId="375"/>
            <ac:spMk id="6" creationId="{466DF149-9B87-86BC-F828-B0E9EF52CCB1}"/>
          </ac:spMkLst>
        </pc:spChg>
        <pc:spChg chg="mod">
          <ac:chgData name="Saidat Alli" userId="S::saidatalli@gateshead.gov.uk::830a1cd3-29b1-4d85-a501-7ca185ba6121" providerId="AD" clId="Web-{2B2EBA7C-26BD-92C7-7012-5F295A7B1D5B}" dt="2024-04-23T15:22:08.929" v="301" actId="1076"/>
          <ac:spMkLst>
            <pc:docMk/>
            <pc:sldMk cId="852254192" sldId="375"/>
            <ac:spMk id="14" creationId="{D5AA4E39-3E88-07A4-1E1D-27A9C82416BD}"/>
          </ac:spMkLst>
        </pc:spChg>
        <pc:picChg chg="add mod">
          <ac:chgData name="Saidat Alli" userId="S::saidatalli@gateshead.gov.uk::830a1cd3-29b1-4d85-a501-7ca185ba6121" providerId="AD" clId="Web-{2B2EBA7C-26BD-92C7-7012-5F295A7B1D5B}" dt="2024-04-23T15:25:45.106" v="318" actId="1076"/>
          <ac:picMkLst>
            <pc:docMk/>
            <pc:sldMk cId="852254192" sldId="375"/>
            <ac:picMk id="8" creationId="{F2C678D7-B7EC-1339-1E60-7978FDDB684B}"/>
          </ac:picMkLst>
        </pc:picChg>
        <pc:cxnChg chg="del mod">
          <ac:chgData name="Saidat Alli" userId="S::saidatalli@gateshead.gov.uk::830a1cd3-29b1-4d85-a501-7ca185ba6121" providerId="AD" clId="Web-{2B2EBA7C-26BD-92C7-7012-5F295A7B1D5B}" dt="2024-04-23T15:22:06.476" v="300"/>
          <ac:cxnSpMkLst>
            <pc:docMk/>
            <pc:sldMk cId="852254192" sldId="375"/>
            <ac:cxnSpMk id="9" creationId="{D45DBAA1-EC91-488A-9011-FC0739990F64}"/>
          </ac:cxnSpMkLst>
        </pc:cxnChg>
      </pc:sldChg>
    </pc:docChg>
  </pc:docChgLst>
  <pc:docChgLst>
    <pc:chgData name="Helen Sutton" userId="S::helensutton@gateshead.gov.uk::24de8aa8-fc17-4d67-9a86-ccdac84cbda3" providerId="AD" clId="Web-{5B85C28C-9500-B99D-D6CC-9F5C4E811773}"/>
    <pc:docChg chg="modSld">
      <pc:chgData name="Helen Sutton" userId="S::helensutton@gateshead.gov.uk::24de8aa8-fc17-4d67-9a86-ccdac84cbda3" providerId="AD" clId="Web-{5B85C28C-9500-B99D-D6CC-9F5C4E811773}" dt="2024-04-23T14:18:17.578" v="687" actId="20577"/>
      <pc:docMkLst>
        <pc:docMk/>
      </pc:docMkLst>
      <pc:sldChg chg="addSp delSp modSp">
        <pc:chgData name="Helen Sutton" userId="S::helensutton@gateshead.gov.uk::24de8aa8-fc17-4d67-9a86-ccdac84cbda3" providerId="AD" clId="Web-{5B85C28C-9500-B99D-D6CC-9F5C4E811773}" dt="2024-04-23T14:18:17.578" v="687" actId="20577"/>
        <pc:sldMkLst>
          <pc:docMk/>
          <pc:sldMk cId="3028146495" sldId="367"/>
        </pc:sldMkLst>
        <pc:spChg chg="add mod">
          <ac:chgData name="Helen Sutton" userId="S::helensutton@gateshead.gov.uk::24de8aa8-fc17-4d67-9a86-ccdac84cbda3" providerId="AD" clId="Web-{5B85C28C-9500-B99D-D6CC-9F5C4E811773}" dt="2024-04-23T14:18:17.578" v="687" actId="20577"/>
          <ac:spMkLst>
            <pc:docMk/>
            <pc:sldMk cId="3028146495" sldId="367"/>
            <ac:spMk id="2" creationId="{77FF0C77-EB58-797F-CDBC-4D91D580A0C7}"/>
          </ac:spMkLst>
        </pc:spChg>
        <pc:spChg chg="del mod">
          <ac:chgData name="Helen Sutton" userId="S::helensutton@gateshead.gov.uk::24de8aa8-fc17-4d67-9a86-ccdac84cbda3" providerId="AD" clId="Web-{5B85C28C-9500-B99D-D6CC-9F5C4E811773}" dt="2024-04-23T13:15:35.619" v="37"/>
          <ac:spMkLst>
            <pc:docMk/>
            <pc:sldMk cId="3028146495" sldId="367"/>
            <ac:spMk id="8" creationId="{B353A0D5-B04A-9517-6D49-222F0B0E7949}"/>
          </ac:spMkLst>
        </pc:spChg>
        <pc:spChg chg="mod">
          <ac:chgData name="Helen Sutton" userId="S::helensutton@gateshead.gov.uk::24de8aa8-fc17-4d67-9a86-ccdac84cbda3" providerId="AD" clId="Web-{5B85C28C-9500-B99D-D6CC-9F5C4E811773}" dt="2024-04-23T14:18:13.296" v="681" actId="20577"/>
          <ac:spMkLst>
            <pc:docMk/>
            <pc:sldMk cId="3028146495" sldId="367"/>
            <ac:spMk id="12" creationId="{C8728692-738F-B1DE-4CDA-76ED76321D03}"/>
          </ac:spMkLst>
        </pc:spChg>
      </pc:sldChg>
    </pc:docChg>
  </pc:docChgLst>
  <pc:docChgLst>
    <pc:chgData name="Emma Richardson" userId="S::emmarichardson@gateshead.gov.uk::40b5a1ab-a070-41b0-ab95-d1c011941413" providerId="AD" clId="Web-{F7F227E8-5540-23D8-46DC-C3E4A3650381}"/>
    <pc:docChg chg="addSld delSld modSld">
      <pc:chgData name="Emma Richardson" userId="S::emmarichardson@gateshead.gov.uk::40b5a1ab-a070-41b0-ab95-d1c011941413" providerId="AD" clId="Web-{F7F227E8-5540-23D8-46DC-C3E4A3650381}" dt="2024-04-24T13:52:08.206" v="305" actId="1076"/>
      <pc:docMkLst>
        <pc:docMk/>
      </pc:docMkLst>
      <pc:sldChg chg="modSp">
        <pc:chgData name="Emma Richardson" userId="S::emmarichardson@gateshead.gov.uk::40b5a1ab-a070-41b0-ab95-d1c011941413" providerId="AD" clId="Web-{F7F227E8-5540-23D8-46DC-C3E4A3650381}" dt="2024-04-24T13:47:49.940" v="214" actId="14100"/>
        <pc:sldMkLst>
          <pc:docMk/>
          <pc:sldMk cId="296716501" sldId="329"/>
        </pc:sldMkLst>
        <pc:spChg chg="mod">
          <ac:chgData name="Emma Richardson" userId="S::emmarichardson@gateshead.gov.uk::40b5a1ab-a070-41b0-ab95-d1c011941413" providerId="AD" clId="Web-{F7F227E8-5540-23D8-46DC-C3E4A3650381}" dt="2024-04-24T13:47:49.940" v="214" actId="14100"/>
          <ac:spMkLst>
            <pc:docMk/>
            <pc:sldMk cId="296716501" sldId="329"/>
            <ac:spMk id="14" creationId="{D5AA4E39-3E88-07A4-1E1D-27A9C82416BD}"/>
          </ac:spMkLst>
        </pc:spChg>
      </pc:sldChg>
      <pc:sldChg chg="modSp">
        <pc:chgData name="Emma Richardson" userId="S::emmarichardson@gateshead.gov.uk::40b5a1ab-a070-41b0-ab95-d1c011941413" providerId="AD" clId="Web-{F7F227E8-5540-23D8-46DC-C3E4A3650381}" dt="2024-04-24T13:52:08.206" v="305" actId="1076"/>
        <pc:sldMkLst>
          <pc:docMk/>
          <pc:sldMk cId="2173772971" sldId="369"/>
        </pc:sldMkLst>
        <pc:spChg chg="mod">
          <ac:chgData name="Emma Richardson" userId="S::emmarichardson@gateshead.gov.uk::40b5a1ab-a070-41b0-ab95-d1c011941413" providerId="AD" clId="Web-{F7F227E8-5540-23D8-46DC-C3E4A3650381}" dt="2024-04-24T13:47:27.111" v="194" actId="20577"/>
          <ac:spMkLst>
            <pc:docMk/>
            <pc:sldMk cId="2173772971" sldId="369"/>
            <ac:spMk id="11" creationId="{D0436AF3-3E4A-1D68-3980-D1084431D708}"/>
          </ac:spMkLst>
        </pc:spChg>
        <pc:picChg chg="mod">
          <ac:chgData name="Emma Richardson" userId="S::emmarichardson@gateshead.gov.uk::40b5a1ab-a070-41b0-ab95-d1c011941413" providerId="AD" clId="Web-{F7F227E8-5540-23D8-46DC-C3E4A3650381}" dt="2024-04-24T13:52:08.206" v="305" actId="1076"/>
          <ac:picMkLst>
            <pc:docMk/>
            <pc:sldMk cId="2173772971" sldId="369"/>
            <ac:picMk id="5" creationId="{48084DA0-2BFA-A6AD-9E51-5CC65B48F24B}"/>
          </ac:picMkLst>
        </pc:picChg>
      </pc:sldChg>
      <pc:sldChg chg="del">
        <pc:chgData name="Emma Richardson" userId="S::emmarichardson@gateshead.gov.uk::40b5a1ab-a070-41b0-ab95-d1c011941413" providerId="AD" clId="Web-{F7F227E8-5540-23D8-46DC-C3E4A3650381}" dt="2024-04-24T13:52:04.221" v="304"/>
        <pc:sldMkLst>
          <pc:docMk/>
          <pc:sldMk cId="3005695470" sldId="381"/>
        </pc:sldMkLst>
      </pc:sldChg>
      <pc:sldChg chg="addSp delSp modSp add replId">
        <pc:chgData name="Emma Richardson" userId="S::emmarichardson@gateshead.gov.uk::40b5a1ab-a070-41b0-ab95-d1c011941413" providerId="AD" clId="Web-{F7F227E8-5540-23D8-46DC-C3E4A3650381}" dt="2024-04-24T13:51:11.359" v="303" actId="1076"/>
        <pc:sldMkLst>
          <pc:docMk/>
          <pc:sldMk cId="1784274204" sldId="386"/>
        </pc:sldMkLst>
        <pc:spChg chg="mod">
          <ac:chgData name="Emma Richardson" userId="S::emmarichardson@gateshead.gov.uk::40b5a1ab-a070-41b0-ab95-d1c011941413" providerId="AD" clId="Web-{F7F227E8-5540-23D8-46DC-C3E4A3650381}" dt="2024-04-24T13:49:26.431" v="243" actId="20577"/>
          <ac:spMkLst>
            <pc:docMk/>
            <pc:sldMk cId="1784274204" sldId="386"/>
            <ac:spMk id="4" creationId="{9CEBC2A7-3EBB-4DAE-982F-51757A50CB72}"/>
          </ac:spMkLst>
        </pc:spChg>
        <pc:spChg chg="del">
          <ac:chgData name="Emma Richardson" userId="S::emmarichardson@gateshead.gov.uk::40b5a1ab-a070-41b0-ab95-d1c011941413" providerId="AD" clId="Web-{F7F227E8-5540-23D8-46DC-C3E4A3650381}" dt="2024-04-24T13:49:51.760" v="294"/>
          <ac:spMkLst>
            <pc:docMk/>
            <pc:sldMk cId="1784274204" sldId="386"/>
            <ac:spMk id="6" creationId="{466DF149-9B87-86BC-F828-B0E9EF52CCB1}"/>
          </ac:spMkLst>
        </pc:spChg>
        <pc:spChg chg="mod">
          <ac:chgData name="Emma Richardson" userId="S::emmarichardson@gateshead.gov.uk::40b5a1ab-a070-41b0-ab95-d1c011941413" providerId="AD" clId="Web-{F7F227E8-5540-23D8-46DC-C3E4A3650381}" dt="2024-04-24T13:49:54.948" v="295" actId="14100"/>
          <ac:spMkLst>
            <pc:docMk/>
            <pc:sldMk cId="1784274204" sldId="386"/>
            <ac:spMk id="11" creationId="{D0436AF3-3E4A-1D68-3980-D1084431D708}"/>
          </ac:spMkLst>
        </pc:spChg>
        <pc:spChg chg="del">
          <ac:chgData name="Emma Richardson" userId="S::emmarichardson@gateshead.gov.uk::40b5a1ab-a070-41b0-ab95-d1c011941413" providerId="AD" clId="Web-{F7F227E8-5540-23D8-46DC-C3E4A3650381}" dt="2024-04-24T13:49:15.774" v="221"/>
          <ac:spMkLst>
            <pc:docMk/>
            <pc:sldMk cId="1784274204" sldId="386"/>
            <ac:spMk id="14" creationId="{D5AA4E39-3E88-07A4-1E1D-27A9C82416BD}"/>
          </ac:spMkLst>
        </pc:spChg>
        <pc:picChg chg="add del mod">
          <ac:chgData name="Emma Richardson" userId="S::emmarichardson@gateshead.gov.uk::40b5a1ab-a070-41b0-ab95-d1c011941413" providerId="AD" clId="Web-{F7F227E8-5540-23D8-46DC-C3E4A3650381}" dt="2024-04-24T13:50:50.279" v="298"/>
          <ac:picMkLst>
            <pc:docMk/>
            <pc:sldMk cId="1784274204" sldId="386"/>
            <ac:picMk id="2" creationId="{74ED7F2B-5E0D-454F-D74B-A414ED5A3E08}"/>
          </ac:picMkLst>
        </pc:picChg>
        <pc:picChg chg="del">
          <ac:chgData name="Emma Richardson" userId="S::emmarichardson@gateshead.gov.uk::40b5a1ab-a070-41b0-ab95-d1c011941413" providerId="AD" clId="Web-{F7F227E8-5540-23D8-46DC-C3E4A3650381}" dt="2024-04-24T13:49:12.383" v="218"/>
          <ac:picMkLst>
            <pc:docMk/>
            <pc:sldMk cId="1784274204" sldId="386"/>
            <ac:picMk id="5" creationId="{48084DA0-2BFA-A6AD-9E51-5CC65B48F24B}"/>
          </ac:picMkLst>
        </pc:picChg>
        <pc:picChg chg="add mod">
          <ac:chgData name="Emma Richardson" userId="S::emmarichardson@gateshead.gov.uk::40b5a1ab-a070-41b0-ab95-d1c011941413" providerId="AD" clId="Web-{F7F227E8-5540-23D8-46DC-C3E4A3650381}" dt="2024-04-24T13:51:11.359" v="303" actId="1076"/>
          <ac:picMkLst>
            <pc:docMk/>
            <pc:sldMk cId="1784274204" sldId="386"/>
            <ac:picMk id="7" creationId="{AB60AAC1-A16A-04D0-FBBC-77B395776C97}"/>
          </ac:picMkLst>
        </pc:picChg>
        <pc:picChg chg="add mod">
          <ac:chgData name="Emma Richardson" userId="S::emmarichardson@gateshead.gov.uk::40b5a1ab-a070-41b0-ab95-d1c011941413" providerId="AD" clId="Web-{F7F227E8-5540-23D8-46DC-C3E4A3650381}" dt="2024-04-24T13:51:09.906" v="302" actId="1076"/>
          <ac:picMkLst>
            <pc:docMk/>
            <pc:sldMk cId="1784274204" sldId="386"/>
            <ac:picMk id="8" creationId="{9AE34E2C-5134-A6AA-8A3E-3544984389B0}"/>
          </ac:picMkLst>
        </pc:picChg>
        <pc:picChg chg="del">
          <ac:chgData name="Emma Richardson" userId="S::emmarichardson@gateshead.gov.uk::40b5a1ab-a070-41b0-ab95-d1c011941413" providerId="AD" clId="Web-{F7F227E8-5540-23D8-46DC-C3E4A3650381}" dt="2024-04-24T13:49:11.852" v="217"/>
          <ac:picMkLst>
            <pc:docMk/>
            <pc:sldMk cId="1784274204" sldId="386"/>
            <ac:picMk id="10" creationId="{0DCBEC61-998D-278B-DEE1-DD429CD861FA}"/>
          </ac:picMkLst>
        </pc:picChg>
      </pc:sldChg>
    </pc:docChg>
  </pc:docChgLst>
  <pc:docChgLst>
    <pc:chgData name="Carol Thirlwell" userId="S::carolthirlwell@gateshead.gov.uk::1902a6df-aa00-4fd8-82af-471a345ebdc9" providerId="AD" clId="Web-{05A3DC97-453A-43CA-F5BB-41576466DDCB}"/>
    <pc:docChg chg="addSld modSld">
      <pc:chgData name="Carol Thirlwell" userId="S::carolthirlwell@gateshead.gov.uk::1902a6df-aa00-4fd8-82af-471a345ebdc9" providerId="AD" clId="Web-{05A3DC97-453A-43CA-F5BB-41576466DDCB}" dt="2024-04-23T11:21:17.088" v="231" actId="20577"/>
      <pc:docMkLst>
        <pc:docMk/>
      </pc:docMkLst>
      <pc:sldChg chg="addSp modSp">
        <pc:chgData name="Carol Thirlwell" userId="S::carolthirlwell@gateshead.gov.uk::1902a6df-aa00-4fd8-82af-471a345ebdc9" providerId="AD" clId="Web-{05A3DC97-453A-43CA-F5BB-41576466DDCB}" dt="2024-04-23T11:21:17.088" v="231" actId="20577"/>
        <pc:sldMkLst>
          <pc:docMk/>
          <pc:sldMk cId="3719003420" sldId="344"/>
        </pc:sldMkLst>
        <pc:spChg chg="add">
          <ac:chgData name="Carol Thirlwell" userId="S::carolthirlwell@gateshead.gov.uk::1902a6df-aa00-4fd8-82af-471a345ebdc9" providerId="AD" clId="Web-{05A3DC97-453A-43CA-F5BB-41576466DDCB}" dt="2024-04-23T11:16:15.955" v="8"/>
          <ac:spMkLst>
            <pc:docMk/>
            <pc:sldMk cId="3719003420" sldId="344"/>
            <ac:spMk id="2" creationId="{1DF55FC7-95D9-2960-C78F-24AF0E42E328}"/>
          </ac:spMkLst>
        </pc:spChg>
        <pc:spChg chg="add mod">
          <ac:chgData name="Carol Thirlwell" userId="S::carolthirlwell@gateshead.gov.uk::1902a6df-aa00-4fd8-82af-471a345ebdc9" providerId="AD" clId="Web-{05A3DC97-453A-43CA-F5BB-41576466DDCB}" dt="2024-04-23T11:21:17.088" v="231" actId="20577"/>
          <ac:spMkLst>
            <pc:docMk/>
            <pc:sldMk cId="3719003420" sldId="344"/>
            <ac:spMk id="3" creationId="{DABB5853-997C-76F1-31D7-2BE6354E2B1C}"/>
          </ac:spMkLst>
        </pc:spChg>
      </pc:sldChg>
      <pc:sldChg chg="addSp delSp modSp add replId">
        <pc:chgData name="Carol Thirlwell" userId="S::carolthirlwell@gateshead.gov.uk::1902a6df-aa00-4fd8-82af-471a345ebdc9" providerId="AD" clId="Web-{05A3DC97-453A-43CA-F5BB-41576466DDCB}" dt="2024-04-23T11:15:21.813" v="7" actId="1076"/>
        <pc:sldMkLst>
          <pc:docMk/>
          <pc:sldMk cId="577952954" sldId="371"/>
        </pc:sldMkLst>
        <pc:spChg chg="del mod">
          <ac:chgData name="Carol Thirlwell" userId="S::carolthirlwell@gateshead.gov.uk::1902a6df-aa00-4fd8-82af-471a345ebdc9" providerId="AD" clId="Web-{05A3DC97-453A-43CA-F5BB-41576466DDCB}" dt="2024-04-23T11:14:29.671" v="2"/>
          <ac:spMkLst>
            <pc:docMk/>
            <pc:sldMk cId="577952954" sldId="371"/>
            <ac:spMk id="8" creationId="{66C61E19-6720-5B5B-873C-1A45E6B40A73}"/>
          </ac:spMkLst>
        </pc:spChg>
        <pc:picChg chg="add mod">
          <ac:chgData name="Carol Thirlwell" userId="S::carolthirlwell@gateshead.gov.uk::1902a6df-aa00-4fd8-82af-471a345ebdc9" providerId="AD" clId="Web-{05A3DC97-453A-43CA-F5BB-41576466DDCB}" dt="2024-04-23T11:15:21.813" v="7" actId="1076"/>
          <ac:picMkLst>
            <pc:docMk/>
            <pc:sldMk cId="577952954" sldId="371"/>
            <ac:picMk id="2" creationId="{A83D8BB7-9852-71C1-E069-6EB5490C728E}"/>
          </ac:picMkLst>
        </pc:picChg>
      </pc:sldChg>
    </pc:docChg>
  </pc:docChgLst>
  <pc:docChgLst>
    <pc:chgData name="Stewart Robson" userId="S::stewartrobson@gateshead.gov.uk::8aec89a2-bb46-462c-9c69-7953017bb73c" providerId="AD" clId="Web-{94AED980-0790-8A99-1151-793206EDF1EB}"/>
    <pc:docChg chg="addSld modSld sldOrd">
      <pc:chgData name="Stewart Robson" userId="S::stewartrobson@gateshead.gov.uk::8aec89a2-bb46-462c-9c69-7953017bb73c" providerId="AD" clId="Web-{94AED980-0790-8A99-1151-793206EDF1EB}" dt="2024-04-24T07:39:45.103" v="192" actId="14100"/>
      <pc:docMkLst>
        <pc:docMk/>
      </pc:docMkLst>
      <pc:sldChg chg="addSp delSp modSp">
        <pc:chgData name="Stewart Robson" userId="S::stewartrobson@gateshead.gov.uk::8aec89a2-bb46-462c-9c69-7953017bb73c" providerId="AD" clId="Web-{94AED980-0790-8A99-1151-793206EDF1EB}" dt="2024-04-24T07:22:40.635" v="78" actId="14100"/>
        <pc:sldMkLst>
          <pc:docMk/>
          <pc:sldMk cId="397875943" sldId="365"/>
        </pc:sldMkLst>
        <pc:spChg chg="mod">
          <ac:chgData name="Stewart Robson" userId="S::stewartrobson@gateshead.gov.uk::8aec89a2-bb46-462c-9c69-7953017bb73c" providerId="AD" clId="Web-{94AED980-0790-8A99-1151-793206EDF1EB}" dt="2024-04-24T07:22:36.385" v="77" actId="20577"/>
          <ac:spMkLst>
            <pc:docMk/>
            <pc:sldMk cId="397875943" sldId="365"/>
            <ac:spMk id="3" creationId="{D7810CC8-1244-FBE5-73EF-6F19F90A5CF0}"/>
          </ac:spMkLst>
        </pc:spChg>
        <pc:spChg chg="del">
          <ac:chgData name="Stewart Robson" userId="S::stewartrobson@gateshead.gov.uk::8aec89a2-bb46-462c-9c69-7953017bb73c" providerId="AD" clId="Web-{94AED980-0790-8A99-1151-793206EDF1EB}" dt="2024-04-24T07:17:50.299" v="65"/>
          <ac:spMkLst>
            <pc:docMk/>
            <pc:sldMk cId="397875943" sldId="365"/>
            <ac:spMk id="6" creationId="{466DF149-9B87-86BC-F828-B0E9EF52CCB1}"/>
          </ac:spMkLst>
        </pc:spChg>
        <pc:picChg chg="add mod">
          <ac:chgData name="Stewart Robson" userId="S::stewartrobson@gateshead.gov.uk::8aec89a2-bb46-462c-9c69-7953017bb73c" providerId="AD" clId="Web-{94AED980-0790-8A99-1151-793206EDF1EB}" dt="2024-04-24T07:16:41.750" v="60" actId="1076"/>
          <ac:picMkLst>
            <pc:docMk/>
            <pc:sldMk cId="397875943" sldId="365"/>
            <ac:picMk id="2" creationId="{8181A3CD-EE08-1450-5B4C-6939F0A3911E}"/>
          </ac:picMkLst>
        </pc:picChg>
        <pc:picChg chg="add mod">
          <ac:chgData name="Stewart Robson" userId="S::stewartrobson@gateshead.gov.uk::8aec89a2-bb46-462c-9c69-7953017bb73c" providerId="AD" clId="Web-{94AED980-0790-8A99-1151-793206EDF1EB}" dt="2024-04-24T07:22:40.635" v="78" actId="14100"/>
          <ac:picMkLst>
            <pc:docMk/>
            <pc:sldMk cId="397875943" sldId="365"/>
            <ac:picMk id="5" creationId="{EC28C32B-C0DD-4CE5-7B80-4766614C98CC}"/>
          </ac:picMkLst>
        </pc:picChg>
      </pc:sldChg>
      <pc:sldChg chg="delSp modSp add replId">
        <pc:chgData name="Stewart Robson" userId="S::stewartrobson@gateshead.gov.uk::8aec89a2-bb46-462c-9c69-7953017bb73c" providerId="AD" clId="Web-{94AED980-0790-8A99-1151-793206EDF1EB}" dt="2024-04-24T07:39:45.103" v="192" actId="14100"/>
        <pc:sldMkLst>
          <pc:docMk/>
          <pc:sldMk cId="4089492425" sldId="383"/>
        </pc:sldMkLst>
        <pc:spChg chg="mod">
          <ac:chgData name="Stewart Robson" userId="S::stewartrobson@gateshead.gov.uk::8aec89a2-bb46-462c-9c69-7953017bb73c" providerId="AD" clId="Web-{94AED980-0790-8A99-1151-793206EDF1EB}" dt="2024-04-24T07:39:45.103" v="192" actId="14100"/>
          <ac:spMkLst>
            <pc:docMk/>
            <pc:sldMk cId="4089492425" sldId="383"/>
            <ac:spMk id="3" creationId="{D7810CC8-1244-FBE5-73EF-6F19F90A5CF0}"/>
          </ac:spMkLst>
        </pc:spChg>
        <pc:spChg chg="mod">
          <ac:chgData name="Stewart Robson" userId="S::stewartrobson@gateshead.gov.uk::8aec89a2-bb46-462c-9c69-7953017bb73c" providerId="AD" clId="Web-{94AED980-0790-8A99-1151-793206EDF1EB}" dt="2024-04-24T07:39:37.212" v="191" actId="20577"/>
          <ac:spMkLst>
            <pc:docMk/>
            <pc:sldMk cId="4089492425" sldId="383"/>
            <ac:spMk id="4" creationId="{9CEBC2A7-3EBB-4DAE-982F-51757A50CB72}"/>
          </ac:spMkLst>
        </pc:spChg>
        <pc:spChg chg="del">
          <ac:chgData name="Stewart Robson" userId="S::stewartrobson@gateshead.gov.uk::8aec89a2-bb46-462c-9c69-7953017bb73c" providerId="AD" clId="Web-{94AED980-0790-8A99-1151-793206EDF1EB}" dt="2024-04-24T07:28:18.302" v="112"/>
          <ac:spMkLst>
            <pc:docMk/>
            <pc:sldMk cId="4089492425" sldId="383"/>
            <ac:spMk id="6" creationId="{466DF149-9B87-86BC-F828-B0E9EF52CCB1}"/>
          </ac:spMkLst>
        </pc:spChg>
        <pc:spChg chg="del mod">
          <ac:chgData name="Stewart Robson" userId="S::stewartrobson@gateshead.gov.uk::8aec89a2-bb46-462c-9c69-7953017bb73c" providerId="AD" clId="Web-{94AED980-0790-8A99-1151-793206EDF1EB}" dt="2024-04-24T07:39:33.962" v="190"/>
          <ac:spMkLst>
            <pc:docMk/>
            <pc:sldMk cId="4089492425" sldId="383"/>
            <ac:spMk id="14" creationId="{D5AA4E39-3E88-07A4-1E1D-27A9C82416BD}"/>
          </ac:spMkLst>
        </pc:spChg>
        <pc:picChg chg="del">
          <ac:chgData name="Stewart Robson" userId="S::stewartrobson@gateshead.gov.uk::8aec89a2-bb46-462c-9c69-7953017bb73c" providerId="AD" clId="Web-{94AED980-0790-8A99-1151-793206EDF1EB}" dt="2024-04-24T07:16:11.249" v="46"/>
          <ac:picMkLst>
            <pc:docMk/>
            <pc:sldMk cId="4089492425" sldId="383"/>
            <ac:picMk id="2" creationId="{8181A3CD-EE08-1450-5B4C-6939F0A3911E}"/>
          </ac:picMkLst>
        </pc:picChg>
      </pc:sldChg>
      <pc:sldChg chg="addSp delSp modSp add replId">
        <pc:chgData name="Stewart Robson" userId="S::stewartrobson@gateshead.gov.uk::8aec89a2-bb46-462c-9c69-7953017bb73c" providerId="AD" clId="Web-{94AED980-0790-8A99-1151-793206EDF1EB}" dt="2024-04-24T07:38:48.461" v="181" actId="14100"/>
        <pc:sldMkLst>
          <pc:docMk/>
          <pc:sldMk cId="79351136" sldId="384"/>
        </pc:sldMkLst>
        <pc:spChg chg="mod">
          <ac:chgData name="Stewart Robson" userId="S::stewartrobson@gateshead.gov.uk::8aec89a2-bb46-462c-9c69-7953017bb73c" providerId="AD" clId="Web-{94AED980-0790-8A99-1151-793206EDF1EB}" dt="2024-04-24T07:38:44.336" v="180" actId="1076"/>
          <ac:spMkLst>
            <pc:docMk/>
            <pc:sldMk cId="79351136" sldId="384"/>
            <ac:spMk id="3" creationId="{D7810CC8-1244-FBE5-73EF-6F19F90A5CF0}"/>
          </ac:spMkLst>
        </pc:spChg>
        <pc:spChg chg="del">
          <ac:chgData name="Stewart Robson" userId="S::stewartrobson@gateshead.gov.uk::8aec89a2-bb46-462c-9c69-7953017bb73c" providerId="AD" clId="Web-{94AED980-0790-8A99-1151-793206EDF1EB}" dt="2024-04-24T07:37:41.225" v="176"/>
          <ac:spMkLst>
            <pc:docMk/>
            <pc:sldMk cId="79351136" sldId="384"/>
            <ac:spMk id="4" creationId="{9CEBC2A7-3EBB-4DAE-982F-51757A50CB72}"/>
          </ac:spMkLst>
        </pc:spChg>
        <pc:spChg chg="del">
          <ac:chgData name="Stewart Robson" userId="S::stewartrobson@gateshead.gov.uk::8aec89a2-bb46-462c-9c69-7953017bb73c" providerId="AD" clId="Web-{94AED980-0790-8A99-1151-793206EDF1EB}" dt="2024-04-24T07:27:54.520" v="101"/>
          <ac:spMkLst>
            <pc:docMk/>
            <pc:sldMk cId="79351136" sldId="384"/>
            <ac:spMk id="6" creationId="{466DF149-9B87-86BC-F828-B0E9EF52CCB1}"/>
          </ac:spMkLst>
        </pc:spChg>
        <pc:spChg chg="add mod">
          <ac:chgData name="Stewart Robson" userId="S::stewartrobson@gateshead.gov.uk::8aec89a2-bb46-462c-9c69-7953017bb73c" providerId="AD" clId="Web-{94AED980-0790-8A99-1151-793206EDF1EB}" dt="2024-04-24T07:38:22.210" v="178" actId="20577"/>
          <ac:spMkLst>
            <pc:docMk/>
            <pc:sldMk cId="79351136" sldId="384"/>
            <ac:spMk id="8" creationId="{27CD060D-9D70-FFA5-8EB3-396D81989D60}"/>
          </ac:spMkLst>
        </pc:spChg>
        <pc:spChg chg="del">
          <ac:chgData name="Stewart Robson" userId="S::stewartrobson@gateshead.gov.uk::8aec89a2-bb46-462c-9c69-7953017bb73c" providerId="AD" clId="Web-{94AED980-0790-8A99-1151-793206EDF1EB}" dt="2024-04-24T07:38:30.398" v="179"/>
          <ac:spMkLst>
            <pc:docMk/>
            <pc:sldMk cId="79351136" sldId="384"/>
            <ac:spMk id="14" creationId="{D5AA4E39-3E88-07A4-1E1D-27A9C82416BD}"/>
          </ac:spMkLst>
        </pc:spChg>
        <pc:picChg chg="add mod">
          <ac:chgData name="Stewart Robson" userId="S::stewartrobson@gateshead.gov.uk::8aec89a2-bb46-462c-9c69-7953017bb73c" providerId="AD" clId="Web-{94AED980-0790-8A99-1151-793206EDF1EB}" dt="2024-04-24T07:38:48.461" v="181" actId="14100"/>
          <ac:picMkLst>
            <pc:docMk/>
            <pc:sldMk cId="79351136" sldId="384"/>
            <ac:picMk id="2" creationId="{4B75A0C1-43E6-3BE5-16E0-4DF145C126B7}"/>
          </ac:picMkLst>
        </pc:picChg>
      </pc:sldChg>
      <pc:sldChg chg="addSp delSp modSp add ord replId">
        <pc:chgData name="Stewart Robson" userId="S::stewartrobson@gateshead.gov.uk::8aec89a2-bb46-462c-9c69-7953017bb73c" providerId="AD" clId="Web-{94AED980-0790-8A99-1151-793206EDF1EB}" dt="2024-04-24T07:39:26.775" v="188" actId="20577"/>
        <pc:sldMkLst>
          <pc:docMk/>
          <pc:sldMk cId="1938782476" sldId="385"/>
        </pc:sldMkLst>
        <pc:spChg chg="mod">
          <ac:chgData name="Stewart Robson" userId="S::stewartrobson@gateshead.gov.uk::8aec89a2-bb46-462c-9c69-7953017bb73c" providerId="AD" clId="Web-{94AED980-0790-8A99-1151-793206EDF1EB}" dt="2024-04-24T07:39:07.790" v="186" actId="14100"/>
          <ac:spMkLst>
            <pc:docMk/>
            <pc:sldMk cId="1938782476" sldId="385"/>
            <ac:spMk id="3" creationId="{D7810CC8-1244-FBE5-73EF-6F19F90A5CF0}"/>
          </ac:spMkLst>
        </pc:spChg>
        <pc:spChg chg="mod">
          <ac:chgData name="Stewart Robson" userId="S::stewartrobson@gateshead.gov.uk::8aec89a2-bb46-462c-9c69-7953017bb73c" providerId="AD" clId="Web-{94AED980-0790-8A99-1151-793206EDF1EB}" dt="2024-04-24T07:39:26.775" v="188" actId="20577"/>
          <ac:spMkLst>
            <pc:docMk/>
            <pc:sldMk cId="1938782476" sldId="385"/>
            <ac:spMk id="4" creationId="{9CEBC2A7-3EBB-4DAE-982F-51757A50CB72}"/>
          </ac:spMkLst>
        </pc:spChg>
        <pc:spChg chg="del mod">
          <ac:chgData name="Stewart Robson" userId="S::stewartrobson@gateshead.gov.uk::8aec89a2-bb46-462c-9c69-7953017bb73c" providerId="AD" clId="Web-{94AED980-0790-8A99-1151-793206EDF1EB}" dt="2024-04-24T07:38:56.477" v="183"/>
          <ac:spMkLst>
            <pc:docMk/>
            <pc:sldMk cId="1938782476" sldId="385"/>
            <ac:spMk id="14" creationId="{D5AA4E39-3E88-07A4-1E1D-27A9C82416BD}"/>
          </ac:spMkLst>
        </pc:spChg>
        <pc:picChg chg="add del mod">
          <ac:chgData name="Stewart Robson" userId="S::stewartrobson@gateshead.gov.uk::8aec89a2-bb46-462c-9c69-7953017bb73c" providerId="AD" clId="Web-{94AED980-0790-8A99-1151-793206EDF1EB}" dt="2024-04-24T07:35:23.377" v="164"/>
          <ac:picMkLst>
            <pc:docMk/>
            <pc:sldMk cId="1938782476" sldId="385"/>
            <ac:picMk id="2" creationId="{2FC3BB69-DFE2-6659-7A74-BD2E8CA4F471}"/>
          </ac:picMkLst>
        </pc:picChg>
        <pc:picChg chg="add del mod">
          <ac:chgData name="Stewart Robson" userId="S::stewartrobson@gateshead.gov.uk::8aec89a2-bb46-462c-9c69-7953017bb73c" providerId="AD" clId="Web-{94AED980-0790-8A99-1151-793206EDF1EB}" dt="2024-04-24T07:35:55.596" v="166"/>
          <ac:picMkLst>
            <pc:docMk/>
            <pc:sldMk cId="1938782476" sldId="385"/>
            <ac:picMk id="5" creationId="{8A8D32A5-3025-33C1-5AE2-E1D99AF5BE68}"/>
          </ac:picMkLst>
        </pc:picChg>
        <pc:picChg chg="add del mod">
          <ac:chgData name="Stewart Robson" userId="S::stewartrobson@gateshead.gov.uk::8aec89a2-bb46-462c-9c69-7953017bb73c" providerId="AD" clId="Web-{94AED980-0790-8A99-1151-793206EDF1EB}" dt="2024-04-24T07:36:37.113" v="172"/>
          <ac:picMkLst>
            <pc:docMk/>
            <pc:sldMk cId="1938782476" sldId="385"/>
            <ac:picMk id="8" creationId="{43D5F165-919B-84E4-AD34-64935CB94590}"/>
          </ac:picMkLst>
        </pc:picChg>
        <pc:picChg chg="add mod">
          <ac:chgData name="Stewart Robson" userId="S::stewartrobson@gateshead.gov.uk::8aec89a2-bb46-462c-9c69-7953017bb73c" providerId="AD" clId="Web-{94AED980-0790-8A99-1151-793206EDF1EB}" dt="2024-04-24T07:39:11.290" v="187" actId="14100"/>
          <ac:picMkLst>
            <pc:docMk/>
            <pc:sldMk cId="1938782476" sldId="385"/>
            <ac:picMk id="10" creationId="{B6E40E0B-C841-A00D-DB75-E94B1A4D1C82}"/>
          </ac:picMkLst>
        </pc:picChg>
      </pc:sldChg>
    </pc:docChg>
  </pc:docChgLst>
  <pc:docChgLst>
    <pc:chgData name="Sam Sked" userId="b64f510c-3676-4d07-9f15-6dd32378249d" providerId="ADAL" clId="{2038CD17-8839-4E06-8B53-247FCE6DCD79}"/>
    <pc:docChg chg="custSel modSld">
      <pc:chgData name="Sam Sked" userId="b64f510c-3676-4d07-9f15-6dd32378249d" providerId="ADAL" clId="{2038CD17-8839-4E06-8B53-247FCE6DCD79}" dt="2024-04-23T15:08:24.229" v="166" actId="1076"/>
      <pc:docMkLst>
        <pc:docMk/>
      </pc:docMkLst>
      <pc:sldChg chg="modSp mod">
        <pc:chgData name="Sam Sked" userId="b64f510c-3676-4d07-9f15-6dd32378249d" providerId="ADAL" clId="{2038CD17-8839-4E06-8B53-247FCE6DCD79}" dt="2024-04-23T15:08:24.229" v="166" actId="1076"/>
        <pc:sldMkLst>
          <pc:docMk/>
          <pc:sldMk cId="3028146495" sldId="367"/>
        </pc:sldMkLst>
        <pc:spChg chg="mod">
          <ac:chgData name="Sam Sked" userId="b64f510c-3676-4d07-9f15-6dd32378249d" providerId="ADAL" clId="{2038CD17-8839-4E06-8B53-247FCE6DCD79}" dt="2024-04-23T15:08:24.229" v="166" actId="1076"/>
          <ac:spMkLst>
            <pc:docMk/>
            <pc:sldMk cId="3028146495" sldId="367"/>
            <ac:spMk id="2" creationId="{77FF0C77-EB58-797F-CDBC-4D91D580A0C7}"/>
          </ac:spMkLst>
        </pc:spChg>
      </pc:sldChg>
    </pc:docChg>
  </pc:docChgLst>
  <pc:docChgLst>
    <pc:chgData name="Carol Thirlwell" userId="1902a6df-aa00-4fd8-82af-471a345ebdc9" providerId="ADAL" clId="{1E4636C1-CD89-45BB-9DB9-C6AD0C33F73E}"/>
    <pc:docChg chg="delSld">
      <pc:chgData name="Carol Thirlwell" userId="1902a6df-aa00-4fd8-82af-471a345ebdc9" providerId="ADAL" clId="{1E4636C1-CD89-45BB-9DB9-C6AD0C33F73E}" dt="2024-04-24T13:53:41.270" v="2" actId="2696"/>
      <pc:docMkLst>
        <pc:docMk/>
      </pc:docMkLst>
      <pc:sldChg chg="del">
        <pc:chgData name="Carol Thirlwell" userId="1902a6df-aa00-4fd8-82af-471a345ebdc9" providerId="ADAL" clId="{1E4636C1-CD89-45BB-9DB9-C6AD0C33F73E}" dt="2024-04-24T13:53:35.550" v="0" actId="2696"/>
        <pc:sldMkLst>
          <pc:docMk/>
          <pc:sldMk cId="2823120958" sldId="330"/>
        </pc:sldMkLst>
      </pc:sldChg>
      <pc:sldChg chg="del">
        <pc:chgData name="Carol Thirlwell" userId="1902a6df-aa00-4fd8-82af-471a345ebdc9" providerId="ADAL" clId="{1E4636C1-CD89-45BB-9DB9-C6AD0C33F73E}" dt="2024-04-24T13:53:38.823" v="1" actId="2696"/>
        <pc:sldMkLst>
          <pc:docMk/>
          <pc:sldMk cId="3641527720" sldId="331"/>
        </pc:sldMkLst>
      </pc:sldChg>
      <pc:sldChg chg="del">
        <pc:chgData name="Carol Thirlwell" userId="1902a6df-aa00-4fd8-82af-471a345ebdc9" providerId="ADAL" clId="{1E4636C1-CD89-45BB-9DB9-C6AD0C33F73E}" dt="2024-04-24T13:53:41.270" v="2" actId="2696"/>
        <pc:sldMkLst>
          <pc:docMk/>
          <pc:sldMk cId="1406473129" sldId="366"/>
        </pc:sldMkLst>
      </pc:sldChg>
    </pc:docChg>
  </pc:docChgLst>
  <pc:docChgLst>
    <pc:chgData name="Gemma Grist" userId="S::gemmagrist@gateshead.gov.uk::983a242b-c516-4edb-b9ea-54d39e623edc" providerId="AD" clId="Web-{A97615A7-5A3D-6839-2FCE-BE288103BCCB}"/>
    <pc:docChg chg="modSld">
      <pc:chgData name="Gemma Grist" userId="S::gemmagrist@gateshead.gov.uk::983a242b-c516-4edb-b9ea-54d39e623edc" providerId="AD" clId="Web-{A97615A7-5A3D-6839-2FCE-BE288103BCCB}" dt="2024-04-23T14:04:20.166" v="102" actId="20577"/>
      <pc:docMkLst>
        <pc:docMk/>
      </pc:docMkLst>
      <pc:sldChg chg="modSp">
        <pc:chgData name="Gemma Grist" userId="S::gemmagrist@gateshead.gov.uk::983a242b-c516-4edb-b9ea-54d39e623edc" providerId="AD" clId="Web-{A97615A7-5A3D-6839-2FCE-BE288103BCCB}" dt="2024-04-23T14:04:20.166" v="102" actId="20577"/>
        <pc:sldMkLst>
          <pc:docMk/>
          <pc:sldMk cId="296716501" sldId="329"/>
        </pc:sldMkLst>
        <pc:spChg chg="mod">
          <ac:chgData name="Gemma Grist" userId="S::gemmagrist@gateshead.gov.uk::983a242b-c516-4edb-b9ea-54d39e623edc" providerId="AD" clId="Web-{A97615A7-5A3D-6839-2FCE-BE288103BCCB}" dt="2024-04-23T14:04:20.166" v="102" actId="20577"/>
          <ac:spMkLst>
            <pc:docMk/>
            <pc:sldMk cId="296716501" sldId="329"/>
            <ac:spMk id="14" creationId="{D5AA4E39-3E88-07A4-1E1D-27A9C82416BD}"/>
          </ac:spMkLst>
        </pc:spChg>
      </pc:sldChg>
    </pc:docChg>
  </pc:docChgLst>
  <pc:docChgLst>
    <pc:chgData name="Emma Richardson" userId="40b5a1ab-a070-41b0-ab95-d1c011941413" providerId="ADAL" clId="{8796B0EB-12BC-4816-A175-CB7EFB39C8C3}"/>
    <pc:docChg chg="custSel addSld delSld modSld">
      <pc:chgData name="Emma Richardson" userId="40b5a1ab-a070-41b0-ab95-d1c011941413" providerId="ADAL" clId="{8796B0EB-12BC-4816-A175-CB7EFB39C8C3}" dt="2024-04-23T16:03:15.030" v="1248" actId="20577"/>
      <pc:docMkLst>
        <pc:docMk/>
      </pc:docMkLst>
      <pc:sldChg chg="addSp delSp modSp mod">
        <pc:chgData name="Emma Richardson" userId="40b5a1ab-a070-41b0-ab95-d1c011941413" providerId="ADAL" clId="{8796B0EB-12BC-4816-A175-CB7EFB39C8C3}" dt="2024-04-23T16:03:15.030" v="1248" actId="20577"/>
        <pc:sldMkLst>
          <pc:docMk/>
          <pc:sldMk cId="296716501" sldId="329"/>
        </pc:sldMkLst>
        <pc:spChg chg="del mod">
          <ac:chgData name="Emma Richardson" userId="40b5a1ab-a070-41b0-ab95-d1c011941413" providerId="ADAL" clId="{8796B0EB-12BC-4816-A175-CB7EFB39C8C3}" dt="2024-04-23T10:45:45.353" v="490" actId="478"/>
          <ac:spMkLst>
            <pc:docMk/>
            <pc:sldMk cId="296716501" sldId="329"/>
            <ac:spMk id="3" creationId="{D7810CC8-1244-FBE5-73EF-6F19F90A5CF0}"/>
          </ac:spMkLst>
        </pc:spChg>
        <pc:spChg chg="add del mod">
          <ac:chgData name="Emma Richardson" userId="40b5a1ab-a070-41b0-ab95-d1c011941413" providerId="ADAL" clId="{8796B0EB-12BC-4816-A175-CB7EFB39C8C3}" dt="2024-04-23T10:45:59.086" v="492" actId="478"/>
          <ac:spMkLst>
            <pc:docMk/>
            <pc:sldMk cId="296716501" sldId="329"/>
            <ac:spMk id="5" creationId="{84D6816E-39E8-E892-1915-6F4098250502}"/>
          </ac:spMkLst>
        </pc:spChg>
        <pc:spChg chg="mod">
          <ac:chgData name="Emma Richardson" userId="40b5a1ab-a070-41b0-ab95-d1c011941413" providerId="ADAL" clId="{8796B0EB-12BC-4816-A175-CB7EFB39C8C3}" dt="2024-04-23T16:03:15.030" v="1248" actId="20577"/>
          <ac:spMkLst>
            <pc:docMk/>
            <pc:sldMk cId="296716501" sldId="329"/>
            <ac:spMk id="14" creationId="{D5AA4E39-3E88-07A4-1E1D-27A9C82416BD}"/>
          </ac:spMkLst>
        </pc:spChg>
      </pc:sldChg>
      <pc:sldChg chg="modSp mod">
        <pc:chgData name="Emma Richardson" userId="40b5a1ab-a070-41b0-ab95-d1c011941413" providerId="ADAL" clId="{8796B0EB-12BC-4816-A175-CB7EFB39C8C3}" dt="2024-04-23T14:58:59.966" v="1169" actId="20577"/>
        <pc:sldMkLst>
          <pc:docMk/>
          <pc:sldMk cId="3719003420" sldId="344"/>
        </pc:sldMkLst>
        <pc:spChg chg="mod">
          <ac:chgData name="Emma Richardson" userId="40b5a1ab-a070-41b0-ab95-d1c011941413" providerId="ADAL" clId="{8796B0EB-12BC-4816-A175-CB7EFB39C8C3}" dt="2024-04-23T14:58:59.966" v="1169" actId="20577"/>
          <ac:spMkLst>
            <pc:docMk/>
            <pc:sldMk cId="3719003420" sldId="344"/>
            <ac:spMk id="3" creationId="{DABB5853-997C-76F1-31D7-2BE6354E2B1C}"/>
          </ac:spMkLst>
        </pc:spChg>
      </pc:sldChg>
      <pc:sldChg chg="delSp modSp del mod">
        <pc:chgData name="Emma Richardson" userId="40b5a1ab-a070-41b0-ab95-d1c011941413" providerId="ADAL" clId="{8796B0EB-12BC-4816-A175-CB7EFB39C8C3}" dt="2024-04-23T14:57:25.664" v="1071" actId="2696"/>
        <pc:sldMkLst>
          <pc:docMk/>
          <pc:sldMk cId="4040377272" sldId="368"/>
        </pc:sldMkLst>
        <pc:spChg chg="mod">
          <ac:chgData name="Emma Richardson" userId="40b5a1ab-a070-41b0-ab95-d1c011941413" providerId="ADAL" clId="{8796B0EB-12BC-4816-A175-CB7EFB39C8C3}" dt="2024-04-23T10:31:08.838" v="15" actId="255"/>
          <ac:spMkLst>
            <pc:docMk/>
            <pc:sldMk cId="4040377272" sldId="368"/>
            <ac:spMk id="4" creationId="{EB866EFA-84FC-E61E-259A-5CF2BB68C4C3}"/>
          </ac:spMkLst>
        </pc:spChg>
        <pc:spChg chg="del mod">
          <ac:chgData name="Emma Richardson" userId="40b5a1ab-a070-41b0-ab95-d1c011941413" providerId="ADAL" clId="{8796B0EB-12BC-4816-A175-CB7EFB39C8C3}" dt="2024-04-23T10:31:11.629" v="16" actId="478"/>
          <ac:spMkLst>
            <pc:docMk/>
            <pc:sldMk cId="4040377272" sldId="368"/>
            <ac:spMk id="5" creationId="{F804A5F1-48CB-86EB-29D0-7BE8D9C2695E}"/>
          </ac:spMkLst>
        </pc:spChg>
        <pc:spChg chg="mod">
          <ac:chgData name="Emma Richardson" userId="40b5a1ab-a070-41b0-ab95-d1c011941413" providerId="ADAL" clId="{8796B0EB-12BC-4816-A175-CB7EFB39C8C3}" dt="2024-04-23T10:31:37.128" v="33" actId="20577"/>
          <ac:spMkLst>
            <pc:docMk/>
            <pc:sldMk cId="4040377272" sldId="368"/>
            <ac:spMk id="10" creationId="{6921E475-A2BE-FECE-649B-61D3E75A7888}"/>
          </ac:spMkLst>
        </pc:spChg>
      </pc:sldChg>
      <pc:sldChg chg="addSp delSp modSp add mod">
        <pc:chgData name="Emma Richardson" userId="40b5a1ab-a070-41b0-ab95-d1c011941413" providerId="ADAL" clId="{8796B0EB-12BC-4816-A175-CB7EFB39C8C3}" dt="2024-04-23T11:35:10.688" v="1070" actId="20577"/>
        <pc:sldMkLst>
          <pc:docMk/>
          <pc:sldMk cId="2173772971" sldId="369"/>
        </pc:sldMkLst>
        <pc:spChg chg="mod">
          <ac:chgData name="Emma Richardson" userId="40b5a1ab-a070-41b0-ab95-d1c011941413" providerId="ADAL" clId="{8796B0EB-12BC-4816-A175-CB7EFB39C8C3}" dt="2024-04-23T10:40:30.307" v="56" actId="20577"/>
          <ac:spMkLst>
            <pc:docMk/>
            <pc:sldMk cId="2173772971" sldId="369"/>
            <ac:spMk id="4" creationId="{9CEBC2A7-3EBB-4DAE-982F-51757A50CB72}"/>
          </ac:spMkLst>
        </pc:spChg>
        <pc:spChg chg="mod">
          <ac:chgData name="Emma Richardson" userId="40b5a1ab-a070-41b0-ab95-d1c011941413" providerId="ADAL" clId="{8796B0EB-12BC-4816-A175-CB7EFB39C8C3}" dt="2024-04-23T10:44:29.106" v="417" actId="14100"/>
          <ac:spMkLst>
            <pc:docMk/>
            <pc:sldMk cId="2173772971" sldId="369"/>
            <ac:spMk id="6" creationId="{466DF149-9B87-86BC-F828-B0E9EF52CCB1}"/>
          </ac:spMkLst>
        </pc:spChg>
        <pc:spChg chg="add mod">
          <ac:chgData name="Emma Richardson" userId="40b5a1ab-a070-41b0-ab95-d1c011941413" providerId="ADAL" clId="{8796B0EB-12BC-4816-A175-CB7EFB39C8C3}" dt="2024-04-23T11:35:10.688" v="1070" actId="20577"/>
          <ac:spMkLst>
            <pc:docMk/>
            <pc:sldMk cId="2173772971" sldId="369"/>
            <ac:spMk id="11" creationId="{D0436AF3-3E4A-1D68-3980-D1084431D708}"/>
          </ac:spMkLst>
        </pc:spChg>
        <pc:spChg chg="mod">
          <ac:chgData name="Emma Richardson" userId="40b5a1ab-a070-41b0-ab95-d1c011941413" providerId="ADAL" clId="{8796B0EB-12BC-4816-A175-CB7EFB39C8C3}" dt="2024-04-23T10:40:27.173" v="55" actId="14100"/>
          <ac:spMkLst>
            <pc:docMk/>
            <pc:sldMk cId="2173772971" sldId="369"/>
            <ac:spMk id="14" creationId="{D5AA4E39-3E88-07A4-1E1D-27A9C82416BD}"/>
          </ac:spMkLst>
        </pc:spChg>
        <pc:picChg chg="add mod">
          <ac:chgData name="Emma Richardson" userId="40b5a1ab-a070-41b0-ab95-d1c011941413" providerId="ADAL" clId="{8796B0EB-12BC-4816-A175-CB7EFB39C8C3}" dt="2024-04-23T10:44:24.341" v="416" actId="14100"/>
          <ac:picMkLst>
            <pc:docMk/>
            <pc:sldMk cId="2173772971" sldId="369"/>
            <ac:picMk id="5" creationId="{48084DA0-2BFA-A6AD-9E51-5CC65B48F24B}"/>
          </ac:picMkLst>
        </pc:picChg>
        <pc:picChg chg="del">
          <ac:chgData name="Emma Richardson" userId="40b5a1ab-a070-41b0-ab95-d1c011941413" providerId="ADAL" clId="{8796B0EB-12BC-4816-A175-CB7EFB39C8C3}" dt="2024-04-23T10:41:32.408" v="66" actId="478"/>
          <ac:picMkLst>
            <pc:docMk/>
            <pc:sldMk cId="2173772971" sldId="369"/>
            <ac:picMk id="7" creationId="{FDC8C27C-2A50-5150-A587-2BE51AED69D3}"/>
          </ac:picMkLst>
        </pc:picChg>
        <pc:picChg chg="add mod">
          <ac:chgData name="Emma Richardson" userId="40b5a1ab-a070-41b0-ab95-d1c011941413" providerId="ADAL" clId="{8796B0EB-12BC-4816-A175-CB7EFB39C8C3}" dt="2024-04-23T10:50:44.235" v="575" actId="1076"/>
          <ac:picMkLst>
            <pc:docMk/>
            <pc:sldMk cId="2173772971" sldId="369"/>
            <ac:picMk id="10" creationId="{0DCBEC61-998D-278B-DEE1-DD429CD861FA}"/>
          </ac:picMkLst>
        </pc:picChg>
        <pc:cxnChg chg="del">
          <ac:chgData name="Emma Richardson" userId="40b5a1ab-a070-41b0-ab95-d1c011941413" providerId="ADAL" clId="{8796B0EB-12BC-4816-A175-CB7EFB39C8C3}" dt="2024-04-23T10:40:20.100" v="53" actId="478"/>
          <ac:cxnSpMkLst>
            <pc:docMk/>
            <pc:sldMk cId="2173772971" sldId="369"/>
            <ac:cxnSpMk id="9" creationId="{D45DBAA1-EC91-488A-9011-FC0739990F64}"/>
          </ac:cxnSpMkLst>
        </pc:cxnChg>
      </pc:sldChg>
      <pc:sldChg chg="addSp delSp modSp add mod">
        <pc:chgData name="Emma Richardson" userId="40b5a1ab-a070-41b0-ab95-d1c011941413" providerId="ADAL" clId="{8796B0EB-12BC-4816-A175-CB7EFB39C8C3}" dt="2024-04-23T11:10:41.956" v="941" actId="14100"/>
        <pc:sldMkLst>
          <pc:docMk/>
          <pc:sldMk cId="2023872321" sldId="370"/>
        </pc:sldMkLst>
        <pc:spChg chg="mod">
          <ac:chgData name="Emma Richardson" userId="40b5a1ab-a070-41b0-ab95-d1c011941413" providerId="ADAL" clId="{8796B0EB-12BC-4816-A175-CB7EFB39C8C3}" dt="2024-04-23T11:08:57.825" v="610" actId="20577"/>
          <ac:spMkLst>
            <pc:docMk/>
            <pc:sldMk cId="2023872321" sldId="370"/>
            <ac:spMk id="4" creationId="{9CEBC2A7-3EBB-4DAE-982F-51757A50CB72}"/>
          </ac:spMkLst>
        </pc:spChg>
        <pc:spChg chg="mod">
          <ac:chgData name="Emma Richardson" userId="40b5a1ab-a070-41b0-ab95-d1c011941413" providerId="ADAL" clId="{8796B0EB-12BC-4816-A175-CB7EFB39C8C3}" dt="2024-04-23T11:10:41.956" v="941" actId="14100"/>
          <ac:spMkLst>
            <pc:docMk/>
            <pc:sldMk cId="2023872321" sldId="370"/>
            <ac:spMk id="11" creationId="{D0436AF3-3E4A-1D68-3980-D1084431D708}"/>
          </ac:spMkLst>
        </pc:spChg>
        <pc:picChg chg="del">
          <ac:chgData name="Emma Richardson" userId="40b5a1ab-a070-41b0-ab95-d1c011941413" providerId="ADAL" clId="{8796B0EB-12BC-4816-A175-CB7EFB39C8C3}" dt="2024-04-23T11:08:26.563" v="578" actId="478"/>
          <ac:picMkLst>
            <pc:docMk/>
            <pc:sldMk cId="2023872321" sldId="370"/>
            <ac:picMk id="5" creationId="{48084DA0-2BFA-A6AD-9E51-5CC65B48F24B}"/>
          </ac:picMkLst>
        </pc:picChg>
        <pc:picChg chg="add mod">
          <ac:chgData name="Emma Richardson" userId="40b5a1ab-a070-41b0-ab95-d1c011941413" providerId="ADAL" clId="{8796B0EB-12BC-4816-A175-CB7EFB39C8C3}" dt="2024-04-23T11:08:34.854" v="583" actId="14100"/>
          <ac:picMkLst>
            <pc:docMk/>
            <pc:sldMk cId="2023872321" sldId="370"/>
            <ac:picMk id="7" creationId="{72F05127-AEB8-C3CF-58A0-BB29165152F8}"/>
          </ac:picMkLst>
        </pc:picChg>
        <pc:picChg chg="del">
          <ac:chgData name="Emma Richardson" userId="40b5a1ab-a070-41b0-ab95-d1c011941413" providerId="ADAL" clId="{8796B0EB-12BC-4816-A175-CB7EFB39C8C3}" dt="2024-04-23T11:08:28.779" v="580" actId="478"/>
          <ac:picMkLst>
            <pc:docMk/>
            <pc:sldMk cId="2023872321" sldId="370"/>
            <ac:picMk id="10" creationId="{0DCBEC61-998D-278B-DEE1-DD429CD861F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9BA9D-0BD4-1749-847F-F87D8611D87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33E2A-BD3B-F743-A8AB-B483CECD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4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2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27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56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39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39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63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7172F-BFA2-D62D-4EA0-BA6471689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1270B4-3801-F1F3-AFF1-099E034BD0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3171DD-0550-0E9D-1344-AF3DBB855D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71A65-7E74-8910-6149-0851230183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6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7172F-BFA2-D62D-4EA0-BA6471689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1270B4-3801-F1F3-AFF1-099E034BD0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3171DD-0550-0E9D-1344-AF3DBB855D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71A65-7E74-8910-6149-0851230183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59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7172F-BFA2-D62D-4EA0-BA6471689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1270B4-3801-F1F3-AFF1-099E034BD0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3171DD-0550-0E9D-1344-AF3DBB855D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71A65-7E74-8910-6149-0851230183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130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63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60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9E608-DDD0-15C9-C0B3-CBC57D30C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22669D-F38D-4531-A753-40EA56CF4F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DF03F5-AA7C-4DB5-C60E-0AF6120F1E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07EF7-D565-7081-1225-D7FA24513D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5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291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872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538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42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60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16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2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03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12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11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59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BA9A-C77A-4A67-8E59-10A352148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7837-D51B-494E-8C36-C96E6E9A7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C9F06-9132-4C02-8FC7-85BD52C7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5475D-0658-434F-AAC4-AB481ED26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2D60C-E629-4645-B416-BCEC73D3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26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9B9B-FBDA-4FAA-9EEE-75F35EA0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7CC32-6330-491F-A16D-A2C315F35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D25E8-1C1E-40E3-9FF2-AB8BE9AF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F2216-A6D8-452F-A681-D2B8E7C75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024B7-5183-4904-8CD6-C1DF42DB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6F6057-81C4-4561-A4C1-ED7DBE733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202B9-65F7-4502-9841-2962250FF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29262-6F22-47A7-AF02-D68C7A1C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C54C7-1DD7-4970-BA2E-2A2FA2B8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4F3C9-F560-48BC-8B1D-A3E0DD76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94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C8EE-4BE3-416B-BC45-8591EDF4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EBA7E-1904-4981-AA77-0FF031991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059AB-5846-4A3C-82E7-F74C3E8B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51B17-74ED-4EDB-BBDD-B5FDF2FD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8A594-5717-4584-BE0F-00D21592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3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6EBE9-E63F-4185-A3D0-17D3B8DC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7D69C-605F-4B60-8E66-7B11086FA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05AD4-C00C-47E3-8FB2-9A554DBE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53643-E2D9-4E95-8EB7-8442B414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9FFAB-C409-4E3A-AFDD-34F6EE5C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14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8A9D9-A74F-4C68-8B46-2B8AAE30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78FDE-5819-4D48-98B4-1CC6BABD8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BBEA7-D7C0-47B7-B987-59E730B5D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D3473-1E08-4D05-BFA8-9DA362B7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859B2-92B7-4042-8C99-52EBE2BD5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7D988-0FDE-4544-A4C7-62159B5F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23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9C36A-7045-43C1-8F0A-47CCADA2D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056E1-2FDB-48AA-8C84-829421BC9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6F92C-9358-41A6-9F0B-B9E0D6049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77C71-BB7B-4350-90A4-31A138490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50A390-6899-4467-A98F-E136605A0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DBB77C-6916-4DE1-9B28-7571D7A93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BC9CA3-E59D-4F63-AAFB-9B74914B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73ABE4-F3E4-4C47-84DD-67C748D3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59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6354-3E90-4DF9-9EBF-8273E3173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258DC-C919-4925-AA79-1F26EC29D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95BF3-BC3B-4183-8699-85540616E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66962-BDCC-4827-A3CE-9B7469C6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66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DE9FC-699D-4CD3-910B-42F87815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A21A8-6F79-4D36-8E46-783D611D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B1BCC-848D-41BA-AB45-178467A8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85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E709-EB52-4A05-B926-42C35CE9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3156C-D59F-4173-8E5D-1A8F9B9CC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B0E7D-3180-48A3-88CB-D207B7BBA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069DE-BDC9-46EB-A1F9-17B8D98F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E4272-210E-49E8-BD2B-AC830BD1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1E4A7-E41A-411D-9603-72BA0EF2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9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446C-2DDB-48C1-AC2C-04B24DE9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A8219F-E969-4B1B-B095-4DF89FA68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B8440-B398-455A-9F81-E424FD11E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EE4AE-289C-42C2-95CC-FA729C36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4745C-BBB3-4297-BFFA-15700995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0C425-CC09-4715-9780-B19D4A94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87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D7A140-9090-4E30-B6BF-F15CD0148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B024E-C1E2-4471-9162-49C5B8AC2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CE3B1-A710-462F-B846-19E7FE45FF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E3622-1566-46DD-B4B8-2F4975B3D9F4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6F04-FEF5-4E0E-BEC1-4DA0A9CE7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21BA7-AA30-44CA-B290-EA3AD0F69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37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gateshead.ghc2-dev.gosshosted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intranet.gateshead.gov.uk/article/27680/North-East-Devolutio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ateshead.ghc2-tst.gosshosted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s://gateshead.ghc2-dev.gosshosted.com/article/12386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gateshead.sharepoint.com/:x:/r/sites/DigitisingCustomerExperience/Shared%20Documents/General/02.%20Services%20and%20squads/Adult%20Social%20Care/Contact%20Us/ASC%20contact%20us%20all.xlsx?d=w7cd907590780452fb06668b923147545&amp;csf=1&amp;web=1&amp;e=Idjhp0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app.powerbi.com/groups/d852da29-8963-4101-a215-a111a6092ae3/reports/a8719b4f-e5be-437a-a9cb-eff213bbb199/ReportSectionb5a3224dc27bba637aac?experience=power-b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iro.com/app/board/uXjVNnglwMU=/" TargetMode="External"/><Relationship Id="rId5" Type="http://schemas.openxmlformats.org/officeDocument/2006/relationships/hyperlink" Target="https://gateshead.sharepoint.com/:p:/r/sites/DigitisingCustomerExperience/_layouts/15/Doc.aspx?sourcedoc=%7B01DAAECF-9A9F-4B76-9C67-6BE2C03C0C04%7D&amp;file=Direct%20Payments%20Review%20v.2.pptx&amp;action=edit&amp;mobileredirect=true" TargetMode="External"/><Relationship Id="rId4" Type="http://schemas.openxmlformats.org/officeDocument/2006/relationships/hyperlink" Target="https://miro.com/app/board/uXjVNgkI0MY=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tynederwentway.co.u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intranet.gateshead.gov.uk/article/24880/Digital-service-standard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gateshead.ghc2-dev.gosshosted.com/article/13611/Homelessness-appeal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gateshead.gov.uk/article/9646/What-s-o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customercontact.gateshead.gov.uk/article/19828/Appointments-at-Campground-household-waste-and-recycling-centr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uttered&#10;&#10;Description automatically generated">
            <a:extLst>
              <a:ext uri="{FF2B5EF4-FFF2-40B4-BE49-F238E27FC236}">
                <a16:creationId xmlns:a16="http://schemas.microsoft.com/office/drawing/2014/main" id="{18CA97BE-5531-84DB-970F-4E75E12EC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1" y="1122362"/>
            <a:ext cx="11194473" cy="2306638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Sprint 28</a:t>
            </a:r>
            <a:br>
              <a:rPr lang="en-GB" sz="540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Show and Tell</a:t>
            </a:r>
            <a:br>
              <a:rPr lang="en-GB" sz="5400">
                <a:latin typeface="Segoe UI Semibold"/>
                <a:cs typeface="Segoe UI Semibold"/>
              </a:rPr>
            </a:br>
            <a:r>
              <a:rPr lang="en-GB" sz="2400">
                <a:solidFill>
                  <a:srgbClr val="FFFFFF"/>
                </a:solidFill>
                <a:latin typeface="Segoe UI Semibold"/>
                <a:cs typeface="Segoe UI Semibold"/>
              </a:rPr>
              <a:t>24/04/2024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7E5BE-A6D5-4FEB-B0F0-DF0137607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0728"/>
            <a:ext cx="9144000" cy="181956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>
              <a:latin typeface="Segoe UI Semibold"/>
              <a:cs typeface="Segoe UI Semibold"/>
            </a:endParaRPr>
          </a:p>
          <a:p>
            <a:r>
              <a:rPr lang="en-GB">
                <a:latin typeface="Segoe UI Semibold"/>
                <a:cs typeface="Segoe UI Semibold"/>
              </a:rPr>
              <a:t>C Squad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GB" sz="2000">
                <a:latin typeface="Segoe UI Semilight"/>
                <a:cs typeface="Segoe UI Semilight"/>
              </a:rPr>
              <a:t>Digital Team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65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79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66C61E19-6720-5B5B-873C-1A45E6B40A73}"/>
              </a:ext>
            </a:extLst>
          </p:cNvPr>
          <p:cNvSpPr txBox="1">
            <a:spLocks/>
          </p:cNvSpPr>
          <p:nvPr/>
        </p:nvSpPr>
        <p:spPr>
          <a:xfrm>
            <a:off x="876679" y="1376758"/>
            <a:ext cx="5123329" cy="94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Move to the header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4C08FD-D5F0-5EF5-91C4-1A6D7C18DAA1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214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Segoe UI Semibold"/>
                <a:cs typeface="Segoe UI Semibold"/>
              </a:rPr>
              <a:t>Recite me – Listen and translate</a:t>
            </a:r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763703-5D07-1382-4E59-217774925E1F}"/>
              </a:ext>
            </a:extLst>
          </p:cNvPr>
          <p:cNvCxnSpPr/>
          <p:nvPr/>
        </p:nvCxnSpPr>
        <p:spPr>
          <a:xfrm>
            <a:off x="875639" y="1421933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BF4E47F-D8D8-7AF9-B745-C4FAAA2B8780}"/>
              </a:ext>
            </a:extLst>
          </p:cNvPr>
          <p:cNvSpPr txBox="1"/>
          <p:nvPr/>
        </p:nvSpPr>
        <p:spPr>
          <a:xfrm>
            <a:off x="840828" y="2329793"/>
            <a:ext cx="5255171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Remove the link from the footer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Add to header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Style the link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Test everything works when a user is logged in / out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Ongoing task to be carried over to next sprint</a:t>
            </a:r>
          </a:p>
          <a:p>
            <a:pPr marL="285750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  <a:hlinkClick r:id="rId4"/>
              </a:rPr>
              <a:t>https://gateshead.ghc2-dev.gosshosted.com/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</p:txBody>
      </p:sp>
      <p:pic>
        <p:nvPicPr>
          <p:cNvPr id="6" name="Picture 5" descr="A screenshot of a web page&#10;&#10;Description automatically generated">
            <a:extLst>
              <a:ext uri="{FF2B5EF4-FFF2-40B4-BE49-F238E27FC236}">
                <a16:creationId xmlns:a16="http://schemas.microsoft.com/office/drawing/2014/main" id="{DB8E58F0-B200-9018-15A5-998FBF6B6D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5724" y="1463566"/>
            <a:ext cx="5444001" cy="4114800"/>
          </a:xfrm>
          <a:prstGeom prst="rect">
            <a:avLst/>
          </a:prstGeom>
        </p:spPr>
      </p:pic>
      <p:pic>
        <p:nvPicPr>
          <p:cNvPr id="9" name="Picture 8" descr="A black and white text&#10;&#10;Description automatically generated">
            <a:extLst>
              <a:ext uri="{FF2B5EF4-FFF2-40B4-BE49-F238E27FC236}">
                <a16:creationId xmlns:a16="http://schemas.microsoft.com/office/drawing/2014/main" id="{908D6887-5237-7D0E-06DA-7F276FD4A7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8348" y="4994822"/>
            <a:ext cx="3886200" cy="10287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53813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B4C08FD-D5F0-5EF5-91C4-1A6D7C18DAA1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214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Segoe UI Semibold"/>
                <a:cs typeface="Segoe UI Semibold"/>
              </a:rPr>
              <a:t>Sprint 28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763703-5D07-1382-4E59-217774925E1F}"/>
              </a:ext>
            </a:extLst>
          </p:cNvPr>
          <p:cNvCxnSpPr/>
          <p:nvPr/>
        </p:nvCxnSpPr>
        <p:spPr>
          <a:xfrm>
            <a:off x="875639" y="1421933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A83D8BB7-9852-71C1-E069-6EB5490C7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338" y="1577417"/>
            <a:ext cx="7517028" cy="510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52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28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6427" y="1694409"/>
            <a:ext cx="8074109" cy="432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>
              <a:latin typeface="Segoe UI Semibold"/>
              <a:cs typeface="Segoe UI Semibold"/>
            </a:endParaRPr>
          </a:p>
          <a:p>
            <a:r>
              <a:rPr lang="en-GB" sz="2800">
                <a:latin typeface="Segoe UI Semibold"/>
                <a:cs typeface="Segoe UI Semibold"/>
              </a:rPr>
              <a:t>Content</a:t>
            </a:r>
          </a:p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>
                <a:latin typeface="Segoe UI Semibold"/>
                <a:cs typeface="Segoe UI Semibold"/>
              </a:rPr>
              <a:t>Regent Funeral Service updates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>
                <a:latin typeface="Segoe UI Semibold"/>
                <a:cs typeface="Segoe UI Semibold"/>
              </a:rPr>
              <a:t>Commissioning approach and priorities documents added as web copy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>
                <a:latin typeface="Segoe UI Semibold"/>
                <a:cs typeface="Segoe UI Semibold"/>
              </a:rPr>
              <a:t>Kinship carers landing page refresh</a:t>
            </a:r>
            <a:endParaRPr lang="en-GB">
              <a:latin typeface="Segoe UI Semibold"/>
              <a:cs typeface="Segoe UI Semi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>
                <a:latin typeface="Segoe UI Semibold"/>
                <a:cs typeface="Segoe UI Semibold"/>
              </a:rPr>
              <a:t>Issued Kinship carers marketing newsletter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>
                <a:latin typeface="Segoe UI Semibold"/>
                <a:cs typeface="Segoe UI Semibold"/>
              </a:rPr>
              <a:t>Changes to bulky waste collection confirmation email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>
                <a:latin typeface="Segoe UI Semibold"/>
                <a:cs typeface="Segoe UI Semibold"/>
              </a:rPr>
              <a:t>Support to libraries to add next batch of what’s on events – images resizing and QA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>
                <a:latin typeface="Segoe UI Semibold"/>
                <a:cs typeface="Segoe UI Semibold"/>
              </a:rPr>
              <a:t>New Devolution intranet pages for Councillors</a:t>
            </a:r>
            <a:endParaRPr lang="en-GB" sz="1800">
              <a:latin typeface="Segoe UI Semibold"/>
              <a:cs typeface="Segoe UI Semibold" panose="020B07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>
                <a:latin typeface="Segoe UI Semibold"/>
                <a:cs typeface="Segoe UI Semibold"/>
              </a:rPr>
              <a:t>Create new site IA in test</a:t>
            </a:r>
            <a:endParaRPr lang="en-GB" sz="1800">
              <a:latin typeface="Segoe UI Semibold"/>
              <a:cs typeface="Segoe UI Semibold" panose="020B07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>
                <a:latin typeface="Segoe UI Semibold"/>
                <a:cs typeface="Segoe UI Semibold"/>
              </a:rPr>
              <a:t>Taxi vehicle testing wireframe – licensing team and inspectors</a:t>
            </a:r>
            <a:endParaRPr lang="en-GB" sz="1800">
              <a:latin typeface="Segoe UI Semibold"/>
              <a:cs typeface="Segoe UI Semibold" panose="020B07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800">
              <a:latin typeface="Segoe UI Semibold"/>
              <a:cs typeface="Segoe UI Semibold" panose="020B0702040204020203" pitchFamily="34" charset="0"/>
            </a:endParaRPr>
          </a:p>
          <a:p>
            <a:endParaRPr lang="en-GB" sz="1800">
              <a:latin typeface="Calibri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6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>
                <a:latin typeface="Segoe UI Semibold"/>
                <a:cs typeface="Segoe UI Semibold"/>
              </a:rPr>
              <a:t>Kinship carers</a:t>
            </a:r>
            <a:br>
              <a:rPr lang="en-GB" sz="2800">
                <a:latin typeface="Segoe UI Semibold"/>
                <a:cs typeface="Segoe UI Semibold"/>
              </a:rPr>
            </a:b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8" y="2504399"/>
            <a:ext cx="4415398" cy="31747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178836"/>
            <a:ext cx="4295676" cy="2250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1800">
              <a:latin typeface="Calibri"/>
              <a:cs typeface="Segoe UI Semibold" panose="020B07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10CC8-1244-FBE5-73EF-6F19F90A5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354233"/>
            <a:ext cx="2810933" cy="19552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084DA0-2BFA-A6AD-9E51-5CC65B48F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1430" y="150061"/>
            <a:ext cx="2360399" cy="65689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CBEC61-998D-278B-DEE1-DD429CD86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7176" y="702991"/>
            <a:ext cx="3262142" cy="4239259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D0436AF3-3E4A-1D68-3980-D1084431D708}"/>
              </a:ext>
            </a:extLst>
          </p:cNvPr>
          <p:cNvSpPr txBox="1">
            <a:spLocks/>
          </p:cNvSpPr>
          <p:nvPr/>
        </p:nvSpPr>
        <p:spPr>
          <a:xfrm>
            <a:off x="869950" y="1951419"/>
            <a:ext cx="4464900" cy="442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>
                <a:latin typeface="Segoe UI Semibold"/>
                <a:cs typeface="Segoe UI Semibold"/>
              </a:rPr>
              <a:t>Content and Design</a:t>
            </a:r>
          </a:p>
          <a:p>
            <a:endParaRPr lang="en-GB" sz="1800">
              <a:latin typeface="Segoe UI Semibold"/>
              <a:cs typeface="Segoe UI Semibold"/>
            </a:endParaRPr>
          </a:p>
          <a:p>
            <a:r>
              <a:rPr lang="en-GB" sz="1800">
                <a:latin typeface="Calibri"/>
                <a:ea typeface="Calibri"/>
                <a:cs typeface="Segoe UI Semibold"/>
              </a:rPr>
              <a:t>The fostering team wanted to refresh the kinship carers web pages to align them more with fostering where images and branding are used.</a:t>
            </a:r>
          </a:p>
          <a:p>
            <a:endParaRPr lang="en-GB" sz="1800">
              <a:latin typeface="Calibri"/>
              <a:ea typeface="Calibri"/>
              <a:cs typeface="Segoe UI Semibold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GB" sz="1800">
                <a:latin typeface="Calibri"/>
                <a:ea typeface="Calibri"/>
                <a:cs typeface="Segoe UI Semibold"/>
              </a:rPr>
              <a:t>Landing page changed to panel template</a:t>
            </a:r>
            <a:endParaRPr lang="en-US" sz="1800"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GB" sz="1800">
                <a:latin typeface="Calibri"/>
                <a:ea typeface="Calibri"/>
                <a:cs typeface="Segoe UI Semibold"/>
              </a:rPr>
              <a:t>Metadata added </a:t>
            </a:r>
            <a:endParaRPr lang="en-US" sz="1800"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800">
                <a:latin typeface="Calibri"/>
                <a:ea typeface="Calibri"/>
                <a:cs typeface="Calibri"/>
              </a:rPr>
              <a:t>Added styling to </a:t>
            </a:r>
            <a:r>
              <a:rPr lang="en-US" sz="1800" err="1">
                <a:latin typeface="Calibri"/>
                <a:ea typeface="Calibri"/>
                <a:cs typeface="Calibri"/>
              </a:rPr>
              <a:t>colour</a:t>
            </a:r>
            <a:r>
              <a:rPr lang="en-US" sz="1800">
                <a:latin typeface="Calibri"/>
                <a:ea typeface="Calibri"/>
                <a:cs typeface="Calibri"/>
              </a:rPr>
              <a:t> the panels</a:t>
            </a:r>
            <a:endParaRPr lang="en-GB"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GB" sz="1800">
                <a:latin typeface="Calibri"/>
                <a:ea typeface="Calibri"/>
                <a:cs typeface="Segoe UI Semibold"/>
              </a:rPr>
              <a:t>Images added to landing page.  Main content pages remain the same.  </a:t>
            </a:r>
            <a:endParaRPr lang="en-GB">
              <a:latin typeface="Calibri"/>
              <a:ea typeface="Calibri"/>
              <a:cs typeface="Calibri"/>
            </a:endParaRPr>
          </a:p>
          <a:p>
            <a:endParaRPr lang="en-GB" sz="1800">
              <a:latin typeface="Calibri"/>
              <a:ea typeface="Calibri"/>
              <a:cs typeface="Segoe UI Semibold"/>
            </a:endParaRPr>
          </a:p>
          <a:p>
            <a:endParaRPr lang="en-US" sz="1800">
              <a:latin typeface="Calibri"/>
              <a:ea typeface="Calibri"/>
              <a:cs typeface="Calibri"/>
            </a:endParaRPr>
          </a:p>
          <a:p>
            <a:r>
              <a:rPr lang="en-US" sz="1800">
                <a:latin typeface="Calibri"/>
                <a:ea typeface="Calibri"/>
                <a:cs typeface="Calibri"/>
              </a:rPr>
              <a:t>New pages with the service for checking/ approval before being put live.</a:t>
            </a:r>
          </a:p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1600">
              <a:latin typeface="Segoe UI Semibold" panose="020B0702040204020203" pitchFamily="34" charset="0"/>
              <a:ea typeface="Calibri"/>
              <a:cs typeface="Segoe UI Semibold" panose="020B0702040204020203" pitchFamily="34" charset="0"/>
            </a:endParaRPr>
          </a:p>
          <a:p>
            <a:endParaRPr lang="en-GB" sz="2800">
              <a:latin typeface="Segoe UI Semibold" panose="020B0702040204020203" pitchFamily="34" charset="0"/>
              <a:ea typeface="Calibri"/>
              <a:cs typeface="Segoe UI Semibold" panose="020B0702040204020203" pitchFamily="34" charset="0"/>
            </a:endParaRPr>
          </a:p>
          <a:p>
            <a:endParaRPr lang="en-GB" sz="1800">
              <a:latin typeface="Calibri"/>
              <a:ea typeface="Calibri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772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>
                <a:latin typeface="Segoe UI Semibold"/>
                <a:cs typeface="Segoe UI Semibold"/>
              </a:rPr>
              <a:t>Kinship carers newsletter</a:t>
            </a:r>
            <a:br>
              <a:rPr lang="en-GB" sz="2800">
                <a:latin typeface="Segoe UI Semibold"/>
                <a:cs typeface="Segoe UI Semibold"/>
              </a:rPr>
            </a:b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10CC8-1244-FBE5-73EF-6F19F90A5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354233"/>
            <a:ext cx="2810933" cy="19552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0436AF3-3E4A-1D68-3980-D1084431D708}"/>
              </a:ext>
            </a:extLst>
          </p:cNvPr>
          <p:cNvSpPr txBox="1">
            <a:spLocks/>
          </p:cNvSpPr>
          <p:nvPr/>
        </p:nvSpPr>
        <p:spPr>
          <a:xfrm>
            <a:off x="869950" y="1951419"/>
            <a:ext cx="4464900" cy="1958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000" b="1">
              <a:latin typeface="Segoe UI Semibold"/>
              <a:cs typeface="Segoe UI Semibold"/>
            </a:endParaRPr>
          </a:p>
          <a:p>
            <a:endParaRPr lang="en-GB" sz="1800">
              <a:latin typeface="Segoe UI Semibold"/>
              <a:cs typeface="Segoe UI Semibold"/>
            </a:endParaRPr>
          </a:p>
          <a:p>
            <a:r>
              <a:rPr lang="en-GB" sz="1800">
                <a:latin typeface="Calibri"/>
                <a:ea typeface="Calibri"/>
                <a:cs typeface="Segoe UI Semibold"/>
              </a:rPr>
              <a:t>Kinship carers monthly newsletter checked and issued through Mailchimp</a:t>
            </a:r>
            <a:endParaRPr lang="en-US"/>
          </a:p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1600">
              <a:latin typeface="Segoe UI Semibold" panose="020B0702040204020203" pitchFamily="34" charset="0"/>
              <a:ea typeface="Calibri"/>
              <a:cs typeface="Segoe UI Semibold" panose="020B0702040204020203" pitchFamily="34" charset="0"/>
            </a:endParaRPr>
          </a:p>
          <a:p>
            <a:endParaRPr lang="en-GB" sz="2800">
              <a:latin typeface="Segoe UI Semibold" panose="020B0702040204020203" pitchFamily="34" charset="0"/>
              <a:ea typeface="Calibri"/>
              <a:cs typeface="Segoe UI Semibold" panose="020B0702040204020203" pitchFamily="34" charset="0"/>
            </a:endParaRPr>
          </a:p>
          <a:p>
            <a:endParaRPr lang="en-GB" sz="1800">
              <a:latin typeface="Calibri"/>
              <a:ea typeface="Calibri"/>
              <a:cs typeface="Segoe UI Semibold" panose="020B0702040204020203" pitchFamily="34" charset="0"/>
            </a:endParaRPr>
          </a:p>
        </p:txBody>
      </p:sp>
      <p:pic>
        <p:nvPicPr>
          <p:cNvPr id="7" name="Picture 6" descr="A screenshot of a web page&#10;&#10;Description automatically generated">
            <a:extLst>
              <a:ext uri="{FF2B5EF4-FFF2-40B4-BE49-F238E27FC236}">
                <a16:creationId xmlns:a16="http://schemas.microsoft.com/office/drawing/2014/main" id="{AB60AAC1-A16A-04D0-FBBC-77B395776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771" y="362579"/>
            <a:ext cx="2381250" cy="4810125"/>
          </a:xfrm>
          <a:prstGeom prst="rect">
            <a:avLst/>
          </a:prstGeom>
        </p:spPr>
      </p:pic>
      <p:pic>
        <p:nvPicPr>
          <p:cNvPr id="8" name="Picture 7" descr="A screenshot of a web page&#10;&#10;Description automatically generated">
            <a:extLst>
              <a:ext uri="{FF2B5EF4-FFF2-40B4-BE49-F238E27FC236}">
                <a16:creationId xmlns:a16="http://schemas.microsoft.com/office/drawing/2014/main" id="{9AE34E2C-5134-A6AA-8A3E-354498438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954" y="361861"/>
            <a:ext cx="2181225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74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>
                <a:latin typeface="Segoe UI Semibold"/>
                <a:cs typeface="Segoe UI Semibold"/>
              </a:rPr>
              <a:t>Bulky waste email</a:t>
            </a:r>
            <a:br>
              <a:rPr lang="en-GB" sz="2800">
                <a:latin typeface="Segoe UI Semibold"/>
                <a:cs typeface="Segoe UI Semibold"/>
              </a:rPr>
            </a:b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8" y="2504399"/>
            <a:ext cx="4415398" cy="31747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178836"/>
            <a:ext cx="4295676" cy="2250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1800">
              <a:latin typeface="Calibri"/>
              <a:cs typeface="Segoe UI Semibold" panose="020B07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10CC8-1244-FBE5-73EF-6F19F90A5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354233"/>
            <a:ext cx="2810933" cy="19552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0436AF3-3E4A-1D68-3980-D1084431D708}"/>
              </a:ext>
            </a:extLst>
          </p:cNvPr>
          <p:cNvSpPr txBox="1">
            <a:spLocks/>
          </p:cNvSpPr>
          <p:nvPr/>
        </p:nvSpPr>
        <p:spPr>
          <a:xfrm>
            <a:off x="838200" y="1964986"/>
            <a:ext cx="4464900" cy="363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latin typeface="Segoe UI Semibold"/>
                <a:cs typeface="Segoe UI Semibold"/>
              </a:rPr>
              <a:t>Request from CSU to amend bulky waste confirmation email to include information for both indoor and outdoor collections.</a:t>
            </a:r>
          </a:p>
          <a:p>
            <a:endParaRPr lang="en-GB" sz="1800">
              <a:latin typeface="Segoe UI Semibold"/>
              <a:cs typeface="Segoe UI Semibold"/>
            </a:endParaRPr>
          </a:p>
          <a:p>
            <a:r>
              <a:rPr lang="en-GB" sz="1800">
                <a:latin typeface="Segoe UI Semibold"/>
                <a:cs typeface="Segoe UI Semibold"/>
              </a:rPr>
              <a:t>Previously the email just detailed what to do if the customer booked an outdoor collection so was confusing for those who’d booked an indoor collection. </a:t>
            </a:r>
          </a:p>
          <a:p>
            <a:endParaRPr lang="en-GB" sz="1800">
              <a:latin typeface="Segoe UI Semibold"/>
              <a:cs typeface="Segoe UI Semibold"/>
            </a:endParaRPr>
          </a:p>
          <a:p>
            <a:endParaRPr lang="en-GB" sz="1800">
              <a:latin typeface="Segoe UI Semibold"/>
              <a:cs typeface="Segoe UI Semibold"/>
            </a:endParaRPr>
          </a:p>
          <a:p>
            <a:endParaRPr lang="en-GB" sz="2800">
              <a:latin typeface="Segoe UI Semibold"/>
              <a:cs typeface="Segoe UI Semibold"/>
            </a:endParaRPr>
          </a:p>
          <a:p>
            <a:endParaRPr lang="en-GB" sz="1600">
              <a:latin typeface="Segoe UI Semibold"/>
              <a:cs typeface="Segoe UI Semibold"/>
            </a:endParaRPr>
          </a:p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1800">
              <a:latin typeface="Calibri"/>
              <a:cs typeface="Segoe UI Semibold" panose="020B07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F05127-AEB8-C3CF-58A0-BB2916515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320" y="606549"/>
            <a:ext cx="5717953" cy="419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72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7D66A-AFCA-FBAC-F54A-CAAFC8BE4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866EFA-84FC-E61E-259A-5CF2BB68C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51" y="190071"/>
            <a:ext cx="10515600" cy="1325563"/>
          </a:xfrm>
        </p:spPr>
        <p:txBody>
          <a:bodyPr>
            <a:normAutofit/>
          </a:bodyPr>
          <a:lstStyle/>
          <a:p>
            <a:r>
              <a:rPr lang="en-GB" sz="1800">
                <a:latin typeface="Segoe UI Semibold"/>
                <a:cs typeface="Segoe UI Semibold"/>
              </a:rPr>
              <a:t>New Devolution intranet pages for Councillors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16F038-B31B-A014-0D62-E07F3F9F3642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21E475-A2BE-FECE-649B-61D3E75A7888}"/>
              </a:ext>
            </a:extLst>
          </p:cNvPr>
          <p:cNvSpPr txBox="1"/>
          <p:nvPr/>
        </p:nvSpPr>
        <p:spPr>
          <a:xfrm>
            <a:off x="379896" y="1400686"/>
            <a:ext cx="2278564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/>
            <a:endParaRPr lang="en-US" b="0" i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pPr algn="l" rtl="0" fontAlgn="base"/>
            <a:r>
              <a:rPr lang="en-US" sz="18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pPr algn="l" rtl="0" fontAlgn="base"/>
            <a:endParaRPr lang="en-US" b="0" i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pPr algn="l" rtl="0" fontAlgn="base"/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 descr="A screenshot of a website&#10;&#10;Description automatically generated">
            <a:extLst>
              <a:ext uri="{FF2B5EF4-FFF2-40B4-BE49-F238E27FC236}">
                <a16:creationId xmlns:a16="http://schemas.microsoft.com/office/drawing/2014/main" id="{EB6532C6-88EF-E96F-CB5A-556118184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33" y="1513293"/>
            <a:ext cx="11007811" cy="45007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8AE437-8C41-2E19-2BC5-9D8F880AA712}"/>
              </a:ext>
            </a:extLst>
          </p:cNvPr>
          <p:cNvSpPr txBox="1"/>
          <p:nvPr/>
        </p:nvSpPr>
        <p:spPr>
          <a:xfrm>
            <a:off x="265670" y="1068859"/>
            <a:ext cx="69547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  <a:hlinkClick r:id="rId4"/>
              </a:rPr>
              <a:t>https://intranet.gateshead.gov.uk/article/27680/North-East-Devolution</a:t>
            </a:r>
            <a:endParaRPr 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71EF111E-FE11-ADF4-BF01-6AC6186E4F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70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7D66A-AFCA-FBAC-F54A-CAAFC8BE4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866EFA-84FC-E61E-259A-5CF2BB68C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89" y="-190929"/>
            <a:ext cx="10515600" cy="1325563"/>
          </a:xfrm>
        </p:spPr>
        <p:txBody>
          <a:bodyPr>
            <a:normAutofit/>
          </a:bodyPr>
          <a:lstStyle/>
          <a:p>
            <a:r>
              <a:rPr lang="en-GB" sz="1800">
                <a:latin typeface="Segoe UI Semibold"/>
                <a:cs typeface="Segoe UI Semibold"/>
              </a:rPr>
              <a:t>Create new site IA in test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21E475-A2BE-FECE-649B-61D3E75A7888}"/>
              </a:ext>
            </a:extLst>
          </p:cNvPr>
          <p:cNvSpPr txBox="1"/>
          <p:nvPr/>
        </p:nvSpPr>
        <p:spPr>
          <a:xfrm>
            <a:off x="122464" y="669578"/>
            <a:ext cx="4440996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solidFill>
                  <a:srgbClr val="000000"/>
                </a:solidFill>
                <a:ea typeface="+mn-lt"/>
                <a:cs typeface="+mn-lt"/>
                <a:hlinkClick r:id="rId3"/>
              </a:rPr>
              <a:t>https://gateshead.ghc2-tst.gosshosted.com/</a:t>
            </a:r>
            <a:endParaRPr lang="en-US"/>
          </a:p>
          <a:p>
            <a:pPr algn="l" rtl="0" fontAlgn="base"/>
            <a:endParaRPr lang="en-US" b="0" i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pPr algn="l" rtl="0" fontAlgn="base"/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A screenshot of a website&#10;&#10;Description automatically generated">
            <a:extLst>
              <a:ext uri="{FF2B5EF4-FFF2-40B4-BE49-F238E27FC236}">
                <a16:creationId xmlns:a16="http://schemas.microsoft.com/office/drawing/2014/main" id="{8BD8FED2-AE8E-5CA3-9BF9-E25CA3D89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6765" y="278026"/>
            <a:ext cx="6006145" cy="6126893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71EF111E-FE11-ADF4-BF01-6AC6186E4F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995" y="6406228"/>
            <a:ext cx="1366818" cy="380395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1109C915-DD7E-CC87-9366-22CE9A734A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528" y="1600843"/>
            <a:ext cx="5765971" cy="271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90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7D66A-AFCA-FBAC-F54A-CAAFC8BE4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866EFA-84FC-E61E-259A-5CF2BB68C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89" y="-190929"/>
            <a:ext cx="5881817" cy="1325563"/>
          </a:xfrm>
        </p:spPr>
        <p:txBody>
          <a:bodyPr>
            <a:normAutofit/>
          </a:bodyPr>
          <a:lstStyle/>
          <a:p>
            <a:r>
              <a:rPr lang="en-GB" sz="1800">
                <a:latin typeface="Segoe UI Semibold"/>
                <a:cs typeface="Segoe UI Semibold"/>
              </a:rPr>
              <a:t>Taxi vehicle testing wireframe – for licensing team and inspectors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21E475-A2BE-FECE-649B-61D3E75A7888}"/>
              </a:ext>
            </a:extLst>
          </p:cNvPr>
          <p:cNvSpPr txBox="1"/>
          <p:nvPr/>
        </p:nvSpPr>
        <p:spPr>
          <a:xfrm>
            <a:off x="122464" y="669578"/>
            <a:ext cx="4440996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US"/>
          </a:p>
          <a:p>
            <a:pPr algn="l" rtl="0" fontAlgn="base"/>
            <a:endParaRPr lang="en-US" b="0" i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pPr algn="l" rtl="0" fontAlgn="base"/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71EF111E-FE11-ADF4-BF01-6AC6186E4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995" y="6406228"/>
            <a:ext cx="1366818" cy="380395"/>
          </a:xfrm>
          <a:prstGeom prst="rect">
            <a:avLst/>
          </a:prstGeom>
        </p:spPr>
      </p:pic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9BB6DBB7-2C0D-706C-D9CA-927E59916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91" y="1375333"/>
            <a:ext cx="6103981" cy="4107335"/>
          </a:xfrm>
          <a:prstGeom prst="rect">
            <a:avLst/>
          </a:prstGeom>
        </p:spPr>
      </p:pic>
      <p:pic>
        <p:nvPicPr>
          <p:cNvPr id="3" name="Picture 2" descr="A screenshot of a taxi vehicle test dashboard&#10;&#10;Description automatically generated">
            <a:extLst>
              <a:ext uri="{FF2B5EF4-FFF2-40B4-BE49-F238E27FC236}">
                <a16:creationId xmlns:a16="http://schemas.microsoft.com/office/drawing/2014/main" id="{C0B9E61B-6009-E393-7A2C-723D1C2E49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840" y="0"/>
            <a:ext cx="60159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86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28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69515" y="1711193"/>
            <a:ext cx="10484285" cy="663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Development</a:t>
            </a:r>
          </a:p>
          <a:p>
            <a:endParaRPr lang="en-GB" sz="1800">
              <a:latin typeface="Calibri"/>
              <a:ea typeface="Calibri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10CC8-1244-FBE5-73EF-6F19F90A5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375109"/>
            <a:ext cx="8071864" cy="19343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 sz="2000">
                <a:ea typeface="Calibri"/>
                <a:cs typeface="Calibri"/>
              </a:rPr>
              <a:t>History search payment form</a:t>
            </a:r>
            <a:endParaRPr lang="en-US"/>
          </a:p>
          <a:p>
            <a:pPr marL="342900" indent="-342900"/>
            <a:r>
              <a:rPr lang="en-US" sz="2000">
                <a:ea typeface="Calibri"/>
                <a:cs typeface="Calibri"/>
              </a:rPr>
              <a:t>Food hygiene re-rating payment</a:t>
            </a: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</p:txBody>
      </p:sp>
      <p:pic>
        <p:nvPicPr>
          <p:cNvPr id="2" name="Picture 1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8181A3CD-EE08-1450-5B4C-6939F0A39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899" y="468085"/>
            <a:ext cx="7068031" cy="5464629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EC28C32B-C0DD-4CE5-7B80-4766614C9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427" y="3201080"/>
            <a:ext cx="2924175" cy="273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5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66C61E19-6720-5B5B-873C-1A45E6B40A73}"/>
              </a:ext>
            </a:extLst>
          </p:cNvPr>
          <p:cNvSpPr txBox="1">
            <a:spLocks/>
          </p:cNvSpPr>
          <p:nvPr/>
        </p:nvSpPr>
        <p:spPr>
          <a:xfrm>
            <a:off x="876679" y="1376757"/>
            <a:ext cx="8942024" cy="4775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>
              <a:latin typeface="Segoe UI Semibold"/>
              <a:cs typeface="Segoe UI Semibold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4C08FD-D5F0-5EF5-91C4-1A6D7C18DAA1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214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Segoe UI Semibold"/>
                <a:cs typeface="Segoe UI Semibold"/>
              </a:rPr>
              <a:t>Sprint 28 goals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763703-5D07-1382-4E59-217774925E1F}"/>
              </a:ext>
            </a:extLst>
          </p:cNvPr>
          <p:cNvCxnSpPr/>
          <p:nvPr/>
        </p:nvCxnSpPr>
        <p:spPr>
          <a:xfrm>
            <a:off x="875639" y="1421933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20E3984-469C-0F7A-8E04-7822190E88FD}"/>
              </a:ext>
            </a:extLst>
          </p:cNvPr>
          <p:cNvSpPr txBox="1"/>
          <p:nvPr/>
        </p:nvSpPr>
        <p:spPr>
          <a:xfrm>
            <a:off x="958788" y="1837678"/>
            <a:ext cx="818299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i="0"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Start implementing new IA and plan how to roll this out </a:t>
            </a:r>
          </a:p>
          <a:p>
            <a:endParaRPr lang="en-GB" sz="4000" b="1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GB" sz="4000" b="1" i="0"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Progress taxi vehicle testing</a:t>
            </a:r>
            <a:endParaRPr lang="en-GB" sz="4000" b="1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568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sz="2800">
                <a:latin typeface="Segoe UI Semibold"/>
                <a:cs typeface="Segoe UI Semibold"/>
              </a:rPr>
              <a:t>Development – Code improvements</a:t>
            </a: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10CC8-1244-FBE5-73EF-6F19F90A5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0" y="1874367"/>
            <a:ext cx="8104521" cy="24351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 sz="2000">
                <a:ea typeface="Calibri"/>
                <a:cs typeface="Calibri"/>
              </a:rPr>
              <a:t>Environmental health enforcement advice payment form</a:t>
            </a:r>
            <a:endParaRPr lang="en-US">
              <a:ea typeface="Calibri"/>
              <a:cs typeface="Calibri"/>
            </a:endParaRPr>
          </a:p>
          <a:p>
            <a:pPr marL="342900" indent="-342900"/>
            <a:r>
              <a:rPr lang="en-US" sz="2000">
                <a:ea typeface="Calibri"/>
                <a:cs typeface="Calibri"/>
              </a:rPr>
              <a:t>Safer Food Better Business (SFBB) pack</a:t>
            </a:r>
          </a:p>
          <a:p>
            <a:pPr marL="342900" indent="-342900"/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000">
                <a:ea typeface="Calibri"/>
                <a:cs typeface="Calibri"/>
              </a:rPr>
              <a:t>Forms now read prices from config and have been updated to use the latest standards.</a:t>
            </a: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9492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10CC8-1244-FBE5-73EF-6F19F90A5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1863480"/>
            <a:ext cx="8071864" cy="19343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 sz="2000">
                <a:ea typeface="Calibri"/>
                <a:cs typeface="Calibri"/>
              </a:rPr>
              <a:t>Update to Report a damaged or dangerous structure – map page</a:t>
            </a:r>
            <a:endParaRPr lang="en-US"/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</p:txBody>
      </p:sp>
      <p:pic>
        <p:nvPicPr>
          <p:cNvPr id="2" name="Picture 1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4B75A0C1-43E6-3BE5-16E0-4DF145C12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857" y="2507917"/>
            <a:ext cx="10744201" cy="2767453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7CD060D-9D70-FFA5-8EB3-396D8198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57" y="376010"/>
            <a:ext cx="10482943" cy="1347335"/>
          </a:xfrm>
        </p:spPr>
        <p:txBody>
          <a:bodyPr/>
          <a:lstStyle/>
          <a:p>
            <a:r>
              <a:rPr lang="en-GB" sz="2800">
                <a:latin typeface="Segoe UI Semibold"/>
                <a:cs typeface="Segoe UI Semibold"/>
              </a:rPr>
              <a:t>Development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1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sz="2800">
                <a:latin typeface="Segoe UI Semibold"/>
                <a:cs typeface="Segoe UI Semibold"/>
              </a:rPr>
              <a:t>Development</a:t>
            </a: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10CC8-1244-FBE5-73EF-6F19F90A5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1711081"/>
            <a:ext cx="8071864" cy="7913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 sz="2000">
                <a:ea typeface="Calibri"/>
                <a:cs typeface="Calibri"/>
              </a:rPr>
              <a:t>Update Intranet book a room booking form – updated groups and services.</a:t>
            </a:r>
            <a:endParaRPr lang="en-US"/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</p:txBody>
      </p:sp>
      <p:pic>
        <p:nvPicPr>
          <p:cNvPr id="10" name="Picture 9" descr="A screenshot of a login form&#10;&#10;Description automatically generated">
            <a:extLst>
              <a:ext uri="{FF2B5EF4-FFF2-40B4-BE49-F238E27FC236}">
                <a16:creationId xmlns:a16="http://schemas.microsoft.com/office/drawing/2014/main" id="{B6E40E0B-C841-A00D-DB75-E94B1A4D1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620" y="2501674"/>
            <a:ext cx="10027103" cy="341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82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69515" y="458590"/>
            <a:ext cx="10484285" cy="663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Development</a:t>
            </a:r>
          </a:p>
          <a:p>
            <a:endParaRPr lang="en-GB" sz="1800">
              <a:latin typeface="Calibri"/>
              <a:ea typeface="Calibri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10CC8-1244-FBE5-73EF-6F19F90A5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1049438"/>
            <a:ext cx="8071864" cy="19343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 sz="2000">
                <a:ea typeface="Calibri"/>
                <a:cs typeface="Calibri"/>
              </a:rPr>
              <a:t>Skin piercing registration payment form: </a:t>
            </a:r>
            <a:r>
              <a:rPr lang="en-US" sz="2000">
                <a:ea typeface="+mn-lt"/>
                <a:cs typeface="+mn-lt"/>
                <a:hlinkClick r:id="rId4"/>
              </a:rPr>
              <a:t>https://gateshead.ghc2-dev.gosshosted.com/article/12386</a:t>
            </a:r>
            <a:r>
              <a:rPr lang="en-US" sz="2000">
                <a:ea typeface="+mn-lt"/>
                <a:cs typeface="+mn-lt"/>
              </a:rPr>
              <a:t> </a:t>
            </a:r>
            <a:endParaRPr lang="en-US">
              <a:ea typeface="Calibri"/>
              <a:cs typeface="Calibri"/>
            </a:endParaRPr>
          </a:p>
          <a:p>
            <a:pPr marL="342900" indent="-342900"/>
            <a:r>
              <a:rPr lang="en-US" sz="2000">
                <a:ea typeface="Calibri"/>
                <a:cs typeface="Calibri"/>
              </a:rPr>
              <a:t>Brighten the day (providers area) exports</a:t>
            </a:r>
          </a:p>
          <a:p>
            <a:pPr marL="342900" indent="-342900"/>
            <a:r>
              <a:rPr lang="en-US" sz="2000">
                <a:ea typeface="Calibri"/>
                <a:cs typeface="Calibri"/>
              </a:rPr>
              <a:t>Update to alert text on standard payment form</a:t>
            </a: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</p:txBody>
      </p:sp>
      <p:pic>
        <p:nvPicPr>
          <p:cNvPr id="8" name="Picture 7" descr="A screenshot of a message&#10;&#10;Description automatically generated">
            <a:extLst>
              <a:ext uri="{FF2B5EF4-FFF2-40B4-BE49-F238E27FC236}">
                <a16:creationId xmlns:a16="http://schemas.microsoft.com/office/drawing/2014/main" id="{F2C678D7-B7EC-1339-1E60-7978FDDB68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073" y="2779603"/>
            <a:ext cx="9240294" cy="362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54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03B79A-C9F5-D0E1-6CD7-1F46301C7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73061"/>
            <a:ext cx="9756062" cy="44984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b="1">
              <a:ea typeface="Calibri" panose="020F0502020204030204"/>
              <a:cs typeface="Calibri"/>
            </a:endParaRPr>
          </a:p>
          <a:p>
            <a:pPr marL="0" indent="0">
              <a:buNone/>
            </a:pPr>
            <a:endParaRPr lang="en-GB" b="1">
              <a:ea typeface="Calibri" panose="020F0502020204030204"/>
              <a:cs typeface="Calibri"/>
            </a:endParaRPr>
          </a:p>
          <a:p>
            <a:pPr marL="0" indent="0">
              <a:buNone/>
            </a:pPr>
            <a:endParaRPr lang="en-GB" b="1">
              <a:ea typeface="Calibri" panose="020F0502020204030204"/>
              <a:cs typeface="Calibri"/>
            </a:endParaRPr>
          </a:p>
          <a:p>
            <a:endParaRPr lang="en-GB" sz="1400">
              <a:ea typeface="Calibri"/>
              <a:cs typeface="Calibri"/>
            </a:endParaRPr>
          </a:p>
          <a:p>
            <a:pPr marL="0" indent="0">
              <a:buNone/>
            </a:pPr>
            <a:endParaRPr lang="en-GB" b="1"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  <a:p>
            <a:pPr marL="0" indent="0">
              <a:buNone/>
            </a:pPr>
            <a:endParaRPr lang="en-GB">
              <a:ea typeface="Calibri"/>
              <a:cs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09B7BB-A470-4900-5995-FDE60AF9749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3940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Segoe UI Semibold"/>
                <a:cs typeface="Segoe UI Semibold"/>
              </a:rPr>
              <a:t>What's coming up in Sprint 30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F55FC7-95D9-2960-C78F-24AF0E42E328}"/>
              </a:ext>
            </a:extLst>
          </p:cNvPr>
          <p:cNvSpPr txBox="1"/>
          <p:nvPr/>
        </p:nvSpPr>
        <p:spPr>
          <a:xfrm>
            <a:off x="3715473" y="850739"/>
            <a:ext cx="2743199" cy="3657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BB5853-997C-76F1-31D7-2BE6354E2B1C}"/>
              </a:ext>
            </a:extLst>
          </p:cNvPr>
          <p:cNvSpPr txBox="1"/>
          <p:nvPr/>
        </p:nvSpPr>
        <p:spPr>
          <a:xfrm>
            <a:off x="994457" y="1715946"/>
            <a:ext cx="10083478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>
                <a:ea typeface="Calibri" panose="020F0502020204030204"/>
                <a:cs typeface="Calibri" panose="020F0502020204030204"/>
              </a:rPr>
              <a:t>Develop ECO flex postcode tool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ea typeface="Calibri" panose="020F0502020204030204"/>
                <a:cs typeface="Calibri" panose="020F0502020204030204"/>
              </a:rPr>
              <a:t>Direct Payments mapping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ea typeface="Calibri" panose="020F0502020204030204"/>
                <a:cs typeface="Calibri" panose="020F0502020204030204"/>
              </a:rPr>
              <a:t>Progress care cost calculator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ea typeface="Calibri" panose="020F0502020204030204"/>
                <a:cs typeface="Calibri" panose="020F0502020204030204"/>
              </a:rPr>
              <a:t>Taxi vehicle testing, wireframe for examiners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ea typeface="Calibri" panose="020F0502020204030204"/>
                <a:cs typeface="Calibri" panose="020F0502020204030204"/>
              </a:rPr>
              <a:t>New Mailchimp campaign set up for HDRC (Health detriments research collaboration.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ea typeface="Calibri" panose="020F0502020204030204"/>
                <a:cs typeface="Calibri" panose="020F0502020204030204"/>
              </a:rPr>
              <a:t>Updates to Tyne Derwent Way website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ea typeface="Calibri" panose="020F0502020204030204"/>
                <a:cs typeface="Calibri" panose="020F0502020204030204"/>
              </a:rPr>
              <a:t>Improvements to householder planning content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ea typeface="Calibri" panose="020F0502020204030204"/>
                <a:cs typeface="Calibri" panose="020F0502020204030204"/>
              </a:rPr>
              <a:t>Alternate provision register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ea typeface="Calibri" panose="020F0502020204030204"/>
                <a:cs typeface="Calibri" panose="020F0502020204030204"/>
              </a:rPr>
              <a:t>Continue work on IA</a:t>
            </a:r>
          </a:p>
        </p:txBody>
      </p:sp>
    </p:spTree>
    <p:extLst>
      <p:ext uri="{BB962C8B-B14F-4D97-AF65-F5344CB8AC3E}">
        <p14:creationId xmlns:p14="http://schemas.microsoft.com/office/powerpoint/2010/main" val="3719003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28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1788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Deployment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841096" y="2049148"/>
            <a:ext cx="9177006" cy="4445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i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b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61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1F29247-0259-9C87-5E15-53F3469DB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206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18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872D4-7360-739B-4B34-D7BC23395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957C9604-5F78-18AB-3458-B88FEC995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8728692-738F-B1DE-4CDA-76ED76321D03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214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Segoe UI Semibold"/>
                <a:cs typeface="Segoe UI Semibold"/>
              </a:rPr>
              <a:t>Sprint 28 - Discovery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7013DA-ACD2-3E3C-1457-F48BCA9FF592}"/>
              </a:ext>
            </a:extLst>
          </p:cNvPr>
          <p:cNvCxnSpPr/>
          <p:nvPr/>
        </p:nvCxnSpPr>
        <p:spPr>
          <a:xfrm>
            <a:off x="875639" y="1421933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7FF0C77-EB58-797F-CDBC-4D91D580A0C7}"/>
              </a:ext>
            </a:extLst>
          </p:cNvPr>
          <p:cNvSpPr txBox="1"/>
          <p:nvPr/>
        </p:nvSpPr>
        <p:spPr>
          <a:xfrm>
            <a:off x="742208" y="1579385"/>
            <a:ext cx="10301844" cy="60939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Calibri"/>
                <a:cs typeface="Calibri"/>
              </a:rPr>
              <a:t>Council Tax e-billing user research –</a:t>
            </a:r>
            <a:r>
              <a:rPr lang="en-US" sz="1600">
                <a:solidFill>
                  <a:srgbClr val="FF0000"/>
                </a:solidFill>
                <a:ea typeface="Calibri"/>
                <a:cs typeface="Calibri"/>
              </a:rPr>
              <a:t> </a:t>
            </a:r>
            <a:r>
              <a:rPr lang="en-US" sz="1600">
                <a:ea typeface="Calibri"/>
                <a:cs typeface="Calibri"/>
                <a:hlinkClick r:id="rId4"/>
              </a:rPr>
              <a:t>Miro board</a:t>
            </a:r>
            <a:endParaRPr lang="en-US" sz="16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Calibri"/>
                <a:cs typeface="Calibri"/>
              </a:rPr>
              <a:t>Finishing survey draft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Calibri"/>
                <a:cs typeface="Calibri"/>
              </a:rPr>
              <a:t>Agreeing next steps with service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Calibri"/>
                <a:cs typeface="Calibri"/>
              </a:rPr>
              <a:t>Planning for launch on website and via Notify service</a:t>
            </a:r>
          </a:p>
          <a:p>
            <a:pPr marL="285750" indent="-285750">
              <a:buFont typeface="Arial"/>
              <a:buChar char="•"/>
            </a:pPr>
            <a:endParaRPr lang="en-US" sz="1600">
              <a:ea typeface="Calibri"/>
              <a:cs typeface="Calibri"/>
            </a:endParaRPr>
          </a:p>
          <a:p>
            <a:r>
              <a:rPr lang="en-US" sz="1600">
                <a:ea typeface="Calibri"/>
                <a:cs typeface="Calibri"/>
              </a:rPr>
              <a:t>Direct payments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Calibri"/>
                <a:cs typeface="Calibri"/>
              </a:rPr>
              <a:t>Met with colleagues from Revs &amp; Bens and ASC to agree next steps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Calibri"/>
                <a:cs typeface="Calibri"/>
              </a:rPr>
              <a:t>Reviewed service design plan (process mapping, customer journey mapping, user research) with </a:t>
            </a:r>
            <a:r>
              <a:rPr lang="en-US" sz="1600">
                <a:ea typeface="Calibri"/>
                <a:cs typeface="Calibri"/>
                <a:hlinkClick r:id="rId5"/>
              </a:rPr>
              <a:t>presentation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Calibri"/>
                <a:cs typeface="Calibri"/>
              </a:rPr>
              <a:t>Agreed on next dates for process mapping sessions</a:t>
            </a:r>
          </a:p>
          <a:p>
            <a:pPr marL="285750" indent="-285750">
              <a:buFont typeface="Arial"/>
              <a:buChar char="•"/>
            </a:pPr>
            <a:endParaRPr lang="en-US" sz="1600">
              <a:ea typeface="Calibri"/>
              <a:cs typeface="Calibri"/>
            </a:endParaRPr>
          </a:p>
          <a:p>
            <a:r>
              <a:rPr lang="en-US" sz="1600">
                <a:ea typeface="Calibri"/>
                <a:cs typeface="Calibri"/>
              </a:rPr>
              <a:t>Gateshead District Energy Company – </a:t>
            </a:r>
            <a:r>
              <a:rPr lang="en-US" sz="1600">
                <a:ea typeface="Calibri"/>
                <a:cs typeface="Calibri"/>
                <a:hlinkClick r:id="rId6"/>
              </a:rPr>
              <a:t>Miro board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>
                <a:ea typeface="Calibri"/>
                <a:cs typeface="Calibri"/>
              </a:rPr>
              <a:t>Met colleagues for process mapping session</a:t>
            </a:r>
          </a:p>
          <a:p>
            <a:endParaRPr lang="en-US" sz="1600">
              <a:ea typeface="Calibri"/>
              <a:cs typeface="Calibri"/>
            </a:endParaRPr>
          </a:p>
          <a:p>
            <a:r>
              <a:rPr lang="en-US" sz="1600">
                <a:ea typeface="Calibri"/>
                <a:cs typeface="Calibri"/>
              </a:rPr>
              <a:t>Winter maintenance - </a:t>
            </a:r>
            <a:r>
              <a:rPr lang="en-US" sz="1600">
                <a:ea typeface="Calibri"/>
                <a:cs typeface="Calibri"/>
                <a:hlinkClick r:id="rId7"/>
              </a:rPr>
              <a:t>dashboard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Calibri"/>
                <a:cs typeface="Calibri"/>
              </a:rPr>
              <a:t>Reviewing salt request data for Winter period '23/24</a:t>
            </a:r>
          </a:p>
          <a:p>
            <a:pPr marL="285750" indent="-285750">
              <a:buFont typeface="Arial"/>
              <a:buChar char="•"/>
            </a:pPr>
            <a:endParaRPr lang="en-US" sz="1600">
              <a:ea typeface="Calibri"/>
              <a:cs typeface="Calibri"/>
            </a:endParaRPr>
          </a:p>
          <a:p>
            <a:r>
              <a:rPr lang="en-US" sz="1600">
                <a:ea typeface="Calibri"/>
                <a:cs typeface="Calibri"/>
              </a:rPr>
              <a:t>Adult Social Care – analysis of Contact us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ea typeface="Calibri"/>
                <a:cs typeface="Calibri"/>
              </a:rPr>
              <a:t>760 submissions via contact us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ea typeface="Calibri"/>
                <a:cs typeface="Calibri"/>
              </a:rPr>
              <a:t>Approx. 1/3 of data </a:t>
            </a:r>
            <a:r>
              <a:rPr lang="en-US" sz="1600" err="1">
                <a:ea typeface="Calibri"/>
                <a:cs typeface="Calibri"/>
              </a:rPr>
              <a:t>analysed</a:t>
            </a:r>
            <a:r>
              <a:rPr lang="en-US" sz="1600">
                <a:ea typeface="Calibri"/>
                <a:cs typeface="Calibri"/>
              </a:rPr>
              <a:t> so far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ea typeface="Calibri"/>
                <a:cs typeface="Calibri"/>
              </a:rPr>
              <a:t>Link to </a:t>
            </a:r>
            <a:r>
              <a:rPr lang="en-US" sz="1600">
                <a:ea typeface="Calibri"/>
                <a:cs typeface="Calibri"/>
                <a:hlinkClick r:id="rId8"/>
              </a:rPr>
              <a:t>data</a:t>
            </a:r>
            <a:endParaRPr lang="en-US" sz="1600">
              <a:ea typeface="Calibri"/>
              <a:cs typeface="Calibri"/>
            </a:endParaRPr>
          </a:p>
          <a:p>
            <a:pPr lvl="1"/>
            <a:endParaRPr lang="en-US" sz="16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8146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66C61E19-6720-5B5B-873C-1A45E6B40A73}"/>
              </a:ext>
            </a:extLst>
          </p:cNvPr>
          <p:cNvSpPr txBox="1">
            <a:spLocks/>
          </p:cNvSpPr>
          <p:nvPr/>
        </p:nvSpPr>
        <p:spPr>
          <a:xfrm>
            <a:off x="876679" y="1376758"/>
            <a:ext cx="5123329" cy="94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Design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4C08FD-D5F0-5EF5-91C4-1A6D7C18DAA1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214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Segoe UI Semibold"/>
                <a:cs typeface="Segoe UI Semibold"/>
              </a:rPr>
              <a:t>Sprint 28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763703-5D07-1382-4E59-217774925E1F}"/>
              </a:ext>
            </a:extLst>
          </p:cNvPr>
          <p:cNvCxnSpPr/>
          <p:nvPr/>
        </p:nvCxnSpPr>
        <p:spPr>
          <a:xfrm>
            <a:off x="875639" y="1421933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BF4E47F-D8D8-7AF9-B745-C4FAAA2B8780}"/>
              </a:ext>
            </a:extLst>
          </p:cNvPr>
          <p:cNvSpPr txBox="1"/>
          <p:nvPr/>
        </p:nvSpPr>
        <p:spPr>
          <a:xfrm>
            <a:off x="875862" y="2557517"/>
            <a:ext cx="6779172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Tyne Derwent Way – Post go live snagging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Digital Service Standards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Homelessness appeals form styling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Library events metadata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HWRC availability display in Customer Contact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Kinship care – Panel template set up and styling</a:t>
            </a:r>
          </a:p>
          <a:p>
            <a:pPr marL="285750" indent="-285750">
              <a:buFont typeface="Arial"/>
              <a:buChar char="•"/>
            </a:pPr>
            <a:r>
              <a:rPr lang="en-US" err="1">
                <a:ea typeface="Calibri"/>
                <a:cs typeface="Calibri"/>
              </a:rPr>
              <a:t>Reciteme</a:t>
            </a:r>
            <a:r>
              <a:rPr lang="en-US">
                <a:ea typeface="Calibri"/>
                <a:cs typeface="Calibri"/>
              </a:rPr>
              <a:t> – Move Listen and translate to the header</a:t>
            </a:r>
          </a:p>
        </p:txBody>
      </p:sp>
    </p:spTree>
    <p:extLst>
      <p:ext uri="{BB962C8B-B14F-4D97-AF65-F5344CB8AC3E}">
        <p14:creationId xmlns:p14="http://schemas.microsoft.com/office/powerpoint/2010/main" val="1756896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66C61E19-6720-5B5B-873C-1A45E6B40A73}"/>
              </a:ext>
            </a:extLst>
          </p:cNvPr>
          <p:cNvSpPr txBox="1">
            <a:spLocks/>
          </p:cNvSpPr>
          <p:nvPr/>
        </p:nvSpPr>
        <p:spPr>
          <a:xfrm>
            <a:off x="876679" y="1376758"/>
            <a:ext cx="5123329" cy="94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Post go live snagging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4C08FD-D5F0-5EF5-91C4-1A6D7C18DAA1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214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Segoe UI Semibold"/>
                <a:cs typeface="Segoe UI Semibold"/>
              </a:rPr>
              <a:t>Tyne Derwent Way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763703-5D07-1382-4E59-217774925E1F}"/>
              </a:ext>
            </a:extLst>
          </p:cNvPr>
          <p:cNvCxnSpPr/>
          <p:nvPr/>
        </p:nvCxnSpPr>
        <p:spPr>
          <a:xfrm>
            <a:off x="875639" y="1421933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BF4E47F-D8D8-7AF9-B745-C4FAAA2B8780}"/>
              </a:ext>
            </a:extLst>
          </p:cNvPr>
          <p:cNvSpPr txBox="1"/>
          <p:nvPr/>
        </p:nvSpPr>
        <p:spPr>
          <a:xfrm>
            <a:off x="875862" y="2329793"/>
            <a:ext cx="458951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Fixed various styling issues and bugs with the website after going live.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  <a:hlinkClick r:id="rId4"/>
              </a:rPr>
              <a:t>www.tynederwentway.co.uk</a:t>
            </a:r>
            <a:r>
              <a:rPr lang="en-US">
                <a:ea typeface="Calibri"/>
                <a:cs typeface="Calibri"/>
              </a:rPr>
              <a:t> </a:t>
            </a:r>
          </a:p>
        </p:txBody>
      </p:sp>
      <p:pic>
        <p:nvPicPr>
          <p:cNvPr id="3" name="Picture 2" descr="A group of people walking in a park&#10;&#10;Description automatically generated">
            <a:extLst>
              <a:ext uri="{FF2B5EF4-FFF2-40B4-BE49-F238E27FC236}">
                <a16:creationId xmlns:a16="http://schemas.microsoft.com/office/drawing/2014/main" id="{C9F8AEB0-5B83-C5D0-BC82-B01622BF28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5724" y="1516117"/>
            <a:ext cx="5444001" cy="4114800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255915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66C61E19-6720-5B5B-873C-1A45E6B40A73}"/>
              </a:ext>
            </a:extLst>
          </p:cNvPr>
          <p:cNvSpPr txBox="1">
            <a:spLocks/>
          </p:cNvSpPr>
          <p:nvPr/>
        </p:nvSpPr>
        <p:spPr>
          <a:xfrm>
            <a:off x="876679" y="1376758"/>
            <a:ext cx="5123329" cy="94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Continued development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4C08FD-D5F0-5EF5-91C4-1A6D7C18DAA1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214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Segoe UI Semibold"/>
                <a:cs typeface="Segoe UI Semibold"/>
              </a:rPr>
              <a:t>Digital Service Standards</a:t>
            </a:r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763703-5D07-1382-4E59-217774925E1F}"/>
              </a:ext>
            </a:extLst>
          </p:cNvPr>
          <p:cNvCxnSpPr/>
          <p:nvPr/>
        </p:nvCxnSpPr>
        <p:spPr>
          <a:xfrm>
            <a:off x="875639" y="1421933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BF4E47F-D8D8-7AF9-B745-C4FAAA2B8780}"/>
              </a:ext>
            </a:extLst>
          </p:cNvPr>
          <p:cNvSpPr txBox="1"/>
          <p:nvPr/>
        </p:nvSpPr>
        <p:spPr>
          <a:xfrm>
            <a:off x="840828" y="2329793"/>
            <a:ext cx="5255171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Reviewed the address form examples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Reduced the number of panels to streamline the home page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Concentrated on the intranet version which includes the Digital Request form 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+mn-lt"/>
                <a:cs typeface="+mn-lt"/>
                <a:hlinkClick r:id="rId4"/>
              </a:rPr>
              <a:t>https://intranet.gateshead.gov.uk/article/24880/Digital-service-standards</a:t>
            </a:r>
            <a:r>
              <a:rPr lang="en-US">
                <a:ea typeface="+mn-lt"/>
                <a:cs typeface="+mn-lt"/>
              </a:rPr>
              <a:t> </a:t>
            </a:r>
          </a:p>
        </p:txBody>
      </p:sp>
      <p:pic>
        <p:nvPicPr>
          <p:cNvPr id="4" name="Picture 3" descr="A screenshot of a website&#10;&#10;Description automatically generated">
            <a:extLst>
              <a:ext uri="{FF2B5EF4-FFF2-40B4-BE49-F238E27FC236}">
                <a16:creationId xmlns:a16="http://schemas.microsoft.com/office/drawing/2014/main" id="{4578446E-D87B-FB86-5EA6-4DDC56932F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5724" y="1463565"/>
            <a:ext cx="5444001" cy="4114800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264866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66C61E19-6720-5B5B-873C-1A45E6B40A73}"/>
              </a:ext>
            </a:extLst>
          </p:cNvPr>
          <p:cNvSpPr txBox="1">
            <a:spLocks/>
          </p:cNvSpPr>
          <p:nvPr/>
        </p:nvSpPr>
        <p:spPr>
          <a:xfrm>
            <a:off x="876679" y="1376758"/>
            <a:ext cx="5123329" cy="94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Styled form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4C08FD-D5F0-5EF5-91C4-1A6D7C18DAA1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214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Segoe UI Semibold"/>
                <a:cs typeface="Segoe UI Semibold"/>
              </a:rPr>
              <a:t>Homelessness appeals form</a:t>
            </a:r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763703-5D07-1382-4E59-217774925E1F}"/>
              </a:ext>
            </a:extLst>
          </p:cNvPr>
          <p:cNvCxnSpPr/>
          <p:nvPr/>
        </p:nvCxnSpPr>
        <p:spPr>
          <a:xfrm>
            <a:off x="875639" y="1421933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BF4E47F-D8D8-7AF9-B745-C4FAAA2B8780}"/>
              </a:ext>
            </a:extLst>
          </p:cNvPr>
          <p:cNvSpPr txBox="1"/>
          <p:nvPr/>
        </p:nvSpPr>
        <p:spPr>
          <a:xfrm>
            <a:off x="840828" y="2329793"/>
            <a:ext cx="5255171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Updated task list (hub and spoke) styling to work with the Gateshead Theme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Styled the application progress and save progress sections to be more prominent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Various other styling improvements</a:t>
            </a:r>
          </a:p>
          <a:p>
            <a:pPr marL="285750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  <a:hlinkClick r:id="rId4"/>
              </a:rPr>
              <a:t>https://gateshead.ghc2-dev.gosshosted.com/article/13611/Homelessness-appeals</a:t>
            </a:r>
            <a:r>
              <a:rPr lang="en-US">
                <a:ea typeface="+mn-lt"/>
                <a:cs typeface="+mn-lt"/>
              </a:rPr>
              <a:t> 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36D9D80-A36B-5C03-AA9C-355114D7D1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5723" y="1463566"/>
            <a:ext cx="5444001" cy="4114800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202661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66C61E19-6720-5B5B-873C-1A45E6B40A73}"/>
              </a:ext>
            </a:extLst>
          </p:cNvPr>
          <p:cNvSpPr txBox="1">
            <a:spLocks/>
          </p:cNvSpPr>
          <p:nvPr/>
        </p:nvSpPr>
        <p:spPr>
          <a:xfrm>
            <a:off x="876679" y="1376758"/>
            <a:ext cx="5123329" cy="94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Pay on the day events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4C08FD-D5F0-5EF5-91C4-1A6D7C18DAA1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214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Segoe UI Semibold"/>
                <a:cs typeface="Segoe UI Semibold"/>
              </a:rPr>
              <a:t>Library events</a:t>
            </a:r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763703-5D07-1382-4E59-217774925E1F}"/>
              </a:ext>
            </a:extLst>
          </p:cNvPr>
          <p:cNvCxnSpPr/>
          <p:nvPr/>
        </p:nvCxnSpPr>
        <p:spPr>
          <a:xfrm>
            <a:off x="875639" y="1421933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BF4E47F-D8D8-7AF9-B745-C4FAAA2B8780}"/>
              </a:ext>
            </a:extLst>
          </p:cNvPr>
          <p:cNvSpPr txBox="1"/>
          <p:nvPr/>
        </p:nvSpPr>
        <p:spPr>
          <a:xfrm>
            <a:off x="840828" y="2329793"/>
            <a:ext cx="5255171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Added</a:t>
            </a:r>
            <a:r>
              <a:rPr lang="en-US">
                <a:ea typeface="+mn-lt"/>
                <a:cs typeface="+mn-lt"/>
              </a:rPr>
              <a:t> metadata and styling to hide the payment amount when the user is booking the event</a:t>
            </a:r>
            <a:endParaRPr lang="en-US"/>
          </a:p>
          <a:p>
            <a:pPr marL="285750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  <a:hlinkClick r:id="rId4"/>
              </a:rPr>
              <a:t>https://www.gateshead.gov.uk/article/9646/What-s-on</a:t>
            </a:r>
            <a:r>
              <a:rPr lang="en-US">
                <a:ea typeface="+mn-lt"/>
                <a:cs typeface="+mn-lt"/>
              </a:rPr>
              <a:t> </a:t>
            </a:r>
          </a:p>
        </p:txBody>
      </p:sp>
      <p:pic>
        <p:nvPicPr>
          <p:cNvPr id="4" name="Picture 3" descr="A screenshot of a website&#10;&#10;Description automatically generated">
            <a:extLst>
              <a:ext uri="{FF2B5EF4-FFF2-40B4-BE49-F238E27FC236}">
                <a16:creationId xmlns:a16="http://schemas.microsoft.com/office/drawing/2014/main" id="{D6663721-9988-0FA1-7E9C-A2D6A66FD0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5723" y="1463566"/>
            <a:ext cx="5444001" cy="41148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AE3F51-AB93-4EE2-EE46-179C0EAB5392}"/>
              </a:ext>
            </a:extLst>
          </p:cNvPr>
          <p:cNvSpPr/>
          <p:nvPr/>
        </p:nvSpPr>
        <p:spPr>
          <a:xfrm>
            <a:off x="720811" y="4242486"/>
            <a:ext cx="6322540" cy="18947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-up of a price tag&#10;&#10;Description automatically generated">
            <a:extLst>
              <a:ext uri="{FF2B5EF4-FFF2-40B4-BE49-F238E27FC236}">
                <a16:creationId xmlns:a16="http://schemas.microsoft.com/office/drawing/2014/main" id="{EF22641A-2C8D-5954-DD68-82B6793175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379" y="4997176"/>
            <a:ext cx="6096000" cy="1023756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04CF76-EBF2-24E0-CBEE-8D6A1544D5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378" y="4394899"/>
            <a:ext cx="6096000" cy="539553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5156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66C61E19-6720-5B5B-873C-1A45E6B40A73}"/>
              </a:ext>
            </a:extLst>
          </p:cNvPr>
          <p:cNvSpPr txBox="1">
            <a:spLocks/>
          </p:cNvSpPr>
          <p:nvPr/>
        </p:nvSpPr>
        <p:spPr>
          <a:xfrm>
            <a:off x="876679" y="1376758"/>
            <a:ext cx="5123329" cy="94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Pay on the day events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4C08FD-D5F0-5EF5-91C4-1A6D7C18DAA1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214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Segoe UI Semibold"/>
                <a:cs typeface="Segoe UI Semibold"/>
              </a:rPr>
              <a:t>HWRC availability in Customer Contact</a:t>
            </a:r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763703-5D07-1382-4E59-217774925E1F}"/>
              </a:ext>
            </a:extLst>
          </p:cNvPr>
          <p:cNvCxnSpPr/>
          <p:nvPr/>
        </p:nvCxnSpPr>
        <p:spPr>
          <a:xfrm>
            <a:off x="875639" y="1421933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BF4E47F-D8D8-7AF9-B745-C4FAAA2B8780}"/>
              </a:ext>
            </a:extLst>
          </p:cNvPr>
          <p:cNvSpPr txBox="1"/>
          <p:nvPr/>
        </p:nvSpPr>
        <p:spPr>
          <a:xfrm>
            <a:off x="840828" y="2329793"/>
            <a:ext cx="5255171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Once a slot is full, hide the text "Full spaces available"</a:t>
            </a:r>
          </a:p>
          <a:p>
            <a:pPr marL="285750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  <a:hlinkClick r:id="rId4"/>
              </a:rPr>
              <a:t>https://customercontact.gateshead.gov.uk/article/19828/Appointments-at-Campground-household-waste-and-recycling-centre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</p:txBody>
      </p:sp>
      <p:pic>
        <p:nvPicPr>
          <p:cNvPr id="3" name="Picture 2" descr="A screenshot of a calendar&#10;&#10;Description automatically generated">
            <a:extLst>
              <a:ext uri="{FF2B5EF4-FFF2-40B4-BE49-F238E27FC236}">
                <a16:creationId xmlns:a16="http://schemas.microsoft.com/office/drawing/2014/main" id="{8C0EAB03-A9B2-7137-4AEB-DE510ED556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5724" y="1463565"/>
            <a:ext cx="5444001" cy="4114800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986266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e648f4-8199-4cf4-a3ba-75450ed0a186" xsi:nil="true"/>
    <lcf76f155ced4ddcb4097134ff3c332f xmlns="a9b14026-4734-489e-8f15-b25a46bca782">
      <Terms xmlns="http://schemas.microsoft.com/office/infopath/2007/PartnerControls"/>
    </lcf76f155ced4ddcb4097134ff3c332f>
    <SharedWithUsers xmlns="c8e648f4-8199-4cf4-a3ba-75450ed0a186">
      <UserInfo>
        <DisplayName>Heather Marshall</DisplayName>
        <AccountId>22</AccountId>
        <AccountType/>
      </UserInfo>
      <UserInfo>
        <DisplayName>Julia Armstrong</DisplayName>
        <AccountId>42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FD04E57C2B0F4F8F7471857284E91D" ma:contentTypeVersion="18" ma:contentTypeDescription="Create a new document." ma:contentTypeScope="" ma:versionID="9550274c05c71c96d925dbe2a6a36f63">
  <xsd:schema xmlns:xsd="http://www.w3.org/2001/XMLSchema" xmlns:xs="http://www.w3.org/2001/XMLSchema" xmlns:p="http://schemas.microsoft.com/office/2006/metadata/properties" xmlns:ns2="a9b14026-4734-489e-8f15-b25a46bca782" xmlns:ns3="c8e648f4-8199-4cf4-a3ba-75450ed0a186" targetNamespace="http://schemas.microsoft.com/office/2006/metadata/properties" ma:root="true" ma:fieldsID="4993c296f0b91e50b111f37772f425d0" ns2:_="" ns3:_="">
    <xsd:import namespace="a9b14026-4734-489e-8f15-b25a46bca782"/>
    <xsd:import namespace="c8e648f4-8199-4cf4-a3ba-75450ed0a1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14026-4734-489e-8f15-b25a46bca7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063525b-ecaa-4c61-9707-36b32d0005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48f4-8199-4cf4-a3ba-75450ed0a1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8e21397-129c-4e2e-ad99-3b5afbbdc85e}" ma:internalName="TaxCatchAll" ma:showField="CatchAllData" ma:web="c8e648f4-8199-4cf4-a3ba-75450ed0a1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FB1A40-D5CA-4E52-8B07-0406F509CBE3}">
  <ds:schemaRefs>
    <ds:schemaRef ds:uri="a9b14026-4734-489e-8f15-b25a46bca782"/>
    <ds:schemaRef ds:uri="c8e648f4-8199-4cf4-a3ba-75450ed0a18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3C684CD-CE7E-4F99-8D94-D7E96E4025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F47B4F-2664-40F7-9D0E-0C77E269DFA4}">
  <ds:schemaRefs>
    <ds:schemaRef ds:uri="a9b14026-4734-489e-8f15-b25a46bca782"/>
    <ds:schemaRef ds:uri="c8e648f4-8199-4cf4-a3ba-75450ed0a1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26</Slides>
  <Notes>23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Sprint 28 Show and Tell 24/04/2024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Sprint 28</vt:lpstr>
      <vt:lpstr>Kinship carers </vt:lpstr>
      <vt:lpstr>Kinship carers newsletter </vt:lpstr>
      <vt:lpstr>Bulky waste email </vt:lpstr>
      <vt:lpstr>New Devolution intranet pages for Councillors</vt:lpstr>
      <vt:lpstr>Create new site IA in test</vt:lpstr>
      <vt:lpstr>Taxi vehicle testing wireframe – for licensing team and inspectors</vt:lpstr>
      <vt:lpstr>Sprint 28</vt:lpstr>
      <vt:lpstr>Development – Code improvements</vt:lpstr>
      <vt:lpstr>Development</vt:lpstr>
      <vt:lpstr>Development</vt:lpstr>
      <vt:lpstr>PowerPoint Presentation</vt:lpstr>
      <vt:lpstr>PowerPoint Presentation</vt:lpstr>
      <vt:lpstr>Sprint 28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Suffolk Design Patterns</dc:title>
  <dc:creator>Andy Tipp</dc:creator>
  <cp:revision>1</cp:revision>
  <dcterms:created xsi:type="dcterms:W3CDTF">2022-01-17T11:39:30Z</dcterms:created>
  <dcterms:modified xsi:type="dcterms:W3CDTF">2024-04-24T13:54:02Z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0x010100EBFD04E57C2B0F4F8F7471857284E91D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