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7" r:id="rId5"/>
    <p:sldId id="325" r:id="rId6"/>
    <p:sldId id="364" r:id="rId7"/>
    <p:sldId id="369" r:id="rId8"/>
    <p:sldId id="370" r:id="rId9"/>
    <p:sldId id="372" r:id="rId10"/>
    <p:sldId id="371" r:id="rId11"/>
    <p:sldId id="373" r:id="rId12"/>
    <p:sldId id="375" r:id="rId13"/>
    <p:sldId id="376" r:id="rId14"/>
    <p:sldId id="377" r:id="rId15"/>
    <p:sldId id="329" r:id="rId16"/>
    <p:sldId id="367" r:id="rId17"/>
    <p:sldId id="379" r:id="rId18"/>
    <p:sldId id="378" r:id="rId19"/>
    <p:sldId id="368" r:id="rId20"/>
    <p:sldId id="365" r:id="rId21"/>
    <p:sldId id="381" r:id="rId22"/>
    <p:sldId id="382" r:id="rId23"/>
    <p:sldId id="380" r:id="rId24"/>
    <p:sldId id="330" r:id="rId25"/>
    <p:sldId id="331" r:id="rId26"/>
    <p:sldId id="366" r:id="rId27"/>
    <p:sldId id="344" r:id="rId28"/>
    <p:sldId id="359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B9A12-8457-4C17-AD2E-A6FCC5181096}" v="17" dt="2024-01-17T14:55:21.577"/>
    <p1510:client id="{4FCD1588-A400-4AE7-B27A-9DC16DAC31EA}" v="446" dt="2024-01-17T09:45:46.308"/>
    <p1510:client id="{53CBECF8-79B2-38D1-39B5-1E3ACAD6EBF6}" v="386" dt="2024-01-17T10:51:38.083"/>
    <p1510:client id="{802BBD52-E60C-49C8-8A08-5D8361E1814E}" v="367" dt="2024-01-17T10:11:30.605"/>
    <p1510:client id="{A713421A-CD12-EDE1-AC95-CEDC8D9C34F6}" v="1" dt="2024-01-17T14:31:50.353"/>
    <p1510:client id="{B153F3F7-CEAB-43F6-AF41-927850A161BF}" v="35" dt="2024-01-17T14:57:04.408"/>
    <p1510:client id="{DFBBF6E8-2113-40EF-8070-BC2266478D2A}" v="3" vWet="9" dt="2024-01-17T09:35:45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loomfield" userId="S::davidbloomfield@gateshead.gov.uk::f85d9f93-eee3-45fe-a5e5-e020bcb89123" providerId="AD" clId="Web-{1D71E284-D6B3-37BD-423E-9C4CD4E29D5B}"/>
    <pc:docChg chg="addSld modSld sldOrd">
      <pc:chgData name="David Bloomfield" userId="S::davidbloomfield@gateshead.gov.uk::f85d9f93-eee3-45fe-a5e5-e020bcb89123" providerId="AD" clId="Web-{1D71E284-D6B3-37BD-423E-9C4CD4E29D5B}" dt="2024-01-12T17:08:01.121" v="363" actId="1076"/>
      <pc:docMkLst>
        <pc:docMk/>
      </pc:docMkLst>
      <pc:sldChg chg="addSp modSp">
        <pc:chgData name="David Bloomfield" userId="S::davidbloomfield@gateshead.gov.uk::f85d9f93-eee3-45fe-a5e5-e020bcb89123" providerId="AD" clId="Web-{1D71E284-D6B3-37BD-423E-9C4CD4E29D5B}" dt="2024-01-12T16:28:00.986" v="114" actId="20577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1D71E284-D6B3-37BD-423E-9C4CD4E29D5B}" dt="2024-01-12T16:28:00.986" v="114" actId="20577"/>
          <ac:spMkLst>
            <pc:docMk/>
            <pc:sldMk cId="1756896303" sldId="364"/>
            <ac:spMk id="3" creationId="{66A02517-D16F-5F02-E260-E246A223054E}"/>
          </ac:spMkLst>
        </pc:spChg>
      </pc:sldChg>
      <pc:sldChg chg="addSp delSp modSp add replId">
        <pc:chgData name="David Bloomfield" userId="S::davidbloomfield@gateshead.gov.uk::f85d9f93-eee3-45fe-a5e5-e020bcb89123" providerId="AD" clId="Web-{1D71E284-D6B3-37BD-423E-9C4CD4E29D5B}" dt="2024-01-12T16:36:38.347" v="159" actId="1076"/>
        <pc:sldMkLst>
          <pc:docMk/>
          <pc:sldMk cId="3064793728" sldId="369"/>
        </pc:sldMkLst>
        <pc:spChg chg="del">
          <ac:chgData name="David Bloomfield" userId="S::davidbloomfield@gateshead.gov.uk::f85d9f93-eee3-45fe-a5e5-e020bcb89123" providerId="AD" clId="Web-{1D71E284-D6B3-37BD-423E-9C4CD4E29D5B}" dt="2024-01-12T16:34:04.118" v="131"/>
          <ac:spMkLst>
            <pc:docMk/>
            <pc:sldMk cId="3064793728" sldId="369"/>
            <ac:spMk id="3" creationId="{5ACD19B1-C3E6-B990-6943-1BA058B32BE1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6:34:21.448" v="135" actId="14100"/>
          <ac:spMkLst>
            <pc:docMk/>
            <pc:sldMk cId="3064793728" sldId="369"/>
            <ac:spMk id="8" creationId="{FC011CBA-1049-40AB-8D7C-267E6C1B5D0E}"/>
          </ac:spMkLst>
        </pc:spChg>
        <pc:picChg chg="add del mod">
          <ac:chgData name="David Bloomfield" userId="S::davidbloomfield@gateshead.gov.uk::f85d9f93-eee3-45fe-a5e5-e020bcb89123" providerId="AD" clId="Web-{1D71E284-D6B3-37BD-423E-9C4CD4E29D5B}" dt="2024-01-12T16:28:38.660" v="117"/>
          <ac:picMkLst>
            <pc:docMk/>
            <pc:sldMk cId="3064793728" sldId="369"/>
            <ac:picMk id="2" creationId="{3D0327F8-3CF3-C08D-1866-3C9A28512C68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28:46.427" v="119"/>
          <ac:picMkLst>
            <pc:docMk/>
            <pc:sldMk cId="3064793728" sldId="369"/>
            <ac:picMk id="4" creationId="{2BA4E4F8-2EE6-11DB-B31A-7F871AEA2571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36:29.456" v="158" actId="1076"/>
          <ac:picMkLst>
            <pc:docMk/>
            <pc:sldMk cId="3064793728" sldId="369"/>
            <ac:picMk id="5" creationId="{DBA3C10C-A8E1-3121-F3D3-70EE19ABFBB9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36:01.704" v="146"/>
          <ac:picMkLst>
            <pc:docMk/>
            <pc:sldMk cId="3064793728" sldId="369"/>
            <ac:picMk id="6" creationId="{D8C8E692-731C-AC9F-2F38-0750E4AC9C51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36:01.704" v="145"/>
          <ac:picMkLst>
            <pc:docMk/>
            <pc:sldMk cId="3064793728" sldId="369"/>
            <ac:picMk id="9" creationId="{7930B11C-66DA-C7F5-0B1B-B9ADA4ACDF43}"/>
          </ac:picMkLst>
        </pc:picChg>
        <pc:picChg chg="add mod modCrop">
          <ac:chgData name="David Bloomfield" userId="S::davidbloomfield@gateshead.gov.uk::f85d9f93-eee3-45fe-a5e5-e020bcb89123" providerId="AD" clId="Web-{1D71E284-D6B3-37BD-423E-9C4CD4E29D5B}" dt="2024-01-12T16:36:38.347" v="159" actId="1076"/>
          <ac:picMkLst>
            <pc:docMk/>
            <pc:sldMk cId="3064793728" sldId="369"/>
            <ac:picMk id="10" creationId="{8E824DDD-EC77-425D-21A5-4E9E4BA8AE13}"/>
          </ac:picMkLst>
        </pc:picChg>
      </pc:sldChg>
      <pc:sldChg chg="delSp modSp add replId">
        <pc:chgData name="David Bloomfield" userId="S::davidbloomfield@gateshead.gov.uk::f85d9f93-eee3-45fe-a5e5-e020bcb89123" providerId="AD" clId="Web-{1D71E284-D6B3-37BD-423E-9C4CD4E29D5B}" dt="2024-01-12T16:37:22.803" v="172" actId="1076"/>
        <pc:sldMkLst>
          <pc:docMk/>
          <pc:sldMk cId="916840610" sldId="370"/>
        </pc:sldMkLst>
        <pc:picChg chg="del">
          <ac:chgData name="David Bloomfield" userId="S::davidbloomfield@gateshead.gov.uk::f85d9f93-eee3-45fe-a5e5-e020bcb89123" providerId="AD" clId="Web-{1D71E284-D6B3-37BD-423E-9C4CD4E29D5B}" dt="2024-01-12T16:36:44.019" v="161"/>
          <ac:picMkLst>
            <pc:docMk/>
            <pc:sldMk cId="916840610" sldId="370"/>
            <ac:picMk id="5" creationId="{B0497D18-2A71-13FF-0D26-9600A5851890}"/>
          </ac:picMkLst>
        </pc:picChg>
        <pc:picChg chg="mod">
          <ac:chgData name="David Bloomfield" userId="S::davidbloomfield@gateshead.gov.uk::f85d9f93-eee3-45fe-a5e5-e020bcb89123" providerId="AD" clId="Web-{1D71E284-D6B3-37BD-423E-9C4CD4E29D5B}" dt="2024-01-12T16:37:18.896" v="171" actId="1076"/>
          <ac:picMkLst>
            <pc:docMk/>
            <pc:sldMk cId="916840610" sldId="370"/>
            <ac:picMk id="6" creationId="{4A37D9F8-BA33-2E6E-425D-13489060CB0B}"/>
          </ac:picMkLst>
        </pc:picChg>
        <pc:picChg chg="mod">
          <ac:chgData name="David Bloomfield" userId="S::davidbloomfield@gateshead.gov.uk::f85d9f93-eee3-45fe-a5e5-e020bcb89123" providerId="AD" clId="Web-{1D71E284-D6B3-37BD-423E-9C4CD4E29D5B}" dt="2024-01-12T16:37:22.803" v="172" actId="1076"/>
          <ac:picMkLst>
            <pc:docMk/>
            <pc:sldMk cId="916840610" sldId="370"/>
            <ac:picMk id="9" creationId="{40A4EDDC-44E5-7E72-DC1B-0C7778EE2F9B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36:44.019" v="160"/>
          <ac:picMkLst>
            <pc:docMk/>
            <pc:sldMk cId="916840610" sldId="370"/>
            <ac:picMk id="10" creationId="{E8B5C062-DF62-829E-F3AA-4A6738C2F1D0}"/>
          </ac:picMkLst>
        </pc:picChg>
      </pc:sldChg>
      <pc:sldChg chg="addSp delSp modSp add ord replId">
        <pc:chgData name="David Bloomfield" userId="S::davidbloomfield@gateshead.gov.uk::f85d9f93-eee3-45fe-a5e5-e020bcb89123" providerId="AD" clId="Web-{1D71E284-D6B3-37BD-423E-9C4CD4E29D5B}" dt="2024-01-12T16:45:46.491" v="225"/>
        <pc:sldMkLst>
          <pc:docMk/>
          <pc:sldMk cId="1562131393" sldId="371"/>
        </pc:sldMkLst>
        <pc:spChg chg="mod">
          <ac:chgData name="David Bloomfield" userId="S::davidbloomfield@gateshead.gov.uk::f85d9f93-eee3-45fe-a5e5-e020bcb89123" providerId="AD" clId="Web-{1D71E284-D6B3-37BD-423E-9C4CD4E29D5B}" dt="2024-01-12T16:40:54.816" v="190" actId="20577"/>
          <ac:spMkLst>
            <pc:docMk/>
            <pc:sldMk cId="1562131393" sldId="371"/>
            <ac:spMk id="8" creationId="{8C32921C-C76C-3B1C-F67C-03FB97D62E95}"/>
          </ac:spMkLst>
        </pc:spChg>
        <pc:picChg chg="add del mod">
          <ac:chgData name="David Bloomfield" userId="S::davidbloomfield@gateshead.gov.uk::f85d9f93-eee3-45fe-a5e5-e020bcb89123" providerId="AD" clId="Web-{1D71E284-D6B3-37BD-423E-9C4CD4E29D5B}" dt="2024-01-12T16:40:58.176" v="192"/>
          <ac:picMkLst>
            <pc:docMk/>
            <pc:sldMk cId="1562131393" sldId="371"/>
            <ac:picMk id="2" creationId="{F66D6FA5-27E1-9EE6-18E0-9DBCE1700E18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40:58.176" v="191"/>
          <ac:picMkLst>
            <pc:docMk/>
            <pc:sldMk cId="1562131393" sldId="371"/>
            <ac:picMk id="3" creationId="{8ADADE17-2449-A67E-590E-0D1914C26D6B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45:46.491" v="225"/>
          <ac:picMkLst>
            <pc:docMk/>
            <pc:sldMk cId="1562131393" sldId="371"/>
            <ac:picMk id="4" creationId="{B114D8D1-9524-2C07-2D0D-8DA06E646EE3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43:08.043" v="201"/>
          <ac:picMkLst>
            <pc:docMk/>
            <pc:sldMk cId="1562131393" sldId="371"/>
            <ac:picMk id="5" creationId="{287BF8EE-6D61-1169-1BF0-4A2587EC5E3C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38:03.899" v="179"/>
          <ac:picMkLst>
            <pc:docMk/>
            <pc:sldMk cId="1562131393" sldId="371"/>
            <ac:picMk id="6" creationId="{5AF786AE-343C-39F1-1645-7F9222212990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38:03.899" v="178"/>
          <ac:picMkLst>
            <pc:docMk/>
            <pc:sldMk cId="1562131393" sldId="371"/>
            <ac:picMk id="9" creationId="{B1DC0B75-F81F-F758-A98F-80F57800C79F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45:08.238" v="221" actId="1076"/>
          <ac:picMkLst>
            <pc:docMk/>
            <pc:sldMk cId="1562131393" sldId="371"/>
            <ac:picMk id="10" creationId="{6A2DED1D-B1D4-060E-70D9-034859F3AE23}"/>
          </ac:picMkLst>
        </pc:picChg>
        <pc:picChg chg="add del mod">
          <ac:chgData name="David Bloomfield" userId="S::davidbloomfield@gateshead.gov.uk::f85d9f93-eee3-45fe-a5e5-e020bcb89123" providerId="AD" clId="Web-{1D71E284-D6B3-37BD-423E-9C4CD4E29D5B}" dt="2024-01-12T16:44:47.049" v="216"/>
          <ac:picMkLst>
            <pc:docMk/>
            <pc:sldMk cId="1562131393" sldId="371"/>
            <ac:picMk id="11" creationId="{6AC8A9F5-5D68-6179-7CFC-61FFC05EB5C7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45:43.318" v="224" actId="1076"/>
          <ac:picMkLst>
            <pc:docMk/>
            <pc:sldMk cId="1562131393" sldId="371"/>
            <ac:picMk id="14" creationId="{0C0E882D-DD67-57AB-3781-D8DF89CBF8E9}"/>
          </ac:picMkLst>
        </pc:picChg>
      </pc:sldChg>
      <pc:sldChg chg="add replId">
        <pc:chgData name="David Bloomfield" userId="S::davidbloomfield@gateshead.gov.uk::f85d9f93-eee3-45fe-a5e5-e020bcb89123" providerId="AD" clId="Web-{1D71E284-D6B3-37BD-423E-9C4CD4E29D5B}" dt="2024-01-12T16:40:37.815" v="188"/>
        <pc:sldMkLst>
          <pc:docMk/>
          <pc:sldMk cId="1489088341" sldId="372"/>
        </pc:sldMkLst>
      </pc:sldChg>
      <pc:sldChg chg="addSp delSp modSp add replId">
        <pc:chgData name="David Bloomfield" userId="S::davidbloomfield@gateshead.gov.uk::f85d9f93-eee3-45fe-a5e5-e020bcb89123" providerId="AD" clId="Web-{1D71E284-D6B3-37BD-423E-9C4CD4E29D5B}" dt="2024-01-12T16:56:06.295" v="295" actId="20577"/>
        <pc:sldMkLst>
          <pc:docMk/>
          <pc:sldMk cId="990439119" sldId="373"/>
        </pc:sldMkLst>
        <pc:spChg chg="mod">
          <ac:chgData name="David Bloomfield" userId="S::davidbloomfield@gateshead.gov.uk::f85d9f93-eee3-45fe-a5e5-e020bcb89123" providerId="AD" clId="Web-{1D71E284-D6B3-37BD-423E-9C4CD4E29D5B}" dt="2024-01-12T16:46:14.977" v="228" actId="20577"/>
          <ac:spMkLst>
            <pc:docMk/>
            <pc:sldMk cId="990439119" sldId="373"/>
            <ac:spMk id="8" creationId="{1783A94E-32F0-B70B-9C7C-086AFB5A34C9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6:56:06.295" v="295" actId="20577"/>
          <ac:spMkLst>
            <pc:docMk/>
            <pc:sldMk cId="990439119" sldId="373"/>
            <ac:spMk id="12" creationId="{3449C9C9-41AF-B0FD-A19C-B1CEF6848F22}"/>
          </ac:spMkLst>
        </pc:spChg>
        <pc:picChg chg="add mod">
          <ac:chgData name="David Bloomfield" userId="S::davidbloomfield@gateshead.gov.uk::f85d9f93-eee3-45fe-a5e5-e020bcb89123" providerId="AD" clId="Web-{1D71E284-D6B3-37BD-423E-9C4CD4E29D5B}" dt="2024-01-12T16:52:08.358" v="240" actId="1076"/>
          <ac:picMkLst>
            <pc:docMk/>
            <pc:sldMk cId="990439119" sldId="373"/>
            <ac:picMk id="2" creationId="{C492E5EF-8872-E1A9-229F-7F7990611E5B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52:03.983" v="239"/>
          <ac:picMkLst>
            <pc:docMk/>
            <pc:sldMk cId="990439119" sldId="373"/>
            <ac:picMk id="3" creationId="{58EDD346-138C-AFE8-E6B1-CF48D6510C83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46:17.508" v="230"/>
          <ac:picMkLst>
            <pc:docMk/>
            <pc:sldMk cId="990439119" sldId="373"/>
            <ac:picMk id="10" creationId="{EABBA6E0-A777-503E-42FC-AF6603958838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46:17.508" v="229"/>
          <ac:picMkLst>
            <pc:docMk/>
            <pc:sldMk cId="990439119" sldId="373"/>
            <ac:picMk id="14" creationId="{14454114-7A53-A5A2-535F-A1EA206808F6}"/>
          </ac:picMkLst>
        </pc:picChg>
      </pc:sldChg>
      <pc:sldChg chg="delSp modSp add replId">
        <pc:chgData name="David Bloomfield" userId="S::davidbloomfield@gateshead.gov.uk::f85d9f93-eee3-45fe-a5e5-e020bcb89123" providerId="AD" clId="Web-{1D71E284-D6B3-37BD-423E-9C4CD4E29D5B}" dt="2024-01-12T16:55:30.808" v="261" actId="14100"/>
        <pc:sldMkLst>
          <pc:docMk/>
          <pc:sldMk cId="2975229821" sldId="374"/>
        </pc:sldMkLst>
        <pc:spChg chg="del mod">
          <ac:chgData name="David Bloomfield" userId="S::davidbloomfield@gateshead.gov.uk::f85d9f93-eee3-45fe-a5e5-e020bcb89123" providerId="AD" clId="Web-{1D71E284-D6B3-37BD-423E-9C4CD4E29D5B}" dt="2024-01-12T16:54:22.976" v="248"/>
          <ac:spMkLst>
            <pc:docMk/>
            <pc:sldMk cId="2975229821" sldId="374"/>
            <ac:spMk id="8" creationId="{C0B88A38-09C5-9D9F-78FD-B793167D2AD1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6:55:30.808" v="261" actId="14100"/>
          <ac:spMkLst>
            <pc:docMk/>
            <pc:sldMk cId="2975229821" sldId="374"/>
            <ac:spMk id="12" creationId="{8289FDC5-35A8-F287-4ACE-6B89A9279AAA}"/>
          </ac:spMkLst>
        </pc:spChg>
        <pc:picChg chg="del">
          <ac:chgData name="David Bloomfield" userId="S::davidbloomfield@gateshead.gov.uk::f85d9f93-eee3-45fe-a5e5-e020bcb89123" providerId="AD" clId="Web-{1D71E284-D6B3-37BD-423E-9C4CD4E29D5B}" dt="2024-01-12T16:52:36.673" v="244"/>
          <ac:picMkLst>
            <pc:docMk/>
            <pc:sldMk cId="2975229821" sldId="374"/>
            <ac:picMk id="2" creationId="{D3E47A7D-8960-FE69-B928-7BD459D7BD01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52:39.063" v="245"/>
          <ac:picMkLst>
            <pc:docMk/>
            <pc:sldMk cId="2975229821" sldId="374"/>
            <ac:picMk id="3" creationId="{D3D35157-9A71-12D6-A39B-2995A0799272}"/>
          </ac:picMkLst>
        </pc:picChg>
      </pc:sldChg>
      <pc:sldChg chg="addSp delSp modSp add replId">
        <pc:chgData name="David Bloomfield" userId="S::davidbloomfield@gateshead.gov.uk::f85d9f93-eee3-45fe-a5e5-e020bcb89123" providerId="AD" clId="Web-{1D71E284-D6B3-37BD-423E-9C4CD4E29D5B}" dt="2024-01-12T16:58:58.978" v="321" actId="20577"/>
        <pc:sldMkLst>
          <pc:docMk/>
          <pc:sldMk cId="1172187180" sldId="375"/>
        </pc:sldMkLst>
        <pc:spChg chg="add mod">
          <ac:chgData name="David Bloomfield" userId="S::davidbloomfield@gateshead.gov.uk::f85d9f93-eee3-45fe-a5e5-e020bcb89123" providerId="AD" clId="Web-{1D71E284-D6B3-37BD-423E-9C4CD4E29D5B}" dt="2024-01-12T16:58:12.178" v="311" actId="1076"/>
          <ac:spMkLst>
            <pc:docMk/>
            <pc:sldMk cId="1172187180" sldId="375"/>
            <ac:spMk id="6" creationId="{687809DF-4743-C3E8-B36C-46D38EB668DF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6:58:58.978" v="321" actId="20577"/>
          <ac:spMkLst>
            <pc:docMk/>
            <pc:sldMk cId="1172187180" sldId="375"/>
            <ac:spMk id="8" creationId="{B06E3707-9967-313F-CF90-0467856BA36C}"/>
          </ac:spMkLst>
        </pc:spChg>
        <pc:picChg chg="del">
          <ac:chgData name="David Bloomfield" userId="S::davidbloomfield@gateshead.gov.uk::f85d9f93-eee3-45fe-a5e5-e020bcb89123" providerId="AD" clId="Web-{1D71E284-D6B3-37BD-423E-9C4CD4E29D5B}" dt="2024-01-12T16:57:03.064" v="302"/>
          <ac:picMkLst>
            <pc:docMk/>
            <pc:sldMk cId="1172187180" sldId="375"/>
            <ac:picMk id="2" creationId="{9E7777B8-5E16-9D09-92DE-F0C5B55888EF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57:04.814" v="303"/>
          <ac:picMkLst>
            <pc:docMk/>
            <pc:sldMk cId="1172187180" sldId="375"/>
            <ac:picMk id="3" creationId="{91597B55-5195-3D17-A96D-6C9BD94DC332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58:19.272" v="313"/>
          <ac:picMkLst>
            <pc:docMk/>
            <pc:sldMk cId="1172187180" sldId="375"/>
            <ac:picMk id="4" creationId="{E5FF2431-12C6-4506-362A-B65F1ABA4B86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6:58:16.834" v="312" actId="1076"/>
          <ac:picMkLst>
            <pc:docMk/>
            <pc:sldMk cId="1172187180" sldId="375"/>
            <ac:picMk id="5" creationId="{BD901C57-38F8-C0E5-8ACB-D384ACEEFEAB}"/>
          </ac:picMkLst>
        </pc:picChg>
      </pc:sldChg>
      <pc:sldChg chg="addSp delSp modSp add replId">
        <pc:chgData name="David Bloomfield" userId="S::davidbloomfield@gateshead.gov.uk::f85d9f93-eee3-45fe-a5e5-e020bcb89123" providerId="AD" clId="Web-{1D71E284-D6B3-37BD-423E-9C4CD4E29D5B}" dt="2024-01-12T17:01:07.486" v="329" actId="14100"/>
        <pc:sldMkLst>
          <pc:docMk/>
          <pc:sldMk cId="2855137506" sldId="376"/>
        </pc:sldMkLst>
        <pc:spChg chg="del">
          <ac:chgData name="David Bloomfield" userId="S::davidbloomfield@gateshead.gov.uk::f85d9f93-eee3-45fe-a5e5-e020bcb89123" providerId="AD" clId="Web-{1D71E284-D6B3-37BD-423E-9C4CD4E29D5B}" dt="2024-01-12T16:59:07.681" v="324"/>
          <ac:spMkLst>
            <pc:docMk/>
            <pc:sldMk cId="2855137506" sldId="376"/>
            <ac:spMk id="6" creationId="{BBD51C6F-0634-B1F5-6622-FB2C18816E04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6:58:52.102" v="318" actId="20577"/>
          <ac:spMkLst>
            <pc:docMk/>
            <pc:sldMk cId="2855137506" sldId="376"/>
            <ac:spMk id="8" creationId="{D153E2F7-6C01-8A51-18B9-8E4580B95583}"/>
          </ac:spMkLst>
        </pc:spChg>
        <pc:picChg chg="add mod">
          <ac:chgData name="David Bloomfield" userId="S::davidbloomfield@gateshead.gov.uk::f85d9f93-eee3-45fe-a5e5-e020bcb89123" providerId="AD" clId="Web-{1D71E284-D6B3-37BD-423E-9C4CD4E29D5B}" dt="2024-01-12T17:01:07.486" v="329" actId="14100"/>
          <ac:picMkLst>
            <pc:docMk/>
            <pc:sldMk cId="2855137506" sldId="376"/>
            <ac:picMk id="2" creationId="{671C4435-37D6-3464-904E-AF952D63099B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7:01:01.845" v="328" actId="1076"/>
          <ac:picMkLst>
            <pc:docMk/>
            <pc:sldMk cId="2855137506" sldId="376"/>
            <ac:picMk id="3" creationId="{5A7398FB-574C-321D-CD22-889AE2B188C0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59:04.212" v="323"/>
          <ac:picMkLst>
            <pc:docMk/>
            <pc:sldMk cId="2855137506" sldId="376"/>
            <ac:picMk id="4" creationId="{6BFB16C6-E521-C69E-DCBF-F90FC7136E9C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6:59:04.212" v="322"/>
          <ac:picMkLst>
            <pc:docMk/>
            <pc:sldMk cId="2855137506" sldId="376"/>
            <ac:picMk id="5" creationId="{ED27AD59-AEF4-4980-CA19-E62451BAFAAC}"/>
          </ac:picMkLst>
        </pc:picChg>
      </pc:sldChg>
      <pc:sldChg chg="addSp delSp modSp add replId">
        <pc:chgData name="David Bloomfield" userId="S::davidbloomfield@gateshead.gov.uk::f85d9f93-eee3-45fe-a5e5-e020bcb89123" providerId="AD" clId="Web-{1D71E284-D6B3-37BD-423E-9C4CD4E29D5B}" dt="2024-01-12T17:08:01.121" v="363" actId="1076"/>
        <pc:sldMkLst>
          <pc:docMk/>
          <pc:sldMk cId="3380892269" sldId="377"/>
        </pc:sldMkLst>
        <pc:spChg chg="add mod">
          <ac:chgData name="David Bloomfield" userId="S::davidbloomfield@gateshead.gov.uk::f85d9f93-eee3-45fe-a5e5-e020bcb89123" providerId="AD" clId="Web-{1D71E284-D6B3-37BD-423E-9C4CD4E29D5B}" dt="2024-01-12T17:07:53.621" v="362"/>
          <ac:spMkLst>
            <pc:docMk/>
            <pc:sldMk cId="3380892269" sldId="377"/>
            <ac:spMk id="5" creationId="{DE799975-6BBE-6476-F4FB-E6C9C74B158A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7:07:26.010" v="356" actId="20577"/>
          <ac:spMkLst>
            <pc:docMk/>
            <pc:sldMk cId="3380892269" sldId="377"/>
            <ac:spMk id="8" creationId="{E231B853-0F34-D0E1-286E-5833B2F6AE20}"/>
          </ac:spMkLst>
        </pc:spChg>
        <pc:spChg chg="mod">
          <ac:chgData name="David Bloomfield" userId="S::davidbloomfield@gateshead.gov.uk::f85d9f93-eee3-45fe-a5e5-e020bcb89123" providerId="AD" clId="Web-{1D71E284-D6B3-37BD-423E-9C4CD4E29D5B}" dt="2024-01-12T17:05:01.344" v="338" actId="1076"/>
          <ac:spMkLst>
            <pc:docMk/>
            <pc:sldMk cId="3380892269" sldId="377"/>
            <ac:spMk id="12" creationId="{775B3BB6-B215-149B-7A79-B3895585DC43}"/>
          </ac:spMkLst>
        </pc:spChg>
        <pc:picChg chg="del">
          <ac:chgData name="David Bloomfield" userId="S::davidbloomfield@gateshead.gov.uk::f85d9f93-eee3-45fe-a5e5-e020bcb89123" providerId="AD" clId="Web-{1D71E284-D6B3-37BD-423E-9C4CD4E29D5B}" dt="2024-01-12T17:03:46.855" v="335"/>
          <ac:picMkLst>
            <pc:docMk/>
            <pc:sldMk cId="3380892269" sldId="377"/>
            <ac:picMk id="2" creationId="{3F59A9F3-AB19-3314-DE86-7B4C8F649DBC}"/>
          </ac:picMkLst>
        </pc:picChg>
        <pc:picChg chg="del">
          <ac:chgData name="David Bloomfield" userId="S::davidbloomfield@gateshead.gov.uk::f85d9f93-eee3-45fe-a5e5-e020bcb89123" providerId="AD" clId="Web-{1D71E284-D6B3-37BD-423E-9C4CD4E29D5B}" dt="2024-01-12T17:03:46.855" v="334"/>
          <ac:picMkLst>
            <pc:docMk/>
            <pc:sldMk cId="3380892269" sldId="377"/>
            <ac:picMk id="3" creationId="{D882F443-01B9-7C43-6B11-3FCAC38EB5B9}"/>
          </ac:picMkLst>
        </pc:picChg>
        <pc:picChg chg="add mod">
          <ac:chgData name="David Bloomfield" userId="S::davidbloomfield@gateshead.gov.uk::f85d9f93-eee3-45fe-a5e5-e020bcb89123" providerId="AD" clId="Web-{1D71E284-D6B3-37BD-423E-9C4CD4E29D5B}" dt="2024-01-12T17:08:01.121" v="363" actId="1076"/>
          <ac:picMkLst>
            <pc:docMk/>
            <pc:sldMk cId="3380892269" sldId="377"/>
            <ac:picMk id="4" creationId="{19D30FAB-AFA4-EAA7-90B4-B67263CB5F40}"/>
          </ac:picMkLst>
        </pc:picChg>
      </pc:sldChg>
    </pc:docChg>
  </pc:docChgLst>
  <pc:docChgLst>
    <pc:chgData name="Emma Richardson" userId="S::emmarichardson@gateshead.gov.uk::40b5a1ab-a070-41b0-ab95-d1c011941413" providerId="AD" clId="Web-{28240FAF-6A58-4A2A-B316-DF22681BAAFF}"/>
    <pc:docChg chg="addSld modSld">
      <pc:chgData name="Emma Richardson" userId="S::emmarichardson@gateshead.gov.uk::40b5a1ab-a070-41b0-ab95-d1c011941413" providerId="AD" clId="Web-{28240FAF-6A58-4A2A-B316-DF22681BAAFF}" dt="2024-01-12T16:25:38.306" v="112" actId="1076"/>
      <pc:docMkLst>
        <pc:docMk/>
      </pc:docMkLst>
      <pc:sldChg chg="addSp delSp modSp">
        <pc:chgData name="Emma Richardson" userId="S::emmarichardson@gateshead.gov.uk::40b5a1ab-a070-41b0-ab95-d1c011941413" providerId="AD" clId="Web-{28240FAF-6A58-4A2A-B316-DF22681BAAFF}" dt="2024-01-12T16:24:01.377" v="78" actId="14100"/>
        <pc:sldMkLst>
          <pc:docMk/>
          <pc:sldMk cId="296716501" sldId="329"/>
        </pc:sldMkLst>
        <pc:spChg chg="add del">
          <ac:chgData name="Emma Richardson" userId="S::emmarichardson@gateshead.gov.uk::40b5a1ab-a070-41b0-ab95-d1c011941413" providerId="AD" clId="Web-{28240FAF-6A58-4A2A-B316-DF22681BAAFF}" dt="2024-01-12T16:22:23.542" v="38"/>
          <ac:spMkLst>
            <pc:docMk/>
            <pc:sldMk cId="296716501" sldId="329"/>
            <ac:spMk id="5" creationId="{8F639A03-12F2-F389-C341-74365A2707CA}"/>
          </ac:spMkLst>
        </pc:spChg>
        <pc:spChg chg="del">
          <ac:chgData name="Emma Richardson" userId="S::emmarichardson@gateshead.gov.uk::40b5a1ab-a070-41b0-ab95-d1c011941413" providerId="AD" clId="Web-{28240FAF-6A58-4A2A-B316-DF22681BAAFF}" dt="2024-01-12T16:23:55.329" v="76"/>
          <ac:spMkLst>
            <pc:docMk/>
            <pc:sldMk cId="296716501" sldId="329"/>
            <ac:spMk id="6" creationId="{466DF149-9B87-86BC-F828-B0E9EF52CCB1}"/>
          </ac:spMkLst>
        </pc:spChg>
        <pc:spChg chg="add del">
          <ac:chgData name="Emma Richardson" userId="S::emmarichardson@gateshead.gov.uk::40b5a1ab-a070-41b0-ab95-d1c011941413" providerId="AD" clId="Web-{28240FAF-6A58-4A2A-B316-DF22681BAAFF}" dt="2024-01-12T16:22:35.667" v="42"/>
          <ac:spMkLst>
            <pc:docMk/>
            <pc:sldMk cId="296716501" sldId="329"/>
            <ac:spMk id="8" creationId="{801A70C8-408B-3877-6BA8-2C744161A212}"/>
          </ac:spMkLst>
        </pc:spChg>
        <pc:spChg chg="add mod">
          <ac:chgData name="Emma Richardson" userId="S::emmarichardson@gateshead.gov.uk::40b5a1ab-a070-41b0-ab95-d1c011941413" providerId="AD" clId="Web-{28240FAF-6A58-4A2A-B316-DF22681BAAFF}" dt="2024-01-12T16:24:01.377" v="78" actId="14100"/>
          <ac:spMkLst>
            <pc:docMk/>
            <pc:sldMk cId="296716501" sldId="329"/>
            <ac:spMk id="10" creationId="{1278C47C-BB45-9105-E8DC-8354B75B2AD3}"/>
          </ac:spMkLst>
        </pc:spChg>
        <pc:spChg chg="mod">
          <ac:chgData name="Emma Richardson" userId="S::emmarichardson@gateshead.gov.uk::40b5a1ab-a070-41b0-ab95-d1c011941413" providerId="AD" clId="Web-{28240FAF-6A58-4A2A-B316-DF22681BAAFF}" dt="2024-01-12T16:21:43.570" v="34" actId="14100"/>
          <ac:spMkLst>
            <pc:docMk/>
            <pc:sldMk cId="296716501" sldId="329"/>
            <ac:spMk id="14" creationId="{D5AA4E39-3E88-07A4-1E1D-27A9C82416BD}"/>
          </ac:spMkLst>
        </pc:spChg>
        <pc:picChg chg="add del mod">
          <ac:chgData name="Emma Richardson" userId="S::emmarichardson@gateshead.gov.uk::40b5a1ab-a070-41b0-ab95-d1c011941413" providerId="AD" clId="Web-{28240FAF-6A58-4A2A-B316-DF22681BAAFF}" dt="2024-01-12T16:22:26.511" v="40"/>
          <ac:picMkLst>
            <pc:docMk/>
            <pc:sldMk cId="296716501" sldId="329"/>
            <ac:picMk id="2" creationId="{4707F54F-0F8B-BCE2-2643-AA49E5A481F8}"/>
          </ac:picMkLst>
        </pc:picChg>
        <pc:picChg chg="mod">
          <ac:chgData name="Emma Richardson" userId="S::emmarichardson@gateshead.gov.uk::40b5a1ab-a070-41b0-ab95-d1c011941413" providerId="AD" clId="Web-{28240FAF-6A58-4A2A-B316-DF22681BAAFF}" dt="2024-01-12T16:22:47.293" v="44" actId="1076"/>
          <ac:picMkLst>
            <pc:docMk/>
            <pc:sldMk cId="296716501" sldId="329"/>
            <ac:picMk id="7" creationId="{FDC8C27C-2A50-5150-A587-2BE51AED69D3}"/>
          </ac:picMkLst>
        </pc:picChg>
      </pc:sldChg>
      <pc:sldChg chg="delSp modSp">
        <pc:chgData name="Emma Richardson" userId="S::emmarichardson@gateshead.gov.uk::40b5a1ab-a070-41b0-ab95-d1c011941413" providerId="AD" clId="Web-{28240FAF-6A58-4A2A-B316-DF22681BAAFF}" dt="2024-01-12T16:21:01.645" v="20" actId="1076"/>
        <pc:sldMkLst>
          <pc:docMk/>
          <pc:sldMk cId="3776971550" sldId="367"/>
        </pc:sldMkLst>
        <pc:spChg chg="mod">
          <ac:chgData name="Emma Richardson" userId="S::emmarichardson@gateshead.gov.uk::40b5a1ab-a070-41b0-ab95-d1c011941413" providerId="AD" clId="Web-{28240FAF-6A58-4A2A-B316-DF22681BAAFF}" dt="2024-01-12T16:20:56.863" v="18" actId="20577"/>
          <ac:spMkLst>
            <pc:docMk/>
            <pc:sldMk cId="3776971550" sldId="367"/>
            <ac:spMk id="4" creationId="{3B0C6FF4-666F-56ED-42B3-DE4E87053457}"/>
          </ac:spMkLst>
        </pc:spChg>
        <pc:picChg chg="mod">
          <ac:chgData name="Emma Richardson" userId="S::emmarichardson@gateshead.gov.uk::40b5a1ab-a070-41b0-ab95-d1c011941413" providerId="AD" clId="Web-{28240FAF-6A58-4A2A-B316-DF22681BAAFF}" dt="2024-01-12T16:21:00.145" v="19" actId="1076"/>
          <ac:picMkLst>
            <pc:docMk/>
            <pc:sldMk cId="3776971550" sldId="367"/>
            <ac:picMk id="2" creationId="{8D4C30BB-7F8E-6A3C-B6B2-EDE51744F07C}"/>
          </ac:picMkLst>
        </pc:picChg>
        <pc:picChg chg="mod">
          <ac:chgData name="Emma Richardson" userId="S::emmarichardson@gateshead.gov.uk::40b5a1ab-a070-41b0-ab95-d1c011941413" providerId="AD" clId="Web-{28240FAF-6A58-4A2A-B316-DF22681BAAFF}" dt="2024-01-12T16:21:01.645" v="20" actId="1076"/>
          <ac:picMkLst>
            <pc:docMk/>
            <pc:sldMk cId="3776971550" sldId="367"/>
            <ac:picMk id="5" creationId="{D604B1F3-321F-FBC2-30B0-FA2962EC162B}"/>
          </ac:picMkLst>
        </pc:picChg>
        <pc:cxnChg chg="del">
          <ac:chgData name="Emma Richardson" userId="S::emmarichardson@gateshead.gov.uk::40b5a1ab-a070-41b0-ab95-d1c011941413" providerId="AD" clId="Web-{28240FAF-6A58-4A2A-B316-DF22681BAAFF}" dt="2024-01-12T16:20:48.035" v="1"/>
          <ac:cxnSpMkLst>
            <pc:docMk/>
            <pc:sldMk cId="3776971550" sldId="367"/>
            <ac:cxnSpMk id="9" creationId="{C6948D86-64A7-D257-0F70-B45E7D97C5FD}"/>
          </ac:cxnSpMkLst>
        </pc:cxnChg>
      </pc:sldChg>
      <pc:sldChg chg="addSp delSp modSp add replId">
        <pc:chgData name="Emma Richardson" userId="S::emmarichardson@gateshead.gov.uk::40b5a1ab-a070-41b0-ab95-d1c011941413" providerId="AD" clId="Web-{28240FAF-6A58-4A2A-B316-DF22681BAAFF}" dt="2024-01-12T16:25:38.306" v="112" actId="1076"/>
        <pc:sldMkLst>
          <pc:docMk/>
          <pc:sldMk cId="4267034771" sldId="368"/>
        </pc:sldMkLst>
        <pc:spChg chg="mod">
          <ac:chgData name="Emma Richardson" userId="S::emmarichardson@gateshead.gov.uk::40b5a1ab-a070-41b0-ab95-d1c011941413" providerId="AD" clId="Web-{28240FAF-6A58-4A2A-B316-DF22681BAAFF}" dt="2024-01-12T16:24:20.191" v="86" actId="20577"/>
          <ac:spMkLst>
            <pc:docMk/>
            <pc:sldMk cId="4267034771" sldId="368"/>
            <ac:spMk id="4" creationId="{18E03C76-2707-B4A1-E45F-B025BEBC8C44}"/>
          </ac:spMkLst>
        </pc:spChg>
        <pc:spChg chg="mod">
          <ac:chgData name="Emma Richardson" userId="S::emmarichardson@gateshead.gov.uk::40b5a1ab-a070-41b0-ab95-d1c011941413" providerId="AD" clId="Web-{28240FAF-6A58-4A2A-B316-DF22681BAAFF}" dt="2024-01-12T16:25:28.399" v="108" actId="20577"/>
          <ac:spMkLst>
            <pc:docMk/>
            <pc:sldMk cId="4267034771" sldId="368"/>
            <ac:spMk id="14" creationId="{EA78E809-0689-BEE9-89A7-0BD846E7B77E}"/>
          </ac:spMkLst>
        </pc:spChg>
        <pc:picChg chg="del">
          <ac:chgData name="Emma Richardson" userId="S::emmarichardson@gateshead.gov.uk::40b5a1ab-a070-41b0-ab95-d1c011941413" providerId="AD" clId="Web-{28240FAF-6A58-4A2A-B316-DF22681BAAFF}" dt="2024-01-12T16:24:11.815" v="81"/>
          <ac:picMkLst>
            <pc:docMk/>
            <pc:sldMk cId="4267034771" sldId="368"/>
            <ac:picMk id="2" creationId="{96D5A6C4-22D3-3B86-AEBB-9C5A5E519CFA}"/>
          </ac:picMkLst>
        </pc:picChg>
        <pc:picChg chg="del">
          <ac:chgData name="Emma Richardson" userId="S::emmarichardson@gateshead.gov.uk::40b5a1ab-a070-41b0-ab95-d1c011941413" providerId="AD" clId="Web-{28240FAF-6A58-4A2A-B316-DF22681BAAFF}" dt="2024-01-12T16:24:11.221" v="80"/>
          <ac:picMkLst>
            <pc:docMk/>
            <pc:sldMk cId="4267034771" sldId="368"/>
            <ac:picMk id="5" creationId="{804F800C-4769-F209-72A4-B0D5C5EF1C4F}"/>
          </ac:picMkLst>
        </pc:picChg>
        <pc:picChg chg="add mod">
          <ac:chgData name="Emma Richardson" userId="S::emmarichardson@gateshead.gov.uk::40b5a1ab-a070-41b0-ab95-d1c011941413" providerId="AD" clId="Web-{28240FAF-6A58-4A2A-B316-DF22681BAAFF}" dt="2024-01-12T16:25:38.306" v="112" actId="1076"/>
          <ac:picMkLst>
            <pc:docMk/>
            <pc:sldMk cId="4267034771" sldId="368"/>
            <ac:picMk id="8" creationId="{85114B03-4255-0916-6800-D1DC83171B71}"/>
          </ac:picMkLst>
        </pc:picChg>
      </pc:sldChg>
    </pc:docChg>
  </pc:docChgLst>
  <pc:docChgLst>
    <pc:chgData name="Helen Sutton" userId="24de8aa8-fc17-4d67-9a86-ccdac84cbda3" providerId="ADAL" clId="{B153F3F7-CEAB-43F6-AF41-927850A161BF}"/>
    <pc:docChg chg="custSel modSld">
      <pc:chgData name="Helen Sutton" userId="24de8aa8-fc17-4d67-9a86-ccdac84cbda3" providerId="ADAL" clId="{B153F3F7-CEAB-43F6-AF41-927850A161BF}" dt="2024-01-17T14:57:04.408" v="478" actId="20577"/>
      <pc:docMkLst>
        <pc:docMk/>
      </pc:docMkLst>
      <pc:sldChg chg="addSp modSp mod">
        <pc:chgData name="Helen Sutton" userId="24de8aa8-fc17-4d67-9a86-ccdac84cbda3" providerId="ADAL" clId="{B153F3F7-CEAB-43F6-AF41-927850A161BF}" dt="2024-01-17T14:57:04.408" v="478" actId="20577"/>
        <pc:sldMkLst>
          <pc:docMk/>
          <pc:sldMk cId="3553568196" sldId="325"/>
        </pc:sldMkLst>
        <pc:spChg chg="add mod">
          <ac:chgData name="Helen Sutton" userId="24de8aa8-fc17-4d67-9a86-ccdac84cbda3" providerId="ADAL" clId="{B153F3F7-CEAB-43F6-AF41-927850A161BF}" dt="2024-01-17T14:57:04.408" v="478" actId="20577"/>
          <ac:spMkLst>
            <pc:docMk/>
            <pc:sldMk cId="3553568196" sldId="325"/>
            <ac:spMk id="2" creationId="{1FED6AD4-6124-1420-7DE7-BFE0C8F3995F}"/>
          </ac:spMkLst>
        </pc:spChg>
      </pc:sldChg>
    </pc:docChg>
  </pc:docChgLst>
  <pc:docChgLst>
    <pc:chgData name="Saidat Alli" userId="S::saidatalli@gateshead.gov.uk::830a1cd3-29b1-4d85-a501-7ca185ba6121" providerId="AD" clId="Web-{53CBECF8-79B2-38D1-39B5-1E3ACAD6EBF6}"/>
    <pc:docChg chg="addSld modSld sldOrd">
      <pc:chgData name="Saidat Alli" userId="S::saidatalli@gateshead.gov.uk::830a1cd3-29b1-4d85-a501-7ca185ba6121" providerId="AD" clId="Web-{53CBECF8-79B2-38D1-39B5-1E3ACAD6EBF6}" dt="2024-01-17T10:51:38.083" v="385" actId="14100"/>
      <pc:docMkLst>
        <pc:docMk/>
      </pc:docMkLst>
      <pc:sldChg chg="addSp delSp modSp">
        <pc:chgData name="Saidat Alli" userId="S::saidatalli@gateshead.gov.uk::830a1cd3-29b1-4d85-a501-7ca185ba6121" providerId="AD" clId="Web-{53CBECF8-79B2-38D1-39B5-1E3ACAD6EBF6}" dt="2024-01-17T10:51:38.083" v="385" actId="14100"/>
        <pc:sldMkLst>
          <pc:docMk/>
          <pc:sldMk cId="397875943" sldId="365"/>
        </pc:sldMkLst>
        <pc:spChg chg="mod">
          <ac:chgData name="Saidat Alli" userId="S::saidatalli@gateshead.gov.uk::830a1cd3-29b1-4d85-a501-7ca185ba6121" providerId="AD" clId="Web-{53CBECF8-79B2-38D1-39B5-1E3ACAD6EBF6}" dt="2024-01-17T10:48:39.780" v="366" actId="20577"/>
          <ac:spMkLst>
            <pc:docMk/>
            <pc:sldMk cId="397875943" sldId="365"/>
            <ac:spMk id="3" creationId="{D7810CC8-1244-FBE5-73EF-6F19F90A5CF0}"/>
          </ac:spMkLst>
        </pc:spChg>
        <pc:spChg chg="mod">
          <ac:chgData name="Saidat Alli" userId="S::saidatalli@gateshead.gov.uk::830a1cd3-29b1-4d85-a501-7ca185ba6121" providerId="AD" clId="Web-{53CBECF8-79B2-38D1-39B5-1E3ACAD6EBF6}" dt="2024-01-17T09:46:54.107" v="42" actId="1076"/>
          <ac:spMkLst>
            <pc:docMk/>
            <pc:sldMk cId="397875943" sldId="365"/>
            <ac:spMk id="14" creationId="{D5AA4E39-3E88-07A4-1E1D-27A9C82416BD}"/>
          </ac:spMkLst>
        </pc:spChg>
        <pc:picChg chg="add del mod">
          <ac:chgData name="Saidat Alli" userId="S::saidatalli@gateshead.gov.uk::830a1cd3-29b1-4d85-a501-7ca185ba6121" providerId="AD" clId="Web-{53CBECF8-79B2-38D1-39B5-1E3ACAD6EBF6}" dt="2024-01-17T10:48:41.373" v="367"/>
          <ac:picMkLst>
            <pc:docMk/>
            <pc:sldMk cId="397875943" sldId="365"/>
            <ac:picMk id="2" creationId="{D64EE06C-FBA0-FE76-6C9E-4C07B1AFB813}"/>
          </ac:picMkLst>
        </pc:picChg>
        <pc:picChg chg="add del mod">
          <ac:chgData name="Saidat Alli" userId="S::saidatalli@gateshead.gov.uk::830a1cd3-29b1-4d85-a501-7ca185ba6121" providerId="AD" clId="Web-{53CBECF8-79B2-38D1-39B5-1E3ACAD6EBF6}" dt="2024-01-17T10:49:09.921" v="369"/>
          <ac:picMkLst>
            <pc:docMk/>
            <pc:sldMk cId="397875943" sldId="365"/>
            <ac:picMk id="5" creationId="{89B38F70-D00B-798B-367B-A1F216FCA53F}"/>
          </ac:picMkLst>
        </pc:picChg>
        <pc:picChg chg="add mod">
          <ac:chgData name="Saidat Alli" userId="S::saidatalli@gateshead.gov.uk::830a1cd3-29b1-4d85-a501-7ca185ba6121" providerId="AD" clId="Web-{53CBECF8-79B2-38D1-39B5-1E3ACAD6EBF6}" dt="2024-01-17T10:51:38.083" v="385" actId="14100"/>
          <ac:picMkLst>
            <pc:docMk/>
            <pc:sldMk cId="397875943" sldId="365"/>
            <ac:picMk id="8" creationId="{2AC74127-7B85-B708-BFB0-EF1EFDC1666B}"/>
          </ac:picMkLst>
        </pc:picChg>
      </pc:sldChg>
      <pc:sldChg chg="addSp delSp modSp add replId">
        <pc:chgData name="Saidat Alli" userId="S::saidatalli@gateshead.gov.uk::830a1cd3-29b1-4d85-a501-7ca185ba6121" providerId="AD" clId="Web-{53CBECF8-79B2-38D1-39B5-1E3ACAD6EBF6}" dt="2024-01-17T10:47:03.245" v="350" actId="20577"/>
        <pc:sldMkLst>
          <pc:docMk/>
          <pc:sldMk cId="2650091697" sldId="380"/>
        </pc:sldMkLst>
        <pc:spChg chg="mod">
          <ac:chgData name="Saidat Alli" userId="S::saidatalli@gateshead.gov.uk::830a1cd3-29b1-4d85-a501-7ca185ba6121" providerId="AD" clId="Web-{53CBECF8-79B2-38D1-39B5-1E3ACAD6EBF6}" dt="2024-01-17T10:47:03.245" v="350" actId="20577"/>
          <ac:spMkLst>
            <pc:docMk/>
            <pc:sldMk cId="2650091697" sldId="380"/>
            <ac:spMk id="3" creationId="{D70D15DC-C624-5263-481D-B1EE9E4707B6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09:53:29.992" v="57"/>
          <ac:spMkLst>
            <pc:docMk/>
            <pc:sldMk cId="2650091697" sldId="380"/>
            <ac:spMk id="4" creationId="{F136BE64-7D2B-5FCC-7FA5-20C18289648C}"/>
          </ac:spMkLst>
        </pc:spChg>
        <pc:spChg chg="add del mod">
          <ac:chgData name="Saidat Alli" userId="S::saidatalli@gateshead.gov.uk::830a1cd3-29b1-4d85-a501-7ca185ba6121" providerId="AD" clId="Web-{53CBECF8-79B2-38D1-39B5-1E3ACAD6EBF6}" dt="2024-01-17T09:53:14.944" v="55"/>
          <ac:spMkLst>
            <pc:docMk/>
            <pc:sldMk cId="2650091697" sldId="380"/>
            <ac:spMk id="8" creationId="{294D3AC5-2EBB-3902-94AA-FBE1E4CA23D7}"/>
          </ac:spMkLst>
        </pc:spChg>
        <pc:spChg chg="add del mod">
          <ac:chgData name="Saidat Alli" userId="S::saidatalli@gateshead.gov.uk::830a1cd3-29b1-4d85-a501-7ca185ba6121" providerId="AD" clId="Web-{53CBECF8-79B2-38D1-39B5-1E3ACAD6EBF6}" dt="2024-01-17T09:53:33.757" v="58"/>
          <ac:spMkLst>
            <pc:docMk/>
            <pc:sldMk cId="2650091697" sldId="380"/>
            <ac:spMk id="11" creationId="{5041D58E-36EA-D773-E1B2-0062D130719E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09:53:47.711" v="61"/>
          <ac:spMkLst>
            <pc:docMk/>
            <pc:sldMk cId="2650091697" sldId="380"/>
            <ac:spMk id="14" creationId="{BDE68E60-AEC9-1275-174E-61F6F70197D0}"/>
          </ac:spMkLst>
        </pc:spChg>
        <pc:picChg chg="del mod">
          <ac:chgData name="Saidat Alli" userId="S::saidatalli@gateshead.gov.uk::830a1cd3-29b1-4d85-a501-7ca185ba6121" providerId="AD" clId="Web-{53CBECF8-79B2-38D1-39B5-1E3ACAD6EBF6}" dt="2024-01-17T09:55:00.306" v="80"/>
          <ac:picMkLst>
            <pc:docMk/>
            <pc:sldMk cId="2650091697" sldId="380"/>
            <ac:picMk id="2" creationId="{32A322BB-7D2F-A683-491C-308E0AA941AB}"/>
          </ac:picMkLst>
        </pc:picChg>
        <pc:picChg chg="add mod">
          <ac:chgData name="Saidat Alli" userId="S::saidatalli@gateshead.gov.uk::830a1cd3-29b1-4d85-a501-7ca185ba6121" providerId="AD" clId="Web-{53CBECF8-79B2-38D1-39B5-1E3ACAD6EBF6}" dt="2024-01-17T09:58:17.077" v="119" actId="1076"/>
          <ac:picMkLst>
            <pc:docMk/>
            <pc:sldMk cId="2650091697" sldId="380"/>
            <ac:picMk id="12" creationId="{1CC0A29A-68AD-391E-7DBB-65802B95291D}"/>
          </ac:picMkLst>
        </pc:picChg>
        <pc:cxnChg chg="add del">
          <ac:chgData name="Saidat Alli" userId="S::saidatalli@gateshead.gov.uk::830a1cd3-29b1-4d85-a501-7ca185ba6121" providerId="AD" clId="Web-{53CBECF8-79B2-38D1-39B5-1E3ACAD6EBF6}" dt="2024-01-17T09:53:44.258" v="60"/>
          <ac:cxnSpMkLst>
            <pc:docMk/>
            <pc:sldMk cId="2650091697" sldId="380"/>
            <ac:cxnSpMk id="9" creationId="{E37366AD-8DCE-837E-A979-4E3CF9FE734D}"/>
          </ac:cxnSpMkLst>
        </pc:cxnChg>
      </pc:sldChg>
      <pc:sldChg chg="addSp delSp modSp add mod ord replId setBg">
        <pc:chgData name="Saidat Alli" userId="S::saidatalli@gateshead.gov.uk::830a1cd3-29b1-4d85-a501-7ca185ba6121" providerId="AD" clId="Web-{53CBECF8-79B2-38D1-39B5-1E3ACAD6EBF6}" dt="2024-01-17T10:51:26.583" v="383"/>
        <pc:sldMkLst>
          <pc:docMk/>
          <pc:sldMk cId="4199695401" sldId="381"/>
        </pc:sldMkLst>
        <pc:spChg chg="mod">
          <ac:chgData name="Saidat Alli" userId="S::saidatalli@gateshead.gov.uk::830a1cd3-29b1-4d85-a501-7ca185ba6121" providerId="AD" clId="Web-{53CBECF8-79B2-38D1-39B5-1E3ACAD6EBF6}" dt="2024-01-17T10:42:46.313" v="291" actId="1076"/>
          <ac:spMkLst>
            <pc:docMk/>
            <pc:sldMk cId="4199695401" sldId="381"/>
            <ac:spMk id="3" creationId="{EADD5FA6-536B-B531-26D4-AD45F54E0749}"/>
          </ac:spMkLst>
        </pc:spChg>
        <pc:spChg chg="del ord">
          <ac:chgData name="Saidat Alli" userId="S::saidatalli@gateshead.gov.uk::830a1cd3-29b1-4d85-a501-7ca185ba6121" providerId="AD" clId="Web-{53CBECF8-79B2-38D1-39B5-1E3ACAD6EBF6}" dt="2024-01-17T10:45:29.007" v="305"/>
          <ac:spMkLst>
            <pc:docMk/>
            <pc:sldMk cId="4199695401" sldId="381"/>
            <ac:spMk id="6" creationId="{D22E6338-D509-C634-91C9-0A85A6E4740A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10:36:13.860" v="251"/>
          <ac:spMkLst>
            <pc:docMk/>
            <pc:sldMk cId="4199695401" sldId="381"/>
            <ac:spMk id="9" creationId="{0550F5B9-399F-4FAD-AE6C-ED65F9A43A74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10:36:27.736" v="253"/>
          <ac:spMkLst>
            <pc:docMk/>
            <pc:sldMk cId="4199695401" sldId="381"/>
            <ac:spMk id="10" creationId="{4DD35268-6FBE-0BCD-C050-3F804C7C54A2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10:36:13.860" v="251"/>
          <ac:spMkLst>
            <pc:docMk/>
            <pc:sldMk cId="4199695401" sldId="381"/>
            <ac:spMk id="14" creationId="{C062E60F-5CD4-4268-8359-8076634680E5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10:36:13.860" v="251"/>
          <ac:spMkLst>
            <pc:docMk/>
            <pc:sldMk cId="4199695401" sldId="381"/>
            <ac:spMk id="16" creationId="{BB341EC3-1810-4D33-BA3F-E2D0AA0ECFB6}"/>
          </ac:spMkLst>
        </pc:spChg>
        <pc:spChg chg="add del">
          <ac:chgData name="Saidat Alli" userId="S::saidatalli@gateshead.gov.uk::830a1cd3-29b1-4d85-a501-7ca185ba6121" providerId="AD" clId="Web-{53CBECF8-79B2-38D1-39B5-1E3ACAD6EBF6}" dt="2024-01-17T10:36:13.860" v="251"/>
          <ac:spMkLst>
            <pc:docMk/>
            <pc:sldMk cId="4199695401" sldId="381"/>
            <ac:spMk id="18" creationId="{10127CDE-2B99-47A8-BB3C-7D17519105E0}"/>
          </ac:spMkLst>
        </pc:spChg>
        <pc:grpChg chg="add del">
          <ac:chgData name="Saidat Alli" userId="S::saidatalli@gateshead.gov.uk::830a1cd3-29b1-4d85-a501-7ca185ba6121" providerId="AD" clId="Web-{53CBECF8-79B2-38D1-39B5-1E3ACAD6EBF6}" dt="2024-01-17T10:36:27.736" v="253"/>
          <ac:grpSpMkLst>
            <pc:docMk/>
            <pc:sldMk cId="4199695401" sldId="381"/>
            <ac:grpSpMk id="11" creationId="{F3A0B02E-2A29-A1CD-0D60-A9E1681AF3C7}"/>
          </ac:grpSpMkLst>
        </pc:grpChg>
        <pc:picChg chg="add mod ord">
          <ac:chgData name="Saidat Alli" userId="S::saidatalli@gateshead.gov.uk::830a1cd3-29b1-4d85-a501-7ca185ba6121" providerId="AD" clId="Web-{53CBECF8-79B2-38D1-39B5-1E3ACAD6EBF6}" dt="2024-01-17T10:43:13.611" v="300" actId="1076"/>
          <ac:picMkLst>
            <pc:docMk/>
            <pc:sldMk cId="4199695401" sldId="381"/>
            <ac:picMk id="2" creationId="{13A2C449-C6E3-0226-C5AB-92B99E2111B7}"/>
          </ac:picMkLst>
        </pc:picChg>
        <pc:picChg chg="add mod ord">
          <ac:chgData name="Saidat Alli" userId="S::saidatalli@gateshead.gov.uk::830a1cd3-29b1-4d85-a501-7ca185ba6121" providerId="AD" clId="Web-{53CBECF8-79B2-38D1-39B5-1E3ACAD6EBF6}" dt="2024-01-17T10:45:40.382" v="307" actId="1076"/>
          <ac:picMkLst>
            <pc:docMk/>
            <pc:sldMk cId="4199695401" sldId="381"/>
            <ac:picMk id="4" creationId="{C14401B9-B22E-7E41-6C28-C51349E97329}"/>
          </ac:picMkLst>
        </pc:picChg>
        <pc:picChg chg="add mod">
          <ac:chgData name="Saidat Alli" userId="S::saidatalli@gateshead.gov.uk::830a1cd3-29b1-4d85-a501-7ca185ba6121" providerId="AD" clId="Web-{53CBECF8-79B2-38D1-39B5-1E3ACAD6EBF6}" dt="2024-01-17T10:45:45.523" v="308" actId="1076"/>
          <ac:picMkLst>
            <pc:docMk/>
            <pc:sldMk cId="4199695401" sldId="381"/>
            <ac:picMk id="5" creationId="{B56ACC23-A5DC-327A-315A-73020D2D5C33}"/>
          </ac:picMkLst>
        </pc:picChg>
        <pc:picChg chg="ord">
          <ac:chgData name="Saidat Alli" userId="S::saidatalli@gateshead.gov.uk::830a1cd3-29b1-4d85-a501-7ca185ba6121" providerId="AD" clId="Web-{53CBECF8-79B2-38D1-39B5-1E3ACAD6EBF6}" dt="2024-01-17T10:36:27.736" v="253"/>
          <ac:picMkLst>
            <pc:docMk/>
            <pc:sldMk cId="4199695401" sldId="381"/>
            <ac:picMk id="7" creationId="{3AA56A4D-F721-5090-D14D-281FDD5D4618}"/>
          </ac:picMkLst>
        </pc:picChg>
        <pc:picChg chg="del">
          <ac:chgData name="Saidat Alli" userId="S::saidatalli@gateshead.gov.uk::830a1cd3-29b1-4d85-a501-7ca185ba6121" providerId="AD" clId="Web-{53CBECF8-79B2-38D1-39B5-1E3ACAD6EBF6}" dt="2024-01-17T10:30:13.862" v="214"/>
          <ac:picMkLst>
            <pc:docMk/>
            <pc:sldMk cId="4199695401" sldId="381"/>
            <ac:picMk id="12" creationId="{2C82FB84-C3A8-280F-161E-92C824909A82}"/>
          </ac:picMkLst>
        </pc:picChg>
      </pc:sldChg>
      <pc:sldChg chg="addSp delSp modSp add replId">
        <pc:chgData name="Saidat Alli" userId="S::saidatalli@gateshead.gov.uk::830a1cd3-29b1-4d85-a501-7ca185ba6121" providerId="AD" clId="Web-{53CBECF8-79B2-38D1-39B5-1E3ACAD6EBF6}" dt="2024-01-17T10:51:08.254" v="382" actId="1076"/>
        <pc:sldMkLst>
          <pc:docMk/>
          <pc:sldMk cId="1620022408" sldId="382"/>
        </pc:sldMkLst>
        <pc:spChg chg="mod">
          <ac:chgData name="Saidat Alli" userId="S::saidatalli@gateshead.gov.uk::830a1cd3-29b1-4d85-a501-7ca185ba6121" providerId="AD" clId="Web-{53CBECF8-79B2-38D1-39B5-1E3ACAD6EBF6}" dt="2024-01-17T10:50:58.316" v="381" actId="1076"/>
          <ac:spMkLst>
            <pc:docMk/>
            <pc:sldMk cId="1620022408" sldId="382"/>
            <ac:spMk id="3" creationId="{62505A9F-D7F4-30B3-A05B-6CE71EB4D7EC}"/>
          </ac:spMkLst>
        </pc:spChg>
        <pc:spChg chg="del">
          <ac:chgData name="Saidat Alli" userId="S::saidatalli@gateshead.gov.uk::830a1cd3-29b1-4d85-a501-7ca185ba6121" providerId="AD" clId="Web-{53CBECF8-79B2-38D1-39B5-1E3ACAD6EBF6}" dt="2024-01-17T10:50:34.393" v="375"/>
          <ac:spMkLst>
            <pc:docMk/>
            <pc:sldMk cId="1620022408" sldId="382"/>
            <ac:spMk id="4" creationId="{FD3DAF8E-B75C-3ACE-AE2F-63D816D375C6}"/>
          </ac:spMkLst>
        </pc:spChg>
        <pc:spChg chg="add del mod">
          <ac:chgData name="Saidat Alli" userId="S::saidatalli@gateshead.gov.uk::830a1cd3-29b1-4d85-a501-7ca185ba6121" providerId="AD" clId="Web-{53CBECF8-79B2-38D1-39B5-1E3ACAD6EBF6}" dt="2024-01-17T10:50:37.065" v="376"/>
          <ac:spMkLst>
            <pc:docMk/>
            <pc:sldMk cId="1620022408" sldId="382"/>
            <ac:spMk id="8" creationId="{D1C0789A-631A-7E6E-9DEE-1E9FE118A221}"/>
          </ac:spMkLst>
        </pc:spChg>
        <pc:spChg chg="del">
          <ac:chgData name="Saidat Alli" userId="S::saidatalli@gateshead.gov.uk::830a1cd3-29b1-4d85-a501-7ca185ba6121" providerId="AD" clId="Web-{53CBECF8-79B2-38D1-39B5-1E3ACAD6EBF6}" dt="2024-01-17T10:50:40.222" v="378"/>
          <ac:spMkLst>
            <pc:docMk/>
            <pc:sldMk cId="1620022408" sldId="382"/>
            <ac:spMk id="14" creationId="{491297C9-EC1C-3D70-C4E5-6A7606620628}"/>
          </ac:spMkLst>
        </pc:spChg>
        <pc:picChg chg="mod">
          <ac:chgData name="Saidat Alli" userId="S::saidatalli@gateshead.gov.uk::830a1cd3-29b1-4d85-a501-7ca185ba6121" providerId="AD" clId="Web-{53CBECF8-79B2-38D1-39B5-1E3ACAD6EBF6}" dt="2024-01-17T10:51:08.254" v="382" actId="1076"/>
          <ac:picMkLst>
            <pc:docMk/>
            <pc:sldMk cId="1620022408" sldId="382"/>
            <ac:picMk id="2" creationId="{C54F9EDA-184B-6568-8B11-3EB34C146D90}"/>
          </ac:picMkLst>
        </pc:picChg>
        <pc:cxnChg chg="del">
          <ac:chgData name="Saidat Alli" userId="S::saidatalli@gateshead.gov.uk::830a1cd3-29b1-4d85-a501-7ca185ba6121" providerId="AD" clId="Web-{53CBECF8-79B2-38D1-39B5-1E3ACAD6EBF6}" dt="2024-01-17T10:50:38.284" v="377"/>
          <ac:cxnSpMkLst>
            <pc:docMk/>
            <pc:sldMk cId="1620022408" sldId="382"/>
            <ac:cxnSpMk id="9" creationId="{3F264868-1076-318D-7BC5-84B8C18D0869}"/>
          </ac:cxnSpMkLst>
        </pc:cxnChg>
      </pc:sldChg>
    </pc:docChg>
  </pc:docChgLst>
  <pc:docChgLst>
    <pc:chgData name="Emma Richardson" userId="S::emmarichardson@gateshead.gov.uk::40b5a1ab-a070-41b0-ab95-d1c011941413" providerId="AD" clId="Web-{422E213A-63AD-4A51-A591-7DBC91C52E0F}"/>
    <pc:docChg chg="addSld modSld">
      <pc:chgData name="Emma Richardson" userId="S::emmarichardson@gateshead.gov.uk::40b5a1ab-a070-41b0-ab95-d1c011941413" providerId="AD" clId="Web-{422E213A-63AD-4A51-A591-7DBC91C52E0F}" dt="2024-01-12T16:17:30.688" v="44" actId="1076"/>
      <pc:docMkLst>
        <pc:docMk/>
      </pc:docMkLst>
      <pc:sldChg chg="modSp">
        <pc:chgData name="Emma Richardson" userId="S::emmarichardson@gateshead.gov.uk::40b5a1ab-a070-41b0-ab95-d1c011941413" providerId="AD" clId="Web-{422E213A-63AD-4A51-A591-7DBC91C52E0F}" dt="2024-01-12T16:15:13.607" v="3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422E213A-63AD-4A51-A591-7DBC91C52E0F}" dt="2024-01-12T16:15:13.607" v="3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addSp modSp add replId">
        <pc:chgData name="Emma Richardson" userId="S::emmarichardson@gateshead.gov.uk::40b5a1ab-a070-41b0-ab95-d1c011941413" providerId="AD" clId="Web-{422E213A-63AD-4A51-A591-7DBC91C52E0F}" dt="2024-01-12T16:17:30.688" v="44" actId="1076"/>
        <pc:sldMkLst>
          <pc:docMk/>
          <pc:sldMk cId="3776971550" sldId="367"/>
        </pc:sldMkLst>
        <pc:spChg chg="mod">
          <ac:chgData name="Emma Richardson" userId="S::emmarichardson@gateshead.gov.uk::40b5a1ab-a070-41b0-ab95-d1c011941413" providerId="AD" clId="Web-{422E213A-63AD-4A51-A591-7DBC91C52E0F}" dt="2024-01-12T16:15:39.670" v="13" actId="20577"/>
          <ac:spMkLst>
            <pc:docMk/>
            <pc:sldMk cId="3776971550" sldId="367"/>
            <ac:spMk id="4" creationId="{3B0C6FF4-666F-56ED-42B3-DE4E87053457}"/>
          </ac:spMkLst>
        </pc:spChg>
        <pc:spChg chg="mod">
          <ac:chgData name="Emma Richardson" userId="S::emmarichardson@gateshead.gov.uk::40b5a1ab-a070-41b0-ab95-d1c011941413" providerId="AD" clId="Web-{422E213A-63AD-4A51-A591-7DBC91C52E0F}" dt="2024-01-12T16:16:26.733" v="33" actId="20577"/>
          <ac:spMkLst>
            <pc:docMk/>
            <pc:sldMk cId="3776971550" sldId="367"/>
            <ac:spMk id="14" creationId="{343A25A7-4B07-5EBD-C4B3-E6E4BD4BCE85}"/>
          </ac:spMkLst>
        </pc:spChg>
        <pc:picChg chg="add mod">
          <ac:chgData name="Emma Richardson" userId="S::emmarichardson@gateshead.gov.uk::40b5a1ab-a070-41b0-ab95-d1c011941413" providerId="AD" clId="Web-{422E213A-63AD-4A51-A591-7DBC91C52E0F}" dt="2024-01-12T16:17:30.688" v="44" actId="1076"/>
          <ac:picMkLst>
            <pc:docMk/>
            <pc:sldMk cId="3776971550" sldId="367"/>
            <ac:picMk id="2" creationId="{8D4C30BB-7F8E-6A3C-B6B2-EDE51744F07C}"/>
          </ac:picMkLst>
        </pc:picChg>
        <pc:picChg chg="add mod">
          <ac:chgData name="Emma Richardson" userId="S::emmarichardson@gateshead.gov.uk::40b5a1ab-a070-41b0-ab95-d1c011941413" providerId="AD" clId="Web-{422E213A-63AD-4A51-A591-7DBC91C52E0F}" dt="2024-01-12T16:17:29.407" v="43" actId="14100"/>
          <ac:picMkLst>
            <pc:docMk/>
            <pc:sldMk cId="3776971550" sldId="367"/>
            <ac:picMk id="5" creationId="{D604B1F3-321F-FBC2-30B0-FA2962EC162B}"/>
          </ac:picMkLst>
        </pc:picChg>
      </pc:sldChg>
    </pc:docChg>
  </pc:docChgLst>
  <pc:docChgLst>
    <pc:chgData name="Emma Richardson" userId="S::emmarichardson@gateshead.gov.uk::40b5a1ab-a070-41b0-ab95-d1c011941413" providerId="AD" clId="Web-{086B9A12-8457-4C17-AD2E-A6FCC5181096}"/>
    <pc:docChg chg="modSld">
      <pc:chgData name="Emma Richardson" userId="S::emmarichardson@gateshead.gov.uk::40b5a1ab-a070-41b0-ab95-d1c011941413" providerId="AD" clId="Web-{086B9A12-8457-4C17-AD2E-A6FCC5181096}" dt="2024-01-17T14:55:20.983" v="15" actId="20577"/>
      <pc:docMkLst>
        <pc:docMk/>
      </pc:docMkLst>
      <pc:sldChg chg="modSp">
        <pc:chgData name="Emma Richardson" userId="S::emmarichardson@gateshead.gov.uk::40b5a1ab-a070-41b0-ab95-d1c011941413" providerId="AD" clId="Web-{086B9A12-8457-4C17-AD2E-A6FCC5181096}" dt="2024-01-17T14:55:20.983" v="15" actId="20577"/>
        <pc:sldMkLst>
          <pc:docMk/>
          <pc:sldMk cId="3641527720" sldId="331"/>
        </pc:sldMkLst>
        <pc:spChg chg="mod">
          <ac:chgData name="Emma Richardson" userId="S::emmarichardson@gateshead.gov.uk::40b5a1ab-a070-41b0-ab95-d1c011941413" providerId="AD" clId="Web-{086B9A12-8457-4C17-AD2E-A6FCC5181096}" dt="2024-01-17T14:55:20.983" v="15" actId="20577"/>
          <ac:spMkLst>
            <pc:docMk/>
            <pc:sldMk cId="3641527720" sldId="331"/>
            <ac:spMk id="14" creationId="{D5AA4E39-3E88-07A4-1E1D-27A9C82416BD}"/>
          </ac:spMkLst>
        </pc:spChg>
      </pc:sldChg>
      <pc:sldChg chg="modSp">
        <pc:chgData name="Emma Richardson" userId="S::emmarichardson@gateshead.gov.uk::40b5a1ab-a070-41b0-ab95-d1c011941413" providerId="AD" clId="Web-{086B9A12-8457-4C17-AD2E-A6FCC5181096}" dt="2024-01-17T14:54:46.061" v="2" actId="1076"/>
        <pc:sldMkLst>
          <pc:docMk/>
          <pc:sldMk cId="54356279" sldId="379"/>
        </pc:sldMkLst>
        <pc:picChg chg="mod">
          <ac:chgData name="Emma Richardson" userId="S::emmarichardson@gateshead.gov.uk::40b5a1ab-a070-41b0-ab95-d1c011941413" providerId="AD" clId="Web-{086B9A12-8457-4C17-AD2E-A6FCC5181096}" dt="2024-01-17T14:54:44.826" v="1" actId="1076"/>
          <ac:picMkLst>
            <pc:docMk/>
            <pc:sldMk cId="54356279" sldId="379"/>
            <ac:picMk id="10" creationId="{95222D63-2AA6-AA7C-642D-092839CFFE3E}"/>
          </ac:picMkLst>
        </pc:picChg>
        <pc:picChg chg="mod">
          <ac:chgData name="Emma Richardson" userId="S::emmarichardson@gateshead.gov.uk::40b5a1ab-a070-41b0-ab95-d1c011941413" providerId="AD" clId="Web-{086B9A12-8457-4C17-AD2E-A6FCC5181096}" dt="2024-01-17T14:54:46.061" v="2" actId="1076"/>
          <ac:picMkLst>
            <pc:docMk/>
            <pc:sldMk cId="54356279" sldId="379"/>
            <ac:picMk id="11" creationId="{32AF0BBC-7D02-52C1-BE43-41DE6351210F}"/>
          </ac:picMkLst>
        </pc:picChg>
      </pc:sldChg>
    </pc:docChg>
  </pc:docChgLst>
  <pc:docChgLst>
    <pc:chgData name="Emma Richardson" userId="S::emmarichardson@gateshead.gov.uk::40b5a1ab-a070-41b0-ab95-d1c011941413" providerId="AD" clId="Web-{802BBD52-E60C-49C8-8A08-5D8361E1814E}"/>
    <pc:docChg chg="modSld">
      <pc:chgData name="Emma Richardson" userId="S::emmarichardson@gateshead.gov.uk::40b5a1ab-a070-41b0-ab95-d1c011941413" providerId="AD" clId="Web-{802BBD52-E60C-49C8-8A08-5D8361E1814E}" dt="2024-01-17T10:11:30.589" v="294" actId="1076"/>
      <pc:docMkLst>
        <pc:docMk/>
      </pc:docMkLst>
      <pc:sldChg chg="modSp">
        <pc:chgData name="Emma Richardson" userId="S::emmarichardson@gateshead.gov.uk::40b5a1ab-a070-41b0-ab95-d1c011941413" providerId="AD" clId="Web-{802BBD52-E60C-49C8-8A08-5D8361E1814E}" dt="2024-01-17T10:03:04.515" v="68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802BBD52-E60C-49C8-8A08-5D8361E1814E}" dt="2024-01-17T10:03:04.515" v="68" actId="20577"/>
          <ac:spMkLst>
            <pc:docMk/>
            <pc:sldMk cId="296716501" sldId="329"/>
            <ac:spMk id="10" creationId="{1278C47C-BB45-9105-E8DC-8354B75B2AD3}"/>
          </ac:spMkLst>
        </pc:spChg>
      </pc:sldChg>
      <pc:sldChg chg="addSp delSp modSp">
        <pc:chgData name="Emma Richardson" userId="S::emmarichardson@gateshead.gov.uk::40b5a1ab-a070-41b0-ab95-d1c011941413" providerId="AD" clId="Web-{802BBD52-E60C-49C8-8A08-5D8361E1814E}" dt="2024-01-17T10:10:56.510" v="290" actId="1076"/>
        <pc:sldMkLst>
          <pc:docMk/>
          <pc:sldMk cId="3776971550" sldId="367"/>
        </pc:sldMkLst>
        <pc:spChg chg="mod">
          <ac:chgData name="Emma Richardson" userId="S::emmarichardson@gateshead.gov.uk::40b5a1ab-a070-41b0-ab95-d1c011941413" providerId="AD" clId="Web-{802BBD52-E60C-49C8-8A08-5D8361E1814E}" dt="2024-01-17T10:10:05.774" v="284" actId="20577"/>
          <ac:spMkLst>
            <pc:docMk/>
            <pc:sldMk cId="3776971550" sldId="367"/>
            <ac:spMk id="14" creationId="{343A25A7-4B07-5EBD-C4B3-E6E4BD4BCE85}"/>
          </ac:spMkLst>
        </pc:spChg>
        <pc:picChg chg="add mod">
          <ac:chgData name="Emma Richardson" userId="S::emmarichardson@gateshead.gov.uk::40b5a1ab-a070-41b0-ab95-d1c011941413" providerId="AD" clId="Web-{802BBD52-E60C-49C8-8A08-5D8361E1814E}" dt="2024-01-17T10:10:56.510" v="290" actId="1076"/>
          <ac:picMkLst>
            <pc:docMk/>
            <pc:sldMk cId="3776971550" sldId="367"/>
            <ac:picMk id="2" creationId="{5EB8251A-A5C0-3C81-1F12-1EAD7E9686DF}"/>
          </ac:picMkLst>
        </pc:picChg>
        <pc:picChg chg="del mod">
          <ac:chgData name="Emma Richardson" userId="S::emmarichardson@gateshead.gov.uk::40b5a1ab-a070-41b0-ab95-d1c011941413" providerId="AD" clId="Web-{802BBD52-E60C-49C8-8A08-5D8361E1814E}" dt="2024-01-17T10:10:05.962" v="286"/>
          <ac:picMkLst>
            <pc:docMk/>
            <pc:sldMk cId="3776971550" sldId="367"/>
            <ac:picMk id="8" creationId="{89C303B5-6FD9-738E-3750-34C80B6FB9E5}"/>
          </ac:picMkLst>
        </pc:picChg>
      </pc:sldChg>
      <pc:sldChg chg="addSp delSp modSp">
        <pc:chgData name="Emma Richardson" userId="S::emmarichardson@gateshead.gov.uk::40b5a1ab-a070-41b0-ab95-d1c011941413" providerId="AD" clId="Web-{802BBD52-E60C-49C8-8A08-5D8361E1814E}" dt="2024-01-17T10:08:37.710" v="225" actId="1076"/>
        <pc:sldMkLst>
          <pc:docMk/>
          <pc:sldMk cId="4267034771" sldId="368"/>
        </pc:sldMkLst>
        <pc:spChg chg="mod">
          <ac:chgData name="Emma Richardson" userId="S::emmarichardson@gateshead.gov.uk::40b5a1ab-a070-41b0-ab95-d1c011941413" providerId="AD" clId="Web-{802BBD52-E60C-49C8-8A08-5D8361E1814E}" dt="2024-01-17T10:04:26.142" v="118" actId="14100"/>
          <ac:spMkLst>
            <pc:docMk/>
            <pc:sldMk cId="4267034771" sldId="368"/>
            <ac:spMk id="4" creationId="{18E03C76-2707-B4A1-E45F-B025BEBC8C44}"/>
          </ac:spMkLst>
        </pc:spChg>
        <pc:spChg chg="add del mod">
          <ac:chgData name="Emma Richardson" userId="S::emmarichardson@gateshead.gov.uk::40b5a1ab-a070-41b0-ab95-d1c011941413" providerId="AD" clId="Web-{802BBD52-E60C-49C8-8A08-5D8361E1814E}" dt="2024-01-17T10:06:46.004" v="147"/>
          <ac:spMkLst>
            <pc:docMk/>
            <pc:sldMk cId="4267034771" sldId="368"/>
            <ac:spMk id="5" creationId="{A134E7C3-3339-E9C0-1B17-C2F70D77DDF3}"/>
          </ac:spMkLst>
        </pc:spChg>
        <pc:spChg chg="add mod">
          <ac:chgData name="Emma Richardson" userId="S::emmarichardson@gateshead.gov.uk::40b5a1ab-a070-41b0-ab95-d1c011941413" providerId="AD" clId="Web-{802BBD52-E60C-49C8-8A08-5D8361E1814E}" dt="2024-01-17T10:08:31.882" v="222" actId="20577"/>
          <ac:spMkLst>
            <pc:docMk/>
            <pc:sldMk cId="4267034771" sldId="368"/>
            <ac:spMk id="10" creationId="{08A9882D-D419-F1CD-518C-825AD0B146BE}"/>
          </ac:spMkLst>
        </pc:spChg>
        <pc:spChg chg="del mod">
          <ac:chgData name="Emma Richardson" userId="S::emmarichardson@gateshead.gov.uk::40b5a1ab-a070-41b0-ab95-d1c011941413" providerId="AD" clId="Web-{802BBD52-E60C-49C8-8A08-5D8361E1814E}" dt="2024-01-17T10:07:06.489" v="148"/>
          <ac:spMkLst>
            <pc:docMk/>
            <pc:sldMk cId="4267034771" sldId="368"/>
            <ac:spMk id="14" creationId="{EA78E809-0689-BEE9-89A7-0BD846E7B77E}"/>
          </ac:spMkLst>
        </pc:spChg>
        <pc:picChg chg="add mod">
          <ac:chgData name="Emma Richardson" userId="S::emmarichardson@gateshead.gov.uk::40b5a1ab-a070-41b0-ab95-d1c011941413" providerId="AD" clId="Web-{802BBD52-E60C-49C8-8A08-5D8361E1814E}" dt="2024-01-17T10:08:37.710" v="225" actId="1076"/>
          <ac:picMkLst>
            <pc:docMk/>
            <pc:sldMk cId="4267034771" sldId="368"/>
            <ac:picMk id="2" creationId="{8605AE9E-47DC-CA38-CAB4-F1598A7ED26C}"/>
          </ac:picMkLst>
        </pc:picChg>
        <pc:picChg chg="mod">
          <ac:chgData name="Emma Richardson" userId="S::emmarichardson@gateshead.gov.uk::40b5a1ab-a070-41b0-ab95-d1c011941413" providerId="AD" clId="Web-{802BBD52-E60C-49C8-8A08-5D8361E1814E}" dt="2024-01-17T10:08:33.663" v="223" actId="1076"/>
          <ac:picMkLst>
            <pc:docMk/>
            <pc:sldMk cId="4267034771" sldId="368"/>
            <ac:picMk id="8" creationId="{85114B03-4255-0916-6800-D1DC83171B71}"/>
          </ac:picMkLst>
        </pc:picChg>
      </pc:sldChg>
      <pc:sldChg chg="modSp">
        <pc:chgData name="Emma Richardson" userId="S::emmarichardson@gateshead.gov.uk::40b5a1ab-a070-41b0-ab95-d1c011941413" providerId="AD" clId="Web-{802BBD52-E60C-49C8-8A08-5D8361E1814E}" dt="2024-01-17T10:08:53.945" v="250" actId="20577"/>
        <pc:sldMkLst>
          <pc:docMk/>
          <pc:sldMk cId="1345873495" sldId="378"/>
        </pc:sldMkLst>
        <pc:spChg chg="mod">
          <ac:chgData name="Emma Richardson" userId="S::emmarichardson@gateshead.gov.uk::40b5a1ab-a070-41b0-ab95-d1c011941413" providerId="AD" clId="Web-{802BBD52-E60C-49C8-8A08-5D8361E1814E}" dt="2024-01-17T10:08:53.945" v="250" actId="20577"/>
          <ac:spMkLst>
            <pc:docMk/>
            <pc:sldMk cId="1345873495" sldId="378"/>
            <ac:spMk id="14" creationId="{6507798B-2987-D7C7-70D6-EB45F2BAA80C}"/>
          </ac:spMkLst>
        </pc:spChg>
      </pc:sldChg>
      <pc:sldChg chg="modSp">
        <pc:chgData name="Emma Richardson" userId="S::emmarichardson@gateshead.gov.uk::40b5a1ab-a070-41b0-ab95-d1c011941413" providerId="AD" clId="Web-{802BBD52-E60C-49C8-8A08-5D8361E1814E}" dt="2024-01-17T10:11:30.589" v="294" actId="1076"/>
        <pc:sldMkLst>
          <pc:docMk/>
          <pc:sldMk cId="54356279" sldId="379"/>
        </pc:sldMkLst>
        <pc:picChg chg="mod">
          <ac:chgData name="Emma Richardson" userId="S::emmarichardson@gateshead.gov.uk::40b5a1ab-a070-41b0-ab95-d1c011941413" providerId="AD" clId="Web-{802BBD52-E60C-49C8-8A08-5D8361E1814E}" dt="2024-01-17T10:11:25.979" v="291" actId="1076"/>
          <ac:picMkLst>
            <pc:docMk/>
            <pc:sldMk cId="54356279" sldId="379"/>
            <ac:picMk id="2" creationId="{BBE9EE58-95A2-E596-0ADF-3A291CFFBE37}"/>
          </ac:picMkLst>
        </pc:picChg>
        <pc:picChg chg="mod">
          <ac:chgData name="Emma Richardson" userId="S::emmarichardson@gateshead.gov.uk::40b5a1ab-a070-41b0-ab95-d1c011941413" providerId="AD" clId="Web-{802BBD52-E60C-49C8-8A08-5D8361E1814E}" dt="2024-01-17T10:11:27.495" v="292" actId="1076"/>
          <ac:picMkLst>
            <pc:docMk/>
            <pc:sldMk cId="54356279" sldId="379"/>
            <ac:picMk id="5" creationId="{3FD05CAA-91EC-50B9-4DAB-7D9957DB6894}"/>
          </ac:picMkLst>
        </pc:picChg>
        <pc:picChg chg="mod">
          <ac:chgData name="Emma Richardson" userId="S::emmarichardson@gateshead.gov.uk::40b5a1ab-a070-41b0-ab95-d1c011941413" providerId="AD" clId="Web-{802BBD52-E60C-49C8-8A08-5D8361E1814E}" dt="2024-01-17T10:11:30.589" v="294" actId="1076"/>
          <ac:picMkLst>
            <pc:docMk/>
            <pc:sldMk cId="54356279" sldId="379"/>
            <ac:picMk id="10" creationId="{95222D63-2AA6-AA7C-642D-092839CFFE3E}"/>
          </ac:picMkLst>
        </pc:picChg>
        <pc:picChg chg="mod">
          <ac:chgData name="Emma Richardson" userId="S::emmarichardson@gateshead.gov.uk::40b5a1ab-a070-41b0-ab95-d1c011941413" providerId="AD" clId="Web-{802BBD52-E60C-49C8-8A08-5D8361E1814E}" dt="2024-01-17T10:11:29.058" v="293" actId="1076"/>
          <ac:picMkLst>
            <pc:docMk/>
            <pc:sldMk cId="54356279" sldId="379"/>
            <ac:picMk id="11" creationId="{32AF0BBC-7D02-52C1-BE43-41DE6351210F}"/>
          </ac:picMkLst>
        </pc:picChg>
      </pc:sldChg>
    </pc:docChg>
  </pc:docChgLst>
  <pc:docChgLst>
    <pc:chgData name="Sam Sked" userId="b64f510c-3676-4d07-9f15-6dd32378249d" providerId="ADAL" clId="{DFBBF6E8-2113-40EF-8070-BC2266478D2A}"/>
    <pc:docChg chg="undo custSel modSld">
      <pc:chgData name="Sam Sked" userId="b64f510c-3676-4d07-9f15-6dd32378249d" providerId="ADAL" clId="{DFBBF6E8-2113-40EF-8070-BC2266478D2A}" dt="2024-01-17T09:29:31.712" v="35" actId="20577"/>
      <pc:docMkLst>
        <pc:docMk/>
      </pc:docMkLst>
      <pc:sldChg chg="modSp mod">
        <pc:chgData name="Sam Sked" userId="b64f510c-3676-4d07-9f15-6dd32378249d" providerId="ADAL" clId="{DFBBF6E8-2113-40EF-8070-BC2266478D2A}" dt="2024-01-17T09:29:31.712" v="35" actId="20577"/>
        <pc:sldMkLst>
          <pc:docMk/>
          <pc:sldMk cId="3553568196" sldId="325"/>
        </pc:sldMkLst>
        <pc:spChg chg="mod">
          <ac:chgData name="Sam Sked" userId="b64f510c-3676-4d07-9f15-6dd32378249d" providerId="ADAL" clId="{DFBBF6E8-2113-40EF-8070-BC2266478D2A}" dt="2024-01-17T09:29:31.712" v="35" actId="20577"/>
          <ac:spMkLst>
            <pc:docMk/>
            <pc:sldMk cId="3553568196" sldId="325"/>
            <ac:spMk id="2" creationId="{1FED6AD4-6124-1420-7DE7-BFE0C8F3995F}"/>
          </ac:spMkLst>
        </pc:spChg>
      </pc:sldChg>
    </pc:docChg>
  </pc:docChgLst>
  <pc:docChgLst>
    <pc:chgData name="David Bloomfield" userId="S::davidbloomfield@gateshead.gov.uk::f85d9f93-eee3-45fe-a5e5-e020bcb89123" providerId="AD" clId="Web-{A713421A-CD12-EDE1-AC95-CEDC8D9C34F6}"/>
    <pc:docChg chg="delSld">
      <pc:chgData name="David Bloomfield" userId="S::davidbloomfield@gateshead.gov.uk::f85d9f93-eee3-45fe-a5e5-e020bcb89123" providerId="AD" clId="Web-{A713421A-CD12-EDE1-AC95-CEDC8D9C34F6}" dt="2024-01-17T14:31:50.353" v="0"/>
      <pc:docMkLst>
        <pc:docMk/>
      </pc:docMkLst>
      <pc:sldChg chg="del">
        <pc:chgData name="David Bloomfield" userId="S::davidbloomfield@gateshead.gov.uk::f85d9f93-eee3-45fe-a5e5-e020bcb89123" providerId="AD" clId="Web-{A713421A-CD12-EDE1-AC95-CEDC8D9C34F6}" dt="2024-01-17T14:31:50.353" v="0"/>
        <pc:sldMkLst>
          <pc:docMk/>
          <pc:sldMk cId="2975229821" sldId="374"/>
        </pc:sldMkLst>
      </pc:sldChg>
    </pc:docChg>
  </pc:docChgLst>
  <pc:docChgLst>
    <pc:chgData name="Emma Richardson" userId="S::emmarichardson@gateshead.gov.uk::40b5a1ab-a070-41b0-ab95-d1c011941413" providerId="AD" clId="Web-{4FCD1588-A400-4AE7-B27A-9DC16DAC31EA}"/>
    <pc:docChg chg="addSld modSld">
      <pc:chgData name="Emma Richardson" userId="S::emmarichardson@gateshead.gov.uk::40b5a1ab-a070-41b0-ab95-d1c011941413" providerId="AD" clId="Web-{4FCD1588-A400-4AE7-B27A-9DC16DAC31EA}" dt="2024-01-17T09:45:46.308" v="366" actId="1076"/>
      <pc:docMkLst>
        <pc:docMk/>
      </pc:docMkLst>
      <pc:sldChg chg="modSp">
        <pc:chgData name="Emma Richardson" userId="S::emmarichardson@gateshead.gov.uk::40b5a1ab-a070-41b0-ab95-d1c011941413" providerId="AD" clId="Web-{4FCD1588-A400-4AE7-B27A-9DC16DAC31EA}" dt="2024-01-17T09:36:29.184" v="75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4FCD1588-A400-4AE7-B27A-9DC16DAC31EA}" dt="2024-01-17T09:36:29.184" v="75" actId="20577"/>
          <ac:spMkLst>
            <pc:docMk/>
            <pc:sldMk cId="296716501" sldId="329"/>
            <ac:spMk id="10" creationId="{1278C47C-BB45-9105-E8DC-8354B75B2AD3}"/>
          </ac:spMkLst>
        </pc:spChg>
      </pc:sldChg>
      <pc:sldChg chg="addSp delSp modSp">
        <pc:chgData name="Emma Richardson" userId="S::emmarichardson@gateshead.gov.uk::40b5a1ab-a070-41b0-ab95-d1c011941413" providerId="AD" clId="Web-{4FCD1588-A400-4AE7-B27A-9DC16DAC31EA}" dt="2024-01-17T09:43:53.602" v="336" actId="14100"/>
        <pc:sldMkLst>
          <pc:docMk/>
          <pc:sldMk cId="3776971550" sldId="367"/>
        </pc:sldMkLst>
        <pc:spChg chg="mod">
          <ac:chgData name="Emma Richardson" userId="S::emmarichardson@gateshead.gov.uk::40b5a1ab-a070-41b0-ab95-d1c011941413" providerId="AD" clId="Web-{4FCD1588-A400-4AE7-B27A-9DC16DAC31EA}" dt="2024-01-17T09:36:41.262" v="85" actId="20577"/>
          <ac:spMkLst>
            <pc:docMk/>
            <pc:sldMk cId="3776971550" sldId="367"/>
            <ac:spMk id="4" creationId="{3B0C6FF4-666F-56ED-42B3-DE4E87053457}"/>
          </ac:spMkLst>
        </pc:spChg>
        <pc:spChg chg="mod">
          <ac:chgData name="Emma Richardson" userId="S::emmarichardson@gateshead.gov.uk::40b5a1ab-a070-41b0-ab95-d1c011941413" providerId="AD" clId="Web-{4FCD1588-A400-4AE7-B27A-9DC16DAC31EA}" dt="2024-01-17T09:43:53.602" v="336" actId="14100"/>
          <ac:spMkLst>
            <pc:docMk/>
            <pc:sldMk cId="3776971550" sldId="367"/>
            <ac:spMk id="14" creationId="{343A25A7-4B07-5EBD-C4B3-E6E4BD4BCE85}"/>
          </ac:spMkLst>
        </pc:spChg>
        <pc:picChg chg="del">
          <ac:chgData name="Emma Richardson" userId="S::emmarichardson@gateshead.gov.uk::40b5a1ab-a070-41b0-ab95-d1c011941413" providerId="AD" clId="Web-{4FCD1588-A400-4AE7-B27A-9DC16DAC31EA}" dt="2024-01-17T09:39:02.157" v="164"/>
          <ac:picMkLst>
            <pc:docMk/>
            <pc:sldMk cId="3776971550" sldId="367"/>
            <ac:picMk id="2" creationId="{8D4C30BB-7F8E-6A3C-B6B2-EDE51744F07C}"/>
          </ac:picMkLst>
        </pc:picChg>
        <pc:picChg chg="del">
          <ac:chgData name="Emma Richardson" userId="S::emmarichardson@gateshead.gov.uk::40b5a1ab-a070-41b0-ab95-d1c011941413" providerId="AD" clId="Web-{4FCD1588-A400-4AE7-B27A-9DC16DAC31EA}" dt="2024-01-17T09:37:20.216" v="160"/>
          <ac:picMkLst>
            <pc:docMk/>
            <pc:sldMk cId="3776971550" sldId="367"/>
            <ac:picMk id="5" creationId="{D604B1F3-321F-FBC2-30B0-FA2962EC162B}"/>
          </ac:picMkLst>
        </pc:picChg>
        <pc:picChg chg="add mod">
          <ac:chgData name="Emma Richardson" userId="S::emmarichardson@gateshead.gov.uk::40b5a1ab-a070-41b0-ab95-d1c011941413" providerId="AD" clId="Web-{4FCD1588-A400-4AE7-B27A-9DC16DAC31EA}" dt="2024-01-17T09:43:46.055" v="334" actId="1076"/>
          <ac:picMkLst>
            <pc:docMk/>
            <pc:sldMk cId="3776971550" sldId="367"/>
            <ac:picMk id="8" creationId="{89C303B5-6FD9-738E-3750-34C80B6FB9E5}"/>
          </ac:picMkLst>
        </pc:picChg>
        <pc:picChg chg="add del mod">
          <ac:chgData name="Emma Richardson" userId="S::emmarichardson@gateshead.gov.uk::40b5a1ab-a070-41b0-ab95-d1c011941413" providerId="AD" clId="Web-{4FCD1588-A400-4AE7-B27A-9DC16DAC31EA}" dt="2024-01-17T09:40:07.971" v="219"/>
          <ac:picMkLst>
            <pc:docMk/>
            <pc:sldMk cId="3776971550" sldId="367"/>
            <ac:picMk id="9" creationId="{357B1A4E-A3AD-0D20-CCA4-9E81C404C84E}"/>
          </ac:picMkLst>
        </pc:picChg>
      </pc:sldChg>
      <pc:sldChg chg="add replId">
        <pc:chgData name="Emma Richardson" userId="S::emmarichardson@gateshead.gov.uk::40b5a1ab-a070-41b0-ab95-d1c011941413" providerId="AD" clId="Web-{4FCD1588-A400-4AE7-B27A-9DC16DAC31EA}" dt="2024-01-17T09:36:32.856" v="76"/>
        <pc:sldMkLst>
          <pc:docMk/>
          <pc:sldMk cId="1345873495" sldId="378"/>
        </pc:sldMkLst>
      </pc:sldChg>
      <pc:sldChg chg="addSp delSp modSp add replId">
        <pc:chgData name="Emma Richardson" userId="S::emmarichardson@gateshead.gov.uk::40b5a1ab-a070-41b0-ab95-d1c011941413" providerId="AD" clId="Web-{4FCD1588-A400-4AE7-B27A-9DC16DAC31EA}" dt="2024-01-17T09:45:46.308" v="366" actId="1076"/>
        <pc:sldMkLst>
          <pc:docMk/>
          <pc:sldMk cId="54356279" sldId="379"/>
        </pc:sldMkLst>
        <pc:spChg chg="del mod">
          <ac:chgData name="Emma Richardson" userId="S::emmarichardson@gateshead.gov.uk::40b5a1ab-a070-41b0-ab95-d1c011941413" providerId="AD" clId="Web-{4FCD1588-A400-4AE7-B27A-9DC16DAC31EA}" dt="2024-01-17T09:42:21.803" v="279"/>
          <ac:spMkLst>
            <pc:docMk/>
            <pc:sldMk cId="54356279" sldId="379"/>
            <ac:spMk id="14" creationId="{D82B623D-E996-2B53-C83F-9F021D319C6A}"/>
          </ac:spMkLst>
        </pc:spChg>
        <pc:picChg chg="add mod">
          <ac:chgData name="Emma Richardson" userId="S::emmarichardson@gateshead.gov.uk::40b5a1ab-a070-41b0-ab95-d1c011941413" providerId="AD" clId="Web-{4FCD1588-A400-4AE7-B27A-9DC16DAC31EA}" dt="2024-01-17T09:45:46.308" v="366" actId="1076"/>
          <ac:picMkLst>
            <pc:docMk/>
            <pc:sldMk cId="54356279" sldId="379"/>
            <ac:picMk id="2" creationId="{BBE9EE58-95A2-E596-0ADF-3A291CFFBE37}"/>
          </ac:picMkLst>
        </pc:picChg>
        <pc:picChg chg="add mod">
          <ac:chgData name="Emma Richardson" userId="S::emmarichardson@gateshead.gov.uk::40b5a1ab-a070-41b0-ab95-d1c011941413" providerId="AD" clId="Web-{4FCD1588-A400-4AE7-B27A-9DC16DAC31EA}" dt="2024-01-17T09:45:44.214" v="364" actId="1076"/>
          <ac:picMkLst>
            <pc:docMk/>
            <pc:sldMk cId="54356279" sldId="379"/>
            <ac:picMk id="5" creationId="{3FD05CAA-91EC-50B9-4DAB-7D9957DB6894}"/>
          </ac:picMkLst>
        </pc:picChg>
        <pc:picChg chg="del">
          <ac:chgData name="Emma Richardson" userId="S::emmarichardson@gateshead.gov.uk::40b5a1ab-a070-41b0-ab95-d1c011941413" providerId="AD" clId="Web-{4FCD1588-A400-4AE7-B27A-9DC16DAC31EA}" dt="2024-01-17T09:42:23.725" v="281"/>
          <ac:picMkLst>
            <pc:docMk/>
            <pc:sldMk cId="54356279" sldId="379"/>
            <ac:picMk id="8" creationId="{463C86D6-78A4-5A27-6C5D-92DA069B728C}"/>
          </ac:picMkLst>
        </pc:picChg>
        <pc:picChg chg="del">
          <ac:chgData name="Emma Richardson" userId="S::emmarichardson@gateshead.gov.uk::40b5a1ab-a070-41b0-ab95-d1c011941413" providerId="AD" clId="Web-{4FCD1588-A400-4AE7-B27A-9DC16DAC31EA}" dt="2024-01-17T09:42:22.959" v="280"/>
          <ac:picMkLst>
            <pc:docMk/>
            <pc:sldMk cId="54356279" sldId="379"/>
            <ac:picMk id="9" creationId="{BEAE3D2D-94CE-EC95-6B47-E018DC2F724A}"/>
          </ac:picMkLst>
        </pc:picChg>
        <pc:picChg chg="add mod">
          <ac:chgData name="Emma Richardson" userId="S::emmarichardson@gateshead.gov.uk::40b5a1ab-a070-41b0-ab95-d1c011941413" providerId="AD" clId="Web-{4FCD1588-A400-4AE7-B27A-9DC16DAC31EA}" dt="2024-01-17T09:45:36.808" v="360" actId="1076"/>
          <ac:picMkLst>
            <pc:docMk/>
            <pc:sldMk cId="54356279" sldId="379"/>
            <ac:picMk id="10" creationId="{95222D63-2AA6-AA7C-642D-092839CFFE3E}"/>
          </ac:picMkLst>
        </pc:picChg>
        <pc:picChg chg="add mod">
          <ac:chgData name="Emma Richardson" userId="S::emmarichardson@gateshead.gov.uk::40b5a1ab-a070-41b0-ab95-d1c011941413" providerId="AD" clId="Web-{4FCD1588-A400-4AE7-B27A-9DC16DAC31EA}" dt="2024-01-17T09:45:41.574" v="362" actId="1076"/>
          <ac:picMkLst>
            <pc:docMk/>
            <pc:sldMk cId="54356279" sldId="379"/>
            <ac:picMk id="11" creationId="{32AF0BBC-7D02-52C1-BE43-41DE635121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86F9-9B88-BCF8-7AE8-16A8D18D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998AC-1B57-6A80-0817-714C93C11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E736E-2515-91AE-C9BC-22DC7E06A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EAB9-960C-C183-2B59-C52692177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DBDB-59BB-80ED-5071-7E356EA9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16CB9-DF96-210F-3BF9-1F2062C55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6EEB4-511F-2B35-4623-7E8DA7715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EBA3A-E754-675A-3CF4-81F39B290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3F268-C2F3-B5E0-7925-537D6CAC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CD09B-4233-FF6D-ED4F-262AF5C2E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98681-55D0-392F-6049-C278964CB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DD938-218B-304E-27CC-8EFB4C85D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6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08F82-8BD7-F1D5-5F78-829AE42E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1E5A5-682F-C8CF-B666-EC06D5D65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CCD00-8869-66A7-D7EC-C9F2AAA9D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01063-651B-46BB-10C3-3D7323F10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1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BB242-F2C1-58CE-647F-4E597508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61E6D-4C4F-AF17-D21C-E778E64E8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30ACC-4D1E-AD95-1FC5-9E750C069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408DC-8086-5E65-B0CE-0A92D3401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5FD1-1A94-466B-9ED4-EE5FD72E8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EB752-F62E-728B-77D3-26EDF482E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A2A3B-17A7-F04D-C0D5-4F5CD4D73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1F18C-D417-2298-B4F3-ACA6F0A40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1F20-353E-72D9-03EB-816DAB98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47B6C-3B8B-9E9E-02A8-1658BEC0E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9B2E4-B2EE-BAE9-3FFF-6EB3D2E2C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73C1-D40B-4C40-C5E8-9A2AD3546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B845-B7A1-34DA-3E97-B3E4893CF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3DF98-147F-B021-5FA3-223F8DA2C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86602-ED27-EB2B-34F8-00D60EF22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3533F-5ED3-BED0-A51B-C5BB57C34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0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8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17C6-D7F4-0C20-8511-6C20905E0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13A23-E5A2-23B3-5D81-B79312FD6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A1AE9-56B3-AB68-D7ED-02BD43E45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CEFBD-9019-4CA4-338F-E360FB039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E31C-6C7E-C8AB-6968-B7BE523C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876EC-2D80-8B3B-AE8C-E62E23F46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24207-83D7-AF5E-A12A-DF313AFAD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894B3-D4AA-D2F0-25EC-385ED5ECE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5F33-3346-4ACA-7185-5EB43F02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E5FF9-ED28-35CA-406D-1A71EA70D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D6055-B768-7994-0C69-AA085A2E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BDEE-91F2-6324-6908-B409A142A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F0FA3-15D7-C938-7DD9-2A8DF18C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520EC-C228-76BA-D183-9BC9EB060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28D97-E57D-A362-323E-F7C57685E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5712-0153-BC4E-F1B3-7D34738CC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D7FA-F832-42B6-0847-EAE70142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69B0B-7B85-6E1C-D7FB-C27DCF17C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373F0F-7541-EACD-1B3B-B7D5A884F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B4DCC-518D-67AD-BF9F-548E631F2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3BC59-CE25-87D6-F128-6C1CA6828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3FF6E-6599-698D-F40C-7BF0E7427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8C384-43BA-32FF-674E-62093E723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963A-B38A-B6E0-4813-D27AE6686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E57A-BFDA-413A-AE39-90F82AC6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8CC26-9CAB-9F4D-8465-335FEA10E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D3B81-2B46-1D1E-9B92-3006B8FCE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8A339-520E-119E-DBD6-4AE361239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okerstudio.google.com/s/j2R1eKWNtQo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o.com/app/board/uXjVNQsmQhc=/?share_link_id=635170630979" TargetMode="External"/><Relationship Id="rId5" Type="http://schemas.openxmlformats.org/officeDocument/2006/relationships/hyperlink" Target="https://miro.com/app/board/uXjVN8iCkVQ=/" TargetMode="External"/><Relationship Id="rId4" Type="http://schemas.openxmlformats.org/officeDocument/2006/relationships/hyperlink" Target="https://miro.com/app/board/uXjVN8LWig0=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gateshead.ghc2-tst.gosshosted.com/article/14752/Care-Call-reques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14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>
                <a:solidFill>
                  <a:srgbClr val="FFFFFF"/>
                </a:solidFill>
                <a:latin typeface="Segoe UI Semibold"/>
                <a:cs typeface="Segoe UI Semibold"/>
              </a:rPr>
              <a:t>17/01/2024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3BCF-CDBD-4FD3-703F-3C6027239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9C4AFC-25C8-D2F1-256A-1A7512932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153E2F7-6C01-8A51-18B9-8E4580B95583}"/>
              </a:ext>
            </a:extLst>
          </p:cNvPr>
          <p:cNvSpPr txBox="1">
            <a:spLocks/>
          </p:cNvSpPr>
          <p:nvPr/>
        </p:nvSpPr>
        <p:spPr>
          <a:xfrm>
            <a:off x="876679" y="1625050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Calibri"/>
                <a:cs typeface="Calibri"/>
              </a:rPr>
              <a:t>Design - GO Gateshead styling</a:t>
            </a:r>
            <a:endParaRPr lang="en-US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>
              <a:latin typeface="Segoe UI Semibold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60D181-5D36-9F24-53E6-BA36432D7E15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3C317-5ADE-0D19-D6B1-6E77AB56C1AD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671C4435-37D6-3464-904E-AF952D63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56" y="2571741"/>
            <a:ext cx="5479551" cy="1509036"/>
          </a:xfrm>
          <a:prstGeom prst="rect">
            <a:avLst/>
          </a:prstGeom>
        </p:spPr>
      </p:pic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5A7398FB-574C-321D-CD22-889AE2B18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83" y="1063375"/>
            <a:ext cx="54000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05D77-84B4-53C2-61BE-AFF0FBEBF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FD2B25-9E4C-7642-6270-CA829D706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231B853-0F34-D0E1-286E-5833B2F6AE20}"/>
              </a:ext>
            </a:extLst>
          </p:cNvPr>
          <p:cNvSpPr txBox="1">
            <a:spLocks/>
          </p:cNvSpPr>
          <p:nvPr/>
        </p:nvSpPr>
        <p:spPr>
          <a:xfrm>
            <a:off x="876679" y="1736353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Calibri"/>
                <a:cs typeface="Calibri"/>
              </a:rPr>
              <a:t>GA4 – Add tracking for page load </a:t>
            </a:r>
            <a:endParaRPr lang="en-US" b="1">
              <a:latin typeface="Calibri Light" panose="020F0302020204030204"/>
              <a:cs typeface="Calibri Light"/>
            </a:endParaRPr>
          </a:p>
          <a:p>
            <a:r>
              <a:rPr lang="en-GB" sz="1800" b="1">
                <a:latin typeface="Calibri"/>
                <a:cs typeface="Calibri"/>
              </a:rPr>
              <a:t>times on gateshead.gov.uk</a:t>
            </a:r>
            <a:endParaRPr lang="en-US" b="1">
              <a:cs typeface="Calibri Light"/>
            </a:endParaRPr>
          </a:p>
          <a:p>
            <a:endParaRPr lang="en-GB" sz="1800" b="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>
              <a:latin typeface="Segoe UI Semibold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B3BB6-B215-149B-7A79-B3895585DC43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EC78C-40DB-43D7-4F46-AE785A19BDE6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9D30FAB-AFA4-EAA7-90B4-B67263CB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79" y="215758"/>
            <a:ext cx="5022205" cy="6152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99975-6BBE-6476-F4FB-E6C9C74B158A}"/>
              </a:ext>
            </a:extLst>
          </p:cNvPr>
          <p:cNvSpPr txBox="1"/>
          <p:nvPr/>
        </p:nvSpPr>
        <p:spPr>
          <a:xfrm>
            <a:off x="837690" y="5991272"/>
            <a:ext cx="54453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ea typeface="+mn-lt"/>
                <a:cs typeface="+mn-lt"/>
                <a:hlinkClick r:id="rId5"/>
              </a:rPr>
              <a:t>https://lookerstudio.google.com/s/j2R1eKWNtQo</a:t>
            </a:r>
            <a:r>
              <a:rPr lang="en-GB" sz="1400">
                <a:ea typeface="+mn-lt"/>
                <a:cs typeface="+mn-lt"/>
              </a:rPr>
              <a:t> </a:t>
            </a:r>
            <a:endParaRPr lang="en-US" sz="1400">
              <a:ea typeface="+mn-lt"/>
              <a:cs typeface="+mn-lt"/>
            </a:endParaRPr>
          </a:p>
          <a:p>
            <a:pPr algn="l"/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8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90317"/>
            <a:ext cx="10515600" cy="131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</a:t>
            </a:r>
            <a:endParaRPr lang="en-US"/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8C47C-BB45-9105-E8DC-8354B75B2AD3}"/>
              </a:ext>
            </a:extLst>
          </p:cNvPr>
          <p:cNvSpPr txBox="1"/>
          <p:nvPr/>
        </p:nvSpPr>
        <p:spPr>
          <a:xfrm>
            <a:off x="966611" y="2810463"/>
            <a:ext cx="96026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213 libraries events added to What's on (team effort with G squad)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Family Voice - new section on Family Hubs 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Gateshead Now – 10 January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Calibri"/>
                <a:cs typeface="Calibri" panose="020F0502020204030204"/>
              </a:rPr>
              <a:t>Understanding Safeguarding added to Safeguarding website </a:t>
            </a: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F6C0-DE26-5A33-25DC-EA109073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C6FF4-666F-56ED-42B3-DE4E8705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Libraries what's on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3C4E42-31A3-A8F4-EEC9-110919481E2F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43A25A7-4B07-5EBD-C4B3-E6E4BD4BCE85}"/>
              </a:ext>
            </a:extLst>
          </p:cNvPr>
          <p:cNvSpPr txBox="1">
            <a:spLocks/>
          </p:cNvSpPr>
          <p:nvPr/>
        </p:nvSpPr>
        <p:spPr>
          <a:xfrm>
            <a:off x="838200" y="1766820"/>
            <a:ext cx="10515600" cy="1889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GB" sz="1600">
                <a:latin typeface="Segoe UI Semibold"/>
                <a:cs typeface="Segoe UI Semibold"/>
              </a:rPr>
              <a:t>213 libraries events added to new What's on – 213 events,</a:t>
            </a:r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r>
              <a:rPr lang="en-GB" sz="1600">
                <a:latin typeface="Segoe UI Semibold"/>
                <a:cs typeface="Segoe UI Semibold"/>
              </a:rPr>
              <a:t>      18 venues, 39 regular monthly events</a:t>
            </a:r>
            <a:br>
              <a:rPr lang="en-GB" sz="1600">
                <a:latin typeface="Segoe UI Semibold"/>
                <a:cs typeface="Segoe UI Semibold"/>
              </a:rPr>
            </a:b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Segoe UI Semibold"/>
                <a:cs typeface="Segoe UI Semibold"/>
              </a:rPr>
              <a:t>Images sourced and added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Segoe UI Semibold"/>
                <a:cs typeface="Segoe UI Semibold"/>
              </a:rPr>
              <a:t>Basket added, postcode and </a:t>
            </a:r>
            <a:r>
              <a:rPr lang="en-GB" sz="1600" err="1">
                <a:latin typeface="Segoe UI Semibold"/>
                <a:cs typeface="Segoe UI Semibold"/>
              </a:rPr>
              <a:t>MakerPlace</a:t>
            </a:r>
            <a:r>
              <a:rPr lang="en-GB" sz="1600">
                <a:latin typeface="Segoe UI Semibold"/>
                <a:cs typeface="Segoe UI Semibold"/>
              </a:rPr>
              <a:t> plug in added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latin typeface="Segoe UI Semibold"/>
              <a:cs typeface="Segoe UI Semibold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Segoe UI Semibold"/>
                <a:cs typeface="Segoe UI Semibold"/>
              </a:rPr>
              <a:t>Bookings tested using plug ins and basket feature</a:t>
            </a:r>
            <a:endParaRPr lang="en-GB">
              <a:cs typeface="Calibri Light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A0B20B-943B-CB19-3732-898816F0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AAA99-7DF1-554B-C95B-507ACC9C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8251A-A5C0-3C81-1F12-1EAD7E968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144" y="522269"/>
            <a:ext cx="5090969" cy="54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8E20-93C8-B8D5-6443-6184E8C4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8869E-FD3A-2591-650F-25F66EA2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Libraries what's on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5CFA64-9483-0518-350D-C83F426AF1D4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1F0EB4-E420-7B88-3F2A-4930A25D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59D3A-EC4F-4A54-6D8C-E53E0152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9EE58-95A2-E596-0ADF-3A291CFFB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0" y="2353382"/>
            <a:ext cx="3198738" cy="3186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05CAA-91EC-50B9-4DAB-7D9957DB6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708" y="2406156"/>
            <a:ext cx="3333876" cy="31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22D63-2AA6-AA7C-642D-092839CFF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143" y="519954"/>
            <a:ext cx="3866780" cy="1908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AF0BBC-7D02-52C1-BE43-41DE63512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594" y="2748284"/>
            <a:ext cx="3891644" cy="2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FCB17-BF42-5E51-9EE6-39A5304C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D2A994-8DCC-0300-1E38-6DF93A3A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Family Voice new web content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D2577-EEB6-4746-B8DC-0510BF7D3CD0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507798B-2987-D7C7-70D6-EB45F2BAA80C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>
                <a:latin typeface="Segoe UI Semibold"/>
                <a:cs typeface="Segoe UI Semibold"/>
              </a:rPr>
              <a:t>New section on Family Hubs for family engagement sessions called Family Voice with meeting dates for the year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19D7DE-3163-909D-FF35-9CE00B049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CA09-205B-A4B7-E0CE-617318FF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3E6AE2D-61D4-F5BB-2528-6D26C38D5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095" y="2389480"/>
            <a:ext cx="4314770" cy="3941705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D38C15FF-BC23-047B-C70B-F938F02CE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49" y="2502370"/>
            <a:ext cx="4267486" cy="33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F8492-6887-C1C0-446D-BA552B2E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03C76-2707-B4A1-E45F-B025BEBC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5912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Other content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7F0558-F4B6-C71D-75AF-26F0FF8853C3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F0A58D-3D26-7B5C-A9CC-EB1DA1F1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4DBB0-0843-78A8-D4CA-2F0E8301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8" name="Picture 7" descr="A person looking at a pipe&#10;&#10;Description automatically generated">
            <a:extLst>
              <a:ext uri="{FF2B5EF4-FFF2-40B4-BE49-F238E27FC236}">
                <a16:creationId xmlns:a16="http://schemas.microsoft.com/office/drawing/2014/main" id="{85114B03-4255-0916-6800-D1DC8317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790" y="2110191"/>
            <a:ext cx="1894535" cy="438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05AE9E-47DC-CA38-CAB4-F1598A7E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649" y="1850905"/>
            <a:ext cx="4179084" cy="4705877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08A9882D-D419-F1CD-518C-825AD0B146BE}"/>
              </a:ext>
            </a:extLst>
          </p:cNvPr>
          <p:cNvSpPr txBox="1">
            <a:spLocks/>
          </p:cNvSpPr>
          <p:nvPr/>
        </p:nvSpPr>
        <p:spPr>
          <a:xfrm>
            <a:off x="872447" y="1461375"/>
            <a:ext cx="10515600" cy="77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>
                <a:latin typeface="Segoe UI Semibold"/>
                <a:cs typeface="Segoe UI Semibold"/>
              </a:rPr>
              <a:t>Gateshead Now (10 January)                               Understanding safeguarding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3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907472" y="1535096"/>
            <a:ext cx="10515600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1600">
              <a:latin typeface="Segoe UI Semibold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651" y="2453194"/>
            <a:ext cx="461202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>
                <a:latin typeface="Segoe UI Semibold"/>
                <a:ea typeface="Calibri"/>
                <a:cs typeface="Segoe UI Semibold"/>
              </a:rPr>
              <a:t>Payment process (spike)</a:t>
            </a:r>
            <a:r>
              <a:rPr lang="en-US" sz="2000">
                <a:ea typeface="Calibri"/>
                <a:cs typeface="Calibri"/>
              </a:rPr>
              <a:t> </a:t>
            </a:r>
            <a:endParaRPr lang="en-US"/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AC74127-7B85-B708-BFB0-EF1EFDC16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10" y="2925898"/>
            <a:ext cx="5848598" cy="38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902C6-2BB9-65B2-84D2-92AB37AB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A56A4D-F721-5090-D14D-281FDD5D4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FA6-536B-B531-26D4-AD45F54E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54" y="464369"/>
            <a:ext cx="8544850" cy="963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cs typeface="Calibri"/>
              </a:rPr>
              <a:t>Amends to update your details (my Gateshead account)</a:t>
            </a:r>
            <a:endParaRPr lang="en-US"/>
          </a:p>
          <a:p>
            <a:pPr marL="0" indent="0">
              <a:buNone/>
            </a:pPr>
            <a:endParaRPr lang="en-GB" sz="140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2C449-C6E3-0226-C5AB-92B99E211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93" y="1268508"/>
            <a:ext cx="4732244" cy="2617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401B9-B22E-7E41-6C28-C51349E97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994" y="4049803"/>
            <a:ext cx="4146781" cy="2602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ACC23-A5DC-327A-315A-73020D2D5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227" y="1219669"/>
            <a:ext cx="4351245" cy="26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FBCF-75DF-BCDC-044B-DC730BD3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F2E989-0530-4FE2-B0AD-531CD6FC0933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FF130-88C0-950E-373F-FA36229B2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5A9F-D7F4-30B3-A05B-6CE71EB4D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82" y="840129"/>
            <a:ext cx="461202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>
                <a:latin typeface="Segoe UI Semibold"/>
                <a:ea typeface="Calibri"/>
                <a:cs typeface="Segoe UI Semibold"/>
              </a:rPr>
              <a:t>Amends to Household Support Form</a:t>
            </a:r>
            <a:r>
              <a:rPr lang="en-US" sz="2000">
                <a:ea typeface="Calibri"/>
                <a:cs typeface="Calibri"/>
              </a:rPr>
              <a:t> </a:t>
            </a:r>
            <a:endParaRPr lang="en-US"/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F9EDA-184B-6568-8B11-3EB34C146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5" y="1642011"/>
            <a:ext cx="7970570" cy="35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58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ED6AD4-6124-1420-7DE7-BFE0C8F3995F}"/>
              </a:ext>
            </a:extLst>
          </p:cNvPr>
          <p:cNvSpPr txBox="1"/>
          <p:nvPr/>
        </p:nvSpPr>
        <p:spPr>
          <a:xfrm>
            <a:off x="875639" y="2112885"/>
            <a:ext cx="9014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Highways licensing process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Initial meeting, scoping and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4"/>
              </a:rPr>
              <a:t>Miro board</a:t>
            </a:r>
            <a:endParaRPr lang="en-GB"/>
          </a:p>
          <a:p>
            <a:endParaRPr lang="en-GB"/>
          </a:p>
          <a:p>
            <a:r>
              <a:rPr lang="en-GB"/>
              <a:t>Definition of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Brainstorming and Service Design Team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5"/>
              </a:rPr>
              <a:t>Miro board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Direct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Project meeting to re-establish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Reviewing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Waste Escalations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6"/>
              </a:rPr>
              <a:t>Miro Board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CADD-3C4D-DC52-FBDD-E21E0BA7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900936-2583-40B4-DA90-8BF6D2C68012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F28C8-BEFC-AFDE-B43B-62A42DB4B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15DC-C624-5263-481D-B1EE9E47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78" y="800545"/>
            <a:ext cx="7155321" cy="40334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Care call self-referral form</a:t>
            </a:r>
          </a:p>
          <a:p>
            <a:pPr marL="0" indent="0">
              <a:buNone/>
            </a:pPr>
            <a:r>
              <a:rPr lang="en-GB" sz="1400">
                <a:solidFill>
                  <a:srgbClr val="0065FF"/>
                </a:solidFill>
                <a:ea typeface="+mn-lt"/>
                <a:cs typeface="+mn-lt"/>
                <a:hlinkClick r:id="rId4"/>
              </a:rPr>
              <a:t>https://gateshead.ghc2-tst.gosshosted.com/article/14752/Care-Call-request</a:t>
            </a:r>
          </a:p>
          <a:p>
            <a:pPr marL="0" indent="0">
              <a:buNone/>
            </a:pPr>
            <a:endParaRPr lang="en-GB" sz="1400">
              <a:solidFill>
                <a:srgbClr val="0065FF"/>
              </a:solidFill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Updates to digital team request</a:t>
            </a:r>
            <a:endParaRPr lang="en-GB"/>
          </a:p>
          <a:p>
            <a:pPr marL="0" indent="0">
              <a:buNone/>
            </a:pPr>
            <a:r>
              <a:rPr lang="en-GB" sz="1400">
                <a:cs typeface="Calibri"/>
              </a:rPr>
              <a:t>Cases are assigned to 3 groups now</a:t>
            </a:r>
          </a:p>
          <a:p>
            <a:pPr marL="0" indent="0">
              <a:buNone/>
            </a:pPr>
            <a:r>
              <a:rPr lang="en-GB" sz="1400">
                <a:cs typeface="Calibri"/>
              </a:rPr>
              <a:t>More closure reasons in config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C0A29A-68AD-391E-7DBB-65802B952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382" y="795617"/>
            <a:ext cx="5626206" cy="58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2582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84A05-065A-47AE-B8B8-F6CCAF357AE9}"/>
              </a:ext>
            </a:extLst>
          </p:cNvPr>
          <p:cNvSpPr txBox="1"/>
          <p:nvPr/>
        </p:nvSpPr>
        <p:spPr>
          <a:xfrm>
            <a:off x="840059" y="17972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egoe UI Semibold"/>
              </a:rPr>
              <a:t>Testing</a:t>
            </a:r>
            <a:r>
              <a:rPr lang="en-GB" sz="2800">
                <a:latin typeface="Segoe UI Semibold"/>
                <a:cs typeface="Segoe UI Semibold"/>
              </a:rPr>
              <a:t>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Go live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Segoe UI Semibold"/>
                <a:cs typeface="Segoe UI Semibold"/>
              </a:rPr>
              <a:t>Libraries what's on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7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BAU/ Other tasks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7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Discovery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Content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Design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Development</a:t>
            </a: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 sz="1400"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What's coming up in 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A02517-D16F-5F02-E260-E246A223054E}"/>
              </a:ext>
            </a:extLst>
          </p:cNvPr>
          <p:cNvSpPr txBox="1"/>
          <p:nvPr/>
        </p:nvSpPr>
        <p:spPr>
          <a:xfrm>
            <a:off x="966611" y="2810463"/>
            <a:ext cx="960261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Gateshead Theme – Change Twitter icon to X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Business Gateshead – Update logos in footer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Design improvements to Libraries events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Parking PCN templates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STAN site – Fix case search modal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 panose="020F0502020204030204"/>
              </a:rPr>
              <a:t>GO Gateshead styling</a:t>
            </a:r>
          </a:p>
          <a:p>
            <a:pPr marL="285750" indent="-285750">
              <a:buFont typeface="Arial,Sans-Serif"/>
              <a:buChar char="•"/>
            </a:pPr>
            <a:r>
              <a:rPr lang="en-GB">
                <a:cs typeface="Calibri" panose="020F0502020204030204"/>
              </a:rPr>
              <a:t>GA4 – Add tracking for page load times on gateshead.gov.uk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73B8-0DDC-6160-8ABD-641904C7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E9805D-BDCD-0BDF-4CBD-22E82C0B5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C011CBA-1049-40AB-8D7C-267E6C1B5D0E}"/>
              </a:ext>
            </a:extLst>
          </p:cNvPr>
          <p:cNvSpPr txBox="1">
            <a:spLocks/>
          </p:cNvSpPr>
          <p:nvPr/>
        </p:nvSpPr>
        <p:spPr>
          <a:xfrm>
            <a:off x="876679" y="1419567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>
                <a:latin typeface="Segoe UI Semibold"/>
                <a:cs typeface="Segoe UI Semibold"/>
              </a:rPr>
              <a:t>Design - </a:t>
            </a:r>
            <a:r>
              <a:rPr lang="en-GB" sz="1600" b="1">
                <a:latin typeface="Calibri"/>
                <a:cs typeface="Calibri"/>
              </a:rPr>
              <a:t>Gateshead Theme – Change Twitter icon to X</a:t>
            </a:r>
            <a:endParaRPr lang="en-US" sz="1600" b="1">
              <a:latin typeface="Calibri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E56680-F0A1-41F1-1F7A-B6C9ADDD0C77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A75108-B968-9ADC-05CE-B13507C6AD49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creen with a white circle&#10;&#10;Description automatically generated">
            <a:extLst>
              <a:ext uri="{FF2B5EF4-FFF2-40B4-BE49-F238E27FC236}">
                <a16:creationId xmlns:a16="http://schemas.microsoft.com/office/drawing/2014/main" id="{DBA3C10C-A8E1-3121-F3D3-70EE19ABF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3" y="2131883"/>
            <a:ext cx="10984786" cy="1618190"/>
          </a:xfrm>
          <a:prstGeom prst="rect">
            <a:avLst/>
          </a:prstGeom>
        </p:spPr>
      </p:pic>
      <p:pic>
        <p:nvPicPr>
          <p:cNvPr id="10" name="Picture 9" descr="A black rectangle with white text&#10;&#10;Description automatically generated">
            <a:extLst>
              <a:ext uri="{FF2B5EF4-FFF2-40B4-BE49-F238E27FC236}">
                <a16:creationId xmlns:a16="http://schemas.microsoft.com/office/drawing/2014/main" id="{8E824DDD-EC77-425D-21A5-4E9E4BA8A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03" y="3907281"/>
            <a:ext cx="10984786" cy="15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7B73-6ED5-D506-2B38-AAF09D4F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D8DC68-5EBD-5E7B-D539-CE94B536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FBCCBA6-225B-58F3-D42A-1CB6DBF01EA7}"/>
              </a:ext>
            </a:extLst>
          </p:cNvPr>
          <p:cNvSpPr txBox="1">
            <a:spLocks/>
          </p:cNvSpPr>
          <p:nvPr/>
        </p:nvSpPr>
        <p:spPr>
          <a:xfrm>
            <a:off x="876679" y="1419567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>
                <a:latin typeface="Segoe UI Semibold"/>
                <a:cs typeface="Segoe UI Semibold"/>
              </a:rPr>
              <a:t>Design - </a:t>
            </a:r>
            <a:r>
              <a:rPr lang="en-GB" sz="1600" b="1">
                <a:latin typeface="Calibri"/>
                <a:cs typeface="Calibri"/>
              </a:rPr>
              <a:t>Gateshead Theme – Change Twitter icon to X</a:t>
            </a:r>
            <a:endParaRPr lang="en-US" sz="1600" b="1">
              <a:latin typeface="Calibri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2647F3-5A75-CF77-54FE-D558029C3988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5F6C1-1BB8-EEAD-9C87-A33FE6CF86FE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A37D9F8-BA33-2E6E-425D-13489060C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3" y="4315491"/>
            <a:ext cx="9007011" cy="2088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4EDDC-44E5-7E72-DC1B-0C7778EE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03" y="2147147"/>
            <a:ext cx="9007011" cy="20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8E492-B594-165B-162A-3A5D78F3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EA7039-8510-1F7D-90E7-E38D26C7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749BB8A-1B7F-CA92-8C52-0F021BB50965}"/>
              </a:ext>
            </a:extLst>
          </p:cNvPr>
          <p:cNvSpPr txBox="1">
            <a:spLocks/>
          </p:cNvSpPr>
          <p:nvPr/>
        </p:nvSpPr>
        <p:spPr>
          <a:xfrm>
            <a:off x="876679" y="1625050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>
                <a:latin typeface="Segoe UI Semibold"/>
                <a:cs typeface="Segoe UI Semibold"/>
              </a:rPr>
              <a:t>Design -</a:t>
            </a:r>
            <a:r>
              <a:rPr lang="en-GB" sz="1600" b="1">
                <a:latin typeface="Segoe UI Semibold"/>
                <a:cs typeface="Segoe UI Semibold"/>
              </a:rPr>
              <a:t> </a:t>
            </a:r>
            <a:r>
              <a:rPr lang="en-GB" sz="1800" b="1">
                <a:latin typeface="Calibri"/>
                <a:cs typeface="Calibri"/>
              </a:rPr>
              <a:t>Business Gateshead – Update logos in footer</a:t>
            </a:r>
            <a:endParaRPr lang="en-US" sz="1600" b="1">
              <a:latin typeface="Calibri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E7EC32-8992-4C1D-9F0A-3E88311FEB73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CD58D-A112-FDA6-549C-2E1291E1D9F8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E0333C43-C5BA-708E-2E9C-76D27B247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996" y="421241"/>
            <a:ext cx="3345154" cy="526208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08E82B0-4473-6BE2-5B66-1C7A53E76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03" y="2934962"/>
            <a:ext cx="6096000" cy="14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BE18E-2215-9268-A4CD-DB49EF1C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A702C3-0511-8D7C-D9F3-D58C385E9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C32921C-C76C-3B1C-F67C-03FB97D62E95}"/>
              </a:ext>
            </a:extLst>
          </p:cNvPr>
          <p:cNvSpPr txBox="1">
            <a:spLocks/>
          </p:cNvSpPr>
          <p:nvPr/>
        </p:nvSpPr>
        <p:spPr>
          <a:xfrm>
            <a:off x="876679" y="1625050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>
                <a:latin typeface="Segoe UI Semibold"/>
                <a:cs typeface="Segoe UI Semibold"/>
              </a:rPr>
              <a:t>Design -</a:t>
            </a:r>
            <a:r>
              <a:rPr lang="en-GB" sz="1600" b="1">
                <a:latin typeface="Segoe UI Semibold"/>
                <a:cs typeface="Segoe UI Semibold"/>
              </a:rPr>
              <a:t> </a:t>
            </a:r>
            <a:r>
              <a:rPr lang="en-GB" sz="1800" b="1">
                <a:latin typeface="Calibri"/>
                <a:cs typeface="Calibri"/>
              </a:rPr>
              <a:t>Design improvements to Libraries events</a:t>
            </a:r>
            <a:endParaRPr lang="en-US" sz="1600" b="1">
              <a:latin typeface="Calibri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5CA5C9-B64E-1D39-5E2E-7112B3581112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BE4893-A510-5A2A-EDF0-9C5D663A5AC1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 shot of a tablet&#10;&#10;Description automatically generated">
            <a:extLst>
              <a:ext uri="{FF2B5EF4-FFF2-40B4-BE49-F238E27FC236}">
                <a16:creationId xmlns:a16="http://schemas.microsoft.com/office/drawing/2014/main" id="{6A2DED1D-B1D4-060E-70D9-034859F3A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834" y="-529118"/>
            <a:ext cx="8307271" cy="7419652"/>
          </a:xfrm>
          <a:prstGeom prst="rect">
            <a:avLst/>
          </a:prstGeom>
        </p:spPr>
      </p:pic>
      <p:pic>
        <p:nvPicPr>
          <p:cNvPr id="14" name="Picture 13" descr="A white cell phone with a screen showing a website&#10;&#10;Description automatically generated">
            <a:extLst>
              <a:ext uri="{FF2B5EF4-FFF2-40B4-BE49-F238E27FC236}">
                <a16:creationId xmlns:a16="http://schemas.microsoft.com/office/drawing/2014/main" id="{0C0E882D-DD67-57AB-3781-D8DF89CBF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81" y="1679825"/>
            <a:ext cx="46085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09C6-293F-D51D-0E6C-05EB2991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FF0747-2868-914E-A463-B4CCB039D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783A94E-32F0-B70B-9C7C-086AFB5A34C9}"/>
              </a:ext>
            </a:extLst>
          </p:cNvPr>
          <p:cNvSpPr txBox="1">
            <a:spLocks/>
          </p:cNvSpPr>
          <p:nvPr/>
        </p:nvSpPr>
        <p:spPr>
          <a:xfrm>
            <a:off x="876679" y="1625050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>
                <a:latin typeface="Segoe UI Semibold"/>
                <a:cs typeface="Segoe UI Semibold"/>
              </a:rPr>
              <a:t>Design -</a:t>
            </a:r>
            <a:r>
              <a:rPr lang="en-GB" sz="1600" b="1">
                <a:latin typeface="Segoe UI Semibold"/>
                <a:cs typeface="Segoe UI Semibold"/>
              </a:rPr>
              <a:t> </a:t>
            </a:r>
            <a:r>
              <a:rPr lang="en-GB" sz="1800" b="1">
                <a:latin typeface="Calibri"/>
                <a:cs typeface="Calibri"/>
              </a:rPr>
              <a:t>Parking PCN templates</a:t>
            </a:r>
            <a:endParaRPr lang="en-US" sz="1600" b="1">
              <a:latin typeface="Calibri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9C9C9-41AF-B0FD-A19C-B1CEF6848F22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B75AE5-A114-7161-6724-250B38182C00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492E5EF-8872-E1A9-229F-7F7990611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79" y="1234612"/>
            <a:ext cx="4579719" cy="438877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 descr="A screenshot of a form&#10;&#10;Description automatically generated">
            <a:extLst>
              <a:ext uri="{FF2B5EF4-FFF2-40B4-BE49-F238E27FC236}">
                <a16:creationId xmlns:a16="http://schemas.microsoft.com/office/drawing/2014/main" id="{58EDD346-138C-AFE8-E6B1-CF48D6510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907" y="455488"/>
            <a:ext cx="2531198" cy="516790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9043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C58A-A087-96B2-6B99-A4267A0F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661E18-2263-2616-F40A-B1ABFEE8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06E3707-9967-313F-CF90-0467856BA36C}"/>
              </a:ext>
            </a:extLst>
          </p:cNvPr>
          <p:cNvSpPr txBox="1">
            <a:spLocks/>
          </p:cNvSpPr>
          <p:nvPr/>
        </p:nvSpPr>
        <p:spPr>
          <a:xfrm>
            <a:off x="876679" y="1625050"/>
            <a:ext cx="7366520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Calibri"/>
                <a:cs typeface="Calibri"/>
              </a:rPr>
              <a:t>Design - STAN site – Fix case search modal</a:t>
            </a:r>
            <a:endParaRPr lang="en-GB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>
              <a:latin typeface="Segoe UI Semibold"/>
              <a:cs typeface="Calibri"/>
            </a:endParaRPr>
          </a:p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99D620-183E-8637-DE66-AA0DFCD457C7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C2D228-6CBB-A79C-B28F-29CC9D903A09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FF2431-12C6-4506-362A-B65F1ABA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56" y="2099198"/>
            <a:ext cx="5231259" cy="247124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901C57-38F8-C0E5-8ACB-D384ACEEF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14" y="1635037"/>
            <a:ext cx="5505236" cy="34081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87809DF-4743-C3E8-B36C-46D38EB668DF}"/>
              </a:ext>
            </a:extLst>
          </p:cNvPr>
          <p:cNvSpPr/>
          <p:nvPr/>
        </p:nvSpPr>
        <p:spPr>
          <a:xfrm>
            <a:off x="6147370" y="3159302"/>
            <a:ext cx="265415" cy="273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7AE28-9FB0-49DC-AE4C-16F61AB072EA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Sprint 14 Show and Tell 17/01/2024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Sprint 14</vt:lpstr>
      <vt:lpstr>Libraries what's on</vt:lpstr>
      <vt:lpstr>Libraries what's on</vt:lpstr>
      <vt:lpstr>Family Voice new web content</vt:lpstr>
      <vt:lpstr>Other content</vt:lpstr>
      <vt:lpstr>Sprint 14</vt:lpstr>
      <vt:lpstr>PowerPoint Presentation</vt:lpstr>
      <vt:lpstr>PowerPoint Presentation</vt:lpstr>
      <vt:lpstr>PowerPoint Presentation</vt:lpstr>
      <vt:lpstr>Sprint 14</vt:lpstr>
      <vt:lpstr>Sprint 14</vt:lpstr>
      <vt:lpstr>Sprint 14</vt:lpstr>
      <vt:lpstr>PowerPoint Presentation</vt:lpstr>
      <vt:lpstr>Sprint 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2024-01-17T14:57:28Z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