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307" r:id="rId5"/>
    <p:sldId id="325" r:id="rId6"/>
    <p:sldId id="364" r:id="rId7"/>
    <p:sldId id="366" r:id="rId8"/>
    <p:sldId id="367" r:id="rId9"/>
    <p:sldId id="368" r:id="rId10"/>
    <p:sldId id="329" r:id="rId11"/>
    <p:sldId id="365" r:id="rId12"/>
    <p:sldId id="330" r:id="rId13"/>
    <p:sldId id="331" r:id="rId14"/>
    <p:sldId id="332" r:id="rId15"/>
    <p:sldId id="344" r:id="rId16"/>
    <p:sldId id="359" r:id="rId17"/>
    <p:sldId id="32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AD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Bloomfield" userId="S::davidbloomfield@gateshead.gov.uk::f85d9f93-eee3-45fe-a5e5-e020bcb89123" providerId="AD" clId="Web-{0589B750-4226-8AE9-0C51-D4A07E6AE566}"/>
    <pc:docChg chg="addSld modSld">
      <pc:chgData name="David Bloomfield" userId="S::davidbloomfield@gateshead.gov.uk::f85d9f93-eee3-45fe-a5e5-e020bcb89123" providerId="AD" clId="Web-{0589B750-4226-8AE9-0C51-D4A07E6AE566}" dt="2024-01-03T13:14:06.709" v="219" actId="1076"/>
      <pc:docMkLst>
        <pc:docMk/>
      </pc:docMkLst>
      <pc:sldChg chg="delSp modSp">
        <pc:chgData name="David Bloomfield" userId="S::davidbloomfield@gateshead.gov.uk::f85d9f93-eee3-45fe-a5e5-e020bcb89123" providerId="AD" clId="Web-{0589B750-4226-8AE9-0C51-D4A07E6AE566}" dt="2024-01-03T13:04:24.428" v="162" actId="20577"/>
        <pc:sldMkLst>
          <pc:docMk/>
          <pc:sldMk cId="1756896303" sldId="364"/>
        </pc:sldMkLst>
        <pc:spChg chg="mod">
          <ac:chgData name="David Bloomfield" userId="S::davidbloomfield@gateshead.gov.uk::f85d9f93-eee3-45fe-a5e5-e020bcb89123" providerId="AD" clId="Web-{0589B750-4226-8AE9-0C51-D4A07E6AE566}" dt="2024-01-03T13:04:24.428" v="162" actId="20577"/>
          <ac:spMkLst>
            <pc:docMk/>
            <pc:sldMk cId="1756896303" sldId="364"/>
            <ac:spMk id="2" creationId="{AACB101E-9743-81C6-61A4-93020DB6BD63}"/>
          </ac:spMkLst>
        </pc:spChg>
        <pc:picChg chg="del">
          <ac:chgData name="David Bloomfield" userId="S::davidbloomfield@gateshead.gov.uk::f85d9f93-eee3-45fe-a5e5-e020bcb89123" providerId="AD" clId="Web-{0589B750-4226-8AE9-0C51-D4A07E6AE566}" dt="2024-01-03T12:55:19.945" v="88"/>
          <ac:picMkLst>
            <pc:docMk/>
            <pc:sldMk cId="1756896303" sldId="364"/>
            <ac:picMk id="3" creationId="{35C817A0-C716-D723-3372-D7806C396D6F}"/>
          </ac:picMkLst>
        </pc:picChg>
      </pc:sldChg>
      <pc:sldChg chg="addSp delSp modSp add replId">
        <pc:chgData name="David Bloomfield" userId="S::davidbloomfield@gateshead.gov.uk::f85d9f93-eee3-45fe-a5e5-e020bcb89123" providerId="AD" clId="Web-{0589B750-4226-8AE9-0C51-D4A07E6AE566}" dt="2024-01-03T13:14:06.709" v="219" actId="1076"/>
        <pc:sldMkLst>
          <pc:docMk/>
          <pc:sldMk cId="2992136351" sldId="366"/>
        </pc:sldMkLst>
        <pc:spChg chg="del mod">
          <ac:chgData name="David Bloomfield" userId="S::davidbloomfield@gateshead.gov.uk::f85d9f93-eee3-45fe-a5e5-e020bcb89123" providerId="AD" clId="Web-{0589B750-4226-8AE9-0C51-D4A07E6AE566}" dt="2024-01-03T12:52:53.035" v="70"/>
          <ac:spMkLst>
            <pc:docMk/>
            <pc:sldMk cId="2992136351" sldId="366"/>
            <ac:spMk id="2" creationId="{12960A6B-AC1F-4800-E851-EDADE49EBBA8}"/>
          </ac:spMkLst>
        </pc:spChg>
        <pc:spChg chg="add del mod">
          <ac:chgData name="David Bloomfield" userId="S::davidbloomfield@gateshead.gov.uk::f85d9f93-eee3-45fe-a5e5-e020bcb89123" providerId="AD" clId="Web-{0589B750-4226-8AE9-0C51-D4A07E6AE566}" dt="2024-01-03T12:54:48.960" v="85"/>
          <ac:spMkLst>
            <pc:docMk/>
            <pc:sldMk cId="2992136351" sldId="366"/>
            <ac:spMk id="6" creationId="{806974DC-FD05-CCB7-97C1-5E0064935BD9}"/>
          </ac:spMkLst>
        </pc:spChg>
        <pc:spChg chg="mod">
          <ac:chgData name="David Bloomfield" userId="S::davidbloomfield@gateshead.gov.uk::f85d9f93-eee3-45fe-a5e5-e020bcb89123" providerId="AD" clId="Web-{0589B750-4226-8AE9-0C51-D4A07E6AE566}" dt="2024-01-03T12:52:43.254" v="66" actId="1076"/>
          <ac:spMkLst>
            <pc:docMk/>
            <pc:sldMk cId="2992136351" sldId="366"/>
            <ac:spMk id="8" creationId="{06679752-BA9C-8D41-4459-864C0B766598}"/>
          </ac:spMkLst>
        </pc:spChg>
        <pc:spChg chg="mod">
          <ac:chgData name="David Bloomfield" userId="S::davidbloomfield@gateshead.gov.uk::f85d9f93-eee3-45fe-a5e5-e020bcb89123" providerId="AD" clId="Web-{0589B750-4226-8AE9-0C51-D4A07E6AE566}" dt="2024-01-03T12:52:20.394" v="56" actId="20577"/>
          <ac:spMkLst>
            <pc:docMk/>
            <pc:sldMk cId="2992136351" sldId="366"/>
            <ac:spMk id="12" creationId="{A02409E1-C313-3D3C-F6FE-64D00334C7F5}"/>
          </ac:spMkLst>
        </pc:spChg>
        <pc:spChg chg="add mod">
          <ac:chgData name="David Bloomfield" userId="S::davidbloomfield@gateshead.gov.uk::f85d9f93-eee3-45fe-a5e5-e020bcb89123" providerId="AD" clId="Web-{0589B750-4226-8AE9-0C51-D4A07E6AE566}" dt="2024-01-03T13:14:06.709" v="219" actId="1076"/>
          <ac:spMkLst>
            <pc:docMk/>
            <pc:sldMk cId="2992136351" sldId="366"/>
            <ac:spMk id="19" creationId="{15A4B555-1222-435A-2EF1-F6A5CA2ABE8D}"/>
          </ac:spMkLst>
        </pc:spChg>
        <pc:picChg chg="del mod">
          <ac:chgData name="David Bloomfield" userId="S::davidbloomfield@gateshead.gov.uk::f85d9f93-eee3-45fe-a5e5-e020bcb89123" providerId="AD" clId="Web-{0589B750-4226-8AE9-0C51-D4A07E6AE566}" dt="2024-01-03T12:53:07.598" v="75"/>
          <ac:picMkLst>
            <pc:docMk/>
            <pc:sldMk cId="2992136351" sldId="366"/>
            <ac:picMk id="3" creationId="{D6D5DB79-B2A8-F9BF-7D4E-6FBDA283FADC}"/>
          </ac:picMkLst>
        </pc:picChg>
        <pc:picChg chg="add del mod">
          <ac:chgData name="David Bloomfield" userId="S::davidbloomfield@gateshead.gov.uk::f85d9f93-eee3-45fe-a5e5-e020bcb89123" providerId="AD" clId="Web-{0589B750-4226-8AE9-0C51-D4A07E6AE566}" dt="2024-01-03T12:40:10.875" v="7"/>
          <ac:picMkLst>
            <pc:docMk/>
            <pc:sldMk cId="2992136351" sldId="366"/>
            <ac:picMk id="4" creationId="{1F257E6F-E2FF-E6E1-308A-1ED66BA62DB6}"/>
          </ac:picMkLst>
        </pc:picChg>
        <pc:picChg chg="add mod">
          <ac:chgData name="David Bloomfield" userId="S::davidbloomfield@gateshead.gov.uk::f85d9f93-eee3-45fe-a5e5-e020bcb89123" providerId="AD" clId="Web-{0589B750-4226-8AE9-0C51-D4A07E6AE566}" dt="2024-01-03T13:02:25.581" v="103" actId="1076"/>
          <ac:picMkLst>
            <pc:docMk/>
            <pc:sldMk cId="2992136351" sldId="366"/>
            <ac:picMk id="5" creationId="{D96B8738-4036-5171-E9D4-B2B37AB2EE70}"/>
          </ac:picMkLst>
        </pc:picChg>
        <pc:picChg chg="add del mod">
          <ac:chgData name="David Bloomfield" userId="S::davidbloomfield@gateshead.gov.uk::f85d9f93-eee3-45fe-a5e5-e020bcb89123" providerId="AD" clId="Web-{0589B750-4226-8AE9-0C51-D4A07E6AE566}" dt="2024-01-03T12:53:37.974" v="80"/>
          <ac:picMkLst>
            <pc:docMk/>
            <pc:sldMk cId="2992136351" sldId="366"/>
            <ac:picMk id="9" creationId="{3C60AA0B-E799-FE1A-AB90-D51021926D63}"/>
          </ac:picMkLst>
        </pc:picChg>
        <pc:picChg chg="add del mod">
          <ac:chgData name="David Bloomfield" userId="S::davidbloomfield@gateshead.gov.uk::f85d9f93-eee3-45fe-a5e5-e020bcb89123" providerId="AD" clId="Web-{0589B750-4226-8AE9-0C51-D4A07E6AE566}" dt="2024-01-03T12:53:34.114" v="79"/>
          <ac:picMkLst>
            <pc:docMk/>
            <pc:sldMk cId="2992136351" sldId="366"/>
            <ac:picMk id="10" creationId="{6F1B8AAC-B72E-E2B4-769B-DDA12F00DF55}"/>
          </ac:picMkLst>
        </pc:picChg>
        <pc:picChg chg="add del mod">
          <ac:chgData name="David Bloomfield" userId="S::davidbloomfield@gateshead.gov.uk::f85d9f93-eee3-45fe-a5e5-e020bcb89123" providerId="AD" clId="Web-{0589B750-4226-8AE9-0C51-D4A07E6AE566}" dt="2024-01-03T13:01:07.548" v="94"/>
          <ac:picMkLst>
            <pc:docMk/>
            <pc:sldMk cId="2992136351" sldId="366"/>
            <ac:picMk id="11" creationId="{C83BA635-25C1-5572-350D-F03BBE777DB0}"/>
          </ac:picMkLst>
        </pc:picChg>
        <pc:picChg chg="add mod">
          <ac:chgData name="David Bloomfield" userId="S::davidbloomfield@gateshead.gov.uk::f85d9f93-eee3-45fe-a5e5-e020bcb89123" providerId="AD" clId="Web-{0589B750-4226-8AE9-0C51-D4A07E6AE566}" dt="2024-01-03T13:13:41.146" v="215" actId="1076"/>
          <ac:picMkLst>
            <pc:docMk/>
            <pc:sldMk cId="2992136351" sldId="366"/>
            <ac:picMk id="14" creationId="{691FEC2E-9525-E29C-54E2-6FD42748EBC7}"/>
          </ac:picMkLst>
        </pc:picChg>
        <pc:picChg chg="add del mod">
          <ac:chgData name="David Bloomfield" userId="S::davidbloomfield@gateshead.gov.uk::f85d9f93-eee3-45fe-a5e5-e020bcb89123" providerId="AD" clId="Web-{0589B750-4226-8AE9-0C51-D4A07E6AE566}" dt="2024-01-03T12:59:21.420" v="91"/>
          <ac:picMkLst>
            <pc:docMk/>
            <pc:sldMk cId="2992136351" sldId="366"/>
            <ac:picMk id="15" creationId="{1D7631FF-8D7E-4645-4B60-45362619CDC6}"/>
          </ac:picMkLst>
        </pc:picChg>
        <pc:picChg chg="add del mod">
          <ac:chgData name="David Bloomfield" userId="S::davidbloomfield@gateshead.gov.uk::f85d9f93-eee3-45fe-a5e5-e020bcb89123" providerId="AD" clId="Web-{0589B750-4226-8AE9-0C51-D4A07E6AE566}" dt="2024-01-03T12:59:37.405" v="93"/>
          <ac:picMkLst>
            <pc:docMk/>
            <pc:sldMk cId="2992136351" sldId="366"/>
            <ac:picMk id="16" creationId="{98C1E8BF-9DB3-4B28-0E94-A9EE65FA1098}"/>
          </ac:picMkLst>
        </pc:picChg>
        <pc:picChg chg="add del mod">
          <ac:chgData name="David Bloomfield" userId="S::davidbloomfield@gateshead.gov.uk::f85d9f93-eee3-45fe-a5e5-e020bcb89123" providerId="AD" clId="Web-{0589B750-4226-8AE9-0C51-D4A07E6AE566}" dt="2024-01-03T13:01:21.377" v="96"/>
          <ac:picMkLst>
            <pc:docMk/>
            <pc:sldMk cId="2992136351" sldId="366"/>
            <ac:picMk id="17" creationId="{AD22D468-1432-47EA-B13F-45583E116487}"/>
          </ac:picMkLst>
        </pc:picChg>
        <pc:picChg chg="add del mod">
          <ac:chgData name="David Bloomfield" userId="S::davidbloomfield@gateshead.gov.uk::f85d9f93-eee3-45fe-a5e5-e020bcb89123" providerId="AD" clId="Web-{0589B750-4226-8AE9-0C51-D4A07E6AE566}" dt="2024-01-03T13:13:09.442" v="208"/>
          <ac:picMkLst>
            <pc:docMk/>
            <pc:sldMk cId="2992136351" sldId="366"/>
            <ac:picMk id="18" creationId="{852FA57A-7680-6354-F0F1-51E7BC4E6F07}"/>
          </ac:picMkLst>
        </pc:picChg>
        <pc:picChg chg="add mod">
          <ac:chgData name="David Bloomfield" userId="S::davidbloomfield@gateshead.gov.uk::f85d9f93-eee3-45fe-a5e5-e020bcb89123" providerId="AD" clId="Web-{0589B750-4226-8AE9-0C51-D4A07E6AE566}" dt="2024-01-03T13:13:51.255" v="216" actId="1076"/>
          <ac:picMkLst>
            <pc:docMk/>
            <pc:sldMk cId="2992136351" sldId="366"/>
            <ac:picMk id="20" creationId="{D2594D06-7787-FE33-FF82-E69C0E9873F9}"/>
          </ac:picMkLst>
        </pc:picChg>
        <pc:picChg chg="add mod">
          <ac:chgData name="David Bloomfield" userId="S::davidbloomfield@gateshead.gov.uk::f85d9f93-eee3-45fe-a5e5-e020bcb89123" providerId="AD" clId="Web-{0589B750-4226-8AE9-0C51-D4A07E6AE566}" dt="2024-01-03T13:13:36.896" v="214" actId="1076"/>
          <ac:picMkLst>
            <pc:docMk/>
            <pc:sldMk cId="2992136351" sldId="366"/>
            <ac:picMk id="21" creationId="{413B66C5-C196-6DD0-2485-6F79DDEE2A30}"/>
          </ac:picMkLst>
        </pc:picChg>
      </pc:sldChg>
      <pc:sldChg chg="addSp delSp modSp add replId">
        <pc:chgData name="David Bloomfield" userId="S::davidbloomfield@gateshead.gov.uk::f85d9f93-eee3-45fe-a5e5-e020bcb89123" providerId="AD" clId="Web-{0589B750-4226-8AE9-0C51-D4A07E6AE566}" dt="2024-01-03T13:08:59.826" v="201" actId="1076"/>
        <pc:sldMkLst>
          <pc:docMk/>
          <pc:sldMk cId="237949026" sldId="367"/>
        </pc:sldMkLst>
        <pc:spChg chg="mod">
          <ac:chgData name="David Bloomfield" userId="S::davidbloomfield@gateshead.gov.uk::f85d9f93-eee3-45fe-a5e5-e020bcb89123" providerId="AD" clId="Web-{0589B750-4226-8AE9-0C51-D4A07E6AE566}" dt="2024-01-03T13:05:03.976" v="174" actId="20577"/>
          <ac:spMkLst>
            <pc:docMk/>
            <pc:sldMk cId="237949026" sldId="367"/>
            <ac:spMk id="8" creationId="{07C4D67B-7862-B989-B652-A04C5A9AE921}"/>
          </ac:spMkLst>
        </pc:spChg>
        <pc:spChg chg="mod">
          <ac:chgData name="David Bloomfield" userId="S::davidbloomfield@gateshead.gov.uk::f85d9f93-eee3-45fe-a5e5-e020bcb89123" providerId="AD" clId="Web-{0589B750-4226-8AE9-0C51-D4A07E6AE566}" dt="2024-01-03T13:04:42.632" v="164" actId="14100"/>
          <ac:spMkLst>
            <pc:docMk/>
            <pc:sldMk cId="237949026" sldId="367"/>
            <ac:spMk id="12" creationId="{BE046345-22CE-97E4-B6DE-460E0B4213B1}"/>
          </ac:spMkLst>
        </pc:spChg>
        <pc:spChg chg="del mod">
          <ac:chgData name="David Bloomfield" userId="S::davidbloomfield@gateshead.gov.uk::f85d9f93-eee3-45fe-a5e5-e020bcb89123" providerId="AD" clId="Web-{0589B750-4226-8AE9-0C51-D4A07E6AE566}" dt="2024-01-03T13:08:28.888" v="196"/>
          <ac:spMkLst>
            <pc:docMk/>
            <pc:sldMk cId="237949026" sldId="367"/>
            <ac:spMk id="19" creationId="{BF82F887-52A7-E620-CA00-221C4876E81F}"/>
          </ac:spMkLst>
        </pc:spChg>
        <pc:picChg chg="add del mod">
          <ac:chgData name="David Bloomfield" userId="S::davidbloomfield@gateshead.gov.uk::f85d9f93-eee3-45fe-a5e5-e020bcb89123" providerId="AD" clId="Web-{0589B750-4226-8AE9-0C51-D4A07E6AE566}" dt="2024-01-03T13:08:28.888" v="195"/>
          <ac:picMkLst>
            <pc:docMk/>
            <pc:sldMk cId="237949026" sldId="367"/>
            <ac:picMk id="2" creationId="{352B533A-650F-7C5B-616E-E114BDDA279A}"/>
          </ac:picMkLst>
        </pc:picChg>
        <pc:picChg chg="add del mod">
          <ac:chgData name="David Bloomfield" userId="S::davidbloomfield@gateshead.gov.uk::f85d9f93-eee3-45fe-a5e5-e020bcb89123" providerId="AD" clId="Web-{0589B750-4226-8AE9-0C51-D4A07E6AE566}" dt="2024-01-03T13:08:28.888" v="194"/>
          <ac:picMkLst>
            <pc:docMk/>
            <pc:sldMk cId="237949026" sldId="367"/>
            <ac:picMk id="3" creationId="{2AD69C96-3D5D-ACCF-CD12-367A58FC1A22}"/>
          </ac:picMkLst>
        </pc:picChg>
        <pc:picChg chg="add mod">
          <ac:chgData name="David Bloomfield" userId="S::davidbloomfield@gateshead.gov.uk::f85d9f93-eee3-45fe-a5e5-e020bcb89123" providerId="AD" clId="Web-{0589B750-4226-8AE9-0C51-D4A07E6AE566}" dt="2024-01-03T13:08:59.826" v="201" actId="1076"/>
          <ac:picMkLst>
            <pc:docMk/>
            <pc:sldMk cId="237949026" sldId="367"/>
            <ac:picMk id="4" creationId="{B2C93B28-380B-C664-528B-1CB6930E66BE}"/>
          </ac:picMkLst>
        </pc:picChg>
        <pc:picChg chg="del">
          <ac:chgData name="David Bloomfield" userId="S::davidbloomfield@gateshead.gov.uk::f85d9f93-eee3-45fe-a5e5-e020bcb89123" providerId="AD" clId="Web-{0589B750-4226-8AE9-0C51-D4A07E6AE566}" dt="2024-01-03T13:05:09.132" v="177"/>
          <ac:picMkLst>
            <pc:docMk/>
            <pc:sldMk cId="237949026" sldId="367"/>
            <ac:picMk id="5" creationId="{F03DC237-AED8-121E-5D3F-2237EBD404B2}"/>
          </ac:picMkLst>
        </pc:picChg>
        <pc:picChg chg="del">
          <ac:chgData name="David Bloomfield" userId="S::davidbloomfield@gateshead.gov.uk::f85d9f93-eee3-45fe-a5e5-e020bcb89123" providerId="AD" clId="Web-{0589B750-4226-8AE9-0C51-D4A07E6AE566}" dt="2024-01-03T13:05:09.132" v="176"/>
          <ac:picMkLst>
            <pc:docMk/>
            <pc:sldMk cId="237949026" sldId="367"/>
            <ac:picMk id="14" creationId="{45FA3571-F8D8-6FD1-E29F-E77D4AEC564E}"/>
          </ac:picMkLst>
        </pc:picChg>
        <pc:picChg chg="del">
          <ac:chgData name="David Bloomfield" userId="S::davidbloomfield@gateshead.gov.uk::f85d9f93-eee3-45fe-a5e5-e020bcb89123" providerId="AD" clId="Web-{0589B750-4226-8AE9-0C51-D4A07E6AE566}" dt="2024-01-03T13:05:09.132" v="175"/>
          <ac:picMkLst>
            <pc:docMk/>
            <pc:sldMk cId="237949026" sldId="367"/>
            <ac:picMk id="18" creationId="{78D92817-DC19-130B-12F5-16970CFED8C1}"/>
          </ac:picMkLst>
        </pc:picChg>
      </pc:sldChg>
      <pc:sldChg chg="add replId">
        <pc:chgData name="David Bloomfield" userId="S::davidbloomfield@gateshead.gov.uk::f85d9f93-eee3-45fe-a5e5-e020bcb89123" providerId="AD" clId="Web-{0589B750-4226-8AE9-0C51-D4A07E6AE566}" dt="2024-01-03T13:08:22.513" v="193"/>
        <pc:sldMkLst>
          <pc:docMk/>
          <pc:sldMk cId="1194496464" sldId="368"/>
        </pc:sldMkLst>
      </pc:sldChg>
    </pc:docChg>
  </pc:docChgLst>
  <pc:docChgLst>
    <pc:chgData name="Carol Thirlwell" userId="S::carolthirlwell@gateshead.gov.uk::1902a6df-aa00-4fd8-82af-471a345ebdc9" providerId="AD" clId="Web-{6FA81E38-3178-71B2-0161-B41546322EC9}"/>
    <pc:docChg chg="addSld modSld">
      <pc:chgData name="Carol Thirlwell" userId="S::carolthirlwell@gateshead.gov.uk::1902a6df-aa00-4fd8-82af-471a345ebdc9" providerId="AD" clId="Web-{6FA81E38-3178-71B2-0161-B41546322EC9}" dt="2024-01-03T11:59:12.153" v="130" actId="20577"/>
      <pc:docMkLst>
        <pc:docMk/>
      </pc:docMkLst>
      <pc:sldChg chg="modSp">
        <pc:chgData name="Carol Thirlwell" userId="S::carolthirlwell@gateshead.gov.uk::1902a6df-aa00-4fd8-82af-471a345ebdc9" providerId="AD" clId="Web-{6FA81E38-3178-71B2-0161-B41546322EC9}" dt="2024-01-03T11:46:52.869" v="8" actId="20577"/>
        <pc:sldMkLst>
          <pc:docMk/>
          <pc:sldMk cId="3553568196" sldId="325"/>
        </pc:sldMkLst>
        <pc:spChg chg="mod">
          <ac:chgData name="Carol Thirlwell" userId="S::carolthirlwell@gateshead.gov.uk::1902a6df-aa00-4fd8-82af-471a345ebdc9" providerId="AD" clId="Web-{6FA81E38-3178-71B2-0161-B41546322EC9}" dt="2024-01-03T11:46:52.869" v="8" actId="20577"/>
          <ac:spMkLst>
            <pc:docMk/>
            <pc:sldMk cId="3553568196" sldId="325"/>
            <ac:spMk id="2" creationId="{AACB101E-9743-81C6-61A4-93020DB6BD63}"/>
          </ac:spMkLst>
        </pc:spChg>
      </pc:sldChg>
      <pc:sldChg chg="modSp">
        <pc:chgData name="Carol Thirlwell" userId="S::carolthirlwell@gateshead.gov.uk::1902a6df-aa00-4fd8-82af-471a345ebdc9" providerId="AD" clId="Web-{6FA81E38-3178-71B2-0161-B41546322EC9}" dt="2024-01-03T11:59:12.153" v="130" actId="20577"/>
        <pc:sldMkLst>
          <pc:docMk/>
          <pc:sldMk cId="296716501" sldId="329"/>
        </pc:sldMkLst>
        <pc:spChg chg="mod">
          <ac:chgData name="Carol Thirlwell" userId="S::carolthirlwell@gateshead.gov.uk::1902a6df-aa00-4fd8-82af-471a345ebdc9" providerId="AD" clId="Web-{6FA81E38-3178-71B2-0161-B41546322EC9}" dt="2024-01-03T11:59:12.153" v="130" actId="20577"/>
          <ac:spMkLst>
            <pc:docMk/>
            <pc:sldMk cId="296716501" sldId="329"/>
            <ac:spMk id="14" creationId="{D5AA4E39-3E88-07A4-1E1D-27A9C82416BD}"/>
          </ac:spMkLst>
        </pc:spChg>
      </pc:sldChg>
      <pc:sldChg chg="modSp">
        <pc:chgData name="Carol Thirlwell" userId="S::carolthirlwell@gateshead.gov.uk::1902a6df-aa00-4fd8-82af-471a345ebdc9" providerId="AD" clId="Web-{6FA81E38-3178-71B2-0161-B41546322EC9}" dt="2024-01-03T11:56:09.524" v="128" actId="20577"/>
        <pc:sldMkLst>
          <pc:docMk/>
          <pc:sldMk cId="3719003420" sldId="344"/>
        </pc:sldMkLst>
        <pc:spChg chg="mod">
          <ac:chgData name="Carol Thirlwell" userId="S::carolthirlwell@gateshead.gov.uk::1902a6df-aa00-4fd8-82af-471a345ebdc9" providerId="AD" clId="Web-{6FA81E38-3178-71B2-0161-B41546322EC9}" dt="2024-01-03T11:56:09.524" v="128" actId="20577"/>
          <ac:spMkLst>
            <pc:docMk/>
            <pc:sldMk cId="3719003420" sldId="344"/>
            <ac:spMk id="4" creationId="{3403B79A-C9F5-D0E1-6CD7-1F46301C7DEA}"/>
          </ac:spMkLst>
        </pc:spChg>
        <pc:spChg chg="mod">
          <ac:chgData name="Carol Thirlwell" userId="S::carolthirlwell@gateshead.gov.uk::1902a6df-aa00-4fd8-82af-471a345ebdc9" providerId="AD" clId="Web-{6FA81E38-3178-71B2-0161-B41546322EC9}" dt="2024-01-03T11:54:27.099" v="102" actId="20577"/>
          <ac:spMkLst>
            <pc:docMk/>
            <pc:sldMk cId="3719003420" sldId="344"/>
            <ac:spMk id="8" creationId="{6709B7BB-A470-4900-5995-FDE60AF97495}"/>
          </ac:spMkLst>
        </pc:spChg>
      </pc:sldChg>
      <pc:sldChg chg="addSp modSp">
        <pc:chgData name="Carol Thirlwell" userId="S::carolthirlwell@gateshead.gov.uk::1902a6df-aa00-4fd8-82af-471a345ebdc9" providerId="AD" clId="Web-{6FA81E38-3178-71B2-0161-B41546322EC9}" dt="2024-01-03T11:50:01.202" v="35" actId="20577"/>
        <pc:sldMkLst>
          <pc:docMk/>
          <pc:sldMk cId="1756896303" sldId="364"/>
        </pc:sldMkLst>
        <pc:spChg chg="mod">
          <ac:chgData name="Carol Thirlwell" userId="S::carolthirlwell@gateshead.gov.uk::1902a6df-aa00-4fd8-82af-471a345ebdc9" providerId="AD" clId="Web-{6FA81E38-3178-71B2-0161-B41546322EC9}" dt="2024-01-03T11:50:01.202" v="35" actId="20577"/>
          <ac:spMkLst>
            <pc:docMk/>
            <pc:sldMk cId="1756896303" sldId="364"/>
            <ac:spMk id="2" creationId="{AACB101E-9743-81C6-61A4-93020DB6BD63}"/>
          </ac:spMkLst>
        </pc:spChg>
        <pc:picChg chg="add mod">
          <ac:chgData name="Carol Thirlwell" userId="S::carolthirlwell@gateshead.gov.uk::1902a6df-aa00-4fd8-82af-471a345ebdc9" providerId="AD" clId="Web-{6FA81E38-3178-71B2-0161-B41546322EC9}" dt="2024-01-03T11:49:40.373" v="33" actId="1076"/>
          <ac:picMkLst>
            <pc:docMk/>
            <pc:sldMk cId="1756896303" sldId="364"/>
            <ac:picMk id="3" creationId="{35C817A0-C716-D723-3372-D7806C396D6F}"/>
          </ac:picMkLst>
        </pc:picChg>
      </pc:sldChg>
      <pc:sldChg chg="modSp add replId">
        <pc:chgData name="Carol Thirlwell" userId="S::carolthirlwell@gateshead.gov.uk::1902a6df-aa00-4fd8-82af-471a345ebdc9" providerId="AD" clId="Web-{6FA81E38-3178-71B2-0161-B41546322EC9}" dt="2024-01-03T11:52:17.705" v="83" actId="20577"/>
        <pc:sldMkLst>
          <pc:docMk/>
          <pc:sldMk cId="2671728797" sldId="365"/>
        </pc:sldMkLst>
        <pc:spChg chg="mod">
          <ac:chgData name="Carol Thirlwell" userId="S::carolthirlwell@gateshead.gov.uk::1902a6df-aa00-4fd8-82af-471a345ebdc9" providerId="AD" clId="Web-{6FA81E38-3178-71B2-0161-B41546322EC9}" dt="2024-01-03T11:52:17.705" v="83" actId="20577"/>
          <ac:spMkLst>
            <pc:docMk/>
            <pc:sldMk cId="2671728797" sldId="365"/>
            <ac:spMk id="14" creationId="{CA9EEF7E-A64A-1223-69C8-0F93EB05676B}"/>
          </ac:spMkLst>
        </pc:spChg>
      </pc:sldChg>
    </pc:docChg>
  </pc:docChgLst>
  <pc:docChgLst>
    <pc:chgData name="Carol Thirlwell" userId="1902a6df-aa00-4fd8-82af-471a345ebdc9" providerId="ADAL" clId="{594F992F-A700-4C44-A220-4E6EF476348E}"/>
    <pc:docChg chg="modSld">
      <pc:chgData name="Carol Thirlwell" userId="1902a6df-aa00-4fd8-82af-471a345ebdc9" providerId="ADAL" clId="{594F992F-A700-4C44-A220-4E6EF476348E}" dt="2024-01-08T08:37:10.578" v="26" actId="20577"/>
      <pc:docMkLst>
        <pc:docMk/>
      </pc:docMkLst>
      <pc:sldChg chg="modSp mod">
        <pc:chgData name="Carol Thirlwell" userId="1902a6df-aa00-4fd8-82af-471a345ebdc9" providerId="ADAL" clId="{594F992F-A700-4C44-A220-4E6EF476348E}" dt="2024-01-08T08:36:10.694" v="3" actId="20577"/>
        <pc:sldMkLst>
          <pc:docMk/>
          <pc:sldMk cId="3621879490" sldId="307"/>
        </pc:sldMkLst>
        <pc:spChg chg="mod">
          <ac:chgData name="Carol Thirlwell" userId="1902a6df-aa00-4fd8-82af-471a345ebdc9" providerId="ADAL" clId="{594F992F-A700-4C44-A220-4E6EF476348E}" dt="2024-01-08T08:36:10.694" v="3" actId="20577"/>
          <ac:spMkLst>
            <pc:docMk/>
            <pc:sldMk cId="3621879490" sldId="307"/>
            <ac:spMk id="2" creationId="{6C0841FB-07D5-45A3-B07F-6A2333F45387}"/>
          </ac:spMkLst>
        </pc:spChg>
      </pc:sldChg>
      <pc:sldChg chg="modSp mod">
        <pc:chgData name="Carol Thirlwell" userId="1902a6df-aa00-4fd8-82af-471a345ebdc9" providerId="ADAL" clId="{594F992F-A700-4C44-A220-4E6EF476348E}" dt="2024-01-08T08:36:17.460" v="5" actId="20577"/>
        <pc:sldMkLst>
          <pc:docMk/>
          <pc:sldMk cId="3553568196" sldId="325"/>
        </pc:sldMkLst>
        <pc:spChg chg="mod">
          <ac:chgData name="Carol Thirlwell" userId="1902a6df-aa00-4fd8-82af-471a345ebdc9" providerId="ADAL" clId="{594F992F-A700-4C44-A220-4E6EF476348E}" dt="2024-01-08T08:36:17.460" v="5" actId="20577"/>
          <ac:spMkLst>
            <pc:docMk/>
            <pc:sldMk cId="3553568196" sldId="325"/>
            <ac:spMk id="12" creationId="{AB4C08FD-D5F0-5EF5-91C4-1A6D7C18DAA1}"/>
          </ac:spMkLst>
        </pc:spChg>
      </pc:sldChg>
      <pc:sldChg chg="modSp mod">
        <pc:chgData name="Carol Thirlwell" userId="1902a6df-aa00-4fd8-82af-471a345ebdc9" providerId="ADAL" clId="{594F992F-A700-4C44-A220-4E6EF476348E}" dt="2024-01-08T08:36:44.018" v="15" actId="20577"/>
        <pc:sldMkLst>
          <pc:docMk/>
          <pc:sldMk cId="296716501" sldId="329"/>
        </pc:sldMkLst>
        <pc:spChg chg="mod">
          <ac:chgData name="Carol Thirlwell" userId="1902a6df-aa00-4fd8-82af-471a345ebdc9" providerId="ADAL" clId="{594F992F-A700-4C44-A220-4E6EF476348E}" dt="2024-01-08T08:36:44.018" v="15" actId="20577"/>
          <ac:spMkLst>
            <pc:docMk/>
            <pc:sldMk cId="296716501" sldId="329"/>
            <ac:spMk id="4" creationId="{9CEBC2A7-3EBB-4DAE-982F-51757A50CB72}"/>
          </ac:spMkLst>
        </pc:spChg>
      </pc:sldChg>
      <pc:sldChg chg="modSp mod">
        <pc:chgData name="Carol Thirlwell" userId="1902a6df-aa00-4fd8-82af-471a345ebdc9" providerId="ADAL" clId="{594F992F-A700-4C44-A220-4E6EF476348E}" dt="2024-01-08T08:36:54.142" v="19" actId="20577"/>
        <pc:sldMkLst>
          <pc:docMk/>
          <pc:sldMk cId="2823120958" sldId="330"/>
        </pc:sldMkLst>
        <pc:spChg chg="mod">
          <ac:chgData name="Carol Thirlwell" userId="1902a6df-aa00-4fd8-82af-471a345ebdc9" providerId="ADAL" clId="{594F992F-A700-4C44-A220-4E6EF476348E}" dt="2024-01-08T08:36:54.142" v="19" actId="20577"/>
          <ac:spMkLst>
            <pc:docMk/>
            <pc:sldMk cId="2823120958" sldId="330"/>
            <ac:spMk id="4" creationId="{9CEBC2A7-3EBB-4DAE-982F-51757A50CB72}"/>
          </ac:spMkLst>
        </pc:spChg>
      </pc:sldChg>
      <pc:sldChg chg="modSp mod">
        <pc:chgData name="Carol Thirlwell" userId="1902a6df-aa00-4fd8-82af-471a345ebdc9" providerId="ADAL" clId="{594F992F-A700-4C44-A220-4E6EF476348E}" dt="2024-01-08T08:37:01.303" v="21" actId="20577"/>
        <pc:sldMkLst>
          <pc:docMk/>
          <pc:sldMk cId="3641527720" sldId="331"/>
        </pc:sldMkLst>
        <pc:spChg chg="mod">
          <ac:chgData name="Carol Thirlwell" userId="1902a6df-aa00-4fd8-82af-471a345ebdc9" providerId="ADAL" clId="{594F992F-A700-4C44-A220-4E6EF476348E}" dt="2024-01-08T08:37:01.303" v="21" actId="20577"/>
          <ac:spMkLst>
            <pc:docMk/>
            <pc:sldMk cId="3641527720" sldId="331"/>
            <ac:spMk id="4" creationId="{9CEBC2A7-3EBB-4DAE-982F-51757A50CB72}"/>
          </ac:spMkLst>
        </pc:spChg>
      </pc:sldChg>
      <pc:sldChg chg="modSp mod">
        <pc:chgData name="Carol Thirlwell" userId="1902a6df-aa00-4fd8-82af-471a345ebdc9" providerId="ADAL" clId="{594F992F-A700-4C44-A220-4E6EF476348E}" dt="2024-01-08T08:37:06.042" v="23" actId="20577"/>
        <pc:sldMkLst>
          <pc:docMk/>
          <pc:sldMk cId="1576178150" sldId="332"/>
        </pc:sldMkLst>
        <pc:spChg chg="mod">
          <ac:chgData name="Carol Thirlwell" userId="1902a6df-aa00-4fd8-82af-471a345ebdc9" providerId="ADAL" clId="{594F992F-A700-4C44-A220-4E6EF476348E}" dt="2024-01-08T08:37:06.042" v="23" actId="20577"/>
          <ac:spMkLst>
            <pc:docMk/>
            <pc:sldMk cId="1576178150" sldId="332"/>
            <ac:spMk id="4" creationId="{9CEBC2A7-3EBB-4DAE-982F-51757A50CB72}"/>
          </ac:spMkLst>
        </pc:spChg>
      </pc:sldChg>
      <pc:sldChg chg="modSp mod">
        <pc:chgData name="Carol Thirlwell" userId="1902a6df-aa00-4fd8-82af-471a345ebdc9" providerId="ADAL" clId="{594F992F-A700-4C44-A220-4E6EF476348E}" dt="2024-01-08T08:37:10.578" v="26" actId="20577"/>
        <pc:sldMkLst>
          <pc:docMk/>
          <pc:sldMk cId="1644761137" sldId="359"/>
        </pc:sldMkLst>
        <pc:spChg chg="mod">
          <ac:chgData name="Carol Thirlwell" userId="1902a6df-aa00-4fd8-82af-471a345ebdc9" providerId="ADAL" clId="{594F992F-A700-4C44-A220-4E6EF476348E}" dt="2024-01-08T08:37:10.578" v="26" actId="20577"/>
          <ac:spMkLst>
            <pc:docMk/>
            <pc:sldMk cId="1644761137" sldId="359"/>
            <ac:spMk id="4" creationId="{9CEBC2A7-3EBB-4DAE-982F-51757A50CB72}"/>
          </ac:spMkLst>
        </pc:spChg>
      </pc:sldChg>
      <pc:sldChg chg="modSp mod">
        <pc:chgData name="Carol Thirlwell" userId="1902a6df-aa00-4fd8-82af-471a345ebdc9" providerId="ADAL" clId="{594F992F-A700-4C44-A220-4E6EF476348E}" dt="2024-01-08T08:36:22.273" v="7" actId="20577"/>
        <pc:sldMkLst>
          <pc:docMk/>
          <pc:sldMk cId="1756896303" sldId="364"/>
        </pc:sldMkLst>
        <pc:spChg chg="mod">
          <ac:chgData name="Carol Thirlwell" userId="1902a6df-aa00-4fd8-82af-471a345ebdc9" providerId="ADAL" clId="{594F992F-A700-4C44-A220-4E6EF476348E}" dt="2024-01-08T08:36:22.273" v="7" actId="20577"/>
          <ac:spMkLst>
            <pc:docMk/>
            <pc:sldMk cId="1756896303" sldId="364"/>
            <ac:spMk id="12" creationId="{AB4C08FD-D5F0-5EF5-91C4-1A6D7C18DAA1}"/>
          </ac:spMkLst>
        </pc:spChg>
      </pc:sldChg>
      <pc:sldChg chg="modSp mod">
        <pc:chgData name="Carol Thirlwell" userId="1902a6df-aa00-4fd8-82af-471a345ebdc9" providerId="ADAL" clId="{594F992F-A700-4C44-A220-4E6EF476348E}" dt="2024-01-08T08:36:48.316" v="17" actId="20577"/>
        <pc:sldMkLst>
          <pc:docMk/>
          <pc:sldMk cId="2671728797" sldId="365"/>
        </pc:sldMkLst>
        <pc:spChg chg="mod">
          <ac:chgData name="Carol Thirlwell" userId="1902a6df-aa00-4fd8-82af-471a345ebdc9" providerId="ADAL" clId="{594F992F-A700-4C44-A220-4E6EF476348E}" dt="2024-01-08T08:36:48.316" v="17" actId="20577"/>
          <ac:spMkLst>
            <pc:docMk/>
            <pc:sldMk cId="2671728797" sldId="365"/>
            <ac:spMk id="4" creationId="{B42A558D-EAFF-2135-BBB9-7A34663F3A89}"/>
          </ac:spMkLst>
        </pc:spChg>
      </pc:sldChg>
      <pc:sldChg chg="modSp mod">
        <pc:chgData name="Carol Thirlwell" userId="1902a6df-aa00-4fd8-82af-471a345ebdc9" providerId="ADAL" clId="{594F992F-A700-4C44-A220-4E6EF476348E}" dt="2024-01-08T08:36:26.720" v="9" actId="20577"/>
        <pc:sldMkLst>
          <pc:docMk/>
          <pc:sldMk cId="2992136351" sldId="366"/>
        </pc:sldMkLst>
        <pc:spChg chg="mod">
          <ac:chgData name="Carol Thirlwell" userId="1902a6df-aa00-4fd8-82af-471a345ebdc9" providerId="ADAL" clId="{594F992F-A700-4C44-A220-4E6EF476348E}" dt="2024-01-08T08:36:26.720" v="9" actId="20577"/>
          <ac:spMkLst>
            <pc:docMk/>
            <pc:sldMk cId="2992136351" sldId="366"/>
            <ac:spMk id="12" creationId="{A02409E1-C313-3D3C-F6FE-64D00334C7F5}"/>
          </ac:spMkLst>
        </pc:spChg>
      </pc:sldChg>
      <pc:sldChg chg="modSp mod">
        <pc:chgData name="Carol Thirlwell" userId="1902a6df-aa00-4fd8-82af-471a345ebdc9" providerId="ADAL" clId="{594F992F-A700-4C44-A220-4E6EF476348E}" dt="2024-01-08T08:36:32.131" v="11" actId="20577"/>
        <pc:sldMkLst>
          <pc:docMk/>
          <pc:sldMk cId="237949026" sldId="367"/>
        </pc:sldMkLst>
        <pc:spChg chg="mod">
          <ac:chgData name="Carol Thirlwell" userId="1902a6df-aa00-4fd8-82af-471a345ebdc9" providerId="ADAL" clId="{594F992F-A700-4C44-A220-4E6EF476348E}" dt="2024-01-08T08:36:32.131" v="11" actId="20577"/>
          <ac:spMkLst>
            <pc:docMk/>
            <pc:sldMk cId="237949026" sldId="367"/>
            <ac:spMk id="12" creationId="{BE046345-22CE-97E4-B6DE-460E0B4213B1}"/>
          </ac:spMkLst>
        </pc:spChg>
      </pc:sldChg>
      <pc:sldChg chg="modSp mod">
        <pc:chgData name="Carol Thirlwell" userId="1902a6df-aa00-4fd8-82af-471a345ebdc9" providerId="ADAL" clId="{594F992F-A700-4C44-A220-4E6EF476348E}" dt="2024-01-08T08:36:38.963" v="13" actId="20577"/>
        <pc:sldMkLst>
          <pc:docMk/>
          <pc:sldMk cId="1194496464" sldId="368"/>
        </pc:sldMkLst>
        <pc:spChg chg="mod">
          <ac:chgData name="Carol Thirlwell" userId="1902a6df-aa00-4fd8-82af-471a345ebdc9" providerId="ADAL" clId="{594F992F-A700-4C44-A220-4E6EF476348E}" dt="2024-01-08T08:36:38.963" v="13" actId="20577"/>
          <ac:spMkLst>
            <pc:docMk/>
            <pc:sldMk cId="1194496464" sldId="368"/>
            <ac:spMk id="12" creationId="{7A782309-6F11-2B64-1C66-A13930B4BCC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9BA9D-0BD4-1749-847F-F87D8611D87D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33E2A-BD3B-F743-A8AB-B483CECD3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040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629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7968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042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760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E237DA-AE1B-FEAE-34EF-7F90B7204B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161866-60FB-95D3-8407-32CAA84708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3F6051-062D-0309-F33B-A74F8C60D5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FDD79E-A8C6-3C9F-CC2F-D2EB3E5226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411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0BD32A-D036-7D33-4D82-CCC40720E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16AA8A-35B5-BB9E-D425-667FEEC299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55AEF2-2C9A-632E-B4C3-7F7FE26CDD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0DE69A-E2D9-F03D-BE6A-E1444C5585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106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D9F27E-7C37-1076-9B81-1DE618D981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63A227-6D2A-5577-06DA-1DCF36EC3F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B30C7D-1390-7F44-2927-3F76F5EADB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9D6B92-2484-D853-D7DB-7B904B86DC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7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2563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C70FDD-705E-CFEB-5281-62C1C1D3E5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7B85DB-757D-9623-401A-40A3D0879E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B95016-DA80-8766-6AEA-65111E407D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94769B-490B-ED1B-3628-6BAFC98C67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1883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586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800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0BA9A-C77A-4A67-8E59-10A352148B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647837-D51B-494E-8C36-C96E6E9A70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C9F06-9132-4C02-8FC7-85BD52C77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08/01/2024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B5475D-0658-434F-AAC4-AB481ED26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2D60C-E629-4645-B416-BCEC73D3A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260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89B9B-FBDA-4FAA-9EEE-75F35EA06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37CC32-6330-491F-A16D-A2C315F35C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FD25E8-1C1E-40E3-9FF2-AB8BE9AFE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08/01/2024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F2216-A6D8-452F-A681-D2B8E7C75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024B7-5183-4904-8CD6-C1DF42DB8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84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6F6057-81C4-4561-A4C1-ED7DBE7331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2202B9-65F7-4502-9841-2962250FF7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29262-6F22-47A7-AF02-D68C7A1CD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08/01/2024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FC54C7-1DD7-4970-BA2E-2A2FA2B80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4F3C9-F560-48BC-8B1D-A3E0DD765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944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7C8EE-4BE3-416B-BC45-8591EDF4B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EBA7E-1904-4981-AA77-0FF031991D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3059AB-5846-4A3C-82E7-F74C3E8B0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08/01/2024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D51B17-74ED-4EDB-BBDD-B5FDF2FDA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48A594-5717-4584-BE0F-00D215923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938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6EBE9-E63F-4185-A3D0-17D3B8DC7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67D69C-605F-4B60-8E66-7B11086FA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E05AD4-C00C-47E3-8FB2-9A554DBE2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08/01/2024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53643-E2D9-4E95-8EB7-8442B4143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79FFAB-C409-4E3A-AFDD-34F6EE5CE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146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8A9D9-A74F-4C68-8B46-2B8AAE30E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78FDE-5819-4D48-98B4-1CC6BABD87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FBBEA7-D7C0-47B7-B987-59E730B5DB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CD3473-1E08-4D05-BFA8-9DA362B78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08/01/2024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1859B2-92B7-4042-8C99-52EBE2BD5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B7D988-0FDE-4544-A4C7-62159B5F8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230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9C36A-7045-43C1-8F0A-47CCADA2D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1056E1-2FDB-48AA-8C84-829421BC9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D6F92C-9358-41A6-9F0B-B9E0D60499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F77C71-BB7B-4350-90A4-31A138490D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50A390-6899-4467-A98F-E136605A03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DBB77C-6916-4DE1-9B28-7571D7A93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08/01/2024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BC9CA3-E59D-4F63-AAFB-9B74914B5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73ABE4-F3E4-4C47-84DD-67C748D3E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596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26354-3E90-4DF9-9EBF-8273E3173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C258DC-C919-4925-AA79-1F26EC29D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08/01/2024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395BF3-BC3B-4183-8699-85540616E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966962-BDCC-4827-A3CE-9B7469C64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666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3DE9FC-699D-4CD3-910B-42F87815B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08/01/2024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EA21A8-6F79-4D36-8E46-783D611D8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FB1BCC-848D-41BA-AB45-178467A8D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853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FE709-EB52-4A05-B926-42C35CE9F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3156C-D59F-4173-8E5D-1A8F9B9CC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EB0E7D-3180-48A3-88CB-D207B7BBAA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D069DE-BDC9-46EB-A1F9-17B8D98F4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08/01/2024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3E4272-210E-49E8-BD2B-AC830BD1E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A1E4A7-E41A-411D-9603-72BA0EF25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993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E446C-2DDB-48C1-AC2C-04B24DE95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A8219F-E969-4B1B-B095-4DF89FA687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EB8440-B398-455A-9F81-E424FD11ED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CEE4AE-289C-42C2-95CC-FA729C36D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08/01/2024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B4745C-BBB3-4297-BFFA-15700995B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40C425-CC09-4715-9780-B19D4A94C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873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D7A140-9090-4E30-B6BF-F15CD0148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B024E-C1E2-4471-9162-49C5B8AC24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CE3B1-A710-462F-B846-19E7FE45FF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E3622-1566-46DD-B4B8-2F4975B3D9F4}" type="datetimeFigureOut">
              <a:rPr lang="en-GB" smtClean="0"/>
              <a:t>08/01/2024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16F04-FEF5-4E0E-BEC1-4DA0A9CE7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21BA7-AA30-44CA-B290-EA3AD0F69B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373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teshead.gov.uk/article/9646/What-s-on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cluttered&#10;&#10;Description automatically generated">
            <a:extLst>
              <a:ext uri="{FF2B5EF4-FFF2-40B4-BE49-F238E27FC236}">
                <a16:creationId xmlns:a16="http://schemas.microsoft.com/office/drawing/2014/main" id="{18CA97BE-5531-84DB-970F-4E75E12EC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0841FB-07D5-45A3-B07F-6A2333F45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291" y="1122362"/>
            <a:ext cx="11194473" cy="2306638"/>
          </a:xfrm>
        </p:spPr>
        <p:txBody>
          <a:bodyPr>
            <a:normAutofit/>
          </a:bodyPr>
          <a:lstStyle/>
          <a:p>
            <a:r>
              <a:rPr lang="en-GB" sz="5400" dirty="0">
                <a:solidFill>
                  <a:srgbClr val="FFFFFF"/>
                </a:solidFill>
                <a:latin typeface="Segoe UI Semibold"/>
                <a:cs typeface="Segoe UI Semibold"/>
              </a:rPr>
              <a:t>Sprint 12</a:t>
            </a:r>
            <a:br>
              <a:rPr lang="en-GB" sz="5400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GB" sz="5400" dirty="0">
                <a:solidFill>
                  <a:srgbClr val="FFFFFF"/>
                </a:solidFill>
                <a:latin typeface="Segoe UI Semibold"/>
                <a:cs typeface="Segoe UI Semibold"/>
              </a:rPr>
              <a:t>Show and Tell</a:t>
            </a:r>
            <a:br>
              <a:rPr lang="en-GB" sz="5400" dirty="0">
                <a:solidFill>
                  <a:srgbClr val="FFFFFF"/>
                </a:solidFill>
                <a:latin typeface="Segoe UI Semibold"/>
                <a:cs typeface="Segoe UI Semibold"/>
              </a:rPr>
            </a:br>
            <a:r>
              <a:rPr lang="en-GB" sz="2400" dirty="0">
                <a:solidFill>
                  <a:srgbClr val="FFFFFF"/>
                </a:solidFill>
                <a:latin typeface="Segoe UI Semibold"/>
                <a:cs typeface="Segoe UI Semibold"/>
              </a:rPr>
              <a:t>03/01/2024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87E5BE-A6D5-4FEB-B0F0-DF0137607D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40728"/>
            <a:ext cx="9144000" cy="1819564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>
              <a:latin typeface="Segoe UI Semibold"/>
              <a:cs typeface="Segoe UI Semibold"/>
            </a:endParaRPr>
          </a:p>
          <a:p>
            <a:r>
              <a:rPr lang="en-GB">
                <a:latin typeface="Segoe UI Semibold"/>
                <a:cs typeface="Segoe UI Semibold"/>
              </a:rPr>
              <a:t>C Squad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en-GB" sz="2000">
                <a:latin typeface="Segoe UI Semilight"/>
                <a:cs typeface="Segoe UI Semilight"/>
              </a:rPr>
              <a:t>Digital Team</a:t>
            </a:r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A3F1497-4A8F-A441-6A64-4E7A4973AF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965" y="5872020"/>
            <a:ext cx="1755124" cy="48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8794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>
                <a:latin typeface="Segoe UI Semibold"/>
                <a:cs typeface="Segoe UI Semibold"/>
              </a:rPr>
              <a:t>Sprint 12</a:t>
            </a:r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69819" y="1533236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838200" y="1750336"/>
            <a:ext cx="10515600" cy="30384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>
                <a:latin typeface="Segoe UI Semibold"/>
                <a:cs typeface="Segoe UI Semibold"/>
              </a:rPr>
              <a:t>Go live</a:t>
            </a:r>
          </a:p>
          <a:p>
            <a:endParaRPr lang="en-GB" sz="2800" dirty="0">
              <a:latin typeface="Segoe UI Semibold"/>
              <a:cs typeface="Segoe UI Semibold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endParaRPr lang="en-GB" sz="28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endParaRPr lang="en-GB" sz="28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FDC8C27C-2A50-5150-A587-2BE51AED6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527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>
                <a:latin typeface="Segoe UI Semibold"/>
                <a:cs typeface="Segoe UI Semibold"/>
              </a:rPr>
              <a:t>Sprint 12</a:t>
            </a:r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69819" y="1533236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66DF149-9B87-86BC-F828-B0E9EF52CCB1}"/>
              </a:ext>
            </a:extLst>
          </p:cNvPr>
          <p:cNvSpPr txBox="1">
            <a:spLocks/>
          </p:cNvSpPr>
          <p:nvPr/>
        </p:nvSpPr>
        <p:spPr>
          <a:xfrm>
            <a:off x="836427" y="2504399"/>
            <a:ext cx="11006629" cy="39916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838200" y="1178836"/>
            <a:ext cx="10515600" cy="3992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BAU/ Other tasks</a:t>
            </a:r>
          </a:p>
          <a:p>
            <a:endParaRPr lang="en-GB" sz="2800">
              <a:latin typeface="Segoe UI Semibold"/>
              <a:cs typeface="Segoe UI Semibold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sz="200">
              <a:latin typeface="Segoe UI Semibold"/>
              <a:cs typeface="Segoe UI Semibold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sz="200">
              <a:latin typeface="Segoe UI Semibold"/>
              <a:cs typeface="Segoe UI Semibold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DF38579-5685-EADC-9199-339ABF44C637}"/>
              </a:ext>
            </a:extLst>
          </p:cNvPr>
          <p:cNvSpPr txBox="1">
            <a:spLocks/>
          </p:cNvSpPr>
          <p:nvPr/>
        </p:nvSpPr>
        <p:spPr>
          <a:xfrm>
            <a:off x="841096" y="2049148"/>
            <a:ext cx="9177006" cy="44455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 i="1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US" sz="1800">
              <a:latin typeface="Calibri"/>
              <a:cs typeface="Calibri"/>
            </a:endParaRPr>
          </a:p>
          <a:p>
            <a:endParaRPr lang="en-US" sz="2400">
              <a:latin typeface="Calibri"/>
              <a:cs typeface="Calibri"/>
            </a:endParaRPr>
          </a:p>
          <a:p>
            <a:endParaRPr lang="en-US" sz="2400">
              <a:latin typeface="Calibri"/>
              <a:cs typeface="Calibri"/>
            </a:endParaRPr>
          </a:p>
          <a:p>
            <a:pPr marL="0" indent="0">
              <a:buNone/>
            </a:pPr>
            <a:endParaRPr lang="en-GB" b="1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FDC8C27C-2A50-5150-A587-2BE51AED6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178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03B79A-C9F5-D0E1-6CD7-1F46301C7D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73061"/>
            <a:ext cx="9756062" cy="449844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b="1" dirty="0">
                <a:ea typeface="Calibri" panose="020F0502020204030204"/>
                <a:cs typeface="Calibri"/>
              </a:rPr>
              <a:t>Discovery</a:t>
            </a:r>
          </a:p>
          <a:p>
            <a:pPr marL="0" indent="0">
              <a:buNone/>
            </a:pPr>
            <a:r>
              <a:rPr lang="en-GB" sz="1800" dirty="0">
                <a:ea typeface="Calibri" panose="020F0502020204030204"/>
                <a:cs typeface="Calibri"/>
              </a:rPr>
              <a:t>Waste escalations</a:t>
            </a:r>
            <a:endParaRPr lang="en-GB" b="1" dirty="0">
              <a:ea typeface="Calibri" panose="020F0502020204030204"/>
              <a:cs typeface="Calibri"/>
            </a:endParaRPr>
          </a:p>
          <a:p>
            <a:pPr marL="0" indent="0">
              <a:buNone/>
            </a:pPr>
            <a:r>
              <a:rPr lang="en-GB" b="1" dirty="0">
                <a:ea typeface="Calibri" panose="020F0502020204030204"/>
                <a:cs typeface="Calibri"/>
              </a:rPr>
              <a:t>Content</a:t>
            </a:r>
          </a:p>
          <a:p>
            <a:pPr marL="0" indent="0">
              <a:buNone/>
            </a:pPr>
            <a:r>
              <a:rPr lang="en-GB" sz="1800" dirty="0">
                <a:ea typeface="Calibri" panose="020F0502020204030204"/>
                <a:cs typeface="Calibri"/>
              </a:rPr>
              <a:t>More libraries</a:t>
            </a:r>
            <a:endParaRPr lang="en-GB" b="1" dirty="0">
              <a:ea typeface="Calibri" panose="020F0502020204030204"/>
              <a:cs typeface="Calibri"/>
            </a:endParaRPr>
          </a:p>
          <a:p>
            <a:pPr marL="0" indent="0">
              <a:buNone/>
            </a:pPr>
            <a:r>
              <a:rPr lang="en-GB" b="1" dirty="0">
                <a:ea typeface="Calibri" panose="020F0502020204030204"/>
                <a:cs typeface="Calibri"/>
              </a:rPr>
              <a:t>Design</a:t>
            </a:r>
          </a:p>
          <a:p>
            <a:pPr marL="0" indent="0">
              <a:buNone/>
            </a:pPr>
            <a:r>
              <a:rPr lang="en-GB" sz="1800" dirty="0">
                <a:ea typeface="Calibri" panose="020F0502020204030204"/>
                <a:cs typeface="Calibri"/>
              </a:rPr>
              <a:t>Parking</a:t>
            </a:r>
            <a:endParaRPr lang="en-GB" dirty="0">
              <a:ea typeface="Calibri" panose="020F0502020204030204"/>
              <a:cs typeface="Calibri"/>
            </a:endParaRPr>
          </a:p>
          <a:p>
            <a:pPr marL="0" indent="0">
              <a:buNone/>
            </a:pPr>
            <a:r>
              <a:rPr lang="en-GB" b="1" dirty="0">
                <a:ea typeface="Calibri" panose="020F0502020204030204"/>
                <a:cs typeface="Calibri"/>
              </a:rPr>
              <a:t>Development</a:t>
            </a:r>
          </a:p>
          <a:p>
            <a:pPr marL="0" indent="0">
              <a:buNone/>
            </a:pPr>
            <a:r>
              <a:rPr lang="en-GB" sz="1800" dirty="0">
                <a:ea typeface="Calibri"/>
                <a:cs typeface="Calibri"/>
              </a:rPr>
              <a:t>Care call self-referral</a:t>
            </a:r>
            <a:endParaRPr lang="en-GB" sz="1400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GB" sz="1800" dirty="0">
                <a:ea typeface="Calibri"/>
                <a:cs typeface="Calibri"/>
              </a:rPr>
              <a:t>Update to text on report it maps</a:t>
            </a:r>
          </a:p>
          <a:p>
            <a:pPr marL="0" indent="0">
              <a:buNone/>
            </a:pPr>
            <a:r>
              <a:rPr lang="en-GB" sz="1800" dirty="0">
                <a:ea typeface="Calibri"/>
                <a:cs typeface="Calibri"/>
              </a:rPr>
              <a:t>Payments bug fix and code tidy</a:t>
            </a:r>
          </a:p>
          <a:p>
            <a:pPr marL="0" indent="0">
              <a:buNone/>
            </a:pPr>
            <a:endParaRPr lang="en-GB" b="1" dirty="0">
              <a:ea typeface="Calibri"/>
              <a:cs typeface="Calibri"/>
            </a:endParaRPr>
          </a:p>
          <a:p>
            <a:pPr marL="0" indent="0">
              <a:buNone/>
            </a:pPr>
            <a:endParaRPr lang="en-GB" b="1" dirty="0">
              <a:ea typeface="Calibri"/>
              <a:cs typeface="Calibri"/>
            </a:endParaRPr>
          </a:p>
          <a:p>
            <a:endParaRPr lang="en-GB" sz="1400" dirty="0">
              <a:ea typeface="Calibri"/>
              <a:cs typeface="Calibri"/>
            </a:endParaRPr>
          </a:p>
          <a:p>
            <a:pPr marL="0" indent="0">
              <a:buNone/>
            </a:pPr>
            <a:endParaRPr lang="en-GB" b="1" dirty="0">
              <a:ea typeface="Calibri"/>
              <a:cs typeface="Calibri"/>
            </a:endParaRPr>
          </a:p>
          <a:p>
            <a:endParaRPr lang="en-GB" dirty="0">
              <a:ea typeface="Calibri"/>
              <a:cs typeface="Calibri"/>
            </a:endParaRPr>
          </a:p>
          <a:p>
            <a:pPr marL="0" indent="0">
              <a:buNone/>
            </a:pPr>
            <a:endParaRPr lang="en-GB" dirty="0">
              <a:ea typeface="Calibri"/>
              <a:cs typeface="Calibri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709B7BB-A470-4900-5995-FDE60AF9749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3940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Segoe UI Semibold"/>
                <a:cs typeface="Segoe UI Semibold"/>
              </a:rPr>
              <a:t>What's coming up in Sprint 14</a:t>
            </a:r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003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12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69819" y="1533236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66DF149-9B87-86BC-F828-B0E9EF52CCB1}"/>
              </a:ext>
            </a:extLst>
          </p:cNvPr>
          <p:cNvSpPr txBox="1">
            <a:spLocks/>
          </p:cNvSpPr>
          <p:nvPr/>
        </p:nvSpPr>
        <p:spPr>
          <a:xfrm>
            <a:off x="836427" y="2504399"/>
            <a:ext cx="11006629" cy="39916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838200" y="117883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Deployment</a:t>
            </a:r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DF38579-5685-EADC-9199-339ABF44C637}"/>
              </a:ext>
            </a:extLst>
          </p:cNvPr>
          <p:cNvSpPr txBox="1">
            <a:spLocks/>
          </p:cNvSpPr>
          <p:nvPr/>
        </p:nvSpPr>
        <p:spPr>
          <a:xfrm>
            <a:off x="841096" y="2049148"/>
            <a:ext cx="9177006" cy="44455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 i="1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buNone/>
            </a:pPr>
            <a:endParaRPr lang="en-GB" b="1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FDC8C27C-2A50-5150-A587-2BE51AED6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761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31F29247-0259-9C87-5E15-53F3469DB4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A3F1497-4A8F-A441-6A64-4E7A4973AF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206" y="5872020"/>
            <a:ext cx="1755124" cy="48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1183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FDC8C27C-2A50-5150-A587-2BE51AED6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CB101E-9743-81C6-61A4-93020DB6BD63}"/>
              </a:ext>
            </a:extLst>
          </p:cNvPr>
          <p:cNvSpPr txBox="1"/>
          <p:nvPr/>
        </p:nvSpPr>
        <p:spPr>
          <a:xfrm>
            <a:off x="704070" y="1954866"/>
            <a:ext cx="9395230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/>
            <a:endParaRPr lang="en-US" sz="1600" dirty="0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1600" dirty="0">
                <a:ea typeface="Calibri" panose="020F0502020204030204"/>
                <a:cs typeface="Calibri" panose="020F0502020204030204"/>
              </a:rPr>
              <a:t>Direct payments discovery with adult services</a:t>
            </a:r>
          </a:p>
          <a:p>
            <a:pPr marL="285750" indent="-285750">
              <a:buFont typeface="Arial"/>
              <a:buChar char="•"/>
            </a:pPr>
            <a:endParaRPr lang="en-US" dirty="0">
              <a:ea typeface="Calibri"/>
              <a:cs typeface="Calibri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66C61E19-6720-5B5B-873C-1A45E6B40A73}"/>
              </a:ext>
            </a:extLst>
          </p:cNvPr>
          <p:cNvSpPr txBox="1">
            <a:spLocks/>
          </p:cNvSpPr>
          <p:nvPr/>
        </p:nvSpPr>
        <p:spPr>
          <a:xfrm>
            <a:off x="876679" y="1376758"/>
            <a:ext cx="5123329" cy="586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Discovery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B4C08FD-D5F0-5EF5-91C4-1A6D7C18DAA1}"/>
              </a:ext>
            </a:extLst>
          </p:cNvPr>
          <p:cNvSpPr txBox="1">
            <a:spLocks/>
          </p:cNvSpPr>
          <p:nvPr/>
        </p:nvSpPr>
        <p:spPr>
          <a:xfrm>
            <a:off x="839788" y="365125"/>
            <a:ext cx="10515600" cy="1214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Segoe UI Semibold"/>
                <a:cs typeface="Segoe UI Semibold"/>
              </a:rPr>
              <a:t>Sprint 12</a:t>
            </a:r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D763703-5D07-1382-4E59-217774925E1F}"/>
              </a:ext>
            </a:extLst>
          </p:cNvPr>
          <p:cNvCxnSpPr/>
          <p:nvPr/>
        </p:nvCxnSpPr>
        <p:spPr>
          <a:xfrm>
            <a:off x="875639" y="1421933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3568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FDC8C27C-2A50-5150-A587-2BE51AED6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CB101E-9743-81C6-61A4-93020DB6BD63}"/>
              </a:ext>
            </a:extLst>
          </p:cNvPr>
          <p:cNvSpPr txBox="1"/>
          <p:nvPr/>
        </p:nvSpPr>
        <p:spPr>
          <a:xfrm>
            <a:off x="942195" y="2269191"/>
            <a:ext cx="9395230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,Sans-Serif"/>
              <a:buChar char="•"/>
            </a:pPr>
            <a:endParaRPr lang="en-US" sz="1600" dirty="0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dirty="0">
                <a:cs typeface="Calibri"/>
              </a:rPr>
              <a:t>Libraries – Icons and general styling</a:t>
            </a:r>
          </a:p>
          <a:p>
            <a:pPr marL="285750" indent="-285750">
              <a:buFont typeface="Arial,Sans-Serif"/>
              <a:buChar char="•"/>
            </a:pPr>
            <a:r>
              <a:rPr lang="en-US" dirty="0">
                <a:cs typeface="Calibri"/>
              </a:rPr>
              <a:t>Housing icons and social media link styling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Calibri"/>
              </a:rPr>
              <a:t>GHYB – Email – Set up verified email address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Calibri"/>
              </a:rPr>
              <a:t>Digital support requests – Success page styling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66C61E19-6720-5B5B-873C-1A45E6B40A73}"/>
              </a:ext>
            </a:extLst>
          </p:cNvPr>
          <p:cNvSpPr txBox="1">
            <a:spLocks/>
          </p:cNvSpPr>
          <p:nvPr/>
        </p:nvSpPr>
        <p:spPr>
          <a:xfrm>
            <a:off x="876679" y="1376758"/>
            <a:ext cx="5123329" cy="948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Design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B4C08FD-D5F0-5EF5-91C4-1A6D7C18DAA1}"/>
              </a:ext>
            </a:extLst>
          </p:cNvPr>
          <p:cNvSpPr txBox="1">
            <a:spLocks/>
          </p:cNvSpPr>
          <p:nvPr/>
        </p:nvSpPr>
        <p:spPr>
          <a:xfrm>
            <a:off x="839788" y="365125"/>
            <a:ext cx="10515600" cy="1214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Segoe UI Semibold"/>
                <a:cs typeface="Segoe UI Semibold"/>
              </a:rPr>
              <a:t>Sprint 12</a:t>
            </a:r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D763703-5D07-1382-4E59-217774925E1F}"/>
              </a:ext>
            </a:extLst>
          </p:cNvPr>
          <p:cNvCxnSpPr/>
          <p:nvPr/>
        </p:nvCxnSpPr>
        <p:spPr>
          <a:xfrm>
            <a:off x="875639" y="1421933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6896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1608C0-9D71-747F-E725-D1E8BB45B5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E28F500D-3D44-8BC1-4C68-02062ABB02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06679752-BA9C-8D41-4459-864C0B766598}"/>
              </a:ext>
            </a:extLst>
          </p:cNvPr>
          <p:cNvSpPr txBox="1">
            <a:spLocks/>
          </p:cNvSpPr>
          <p:nvPr/>
        </p:nvSpPr>
        <p:spPr>
          <a:xfrm>
            <a:off x="3359600" y="512016"/>
            <a:ext cx="10611441" cy="948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>
                <a:latin typeface="Segoe UI Semibold"/>
                <a:cs typeface="Segoe UI Semibold"/>
              </a:rPr>
              <a:t>Design – Libraries – General styling and icons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02409E1-C313-3D3C-F6FE-64D00334C7F5}"/>
              </a:ext>
            </a:extLst>
          </p:cNvPr>
          <p:cNvSpPr txBox="1">
            <a:spLocks/>
          </p:cNvSpPr>
          <p:nvPr/>
        </p:nvSpPr>
        <p:spPr>
          <a:xfrm>
            <a:off x="839788" y="365125"/>
            <a:ext cx="10515600" cy="1214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Segoe UI Semibold"/>
                <a:cs typeface="Segoe UI Semibold"/>
              </a:rPr>
              <a:t>Sprint 12</a:t>
            </a:r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5F7CAD3-ACAC-29DE-21A3-2D9743BD8B67}"/>
              </a:ext>
            </a:extLst>
          </p:cNvPr>
          <p:cNvCxnSpPr/>
          <p:nvPr/>
        </p:nvCxnSpPr>
        <p:spPr>
          <a:xfrm>
            <a:off x="875639" y="1421933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alendar with date and time&#10;&#10;Description automatically generated">
            <a:extLst>
              <a:ext uri="{FF2B5EF4-FFF2-40B4-BE49-F238E27FC236}">
                <a16:creationId xmlns:a16="http://schemas.microsoft.com/office/drawing/2014/main" id="{D96B8738-4036-5171-E9D4-B2B37AB2EE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728" y="1744947"/>
            <a:ext cx="3234006" cy="1458824"/>
          </a:xfrm>
          <a:prstGeom prst="rect">
            <a:avLst/>
          </a:prstGeom>
        </p:spPr>
      </p:pic>
      <p:pic>
        <p:nvPicPr>
          <p:cNvPr id="14" name="Picture 13" descr="A screenshot of a phone&#10;&#10;Description automatically generated">
            <a:extLst>
              <a:ext uri="{FF2B5EF4-FFF2-40B4-BE49-F238E27FC236}">
                <a16:creationId xmlns:a16="http://schemas.microsoft.com/office/drawing/2014/main" id="{691FEC2E-9525-E29C-54E2-6FD42748EB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1390" y="1710914"/>
            <a:ext cx="3028950" cy="3076575"/>
          </a:xfrm>
          <a:prstGeom prst="rect">
            <a:avLst/>
          </a:prstGeom>
        </p:spPr>
      </p:pic>
      <p:sp>
        <p:nvSpPr>
          <p:cNvPr id="19" name="Arrow: Right 18">
            <a:extLst>
              <a:ext uri="{FF2B5EF4-FFF2-40B4-BE49-F238E27FC236}">
                <a16:creationId xmlns:a16="http://schemas.microsoft.com/office/drawing/2014/main" id="{15A4B555-1222-435A-2EF1-F6A5CA2ABE8D}"/>
              </a:ext>
            </a:extLst>
          </p:cNvPr>
          <p:cNvSpPr/>
          <p:nvPr/>
        </p:nvSpPr>
        <p:spPr>
          <a:xfrm rot="5400000">
            <a:off x="2311685" y="3399034"/>
            <a:ext cx="222606" cy="26541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A person looking at clothes on a rack&#10;&#10;Description automatically generated">
            <a:extLst>
              <a:ext uri="{FF2B5EF4-FFF2-40B4-BE49-F238E27FC236}">
                <a16:creationId xmlns:a16="http://schemas.microsoft.com/office/drawing/2014/main" id="{D2594D06-7787-FE33-FF82-E69C0E9873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7310" y="1500027"/>
            <a:ext cx="2750839" cy="5065159"/>
          </a:xfrm>
          <a:prstGeom prst="rect">
            <a:avLst/>
          </a:prstGeom>
        </p:spPr>
      </p:pic>
      <p:pic>
        <p:nvPicPr>
          <p:cNvPr id="21" name="Picture 20" descr="A calendar with date and time&#10;&#10;Description automatically generated">
            <a:extLst>
              <a:ext uri="{FF2B5EF4-FFF2-40B4-BE49-F238E27FC236}">
                <a16:creationId xmlns:a16="http://schemas.microsoft.com/office/drawing/2014/main" id="{413B66C5-C196-6DD0-2485-6F79DDEE2A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3497" y="3781852"/>
            <a:ext cx="3313096" cy="154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136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7D6A74-C022-01CC-C1D0-6FB012A993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CC2770D1-AE82-52D4-A259-BB72B8B6A3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07C4D67B-7862-B989-B652-A04C5A9AE921}"/>
              </a:ext>
            </a:extLst>
          </p:cNvPr>
          <p:cNvSpPr txBox="1">
            <a:spLocks/>
          </p:cNvSpPr>
          <p:nvPr/>
        </p:nvSpPr>
        <p:spPr>
          <a:xfrm>
            <a:off x="3359600" y="512016"/>
            <a:ext cx="10611441" cy="948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>
                <a:latin typeface="Segoe UI Semibold"/>
                <a:cs typeface="Segoe UI Semibold"/>
              </a:rPr>
              <a:t>Design – Housing – Icons and social media links   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E046345-22CE-97E4-B6DE-460E0B4213B1}"/>
              </a:ext>
            </a:extLst>
          </p:cNvPr>
          <p:cNvSpPr txBox="1">
            <a:spLocks/>
          </p:cNvSpPr>
          <p:nvPr/>
        </p:nvSpPr>
        <p:spPr>
          <a:xfrm>
            <a:off x="839788" y="365125"/>
            <a:ext cx="2544567" cy="1214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Segoe UI Semibold"/>
                <a:cs typeface="Segoe UI Semibold"/>
              </a:rPr>
              <a:t>Sprint 12</a:t>
            </a:r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DBDB42D-8BD1-29A9-8F1A-0DCA1F50D47C}"/>
              </a:ext>
            </a:extLst>
          </p:cNvPr>
          <p:cNvCxnSpPr/>
          <p:nvPr/>
        </p:nvCxnSpPr>
        <p:spPr>
          <a:xfrm>
            <a:off x="875639" y="1421933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black and white website with a couple of wrenches and screwdrivers&#10;&#10;Description automatically generated">
            <a:extLst>
              <a:ext uri="{FF2B5EF4-FFF2-40B4-BE49-F238E27FC236}">
                <a16:creationId xmlns:a16="http://schemas.microsoft.com/office/drawing/2014/main" id="{B2C93B28-380B-C664-528B-1CB6930E66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6876" y="2665510"/>
            <a:ext cx="8536112" cy="221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49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445A9E-D286-0538-E7E4-24B254528D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7F2F3356-D11D-09E1-7E41-CA6A35AFB9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79B011B7-A6DA-E17A-729B-7F3667175D2B}"/>
              </a:ext>
            </a:extLst>
          </p:cNvPr>
          <p:cNvSpPr txBox="1">
            <a:spLocks/>
          </p:cNvSpPr>
          <p:nvPr/>
        </p:nvSpPr>
        <p:spPr>
          <a:xfrm>
            <a:off x="3359600" y="512016"/>
            <a:ext cx="10611441" cy="948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Design – Housing – Icons and social media links   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A782309-6F11-2B64-1C66-A13930B4BCCE}"/>
              </a:ext>
            </a:extLst>
          </p:cNvPr>
          <p:cNvSpPr txBox="1">
            <a:spLocks/>
          </p:cNvSpPr>
          <p:nvPr/>
        </p:nvSpPr>
        <p:spPr>
          <a:xfrm>
            <a:off x="839788" y="365125"/>
            <a:ext cx="2544567" cy="1214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Segoe UI Semibold"/>
                <a:cs typeface="Segoe UI Semibold"/>
              </a:rPr>
              <a:t>Sprint 12</a:t>
            </a:r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C05DA3A-69CA-C5B9-B36E-19D593D0650D}"/>
              </a:ext>
            </a:extLst>
          </p:cNvPr>
          <p:cNvCxnSpPr/>
          <p:nvPr/>
        </p:nvCxnSpPr>
        <p:spPr>
          <a:xfrm>
            <a:off x="875639" y="1421933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59245C35-A736-559F-F4B1-9897DF20D695}"/>
              </a:ext>
            </a:extLst>
          </p:cNvPr>
          <p:cNvSpPr/>
          <p:nvPr/>
        </p:nvSpPr>
        <p:spPr>
          <a:xfrm rot="5400000">
            <a:off x="5830584" y="4126787"/>
            <a:ext cx="222606" cy="26541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9EF57BCC-F1BC-C24F-573E-7AF05EF156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584" y="2167036"/>
            <a:ext cx="7902539" cy="1787612"/>
          </a:xfrm>
          <a:prstGeom prst="rect">
            <a:avLst/>
          </a:prstGeom>
        </p:spPr>
      </p:pic>
      <p:pic>
        <p:nvPicPr>
          <p:cNvPr id="3" name="Picture 2" descr="A black rectangular object with white border&#10;&#10;Description automatically generated">
            <a:extLst>
              <a:ext uri="{FF2B5EF4-FFF2-40B4-BE49-F238E27FC236}">
                <a16:creationId xmlns:a16="http://schemas.microsoft.com/office/drawing/2014/main" id="{4D6E9E9D-752F-1C21-CDD5-1DA1D06CB5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7371" y="4522031"/>
            <a:ext cx="7200471" cy="99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496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>
                <a:latin typeface="Segoe UI Semibold"/>
                <a:cs typeface="Segoe UI Semibold"/>
              </a:rPr>
              <a:t>Sprint 12</a:t>
            </a:r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69819" y="1533236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66DF149-9B87-86BC-F828-B0E9EF52CCB1}"/>
              </a:ext>
            </a:extLst>
          </p:cNvPr>
          <p:cNvSpPr txBox="1">
            <a:spLocks/>
          </p:cNvSpPr>
          <p:nvPr/>
        </p:nvSpPr>
        <p:spPr>
          <a:xfrm>
            <a:off x="836427" y="2504399"/>
            <a:ext cx="11006629" cy="39916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838200" y="1178836"/>
            <a:ext cx="10515600" cy="3862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>
                <a:latin typeface="Segoe UI Semibold"/>
                <a:cs typeface="Segoe UI Semibold"/>
              </a:rPr>
              <a:t>Content</a:t>
            </a:r>
          </a:p>
          <a:p>
            <a:endParaRPr lang="en-GB" sz="28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en-GB" sz="1800">
                <a:latin typeface="Calibri"/>
                <a:cs typeface="Segoe UI Semibold"/>
              </a:rPr>
              <a:t>Library bookings - </a:t>
            </a:r>
            <a:r>
              <a:rPr lang="en-GB" sz="1800" dirty="0">
                <a:ea typeface="+mj-lt"/>
                <a:cs typeface="+mj-lt"/>
                <a:hlinkClick r:id="rId3"/>
              </a:rPr>
              <a:t>What's on - Gateshead Council</a:t>
            </a:r>
            <a:endParaRPr lang="en-GB" sz="1800" dirty="0">
              <a:latin typeface="Calibri"/>
              <a:cs typeface="Segoe UI Semibold" panose="020B0702040204020203" pitchFamily="34" charset="0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FDC8C27C-2A50-5150-A587-2BE51AED69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10CC8-1244-FBE5-73EF-6F19F90A5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067" y="2354233"/>
            <a:ext cx="2810933" cy="19552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716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2DA650-A2DE-FC4E-3CBD-D006A91B4E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42A558D-EAFF-2135-BBB9-7A34663F3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>
                <a:latin typeface="Segoe UI Semibold"/>
                <a:cs typeface="Segoe UI Semibold"/>
              </a:rPr>
              <a:t>Sprint 12</a:t>
            </a:r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E703FDA-A0DF-E731-ABFA-0FC85B3D107B}"/>
              </a:ext>
            </a:extLst>
          </p:cNvPr>
          <p:cNvCxnSpPr/>
          <p:nvPr/>
        </p:nvCxnSpPr>
        <p:spPr>
          <a:xfrm>
            <a:off x="969819" y="1533236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88D43D9-643C-5A72-A3E6-6376707D6456}"/>
              </a:ext>
            </a:extLst>
          </p:cNvPr>
          <p:cNvSpPr txBox="1">
            <a:spLocks/>
          </p:cNvSpPr>
          <p:nvPr/>
        </p:nvSpPr>
        <p:spPr>
          <a:xfrm>
            <a:off x="836427" y="2504399"/>
            <a:ext cx="11006629" cy="39916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CA9EEF7E-A64A-1223-69C8-0F93EB05676B}"/>
              </a:ext>
            </a:extLst>
          </p:cNvPr>
          <p:cNvSpPr txBox="1">
            <a:spLocks/>
          </p:cNvSpPr>
          <p:nvPr/>
        </p:nvSpPr>
        <p:spPr>
          <a:xfrm>
            <a:off x="838200" y="1178836"/>
            <a:ext cx="10515600" cy="4849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>
                <a:latin typeface="Segoe UI Semibold"/>
                <a:cs typeface="Segoe UI Semibold"/>
              </a:rPr>
              <a:t>Development</a:t>
            </a:r>
          </a:p>
          <a:p>
            <a:endParaRPr lang="en-GB" sz="2800" dirty="0">
              <a:latin typeface="Segoe UI Semibold"/>
              <a:cs typeface="Segoe UI Semibold"/>
            </a:endParaRPr>
          </a:p>
          <a:p>
            <a:r>
              <a:rPr lang="en-GB" sz="1800" dirty="0">
                <a:latin typeface="Calibri"/>
                <a:cs typeface="Segoe UI Semibold"/>
              </a:rPr>
              <a:t>Winter maintenance</a:t>
            </a:r>
            <a:endParaRPr lang="en-GB" sz="2800" dirty="0">
              <a:latin typeface="Segoe UI Semibold"/>
              <a:cs typeface="Segoe UI Semibold"/>
            </a:endParaRPr>
          </a:p>
          <a:p>
            <a:r>
              <a:rPr lang="en-GB" sz="1800" dirty="0">
                <a:latin typeface="Calibri"/>
                <a:cs typeface="Segoe UI Semibold"/>
              </a:rPr>
              <a:t>Damp and mould</a:t>
            </a:r>
          </a:p>
          <a:p>
            <a:endParaRPr lang="en-GB" sz="2800" dirty="0">
              <a:latin typeface="Segoe UI Semibold"/>
              <a:cs typeface="Segoe UI Semibold"/>
            </a:endParaRPr>
          </a:p>
          <a:p>
            <a:endParaRPr lang="en-GB" sz="2800" dirty="0">
              <a:latin typeface="Segoe UI Semibold"/>
              <a:cs typeface="Segoe UI Semibold"/>
            </a:endParaRPr>
          </a:p>
          <a:p>
            <a:endParaRPr lang="en-GB" sz="2800" dirty="0">
              <a:latin typeface="Segoe UI Semibold"/>
              <a:cs typeface="Segoe UI Semibold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CDE4A683-4719-022B-29F3-027DFBFDC2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A23CE-0B31-DFA2-7F8F-7CA057A55F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067" y="2354233"/>
            <a:ext cx="2810933" cy="19552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1728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>
                <a:latin typeface="Segoe UI Semibold"/>
                <a:cs typeface="Segoe UI Semibold"/>
              </a:rPr>
              <a:t>Sprint 12</a:t>
            </a:r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E2A157-CCC0-4C44-91F7-F7F471A30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577701"/>
            <a:ext cx="10214841" cy="2599262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69819" y="1533236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838200" y="258203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8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FDC8C27C-2A50-5150-A587-2BE51AED6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F84A05-065A-47AE-B8B8-F6CCAF357AE9}"/>
              </a:ext>
            </a:extLst>
          </p:cNvPr>
          <p:cNvSpPr txBox="1"/>
          <p:nvPr/>
        </p:nvSpPr>
        <p:spPr>
          <a:xfrm>
            <a:off x="840059" y="1797205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>
                <a:latin typeface="Segoe UI Semibold"/>
              </a:rPr>
              <a:t>Testing</a:t>
            </a:r>
            <a:r>
              <a:rPr lang="en-GB" sz="2800">
                <a:latin typeface="Segoe UI Semibold"/>
                <a:cs typeface="Segoe UI Semibold"/>
              </a:rPr>
              <a:t>​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1209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8e648f4-8199-4cf4-a3ba-75450ed0a186" xsi:nil="true"/>
    <lcf76f155ced4ddcb4097134ff3c332f xmlns="a9b14026-4734-489e-8f15-b25a46bca782">
      <Terms xmlns="http://schemas.microsoft.com/office/infopath/2007/PartnerControls"/>
    </lcf76f155ced4ddcb4097134ff3c332f>
    <SharedWithUsers xmlns="c8e648f4-8199-4cf4-a3ba-75450ed0a186">
      <UserInfo>
        <DisplayName>Heather Marshall</DisplayName>
        <AccountId>22</AccountId>
        <AccountType/>
      </UserInfo>
      <UserInfo>
        <DisplayName>Julia Armstrong</DisplayName>
        <AccountId>42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FD04E57C2B0F4F8F7471857284E91D" ma:contentTypeVersion="17" ma:contentTypeDescription="Create a new document." ma:contentTypeScope="" ma:versionID="2c8d8cecdfe195a313d25af95bf8b5ef">
  <xsd:schema xmlns:xsd="http://www.w3.org/2001/XMLSchema" xmlns:xs="http://www.w3.org/2001/XMLSchema" xmlns:p="http://schemas.microsoft.com/office/2006/metadata/properties" xmlns:ns2="a9b14026-4734-489e-8f15-b25a46bca782" xmlns:ns3="c8e648f4-8199-4cf4-a3ba-75450ed0a186" targetNamespace="http://schemas.microsoft.com/office/2006/metadata/properties" ma:root="true" ma:fieldsID="b04b573e389633c5ccdbf07f30927aee" ns2:_="" ns3:_="">
    <xsd:import namespace="a9b14026-4734-489e-8f15-b25a46bca782"/>
    <xsd:import namespace="c8e648f4-8199-4cf4-a3ba-75450ed0a1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b14026-4734-489e-8f15-b25a46bca7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063525b-ecaa-4c61-9707-36b32d0005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e648f4-8199-4cf4-a3ba-75450ed0a18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8e21397-129c-4e2e-ad99-3b5afbbdc85e}" ma:internalName="TaxCatchAll" ma:showField="CatchAllData" ma:web="c8e648f4-8199-4cf4-a3ba-75450ed0a1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3C684CD-CE7E-4F99-8D94-D7E96E4025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5FB1A40-D5CA-4E52-8B07-0406F509CBE3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purl.org/dc/terms/"/>
    <ds:schemaRef ds:uri="http://purl.org/dc/elements/1.1/"/>
    <ds:schemaRef ds:uri="http://schemas.microsoft.com/office/2006/metadata/properties"/>
    <ds:schemaRef ds:uri="http://schemas.microsoft.com/office/infopath/2007/PartnerControls"/>
    <ds:schemaRef ds:uri="c8e648f4-8199-4cf4-a3ba-75450ed0a186"/>
    <ds:schemaRef ds:uri="a9b14026-4734-489e-8f15-b25a46bca78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F504BA5-8A79-4166-B38C-3A1CF082C81A}">
  <ds:schemaRefs>
    <ds:schemaRef ds:uri="a9b14026-4734-489e-8f15-b25a46bca782"/>
    <ds:schemaRef ds:uri="c8e648f4-8199-4cf4-a3ba-75450ed0a18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163</Words>
  <Application>Microsoft Office PowerPoint</Application>
  <PresentationFormat>Widescreen</PresentationFormat>
  <Paragraphs>95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Arial,Sans-Serif</vt:lpstr>
      <vt:lpstr>Calibri</vt:lpstr>
      <vt:lpstr>Calibri Light</vt:lpstr>
      <vt:lpstr>Segoe UI Semibold</vt:lpstr>
      <vt:lpstr>Segoe UI Semilight</vt:lpstr>
      <vt:lpstr>Office Theme</vt:lpstr>
      <vt:lpstr>Sprint 12 Show and Tell 03/01/2024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Sprint 12</vt:lpstr>
      <vt:lpstr>Sprint 12</vt:lpstr>
      <vt:lpstr>Sprint 12</vt:lpstr>
      <vt:lpstr>Sprint 12</vt:lpstr>
      <vt:lpstr>Sprint 12</vt:lpstr>
      <vt:lpstr>PowerPoint Presentation</vt:lpstr>
      <vt:lpstr>Sprint 12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Suffolk Design Patterns</dc:title>
  <dc:creator>Andy Tipp</dc:creator>
  <cp:lastModifiedBy>Carol Thirlwell</cp:lastModifiedBy>
  <cp:revision>166</cp:revision>
  <dcterms:created xsi:type="dcterms:W3CDTF">2022-01-17T11:39:30Z</dcterms:created>
  <dcterms:modified xsi:type="dcterms:W3CDTF">2024-01-08T08:37:16Z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0x010100EBFD04E57C2B0F4F8F7471857284E91D</vt:lpwstr>
  </property>
  <property fmtid="{D5CDD505-2E9C-101B-9397-08002B2CF9AE}" pid="3" name="TaxKeyword">
    <vt:lpwstr/>
  </property>
  <property fmtid="{D5CDD505-2E9C-101B-9397-08002B2CF9AE}" pid="4" name="MediaServiceImageTags">
    <vt:lpwstr/>
  </property>
</Properties>
</file>