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307" r:id="rId5"/>
    <p:sldId id="325" r:id="rId6"/>
    <p:sldId id="364" r:id="rId7"/>
    <p:sldId id="371" r:id="rId8"/>
    <p:sldId id="372" r:id="rId9"/>
    <p:sldId id="383" r:id="rId10"/>
    <p:sldId id="328" r:id="rId11"/>
    <p:sldId id="365" r:id="rId12"/>
    <p:sldId id="367" r:id="rId13"/>
    <p:sldId id="366" r:id="rId14"/>
    <p:sldId id="369" r:id="rId15"/>
    <p:sldId id="368" r:id="rId16"/>
    <p:sldId id="370" r:id="rId17"/>
    <p:sldId id="373" r:id="rId18"/>
    <p:sldId id="374" r:id="rId19"/>
    <p:sldId id="329" r:id="rId20"/>
    <p:sldId id="375" r:id="rId21"/>
    <p:sldId id="376" r:id="rId22"/>
    <p:sldId id="377" r:id="rId23"/>
    <p:sldId id="378" r:id="rId24"/>
    <p:sldId id="379" r:id="rId25"/>
    <p:sldId id="382" r:id="rId26"/>
    <p:sldId id="380" r:id="rId27"/>
    <p:sldId id="330" r:id="rId28"/>
    <p:sldId id="331" r:id="rId29"/>
    <p:sldId id="332" r:id="rId30"/>
    <p:sldId id="344" r:id="rId31"/>
    <p:sldId id="359" r:id="rId32"/>
    <p:sldId id="32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Richardson" userId="S::emmarichardson@gateshead.gov.uk::40b5a1ab-a070-41b0-ab95-d1c011941413" providerId="AD" clId="Web-{1020FE82-7275-4932-8392-19DFD934E735}"/>
    <pc:docChg chg="addSld modSld sldOrd">
      <pc:chgData name="Emma Richardson" userId="S::emmarichardson@gateshead.gov.uk::40b5a1ab-a070-41b0-ab95-d1c011941413" providerId="AD" clId="Web-{1020FE82-7275-4932-8392-19DFD934E735}" dt="2023-12-18T11:06:57.701" v="714" actId="14100"/>
      <pc:docMkLst>
        <pc:docMk/>
      </pc:docMkLst>
      <pc:sldChg chg="modSp">
        <pc:chgData name="Emma Richardson" userId="S::emmarichardson@gateshead.gov.uk::40b5a1ab-a070-41b0-ab95-d1c011941413" providerId="AD" clId="Web-{1020FE82-7275-4932-8392-19DFD934E735}" dt="2023-12-18T11:06:12.058" v="686" actId="20577"/>
        <pc:sldMkLst>
          <pc:docMk/>
          <pc:sldMk cId="277833582" sldId="328"/>
        </pc:sldMkLst>
        <pc:spChg chg="mod">
          <ac:chgData name="Emma Richardson" userId="S::emmarichardson@gateshead.gov.uk::40b5a1ab-a070-41b0-ab95-d1c011941413" providerId="AD" clId="Web-{1020FE82-7275-4932-8392-19DFD934E735}" dt="2023-12-18T11:06:12.058" v="686" actId="20577"/>
          <ac:spMkLst>
            <pc:docMk/>
            <pc:sldMk cId="277833582" sldId="328"/>
            <ac:spMk id="3" creationId="{56CD6C19-FF9C-4ACA-E6EC-351367735C31}"/>
          </ac:spMkLst>
        </pc:spChg>
      </pc:sldChg>
      <pc:sldChg chg="addSp delSp modSp add ord replId">
        <pc:chgData name="Emma Richardson" userId="S::emmarichardson@gateshead.gov.uk::40b5a1ab-a070-41b0-ab95-d1c011941413" providerId="AD" clId="Web-{1020FE82-7275-4932-8392-19DFD934E735}" dt="2023-12-18T11:00:02.263" v="394" actId="1076"/>
        <pc:sldMkLst>
          <pc:docMk/>
          <pc:sldMk cId="3896725759" sldId="365"/>
        </pc:sldMkLst>
        <pc:spChg chg="del">
          <ac:chgData name="Emma Richardson" userId="S::emmarichardson@gateshead.gov.uk::40b5a1ab-a070-41b0-ab95-d1c011941413" providerId="AD" clId="Web-{1020FE82-7275-4932-8392-19DFD934E735}" dt="2023-12-18T10:48:33.095" v="52"/>
          <ac:spMkLst>
            <pc:docMk/>
            <pc:sldMk cId="3896725759" sldId="365"/>
            <ac:spMk id="3" creationId="{5D9C663B-D50D-E194-C967-EEFB18BE19DC}"/>
          </ac:spMkLst>
        </pc:spChg>
        <pc:spChg chg="mod">
          <ac:chgData name="Emma Richardson" userId="S::emmarichardson@gateshead.gov.uk::40b5a1ab-a070-41b0-ab95-d1c011941413" providerId="AD" clId="Web-{1020FE82-7275-4932-8392-19DFD934E735}" dt="2023-12-18T10:51:27.149" v="159" actId="20577"/>
          <ac:spMkLst>
            <pc:docMk/>
            <pc:sldMk cId="3896725759" sldId="365"/>
            <ac:spMk id="4" creationId="{24E2FAC6-7ABC-7BE9-68D7-0462CC558F22}"/>
          </ac:spMkLst>
        </pc:spChg>
        <pc:spChg chg="del">
          <ac:chgData name="Emma Richardson" userId="S::emmarichardson@gateshead.gov.uk::40b5a1ab-a070-41b0-ab95-d1c011941413" providerId="AD" clId="Web-{1020FE82-7275-4932-8392-19DFD934E735}" dt="2023-12-18T10:56:20.426" v="291"/>
          <ac:spMkLst>
            <pc:docMk/>
            <pc:sldMk cId="3896725759" sldId="365"/>
            <ac:spMk id="6" creationId="{74C0D003-3F8E-96A1-0D59-3E6BC0052560}"/>
          </ac:spMkLst>
        </pc:spChg>
        <pc:spChg chg="add mod">
          <ac:chgData name="Emma Richardson" userId="S::emmarichardson@gateshead.gov.uk::40b5a1ab-a070-41b0-ab95-d1c011941413" providerId="AD" clId="Web-{1020FE82-7275-4932-8392-19DFD934E735}" dt="2023-12-18T10:56:15.879" v="290" actId="14100"/>
          <ac:spMkLst>
            <pc:docMk/>
            <pc:sldMk cId="3896725759" sldId="365"/>
            <ac:spMk id="8" creationId="{A4BF9168-1CEF-DB3B-6673-3E605A55E294}"/>
          </ac:spMkLst>
        </pc:spChg>
        <pc:spChg chg="del mod">
          <ac:chgData name="Emma Richardson" userId="S::emmarichardson@gateshead.gov.uk::40b5a1ab-a070-41b0-ab95-d1c011941413" providerId="AD" clId="Web-{1020FE82-7275-4932-8392-19DFD934E735}" dt="2023-12-18T10:48:08.126" v="47"/>
          <ac:spMkLst>
            <pc:docMk/>
            <pc:sldMk cId="3896725759" sldId="365"/>
            <ac:spMk id="14" creationId="{0BD2882D-9171-C766-088C-47B4B808AABE}"/>
          </ac:spMkLst>
        </pc:spChg>
        <pc:picChg chg="add mod">
          <ac:chgData name="Emma Richardson" userId="S::emmarichardson@gateshead.gov.uk::40b5a1ab-a070-41b0-ab95-d1c011941413" providerId="AD" clId="Web-{1020FE82-7275-4932-8392-19DFD934E735}" dt="2023-12-18T10:56:08.957" v="287" actId="14100"/>
          <ac:picMkLst>
            <pc:docMk/>
            <pc:sldMk cId="3896725759" sldId="365"/>
            <ac:picMk id="2" creationId="{FE15C2CE-363B-6A2F-A1F8-C4F19184D931}"/>
          </ac:picMkLst>
        </pc:picChg>
        <pc:picChg chg="add mod">
          <ac:chgData name="Emma Richardson" userId="S::emmarichardson@gateshead.gov.uk::40b5a1ab-a070-41b0-ab95-d1c011941413" providerId="AD" clId="Web-{1020FE82-7275-4932-8392-19DFD934E735}" dt="2023-12-18T11:00:00.247" v="392" actId="14100"/>
          <ac:picMkLst>
            <pc:docMk/>
            <pc:sldMk cId="3896725759" sldId="365"/>
            <ac:picMk id="10" creationId="{FD34CB6B-9EB8-83F7-208A-74BEEA99DE38}"/>
          </ac:picMkLst>
        </pc:picChg>
        <pc:picChg chg="add mod">
          <ac:chgData name="Emma Richardson" userId="S::emmarichardson@gateshead.gov.uk::40b5a1ab-a070-41b0-ab95-d1c011941413" providerId="AD" clId="Web-{1020FE82-7275-4932-8392-19DFD934E735}" dt="2023-12-18T11:00:02.263" v="394" actId="1076"/>
          <ac:picMkLst>
            <pc:docMk/>
            <pc:sldMk cId="3896725759" sldId="365"/>
            <ac:picMk id="11" creationId="{486D33EA-6977-8C23-1F93-F37AE2CCC832}"/>
          </ac:picMkLst>
        </pc:picChg>
        <pc:picChg chg="add del mod">
          <ac:chgData name="Emma Richardson" userId="S::emmarichardson@gateshead.gov.uk::40b5a1ab-a070-41b0-ab95-d1c011941413" providerId="AD" clId="Web-{1020FE82-7275-4932-8392-19DFD934E735}" dt="2023-12-18T10:55:56.503" v="280"/>
          <ac:picMkLst>
            <pc:docMk/>
            <pc:sldMk cId="3896725759" sldId="365"/>
            <ac:picMk id="12" creationId="{106C67A6-8260-AF2E-A0B5-1BF76A22D759}"/>
          </ac:picMkLst>
        </pc:picChg>
        <pc:cxnChg chg="del">
          <ac:chgData name="Emma Richardson" userId="S::emmarichardson@gateshead.gov.uk::40b5a1ab-a070-41b0-ab95-d1c011941413" providerId="AD" clId="Web-{1020FE82-7275-4932-8392-19DFD934E735}" dt="2023-12-18T10:51:29.555" v="160"/>
          <ac:cxnSpMkLst>
            <pc:docMk/>
            <pc:sldMk cId="3896725759" sldId="365"/>
            <ac:cxnSpMk id="9" creationId="{BC88AC40-0ECD-0F25-64B9-7E5C6D4B77E1}"/>
          </ac:cxnSpMkLst>
        </pc:cxnChg>
      </pc:sldChg>
      <pc:sldChg chg="addSp delSp modSp add replId">
        <pc:chgData name="Emma Richardson" userId="S::emmarichardson@gateshead.gov.uk::40b5a1ab-a070-41b0-ab95-d1c011941413" providerId="AD" clId="Web-{1020FE82-7275-4932-8392-19DFD934E735}" dt="2023-12-18T11:06:57.701" v="714" actId="14100"/>
        <pc:sldMkLst>
          <pc:docMk/>
          <pc:sldMk cId="1433234965" sldId="366"/>
        </pc:sldMkLst>
        <pc:spChg chg="mod">
          <ac:chgData name="Emma Richardson" userId="S::emmarichardson@gateshead.gov.uk::40b5a1ab-a070-41b0-ab95-d1c011941413" providerId="AD" clId="Web-{1020FE82-7275-4932-8392-19DFD934E735}" dt="2023-12-18T10:58:40.447" v="361" actId="20577"/>
          <ac:spMkLst>
            <pc:docMk/>
            <pc:sldMk cId="1433234965" sldId="366"/>
            <ac:spMk id="4" creationId="{E4359457-1213-FD60-513E-03A7B326C187}"/>
          </ac:spMkLst>
        </pc:spChg>
        <pc:spChg chg="mod">
          <ac:chgData name="Emma Richardson" userId="S::emmarichardson@gateshead.gov.uk::40b5a1ab-a070-41b0-ab95-d1c011941413" providerId="AD" clId="Web-{1020FE82-7275-4932-8392-19DFD934E735}" dt="2023-12-18T11:06:57.701" v="714" actId="14100"/>
          <ac:spMkLst>
            <pc:docMk/>
            <pc:sldMk cId="1433234965" sldId="366"/>
            <ac:spMk id="8" creationId="{4212D699-3B40-D76B-E2A8-4E641AB23E81}"/>
          </ac:spMkLst>
        </pc:spChg>
        <pc:picChg chg="del">
          <ac:chgData name="Emma Richardson" userId="S::emmarichardson@gateshead.gov.uk::40b5a1ab-a070-41b0-ab95-d1c011941413" providerId="AD" clId="Web-{1020FE82-7275-4932-8392-19DFD934E735}" dt="2023-12-18T10:53:27.451" v="195"/>
          <ac:picMkLst>
            <pc:docMk/>
            <pc:sldMk cId="1433234965" sldId="366"/>
            <ac:picMk id="2" creationId="{6F1CCA9A-51F0-79A9-95BB-73265F9C81D7}"/>
          </ac:picMkLst>
        </pc:picChg>
        <pc:picChg chg="add mod">
          <ac:chgData name="Emma Richardson" userId="S::emmarichardson@gateshead.gov.uk::40b5a1ab-a070-41b0-ab95-d1c011941413" providerId="AD" clId="Web-{1020FE82-7275-4932-8392-19DFD934E735}" dt="2023-12-18T10:59:47.950" v="388" actId="1076"/>
          <ac:picMkLst>
            <pc:docMk/>
            <pc:sldMk cId="1433234965" sldId="366"/>
            <ac:picMk id="3" creationId="{C520027B-2822-B3A5-ABB0-8B7239F6ABA2}"/>
          </ac:picMkLst>
        </pc:picChg>
        <pc:picChg chg="add mod">
          <ac:chgData name="Emma Richardson" userId="S::emmarichardson@gateshead.gov.uk::40b5a1ab-a070-41b0-ab95-d1c011941413" providerId="AD" clId="Web-{1020FE82-7275-4932-8392-19DFD934E735}" dt="2023-12-18T10:59:53.200" v="391" actId="1076"/>
          <ac:picMkLst>
            <pc:docMk/>
            <pc:sldMk cId="1433234965" sldId="366"/>
            <ac:picMk id="5" creationId="{860EE5B5-8744-A355-7432-656C5102CA2B}"/>
          </ac:picMkLst>
        </pc:picChg>
        <pc:picChg chg="del">
          <ac:chgData name="Emma Richardson" userId="S::emmarichardson@gateshead.gov.uk::40b5a1ab-a070-41b0-ab95-d1c011941413" providerId="AD" clId="Web-{1020FE82-7275-4932-8392-19DFD934E735}" dt="2023-12-18T10:53:28.326" v="197"/>
          <ac:picMkLst>
            <pc:docMk/>
            <pc:sldMk cId="1433234965" sldId="366"/>
            <ac:picMk id="10" creationId="{A73F5153-7C51-F434-5FE7-72F379BF52D9}"/>
          </ac:picMkLst>
        </pc:picChg>
        <pc:picChg chg="del">
          <ac:chgData name="Emma Richardson" userId="S::emmarichardson@gateshead.gov.uk::40b5a1ab-a070-41b0-ab95-d1c011941413" providerId="AD" clId="Web-{1020FE82-7275-4932-8392-19DFD934E735}" dt="2023-12-18T10:53:27.873" v="196"/>
          <ac:picMkLst>
            <pc:docMk/>
            <pc:sldMk cId="1433234965" sldId="366"/>
            <ac:picMk id="11" creationId="{5BEC2EEA-AD9F-AA05-22B4-C50B96103509}"/>
          </ac:picMkLst>
        </pc:picChg>
      </pc:sldChg>
      <pc:sldChg chg="addSp delSp modSp add replId">
        <pc:chgData name="Emma Richardson" userId="S::emmarichardson@gateshead.gov.uk::40b5a1ab-a070-41b0-ab95-d1c011941413" providerId="AD" clId="Web-{1020FE82-7275-4932-8392-19DFD934E735}" dt="2023-12-18T11:05:23.791" v="618" actId="20577"/>
        <pc:sldMkLst>
          <pc:docMk/>
          <pc:sldMk cId="1147659548" sldId="367"/>
        </pc:sldMkLst>
        <pc:spChg chg="mod">
          <ac:chgData name="Emma Richardson" userId="S::emmarichardson@gateshead.gov.uk::40b5a1ab-a070-41b0-ab95-d1c011941413" providerId="AD" clId="Web-{1020FE82-7275-4932-8392-19DFD934E735}" dt="2023-12-18T11:01:48.689" v="408" actId="20577"/>
          <ac:spMkLst>
            <pc:docMk/>
            <pc:sldMk cId="1147659548" sldId="367"/>
            <ac:spMk id="4" creationId="{AEC0D111-3F2D-FA29-E571-5B127689B843}"/>
          </ac:spMkLst>
        </pc:spChg>
        <pc:spChg chg="mod">
          <ac:chgData name="Emma Richardson" userId="S::emmarichardson@gateshead.gov.uk::40b5a1ab-a070-41b0-ab95-d1c011941413" providerId="AD" clId="Web-{1020FE82-7275-4932-8392-19DFD934E735}" dt="2023-12-18T11:05:23.791" v="618" actId="20577"/>
          <ac:spMkLst>
            <pc:docMk/>
            <pc:sldMk cId="1147659548" sldId="367"/>
            <ac:spMk id="8" creationId="{61D62609-B8BA-326E-2A80-4CD718B1D743}"/>
          </ac:spMkLst>
        </pc:spChg>
        <pc:picChg chg="del">
          <ac:chgData name="Emma Richardson" userId="S::emmarichardson@gateshead.gov.uk::40b5a1ab-a070-41b0-ab95-d1c011941413" providerId="AD" clId="Web-{1020FE82-7275-4932-8392-19DFD934E735}" dt="2023-12-18T11:01:37.720" v="398"/>
          <ac:picMkLst>
            <pc:docMk/>
            <pc:sldMk cId="1147659548" sldId="367"/>
            <ac:picMk id="2" creationId="{492AB194-6F3A-F5E8-2177-B92FB03AF40E}"/>
          </ac:picMkLst>
        </pc:picChg>
        <pc:picChg chg="add mod">
          <ac:chgData name="Emma Richardson" userId="S::emmarichardson@gateshead.gov.uk::40b5a1ab-a070-41b0-ab95-d1c011941413" providerId="AD" clId="Web-{1020FE82-7275-4932-8392-19DFD934E735}" dt="2023-12-18T11:05:09.056" v="596" actId="1076"/>
          <ac:picMkLst>
            <pc:docMk/>
            <pc:sldMk cId="1147659548" sldId="367"/>
            <ac:picMk id="3" creationId="{A84DD6B1-7B7C-8D33-CEA2-EED6749B21C7}"/>
          </ac:picMkLst>
        </pc:picChg>
        <pc:picChg chg="add mod">
          <ac:chgData name="Emma Richardson" userId="S::emmarichardson@gateshead.gov.uk::40b5a1ab-a070-41b0-ab95-d1c011941413" providerId="AD" clId="Web-{1020FE82-7275-4932-8392-19DFD934E735}" dt="2023-12-18T11:05:12.806" v="598" actId="14100"/>
          <ac:picMkLst>
            <pc:docMk/>
            <pc:sldMk cId="1147659548" sldId="367"/>
            <ac:picMk id="5" creationId="{2439BDB6-24BF-4497-8978-1C7C521BF01A}"/>
          </ac:picMkLst>
        </pc:picChg>
        <pc:picChg chg="del">
          <ac:chgData name="Emma Richardson" userId="S::emmarichardson@gateshead.gov.uk::40b5a1ab-a070-41b0-ab95-d1c011941413" providerId="AD" clId="Web-{1020FE82-7275-4932-8392-19DFD934E735}" dt="2023-12-18T11:01:36.392" v="396"/>
          <ac:picMkLst>
            <pc:docMk/>
            <pc:sldMk cId="1147659548" sldId="367"/>
            <ac:picMk id="10" creationId="{793ECEF1-7652-F833-EFAB-0076C5EF1F1F}"/>
          </ac:picMkLst>
        </pc:picChg>
        <pc:picChg chg="del">
          <ac:chgData name="Emma Richardson" userId="S::emmarichardson@gateshead.gov.uk::40b5a1ab-a070-41b0-ab95-d1c011941413" providerId="AD" clId="Web-{1020FE82-7275-4932-8392-19DFD934E735}" dt="2023-12-18T11:01:36.892" v="397"/>
          <ac:picMkLst>
            <pc:docMk/>
            <pc:sldMk cId="1147659548" sldId="367"/>
            <ac:picMk id="11" creationId="{8D16B77A-58E8-9F4A-E0ED-AA938F61BC08}"/>
          </ac:picMkLst>
        </pc:picChg>
      </pc:sldChg>
    </pc:docChg>
  </pc:docChgLst>
  <pc:docChgLst>
    <pc:chgData name="Sam Sked" userId="b64f510c-3676-4d07-9f15-6dd32378249d" providerId="ADAL" clId="{DEB2FF95-78E4-4500-9BD9-01133B030908}"/>
    <pc:docChg chg="custSel modSld">
      <pc:chgData name="Sam Sked" userId="b64f510c-3676-4d07-9f15-6dd32378249d" providerId="ADAL" clId="{DEB2FF95-78E4-4500-9BD9-01133B030908}" dt="2023-12-20T10:09:45.030" v="152" actId="20577"/>
      <pc:docMkLst>
        <pc:docMk/>
      </pc:docMkLst>
      <pc:sldChg chg="modSp mod">
        <pc:chgData name="Sam Sked" userId="b64f510c-3676-4d07-9f15-6dd32378249d" providerId="ADAL" clId="{DEB2FF95-78E4-4500-9BD9-01133B030908}" dt="2023-12-20T09:41:31.290" v="131" actId="20577"/>
        <pc:sldMkLst>
          <pc:docMk/>
          <pc:sldMk cId="3553568196" sldId="325"/>
        </pc:sldMkLst>
        <pc:spChg chg="mod">
          <ac:chgData name="Sam Sked" userId="b64f510c-3676-4d07-9f15-6dd32378249d" providerId="ADAL" clId="{DEB2FF95-78E4-4500-9BD9-01133B030908}" dt="2023-12-20T09:41:31.290" v="131" actId="20577"/>
          <ac:spMkLst>
            <pc:docMk/>
            <pc:sldMk cId="3553568196" sldId="325"/>
            <ac:spMk id="2" creationId="{AACB101E-9743-81C6-61A4-93020DB6BD63}"/>
          </ac:spMkLst>
        </pc:spChg>
      </pc:sldChg>
      <pc:sldChg chg="modSp mod">
        <pc:chgData name="Sam Sked" userId="b64f510c-3676-4d07-9f15-6dd32378249d" providerId="ADAL" clId="{DEB2FF95-78E4-4500-9BD9-01133B030908}" dt="2023-12-12T11:32:16.717" v="35" actId="12"/>
        <pc:sldMkLst>
          <pc:docMk/>
          <pc:sldMk cId="3641527720" sldId="331"/>
        </pc:sldMkLst>
        <pc:spChg chg="mod">
          <ac:chgData name="Sam Sked" userId="b64f510c-3676-4d07-9f15-6dd32378249d" providerId="ADAL" clId="{DEB2FF95-78E4-4500-9BD9-01133B030908}" dt="2023-12-12T11:32:16.717" v="35" actId="12"/>
          <ac:spMkLst>
            <pc:docMk/>
            <pc:sldMk cId="3641527720" sldId="331"/>
            <ac:spMk id="14" creationId="{D5AA4E39-3E88-07A4-1E1D-27A9C82416BD}"/>
          </ac:spMkLst>
        </pc:spChg>
      </pc:sldChg>
      <pc:sldChg chg="modSp mod">
        <pc:chgData name="Sam Sked" userId="b64f510c-3676-4d07-9f15-6dd32378249d" providerId="ADAL" clId="{DEB2FF95-78E4-4500-9BD9-01133B030908}" dt="2023-12-20T10:09:45.030" v="152" actId="20577"/>
        <pc:sldMkLst>
          <pc:docMk/>
          <pc:sldMk cId="3719003420" sldId="344"/>
        </pc:sldMkLst>
        <pc:spChg chg="mod">
          <ac:chgData name="Sam Sked" userId="b64f510c-3676-4d07-9f15-6dd32378249d" providerId="ADAL" clId="{DEB2FF95-78E4-4500-9BD9-01133B030908}" dt="2023-12-20T10:09:45.030" v="152" actId="20577"/>
          <ac:spMkLst>
            <pc:docMk/>
            <pc:sldMk cId="3719003420" sldId="344"/>
            <ac:spMk id="4" creationId="{3403B79A-C9F5-D0E1-6CD7-1F46301C7DEA}"/>
          </ac:spMkLst>
        </pc:spChg>
      </pc:sldChg>
    </pc:docChg>
  </pc:docChgLst>
  <pc:docChgLst>
    <pc:chgData name="Peter Stranney" userId="S::peterstranney@gateshead.gov.uk::21c63db0-b396-4c8e-a1db-8581b0a941e0" providerId="AD" clId="Web-{51E82983-B1D2-1D98-54AC-4DB9990D9850}"/>
    <pc:docChg chg="modSld">
      <pc:chgData name="Peter Stranney" userId="S::peterstranney@gateshead.gov.uk::21c63db0-b396-4c8e-a1db-8581b0a941e0" providerId="AD" clId="Web-{51E82983-B1D2-1D98-54AC-4DB9990D9850}" dt="2023-12-20T14:08:20.339" v="13" actId="20577"/>
      <pc:docMkLst>
        <pc:docMk/>
      </pc:docMkLst>
      <pc:sldChg chg="modSp">
        <pc:chgData name="Peter Stranney" userId="S::peterstranney@gateshead.gov.uk::21c63db0-b396-4c8e-a1db-8581b0a941e0" providerId="AD" clId="Web-{51E82983-B1D2-1D98-54AC-4DB9990D9850}" dt="2023-12-20T14:08:20.339" v="13" actId="20577"/>
        <pc:sldMkLst>
          <pc:docMk/>
          <pc:sldMk cId="938877284" sldId="380"/>
        </pc:sldMkLst>
        <pc:spChg chg="mod">
          <ac:chgData name="Peter Stranney" userId="S::peterstranney@gateshead.gov.uk::21c63db0-b396-4c8e-a1db-8581b0a941e0" providerId="AD" clId="Web-{51E82983-B1D2-1D98-54AC-4DB9990D9850}" dt="2023-12-20T14:08:20.339" v="13" actId="20577"/>
          <ac:spMkLst>
            <pc:docMk/>
            <pc:sldMk cId="938877284" sldId="380"/>
            <ac:spMk id="2" creationId="{A1811BBF-044A-0CF4-B43E-6F4427D5359D}"/>
          </ac:spMkLst>
        </pc:spChg>
      </pc:sldChg>
    </pc:docChg>
  </pc:docChgLst>
  <pc:docChgLst>
    <pc:chgData name="Emma Richardson" userId="S::emmarichardson@gateshead.gov.uk::40b5a1ab-a070-41b0-ab95-d1c011941413" providerId="AD" clId="Web-{56F5254D-48A2-41D2-844B-6E883162220B}"/>
    <pc:docChg chg="modSld">
      <pc:chgData name="Emma Richardson" userId="S::emmarichardson@gateshead.gov.uk::40b5a1ab-a070-41b0-ab95-d1c011941413" providerId="AD" clId="Web-{56F5254D-48A2-41D2-844B-6E883162220B}" dt="2023-12-18T10:33:00.808" v="16" actId="20577"/>
      <pc:docMkLst>
        <pc:docMk/>
      </pc:docMkLst>
      <pc:sldChg chg="modSp">
        <pc:chgData name="Emma Richardson" userId="S::emmarichardson@gateshead.gov.uk::40b5a1ab-a070-41b0-ab95-d1c011941413" providerId="AD" clId="Web-{56F5254D-48A2-41D2-844B-6E883162220B}" dt="2023-12-18T10:33:00.808" v="16" actId="20577"/>
        <pc:sldMkLst>
          <pc:docMk/>
          <pc:sldMk cId="3641527720" sldId="331"/>
        </pc:sldMkLst>
        <pc:spChg chg="mod">
          <ac:chgData name="Emma Richardson" userId="S::emmarichardson@gateshead.gov.uk::40b5a1ab-a070-41b0-ab95-d1c011941413" providerId="AD" clId="Web-{56F5254D-48A2-41D2-844B-6E883162220B}" dt="2023-12-18T10:33:00.808" v="16" actId="20577"/>
          <ac:spMkLst>
            <pc:docMk/>
            <pc:sldMk cId="3641527720" sldId="331"/>
            <ac:spMk id="14" creationId="{D5AA4E39-3E88-07A4-1E1D-27A9C82416BD}"/>
          </ac:spMkLst>
        </pc:spChg>
      </pc:sldChg>
    </pc:docChg>
  </pc:docChgLst>
  <pc:docChgLst>
    <pc:chgData name="Peter Stranney" userId="S::peterstranney@gateshead.gov.uk::21c63db0-b396-4c8e-a1db-8581b0a941e0" providerId="AD" clId="Web-{AC063721-86A0-6200-0C47-3C0ACF6395D2}"/>
    <pc:docChg chg="addSld delSld modSld">
      <pc:chgData name="Peter Stranney" userId="S::peterstranney@gateshead.gov.uk::21c63db0-b396-4c8e-a1db-8581b0a941e0" providerId="AD" clId="Web-{AC063721-86A0-6200-0C47-3C0ACF6395D2}" dt="2023-12-20T12:44:27.576" v="1306" actId="20577"/>
      <pc:docMkLst>
        <pc:docMk/>
      </pc:docMkLst>
      <pc:sldChg chg="addSp modSp add replId">
        <pc:chgData name="Peter Stranney" userId="S::peterstranney@gateshead.gov.uk::21c63db0-b396-4c8e-a1db-8581b0a941e0" providerId="AD" clId="Web-{AC063721-86A0-6200-0C47-3C0ACF6395D2}" dt="2023-12-20T12:30:39.866" v="584" actId="20577"/>
        <pc:sldMkLst>
          <pc:docMk/>
          <pc:sldMk cId="3081200334" sldId="378"/>
        </pc:sldMkLst>
        <pc:spChg chg="mod">
          <ac:chgData name="Peter Stranney" userId="S::peterstranney@gateshead.gov.uk::21c63db0-b396-4c8e-a1db-8581b0a941e0" providerId="AD" clId="Web-{AC063721-86A0-6200-0C47-3C0ACF6395D2}" dt="2023-12-20T12:30:39.866" v="584" actId="20577"/>
          <ac:spMkLst>
            <pc:docMk/>
            <pc:sldMk cId="3081200334" sldId="378"/>
            <ac:spMk id="2" creationId="{81B20683-1246-B011-B219-0F2056BCAC4E}"/>
          </ac:spMkLst>
        </pc:spChg>
        <pc:picChg chg="add mod">
          <ac:chgData name="Peter Stranney" userId="S::peterstranney@gateshead.gov.uk::21c63db0-b396-4c8e-a1db-8581b0a941e0" providerId="AD" clId="Web-{AC063721-86A0-6200-0C47-3C0ACF6395D2}" dt="2023-12-20T12:19:53.551" v="137" actId="1076"/>
          <ac:picMkLst>
            <pc:docMk/>
            <pc:sldMk cId="3081200334" sldId="378"/>
            <ac:picMk id="5" creationId="{721778AC-4E7F-94A4-B6DE-30344E520BE2}"/>
          </ac:picMkLst>
        </pc:picChg>
        <pc:picChg chg="add mod">
          <ac:chgData name="Peter Stranney" userId="S::peterstranney@gateshead.gov.uk::21c63db0-b396-4c8e-a1db-8581b0a941e0" providerId="AD" clId="Web-{AC063721-86A0-6200-0C47-3C0ACF6395D2}" dt="2023-12-20T12:20:01.473" v="140" actId="1076"/>
          <ac:picMkLst>
            <pc:docMk/>
            <pc:sldMk cId="3081200334" sldId="378"/>
            <ac:picMk id="8" creationId="{7A3A12D7-958A-8DBC-55D8-CCB57F81B0F8}"/>
          </ac:picMkLst>
        </pc:picChg>
        <pc:picChg chg="add mod">
          <ac:chgData name="Peter Stranney" userId="S::peterstranney@gateshead.gov.uk::21c63db0-b396-4c8e-a1db-8581b0a941e0" providerId="AD" clId="Web-{AC063721-86A0-6200-0C47-3C0ACF6395D2}" dt="2023-12-20T12:19:55.520" v="138" actId="1076"/>
          <ac:picMkLst>
            <pc:docMk/>
            <pc:sldMk cId="3081200334" sldId="378"/>
            <ac:picMk id="10" creationId="{21B8BFDD-22FE-9134-2A1D-CA8B650D573D}"/>
          </ac:picMkLst>
        </pc:picChg>
      </pc:sldChg>
      <pc:sldChg chg="addSp delSp modSp add replId">
        <pc:chgData name="Peter Stranney" userId="S::peterstranney@gateshead.gov.uk::21c63db0-b396-4c8e-a1db-8581b0a941e0" providerId="AD" clId="Web-{AC063721-86A0-6200-0C47-3C0ACF6395D2}" dt="2023-12-20T12:29:44.395" v="525" actId="14100"/>
        <pc:sldMkLst>
          <pc:docMk/>
          <pc:sldMk cId="2020953536" sldId="379"/>
        </pc:sldMkLst>
        <pc:spChg chg="mod">
          <ac:chgData name="Peter Stranney" userId="S::peterstranney@gateshead.gov.uk::21c63db0-b396-4c8e-a1db-8581b0a941e0" providerId="AD" clId="Web-{AC063721-86A0-6200-0C47-3C0ACF6395D2}" dt="2023-12-20T12:29:44.395" v="525" actId="14100"/>
          <ac:spMkLst>
            <pc:docMk/>
            <pc:sldMk cId="2020953536" sldId="379"/>
            <ac:spMk id="2" creationId="{253B2AF5-C369-C795-DE44-ECECB1C27096}"/>
          </ac:spMkLst>
        </pc:spChg>
        <pc:spChg chg="del">
          <ac:chgData name="Peter Stranney" userId="S::peterstranney@gateshead.gov.uk::21c63db0-b396-4c8e-a1db-8581b0a941e0" providerId="AD" clId="Web-{AC063721-86A0-6200-0C47-3C0ACF6395D2}" dt="2023-12-20T12:29:26.754" v="520"/>
          <ac:spMkLst>
            <pc:docMk/>
            <pc:sldMk cId="2020953536" sldId="379"/>
            <ac:spMk id="6" creationId="{1FE7DD99-507F-D56B-896F-918FC970C39C}"/>
          </ac:spMkLst>
        </pc:spChg>
        <pc:picChg chg="del">
          <ac:chgData name="Peter Stranney" userId="S::peterstranney@gateshead.gov.uk::21c63db0-b396-4c8e-a1db-8581b0a941e0" providerId="AD" clId="Web-{AC063721-86A0-6200-0C47-3C0ACF6395D2}" dt="2023-12-20T12:22:31.993" v="364"/>
          <ac:picMkLst>
            <pc:docMk/>
            <pc:sldMk cId="2020953536" sldId="379"/>
            <ac:picMk id="5" creationId="{DDFB3B02-7C34-B8BA-0810-476550601523}"/>
          </ac:picMkLst>
        </pc:picChg>
        <pc:picChg chg="del">
          <ac:chgData name="Peter Stranney" userId="S::peterstranney@gateshead.gov.uk::21c63db0-b396-4c8e-a1db-8581b0a941e0" providerId="AD" clId="Web-{AC063721-86A0-6200-0C47-3C0ACF6395D2}" dt="2023-12-20T12:22:32.930" v="366"/>
          <ac:picMkLst>
            <pc:docMk/>
            <pc:sldMk cId="2020953536" sldId="379"/>
            <ac:picMk id="8" creationId="{E15F22CA-5845-7B31-8846-AFED844B469A}"/>
          </ac:picMkLst>
        </pc:picChg>
        <pc:picChg chg="del">
          <ac:chgData name="Peter Stranney" userId="S::peterstranney@gateshead.gov.uk::21c63db0-b396-4c8e-a1db-8581b0a941e0" providerId="AD" clId="Web-{AC063721-86A0-6200-0C47-3C0ACF6395D2}" dt="2023-12-20T12:22:32.102" v="365"/>
          <ac:picMkLst>
            <pc:docMk/>
            <pc:sldMk cId="2020953536" sldId="379"/>
            <ac:picMk id="10" creationId="{34646E69-682F-EA95-B107-A6DA5F21D7C2}"/>
          </ac:picMkLst>
        </pc:picChg>
        <pc:picChg chg="add mod">
          <ac:chgData name="Peter Stranney" userId="S::peterstranney@gateshead.gov.uk::21c63db0-b396-4c8e-a1db-8581b0a941e0" providerId="AD" clId="Web-{AC063721-86A0-6200-0C47-3C0ACF6395D2}" dt="2023-12-20T12:27:08.347" v="501" actId="1076"/>
          <ac:picMkLst>
            <pc:docMk/>
            <pc:sldMk cId="2020953536" sldId="379"/>
            <ac:picMk id="11" creationId="{8E52D160-D1D1-AA14-B850-1CA247DD528C}"/>
          </ac:picMkLst>
        </pc:picChg>
        <pc:picChg chg="add mod">
          <ac:chgData name="Peter Stranney" userId="S::peterstranney@gateshead.gov.uk::21c63db0-b396-4c8e-a1db-8581b0a941e0" providerId="AD" clId="Web-{AC063721-86A0-6200-0C47-3C0ACF6395D2}" dt="2023-12-20T12:29:41.552" v="524" actId="1076"/>
          <ac:picMkLst>
            <pc:docMk/>
            <pc:sldMk cId="2020953536" sldId="379"/>
            <ac:picMk id="12" creationId="{EA5098F1-44B8-2838-D73F-7736CB27A7D6}"/>
          </ac:picMkLst>
        </pc:picChg>
      </pc:sldChg>
      <pc:sldChg chg="delSp modSp add replId">
        <pc:chgData name="Peter Stranney" userId="S::peterstranney@gateshead.gov.uk::21c63db0-b396-4c8e-a1db-8581b0a941e0" providerId="AD" clId="Web-{AC063721-86A0-6200-0C47-3C0ACF6395D2}" dt="2023-12-20T12:44:27.576" v="1306" actId="20577"/>
        <pc:sldMkLst>
          <pc:docMk/>
          <pc:sldMk cId="938877284" sldId="380"/>
        </pc:sldMkLst>
        <pc:spChg chg="mod">
          <ac:chgData name="Peter Stranney" userId="S::peterstranney@gateshead.gov.uk::21c63db0-b396-4c8e-a1db-8581b0a941e0" providerId="AD" clId="Web-{AC063721-86A0-6200-0C47-3C0ACF6395D2}" dt="2023-12-20T12:44:27.576" v="1306" actId="20577"/>
          <ac:spMkLst>
            <pc:docMk/>
            <pc:sldMk cId="938877284" sldId="380"/>
            <ac:spMk id="2" creationId="{A1811BBF-044A-0CF4-B43E-6F4427D5359D}"/>
          </ac:spMkLst>
        </pc:spChg>
        <pc:picChg chg="del">
          <ac:chgData name="Peter Stranney" userId="S::peterstranney@gateshead.gov.uk::21c63db0-b396-4c8e-a1db-8581b0a941e0" providerId="AD" clId="Web-{AC063721-86A0-6200-0C47-3C0ACF6395D2}" dt="2023-12-20T12:31:47.399" v="588"/>
          <ac:picMkLst>
            <pc:docMk/>
            <pc:sldMk cId="938877284" sldId="380"/>
            <ac:picMk id="11" creationId="{B89F4AEC-0579-3804-099C-CE6004128B94}"/>
          </ac:picMkLst>
        </pc:picChg>
        <pc:picChg chg="del">
          <ac:chgData name="Peter Stranney" userId="S::peterstranney@gateshead.gov.uk::21c63db0-b396-4c8e-a1db-8581b0a941e0" providerId="AD" clId="Web-{AC063721-86A0-6200-0C47-3C0ACF6395D2}" dt="2023-12-20T12:31:47.914" v="589"/>
          <ac:picMkLst>
            <pc:docMk/>
            <pc:sldMk cId="938877284" sldId="380"/>
            <ac:picMk id="12" creationId="{0F217107-E88E-6D0B-A479-2BA317E33E65}"/>
          </ac:picMkLst>
        </pc:picChg>
      </pc:sldChg>
      <pc:sldChg chg="add del replId">
        <pc:chgData name="Peter Stranney" userId="S::peterstranney@gateshead.gov.uk::21c63db0-b396-4c8e-a1db-8581b0a941e0" providerId="AD" clId="Web-{AC063721-86A0-6200-0C47-3C0ACF6395D2}" dt="2023-12-20T12:31:28.367" v="587"/>
        <pc:sldMkLst>
          <pc:docMk/>
          <pc:sldMk cId="122970257" sldId="381"/>
        </pc:sldMkLst>
      </pc:sldChg>
      <pc:sldChg chg="new del">
        <pc:chgData name="Peter Stranney" userId="S::peterstranney@gateshead.gov.uk::21c63db0-b396-4c8e-a1db-8581b0a941e0" providerId="AD" clId="Web-{AC063721-86A0-6200-0C47-3C0ACF6395D2}" dt="2023-12-20T12:36:41.829" v="959"/>
        <pc:sldMkLst>
          <pc:docMk/>
          <pc:sldMk cId="3416314844" sldId="381"/>
        </pc:sldMkLst>
      </pc:sldChg>
      <pc:sldChg chg="addSp delSp modSp add replId">
        <pc:chgData name="Peter Stranney" userId="S::peterstranney@gateshead.gov.uk::21c63db0-b396-4c8e-a1db-8581b0a941e0" providerId="AD" clId="Web-{AC063721-86A0-6200-0C47-3C0ACF6395D2}" dt="2023-12-20T12:43:53.278" v="1305" actId="1076"/>
        <pc:sldMkLst>
          <pc:docMk/>
          <pc:sldMk cId="1062292295" sldId="382"/>
        </pc:sldMkLst>
        <pc:spChg chg="mod">
          <ac:chgData name="Peter Stranney" userId="S::peterstranney@gateshead.gov.uk::21c63db0-b396-4c8e-a1db-8581b0a941e0" providerId="AD" clId="Web-{AC063721-86A0-6200-0C47-3C0ACF6395D2}" dt="2023-12-20T12:39:55.225" v="1264" actId="20577"/>
          <ac:spMkLst>
            <pc:docMk/>
            <pc:sldMk cId="1062292295" sldId="382"/>
            <ac:spMk id="2" creationId="{3A57C9D3-FC04-AFF1-3E03-30988E3D91CB}"/>
          </ac:spMkLst>
        </pc:spChg>
        <pc:picChg chg="add mod">
          <ac:chgData name="Peter Stranney" userId="S::peterstranney@gateshead.gov.uk::21c63db0-b396-4c8e-a1db-8581b0a941e0" providerId="AD" clId="Web-{AC063721-86A0-6200-0C47-3C0ACF6395D2}" dt="2023-12-20T12:43:03.573" v="1294" actId="14100"/>
          <ac:picMkLst>
            <pc:docMk/>
            <pc:sldMk cId="1062292295" sldId="382"/>
            <ac:picMk id="5" creationId="{E6BDBAA2-2104-553D-7372-302E2F694557}"/>
          </ac:picMkLst>
        </pc:picChg>
        <pc:picChg chg="add del mod">
          <ac:chgData name="Peter Stranney" userId="S::peterstranney@gateshead.gov.uk::21c63db0-b396-4c8e-a1db-8581b0a941e0" providerId="AD" clId="Web-{AC063721-86A0-6200-0C47-3C0ACF6395D2}" dt="2023-12-20T12:43:20.933" v="1301"/>
          <ac:picMkLst>
            <pc:docMk/>
            <pc:sldMk cId="1062292295" sldId="382"/>
            <ac:picMk id="6" creationId="{4400F94B-390A-1C11-50C8-8EB6043840CA}"/>
          </ac:picMkLst>
        </pc:picChg>
        <pc:picChg chg="add mod">
          <ac:chgData name="Peter Stranney" userId="S::peterstranney@gateshead.gov.uk::21c63db0-b396-4c8e-a1db-8581b0a941e0" providerId="AD" clId="Web-{AC063721-86A0-6200-0C47-3C0ACF6395D2}" dt="2023-12-20T12:43:17.402" v="1299" actId="1076"/>
          <ac:picMkLst>
            <pc:docMk/>
            <pc:sldMk cId="1062292295" sldId="382"/>
            <ac:picMk id="8" creationId="{AA45D168-D234-113B-677B-2D186A915905}"/>
          </ac:picMkLst>
        </pc:picChg>
        <pc:picChg chg="add mod">
          <ac:chgData name="Peter Stranney" userId="S::peterstranney@gateshead.gov.uk::21c63db0-b396-4c8e-a1db-8581b0a941e0" providerId="AD" clId="Web-{AC063721-86A0-6200-0C47-3C0ACF6395D2}" dt="2023-12-20T12:43:53.278" v="1305" actId="1076"/>
          <ac:picMkLst>
            <pc:docMk/>
            <pc:sldMk cId="1062292295" sldId="382"/>
            <ac:picMk id="10" creationId="{8A735BF3-2329-6C82-305F-1015A8A6CEF5}"/>
          </ac:picMkLst>
        </pc:picChg>
        <pc:picChg chg="del">
          <ac:chgData name="Peter Stranney" userId="S::peterstranney@gateshead.gov.uk::21c63db0-b396-4c8e-a1db-8581b0a941e0" providerId="AD" clId="Web-{AC063721-86A0-6200-0C47-3C0ACF6395D2}" dt="2023-12-20T12:39:55.459" v="1265"/>
          <ac:picMkLst>
            <pc:docMk/>
            <pc:sldMk cId="1062292295" sldId="382"/>
            <ac:picMk id="11" creationId="{C431D6D7-3A9F-3973-891A-EC9B1A723856}"/>
          </ac:picMkLst>
        </pc:picChg>
        <pc:picChg chg="del">
          <ac:chgData name="Peter Stranney" userId="S::peterstranney@gateshead.gov.uk::21c63db0-b396-4c8e-a1db-8581b0a941e0" providerId="AD" clId="Web-{AC063721-86A0-6200-0C47-3C0ACF6395D2}" dt="2023-12-20T12:39:56.068" v="1266"/>
          <ac:picMkLst>
            <pc:docMk/>
            <pc:sldMk cId="1062292295" sldId="382"/>
            <ac:picMk id="12" creationId="{837114C3-6EBB-6AD3-0906-2A55AC6ADC26}"/>
          </ac:picMkLst>
        </pc:picChg>
        <pc:picChg chg="add mod">
          <ac:chgData name="Peter Stranney" userId="S::peterstranney@gateshead.gov.uk::21c63db0-b396-4c8e-a1db-8581b0a941e0" providerId="AD" clId="Web-{AC063721-86A0-6200-0C47-3C0ACF6395D2}" dt="2023-12-20T12:43:47.168" v="1304" actId="1076"/>
          <ac:picMkLst>
            <pc:docMk/>
            <pc:sldMk cId="1062292295" sldId="382"/>
            <ac:picMk id="13" creationId="{588ECA39-E836-0D3A-C3AF-B12CD5BACCBF}"/>
          </ac:picMkLst>
        </pc:picChg>
      </pc:sldChg>
    </pc:docChg>
  </pc:docChgLst>
  <pc:docChgLst>
    <pc:chgData name="Tracy Willumsen" userId="S::tracywillumsen@gateshead.gov.uk::4fd40c23-caca-4664-a6b6-3167228c2cb6" providerId="AD" clId="Web-{F89108A0-FF02-B5B0-157B-AB6C0D9A975A}"/>
    <pc:docChg chg="addSld modSld sldOrd">
      <pc:chgData name="Tracy Willumsen" userId="S::tracywillumsen@gateshead.gov.uk::4fd40c23-caca-4664-a6b6-3167228c2cb6" providerId="AD" clId="Web-{F89108A0-FF02-B5B0-157B-AB6C0D9A975A}" dt="2023-12-20T14:08:11.026" v="781" actId="1076"/>
      <pc:docMkLst>
        <pc:docMk/>
      </pc:docMkLst>
      <pc:sldChg chg="modSp">
        <pc:chgData name="Tracy Willumsen" userId="S::tracywillumsen@gateshead.gov.uk::4fd40c23-caca-4664-a6b6-3167228c2cb6" providerId="AD" clId="Web-{F89108A0-FF02-B5B0-157B-AB6C0D9A975A}" dt="2023-12-19T14:24:15.996" v="319" actId="20577"/>
        <pc:sldMkLst>
          <pc:docMk/>
          <pc:sldMk cId="277833582" sldId="328"/>
        </pc:sldMkLst>
        <pc:spChg chg="mod">
          <ac:chgData name="Tracy Willumsen" userId="S::tracywillumsen@gateshead.gov.uk::4fd40c23-caca-4664-a6b6-3167228c2cb6" providerId="AD" clId="Web-{F89108A0-FF02-B5B0-157B-AB6C0D9A975A}" dt="2023-12-19T14:24:15.996" v="319" actId="20577"/>
          <ac:spMkLst>
            <pc:docMk/>
            <pc:sldMk cId="277833582" sldId="328"/>
            <ac:spMk id="3" creationId="{56CD6C19-FF9C-4ACA-E6EC-351367735C31}"/>
          </ac:spMkLst>
        </pc:spChg>
      </pc:sldChg>
      <pc:sldChg chg="addSp delSp modSp">
        <pc:chgData name="Tracy Willumsen" userId="S::tracywillumsen@gateshead.gov.uk::4fd40c23-caca-4664-a6b6-3167228c2cb6" providerId="AD" clId="Web-{F89108A0-FF02-B5B0-157B-AB6C0D9A975A}" dt="2023-12-18T18:05:58.775" v="75" actId="1076"/>
        <pc:sldMkLst>
          <pc:docMk/>
          <pc:sldMk cId="2823120958" sldId="330"/>
        </pc:sldMkLst>
        <pc:spChg chg="del">
          <ac:chgData name="Tracy Willumsen" userId="S::tracywillumsen@gateshead.gov.uk::4fd40c23-caca-4664-a6b6-3167228c2cb6" providerId="AD" clId="Web-{F89108A0-FF02-B5B0-157B-AB6C0D9A975A}" dt="2023-12-18T18:04:25.271" v="0"/>
          <ac:spMkLst>
            <pc:docMk/>
            <pc:sldMk cId="2823120958" sldId="330"/>
            <ac:spMk id="2" creationId="{DDF38579-5685-EADC-9199-339ABF44C637}"/>
          </ac:spMkLst>
        </pc:spChg>
        <pc:spChg chg="add mod">
          <ac:chgData name="Tracy Willumsen" userId="S::tracywillumsen@gateshead.gov.uk::4fd40c23-caca-4664-a6b6-3167228c2cb6" providerId="AD" clId="Web-{F89108A0-FF02-B5B0-157B-AB6C0D9A975A}" dt="2023-12-18T18:05:39.602" v="72" actId="1076"/>
          <ac:spMkLst>
            <pc:docMk/>
            <pc:sldMk cId="2823120958" sldId="330"/>
            <ac:spMk id="3" creationId="{7AF84A05-065A-47AE-B8B8-F6CCAF357AE9}"/>
          </ac:spMkLst>
        </pc:spChg>
        <pc:spChg chg="mod">
          <ac:chgData name="Tracy Willumsen" userId="S::tracywillumsen@gateshead.gov.uk::4fd40c23-caca-4664-a6b6-3167228c2cb6" providerId="AD" clId="Web-{F89108A0-FF02-B5B0-157B-AB6C0D9A975A}" dt="2023-12-18T18:05:58.775" v="75" actId="1076"/>
          <ac:spMkLst>
            <pc:docMk/>
            <pc:sldMk cId="2823120958" sldId="330"/>
            <ac:spMk id="14" creationId="{D5AA4E39-3E88-07A4-1E1D-27A9C82416BD}"/>
          </ac:spMkLst>
        </pc:spChg>
      </pc:sldChg>
      <pc:sldChg chg="addSp delSp modSp add ord replId">
        <pc:chgData name="Tracy Willumsen" userId="S::tracywillumsen@gateshead.gov.uk::4fd40c23-caca-4664-a6b6-3167228c2cb6" providerId="AD" clId="Web-{F89108A0-FF02-B5B0-157B-AB6C0D9A975A}" dt="2023-12-20T14:08:11.026" v="781" actId="1076"/>
        <pc:sldMkLst>
          <pc:docMk/>
          <pc:sldMk cId="2593036353" sldId="368"/>
        </pc:sldMkLst>
        <pc:spChg chg="mod">
          <ac:chgData name="Tracy Willumsen" userId="S::tracywillumsen@gateshead.gov.uk::4fd40c23-caca-4664-a6b6-3167228c2cb6" providerId="AD" clId="Web-{F89108A0-FF02-B5B0-157B-AB6C0D9A975A}" dt="2023-12-20T14:08:07.589" v="780" actId="1076"/>
          <ac:spMkLst>
            <pc:docMk/>
            <pc:sldMk cId="2593036353" sldId="368"/>
            <ac:spMk id="4" creationId="{2D7C079B-1EF3-6FC5-E9EC-AE5D6589C6F9}"/>
          </ac:spMkLst>
        </pc:spChg>
        <pc:spChg chg="mod">
          <ac:chgData name="Tracy Willumsen" userId="S::tracywillumsen@gateshead.gov.uk::4fd40c23-caca-4664-a6b6-3167228c2cb6" providerId="AD" clId="Web-{F89108A0-FF02-B5B0-157B-AB6C0D9A975A}" dt="2023-12-20T14:08:11.026" v="781" actId="1076"/>
          <ac:spMkLst>
            <pc:docMk/>
            <pc:sldMk cId="2593036353" sldId="368"/>
            <ac:spMk id="8" creationId="{E3B0D101-8153-C145-D188-D55EAC4DD5D9}"/>
          </ac:spMkLst>
        </pc:spChg>
        <pc:picChg chg="add del mod">
          <ac:chgData name="Tracy Willumsen" userId="S::tracywillumsen@gateshead.gov.uk::4fd40c23-caca-4664-a6b6-3167228c2cb6" providerId="AD" clId="Web-{F89108A0-FF02-B5B0-157B-AB6C0D9A975A}" dt="2023-12-20T14:07:41.119" v="737"/>
          <ac:picMkLst>
            <pc:docMk/>
            <pc:sldMk cId="2593036353" sldId="368"/>
            <ac:picMk id="2" creationId="{315A9205-46D1-3B28-A90A-22169E98A7D9}"/>
          </ac:picMkLst>
        </pc:picChg>
        <pc:picChg chg="add mod">
          <ac:chgData name="Tracy Willumsen" userId="S::tracywillumsen@gateshead.gov.uk::4fd40c23-caca-4664-a6b6-3167228c2cb6" providerId="AD" clId="Web-{F89108A0-FF02-B5B0-157B-AB6C0D9A975A}" dt="2023-12-20T14:07:43.713" v="738" actId="1076"/>
          <ac:picMkLst>
            <pc:docMk/>
            <pc:sldMk cId="2593036353" sldId="368"/>
            <ac:picMk id="3" creationId="{0249B5C7-6E66-0A1A-9E5A-0C6ED0E411B1}"/>
          </ac:picMkLst>
        </pc:picChg>
        <pc:picChg chg="del">
          <ac:chgData name="Tracy Willumsen" userId="S::tracywillumsen@gateshead.gov.uk::4fd40c23-caca-4664-a6b6-3167228c2cb6" providerId="AD" clId="Web-{F89108A0-FF02-B5B0-157B-AB6C0D9A975A}" dt="2023-12-19T11:13:21.373" v="197"/>
          <ac:picMkLst>
            <pc:docMk/>
            <pc:sldMk cId="2593036353" sldId="368"/>
            <ac:picMk id="3" creationId="{F4435561-779A-E69F-6B5F-DBD817C15890}"/>
          </ac:picMkLst>
        </pc:picChg>
        <pc:picChg chg="del">
          <ac:chgData name="Tracy Willumsen" userId="S::tracywillumsen@gateshead.gov.uk::4fd40c23-caca-4664-a6b6-3167228c2cb6" providerId="AD" clId="Web-{F89108A0-FF02-B5B0-157B-AB6C0D9A975A}" dt="2023-12-19T11:13:22.076" v="198"/>
          <ac:picMkLst>
            <pc:docMk/>
            <pc:sldMk cId="2593036353" sldId="368"/>
            <ac:picMk id="5" creationId="{597574BE-59AB-FA0C-7C18-41586C88DD8A}"/>
          </ac:picMkLst>
        </pc:picChg>
        <pc:picChg chg="add mod">
          <ac:chgData name="Tracy Willumsen" userId="S::tracywillumsen@gateshead.gov.uk::4fd40c23-caca-4664-a6b6-3167228c2cb6" providerId="AD" clId="Web-{F89108A0-FF02-B5B0-157B-AB6C0D9A975A}" dt="2023-12-19T11:15:07.319" v="253" actId="14100"/>
          <ac:picMkLst>
            <pc:docMk/>
            <pc:sldMk cId="2593036353" sldId="368"/>
            <ac:picMk id="6" creationId="{8BD3EBEA-7DFC-C173-58B1-F34ECAD457E0}"/>
          </ac:picMkLst>
        </pc:picChg>
      </pc:sldChg>
      <pc:sldChg chg="addSp delSp modSp add ord replId">
        <pc:chgData name="Tracy Willumsen" userId="S::tracywillumsen@gateshead.gov.uk::4fd40c23-caca-4664-a6b6-3167228c2cb6" providerId="AD" clId="Web-{F89108A0-FF02-B5B0-157B-AB6C0D9A975A}" dt="2023-12-19T15:35:10.732" v="361" actId="1076"/>
        <pc:sldMkLst>
          <pc:docMk/>
          <pc:sldMk cId="261419677" sldId="369"/>
        </pc:sldMkLst>
        <pc:spChg chg="mod">
          <ac:chgData name="Tracy Willumsen" userId="S::tracywillumsen@gateshead.gov.uk::4fd40c23-caca-4664-a6b6-3167228c2cb6" providerId="AD" clId="Web-{F89108A0-FF02-B5B0-157B-AB6C0D9A975A}" dt="2023-12-19T11:16:00.871" v="280" actId="20577"/>
          <ac:spMkLst>
            <pc:docMk/>
            <pc:sldMk cId="261419677" sldId="369"/>
            <ac:spMk id="4" creationId="{4AC7E07C-E544-7CA9-BE8D-209277208486}"/>
          </ac:spMkLst>
        </pc:spChg>
        <pc:spChg chg="mod">
          <ac:chgData name="Tracy Willumsen" userId="S::tracywillumsen@gateshead.gov.uk::4fd40c23-caca-4664-a6b6-3167228c2cb6" providerId="AD" clId="Web-{F89108A0-FF02-B5B0-157B-AB6C0D9A975A}" dt="2023-12-19T15:33:02.838" v="343" actId="20577"/>
          <ac:spMkLst>
            <pc:docMk/>
            <pc:sldMk cId="261419677" sldId="369"/>
            <ac:spMk id="8" creationId="{75EEACDE-70B6-845F-97B0-E5F76AE7329E}"/>
          </ac:spMkLst>
        </pc:spChg>
        <pc:picChg chg="del">
          <ac:chgData name="Tracy Willumsen" userId="S::tracywillumsen@gateshead.gov.uk::4fd40c23-caca-4664-a6b6-3167228c2cb6" providerId="AD" clId="Web-{F89108A0-FF02-B5B0-157B-AB6C0D9A975A}" dt="2023-12-19T11:15:48.776" v="257"/>
          <ac:picMkLst>
            <pc:docMk/>
            <pc:sldMk cId="261419677" sldId="369"/>
            <ac:picMk id="2" creationId="{5F826108-818C-495D-7EE6-CBEDDC2F919F}"/>
          </ac:picMkLst>
        </pc:picChg>
        <pc:picChg chg="add mod">
          <ac:chgData name="Tracy Willumsen" userId="S::tracywillumsen@gateshead.gov.uk::4fd40c23-caca-4664-a6b6-3167228c2cb6" providerId="AD" clId="Web-{F89108A0-FF02-B5B0-157B-AB6C0D9A975A}" dt="2023-12-19T15:34:06.777" v="353" actId="14100"/>
          <ac:picMkLst>
            <pc:docMk/>
            <pc:sldMk cId="261419677" sldId="369"/>
            <ac:picMk id="2" creationId="{BBB9F367-382A-03DA-AD67-77F372B4DBE2}"/>
          </ac:picMkLst>
        </pc:picChg>
        <pc:picChg chg="add mod">
          <ac:chgData name="Tracy Willumsen" userId="S::tracywillumsen@gateshead.gov.uk::4fd40c23-caca-4664-a6b6-3167228c2cb6" providerId="AD" clId="Web-{F89108A0-FF02-B5B0-157B-AB6C0D9A975A}" dt="2023-12-19T15:34:22.059" v="359" actId="14100"/>
          <ac:picMkLst>
            <pc:docMk/>
            <pc:sldMk cId="261419677" sldId="369"/>
            <ac:picMk id="3" creationId="{70E54BB0-3B40-6E30-DF0E-A229AEF50D75}"/>
          </ac:picMkLst>
        </pc:picChg>
        <pc:picChg chg="add mod">
          <ac:chgData name="Tracy Willumsen" userId="S::tracywillumsen@gateshead.gov.uk::4fd40c23-caca-4664-a6b6-3167228c2cb6" providerId="AD" clId="Web-{F89108A0-FF02-B5B0-157B-AB6C0D9A975A}" dt="2023-12-19T15:35:10.732" v="361" actId="1076"/>
          <ac:picMkLst>
            <pc:docMk/>
            <pc:sldMk cId="261419677" sldId="369"/>
            <ac:picMk id="5" creationId="{6317230F-72D0-F908-D2F5-EF2E07E54E2A}"/>
          </ac:picMkLst>
        </pc:picChg>
        <pc:picChg chg="del">
          <ac:chgData name="Tracy Willumsen" userId="S::tracywillumsen@gateshead.gov.uk::4fd40c23-caca-4664-a6b6-3167228c2cb6" providerId="AD" clId="Web-{F89108A0-FF02-B5B0-157B-AB6C0D9A975A}" dt="2023-12-19T11:15:49.682" v="258"/>
          <ac:picMkLst>
            <pc:docMk/>
            <pc:sldMk cId="261419677" sldId="369"/>
            <ac:picMk id="6" creationId="{93C1EC04-7200-B264-5880-12FEB586D490}"/>
          </ac:picMkLst>
        </pc:picChg>
      </pc:sldChg>
      <pc:sldChg chg="addSp delSp modSp add replId">
        <pc:chgData name="Tracy Willumsen" userId="S::tracywillumsen@gateshead.gov.uk::4fd40c23-caca-4664-a6b6-3167228c2cb6" providerId="AD" clId="Web-{F89108A0-FF02-B5B0-157B-AB6C0D9A975A}" dt="2023-12-19T18:02:48.674" v="440" actId="1076"/>
        <pc:sldMkLst>
          <pc:docMk/>
          <pc:sldMk cId="4001526824" sldId="370"/>
        </pc:sldMkLst>
        <pc:spChg chg="mod">
          <ac:chgData name="Tracy Willumsen" userId="S::tracywillumsen@gateshead.gov.uk::4fd40c23-caca-4664-a6b6-3167228c2cb6" providerId="AD" clId="Web-{F89108A0-FF02-B5B0-157B-AB6C0D9A975A}" dt="2023-12-19T15:36:34.750" v="381" actId="20577"/>
          <ac:spMkLst>
            <pc:docMk/>
            <pc:sldMk cId="4001526824" sldId="370"/>
            <ac:spMk id="4" creationId="{2A1E959A-0952-4774-8868-199C2C486695}"/>
          </ac:spMkLst>
        </pc:spChg>
        <pc:spChg chg="mod">
          <ac:chgData name="Tracy Willumsen" userId="S::tracywillumsen@gateshead.gov.uk::4fd40c23-caca-4664-a6b6-3167228c2cb6" providerId="AD" clId="Web-{F89108A0-FF02-B5B0-157B-AB6C0D9A975A}" dt="2023-12-19T15:37:24.720" v="433" actId="20577"/>
          <ac:spMkLst>
            <pc:docMk/>
            <pc:sldMk cId="4001526824" sldId="370"/>
            <ac:spMk id="8" creationId="{9F0ADCF9-5870-BE66-27FA-F48DE690FC54}"/>
          </ac:spMkLst>
        </pc:spChg>
        <pc:picChg chg="add mod">
          <ac:chgData name="Tracy Willumsen" userId="S::tracywillumsen@gateshead.gov.uk::4fd40c23-caca-4664-a6b6-3167228c2cb6" providerId="AD" clId="Web-{F89108A0-FF02-B5B0-157B-AB6C0D9A975A}" dt="2023-12-19T18:02:13.845" v="437" actId="1076"/>
          <ac:picMkLst>
            <pc:docMk/>
            <pc:sldMk cId="4001526824" sldId="370"/>
            <ac:picMk id="2" creationId="{06845FDE-6094-D0F0-B69B-1C68B8DDE28A}"/>
          </ac:picMkLst>
        </pc:picChg>
        <pc:picChg chg="del">
          <ac:chgData name="Tracy Willumsen" userId="S::tracywillumsen@gateshead.gov.uk::4fd40c23-caca-4664-a6b6-3167228c2cb6" providerId="AD" clId="Web-{F89108A0-FF02-B5B0-157B-AB6C0D9A975A}" dt="2023-12-19T15:36:04.514" v="363"/>
          <ac:picMkLst>
            <pc:docMk/>
            <pc:sldMk cId="4001526824" sldId="370"/>
            <ac:picMk id="2" creationId="{3A50072E-7B59-8268-6C30-8E7706193177}"/>
          </ac:picMkLst>
        </pc:picChg>
        <pc:picChg chg="add mod">
          <ac:chgData name="Tracy Willumsen" userId="S::tracywillumsen@gateshead.gov.uk::4fd40c23-caca-4664-a6b6-3167228c2cb6" providerId="AD" clId="Web-{F89108A0-FF02-B5B0-157B-AB6C0D9A975A}" dt="2023-12-19T18:02:48.674" v="440" actId="1076"/>
          <ac:picMkLst>
            <pc:docMk/>
            <pc:sldMk cId="4001526824" sldId="370"/>
            <ac:picMk id="3" creationId="{EE0E46EA-1505-F6F6-8D41-A30EF952989F}"/>
          </ac:picMkLst>
        </pc:picChg>
        <pc:picChg chg="del">
          <ac:chgData name="Tracy Willumsen" userId="S::tracywillumsen@gateshead.gov.uk::4fd40c23-caca-4664-a6b6-3167228c2cb6" providerId="AD" clId="Web-{F89108A0-FF02-B5B0-157B-AB6C0D9A975A}" dt="2023-12-19T15:36:05.561" v="364"/>
          <ac:picMkLst>
            <pc:docMk/>
            <pc:sldMk cId="4001526824" sldId="370"/>
            <ac:picMk id="6" creationId="{7B5A9AC4-0FC4-363A-F43D-2006714170D2}"/>
          </ac:picMkLst>
        </pc:picChg>
      </pc:sldChg>
      <pc:sldChg chg="addSp delSp modSp add replId">
        <pc:chgData name="Tracy Willumsen" userId="S::tracywillumsen@gateshead.gov.uk::4fd40c23-caca-4664-a6b6-3167228c2cb6" providerId="AD" clId="Web-{F89108A0-FF02-B5B0-157B-AB6C0D9A975A}" dt="2023-12-19T18:05:35.054" v="592" actId="1076"/>
        <pc:sldMkLst>
          <pc:docMk/>
          <pc:sldMk cId="2346118104" sldId="373"/>
        </pc:sldMkLst>
        <pc:spChg chg="mod">
          <ac:chgData name="Tracy Willumsen" userId="S::tracywillumsen@gateshead.gov.uk::4fd40c23-caca-4664-a6b6-3167228c2cb6" providerId="AD" clId="Web-{F89108A0-FF02-B5B0-157B-AB6C0D9A975A}" dt="2023-12-19T18:04:25.568" v="491" actId="20577"/>
          <ac:spMkLst>
            <pc:docMk/>
            <pc:sldMk cId="2346118104" sldId="373"/>
            <ac:spMk id="4" creationId="{C221EFCB-C764-3D33-A549-C773550195E9}"/>
          </ac:spMkLst>
        </pc:spChg>
        <pc:spChg chg="mod">
          <ac:chgData name="Tracy Willumsen" userId="S::tracywillumsen@gateshead.gov.uk::4fd40c23-caca-4664-a6b6-3167228c2cb6" providerId="AD" clId="Web-{F89108A0-FF02-B5B0-157B-AB6C0D9A975A}" dt="2023-12-19T18:05:22.601" v="589" actId="20577"/>
          <ac:spMkLst>
            <pc:docMk/>
            <pc:sldMk cId="2346118104" sldId="373"/>
            <ac:spMk id="8" creationId="{521F21F8-D686-6532-51B3-7576053E4BC4}"/>
          </ac:spMkLst>
        </pc:spChg>
        <pc:picChg chg="del">
          <ac:chgData name="Tracy Willumsen" userId="S::tracywillumsen@gateshead.gov.uk::4fd40c23-caca-4664-a6b6-3167228c2cb6" providerId="AD" clId="Web-{F89108A0-FF02-B5B0-157B-AB6C0D9A975A}" dt="2023-12-19T18:03:35.222" v="443"/>
          <ac:picMkLst>
            <pc:docMk/>
            <pc:sldMk cId="2346118104" sldId="373"/>
            <ac:picMk id="2" creationId="{A4AEAFF7-01B0-39F5-59EB-3AC236A73635}"/>
          </ac:picMkLst>
        </pc:picChg>
        <pc:picChg chg="del">
          <ac:chgData name="Tracy Willumsen" userId="S::tracywillumsen@gateshead.gov.uk::4fd40c23-caca-4664-a6b6-3167228c2cb6" providerId="AD" clId="Web-{F89108A0-FF02-B5B0-157B-AB6C0D9A975A}" dt="2023-12-19T18:03:34.472" v="442"/>
          <ac:picMkLst>
            <pc:docMk/>
            <pc:sldMk cId="2346118104" sldId="373"/>
            <ac:picMk id="3" creationId="{0961923B-E28C-DDFB-C768-856784F3BEC7}"/>
          </ac:picMkLst>
        </pc:picChg>
        <pc:picChg chg="add mod">
          <ac:chgData name="Tracy Willumsen" userId="S::tracywillumsen@gateshead.gov.uk::4fd40c23-caca-4664-a6b6-3167228c2cb6" providerId="AD" clId="Web-{F89108A0-FF02-B5B0-157B-AB6C0D9A975A}" dt="2023-12-19T18:05:35.054" v="592" actId="1076"/>
          <ac:picMkLst>
            <pc:docMk/>
            <pc:sldMk cId="2346118104" sldId="373"/>
            <ac:picMk id="5" creationId="{F58C3859-F514-CA74-6F13-319416CE37F5}"/>
          </ac:picMkLst>
        </pc:picChg>
      </pc:sldChg>
      <pc:sldChg chg="addSp delSp modSp add replId">
        <pc:chgData name="Tracy Willumsen" userId="S::tracywillumsen@gateshead.gov.uk::4fd40c23-caca-4664-a6b6-3167228c2cb6" providerId="AD" clId="Web-{F89108A0-FF02-B5B0-157B-AB6C0D9A975A}" dt="2023-12-19T18:11:32.283" v="731" actId="1076"/>
        <pc:sldMkLst>
          <pc:docMk/>
          <pc:sldMk cId="3709142537" sldId="374"/>
        </pc:sldMkLst>
        <pc:spChg chg="mod">
          <ac:chgData name="Tracy Willumsen" userId="S::tracywillumsen@gateshead.gov.uk::4fd40c23-caca-4664-a6b6-3167228c2cb6" providerId="AD" clId="Web-{F89108A0-FF02-B5B0-157B-AB6C0D9A975A}" dt="2023-12-19T18:11:19.705" v="729" actId="1076"/>
          <ac:spMkLst>
            <pc:docMk/>
            <pc:sldMk cId="3709142537" sldId="374"/>
            <ac:spMk id="4" creationId="{9CA67F28-49C2-4338-2967-1660E48B4BDA}"/>
          </ac:spMkLst>
        </pc:spChg>
        <pc:spChg chg="mod">
          <ac:chgData name="Tracy Willumsen" userId="S::tracywillumsen@gateshead.gov.uk::4fd40c23-caca-4664-a6b6-3167228c2cb6" providerId="AD" clId="Web-{F89108A0-FF02-B5B0-157B-AB6C0D9A975A}" dt="2023-12-19T18:11:22.408" v="730" actId="1076"/>
          <ac:spMkLst>
            <pc:docMk/>
            <pc:sldMk cId="3709142537" sldId="374"/>
            <ac:spMk id="8" creationId="{257F6076-42EA-FADD-535B-2A0E316557CB}"/>
          </ac:spMkLst>
        </pc:spChg>
        <pc:picChg chg="add mod">
          <ac:chgData name="Tracy Willumsen" userId="S::tracywillumsen@gateshead.gov.uk::4fd40c23-caca-4664-a6b6-3167228c2cb6" providerId="AD" clId="Web-{F89108A0-FF02-B5B0-157B-AB6C0D9A975A}" dt="2023-12-19T18:08:48.185" v="714" actId="1076"/>
          <ac:picMkLst>
            <pc:docMk/>
            <pc:sldMk cId="3709142537" sldId="374"/>
            <ac:picMk id="2" creationId="{960FE90F-0ABC-2D9B-E2BA-54B0F1CD498C}"/>
          </ac:picMkLst>
        </pc:picChg>
        <pc:picChg chg="add del mod">
          <ac:chgData name="Tracy Willumsen" userId="S::tracywillumsen@gateshead.gov.uk::4fd40c23-caca-4664-a6b6-3167228c2cb6" providerId="AD" clId="Web-{F89108A0-FF02-B5B0-157B-AB6C0D9A975A}" dt="2023-12-19T18:09:13.201" v="716"/>
          <ac:picMkLst>
            <pc:docMk/>
            <pc:sldMk cId="3709142537" sldId="374"/>
            <ac:picMk id="3" creationId="{1F29F592-4376-AB36-5A19-6495AAE99114}"/>
          </ac:picMkLst>
        </pc:picChg>
        <pc:picChg chg="del">
          <ac:chgData name="Tracy Willumsen" userId="S::tracywillumsen@gateshead.gov.uk::4fd40c23-caca-4664-a6b6-3167228c2cb6" providerId="AD" clId="Web-{F89108A0-FF02-B5B0-157B-AB6C0D9A975A}" dt="2023-12-19T18:06:06.774" v="594"/>
          <ac:picMkLst>
            <pc:docMk/>
            <pc:sldMk cId="3709142537" sldId="374"/>
            <ac:picMk id="5" creationId="{4CF361EB-AC71-A02B-E1CD-981CB1DD57A3}"/>
          </ac:picMkLst>
        </pc:picChg>
        <pc:picChg chg="add del mod">
          <ac:chgData name="Tracy Willumsen" userId="S::tracywillumsen@gateshead.gov.uk::4fd40c23-caca-4664-a6b6-3167228c2cb6" providerId="AD" clId="Web-{F89108A0-FF02-B5B0-157B-AB6C0D9A975A}" dt="2023-12-19T18:10:25.578" v="720"/>
          <ac:picMkLst>
            <pc:docMk/>
            <pc:sldMk cId="3709142537" sldId="374"/>
            <ac:picMk id="6" creationId="{3224A17E-AF71-AC48-4304-1014F2BC4D5F}"/>
          </ac:picMkLst>
        </pc:picChg>
        <pc:picChg chg="add mod">
          <ac:chgData name="Tracy Willumsen" userId="S::tracywillumsen@gateshead.gov.uk::4fd40c23-caca-4664-a6b6-3167228c2cb6" providerId="AD" clId="Web-{F89108A0-FF02-B5B0-157B-AB6C0D9A975A}" dt="2023-12-19T18:10:50.032" v="725" actId="1076"/>
          <ac:picMkLst>
            <pc:docMk/>
            <pc:sldMk cId="3709142537" sldId="374"/>
            <ac:picMk id="9" creationId="{5C0C2CB5-B4DB-CF23-2782-AF0562492839}"/>
          </ac:picMkLst>
        </pc:picChg>
        <pc:picChg chg="add mod">
          <ac:chgData name="Tracy Willumsen" userId="S::tracywillumsen@gateshead.gov.uk::4fd40c23-caca-4664-a6b6-3167228c2cb6" providerId="AD" clId="Web-{F89108A0-FF02-B5B0-157B-AB6C0D9A975A}" dt="2023-12-19T18:11:32.283" v="731" actId="1076"/>
          <ac:picMkLst>
            <pc:docMk/>
            <pc:sldMk cId="3709142537" sldId="374"/>
            <ac:picMk id="10" creationId="{3A2B90CE-3AE2-1790-A50B-9EE721E1565F}"/>
          </ac:picMkLst>
        </pc:picChg>
      </pc:sldChg>
    </pc:docChg>
  </pc:docChgLst>
  <pc:docChgLst>
    <pc:chgData name="Carol Thirlwell" userId="S::carolthirlwell@gateshead.gov.uk::1902a6df-aa00-4fd8-82af-471a345ebdc9" providerId="AD" clId="Web-{624E25A1-EC34-C214-0060-455CF6D4BE80}"/>
    <pc:docChg chg="modSld">
      <pc:chgData name="Carol Thirlwell" userId="S::carolthirlwell@gateshead.gov.uk::1902a6df-aa00-4fd8-82af-471a345ebdc9" providerId="AD" clId="Web-{624E25A1-EC34-C214-0060-455CF6D4BE80}" dt="2023-12-13T16:37:40.398" v="4" actId="20577"/>
      <pc:docMkLst>
        <pc:docMk/>
      </pc:docMkLst>
      <pc:sldChg chg="modSp">
        <pc:chgData name="Carol Thirlwell" userId="S::carolthirlwell@gateshead.gov.uk::1902a6df-aa00-4fd8-82af-471a345ebdc9" providerId="AD" clId="Web-{624E25A1-EC34-C214-0060-455CF6D4BE80}" dt="2023-12-13T16:37:40.398" v="4" actId="20577"/>
        <pc:sldMkLst>
          <pc:docMk/>
          <pc:sldMk cId="3641527720" sldId="331"/>
        </pc:sldMkLst>
        <pc:spChg chg="mod">
          <ac:chgData name="Carol Thirlwell" userId="S::carolthirlwell@gateshead.gov.uk::1902a6df-aa00-4fd8-82af-471a345ebdc9" providerId="AD" clId="Web-{624E25A1-EC34-C214-0060-455CF6D4BE80}" dt="2023-12-13T16:37:40.398" v="4" actId="20577"/>
          <ac:spMkLst>
            <pc:docMk/>
            <pc:sldMk cId="3641527720" sldId="331"/>
            <ac:spMk id="14" creationId="{D5AA4E39-3E88-07A4-1E1D-27A9C82416BD}"/>
          </ac:spMkLst>
        </pc:spChg>
      </pc:sldChg>
    </pc:docChg>
  </pc:docChgLst>
  <pc:docChgLst>
    <pc:chgData name="Emma Richardson" userId="S::emmarichardson@gateshead.gov.uk::40b5a1ab-a070-41b0-ab95-d1c011941413" providerId="AD" clId="Web-{BC76DCE8-809B-443F-B090-1597A1538CE2}"/>
    <pc:docChg chg="modSld">
      <pc:chgData name="Emma Richardson" userId="S::emmarichardson@gateshead.gov.uk::40b5a1ab-a070-41b0-ab95-d1c011941413" providerId="AD" clId="Web-{BC76DCE8-809B-443F-B090-1597A1538CE2}" dt="2023-12-19T17:27:27.336" v="30" actId="20577"/>
      <pc:docMkLst>
        <pc:docMk/>
      </pc:docMkLst>
      <pc:sldChg chg="modSp">
        <pc:chgData name="Emma Richardson" userId="S::emmarichardson@gateshead.gov.uk::40b5a1ab-a070-41b0-ab95-d1c011941413" providerId="AD" clId="Web-{BC76DCE8-809B-443F-B090-1597A1538CE2}" dt="2023-12-19T17:27:27.336" v="30" actId="20577"/>
        <pc:sldMkLst>
          <pc:docMk/>
          <pc:sldMk cId="277833582" sldId="328"/>
        </pc:sldMkLst>
        <pc:spChg chg="mod">
          <ac:chgData name="Emma Richardson" userId="S::emmarichardson@gateshead.gov.uk::40b5a1ab-a070-41b0-ab95-d1c011941413" providerId="AD" clId="Web-{BC76DCE8-809B-443F-B090-1597A1538CE2}" dt="2023-12-19T17:27:27.336" v="30" actId="20577"/>
          <ac:spMkLst>
            <pc:docMk/>
            <pc:sldMk cId="277833582" sldId="328"/>
            <ac:spMk id="3" creationId="{56CD6C19-FF9C-4ACA-E6EC-351367735C31}"/>
          </ac:spMkLst>
        </pc:spChg>
      </pc:sldChg>
      <pc:sldChg chg="modSp">
        <pc:chgData name="Emma Richardson" userId="S::emmarichardson@gateshead.gov.uk::40b5a1ab-a070-41b0-ab95-d1c011941413" providerId="AD" clId="Web-{BC76DCE8-809B-443F-B090-1597A1538CE2}" dt="2023-12-19T17:22:47.049" v="12" actId="20577"/>
        <pc:sldMkLst>
          <pc:docMk/>
          <pc:sldMk cId="3719003420" sldId="344"/>
        </pc:sldMkLst>
        <pc:spChg chg="mod">
          <ac:chgData name="Emma Richardson" userId="S::emmarichardson@gateshead.gov.uk::40b5a1ab-a070-41b0-ab95-d1c011941413" providerId="AD" clId="Web-{BC76DCE8-809B-443F-B090-1597A1538CE2}" dt="2023-12-19T17:22:47.049" v="12" actId="20577"/>
          <ac:spMkLst>
            <pc:docMk/>
            <pc:sldMk cId="3719003420" sldId="344"/>
            <ac:spMk id="4" creationId="{3403B79A-C9F5-D0E1-6CD7-1F46301C7DEA}"/>
          </ac:spMkLst>
        </pc:spChg>
      </pc:sldChg>
    </pc:docChg>
  </pc:docChgLst>
  <pc:docChgLst>
    <pc:chgData name="Stewart Robson" userId="S::stewartrobson@gateshead.gov.uk::8aec89a2-bb46-462c-9c69-7953017bb73c" providerId="AD" clId="Web-{7B1939B5-4134-BA29-6BE3-FC8E6C0118D3}"/>
    <pc:docChg chg="addSld modSld">
      <pc:chgData name="Stewart Robson" userId="S::stewartrobson@gateshead.gov.uk::8aec89a2-bb46-462c-9c69-7953017bb73c" providerId="AD" clId="Web-{7B1939B5-4134-BA29-6BE3-FC8E6C0118D3}" dt="2023-12-20T09:29:37.671" v="162" actId="20577"/>
      <pc:docMkLst>
        <pc:docMk/>
      </pc:docMkLst>
      <pc:sldChg chg="addSp delSp modSp">
        <pc:chgData name="Stewart Robson" userId="S::stewartrobson@gateshead.gov.uk::8aec89a2-bb46-462c-9c69-7953017bb73c" providerId="AD" clId="Web-{7B1939B5-4134-BA29-6BE3-FC8E6C0118D3}" dt="2023-12-20T09:23:15.363" v="64" actId="20577"/>
        <pc:sldMkLst>
          <pc:docMk/>
          <pc:sldMk cId="296716501" sldId="329"/>
        </pc:sldMkLst>
        <pc:spChg chg="add mod">
          <ac:chgData name="Stewart Robson" userId="S::stewartrobson@gateshead.gov.uk::8aec89a2-bb46-462c-9c69-7953017bb73c" providerId="AD" clId="Web-{7B1939B5-4134-BA29-6BE3-FC8E6C0118D3}" dt="2023-12-20T09:23:15.363" v="64" actId="20577"/>
          <ac:spMkLst>
            <pc:docMk/>
            <pc:sldMk cId="296716501" sldId="329"/>
            <ac:spMk id="2" creationId="{B907A754-FA6C-D547-1AEF-A2A43B0C6B9F}"/>
          </ac:spMkLst>
        </pc:spChg>
        <pc:spChg chg="del">
          <ac:chgData name="Stewart Robson" userId="S::stewartrobson@gateshead.gov.uk::8aec89a2-bb46-462c-9c69-7953017bb73c" providerId="AD" clId="Web-{7B1939B5-4134-BA29-6BE3-FC8E6C0118D3}" dt="2023-12-20T09:17:27.760" v="0"/>
          <ac:spMkLst>
            <pc:docMk/>
            <pc:sldMk cId="296716501" sldId="329"/>
            <ac:spMk id="10" creationId="{D3A70084-410E-5D8F-8A74-5E3B968CBE9B}"/>
          </ac:spMkLst>
        </pc:spChg>
        <pc:picChg chg="add del mod">
          <ac:chgData name="Stewart Robson" userId="S::stewartrobson@gateshead.gov.uk::8aec89a2-bb46-462c-9c69-7953017bb73c" providerId="AD" clId="Web-{7B1939B5-4134-BA29-6BE3-FC8E6C0118D3}" dt="2023-12-20T09:21:26.954" v="31"/>
          <ac:picMkLst>
            <pc:docMk/>
            <pc:sldMk cId="296716501" sldId="329"/>
            <ac:picMk id="5" creationId="{B82AD7D9-E2DF-E077-3FDD-5AB4C6C99178}"/>
          </ac:picMkLst>
        </pc:picChg>
        <pc:picChg chg="add mod">
          <ac:chgData name="Stewart Robson" userId="S::stewartrobson@gateshead.gov.uk::8aec89a2-bb46-462c-9c69-7953017bb73c" providerId="AD" clId="Web-{7B1939B5-4134-BA29-6BE3-FC8E6C0118D3}" dt="2023-12-20T09:21:52.423" v="45" actId="14100"/>
          <ac:picMkLst>
            <pc:docMk/>
            <pc:sldMk cId="296716501" sldId="329"/>
            <ac:picMk id="8" creationId="{F1591E6E-E1B3-5D89-AF89-14379EF38C8B}"/>
          </ac:picMkLst>
        </pc:picChg>
      </pc:sldChg>
      <pc:sldChg chg="addSp delSp modSp add replId">
        <pc:chgData name="Stewart Robson" userId="S::stewartrobson@gateshead.gov.uk::8aec89a2-bb46-462c-9c69-7953017bb73c" providerId="AD" clId="Web-{7B1939B5-4134-BA29-6BE3-FC8E6C0118D3}" dt="2023-12-20T09:27:26.214" v="115" actId="20577"/>
        <pc:sldMkLst>
          <pc:docMk/>
          <pc:sldMk cId="997618042" sldId="375"/>
        </pc:sldMkLst>
        <pc:spChg chg="mod">
          <ac:chgData name="Stewart Robson" userId="S::stewartrobson@gateshead.gov.uk::8aec89a2-bb46-462c-9c69-7953017bb73c" providerId="AD" clId="Web-{7B1939B5-4134-BA29-6BE3-FC8E6C0118D3}" dt="2023-12-20T09:27:26.214" v="115" actId="20577"/>
          <ac:spMkLst>
            <pc:docMk/>
            <pc:sldMk cId="997618042" sldId="375"/>
            <ac:spMk id="2" creationId="{58D1B732-33A0-7AC5-80EE-AD17BE1639CB}"/>
          </ac:spMkLst>
        </pc:spChg>
        <pc:picChg chg="add del mod">
          <ac:chgData name="Stewart Robson" userId="S::stewartrobson@gateshead.gov.uk::8aec89a2-bb46-462c-9c69-7953017bb73c" providerId="AD" clId="Web-{7B1939B5-4134-BA29-6BE3-FC8E6C0118D3}" dt="2023-12-20T09:27:09.729" v="111"/>
          <ac:picMkLst>
            <pc:docMk/>
            <pc:sldMk cId="997618042" sldId="375"/>
            <ac:picMk id="5" creationId="{48BF0F09-BF97-DBD7-4B9E-CCF613DBE4E2}"/>
          </ac:picMkLst>
        </pc:picChg>
        <pc:picChg chg="del">
          <ac:chgData name="Stewart Robson" userId="S::stewartrobson@gateshead.gov.uk::8aec89a2-bb46-462c-9c69-7953017bb73c" providerId="AD" clId="Web-{7B1939B5-4134-BA29-6BE3-FC8E6C0118D3}" dt="2023-12-20T09:22:26.768" v="52"/>
          <ac:picMkLst>
            <pc:docMk/>
            <pc:sldMk cId="997618042" sldId="375"/>
            <ac:picMk id="8" creationId="{FDB18AA1-79DB-4935-0807-9E152897C07A}"/>
          </ac:picMkLst>
        </pc:picChg>
      </pc:sldChg>
      <pc:sldChg chg="addSp modSp add replId">
        <pc:chgData name="Stewart Robson" userId="S::stewartrobson@gateshead.gov.uk::8aec89a2-bb46-462c-9c69-7953017bb73c" providerId="AD" clId="Web-{7B1939B5-4134-BA29-6BE3-FC8E6C0118D3}" dt="2023-12-20T09:28:44.232" v="143" actId="1076"/>
        <pc:sldMkLst>
          <pc:docMk/>
          <pc:sldMk cId="2720461753" sldId="376"/>
        </pc:sldMkLst>
        <pc:spChg chg="mod">
          <ac:chgData name="Stewart Robson" userId="S::stewartrobson@gateshead.gov.uk::8aec89a2-bb46-462c-9c69-7953017bb73c" providerId="AD" clId="Web-{7B1939B5-4134-BA29-6BE3-FC8E6C0118D3}" dt="2023-12-20T09:27:49.215" v="133" actId="20577"/>
          <ac:spMkLst>
            <pc:docMk/>
            <pc:sldMk cId="2720461753" sldId="376"/>
            <ac:spMk id="2" creationId="{914454A5-DE7C-91F9-50E4-E161BC4401C5}"/>
          </ac:spMkLst>
        </pc:spChg>
        <pc:picChg chg="mod">
          <ac:chgData name="Stewart Robson" userId="S::stewartrobson@gateshead.gov.uk::8aec89a2-bb46-462c-9c69-7953017bb73c" providerId="AD" clId="Web-{7B1939B5-4134-BA29-6BE3-FC8E6C0118D3}" dt="2023-12-20T09:28:27.919" v="139" actId="14100"/>
          <ac:picMkLst>
            <pc:docMk/>
            <pc:sldMk cId="2720461753" sldId="376"/>
            <ac:picMk id="5" creationId="{B4380187-AFFE-B9D5-BB17-725B494EC7DC}"/>
          </ac:picMkLst>
        </pc:picChg>
        <pc:picChg chg="add mod">
          <ac:chgData name="Stewart Robson" userId="S::stewartrobson@gateshead.gov.uk::8aec89a2-bb46-462c-9c69-7953017bb73c" providerId="AD" clId="Web-{7B1939B5-4134-BA29-6BE3-FC8E6C0118D3}" dt="2023-12-20T09:28:44.232" v="143" actId="1076"/>
          <ac:picMkLst>
            <pc:docMk/>
            <pc:sldMk cId="2720461753" sldId="376"/>
            <ac:picMk id="8" creationId="{D97209B9-DAE7-D7AB-8906-8D171B290062}"/>
          </ac:picMkLst>
        </pc:picChg>
      </pc:sldChg>
      <pc:sldChg chg="delSp modSp add replId">
        <pc:chgData name="Stewart Robson" userId="S::stewartrobson@gateshead.gov.uk::8aec89a2-bb46-462c-9c69-7953017bb73c" providerId="AD" clId="Web-{7B1939B5-4134-BA29-6BE3-FC8E6C0118D3}" dt="2023-12-20T09:29:37.671" v="162" actId="20577"/>
        <pc:sldMkLst>
          <pc:docMk/>
          <pc:sldMk cId="3358070922" sldId="377"/>
        </pc:sldMkLst>
        <pc:spChg chg="mod">
          <ac:chgData name="Stewart Robson" userId="S::stewartrobson@gateshead.gov.uk::8aec89a2-bb46-462c-9c69-7953017bb73c" providerId="AD" clId="Web-{7B1939B5-4134-BA29-6BE3-FC8E6C0118D3}" dt="2023-12-20T09:29:37.671" v="162" actId="20577"/>
          <ac:spMkLst>
            <pc:docMk/>
            <pc:sldMk cId="3358070922" sldId="377"/>
            <ac:spMk id="2" creationId="{24C5C0BF-1B7C-3013-942B-1E616450A7E7}"/>
          </ac:spMkLst>
        </pc:spChg>
        <pc:picChg chg="del">
          <ac:chgData name="Stewart Robson" userId="S::stewartrobson@gateshead.gov.uk::8aec89a2-bb46-462c-9c69-7953017bb73c" providerId="AD" clId="Web-{7B1939B5-4134-BA29-6BE3-FC8E6C0118D3}" dt="2023-12-20T09:28:01.449" v="137"/>
          <ac:picMkLst>
            <pc:docMk/>
            <pc:sldMk cId="3358070922" sldId="377"/>
            <ac:picMk id="5" creationId="{09C7F07C-FD91-9CA7-A163-C9D31BBDCC22}"/>
          </ac:picMkLst>
        </pc:picChg>
      </pc:sldChg>
    </pc:docChg>
  </pc:docChgLst>
  <pc:docChgLst>
    <pc:chgData name="Peter Stranney" userId="S::peterstranney@gateshead.gov.uk::21c63db0-b396-4c8e-a1db-8581b0a941e0" providerId="AD" clId="Web-{1E97EE4A-C560-F362-C077-6E5AC7C456EF}"/>
    <pc:docChg chg="modSld">
      <pc:chgData name="Peter Stranney" userId="S::peterstranney@gateshead.gov.uk::21c63db0-b396-4c8e-a1db-8581b0a941e0" providerId="AD" clId="Web-{1E97EE4A-C560-F362-C077-6E5AC7C456EF}" dt="2023-12-20T14:07:02.187" v="56" actId="20577"/>
      <pc:docMkLst>
        <pc:docMk/>
      </pc:docMkLst>
      <pc:sldChg chg="modSp">
        <pc:chgData name="Peter Stranney" userId="S::peterstranney@gateshead.gov.uk::21c63db0-b396-4c8e-a1db-8581b0a941e0" providerId="AD" clId="Web-{1E97EE4A-C560-F362-C077-6E5AC7C456EF}" dt="2023-12-20T14:07:02.187" v="56" actId="20577"/>
        <pc:sldMkLst>
          <pc:docMk/>
          <pc:sldMk cId="938877284" sldId="380"/>
        </pc:sldMkLst>
        <pc:spChg chg="mod">
          <ac:chgData name="Peter Stranney" userId="S::peterstranney@gateshead.gov.uk::21c63db0-b396-4c8e-a1db-8581b0a941e0" providerId="AD" clId="Web-{1E97EE4A-C560-F362-C077-6E5AC7C456EF}" dt="2023-12-20T14:07:02.187" v="56" actId="20577"/>
          <ac:spMkLst>
            <pc:docMk/>
            <pc:sldMk cId="938877284" sldId="380"/>
            <ac:spMk id="2" creationId="{A1811BBF-044A-0CF4-B43E-6F4427D5359D}"/>
          </ac:spMkLst>
        </pc:spChg>
      </pc:sldChg>
    </pc:docChg>
  </pc:docChgLst>
  <pc:docChgLst>
    <pc:chgData name="David Bloomfield" userId="S::davidbloomfield@gateshead.gov.uk::f85d9f93-eee3-45fe-a5e5-e020bcb89123" providerId="AD" clId="Web-{E7C304C0-DE62-1D74-A8A4-00DC54984B15}"/>
    <pc:docChg chg="addSld modSld sldOrd">
      <pc:chgData name="David Bloomfield" userId="S::davidbloomfield@gateshead.gov.uk::f85d9f93-eee3-45fe-a5e5-e020bcb89123" providerId="AD" clId="Web-{E7C304C0-DE62-1D74-A8A4-00DC54984B15}" dt="2023-12-19T17:11:24.578" v="243"/>
      <pc:docMkLst>
        <pc:docMk/>
      </pc:docMkLst>
      <pc:sldChg chg="delSp modSp">
        <pc:chgData name="David Bloomfield" userId="S::davidbloomfield@gateshead.gov.uk::f85d9f93-eee3-45fe-a5e5-e020bcb89123" providerId="AD" clId="Web-{E7C304C0-DE62-1D74-A8A4-00DC54984B15}" dt="2023-12-19T16:52:42.706" v="165" actId="20577"/>
        <pc:sldMkLst>
          <pc:docMk/>
          <pc:sldMk cId="1756896303" sldId="364"/>
        </pc:sldMkLst>
        <pc:spChg chg="mod">
          <ac:chgData name="David Bloomfield" userId="S::davidbloomfield@gateshead.gov.uk::f85d9f93-eee3-45fe-a5e5-e020bcb89123" providerId="AD" clId="Web-{E7C304C0-DE62-1D74-A8A4-00DC54984B15}" dt="2023-12-19T16:52:42.706" v="165" actId="20577"/>
          <ac:spMkLst>
            <pc:docMk/>
            <pc:sldMk cId="1756896303" sldId="364"/>
            <ac:spMk id="2" creationId="{AACB101E-9743-81C6-61A4-93020DB6BD63}"/>
          </ac:spMkLst>
        </pc:spChg>
        <pc:spChg chg="del">
          <ac:chgData name="David Bloomfield" userId="S::davidbloomfield@gateshead.gov.uk::f85d9f93-eee3-45fe-a5e5-e020bcb89123" providerId="AD" clId="Web-{E7C304C0-DE62-1D74-A8A4-00DC54984B15}" dt="2023-12-19T16:51:20.095" v="121"/>
          <ac:spMkLst>
            <pc:docMk/>
            <pc:sldMk cId="1756896303" sldId="364"/>
            <ac:spMk id="3" creationId="{66ECC484-A53D-1CFD-5604-DF0A750A7A18}"/>
          </ac:spMkLst>
        </pc:spChg>
      </pc:sldChg>
      <pc:sldChg chg="addSp delSp modSp add ord replId">
        <pc:chgData name="David Bloomfield" userId="S::davidbloomfield@gateshead.gov.uk::f85d9f93-eee3-45fe-a5e5-e020bcb89123" providerId="AD" clId="Web-{E7C304C0-DE62-1D74-A8A4-00DC54984B15}" dt="2023-12-19T16:58:26.590" v="186" actId="1076"/>
        <pc:sldMkLst>
          <pc:docMk/>
          <pc:sldMk cId="3656392658" sldId="371"/>
        </pc:sldMkLst>
        <pc:spChg chg="mod">
          <ac:chgData name="David Bloomfield" userId="S::davidbloomfield@gateshead.gov.uk::f85d9f93-eee3-45fe-a5e5-e020bcb89123" providerId="AD" clId="Web-{E7C304C0-DE62-1D74-A8A4-00DC54984B15}" dt="2023-12-19T16:54:43.522" v="173" actId="20577"/>
          <ac:spMkLst>
            <pc:docMk/>
            <pc:sldMk cId="3656392658" sldId="371"/>
            <ac:spMk id="4" creationId="{F0FF7159-C534-53B0-D672-F95A51F73FB2}"/>
          </ac:spMkLst>
        </pc:spChg>
        <pc:spChg chg="mod">
          <ac:chgData name="David Bloomfield" userId="S::davidbloomfield@gateshead.gov.uk::f85d9f93-eee3-45fe-a5e5-e020bcb89123" providerId="AD" clId="Web-{E7C304C0-DE62-1D74-A8A4-00DC54984B15}" dt="2023-12-19T16:55:02.975" v="176" actId="20577"/>
          <ac:spMkLst>
            <pc:docMk/>
            <pc:sldMk cId="3656392658" sldId="371"/>
            <ac:spMk id="8" creationId="{4482208C-484A-DFFF-A7EB-19CC1892A0CE}"/>
          </ac:spMkLst>
        </pc:spChg>
        <pc:picChg chg="add mod">
          <ac:chgData name="David Bloomfield" userId="S::davidbloomfield@gateshead.gov.uk::f85d9f93-eee3-45fe-a5e5-e020bcb89123" providerId="AD" clId="Web-{E7C304C0-DE62-1D74-A8A4-00DC54984B15}" dt="2023-12-19T16:56:38.306" v="180" actId="1076"/>
          <ac:picMkLst>
            <pc:docMk/>
            <pc:sldMk cId="3656392658" sldId="371"/>
            <ac:picMk id="2" creationId="{46DCCC94-5A43-9BBC-E6E3-45AD8B604BA0}"/>
          </ac:picMkLst>
        </pc:picChg>
        <pc:picChg chg="del">
          <ac:chgData name="David Bloomfield" userId="S::davidbloomfield@gateshead.gov.uk::f85d9f93-eee3-45fe-a5e5-e020bcb89123" providerId="AD" clId="Web-{E7C304C0-DE62-1D74-A8A4-00DC54984B15}" dt="2023-12-19T16:54:30.912" v="168"/>
          <ac:picMkLst>
            <pc:docMk/>
            <pc:sldMk cId="3656392658" sldId="371"/>
            <ac:picMk id="3" creationId="{B61C166C-8D17-09D9-1014-F1830CB2F724}"/>
          </ac:picMkLst>
        </pc:picChg>
        <pc:picChg chg="del">
          <ac:chgData name="David Bloomfield" userId="S::davidbloomfield@gateshead.gov.uk::f85d9f93-eee3-45fe-a5e5-e020bcb89123" providerId="AD" clId="Web-{E7C304C0-DE62-1D74-A8A4-00DC54984B15}" dt="2023-12-19T16:54:31.834" v="169"/>
          <ac:picMkLst>
            <pc:docMk/>
            <pc:sldMk cId="3656392658" sldId="371"/>
            <ac:picMk id="5" creationId="{21612053-5955-B241-CCED-758ED6E60472}"/>
          </ac:picMkLst>
        </pc:picChg>
        <pc:picChg chg="add mod">
          <ac:chgData name="David Bloomfield" userId="S::davidbloomfield@gateshead.gov.uk::f85d9f93-eee3-45fe-a5e5-e020bcb89123" providerId="AD" clId="Web-{E7C304C0-DE62-1D74-A8A4-00DC54984B15}" dt="2023-12-19T16:58:26.590" v="186" actId="1076"/>
          <ac:picMkLst>
            <pc:docMk/>
            <pc:sldMk cId="3656392658" sldId="371"/>
            <ac:picMk id="6" creationId="{EAF4CE79-8B7B-8CE7-2EBA-967B68765794}"/>
          </ac:picMkLst>
        </pc:picChg>
        <pc:picChg chg="add mod">
          <ac:chgData name="David Bloomfield" userId="S::davidbloomfield@gateshead.gov.uk::f85d9f93-eee3-45fe-a5e5-e020bcb89123" providerId="AD" clId="Web-{E7C304C0-DE62-1D74-A8A4-00DC54984B15}" dt="2023-12-19T16:58:12.230" v="184" actId="1076"/>
          <ac:picMkLst>
            <pc:docMk/>
            <pc:sldMk cId="3656392658" sldId="371"/>
            <ac:picMk id="9" creationId="{A3C59BCC-87D8-B5D1-9AFB-DA18A1565490}"/>
          </ac:picMkLst>
        </pc:picChg>
      </pc:sldChg>
      <pc:sldChg chg="addSp delSp modSp add replId">
        <pc:chgData name="David Bloomfield" userId="S::davidbloomfield@gateshead.gov.uk::f85d9f93-eee3-45fe-a5e5-e020bcb89123" providerId="AD" clId="Web-{E7C304C0-DE62-1D74-A8A4-00DC54984B15}" dt="2023-12-19T17:11:24.578" v="243"/>
        <pc:sldMkLst>
          <pc:docMk/>
          <pc:sldMk cId="2538601046" sldId="372"/>
        </pc:sldMkLst>
        <pc:spChg chg="mod">
          <ac:chgData name="David Bloomfield" userId="S::davidbloomfield@gateshead.gov.uk::f85d9f93-eee3-45fe-a5e5-e020bcb89123" providerId="AD" clId="Web-{E7C304C0-DE62-1D74-A8A4-00DC54984B15}" dt="2023-12-19T17:10:36.186" v="240" actId="20577"/>
          <ac:spMkLst>
            <pc:docMk/>
            <pc:sldMk cId="2538601046" sldId="372"/>
            <ac:spMk id="4" creationId="{5A97C07B-22D7-E999-6AEC-6A0E5130E3C0}"/>
          </ac:spMkLst>
        </pc:spChg>
        <pc:spChg chg="del mod">
          <ac:chgData name="David Bloomfield" userId="S::davidbloomfield@gateshead.gov.uk::f85d9f93-eee3-45fe-a5e5-e020bcb89123" providerId="AD" clId="Web-{E7C304C0-DE62-1D74-A8A4-00DC54984B15}" dt="2023-12-19T17:01:08.594" v="210"/>
          <ac:spMkLst>
            <pc:docMk/>
            <pc:sldMk cId="2538601046" sldId="372"/>
            <ac:spMk id="8" creationId="{1E689B4E-0831-8DF2-3B56-CA27408C21E4}"/>
          </ac:spMkLst>
        </pc:spChg>
        <pc:picChg chg="del">
          <ac:chgData name="David Bloomfield" userId="S::davidbloomfield@gateshead.gov.uk::f85d9f93-eee3-45fe-a5e5-e020bcb89123" providerId="AD" clId="Web-{E7C304C0-DE62-1D74-A8A4-00DC54984B15}" dt="2023-12-19T17:01:12.125" v="213"/>
          <ac:picMkLst>
            <pc:docMk/>
            <pc:sldMk cId="2538601046" sldId="372"/>
            <ac:picMk id="2" creationId="{5C407A37-109A-2E9D-0273-C798B30B9246}"/>
          </ac:picMkLst>
        </pc:picChg>
        <pc:picChg chg="add del mod">
          <ac:chgData name="David Bloomfield" userId="S::davidbloomfield@gateshead.gov.uk::f85d9f93-eee3-45fe-a5e5-e020bcb89123" providerId="AD" clId="Web-{E7C304C0-DE62-1D74-A8A4-00DC54984B15}" dt="2023-12-19T17:11:24.578" v="243"/>
          <ac:picMkLst>
            <pc:docMk/>
            <pc:sldMk cId="2538601046" sldId="372"/>
            <ac:picMk id="3" creationId="{7FE83738-0B3D-7DBC-910D-C71299FB85DB}"/>
          </ac:picMkLst>
        </pc:picChg>
        <pc:picChg chg="add del mod">
          <ac:chgData name="David Bloomfield" userId="S::davidbloomfield@gateshead.gov.uk::f85d9f93-eee3-45fe-a5e5-e020bcb89123" providerId="AD" clId="Web-{E7C304C0-DE62-1D74-A8A4-00DC54984B15}" dt="2023-12-19T17:08:45.699" v="218"/>
          <ac:picMkLst>
            <pc:docMk/>
            <pc:sldMk cId="2538601046" sldId="372"/>
            <ac:picMk id="5" creationId="{09FFA3AA-AF51-F1AB-319F-E245F676F6E5}"/>
          </ac:picMkLst>
        </pc:picChg>
        <pc:picChg chg="del">
          <ac:chgData name="David Bloomfield" userId="S::davidbloomfield@gateshead.gov.uk::f85d9f93-eee3-45fe-a5e5-e020bcb89123" providerId="AD" clId="Web-{E7C304C0-DE62-1D74-A8A4-00DC54984B15}" dt="2023-12-19T17:01:12.125" v="212"/>
          <ac:picMkLst>
            <pc:docMk/>
            <pc:sldMk cId="2538601046" sldId="372"/>
            <ac:picMk id="6" creationId="{C97F8FA7-B66F-7B70-51B0-C5C5BCFFCBB8}"/>
          </ac:picMkLst>
        </pc:picChg>
        <pc:picChg chg="del">
          <ac:chgData name="David Bloomfield" userId="S::davidbloomfield@gateshead.gov.uk::f85d9f93-eee3-45fe-a5e5-e020bcb89123" providerId="AD" clId="Web-{E7C304C0-DE62-1D74-A8A4-00DC54984B15}" dt="2023-12-19T17:01:12.125" v="211"/>
          <ac:picMkLst>
            <pc:docMk/>
            <pc:sldMk cId="2538601046" sldId="372"/>
            <ac:picMk id="9" creationId="{0CE513FB-193A-9066-2442-C6E5E2213D80}"/>
          </ac:picMkLst>
        </pc:picChg>
        <pc:picChg chg="add del mod">
          <ac:chgData name="David Bloomfield" userId="S::davidbloomfield@gateshead.gov.uk::f85d9f93-eee3-45fe-a5e5-e020bcb89123" providerId="AD" clId="Web-{E7C304C0-DE62-1D74-A8A4-00DC54984B15}" dt="2023-12-19T17:11:22.859" v="242"/>
          <ac:picMkLst>
            <pc:docMk/>
            <pc:sldMk cId="2538601046" sldId="372"/>
            <ac:picMk id="10" creationId="{4DA704D1-AB29-0287-F5E7-7FC4A1D4EACA}"/>
          </ac:picMkLst>
        </pc:picChg>
        <pc:picChg chg="add del mod">
          <ac:chgData name="David Bloomfield" userId="S::davidbloomfield@gateshead.gov.uk::f85d9f93-eee3-45fe-a5e5-e020bcb89123" providerId="AD" clId="Web-{E7C304C0-DE62-1D74-A8A4-00DC54984B15}" dt="2023-12-19T17:11:22.859" v="241"/>
          <ac:picMkLst>
            <pc:docMk/>
            <pc:sldMk cId="2538601046" sldId="372"/>
            <ac:picMk id="11" creationId="{17E9A9EE-8B1A-A323-6EFF-108B62F047E5}"/>
          </ac:picMkLst>
        </pc:picChg>
      </pc:sldChg>
    </pc:docChg>
  </pc:docChgLst>
  <pc:docChgLst>
    <pc:chgData name="Helen Sutton" userId="24de8aa8-fc17-4d67-9a86-ccdac84cbda3" providerId="ADAL" clId="{DC5762D9-3D01-46FD-BBC6-EEA6503D867A}"/>
    <pc:docChg chg="undo custSel modSld">
      <pc:chgData name="Helen Sutton" userId="24de8aa8-fc17-4d67-9a86-ccdac84cbda3" providerId="ADAL" clId="{DC5762D9-3D01-46FD-BBC6-EEA6503D867A}" dt="2023-12-20T13:54:16.881" v="421" actId="20577"/>
      <pc:docMkLst>
        <pc:docMk/>
      </pc:docMkLst>
      <pc:sldChg chg="modSp mod">
        <pc:chgData name="Helen Sutton" userId="24de8aa8-fc17-4d67-9a86-ccdac84cbda3" providerId="ADAL" clId="{DC5762D9-3D01-46FD-BBC6-EEA6503D867A}" dt="2023-12-20T13:54:16.881" v="421" actId="20577"/>
        <pc:sldMkLst>
          <pc:docMk/>
          <pc:sldMk cId="3553568196" sldId="325"/>
        </pc:sldMkLst>
        <pc:spChg chg="mod">
          <ac:chgData name="Helen Sutton" userId="24de8aa8-fc17-4d67-9a86-ccdac84cbda3" providerId="ADAL" clId="{DC5762D9-3D01-46FD-BBC6-EEA6503D867A}" dt="2023-12-20T13:54:16.881" v="421" actId="20577"/>
          <ac:spMkLst>
            <pc:docMk/>
            <pc:sldMk cId="3553568196" sldId="325"/>
            <ac:spMk id="2" creationId="{AACB101E-9743-81C6-61A4-93020DB6BD63}"/>
          </ac:spMkLst>
        </pc:spChg>
      </pc:sldChg>
    </pc:docChg>
  </pc:docChgLst>
  <pc:docChgLst>
    <pc:chgData name="Carol Thirlwell" userId="1902a6df-aa00-4fd8-82af-471a345ebdc9" providerId="ADAL" clId="{53221475-AFBC-4A93-B4D8-D06BD335320D}"/>
    <pc:docChg chg="undo custSel modSld">
      <pc:chgData name="Carol Thirlwell" userId="1902a6df-aa00-4fd8-82af-471a345ebdc9" providerId="ADAL" clId="{53221475-AFBC-4A93-B4D8-D06BD335320D}" dt="2024-01-03T09:25:47.416" v="21" actId="6549"/>
      <pc:docMkLst>
        <pc:docMk/>
      </pc:docMkLst>
      <pc:sldChg chg="modSp mod">
        <pc:chgData name="Carol Thirlwell" userId="1902a6df-aa00-4fd8-82af-471a345ebdc9" providerId="ADAL" clId="{53221475-AFBC-4A93-B4D8-D06BD335320D}" dt="2024-01-03T09:25:47.416" v="21" actId="6549"/>
        <pc:sldMkLst>
          <pc:docMk/>
          <pc:sldMk cId="3621879490" sldId="307"/>
        </pc:sldMkLst>
        <pc:spChg chg="mod">
          <ac:chgData name="Carol Thirlwell" userId="1902a6df-aa00-4fd8-82af-471a345ebdc9" providerId="ADAL" clId="{53221475-AFBC-4A93-B4D8-D06BD335320D}" dt="2024-01-03T09:25:47.416" v="21" actId="6549"/>
          <ac:spMkLst>
            <pc:docMk/>
            <pc:sldMk cId="3621879490" sldId="307"/>
            <ac:spMk id="2" creationId="{6C0841FB-07D5-45A3-B07F-6A2333F45387}"/>
          </ac:spMkLst>
        </pc:spChg>
      </pc:sldChg>
      <pc:sldChg chg="modSp mod">
        <pc:chgData name="Carol Thirlwell" userId="1902a6df-aa00-4fd8-82af-471a345ebdc9" providerId="ADAL" clId="{53221475-AFBC-4A93-B4D8-D06BD335320D}" dt="2024-01-03T09:25:40.822" v="13" actId="6549"/>
        <pc:sldMkLst>
          <pc:docMk/>
          <pc:sldMk cId="3553568196" sldId="325"/>
        </pc:sldMkLst>
        <pc:spChg chg="mod">
          <ac:chgData name="Carol Thirlwell" userId="1902a6df-aa00-4fd8-82af-471a345ebdc9" providerId="ADAL" clId="{53221475-AFBC-4A93-B4D8-D06BD335320D}" dt="2024-01-03T09:25:40.822" v="13" actId="6549"/>
          <ac:spMkLst>
            <pc:docMk/>
            <pc:sldMk cId="3553568196" sldId="325"/>
            <ac:spMk id="2" creationId="{AACB101E-9743-81C6-61A4-93020DB6BD63}"/>
          </ac:spMkLst>
        </pc:spChg>
      </pc:sldChg>
    </pc:docChg>
  </pc:docChgLst>
  <pc:docChgLst>
    <pc:chgData name="David Bloomfield" userId="S::davidbloomfield@gateshead.gov.uk::f85d9f93-eee3-45fe-a5e5-e020bcb89123" providerId="AD" clId="Web-{47840962-767B-1A23-FB4C-36F1EFAEF700}"/>
    <pc:docChg chg="addSld modSld">
      <pc:chgData name="David Bloomfield" userId="S::davidbloomfield@gateshead.gov.uk::f85d9f93-eee3-45fe-a5e5-e020bcb89123" providerId="AD" clId="Web-{47840962-767B-1A23-FB4C-36F1EFAEF700}" dt="2023-12-20T13:48:42.695" v="133" actId="1076"/>
      <pc:docMkLst>
        <pc:docMk/>
      </pc:docMkLst>
      <pc:sldChg chg="modSp">
        <pc:chgData name="David Bloomfield" userId="S::davidbloomfield@gateshead.gov.uk::f85d9f93-eee3-45fe-a5e5-e020bcb89123" providerId="AD" clId="Web-{47840962-767B-1A23-FB4C-36F1EFAEF700}" dt="2023-12-20T13:44:21.485" v="72" actId="20577"/>
        <pc:sldMkLst>
          <pc:docMk/>
          <pc:sldMk cId="1756896303" sldId="364"/>
        </pc:sldMkLst>
        <pc:spChg chg="mod">
          <ac:chgData name="David Bloomfield" userId="S::davidbloomfield@gateshead.gov.uk::f85d9f93-eee3-45fe-a5e5-e020bcb89123" providerId="AD" clId="Web-{47840962-767B-1A23-FB4C-36F1EFAEF700}" dt="2023-12-20T13:44:21.485" v="72" actId="20577"/>
          <ac:spMkLst>
            <pc:docMk/>
            <pc:sldMk cId="1756896303" sldId="364"/>
            <ac:spMk id="2" creationId="{AACB101E-9743-81C6-61A4-93020DB6BD63}"/>
          </ac:spMkLst>
        </pc:spChg>
      </pc:sldChg>
      <pc:sldChg chg="addSp modSp">
        <pc:chgData name="David Bloomfield" userId="S::davidbloomfield@gateshead.gov.uk::f85d9f93-eee3-45fe-a5e5-e020bcb89123" providerId="AD" clId="Web-{47840962-767B-1A23-FB4C-36F1EFAEF700}" dt="2023-12-20T10:45:27.226" v="13" actId="1076"/>
        <pc:sldMkLst>
          <pc:docMk/>
          <pc:sldMk cId="3656392658" sldId="371"/>
        </pc:sldMkLst>
        <pc:picChg chg="add mod">
          <ac:chgData name="David Bloomfield" userId="S::davidbloomfield@gateshead.gov.uk::f85d9f93-eee3-45fe-a5e5-e020bcb89123" providerId="AD" clId="Web-{47840962-767B-1A23-FB4C-36F1EFAEF700}" dt="2023-12-20T10:45:27.210" v="12" actId="1076"/>
          <ac:picMkLst>
            <pc:docMk/>
            <pc:sldMk cId="3656392658" sldId="371"/>
            <ac:picMk id="3" creationId="{3577DB17-63A7-B9A8-EEF3-44FA02510FB9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0:45:27.226" v="13" actId="1076"/>
          <ac:picMkLst>
            <pc:docMk/>
            <pc:sldMk cId="3656392658" sldId="371"/>
            <ac:picMk id="5" creationId="{736319D2-EC43-632D-97B1-46E7D8E46103}"/>
          </ac:picMkLst>
        </pc:picChg>
        <pc:picChg chg="mod">
          <ac:chgData name="David Bloomfield" userId="S::davidbloomfield@gateshead.gov.uk::f85d9f93-eee3-45fe-a5e5-e020bcb89123" providerId="AD" clId="Web-{47840962-767B-1A23-FB4C-36F1EFAEF700}" dt="2023-12-20T10:44:16.986" v="0" actId="1076"/>
          <ac:picMkLst>
            <pc:docMk/>
            <pc:sldMk cId="3656392658" sldId="371"/>
            <ac:picMk id="6" creationId="{EAF4CE79-8B7B-8CE7-2EBA-967B68765794}"/>
          </ac:picMkLst>
        </pc:picChg>
        <pc:picChg chg="mod">
          <ac:chgData name="David Bloomfield" userId="S::davidbloomfield@gateshead.gov.uk::f85d9f93-eee3-45fe-a5e5-e020bcb89123" providerId="AD" clId="Web-{47840962-767B-1A23-FB4C-36F1EFAEF700}" dt="2023-12-20T10:44:28.752" v="3" actId="1076"/>
          <ac:picMkLst>
            <pc:docMk/>
            <pc:sldMk cId="3656392658" sldId="371"/>
            <ac:picMk id="9" creationId="{A3C59BCC-87D8-B5D1-9AFB-DA18A1565490}"/>
          </ac:picMkLst>
        </pc:picChg>
      </pc:sldChg>
      <pc:sldChg chg="addSp delSp modSp">
        <pc:chgData name="David Bloomfield" userId="S::davidbloomfield@gateshead.gov.uk::f85d9f93-eee3-45fe-a5e5-e020bcb89123" providerId="AD" clId="Web-{47840962-767B-1A23-FB4C-36F1EFAEF700}" dt="2023-12-20T13:07:39.138" v="50" actId="1076"/>
        <pc:sldMkLst>
          <pc:docMk/>
          <pc:sldMk cId="2538601046" sldId="372"/>
        </pc:sldMkLst>
        <pc:picChg chg="add del mod">
          <ac:chgData name="David Bloomfield" userId="S::davidbloomfield@gateshead.gov.uk::f85d9f93-eee3-45fe-a5e5-e020bcb89123" providerId="AD" clId="Web-{47840962-767B-1A23-FB4C-36F1EFAEF700}" dt="2023-12-20T12:31:16.630" v="15"/>
          <ac:picMkLst>
            <pc:docMk/>
            <pc:sldMk cId="2538601046" sldId="372"/>
            <ac:picMk id="2" creationId="{0A2058BE-983B-4E17-848F-DC654E700D67}"/>
          </ac:picMkLst>
        </pc:picChg>
        <pc:picChg chg="add del mod">
          <ac:chgData name="David Bloomfield" userId="S::davidbloomfield@gateshead.gov.uk::f85d9f93-eee3-45fe-a5e5-e020bcb89123" providerId="AD" clId="Web-{47840962-767B-1A23-FB4C-36F1EFAEF700}" dt="2023-12-20T12:31:36.787" v="18"/>
          <ac:picMkLst>
            <pc:docMk/>
            <pc:sldMk cId="2538601046" sldId="372"/>
            <ac:picMk id="3" creationId="{E666B205-8681-6940-66FA-4F23267D955F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3:07:39.029" v="47" actId="1076"/>
          <ac:picMkLst>
            <pc:docMk/>
            <pc:sldMk cId="2538601046" sldId="372"/>
            <ac:picMk id="5" creationId="{6A1B385D-9EFC-D57D-C2B8-B4482FF94AE5}"/>
          </ac:picMkLst>
        </pc:picChg>
        <pc:picChg chg="add del mod">
          <ac:chgData name="David Bloomfield" userId="S::davidbloomfield@gateshead.gov.uk::f85d9f93-eee3-45fe-a5e5-e020bcb89123" providerId="AD" clId="Web-{47840962-767B-1A23-FB4C-36F1EFAEF700}" dt="2023-12-20T12:46:06.997" v="23"/>
          <ac:picMkLst>
            <pc:docMk/>
            <pc:sldMk cId="2538601046" sldId="372"/>
            <ac:picMk id="6" creationId="{7BEAB4E3-6230-17B7-4E97-2EF7BDCFB161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3:07:39.045" v="48" actId="1076"/>
          <ac:picMkLst>
            <pc:docMk/>
            <pc:sldMk cId="2538601046" sldId="372"/>
            <ac:picMk id="8" creationId="{044AF9E7-CEBF-E768-6743-12C146327FBF}"/>
          </ac:picMkLst>
        </pc:picChg>
        <pc:picChg chg="add del mod">
          <ac:chgData name="David Bloomfield" userId="S::davidbloomfield@gateshead.gov.uk::f85d9f93-eee3-45fe-a5e5-e020bcb89123" providerId="AD" clId="Web-{47840962-767B-1A23-FB4C-36F1EFAEF700}" dt="2023-12-20T13:06:43.916" v="33"/>
          <ac:picMkLst>
            <pc:docMk/>
            <pc:sldMk cId="2538601046" sldId="372"/>
            <ac:picMk id="9" creationId="{33C3D194-40C4-AAFF-C603-7FA83647FEDF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3:07:39.138" v="50" actId="1076"/>
          <ac:picMkLst>
            <pc:docMk/>
            <pc:sldMk cId="2538601046" sldId="372"/>
            <ac:picMk id="10" creationId="{C4218B56-99ED-081F-9562-AC6370D4FEDB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3:07:39.076" v="49" actId="1076"/>
          <ac:picMkLst>
            <pc:docMk/>
            <pc:sldMk cId="2538601046" sldId="372"/>
            <ac:picMk id="11" creationId="{9946096B-331F-70FB-08D5-D256333F3005}"/>
          </ac:picMkLst>
        </pc:picChg>
      </pc:sldChg>
      <pc:sldChg chg="addSp delSp modSp add replId">
        <pc:chgData name="David Bloomfield" userId="S::davidbloomfield@gateshead.gov.uk::f85d9f93-eee3-45fe-a5e5-e020bcb89123" providerId="AD" clId="Web-{47840962-767B-1A23-FB4C-36F1EFAEF700}" dt="2023-12-20T13:48:42.695" v="133" actId="1076"/>
        <pc:sldMkLst>
          <pc:docMk/>
          <pc:sldMk cId="1085790706" sldId="383"/>
        </pc:sldMkLst>
        <pc:spChg chg="mod">
          <ac:chgData name="David Bloomfield" userId="S::davidbloomfield@gateshead.gov.uk::f85d9f93-eee3-45fe-a5e5-e020bcb89123" providerId="AD" clId="Web-{47840962-767B-1A23-FB4C-36F1EFAEF700}" dt="2023-12-20T13:44:44.142" v="91" actId="20577"/>
          <ac:spMkLst>
            <pc:docMk/>
            <pc:sldMk cId="1085790706" sldId="383"/>
            <ac:spMk id="4" creationId="{D7648AF7-6A29-2657-3D2C-589245211DBF}"/>
          </ac:spMkLst>
        </pc:spChg>
        <pc:picChg chg="add mod">
          <ac:chgData name="David Bloomfield" userId="S::davidbloomfield@gateshead.gov.uk::f85d9f93-eee3-45fe-a5e5-e020bcb89123" providerId="AD" clId="Web-{47840962-767B-1A23-FB4C-36F1EFAEF700}" dt="2023-12-20T13:46:11.832" v="104" actId="1076"/>
          <ac:picMkLst>
            <pc:docMk/>
            <pc:sldMk cId="1085790706" sldId="383"/>
            <ac:picMk id="2" creationId="{76FEF4CC-F9E4-34FF-FD41-0F7620E8689A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3:46:08.863" v="102" actId="14100"/>
          <ac:picMkLst>
            <pc:docMk/>
            <pc:sldMk cId="1085790706" sldId="383"/>
            <ac:picMk id="3" creationId="{8097706D-9442-9A49-67A1-29C45BD9D54F}"/>
          </ac:picMkLst>
        </pc:picChg>
        <pc:picChg chg="del">
          <ac:chgData name="David Bloomfield" userId="S::davidbloomfield@gateshead.gov.uk::f85d9f93-eee3-45fe-a5e5-e020bcb89123" providerId="AD" clId="Web-{47840962-767B-1A23-FB4C-36F1EFAEF700}" dt="2023-12-20T13:44:50.048" v="95"/>
          <ac:picMkLst>
            <pc:docMk/>
            <pc:sldMk cId="1085790706" sldId="383"/>
            <ac:picMk id="5" creationId="{F3C767BE-B754-6929-EC77-A5255B4BB9F1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3:46:40.614" v="112" actId="1076"/>
          <ac:picMkLst>
            <pc:docMk/>
            <pc:sldMk cId="1085790706" sldId="383"/>
            <ac:picMk id="6" creationId="{9DAAFD02-98A0-977B-5874-E9B96CEBD25E}"/>
          </ac:picMkLst>
        </pc:picChg>
        <pc:picChg chg="del">
          <ac:chgData name="David Bloomfield" userId="S::davidbloomfield@gateshead.gov.uk::f85d9f93-eee3-45fe-a5e5-e020bcb89123" providerId="AD" clId="Web-{47840962-767B-1A23-FB4C-36F1EFAEF700}" dt="2023-12-20T13:44:50.048" v="94"/>
          <ac:picMkLst>
            <pc:docMk/>
            <pc:sldMk cId="1085790706" sldId="383"/>
            <ac:picMk id="8" creationId="{9842F4B0-5C15-8881-7892-550434702D48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3:46:34.348" v="111" actId="14100"/>
          <ac:picMkLst>
            <pc:docMk/>
            <pc:sldMk cId="1085790706" sldId="383"/>
            <ac:picMk id="9" creationId="{A4DFC82E-7C5F-2B3C-DDC1-140B481E7C92}"/>
          </ac:picMkLst>
        </pc:picChg>
        <pc:picChg chg="del">
          <ac:chgData name="David Bloomfield" userId="S::davidbloomfield@gateshead.gov.uk::f85d9f93-eee3-45fe-a5e5-e020bcb89123" providerId="AD" clId="Web-{47840962-767B-1A23-FB4C-36F1EFAEF700}" dt="2023-12-20T13:44:50.048" v="93"/>
          <ac:picMkLst>
            <pc:docMk/>
            <pc:sldMk cId="1085790706" sldId="383"/>
            <ac:picMk id="10" creationId="{3CF31DED-7009-84F6-9C8C-D4DB2FD146F5}"/>
          </ac:picMkLst>
        </pc:picChg>
        <pc:picChg chg="del">
          <ac:chgData name="David Bloomfield" userId="S::davidbloomfield@gateshead.gov.uk::f85d9f93-eee3-45fe-a5e5-e020bcb89123" providerId="AD" clId="Web-{47840962-767B-1A23-FB4C-36F1EFAEF700}" dt="2023-12-20T13:44:50.048" v="92"/>
          <ac:picMkLst>
            <pc:docMk/>
            <pc:sldMk cId="1085790706" sldId="383"/>
            <ac:picMk id="11" creationId="{C1C4B913-2BCA-8C32-C47B-3766C5EDC4DD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3:48:07.538" v="127" actId="14100"/>
          <ac:picMkLst>
            <pc:docMk/>
            <pc:sldMk cId="1085790706" sldId="383"/>
            <ac:picMk id="12" creationId="{DDC9CA51-B2EB-686C-972C-C5E4CD3E3A15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3:48:17.913" v="128" actId="14100"/>
          <ac:picMkLst>
            <pc:docMk/>
            <pc:sldMk cId="1085790706" sldId="383"/>
            <ac:picMk id="13" creationId="{65DC5CEE-1E91-0FB8-3C1A-8A18A839FAA3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3:48:28.898" v="130" actId="14100"/>
          <ac:picMkLst>
            <pc:docMk/>
            <pc:sldMk cId="1085790706" sldId="383"/>
            <ac:picMk id="14" creationId="{2F46BA31-EA94-EAE5-7C27-2BE8F571CBC4}"/>
          </ac:picMkLst>
        </pc:picChg>
        <pc:picChg chg="add mod">
          <ac:chgData name="David Bloomfield" userId="S::davidbloomfield@gateshead.gov.uk::f85d9f93-eee3-45fe-a5e5-e020bcb89123" providerId="AD" clId="Web-{47840962-767B-1A23-FB4C-36F1EFAEF700}" dt="2023-12-20T13:48:42.695" v="133" actId="1076"/>
          <ac:picMkLst>
            <pc:docMk/>
            <pc:sldMk cId="1085790706" sldId="383"/>
            <ac:picMk id="15" creationId="{EC7A10A0-9E0B-3890-5417-B67CD0B883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9C9B3-ADF7-E36B-52CE-92099955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8AAC25-F27A-54F3-FBC3-8C98650DF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BED89-0D13-3D2D-00DD-4D92D393A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831D6-246F-8C87-7132-C469D69EB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26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2F7B2-DA8F-4469-9121-38276173B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327511-9FFD-A143-270E-B2DF5C0AE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B32C7-38FE-4AE7-0E01-58D4D3446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73101-D725-3B3B-F4DE-4277F8CB8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80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C737D-53C4-0204-8151-A544CCA14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F33DE-8C18-E40A-3EA7-7AE21028C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497A1C-3C8D-600B-8B93-BB2792533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B6920-B3EB-4598-424F-1D5D87DCF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88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9E9CB-6454-4A27-4B38-99642C2C4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3DF66E-49C3-81AB-36FB-E7DA254C2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6C14F-216D-48FE-5B97-4BA64289B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E84BA-E4CE-69C1-C137-CF1DC3EDD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23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8E602-0250-59EE-C78E-EB0F488A7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2F0944-1057-552B-8DE9-5EBBE511E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AAD99F-7133-A50A-73B1-BFD3EE40C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F5B73-255C-86A3-A87F-91923E23A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4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56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72DCF-4CAC-582E-6E81-9CD84A53F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7AE92-52B2-D3E9-CD62-709C7AAF5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3E38D-5346-0DD8-D7D0-BB646A27A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EFCE0-7030-3C29-E1A9-84884EAB0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26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BA21-2FA4-E2CA-AA18-1F6B46F3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214631-9437-150B-EA2E-E12F72E0D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366FDB-3917-F6C6-9F3C-AE1679F05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C1F7B-B5EE-F374-DE78-301AEBCBA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86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E54B2-F652-B971-7E3B-23054FAFE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41C90A-A8D1-19E3-0FEC-714719E24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A096FD-BBE5-6DEF-04B8-A502065F2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1EC1D-E0CC-C5C0-696C-B24FA6A41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2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51311-D37F-A602-D7B5-111F5D00B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935156-BED3-476E-F09C-BBD8675AE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01C57-1A96-836E-A05C-7D2F56D03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735A4-0F1F-09F2-1D39-294EAB044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4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60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FD20D-A016-D18E-BDC2-8F800C318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B0CE1D-4047-C4FD-3A64-4C960A801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3DA782-1B9D-BD31-B998-4CBA44A17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DA590-1B28-76C6-B85B-8E5C3E1AC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9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95434-5A04-C109-0597-E49AD97CA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30FB63-21E5-92EC-DF58-0E24916E4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7EB01-AFA1-92CF-5AE9-C916E1429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C627E-1C37-EB4F-B1E6-3D312CE76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46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853A8-25E9-589A-B9E4-07A6EEA5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E49D90-6C79-AC95-6D53-F5967A5D1E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EA8D8B-655E-90EB-C2AD-DFC56E897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03641-7A32-63FA-EE5E-08CE4EA9D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24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86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05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96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42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03152-DBF1-6B7B-B69F-AEB45A8BF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A363F7-F93A-BF1A-D521-C722EDEF9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138953-7273-9395-4638-DD07E159A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4B3AD-1FFE-0716-0BE1-28498C4A5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90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B899C-6302-ACF9-570D-63DC83FE7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661FFE-79E0-871B-B6A9-DB3804A90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5CD50C-5EC3-6CED-7CE9-CE8347966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FCD10-DEE1-3303-7411-71658BCA5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4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BC111-0550-39D5-E1ED-485074F20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65B9E0-D92F-77BD-F2EF-BAD80BD6A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E7FB3E-AC81-0B0D-B030-DBDD2D9B2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9DBAA-E82C-9A4F-F443-AA98BF5F5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1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7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569CA-5FC4-95FB-3386-BDC0E9381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CDD56A-CFDE-7700-B6AF-BCD64D4B9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CEA54D-27BC-574F-1EAC-D3093D980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93541-BA11-1D22-3B8A-3B62396032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28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7D2C5-DD67-6F13-181C-40637D9C3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E465E-DC39-B7FB-0D98-0A4F06912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3E06DE-BB16-F40A-0C19-04F62B04C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F3B7A-A731-2D64-5F58-BCBE46D418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17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1EC3D-5898-EB54-C80E-A070B73A2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47C568-711F-4117-E285-7B3D10AA2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7269EC-0418-A8AD-4F9E-DD15F0DD9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98A0B-792E-4940-6EA1-859DBBE95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6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A9A-C77A-4A67-8E59-10A352148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7837-D51B-494E-8C36-C96E6E9A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9F06-9132-4C02-8FC7-85BD52C7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475D-0658-434F-AAC4-AB481ED2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D60C-E629-4645-B416-BCEC73D3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B9B-FBDA-4FAA-9EEE-75F35EA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C32-6330-491F-A16D-A2C315F3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25E8-1C1E-40E3-9FF2-AB8BE9AF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F2216-A6D8-452F-A681-D2B8E7C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24B7-5183-4904-8CD6-C1DF42D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F6057-81C4-4561-A4C1-ED7DBE73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02B9-65F7-4502-9841-2962250F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9262-6F22-47A7-AF02-D68C7A1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54C7-1DD7-4970-BA2E-2A2FA2B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F3C9-F560-48BC-8B1D-A3E0DD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8EE-4BE3-416B-BC45-8591EDF4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BA7E-1904-4981-AA77-0FF03199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59AB-5846-4A3C-82E7-F74C3E8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1B17-74ED-4EDB-BBDD-B5FDF2F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594-5717-4584-BE0F-00D2159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EBE9-E63F-4185-A3D0-17D3B8DC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D69C-605F-4B60-8E66-7B11086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5AD4-C00C-47E3-8FB2-9A554DBE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3643-E2D9-4E95-8EB7-8442B414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9FFAB-C409-4E3A-AFDD-34F6EE5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A9D9-A74F-4C68-8B46-2B8AAE30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8FDE-5819-4D48-98B4-1CC6BABD8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BBEA7-D7C0-47B7-B987-59E730B5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3473-1E08-4D05-BFA8-9DA362B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9B2-92B7-4042-8C99-52EBE2B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7D988-0FDE-4544-A4C7-62159B5F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C36A-7045-43C1-8F0A-47CCADA2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56E1-2FDB-48AA-8C84-829421BC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6F92C-9358-41A6-9F0B-B9E0D604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7C71-BB7B-4350-90A4-31A13849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A390-6899-4467-A98F-E136605A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BB77C-6916-4DE1-9B28-7571D7A9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C9CA3-E59D-4F63-AAFB-9B7491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3ABE4-F3E4-4C47-84DD-67C748D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9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354-3E90-4DF9-9EBF-8273E317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258DC-C919-4925-AA79-1F26EC29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95BF3-BC3B-4183-8699-8554061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66962-BDCC-4827-A3CE-9B7469C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DE9FC-699D-4CD3-910B-42F8781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21A8-6F79-4D36-8E46-783D611D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1BCC-848D-41BA-AB45-178467A8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E709-EB52-4A05-B926-42C35CE9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156C-D59F-4173-8E5D-1A8F9B9C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0E7D-3180-48A3-88CB-D207B7BB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69DE-BDC9-46EB-A1F9-17B8D98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4272-210E-49E8-BD2B-AC830BD1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E4A7-E41A-411D-9603-72BA0EF2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446C-2DDB-48C1-AC2C-04B24DE9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8219F-E969-4B1B-B095-4DF89FA6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B8440-B398-455A-9F81-E424FD11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E4AE-289C-42C2-95CC-FA729C3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745C-BBB3-4297-BFFA-15700995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0C425-CC09-4715-9780-B19D4A9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7A140-9090-4E30-B6BF-F15CD014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024E-C1E2-4471-9162-49C5B8A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E3B1-A710-462F-B846-19E7FE45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3622-1566-46DD-B4B8-2F4975B3D9F4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6F04-FEF5-4E0E-BEC1-4DA0A9CE7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1BA7-AA30-44CA-B290-EA3AD0F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7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02.safelinks.protection.outlook.com/?url=https%3A%2F%2Fwww.gateshead.gov.uk%2Farticle%2F25050%2FContact-Council-Tax&amp;data=05%7C02%7CWebTeam%40Gateshead.Gov.UK%7C430d5a32e484402cc24108dbfbc292a7%7C09fbb97943174d219cb6e58811169cd8%7C0%7C0%7C638380585340022295%7CUnknown%7CTWFpbGZsb3d8eyJWIjoiMC4wLjAwMDAiLCJQIjoiV2luMzIiLCJBTiI6Ik1haWwiLCJXVCI6Mn0%3D%7C3000%7C%7C%7C&amp;sdata=8EcuGDLOkmQHOli4VgyoqARZeh6vylgiDfUp1wuJK8o%3D&amp;reserved=0" TargetMode="External"/><Relationship Id="rId4" Type="http://schemas.openxmlformats.org/officeDocument/2006/relationships/hyperlink" Target="mailto:counciltax@gateshead.gov.u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ro.com/app/board/uXjVMsbmdsc=/" TargetMode="External"/><Relationship Id="rId5" Type="http://schemas.openxmlformats.org/officeDocument/2006/relationships/hyperlink" Target="https://miro.com/app/board/uXjVNQsmQhc=/?share_link_id=635170630979" TargetMode="External"/><Relationship Id="rId4" Type="http://schemas.openxmlformats.org/officeDocument/2006/relationships/hyperlink" Target="https://miro.com/app/board/uXjVNcNlADc=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  <a:latin typeface="Segoe UI Semibold"/>
                <a:cs typeface="Segoe UI Semibold"/>
              </a:rPr>
              <a:t>Sprint 12</a:t>
            </a:r>
            <a:br>
              <a:rPr lang="en-GB" sz="54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 dirty="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 dirty="0">
                <a:solidFill>
                  <a:srgbClr val="FFFFFF"/>
                </a:solidFill>
                <a:latin typeface="Segoe UI Semibold"/>
                <a:cs typeface="Segoe UI Semibold"/>
              </a:rPr>
            </a:br>
            <a:r>
              <a:rPr lang="en-GB" sz="2400" dirty="0">
                <a:solidFill>
                  <a:srgbClr val="FFFFFF"/>
                </a:solidFill>
                <a:latin typeface="Segoe UI Semibold"/>
                <a:cs typeface="Segoe UI Semibold"/>
              </a:rPr>
              <a:t>20/12/2023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C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683AD-372A-7BF9-9B10-85D4FA8E3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359457-1213-FD60-513E-03A7B326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 sz="3200">
                <a:latin typeface="Segoe UI Semibold"/>
                <a:cs typeface="Segoe UI Semibold"/>
              </a:rPr>
              <a:t>Intranet updates 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1F74DF0-73A9-3E19-0A1F-5E9248B03029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4FB70E-8898-D41C-8E1D-25B54EB00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12D699-3B40-D76B-E2A8-4E641AB23E81}"/>
              </a:ext>
            </a:extLst>
          </p:cNvPr>
          <p:cNvSpPr txBox="1"/>
          <p:nvPr/>
        </p:nvSpPr>
        <p:spPr>
          <a:xfrm>
            <a:off x="838286" y="1368646"/>
            <a:ext cx="1110780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New page showing benefits, financial support and welfare for each of the ward areas</a:t>
            </a:r>
            <a:endParaRPr lang="en-US" sz="16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Pay scales for 2023/24 updated </a:t>
            </a: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520027B-2822-B3A5-ABB0-8B7239F6A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81" y="2167551"/>
            <a:ext cx="4361355" cy="454891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60EE5B5-8744-A355-7432-656C5102C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519" y="2129923"/>
            <a:ext cx="4521250" cy="389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34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9017C-80BC-4F02-30F6-647A112C8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C7E07C-E544-7CA9-BE8D-209277208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 sz="3200">
                <a:latin typeface="Segoe UI Semibold"/>
                <a:cs typeface="Segoe UI Semibold"/>
              </a:rPr>
              <a:t>Gritting and salt bins web content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130BA-46B9-077A-C89C-076DFC3B2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EEACDE-70B6-845F-97B0-E5F76AE7329E}"/>
              </a:ext>
            </a:extLst>
          </p:cNvPr>
          <p:cNvSpPr txBox="1"/>
          <p:nvPr/>
        </p:nvSpPr>
        <p:spPr>
          <a:xfrm>
            <a:off x="838286" y="1368646"/>
            <a:ext cx="991862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Updated text to make it clearer what we can and can't do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Removed references to salt heaps</a:t>
            </a: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BBB9F367-382A-03DA-AD67-77F372B4D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50" y="1963139"/>
            <a:ext cx="4871105" cy="3604847"/>
          </a:xfrm>
          <a:prstGeom prst="rect">
            <a:avLst/>
          </a:prstGeom>
        </p:spPr>
      </p:pic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70E54BB0-3B40-6E30-DF0E-A229AEF50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720" y="1191845"/>
            <a:ext cx="5022331" cy="3692771"/>
          </a:xfrm>
          <a:prstGeom prst="rect">
            <a:avLst/>
          </a:prstGeom>
        </p:spPr>
      </p:pic>
      <p:pic>
        <p:nvPicPr>
          <p:cNvPr id="5" name="Picture 4" descr="A white text box with black text&#10;&#10;Description automatically generated">
            <a:extLst>
              <a:ext uri="{FF2B5EF4-FFF2-40B4-BE49-F238E27FC236}">
                <a16:creationId xmlns:a16="http://schemas.microsoft.com/office/drawing/2014/main" id="{6317230F-72D0-F908-D2F5-EF2E07E54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310" y="4707058"/>
            <a:ext cx="4857996" cy="204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A66DF-8251-3F9E-5EE4-D7F2B87E2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7C079B-1EF3-6FC5-E9EC-AE5D6589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617" y="123515"/>
            <a:ext cx="10515600" cy="1214260"/>
          </a:xfrm>
        </p:spPr>
        <p:txBody>
          <a:bodyPr>
            <a:normAutofit/>
          </a:bodyPr>
          <a:lstStyle/>
          <a:p>
            <a:r>
              <a:rPr lang="en-GB" sz="3200">
                <a:latin typeface="Segoe UI Semibold"/>
                <a:cs typeface="Segoe UI Semibold"/>
              </a:rPr>
              <a:t>Salt bins wireframe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6753B5-AE18-14DD-010E-1247CEBE8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0D101-8153-C145-D188-D55EAC4DD5D9}"/>
              </a:ext>
            </a:extLst>
          </p:cNvPr>
          <p:cNvSpPr txBox="1"/>
          <p:nvPr/>
        </p:nvSpPr>
        <p:spPr>
          <a:xfrm>
            <a:off x="838286" y="1034109"/>
            <a:ext cx="991862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ea typeface="Calibri"/>
                <a:cs typeface="Calibri" panose="020F0502020204030204"/>
              </a:rPr>
              <a:t>Added disclaimer to first page</a:t>
            </a:r>
            <a:endParaRPr lang="en-US" sz="16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Removal of 'request salt heap' option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Improved confirmation page with message to manage expectation</a:t>
            </a: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BD3EBEA-7DFC-C173-58B1-F34ECAD45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389" y="1983154"/>
            <a:ext cx="6004607" cy="4230077"/>
          </a:xfrm>
          <a:prstGeom prst="rect">
            <a:avLst/>
          </a:prstGeom>
        </p:spPr>
      </p:pic>
      <p:pic>
        <p:nvPicPr>
          <p:cNvPr id="3" name="Picture 2" descr="A screenshot of a message&#10;&#10;Description automatically generated">
            <a:extLst>
              <a:ext uri="{FF2B5EF4-FFF2-40B4-BE49-F238E27FC236}">
                <a16:creationId xmlns:a16="http://schemas.microsoft.com/office/drawing/2014/main" id="{0249B5C7-6E66-0A1A-9E5A-0C6ED0E41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4" y="2432359"/>
            <a:ext cx="5871118" cy="295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36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9D815-B436-D4D6-28E5-57DB47CB9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1E959A-0952-4774-8868-199C2C486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 sz="3200">
                <a:latin typeface="Segoe UI Semibold"/>
                <a:cs typeface="Segoe UI Semibold"/>
              </a:rPr>
              <a:t>Care Call request wireframe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7D2075-1948-29D7-6E8D-3520960DB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ADCF9-5870-BE66-27FA-F48DE690FC54}"/>
              </a:ext>
            </a:extLst>
          </p:cNvPr>
          <p:cNvSpPr txBox="1"/>
          <p:nvPr/>
        </p:nvSpPr>
        <p:spPr>
          <a:xfrm>
            <a:off x="838286" y="1368646"/>
            <a:ext cx="991862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New form for self-referrals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Currently only a word document</a:t>
            </a: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6845FDE-6094-D0F0-B69B-1C68B8DD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130" y="315713"/>
            <a:ext cx="5397172" cy="62230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E0E46EA-1505-F6F6-8D41-A30EF9529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55" y="2158999"/>
            <a:ext cx="5359321" cy="43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2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33582-094A-269E-9AA4-8B0E86F11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21EFCB-C764-3D33-A549-C77355019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 sz="3200">
                <a:latin typeface="Segoe UI Semibold"/>
                <a:cs typeface="Segoe UI Semibold"/>
              </a:rPr>
              <a:t>Add Christmas bin collection day changes notice to gateshead.gov.uk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8704F6-FE07-7872-5BBA-87535B7BD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1F21F8-D686-6532-51B3-7576053E4BC4}"/>
              </a:ext>
            </a:extLst>
          </p:cNvPr>
          <p:cNvSpPr txBox="1"/>
          <p:nvPr/>
        </p:nvSpPr>
        <p:spPr>
          <a:xfrm>
            <a:off x="801116" y="1638134"/>
            <a:ext cx="991862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Bin days are changing over the festive period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Notice added to pages in bins and recycling, not a site alert as we can't link to a different page </a:t>
            </a: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 descr="A red white and blue rectangle with white text&#10;&#10;Description automatically generated">
            <a:extLst>
              <a:ext uri="{FF2B5EF4-FFF2-40B4-BE49-F238E27FC236}">
                <a16:creationId xmlns:a16="http://schemas.microsoft.com/office/drawing/2014/main" id="{F58C3859-F514-CA74-6F13-319416CE3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23" y="2657983"/>
            <a:ext cx="9886462" cy="27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18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8EEB0-4797-2EC4-F355-6AEA1B1FC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A67F28-49C2-4338-2967-1660E48B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57" y="3663"/>
            <a:ext cx="10515600" cy="1214260"/>
          </a:xfrm>
        </p:spPr>
        <p:txBody>
          <a:bodyPr>
            <a:normAutofit/>
          </a:bodyPr>
          <a:lstStyle/>
          <a:p>
            <a:r>
              <a:rPr lang="en-GB" sz="3200">
                <a:latin typeface="Segoe UI Semibold"/>
                <a:cs typeface="Segoe UI Semibold"/>
              </a:rPr>
              <a:t>Leader's Christmas messages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BD88B45-BCFA-5772-72F1-B33029E4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7F6076-42EA-FADD-535B-2A0E316557CB}"/>
              </a:ext>
            </a:extLst>
          </p:cNvPr>
          <p:cNvSpPr txBox="1"/>
          <p:nvPr/>
        </p:nvSpPr>
        <p:spPr>
          <a:xfrm>
            <a:off x="468962" y="944519"/>
            <a:ext cx="991862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Leader's blog added to website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Leader's message for staff added to intranet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Leader's Christmas message added to news item</a:t>
            </a: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A screenshot of a video blog&#10;&#10;Description automatically generated">
            <a:extLst>
              <a:ext uri="{FF2B5EF4-FFF2-40B4-BE49-F238E27FC236}">
                <a16:creationId xmlns:a16="http://schemas.microsoft.com/office/drawing/2014/main" id="{960FE90F-0ABC-2D9B-E2BA-54B0F1CD4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486" y="322385"/>
            <a:ext cx="3818643" cy="640861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C0C2CB5-B4DB-CF23-2782-AF0562492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42" y="2540000"/>
            <a:ext cx="4551993" cy="4278924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A2B90CE-3AE2-1790-A50B-9EE721E15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658" y="1738923"/>
            <a:ext cx="4303762" cy="466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42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7A754-FA6C-D547-1AEF-A2A43B0C6B9F}"/>
              </a:ext>
            </a:extLst>
          </p:cNvPr>
          <p:cNvSpPr txBox="1"/>
          <p:nvPr/>
        </p:nvSpPr>
        <p:spPr>
          <a:xfrm>
            <a:off x="1059365" y="2388219"/>
            <a:ext cx="808463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>
                <a:latin typeface="Segoe UI Semibold"/>
                <a:ea typeface="+mj-ea"/>
                <a:cs typeface="Segoe UI Semibold"/>
              </a:rPr>
              <a:t>Pest control - bug fix and code tidy</a:t>
            </a:r>
            <a:endParaRPr lang="en-US">
              <a:ea typeface="+mj-ea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Segoe UI Semibold"/>
                <a:ea typeface="+mj-ea"/>
                <a:cs typeface="Segoe UI Semibold"/>
              </a:rPr>
              <a:t>Rebooking bin delivery Change the Back to Case link button to Back to My Activities for CSU</a:t>
            </a:r>
          </a:p>
        </p:txBody>
      </p:sp>
      <p:pic>
        <p:nvPicPr>
          <p:cNvPr id="8" name="Picture 7" descr="A green rectangular object with a white background&#10;&#10;Description automatically generated">
            <a:extLst>
              <a:ext uri="{FF2B5EF4-FFF2-40B4-BE49-F238E27FC236}">
                <a16:creationId xmlns:a16="http://schemas.microsoft.com/office/drawing/2014/main" id="{F1591E6E-E1B3-5D89-AF89-14379EF38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66" y="4273544"/>
            <a:ext cx="9283390" cy="18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45780-AF01-6469-A668-C095482AE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BDDC0E-0506-3ED9-F833-5ACA8DB6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7ED249-FB37-8867-4D14-A1811D88B513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0FAFA0-88F4-5AC8-CE48-8CD64A0DFD45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40AAF88-6DD6-E755-B4B2-B513EE2E08D4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088F79-B333-7060-2581-2B4B4FF5C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A5D25-99A3-80C6-6F34-8471DB2F6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D1B732-33A0-7AC5-80EE-AD17BE1639CB}"/>
              </a:ext>
            </a:extLst>
          </p:cNvPr>
          <p:cNvSpPr txBox="1"/>
          <p:nvPr/>
        </p:nvSpPr>
        <p:spPr>
          <a:xfrm>
            <a:off x="919975" y="2388219"/>
            <a:ext cx="8224024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,Sans-Serif"/>
              <a:buChar char="•"/>
            </a:pPr>
            <a:r>
              <a:rPr lang="en-US" sz="2800">
                <a:latin typeface="Segoe UI Semibold"/>
                <a:ea typeface="+mj-ea"/>
                <a:cs typeface="Segoe UI Semibold"/>
              </a:rPr>
              <a:t>GHYB - Google maps API</a:t>
            </a:r>
          </a:p>
          <a:p>
            <a:pPr marL="457200" indent="-457200">
              <a:buFont typeface="Arial,Sans-Serif"/>
              <a:buChar char="•"/>
            </a:pPr>
            <a:endParaRPr lang="en-US" sz="2800">
              <a:latin typeface="Segoe UI Semibold"/>
              <a:ea typeface="+mj-ea"/>
              <a:cs typeface="Segoe UI Semibold"/>
            </a:endParaRPr>
          </a:p>
          <a:p>
            <a:pPr marL="457200" indent="-457200">
              <a:buFont typeface="Arial,Sans-Serif"/>
              <a:buChar char="•"/>
            </a:pPr>
            <a:r>
              <a:rPr lang="en-US" sz="2800">
                <a:latin typeface="Segoe UI Semibold"/>
                <a:ea typeface="+mj-ea"/>
                <a:cs typeface="Segoe UI Semibold"/>
              </a:rPr>
              <a:t>Update text on council tax forms</a:t>
            </a:r>
          </a:p>
          <a:p>
            <a:pPr lvl="1"/>
            <a:endParaRPr lang="en-US" sz="1100" b="1">
              <a:solidFill>
                <a:srgbClr val="172B4D"/>
              </a:solidFill>
              <a:ea typeface="+mn-lt"/>
              <a:cs typeface="+mn-lt"/>
            </a:endParaRPr>
          </a:p>
          <a:p>
            <a:pPr lvl="1"/>
            <a:r>
              <a:rPr lang="en-US" b="1">
                <a:solidFill>
                  <a:srgbClr val="172B4D"/>
                </a:solidFill>
                <a:ea typeface="+mn-lt"/>
                <a:cs typeface="+mn-lt"/>
              </a:rPr>
              <a:t>Change text from</a:t>
            </a:r>
            <a:endParaRPr lang="en-US">
              <a:latin typeface="Segoe UI Semibold"/>
              <a:ea typeface="+mj-ea"/>
              <a:cs typeface="Segoe UI Semibold"/>
            </a:endParaRPr>
          </a:p>
          <a:p>
            <a:pPr lvl="1"/>
            <a:r>
              <a:rPr lang="en-US">
                <a:solidFill>
                  <a:srgbClr val="172B4D"/>
                </a:solidFill>
                <a:ea typeface="+mn-lt"/>
                <a:cs typeface="+mn-lt"/>
              </a:rPr>
              <a:t>If you have any queries regarding your account, please email </a:t>
            </a:r>
            <a:r>
              <a:rPr lang="en-US" b="1">
                <a:solidFill>
                  <a:srgbClr val="0052CC"/>
                </a:solidFill>
                <a:ea typeface="+mn-lt"/>
                <a:cs typeface="+mn-lt"/>
                <a:hlinkClick r:id="rId4"/>
              </a:rPr>
              <a:t>counciltax@gateshead.gov.uk</a:t>
            </a:r>
            <a:r>
              <a:rPr lang="en-US">
                <a:solidFill>
                  <a:srgbClr val="172B4D"/>
                </a:solidFill>
                <a:ea typeface="+mn-lt"/>
                <a:cs typeface="+mn-lt"/>
              </a:rPr>
              <a:t> or call 0191 433 3600</a:t>
            </a:r>
            <a:endParaRPr lang="en-US">
              <a:ea typeface="+mj-ea"/>
              <a:cs typeface="Calibri" panose="020F0502020204030204"/>
            </a:endParaRPr>
          </a:p>
          <a:p>
            <a:pPr lvl="1"/>
            <a:r>
              <a:rPr lang="en-US" b="1">
                <a:solidFill>
                  <a:srgbClr val="172B4D"/>
                </a:solidFill>
                <a:ea typeface="+mn-lt"/>
                <a:cs typeface="+mn-lt"/>
              </a:rPr>
              <a:t>To</a:t>
            </a:r>
            <a:endParaRPr lang="en-US">
              <a:ea typeface="+mj-ea"/>
              <a:cs typeface="Calibri" panose="020F0502020204030204"/>
            </a:endParaRPr>
          </a:p>
          <a:p>
            <a:pPr lvl="1"/>
            <a:r>
              <a:rPr lang="en-US">
                <a:solidFill>
                  <a:srgbClr val="172B4D"/>
                </a:solidFill>
                <a:ea typeface="+mn-lt"/>
                <a:cs typeface="+mn-lt"/>
              </a:rPr>
              <a:t>If you have any queries regarding your account, please </a:t>
            </a:r>
            <a:r>
              <a:rPr lang="en-US" b="1">
                <a:solidFill>
                  <a:srgbClr val="0052CC"/>
                </a:solidFill>
                <a:ea typeface="+mn-lt"/>
                <a:cs typeface="+mn-lt"/>
                <a:hlinkClick r:id="rId5"/>
              </a:rPr>
              <a:t>contact the Council Tax team</a:t>
            </a:r>
            <a:r>
              <a:rPr lang="en-US">
                <a:solidFill>
                  <a:srgbClr val="172B4D"/>
                </a:solidFill>
                <a:ea typeface="+mn-lt"/>
                <a:cs typeface="+mn-lt"/>
              </a:rPr>
              <a:t> or call 0191 433 3600</a:t>
            </a:r>
            <a:endParaRPr lang="en-US">
              <a:ea typeface="+mj-ea"/>
              <a:cs typeface="Calibri" panose="020F0502020204030204"/>
            </a:endParaRPr>
          </a:p>
          <a:p>
            <a:pPr marL="457200" lvl="1"/>
            <a:endParaRPr lang="en-US" sz="1100">
              <a:solidFill>
                <a:srgbClr val="172B4D"/>
              </a:solidFill>
              <a:latin typeface="Calibri"/>
              <a:ea typeface="+mj-ea"/>
              <a:cs typeface="Calibri"/>
            </a:endParaRPr>
          </a:p>
          <a:p>
            <a:endParaRPr lang="en-US" sz="2800">
              <a:latin typeface="Segoe UI Semibold"/>
              <a:ea typeface="+mj-ea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97618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ED868-EDA5-2CDD-0118-D8B0CF228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EAB561-CE50-7E27-5367-08902E2C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06CE64-EAF0-8369-D0AD-9CF9BE9F88B5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1DFF43-C02C-5833-A8ED-28A2A804799F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BBF0CC6-F27B-63AB-A8C4-09B9C4B41F80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9692B2-0BA1-84BF-F7F0-E8B09CC5F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76C7C-4BB2-D46D-783D-BD80F1162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454A5-DE7C-91F9-50E4-E161BC4401C5}"/>
              </a:ext>
            </a:extLst>
          </p:cNvPr>
          <p:cNvSpPr txBox="1"/>
          <p:nvPr/>
        </p:nvSpPr>
        <p:spPr>
          <a:xfrm>
            <a:off x="919975" y="2388219"/>
            <a:ext cx="822402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,Sans-Serif"/>
              <a:buChar char="•"/>
            </a:pPr>
            <a:r>
              <a:rPr lang="en-US" sz="2800">
                <a:latin typeface="Segoe UI Semibold"/>
                <a:ea typeface="+mj-ea"/>
                <a:cs typeface="Segoe UI Semibold"/>
              </a:rPr>
              <a:t>Decontamination form - update to text</a:t>
            </a:r>
          </a:p>
          <a:p>
            <a:pPr marL="457200" indent="-457200">
              <a:buFont typeface="Arial,Sans-Serif"/>
              <a:buChar char="•"/>
            </a:pPr>
            <a:endParaRPr lang="en-US" sz="2800">
              <a:latin typeface="Segoe UI Semibold"/>
              <a:ea typeface="+mj-ea"/>
              <a:cs typeface="Segoe UI Semibold"/>
            </a:endParaRPr>
          </a:p>
          <a:p>
            <a:pPr marL="457200" indent="-457200">
              <a:buFont typeface="Arial,Sans-Serif"/>
              <a:buChar char="•"/>
            </a:pPr>
            <a:endParaRPr lang="en-US" sz="2800">
              <a:latin typeface="Segoe UI Semibold"/>
              <a:ea typeface="+mj-ea"/>
              <a:cs typeface="Segoe UI Semibold"/>
            </a:endParaRPr>
          </a:p>
        </p:txBody>
      </p:sp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4380187-AFFE-B9D5-BB17-725B494EC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971" y="2887818"/>
            <a:ext cx="3203105" cy="2133013"/>
          </a:xfrm>
          <a:prstGeom prst="rect">
            <a:avLst/>
          </a:prstGeom>
        </p:spPr>
      </p:pic>
      <p:pic>
        <p:nvPicPr>
          <p:cNvPr id="8" name="Picture 7" descr="A close-up of a phone number&#10;&#10;Description automatically generated">
            <a:extLst>
              <a:ext uri="{FF2B5EF4-FFF2-40B4-BE49-F238E27FC236}">
                <a16:creationId xmlns:a16="http://schemas.microsoft.com/office/drawing/2014/main" id="{D97209B9-DAE7-D7AB-8906-8D171B290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888" y="4962227"/>
            <a:ext cx="10461038" cy="19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6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5E663-BEB7-612D-37DB-5D27FF6FB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2B670B-92B5-8BEE-0F6B-25A9A31F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6FA61-7A84-915C-D185-E7147C16761E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6349CE-7AA1-D407-DF1E-741D53DA35E8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4C870EA-3B21-6456-ADD2-AEAE0745A55E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0D3BA5E-75D8-4B3C-5EFA-83BE2A0B3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E3BD2-3C73-2120-373A-F643ACB4B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C5C0BF-1B7C-3013-942B-1E616450A7E7}"/>
              </a:ext>
            </a:extLst>
          </p:cNvPr>
          <p:cNvSpPr txBox="1"/>
          <p:nvPr/>
        </p:nvSpPr>
        <p:spPr>
          <a:xfrm>
            <a:off x="919975" y="2388219"/>
            <a:ext cx="8224024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,Sans-Serif"/>
              <a:buChar char="•"/>
            </a:pPr>
            <a:r>
              <a:rPr lang="en-US" sz="2800">
                <a:latin typeface="Segoe UI Semibold"/>
                <a:ea typeface="+mj-ea"/>
                <a:cs typeface="Segoe UI Semibold"/>
              </a:rPr>
              <a:t>Map screen wording for Pot hole reporting</a:t>
            </a:r>
          </a:p>
          <a:p>
            <a:pPr lvl="1">
              <a:buFont typeface="Courier New"/>
              <a:buChar char="o"/>
            </a:pPr>
            <a:endParaRPr lang="en-US" sz="2000" b="1">
              <a:solidFill>
                <a:srgbClr val="172B4D"/>
              </a:solidFill>
              <a:ea typeface="+mn-lt"/>
              <a:cs typeface="+mn-lt"/>
            </a:endParaRPr>
          </a:p>
          <a:p>
            <a:pPr lvl="1"/>
            <a:r>
              <a:rPr lang="en-US" sz="2000" b="1">
                <a:solidFill>
                  <a:srgbClr val="172B4D"/>
                </a:solidFill>
                <a:ea typeface="+mn-lt"/>
                <a:cs typeface="+mn-lt"/>
              </a:rPr>
              <a:t>Current text reads:</a:t>
            </a:r>
            <a:endParaRPr lang="en-US" sz="2000">
              <a:latin typeface="Segoe UI Semibold"/>
              <a:ea typeface="+mj-ea"/>
              <a:cs typeface="Segoe UI Semibold"/>
            </a:endParaRPr>
          </a:p>
          <a:p>
            <a:pPr lvl="1"/>
            <a:r>
              <a:rPr lang="en-US" sz="2000">
                <a:solidFill>
                  <a:srgbClr val="172B4D"/>
                </a:solidFill>
                <a:ea typeface="+mn-lt"/>
                <a:cs typeface="+mn-lt"/>
              </a:rPr>
              <a:t>'Please select the location of the pothole on the map below. You can use the search box to find a specific area, then drag the pin to the required location.'</a:t>
            </a:r>
            <a:endParaRPr lang="en-US" sz="2000">
              <a:ea typeface="+mj-ea"/>
              <a:cs typeface="Calibri" panose="020F0502020204030204"/>
            </a:endParaRPr>
          </a:p>
          <a:p>
            <a:pPr lvl="1"/>
            <a:r>
              <a:rPr lang="en-US" sz="2000" b="1">
                <a:solidFill>
                  <a:srgbClr val="172B4D"/>
                </a:solidFill>
                <a:ea typeface="+mn-lt"/>
                <a:cs typeface="+mn-lt"/>
              </a:rPr>
              <a:t>Please update text to read:</a:t>
            </a:r>
            <a:endParaRPr lang="en-US" sz="2000">
              <a:ea typeface="+mj-ea"/>
              <a:cs typeface="Calibri" panose="020F0502020204030204"/>
            </a:endParaRPr>
          </a:p>
          <a:p>
            <a:pPr lvl="1"/>
            <a:r>
              <a:rPr lang="en-US" sz="2000">
                <a:solidFill>
                  <a:srgbClr val="172B4D"/>
                </a:solidFill>
                <a:ea typeface="+mn-lt"/>
                <a:cs typeface="+mn-lt"/>
              </a:rPr>
              <a:t>'Please select the location of the pothole on the map below. Double click on the map to place a pin or use the search box to find a specific area, then drag the pin to the required location.'</a:t>
            </a:r>
            <a:endParaRPr lang="en-US" sz="2000">
              <a:ea typeface="+mj-ea"/>
              <a:cs typeface="Calibri" panose="020F0502020204030204"/>
            </a:endParaRPr>
          </a:p>
          <a:p>
            <a:pPr marL="457200" indent="-457200">
              <a:buFont typeface="Arial,Sans-Serif"/>
              <a:buChar char="•"/>
            </a:pPr>
            <a:endParaRPr lang="en-US" sz="2800">
              <a:latin typeface="Segoe UI Semibold"/>
              <a:ea typeface="+mj-ea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58070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CB101E-9743-81C6-61A4-93020DB6BD63}"/>
              </a:ext>
            </a:extLst>
          </p:cNvPr>
          <p:cNvSpPr txBox="1"/>
          <p:nvPr/>
        </p:nvSpPr>
        <p:spPr>
          <a:xfrm>
            <a:off x="704070" y="1954866"/>
            <a:ext cx="9395230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Calibri"/>
                <a:ea typeface="Calibri"/>
                <a:cs typeface="Calibri"/>
              </a:rPr>
              <a:t>Direct payments</a:t>
            </a:r>
            <a:r>
              <a:rPr lang="en-US" sz="1600" dirty="0">
                <a:latin typeface="Calibri"/>
                <a:ea typeface="Calibri"/>
                <a:cs typeface="Calibri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72B4D"/>
                </a:solidFill>
                <a:effectLst/>
                <a:latin typeface="-apple-system"/>
              </a:rPr>
              <a:t>Review 2015/16 DP support business case and presentation </a:t>
            </a:r>
            <a:endParaRPr lang="en-US" sz="1600" dirty="0">
              <a:solidFill>
                <a:srgbClr val="172B4D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a typeface="Calibri" panose="020F0502020204030204"/>
                <a:cs typeface="Calibri" panose="020F0502020204030204"/>
              </a:rPr>
              <a:t>Review ASCOF performance framework for DP’s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/>
                <a:cs typeface="Calibri" panose="020F0502020204030204"/>
                <a:hlinkClick r:id="rId4"/>
              </a:rPr>
              <a:t>Link to Miro board.</a:t>
            </a:r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endParaRPr lang="en-US" sz="1600" dirty="0">
              <a:latin typeface="Calibri"/>
              <a:cs typeface="Calibri" panose="020F0502020204030204"/>
            </a:endParaRPr>
          </a:p>
          <a:p>
            <a:r>
              <a:rPr lang="en-US" sz="1600" b="1" dirty="0">
                <a:latin typeface="Calibri"/>
                <a:cs typeface="Calibri"/>
              </a:rPr>
              <a:t>Waste Escalations: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</a:rPr>
              <a:t>Meeting with BCO’s at Park Road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hlinkClick r:id="rId5"/>
              </a:rPr>
              <a:t>Link to Miro board</a:t>
            </a:r>
            <a:endParaRPr lang="en-US" sz="1600" dirty="0">
              <a:latin typeface="Calibri"/>
              <a:cs typeface="Calibri"/>
            </a:endParaRPr>
          </a:p>
          <a:p>
            <a:pPr lvl="1"/>
            <a:endParaRPr lang="en-US" sz="1600" b="1" dirty="0">
              <a:latin typeface="Calibri"/>
              <a:cs typeface="Calibri"/>
            </a:endParaRPr>
          </a:p>
          <a:p>
            <a:r>
              <a:rPr lang="en-US" sz="1600" b="1" dirty="0">
                <a:latin typeface="Calibri"/>
                <a:cs typeface="Calibri"/>
              </a:rPr>
              <a:t>Winter maintenance: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</a:rPr>
              <a:t>Meeting with service and CSU. Agreed form redesign, web content, case types, outcomes and associated emails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hlinkClick r:id="rId6"/>
              </a:rPr>
              <a:t>Link to Miro board</a:t>
            </a:r>
            <a:endParaRPr lang="en-US" sz="1600" dirty="0">
              <a:latin typeface="Calibri"/>
              <a:cs typeface="Calibri"/>
            </a:endParaRPr>
          </a:p>
          <a:p>
            <a:pPr lvl="1"/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6C61E19-6720-5B5B-873C-1A45E6B40A73}"/>
              </a:ext>
            </a:extLst>
          </p:cNvPr>
          <p:cNvSpPr txBox="1">
            <a:spLocks/>
          </p:cNvSpPr>
          <p:nvPr/>
        </p:nvSpPr>
        <p:spPr>
          <a:xfrm>
            <a:off x="876679" y="1376758"/>
            <a:ext cx="5123329" cy="58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Discovery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568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4C018-8C54-6110-F507-21F0A759D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53F6CB-CCC8-011F-543D-98C9BAAC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E38B62-7F24-AD4A-1519-11117AF2669E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832A19-D2DB-E55D-37D0-6D1BF86D74A9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BA60BF1-9188-974D-768C-737477D76518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5E01CA-9452-599F-AF68-397D65C76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033C4-116D-B7FB-510D-CCFFD7F44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20683-1246-B011-B219-0F2056BCAC4E}"/>
              </a:ext>
            </a:extLst>
          </p:cNvPr>
          <p:cNvSpPr txBox="1"/>
          <p:nvPr/>
        </p:nvSpPr>
        <p:spPr>
          <a:xfrm>
            <a:off x="294745" y="2388219"/>
            <a:ext cx="3173331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Segoe UI Semibold"/>
                <a:ea typeface="+mj-ea"/>
                <a:cs typeface="Segoe UI Semibold"/>
              </a:rPr>
              <a:t>Damp and </a:t>
            </a:r>
            <a:r>
              <a:rPr lang="en-US" sz="2000" err="1">
                <a:latin typeface="Segoe UI Semibold"/>
                <a:ea typeface="+mj-ea"/>
                <a:cs typeface="Segoe UI Semibold"/>
              </a:rPr>
              <a:t>mould</a:t>
            </a:r>
            <a:r>
              <a:rPr lang="en-US" sz="2000">
                <a:latin typeface="Segoe UI Semibold"/>
                <a:ea typeface="+mj-ea"/>
                <a:cs typeface="Segoe UI Semibold"/>
              </a:rPr>
              <a:t> reporting improvements</a:t>
            </a:r>
            <a:endParaRPr lang="en-US"/>
          </a:p>
          <a:p>
            <a:br>
              <a:rPr lang="en-US" sz="1600">
                <a:latin typeface="Segoe UI Semibold"/>
                <a:ea typeface="+mj-ea"/>
                <a:cs typeface="Segoe UI Semibold"/>
              </a:rPr>
            </a:br>
            <a:r>
              <a:rPr lang="en-US" sz="1600">
                <a:latin typeface="Segoe UI Semibold"/>
                <a:ea typeface="+mj-ea"/>
                <a:cs typeface="Segoe UI Semibold"/>
              </a:rPr>
              <a:t>Ability for professionals to submit damp or </a:t>
            </a:r>
            <a:r>
              <a:rPr lang="en-US" sz="1600" err="1">
                <a:latin typeface="Segoe UI Semibold"/>
                <a:ea typeface="+mj-ea"/>
                <a:cs typeface="Segoe UI Semibold"/>
              </a:rPr>
              <a:t>mould</a:t>
            </a:r>
            <a:r>
              <a:rPr lang="en-US" sz="1600">
                <a:latin typeface="Segoe UI Semibold"/>
                <a:ea typeface="+mj-ea"/>
                <a:cs typeface="Segoe UI Semibold"/>
              </a:rPr>
              <a:t> reports on behalf of clients.</a:t>
            </a:r>
            <a:br>
              <a:rPr lang="en-US" sz="1600">
                <a:latin typeface="Segoe UI Semibold"/>
                <a:ea typeface="+mj-ea"/>
                <a:cs typeface="Segoe UI Semibold"/>
              </a:rPr>
            </a:br>
            <a:endParaRPr lang="en-US" sz="16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1600">
                <a:latin typeface="Segoe UI Semibold"/>
                <a:ea typeface="+mj-ea"/>
                <a:cs typeface="Segoe UI Semibold"/>
              </a:rPr>
              <a:t>Changes made to the process ahead of the service using case management.</a:t>
            </a: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2800">
              <a:solidFill>
                <a:srgbClr val="000000"/>
              </a:solidFill>
              <a:latin typeface="Segoe UI Semibold"/>
              <a:ea typeface="+mn-lt"/>
              <a:cs typeface="Segoe UI Semibold"/>
            </a:endParaRPr>
          </a:p>
          <a:p>
            <a:endParaRPr lang="en-US" sz="2800">
              <a:solidFill>
                <a:srgbClr val="000000"/>
              </a:solidFill>
              <a:latin typeface="Segoe UI Semibold"/>
              <a:ea typeface="+mn-lt"/>
              <a:cs typeface="Segoe UI Semibold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21778AC-4E7F-94A4-B6DE-30344E520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723" y="72171"/>
            <a:ext cx="3868860" cy="3519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A12D7-958A-8DBC-55D8-CCB57F81B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135" y="5950072"/>
            <a:ext cx="7810500" cy="428625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1B8BFDD-22FE-9134-2A1D-CA8B650D5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152" y="2422648"/>
            <a:ext cx="48958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00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1CA4E-AAB0-AC2A-676F-DA48561F0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4DE480-E40D-C433-EE63-E1C82A0D2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20F8DB-AA78-73F4-D983-C71CCB8BBED9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C11194C7-0354-8745-7226-754C2AC858B4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510D2B-53D9-0AFB-AA91-1AE3C4282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D077B-38A3-C197-AEBF-E287848E6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3B2AF5-C369-C795-DE44-ECECB1C27096}"/>
              </a:ext>
            </a:extLst>
          </p:cNvPr>
          <p:cNvSpPr txBox="1"/>
          <p:nvPr/>
        </p:nvSpPr>
        <p:spPr>
          <a:xfrm>
            <a:off x="431515" y="2495680"/>
            <a:ext cx="375948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Segoe UI Semibold"/>
                <a:ea typeface="+mj-ea"/>
                <a:cs typeface="Segoe UI Semibold"/>
              </a:rPr>
              <a:t>Changes to salt bin requests.</a:t>
            </a:r>
            <a:br>
              <a:rPr lang="en-US" sz="2000">
                <a:latin typeface="Segoe UI Semibold"/>
                <a:ea typeface="+mj-ea"/>
                <a:cs typeface="Segoe UI Semibold"/>
              </a:rPr>
            </a:br>
            <a:endParaRPr lang="en-US" sz="2000">
              <a:latin typeface="Segoe UI Semibold"/>
              <a:ea typeface="Calibri" panose="020F0502020204030204"/>
              <a:cs typeface="Segoe UI Semibold"/>
            </a:endParaRPr>
          </a:p>
          <a:p>
            <a:pPr marL="342900" indent="-342900">
              <a:buFont typeface="Arial"/>
              <a:buChar char="•"/>
            </a:pPr>
            <a:r>
              <a:rPr lang="en-US" sz="1600" b="1">
                <a:latin typeface="Segoe UI Semibold"/>
                <a:ea typeface="+mj-ea"/>
                <a:cs typeface="Segoe UI Semibold"/>
              </a:rPr>
              <a:t>Salt heaps are no longer an option.</a:t>
            </a:r>
            <a:br>
              <a:rPr lang="en-US"/>
            </a:br>
            <a:endParaRPr lang="en-US" sz="1600" b="1">
              <a:latin typeface="Segoe UI Semibold"/>
              <a:ea typeface="Calibri" panose="020F0502020204030204"/>
              <a:cs typeface="Segoe UI Semibold"/>
            </a:endParaRPr>
          </a:p>
          <a:p>
            <a:pPr marL="342900" indent="-342900">
              <a:buFont typeface="Arial"/>
              <a:buChar char="•"/>
            </a:pPr>
            <a:r>
              <a:rPr lang="en-US" sz="1600" b="1">
                <a:latin typeface="Segoe UI Semibold"/>
                <a:ea typeface="+mj-ea"/>
                <a:cs typeface="Segoe UI Semibold"/>
              </a:rPr>
              <a:t>Salt bin refill requests raise a new subtype and are automatically closed.</a:t>
            </a:r>
            <a:br>
              <a:rPr lang="en-US"/>
            </a:br>
            <a:endParaRPr lang="en-US" sz="1600" b="1">
              <a:latin typeface="Segoe UI Semibold"/>
              <a:ea typeface="Calibri" panose="020F0502020204030204"/>
              <a:cs typeface="Segoe UI Semibold"/>
            </a:endParaRPr>
          </a:p>
          <a:p>
            <a:pPr marL="342900" indent="-342900">
              <a:buFont typeface="Arial"/>
              <a:buChar char="•"/>
            </a:pPr>
            <a:r>
              <a:rPr lang="en-US" sz="1600" b="1">
                <a:latin typeface="Segoe UI Semibold"/>
                <a:ea typeface="+mj-ea"/>
                <a:cs typeface="Segoe UI Semibold"/>
              </a:rPr>
              <a:t>Closure reasons changed from 8 to 3</a:t>
            </a:r>
            <a:br>
              <a:rPr lang="en-US"/>
            </a:br>
            <a:endParaRPr lang="en-US" sz="1600" b="1">
              <a:latin typeface="Segoe UI Semibold"/>
              <a:ea typeface="Calibri" panose="020F0502020204030204"/>
              <a:cs typeface="Segoe UI Semibold"/>
            </a:endParaRPr>
          </a:p>
          <a:p>
            <a:pPr marL="342900" indent="-342900">
              <a:buFont typeface="Arial"/>
              <a:buChar char="•"/>
            </a:pPr>
            <a:r>
              <a:rPr lang="en-US" sz="1600" b="1">
                <a:solidFill>
                  <a:srgbClr val="000000"/>
                </a:solidFill>
                <a:latin typeface="Segoe UI Semibold"/>
                <a:ea typeface="+mn-lt"/>
                <a:cs typeface="Segoe UI Semibold"/>
              </a:rPr>
              <a:t>Emails sent by the process updated and improved</a:t>
            </a:r>
          </a:p>
        </p:txBody>
      </p:sp>
      <p:pic>
        <p:nvPicPr>
          <p:cNvPr id="11" name="Picture 10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E52D160-D1D1-AA14-B850-1CA247DD5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659" y="222617"/>
            <a:ext cx="6218604" cy="1997075"/>
          </a:xfrm>
          <a:prstGeom prst="rect">
            <a:avLst/>
          </a:prstGeom>
        </p:spPr>
      </p:pic>
      <p:pic>
        <p:nvPicPr>
          <p:cNvPr id="12" name="Picture 11" descr="A screenshot of a email&#10;&#10;Description automatically generated">
            <a:extLst>
              <a:ext uri="{FF2B5EF4-FFF2-40B4-BE49-F238E27FC236}">
                <a16:creationId xmlns:a16="http://schemas.microsoft.com/office/drawing/2014/main" id="{EA5098F1-44B8-2838-D73F-7736CB27A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912" y="2280626"/>
            <a:ext cx="5778256" cy="45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3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B88D2-C066-2439-F7B9-2D16CE4E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AE95EE5-A442-8692-EF5B-2D9ABF9D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B4081C-A348-0EC0-CFFA-A245B81AEA76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EB994195-0A9C-591A-612D-6583A881A723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7A7142D-EF02-A131-BC88-B48CD635F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B924-4456-E6EF-D85A-04BCD29C4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57C9D3-FC04-AFF1-3E03-30988E3D91CB}"/>
              </a:ext>
            </a:extLst>
          </p:cNvPr>
          <p:cNvSpPr txBox="1"/>
          <p:nvPr/>
        </p:nvSpPr>
        <p:spPr>
          <a:xfrm>
            <a:off x="431515" y="2495680"/>
            <a:ext cx="375948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Segoe UI Semibold"/>
                <a:ea typeface="+mj-ea"/>
                <a:cs typeface="Segoe UI Semibold"/>
              </a:rPr>
              <a:t>Google Ads for fostering</a:t>
            </a:r>
            <a:endParaRPr lang="en-US" sz="1600" b="1">
              <a:latin typeface="Segoe UI Semibold"/>
              <a:ea typeface="Calibri" panose="020F0502020204030204"/>
              <a:cs typeface="Segoe UI Semibold"/>
            </a:endParaRPr>
          </a:p>
          <a:p>
            <a:endParaRPr lang="en-US" sz="1600" b="1">
              <a:latin typeface="Segoe UI Semibold"/>
              <a:ea typeface="+mj-ea"/>
              <a:cs typeface="Segoe UI Semibold"/>
            </a:endParaRPr>
          </a:p>
          <a:p>
            <a:r>
              <a:rPr lang="en-US" sz="1600" b="1">
                <a:latin typeface="Segoe UI Semibold"/>
                <a:ea typeface="+mj-ea"/>
                <a:cs typeface="Segoe UI Semibold"/>
              </a:rPr>
              <a:t>Met with the service last week to discuss the possibility of running ads on Google.</a:t>
            </a:r>
            <a:endParaRPr lang="en-US" sz="1600" b="1">
              <a:latin typeface="Segoe UI Semibold"/>
              <a:ea typeface="Calibri" panose="020F0502020204030204"/>
              <a:cs typeface="Segoe UI Semibold"/>
            </a:endParaRPr>
          </a:p>
          <a:p>
            <a:endParaRPr lang="en-US" sz="1600" b="1">
              <a:latin typeface="Segoe UI Semibold"/>
              <a:ea typeface="+mj-ea"/>
              <a:cs typeface="Segoe UI Semibold"/>
            </a:endParaRPr>
          </a:p>
          <a:p>
            <a:r>
              <a:rPr lang="en-US" sz="1600" b="1">
                <a:latin typeface="Segoe UI Semibold"/>
                <a:ea typeface="+mj-ea"/>
                <a:cs typeface="Segoe UI Semibold"/>
              </a:rPr>
              <a:t>Provided a summary of the campaigns which had run in the past.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US" sz="1600" b="1">
              <a:latin typeface="Segoe UI Semibold"/>
              <a:cs typeface="Segoe UI Semibold"/>
            </a:endParaRPr>
          </a:p>
          <a:p>
            <a:r>
              <a:rPr lang="en-US" sz="1600" b="1">
                <a:latin typeface="Segoe UI Semibold"/>
                <a:cs typeface="Segoe UI Semibold"/>
              </a:rPr>
              <a:t>Service to review and come back to us with how they would like to proceed. 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6BDBAA2-2104-553D-7372-302E2F694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351" y="293321"/>
            <a:ext cx="6003680" cy="1953357"/>
          </a:xfrm>
          <a:prstGeom prst="rect">
            <a:avLst/>
          </a:prstGeom>
        </p:spPr>
      </p:pic>
      <p:pic>
        <p:nvPicPr>
          <p:cNvPr id="8" name="Picture 7" descr="A screen shot of a graph&#10;&#10;Description automatically generated">
            <a:extLst>
              <a:ext uri="{FF2B5EF4-FFF2-40B4-BE49-F238E27FC236}">
                <a16:creationId xmlns:a16="http://schemas.microsoft.com/office/drawing/2014/main" id="{AA45D168-D234-113B-677B-2D186A915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573" y="2494328"/>
            <a:ext cx="3900854" cy="1234343"/>
          </a:xfrm>
          <a:prstGeom prst="rect">
            <a:avLst/>
          </a:prstGeom>
        </p:spPr>
      </p:pic>
      <p:pic>
        <p:nvPicPr>
          <p:cNvPr id="10" name="Picture 9" descr="A blue and black numbers&#10;&#10;Description automatically generated">
            <a:extLst>
              <a:ext uri="{FF2B5EF4-FFF2-40B4-BE49-F238E27FC236}">
                <a16:creationId xmlns:a16="http://schemas.microsoft.com/office/drawing/2014/main" id="{8A735BF3-2329-6C82-305F-1015A8A6C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8496" y="4311771"/>
            <a:ext cx="4295775" cy="657225"/>
          </a:xfrm>
          <a:prstGeom prst="rect">
            <a:avLst/>
          </a:prstGeom>
        </p:spPr>
      </p:pic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588ECA39-E836-0D3A-C3AF-B12CD5BAC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2952" y="2251319"/>
            <a:ext cx="22193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92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624DD-4AD9-74B3-B67F-2F34247FD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9B0F91-F036-F63B-C66E-3C3BC7E4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92E05-50A3-8123-AAE4-8879F90A09DB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78EDA0AD-25D3-593B-C886-F22795478864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56BF3E-D68A-25AF-77F5-05E7BE49F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962C3-857D-EA1E-1E01-762F6F601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811BBF-044A-0CF4-B43E-6F4427D5359D}"/>
              </a:ext>
            </a:extLst>
          </p:cNvPr>
          <p:cNvSpPr txBox="1"/>
          <p:nvPr/>
        </p:nvSpPr>
        <p:spPr>
          <a:xfrm>
            <a:off x="431515" y="2495680"/>
            <a:ext cx="11125484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Segoe UI Semibold"/>
                <a:ea typeface="+mj-ea"/>
                <a:cs typeface="Segoe UI Semibold"/>
              </a:rPr>
              <a:t>Complaints – new groups added to handle cases and tasks (governance)</a:t>
            </a:r>
            <a:endParaRPr lang="en-US" sz="1600" b="1">
              <a:latin typeface="Segoe UI Semibold"/>
              <a:ea typeface="Calibri" panose="020F0502020204030204"/>
              <a:cs typeface="Segoe UI Semibold"/>
            </a:endParaRPr>
          </a:p>
          <a:p>
            <a:endParaRPr lang="en-US" sz="2000">
              <a:latin typeface="Segoe UI Semibold"/>
              <a:ea typeface="+mj-ea"/>
              <a:cs typeface="Segoe UI Semibold"/>
            </a:endParaRPr>
          </a:p>
          <a:p>
            <a:r>
              <a:rPr lang="en-US" sz="2000">
                <a:latin typeface="Segoe UI Semibold"/>
                <a:ea typeface="+mj-ea"/>
                <a:cs typeface="Segoe UI Semibold"/>
              </a:rPr>
              <a:t>Blue Badges – Updated with new API details, implemented a process to have these requested each year before they expire.</a:t>
            </a:r>
          </a:p>
          <a:p>
            <a:endParaRPr lang="en-US" sz="2000">
              <a:latin typeface="Segoe UI Semibold"/>
              <a:ea typeface="+mj-ea"/>
              <a:cs typeface="Segoe UI Semibold"/>
            </a:endParaRPr>
          </a:p>
          <a:p>
            <a:r>
              <a:rPr lang="en-US" sz="2000">
                <a:latin typeface="Segoe UI Semibold"/>
                <a:ea typeface="+mj-ea"/>
                <a:cs typeface="Segoe UI Semibold"/>
              </a:rPr>
              <a:t>Registrars – remove warning message to user when an appointment is rescheduled</a:t>
            </a:r>
          </a:p>
          <a:p>
            <a:endParaRPr lang="en-US" sz="2000">
              <a:solidFill>
                <a:srgbClr val="000000"/>
              </a:solidFill>
              <a:latin typeface="Segoe UI Semibold"/>
              <a:ea typeface="+mn-lt"/>
              <a:cs typeface="Segoe UI Semibold"/>
            </a:endParaRPr>
          </a:p>
          <a:p>
            <a:r>
              <a:rPr lang="en-US" sz="2000">
                <a:solidFill>
                  <a:srgbClr val="000000"/>
                </a:solidFill>
                <a:latin typeface="Segoe UI Semibold"/>
                <a:ea typeface="+mn-lt"/>
                <a:cs typeface="Segoe UI Semibold"/>
              </a:rPr>
              <a:t>Gateshead Has Your Back – changes to feedback form from code review</a:t>
            </a:r>
          </a:p>
          <a:p>
            <a:endParaRPr lang="en-US" sz="2000">
              <a:solidFill>
                <a:srgbClr val="000000"/>
              </a:solidFill>
              <a:latin typeface="Segoe UI Semibold"/>
              <a:ea typeface="+mn-lt"/>
              <a:cs typeface="Segoe UI Semibold"/>
            </a:endParaRPr>
          </a:p>
          <a:p>
            <a:r>
              <a:rPr lang="en-US" sz="2000">
                <a:solidFill>
                  <a:srgbClr val="000000"/>
                </a:solidFill>
                <a:latin typeface="Segoe UI Semibold"/>
                <a:ea typeface="+mn-lt"/>
                <a:cs typeface="Segoe UI Semibold"/>
              </a:rPr>
              <a:t>Household Support Fund – processing of daily applications (775 applications received)</a:t>
            </a:r>
          </a:p>
        </p:txBody>
      </p:sp>
    </p:spTree>
    <p:extLst>
      <p:ext uri="{BB962C8B-B14F-4D97-AF65-F5344CB8AC3E}">
        <p14:creationId xmlns:p14="http://schemas.microsoft.com/office/powerpoint/2010/main" val="938877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7701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25820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/>
              <a:buChar char="•"/>
            </a:pPr>
            <a:r>
              <a:rPr lang="en-GB" sz="1600">
                <a:latin typeface="Calibri"/>
                <a:cs typeface="Segoe UI Semibold"/>
              </a:rPr>
              <a:t>Updated salt bins form</a:t>
            </a:r>
            <a:endParaRPr lang="en-GB" sz="1600">
              <a:latin typeface="Calibri"/>
              <a:cs typeface="Segoe UI Semibold" panose="020B0702040204020203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sz="1600">
                <a:latin typeface="Calibri"/>
                <a:cs typeface="Segoe UI Semibold"/>
              </a:rPr>
              <a:t>Updated damp and mould form</a:t>
            </a:r>
            <a:endParaRPr lang="en-GB" sz="1600">
              <a:latin typeface="Calibri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84A05-065A-47AE-B8B8-F6CCAF357AE9}"/>
              </a:ext>
            </a:extLst>
          </p:cNvPr>
          <p:cNvSpPr txBox="1"/>
          <p:nvPr/>
        </p:nvSpPr>
        <p:spPr>
          <a:xfrm>
            <a:off x="840059" y="179720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latin typeface="Segoe UI Semibold"/>
              </a:rPr>
              <a:t>Testing</a:t>
            </a:r>
            <a:r>
              <a:rPr lang="en-GB" sz="2800">
                <a:latin typeface="Segoe UI Semibold"/>
                <a:cs typeface="Segoe UI Semibold"/>
              </a:rPr>
              <a:t>​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120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750336"/>
            <a:ext cx="10515600" cy="3038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Go live</a:t>
            </a:r>
          </a:p>
          <a:p>
            <a:endParaRPr lang="en-GB" sz="2800">
              <a:latin typeface="Segoe UI Semibold"/>
              <a:cs typeface="Segoe UI Semi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Segoe UI Semibold"/>
                <a:cs typeface="Segoe UI Semibold"/>
              </a:rPr>
              <a:t>In Year School Transfers form </a:t>
            </a:r>
            <a:endParaRPr lang="en-GB" sz="2800">
              <a:cs typeface="Calibri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Segoe UI Semibold"/>
                <a:cs typeface="Segoe UI Semibold"/>
              </a:rPr>
              <a:t>Premises Payments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Segoe UI Semibold"/>
                <a:cs typeface="Segoe UI Semibold"/>
              </a:rPr>
              <a:t>Gateshead has your back care leavers website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27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3992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BAU/ Other tasks</a:t>
            </a:r>
          </a:p>
          <a:p>
            <a:endParaRPr lang="en-GB" sz="2800">
              <a:latin typeface="Segoe UI Semibold"/>
              <a:cs typeface="Segoe UI Semibold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00">
              <a:latin typeface="Segoe UI Semibold"/>
              <a:cs typeface="Segoe UI Semibold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00">
              <a:latin typeface="Segoe UI Semibold"/>
              <a:cs typeface="Segoe UI Semibold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DF38579-5685-EADC-9199-339ABF44C637}"/>
              </a:ext>
            </a:extLst>
          </p:cNvPr>
          <p:cNvSpPr txBox="1">
            <a:spLocks/>
          </p:cNvSpPr>
          <p:nvPr/>
        </p:nvSpPr>
        <p:spPr>
          <a:xfrm>
            <a:off x="841096" y="2049148"/>
            <a:ext cx="9177006" cy="4445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 sz="1800">
              <a:latin typeface="Calibri"/>
              <a:cs typeface="Calibri"/>
            </a:endParaRPr>
          </a:p>
          <a:p>
            <a:endParaRPr lang="en-US" sz="2400">
              <a:latin typeface="Calibri"/>
              <a:cs typeface="Calibri"/>
            </a:endParaRPr>
          </a:p>
          <a:p>
            <a:endParaRPr lang="en-US" sz="2400">
              <a:latin typeface="Calibri"/>
              <a:cs typeface="Calibri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8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3B79A-C9F5-D0E1-6CD7-1F46301C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73061"/>
            <a:ext cx="9756062" cy="44984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>
                <a:ea typeface="Calibri" panose="020F0502020204030204"/>
                <a:cs typeface="Calibri"/>
              </a:rPr>
              <a:t>Discovery</a:t>
            </a:r>
          </a:p>
          <a:p>
            <a:pPr marL="0" indent="0">
              <a:buNone/>
            </a:pPr>
            <a:r>
              <a:rPr lang="en-GB" b="1">
                <a:ea typeface="Calibri" panose="020F0502020204030204"/>
                <a:cs typeface="Calibri"/>
              </a:rPr>
              <a:t>Content</a:t>
            </a:r>
          </a:p>
          <a:p>
            <a:r>
              <a:rPr lang="en-GB" sz="1600">
                <a:ea typeface="Calibri" panose="020F0502020204030204"/>
                <a:cs typeface="Calibri"/>
              </a:rPr>
              <a:t>Libraries bookings</a:t>
            </a:r>
            <a:endParaRPr lang="en-GB">
              <a:cs typeface="Calibri" panose="020F0502020204030204"/>
            </a:endParaRPr>
          </a:p>
          <a:p>
            <a:pPr marL="0" indent="0">
              <a:buNone/>
            </a:pPr>
            <a:r>
              <a:rPr lang="en-GB" b="1">
                <a:ea typeface="Calibri" panose="020F0502020204030204"/>
                <a:cs typeface="Calibri"/>
              </a:rPr>
              <a:t>Design</a:t>
            </a:r>
          </a:p>
          <a:p>
            <a:pPr marL="0" indent="0">
              <a:buNone/>
            </a:pPr>
            <a:r>
              <a:rPr lang="en-GB" b="1">
                <a:ea typeface="Calibri" panose="020F0502020204030204"/>
                <a:cs typeface="Calibri"/>
              </a:rPr>
              <a:t>Development</a:t>
            </a:r>
          </a:p>
          <a:p>
            <a:pPr marL="0" indent="0">
              <a:buNone/>
            </a:pPr>
            <a:endParaRPr lang="en-GB" b="1"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GB" b="1">
                <a:ea typeface="Calibri" panose="020F0502020204030204"/>
                <a:cs typeface="Calibri"/>
              </a:rPr>
              <a:t>Christmas Holidays!</a:t>
            </a:r>
          </a:p>
          <a:p>
            <a:pPr marL="457200" indent="-457200"/>
            <a:endParaRPr lang="en-GB" sz="1400">
              <a:ea typeface="Calibri"/>
              <a:cs typeface="Calibri"/>
            </a:endParaRPr>
          </a:p>
          <a:p>
            <a:pPr marL="0" indent="0">
              <a:buNone/>
            </a:pPr>
            <a:endParaRPr lang="en-GB" b="1">
              <a:ea typeface="Calibri"/>
              <a:cs typeface="Calibri"/>
            </a:endParaRPr>
          </a:p>
          <a:p>
            <a:pPr marL="0" indent="0">
              <a:buNone/>
            </a:pPr>
            <a:endParaRPr lang="en-GB" b="1">
              <a:ea typeface="Calibri"/>
              <a:cs typeface="Calibri"/>
            </a:endParaRPr>
          </a:p>
          <a:p>
            <a:endParaRPr lang="en-GB" sz="1400">
              <a:ea typeface="Calibri"/>
              <a:cs typeface="Calibri"/>
            </a:endParaRPr>
          </a:p>
          <a:p>
            <a:pPr marL="0" indent="0">
              <a:buNone/>
            </a:pPr>
            <a:endParaRPr lang="en-GB" b="1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pPr marL="0" indent="0">
              <a:buNone/>
            </a:pPr>
            <a:endParaRPr lang="en-GB">
              <a:ea typeface="Calibri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09B7BB-A470-4900-5995-FDE60AF9749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3940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What's coming up in Sprint 12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03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Deployment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DF38579-5685-EADC-9199-339ABF44C637}"/>
              </a:ext>
            </a:extLst>
          </p:cNvPr>
          <p:cNvSpPr txBox="1">
            <a:spLocks/>
          </p:cNvSpPr>
          <p:nvPr/>
        </p:nvSpPr>
        <p:spPr>
          <a:xfrm>
            <a:off x="841096" y="2049148"/>
            <a:ext cx="9177006" cy="4445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61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06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CB101E-9743-81C6-61A4-93020DB6BD63}"/>
              </a:ext>
            </a:extLst>
          </p:cNvPr>
          <p:cNvSpPr txBox="1"/>
          <p:nvPr/>
        </p:nvSpPr>
        <p:spPr>
          <a:xfrm>
            <a:off x="942195" y="2269191"/>
            <a:ext cx="9395230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Gateshead Has Your Back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Design improvements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Add favicons, apple touch icons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Add </a:t>
            </a:r>
            <a:r>
              <a:rPr lang="en-US" err="1">
                <a:ea typeface="Calibri"/>
                <a:cs typeface="Calibri"/>
              </a:rPr>
              <a:t>Reciteme</a:t>
            </a:r>
            <a:r>
              <a:rPr lang="en-US">
                <a:ea typeface="Calibri"/>
                <a:cs typeface="Calibri"/>
              </a:rPr>
              <a:t> (Listen and translate)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Contact us email branding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Add GA4 tracking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Library events and general event design improvements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Local Nature Recovery Strategy website – Test and suggest design changes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Calibri"/>
                <a:cs typeface="Calibri"/>
              </a:rPr>
              <a:t>Capita payment page – Check and supply new CSS</a:t>
            </a:r>
          </a:p>
          <a:p>
            <a:pPr marL="285750" indent="-285750">
              <a:buFont typeface="Arial,Sans-Serif"/>
              <a:buChar char="•"/>
            </a:pPr>
            <a:r>
              <a:rPr lang="en-US" b="1">
                <a:ea typeface="Calibri"/>
                <a:cs typeface="Calibri"/>
              </a:rPr>
              <a:t>Design/Data - </a:t>
            </a:r>
            <a:r>
              <a:rPr lang="en-US">
                <a:ea typeface="Calibri"/>
                <a:cs typeface="Calibri"/>
              </a:rPr>
              <a:t>GA4 dashboard – Adult Social Care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6C61E19-6720-5B5B-873C-1A45E6B40A73}"/>
              </a:ext>
            </a:extLst>
          </p:cNvPr>
          <p:cNvSpPr txBox="1">
            <a:spLocks/>
          </p:cNvSpPr>
          <p:nvPr/>
        </p:nvSpPr>
        <p:spPr>
          <a:xfrm>
            <a:off x="876679" y="1376758"/>
            <a:ext cx="5123329" cy="94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Design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89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66DA2-0B14-7FB4-F27B-C4CF2CD61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FF7159-C534-53B0-D672-F95A51F7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 sz="3200">
                <a:latin typeface="Segoe UI Semibold"/>
                <a:cs typeface="Segoe UI Semibold"/>
              </a:rPr>
              <a:t>Gateshead Has Your Back</a:t>
            </a:r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117700-3D23-D6E7-6289-1C921DB0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82208C-484A-DFFF-A7EB-19CC1892A0CE}"/>
              </a:ext>
            </a:extLst>
          </p:cNvPr>
          <p:cNvSpPr txBox="1"/>
          <p:nvPr/>
        </p:nvSpPr>
        <p:spPr>
          <a:xfrm>
            <a:off x="838286" y="1368646"/>
            <a:ext cx="9918623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,Sans-Serif"/>
              <a:buChar char="•"/>
            </a:pPr>
            <a:r>
              <a:rPr lang="en-US">
                <a:cs typeface="Calibri" panose="020F0502020204030204"/>
              </a:rPr>
              <a:t>Design improvements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>
                <a:cs typeface="Calibri" panose="020F0502020204030204"/>
              </a:rPr>
              <a:t>Add favicons, apple touch icons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>
                <a:cs typeface="Calibri" panose="020F0502020204030204"/>
              </a:rPr>
              <a:t>Add </a:t>
            </a:r>
            <a:r>
              <a:rPr lang="en-US" err="1">
                <a:cs typeface="Calibri" panose="020F0502020204030204"/>
              </a:rPr>
              <a:t>Reciteme</a:t>
            </a:r>
            <a:r>
              <a:rPr lang="en-US">
                <a:cs typeface="Calibri" panose="020F0502020204030204"/>
              </a:rPr>
              <a:t> (Listen and translate)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Contact us email branding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Add GA4 tracking</a:t>
            </a: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6DCCC94-5A43-9BBC-E6E3-45AD8B604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113" y="1370297"/>
            <a:ext cx="543638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F4CE79-8B7B-8CE7-2EBA-967B68765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552" y="861361"/>
            <a:ext cx="2295525" cy="400050"/>
          </a:xfrm>
          <a:prstGeom prst="rect">
            <a:avLst/>
          </a:prstGeom>
        </p:spPr>
      </p:pic>
      <p:pic>
        <p:nvPicPr>
          <p:cNvPr id="9" name="Picture 8" descr="A logo of a hand and a heart&#10;&#10;Description automatically generated">
            <a:extLst>
              <a:ext uri="{FF2B5EF4-FFF2-40B4-BE49-F238E27FC236}">
                <a16:creationId xmlns:a16="http://schemas.microsoft.com/office/drawing/2014/main" id="{A3C59BCC-87D8-B5D1-9AFB-DA18A1565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9416" y="53595"/>
            <a:ext cx="1085618" cy="1262876"/>
          </a:xfrm>
          <a:prstGeom prst="rect">
            <a:avLst/>
          </a:prstGeom>
        </p:spPr>
      </p:pic>
      <p:pic>
        <p:nvPicPr>
          <p:cNvPr id="3" name="Picture 2" descr="A purple and white email&#10;&#10;Description automatically generated">
            <a:extLst>
              <a:ext uri="{FF2B5EF4-FFF2-40B4-BE49-F238E27FC236}">
                <a16:creationId xmlns:a16="http://schemas.microsoft.com/office/drawing/2014/main" id="{3577DB17-63A7-B9A8-EEF3-44FA02510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41" y="3660169"/>
            <a:ext cx="3162451" cy="2393245"/>
          </a:xfrm>
          <a:prstGeom prst="rect">
            <a:avLst/>
          </a:prstGeom>
        </p:spPr>
      </p:pic>
      <p:pic>
        <p:nvPicPr>
          <p:cNvPr id="5" name="Picture 4" descr="A purple and white card&#10;&#10;Description automatically generated">
            <a:extLst>
              <a:ext uri="{FF2B5EF4-FFF2-40B4-BE49-F238E27FC236}">
                <a16:creationId xmlns:a16="http://schemas.microsoft.com/office/drawing/2014/main" id="{736319D2-EC43-632D-97B1-46E7D8E46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5160" y="3660456"/>
            <a:ext cx="3368735" cy="242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92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F020D-DC45-9110-FE24-6C716B6A9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97C07B-22D7-E999-6AEC-6A0E5130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 sz="2400">
                <a:latin typeface="Segoe UI Semibold"/>
                <a:cs typeface="Segoe UI Semibold"/>
              </a:rPr>
              <a:t>Library events and general event design improvements</a:t>
            </a:r>
            <a:endParaRPr lang="en-US" sz="2400">
              <a:cs typeface="Calibri Ligh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2393E2C-2B07-51F4-8DC3-33F0384A1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5" name="Picture 4" descr="A screenshot of a search engine&#10;&#10;Description automatically generated">
            <a:extLst>
              <a:ext uri="{FF2B5EF4-FFF2-40B4-BE49-F238E27FC236}">
                <a16:creationId xmlns:a16="http://schemas.microsoft.com/office/drawing/2014/main" id="{6A1B385D-9EFC-D57D-C2B8-B4482FF94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60" y="1526823"/>
            <a:ext cx="1199420" cy="4114800"/>
          </a:xfrm>
          <a:prstGeom prst="rect">
            <a:avLst/>
          </a:prstGeom>
        </p:spPr>
      </p:pic>
      <p:pic>
        <p:nvPicPr>
          <p:cNvPr id="8" name="Picture 7" descr="A screenshot of a mobile phone&#10;&#10;Description automatically generated">
            <a:extLst>
              <a:ext uri="{FF2B5EF4-FFF2-40B4-BE49-F238E27FC236}">
                <a16:creationId xmlns:a16="http://schemas.microsoft.com/office/drawing/2014/main" id="{044AF9E7-CEBF-E768-6743-12C146327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844" y="1526822"/>
            <a:ext cx="1199420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218B56-99ED-081F-9562-AC6370D4F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739" y="1524000"/>
            <a:ext cx="4377447" cy="411480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9946096B-331F-70FB-08D5-D256333F3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610" y="1526352"/>
            <a:ext cx="437744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01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9D392-4168-13B4-A2FC-CA1DED07C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648AF7-6A29-2657-3D2C-58924521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 sz="2400">
                <a:latin typeface="Segoe UI Semibold"/>
                <a:cs typeface="Segoe UI Semibold"/>
              </a:rPr>
              <a:t>Capita payment pages </a:t>
            </a:r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918901-0889-6897-A45E-F2FA78E2D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6FEF4CC-F9E4-34FF-FD41-0F7620E86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381" y="1585332"/>
            <a:ext cx="3138118" cy="2321313"/>
          </a:xfrm>
          <a:prstGeom prst="rect">
            <a:avLst/>
          </a:prstGeom>
        </p:spPr>
      </p:pic>
      <p:pic>
        <p:nvPicPr>
          <p:cNvPr id="3" name="Picture 2" descr="A screenshot of a card&#10;&#10;Description automatically generated">
            <a:extLst>
              <a:ext uri="{FF2B5EF4-FFF2-40B4-BE49-F238E27FC236}">
                <a16:creationId xmlns:a16="http://schemas.microsoft.com/office/drawing/2014/main" id="{8097706D-9442-9A49-67A1-29C45BD9D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18" y="1585331"/>
            <a:ext cx="662940" cy="232131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DAAFD02-98A0-977B-5874-E9B96CEB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926" y="1579756"/>
            <a:ext cx="3661318" cy="2309945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A4DFC82E-7C5F-2B3C-DDC1-140B481E7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7841" y="1575110"/>
            <a:ext cx="830841" cy="2321313"/>
          </a:xfrm>
          <a:prstGeom prst="rect">
            <a:avLst/>
          </a:prstGeom>
        </p:spPr>
      </p:pic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DC9CA51-B2EB-686C-972C-C5E4CD3E3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926" y="4060903"/>
            <a:ext cx="3661317" cy="2438486"/>
          </a:xfrm>
          <a:prstGeom prst="rect">
            <a:avLst/>
          </a:prstGeom>
        </p:spPr>
      </p:pic>
      <p:pic>
        <p:nvPicPr>
          <p:cNvPr id="13" name="Picture 12" descr="A screenshot of a payment form&#10;&#10;Description automatically generated">
            <a:extLst>
              <a:ext uri="{FF2B5EF4-FFF2-40B4-BE49-F238E27FC236}">
                <a16:creationId xmlns:a16="http://schemas.microsoft.com/office/drawing/2014/main" id="{65DC5CEE-1E91-0FB8-3C1A-8A18A839FA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719" y="4065548"/>
            <a:ext cx="800946" cy="2655849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2F46BA31-EA94-EAE5-7C27-2BE8F571C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1976" y="4014439"/>
            <a:ext cx="3140927" cy="1813068"/>
          </a:xfrm>
          <a:prstGeom prst="rect">
            <a:avLst/>
          </a:prstGeom>
        </p:spPr>
      </p:pic>
      <p:pic>
        <p:nvPicPr>
          <p:cNvPr id="15" name="Picture 14" descr="A screenshot of a password&#10;&#10;Description automatically generated">
            <a:extLst>
              <a:ext uri="{FF2B5EF4-FFF2-40B4-BE49-F238E27FC236}">
                <a16:creationId xmlns:a16="http://schemas.microsoft.com/office/drawing/2014/main" id="{EC7A10A0-9E0B-3890-5417-B67CD0B883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451" y="4019085"/>
            <a:ext cx="715103" cy="17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90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>
                <a:latin typeface="Segoe UI Semibold"/>
                <a:cs typeface="Segoe UI Semibold"/>
              </a:rPr>
              <a:t>Sprint 10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76679" y="1376758"/>
            <a:ext cx="5123329" cy="94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CD6C19-FF9C-4ACA-E6EC-351367735C31}"/>
              </a:ext>
            </a:extLst>
          </p:cNvPr>
          <p:cNvSpPr txBox="1"/>
          <p:nvPr/>
        </p:nvSpPr>
        <p:spPr>
          <a:xfrm>
            <a:off x="942195" y="2269191"/>
            <a:ext cx="9395230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3 email marketing campaigns -  2 for Go Gateshead and Gateshead Now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Intranet updates - new page showing benefits, financial support and welfare ward profiles, pay scales updated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Wireframe for bookings to make it easier for us and libraries to add and amend bookings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Libraries event bookings 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Gritting and salt bins web content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Wireframe revised salt requests form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Wireframe Care Call request form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Add Christmas bin collection day changes notice to website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Leader's Christmas messages</a:t>
            </a:r>
          </a:p>
          <a:p>
            <a:pPr marL="285750" indent="-285750">
              <a:buFont typeface="Arial,Sans-Serif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833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EE07A-BDD4-6BB5-6CCF-C0D046928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E2FAC6-7ABC-7BE9-68D7-0462CC55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 sz="3200">
                <a:latin typeface="Segoe UI Semibold"/>
                <a:cs typeface="Segoe UI Semibold"/>
              </a:rPr>
              <a:t>Email marketing campaigns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9C75046-8203-694B-2D61-B280848A8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FE15C2CE-363B-6A2F-A1F8-C4F19184D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322" y="922353"/>
            <a:ext cx="2170962" cy="5576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BF9168-1CEF-DB3B-6673-3E605A55E294}"/>
              </a:ext>
            </a:extLst>
          </p:cNvPr>
          <p:cNvSpPr txBox="1"/>
          <p:nvPr/>
        </p:nvSpPr>
        <p:spPr>
          <a:xfrm>
            <a:off x="838286" y="1368646"/>
            <a:ext cx="7101533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Gateshead Now – 19 December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Sent to swimming lesson customers warning them that under 8s should not be unaccompanied in the pool 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Sent to swimming lesson customers with Christmas opening hours</a:t>
            </a: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34CB6B-9EB8-83F7-208A-74BEEA99D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963" y="2509210"/>
            <a:ext cx="1867041" cy="3894668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6D33EA-6977-8C23-1F93-F37AE2CCC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090" y="2537434"/>
            <a:ext cx="2027496" cy="383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2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F1646-DDCB-0CEC-AD8E-40BC07C6D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C0D111-3F2D-FA29-E571-5B127689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 sz="3200">
                <a:latin typeface="Segoe UI Semibold"/>
                <a:cs typeface="Segoe UI Semibold"/>
              </a:rPr>
              <a:t>Bookings wireframe</a:t>
            </a:r>
            <a:endParaRPr lang="en-GB" sz="3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5AFF7D-168B-B8B6-40AF-DF39B39A0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62609-B8BA-326E-2A80-4CD718B1D743}"/>
              </a:ext>
            </a:extLst>
          </p:cNvPr>
          <p:cNvSpPr txBox="1"/>
          <p:nvPr/>
        </p:nvSpPr>
        <p:spPr>
          <a:xfrm>
            <a:off x="838286" y="1368646"/>
            <a:ext cx="991862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Improvements to bookings Manage Platform to make it easier for us and libraries to know how to add content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 panose="020F0502020204030204"/>
              </a:rPr>
              <a:t>New tiles with Set up, Manage, Search and Review with additional support text for each section</a:t>
            </a: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 descr="A screenshot of a contact page&#10;&#10;Description automatically generated">
            <a:extLst>
              <a:ext uri="{FF2B5EF4-FFF2-40B4-BE49-F238E27FC236}">
                <a16:creationId xmlns:a16="http://schemas.microsoft.com/office/drawing/2014/main" id="{A84DD6B1-7B7C-8D33-CEA2-EED6749B2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73" y="2363065"/>
            <a:ext cx="4897871" cy="3667415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439BDB6-24BF-4497-8978-1C7C521BF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862" y="2268393"/>
            <a:ext cx="4532459" cy="37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9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7" ma:contentTypeDescription="Create a new document." ma:contentTypeScope="" ma:versionID="2c8d8cecdfe195a313d25af95bf8b5ef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b04b573e389633c5ccdbf07f30927aee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  <SharedWithUsers xmlns="c8e648f4-8199-4cf4-a3ba-75450ed0a186">
      <UserInfo>
        <DisplayName>Heather Marshall</DisplayName>
        <AccountId>22</AccountId>
        <AccountType/>
      </UserInfo>
      <UserInfo>
        <DisplayName>Julia Armstrong</DisplayName>
        <AccountId>42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504BA5-8A79-4166-B38C-3A1CF082C81A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5FB1A40-D5CA-4E52-8B07-0406F509CBE3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c8e648f4-8199-4cf4-a3ba-75450ed0a186"/>
    <ds:schemaRef ds:uri="a9b14026-4734-489e-8f15-b25a46bca78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965</Words>
  <Application>Microsoft Office PowerPoint</Application>
  <PresentationFormat>Widescreen</PresentationFormat>
  <Paragraphs>323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-apple-system</vt:lpstr>
      <vt:lpstr>Arial</vt:lpstr>
      <vt:lpstr>Arial,Sans-Serif</vt:lpstr>
      <vt:lpstr>Calibri</vt:lpstr>
      <vt:lpstr>Calibri Light</vt:lpstr>
      <vt:lpstr>Courier New</vt:lpstr>
      <vt:lpstr>Segoe UI Semibold</vt:lpstr>
      <vt:lpstr>Segoe UI Semilight</vt:lpstr>
      <vt:lpstr>Office Theme</vt:lpstr>
      <vt:lpstr>Sprint 12 Show and Tell 20/12/2023</vt:lpstr>
      <vt:lpstr>PowerPoint Presentation</vt:lpstr>
      <vt:lpstr>PowerPoint Presentation</vt:lpstr>
      <vt:lpstr>Gateshead Has Your Back</vt:lpstr>
      <vt:lpstr>Library events and general event design improvements</vt:lpstr>
      <vt:lpstr>Capita payment pages </vt:lpstr>
      <vt:lpstr>Sprint 10</vt:lpstr>
      <vt:lpstr>Email marketing campaigns</vt:lpstr>
      <vt:lpstr>Bookings wireframe</vt:lpstr>
      <vt:lpstr>Intranet updates </vt:lpstr>
      <vt:lpstr>Gritting and salt bins web content</vt:lpstr>
      <vt:lpstr>Salt bins wireframe</vt:lpstr>
      <vt:lpstr>Care Call request wireframe</vt:lpstr>
      <vt:lpstr>Add Christmas bin collection day changes notice to gateshead.gov.uk</vt:lpstr>
      <vt:lpstr>Leader's Christmas messages</vt:lpstr>
      <vt:lpstr>Sprint 10</vt:lpstr>
      <vt:lpstr>Sprint 10</vt:lpstr>
      <vt:lpstr>Sprint 10</vt:lpstr>
      <vt:lpstr>Sprint 10</vt:lpstr>
      <vt:lpstr>Sprint 10</vt:lpstr>
      <vt:lpstr>Sprint 10</vt:lpstr>
      <vt:lpstr>Sprint 10</vt:lpstr>
      <vt:lpstr>Sprint 10</vt:lpstr>
      <vt:lpstr>Sprint 10</vt:lpstr>
      <vt:lpstr>Sprint 10</vt:lpstr>
      <vt:lpstr>Sprint 10</vt:lpstr>
      <vt:lpstr>PowerPoint Presentation</vt:lpstr>
      <vt:lpstr>Sprint 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lastModifiedBy>Carol Thirlwell</cp:lastModifiedBy>
  <cp:revision>1</cp:revision>
  <dcterms:created xsi:type="dcterms:W3CDTF">2022-01-17T11:39:30Z</dcterms:created>
  <dcterms:modified xsi:type="dcterms:W3CDTF">2024-01-03T09:25:52Z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