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07" r:id="rId5"/>
    <p:sldId id="325" r:id="rId6"/>
    <p:sldId id="327" r:id="rId7"/>
    <p:sldId id="328" r:id="rId8"/>
    <p:sldId id="329" r:id="rId9"/>
    <p:sldId id="330" r:id="rId10"/>
    <p:sldId id="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58E4C-DB9D-41C6-A87B-2693C5897DDA}" v="17" dt="2023-10-18T11:50:38.069"/>
    <p1510:client id="{FCA7B12A-0B7C-741C-C508-EFB33D4D806C}" v="13" dt="2023-10-17T16:31:34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1</a:t>
            </a:r>
            <a:br>
              <a:rPr lang="en-GB" sz="540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Show and Tell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Discovery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>
                <a:latin typeface="Segoe UI Semilight"/>
                <a:cs typeface="Segoe UI Semilight"/>
              </a:rPr>
              <a:t>Social housing – alteration request process</a:t>
            </a:r>
          </a:p>
          <a:p>
            <a:r>
              <a:rPr lang="en-GB" sz="2400">
                <a:latin typeface="Segoe UI Semilight"/>
                <a:cs typeface="Segoe UI Semilight"/>
              </a:rPr>
              <a:t>Business rates - change of address</a:t>
            </a:r>
          </a:p>
          <a:p>
            <a:pPr marL="0" indent="0">
              <a:buNone/>
            </a:pPr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r>
              <a:rPr lang="en-GB">
                <a:latin typeface="Segoe UI Semibold"/>
                <a:cs typeface="Segoe UI Semibold"/>
              </a:rPr>
              <a:t>Spikes</a:t>
            </a:r>
          </a:p>
          <a:p>
            <a:r>
              <a:rPr lang="en-GB" sz="2400">
                <a:latin typeface="Segoe UI Semilight"/>
                <a:cs typeface="Segoe UI Semilight"/>
              </a:rPr>
              <a:t>Blue Badge – investigate payment issue</a:t>
            </a:r>
          </a:p>
          <a:p>
            <a:r>
              <a:rPr lang="en-GB" sz="2400">
                <a:latin typeface="Segoe UI Semilight"/>
                <a:cs typeface="Segoe UI Semilight"/>
              </a:rPr>
              <a:t>Blue Badge – investigate backlog of outstanding applications</a:t>
            </a: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6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Data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 dirty="0">
                <a:latin typeface="Segoe UI Semilight"/>
                <a:cs typeface="Segoe UI Semilight"/>
              </a:rPr>
              <a:t>Rebuild channel data dashboard</a:t>
            </a:r>
          </a:p>
          <a:p>
            <a:r>
              <a:rPr lang="en-GB" sz="2400" dirty="0" err="1">
                <a:latin typeface="Segoe UI Semilight"/>
                <a:cs typeface="Segoe UI Semilight"/>
              </a:rPr>
              <a:t>Bewicks</a:t>
            </a:r>
            <a:r>
              <a:rPr lang="en-GB" sz="2400" dirty="0">
                <a:latin typeface="Segoe UI Semilight"/>
                <a:cs typeface="Segoe UI Semilight"/>
              </a:rPr>
              <a:t> order form – reports</a:t>
            </a:r>
          </a:p>
          <a:p>
            <a:pPr marL="0" indent="0">
              <a:buNone/>
            </a:pPr>
            <a:r>
              <a:rPr lang="en-GB" dirty="0">
                <a:latin typeface="Segoe UI Semibold"/>
                <a:cs typeface="Segoe UI Semibold"/>
              </a:rPr>
              <a:t>Testing</a:t>
            </a:r>
          </a:p>
          <a:p>
            <a:r>
              <a:rPr lang="en-GB" sz="2400" dirty="0">
                <a:latin typeface="Segoe UI Semilight"/>
                <a:cs typeface="Segoe UI Semilight"/>
              </a:rPr>
              <a:t>Same day skips – team tested</a:t>
            </a:r>
          </a:p>
          <a:p>
            <a:r>
              <a:rPr lang="en-GB" sz="2400" dirty="0">
                <a:latin typeface="Segoe UI Semilight"/>
                <a:cs typeface="Segoe UI Semilight"/>
              </a:rPr>
              <a:t>Blue Badge – investigate backlog of outstanding applications</a:t>
            </a:r>
          </a:p>
          <a:p>
            <a:r>
              <a:rPr lang="en-GB" sz="2400" dirty="0">
                <a:latin typeface="Segoe UI Semilight"/>
                <a:cs typeface="Segoe UI Semilight"/>
              </a:rPr>
              <a:t>Cancel a Blue Badge </a:t>
            </a:r>
            <a:endParaRPr lang="en-GB" dirty="0"/>
          </a:p>
          <a:p>
            <a:pPr marL="0" indent="0">
              <a:buNone/>
            </a:pPr>
            <a:r>
              <a:rPr lang="en-GB" sz="2800" dirty="0">
                <a:latin typeface="Segoe UI Semibold"/>
                <a:cs typeface="Segoe UI Semibold"/>
              </a:rPr>
              <a:t>Go live</a:t>
            </a:r>
          </a:p>
          <a:p>
            <a:r>
              <a:rPr lang="en-GB" sz="2400" dirty="0">
                <a:latin typeface="Segoe UI Light"/>
                <a:cs typeface="Segoe UI Light"/>
              </a:rPr>
              <a:t>Public Health content and structure</a:t>
            </a:r>
          </a:p>
          <a:p>
            <a:r>
              <a:rPr lang="en-GB" sz="2400" dirty="0">
                <a:latin typeface="Segoe UI Light"/>
                <a:cs typeface="Segoe UI Light"/>
              </a:rPr>
              <a:t>Same day skips</a:t>
            </a:r>
          </a:p>
          <a:p>
            <a:pPr marL="0" indent="0">
              <a:buNone/>
            </a:pPr>
            <a:endParaRPr lang="en-GB" sz="2400" dirty="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 dirty="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 dirty="0">
              <a:latin typeface="Segoe UI Semilight"/>
              <a:cs typeface="Segoe UI Semilight"/>
            </a:endParaRPr>
          </a:p>
          <a:p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>
                <a:effectLst/>
                <a:latin typeface="Segoe UI Semilight"/>
                <a:ea typeface="Times New Roman" panose="02020603050405020304" pitchFamily="18" charset="0"/>
                <a:cs typeface="Segoe UI Semilight"/>
              </a:rPr>
              <a:t>ICT policies (x2</a:t>
            </a:r>
            <a:r>
              <a:rPr lang="en-GB" sz="2400">
                <a:latin typeface="Segoe UI Semilight"/>
                <a:ea typeface="Times New Roman" panose="02020603050405020304" pitchFamily="18" charset="0"/>
                <a:cs typeface="Segoe UI Semilight"/>
              </a:rPr>
              <a:t>) –</a:t>
            </a:r>
            <a:r>
              <a:rPr lang="en-GB" sz="2400">
                <a:effectLst/>
                <a:latin typeface="Segoe UI Semilight"/>
                <a:ea typeface="Times New Roman" panose="02020603050405020304" pitchFamily="18" charset="0"/>
                <a:cs typeface="Segoe UI Semilight"/>
              </a:rPr>
              <a:t> </a:t>
            </a:r>
            <a:r>
              <a:rPr lang="en-GB" sz="2400">
                <a:latin typeface="Segoe UI Semilight"/>
                <a:cs typeface="Segoe UI Semilight"/>
              </a:rPr>
              <a:t>convert PDF to HTML</a:t>
            </a:r>
            <a:endParaRPr lang="en-GB" sz="2400">
              <a:effectLst/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r>
              <a:rPr lang="en-GB" sz="2400">
                <a:latin typeface="Segoe UI Semilight"/>
                <a:cs typeface="Segoe UI Semilight"/>
              </a:rPr>
              <a:t>Housing - tenancy agreement – convert PDF to HTML</a:t>
            </a:r>
          </a:p>
          <a:p>
            <a:r>
              <a:rPr lang="en-GB" sz="2400">
                <a:latin typeface="Segoe UI Semilight"/>
                <a:cs typeface="Segoe UI Semilight"/>
              </a:rPr>
              <a:t>Council Tax e-billing – my account content and wireframe</a:t>
            </a:r>
          </a:p>
          <a:p>
            <a:r>
              <a:rPr lang="en-GB" sz="2400">
                <a:latin typeface="Segoe UI Semilight"/>
                <a:cs typeface="Segoe UI Semilight"/>
              </a:rPr>
              <a:t>Green steps content</a:t>
            </a:r>
          </a:p>
          <a:p>
            <a:r>
              <a:rPr lang="en-GB" sz="2400">
                <a:latin typeface="Segoe UI Semilight"/>
                <a:cs typeface="Segoe UI Semilight"/>
              </a:rPr>
              <a:t>Update PCI policy</a:t>
            </a:r>
          </a:p>
          <a:p>
            <a:r>
              <a:rPr lang="en-GB" sz="2400">
                <a:latin typeface="Segoe UI Semilight"/>
                <a:cs typeface="Segoe UI Semilight"/>
              </a:rPr>
              <a:t>Pay / organisation text updates and PDF to HTML</a:t>
            </a: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>
                <a:latin typeface="Segoe UI Semilight"/>
                <a:cs typeface="Segoe UI Semilight"/>
              </a:rPr>
              <a:t>Waste permits content change</a:t>
            </a:r>
          </a:p>
          <a:p>
            <a:r>
              <a:rPr lang="en-GB" sz="2400">
                <a:latin typeface="Segoe UI Semilight"/>
                <a:ea typeface="+mn-lt"/>
                <a:cs typeface="Segoe UI Semilight"/>
              </a:rPr>
              <a:t>Regeneration content updates </a:t>
            </a:r>
          </a:p>
          <a:p>
            <a:r>
              <a:rPr lang="en-GB" sz="2400">
                <a:latin typeface="Segoe UI Semilight"/>
                <a:ea typeface="+mn-lt"/>
                <a:cs typeface="+mn-lt"/>
              </a:rPr>
              <a:t>Household Support Fund (HSF) - updated help text and wireframe</a:t>
            </a:r>
            <a:endParaRPr lang="en-GB" sz="2400">
              <a:latin typeface="Segoe UI Semilight"/>
              <a:cs typeface="Segoe UI Semilight"/>
            </a:endParaRPr>
          </a:p>
          <a:p>
            <a:r>
              <a:rPr lang="en-GB" sz="2400">
                <a:latin typeface="Segoe UI Semilight"/>
                <a:cs typeface="Segoe UI Semilight"/>
              </a:rPr>
              <a:t>Bookings  - new template for post event feedback</a:t>
            </a:r>
          </a:p>
          <a:p>
            <a:r>
              <a:rPr lang="en-GB" sz="2400">
                <a:latin typeface="Segoe UI Semilight"/>
                <a:cs typeface="Segoe UI Semilight"/>
              </a:rPr>
              <a:t>Public Health – hide Covid content</a:t>
            </a:r>
          </a:p>
          <a:p>
            <a:r>
              <a:rPr lang="en-GB" sz="2400">
                <a:latin typeface="Segoe UI Semilight"/>
                <a:cs typeface="Segoe UI Semilight"/>
              </a:rPr>
              <a:t>Gateshead Exchange – wireframe two new forms</a:t>
            </a: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HWRC bookings – allow appointments for bikes</a:t>
            </a:r>
          </a:p>
          <a:p>
            <a:r>
              <a:rPr lang="en-GB" sz="2400">
                <a:latin typeface="Segoe UI Semilight"/>
                <a:cs typeface="Segoe UI Semilight"/>
              </a:rPr>
              <a:t>Waste permits – bikes / motorbikes with trailers</a:t>
            </a:r>
          </a:p>
          <a:p>
            <a:r>
              <a:rPr lang="en-GB" sz="2400">
                <a:latin typeface="Segoe UI Semilight"/>
                <a:cs typeface="Segoe UI Semilight"/>
              </a:rPr>
              <a:t>Skip permits 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Improvements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New members</a:t>
            </a:r>
          </a:p>
          <a:p>
            <a:r>
              <a:rPr lang="en-GB" sz="2400">
                <a:latin typeface="Segoe UI Semilight"/>
                <a:cs typeface="Segoe UI Semilight"/>
              </a:rPr>
              <a:t>Registrars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Blaydon birth registration appointments  - feedback following testing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Hide Blaydon option until go live confirmed 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Household Support Fund (HSF)</a:t>
            </a:r>
          </a:p>
          <a:p>
            <a:pPr lvl="1"/>
            <a:r>
              <a:rPr lang="en-GB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Amendments to HSF October 23</a:t>
            </a:r>
          </a:p>
          <a:p>
            <a:pPr lvl="1"/>
            <a:r>
              <a:rPr lang="en-GB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Amendments to statement upload page</a:t>
            </a:r>
          </a:p>
          <a:p>
            <a:pPr marL="0" indent="0">
              <a:buNone/>
            </a:pPr>
            <a:endParaRPr lang="en-GB" sz="24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 (cont.)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 err="1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Mayrise</a:t>
            </a:r>
            <a:r>
              <a:rPr lang="en-GB" sz="240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– Generate multiple defects for multiple street light reports</a:t>
            </a:r>
          </a:p>
          <a:p>
            <a:r>
              <a:rPr lang="en-GB" sz="2400">
                <a:latin typeface="Segoe UI Semilight"/>
                <a:cs typeface="Segoe UI Semilight"/>
              </a:rPr>
              <a:t>Blue Badge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Lost and stolen check your answers page title</a:t>
            </a:r>
          </a:p>
          <a:p>
            <a:r>
              <a:rPr lang="en-GB" sz="2400">
                <a:latin typeface="Segoe UI Semilight"/>
                <a:cs typeface="Segoe UI Semilight"/>
              </a:rPr>
              <a:t>Payment issues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Skin piercing payment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Resident parking permit payment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Business parking payment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Change of vehicle parking payment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Health professionals parking payment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Landlord parking payment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Replacement parking payment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Resident visitor scratch card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Trade parking payment</a:t>
            </a:r>
          </a:p>
          <a:p>
            <a:pPr lvl="1"/>
            <a:r>
              <a:rPr lang="en-GB" sz="2000">
                <a:latin typeface="Segoe UI Semilight"/>
                <a:cs typeface="Segoe UI Semilight"/>
              </a:rPr>
              <a:t>West street loading bay payment</a:t>
            </a:r>
          </a:p>
          <a:p>
            <a:pPr marL="0" indent="0">
              <a:buNone/>
            </a:pPr>
            <a:endParaRPr lang="en-GB" sz="24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6" ma:contentTypeDescription="Create a new document." ma:contentTypeScope="" ma:versionID="16e4a00377e33fb29ef050d1698be58e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9b937920a9803264e872f8deef872c1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5c5cbd2-6836-47ba-85e9-b8c43d58c5cd"/>
    <ds:schemaRef ds:uri="430faec3-1c3d-46a7-9d9c-3bf445e66e6f"/>
    <ds:schemaRef ds:uri="http://www.w3.org/XML/1998/namespace"/>
    <ds:schemaRef ds:uri="c8e648f4-8199-4cf4-a3ba-75450ed0a186"/>
    <ds:schemaRef ds:uri="a9b14026-4734-489e-8f15-b25a46bca782"/>
  </ds:schemaRefs>
</ds:datastoreItem>
</file>

<file path=customXml/itemProps3.xml><?xml version="1.0" encoding="utf-8"?>
<ds:datastoreItem xmlns:ds="http://schemas.openxmlformats.org/officeDocument/2006/customXml" ds:itemID="{14C53FE0-2DB0-406C-80AF-65ACE6F15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b14026-4734-489e-8f15-b25a46bca782"/>
    <ds:schemaRef ds:uri="c8e648f4-8199-4cf4-a3ba-75450ed0a1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Widescreen</PresentationFormat>
  <Paragraphs>90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Sprint 1 Show and Tell</vt:lpstr>
      <vt:lpstr>Sprint 1. </vt:lpstr>
      <vt:lpstr>Sprint 1. </vt:lpstr>
      <vt:lpstr>Sprint 1. </vt:lpstr>
      <vt:lpstr>Sprint 1. </vt:lpstr>
      <vt:lpstr>Sprint 1.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lastModifiedBy>Gary Williamson</cp:lastModifiedBy>
  <cp:revision>2</cp:revision>
  <dcterms:created xsi:type="dcterms:W3CDTF">2022-01-17T11:39:30Z</dcterms:created>
  <dcterms:modified xsi:type="dcterms:W3CDTF">2024-05-16T10:30:07Z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</Properties>
</file>