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07" r:id="rId5"/>
    <p:sldId id="325" r:id="rId6"/>
    <p:sldId id="327" r:id="rId7"/>
    <p:sldId id="329" r:id="rId8"/>
    <p:sldId id="337" r:id="rId9"/>
    <p:sldId id="338" r:id="rId10"/>
    <p:sldId id="328" r:id="rId11"/>
    <p:sldId id="332" r:id="rId12"/>
    <p:sldId id="334" r:id="rId13"/>
    <p:sldId id="333" r:id="rId14"/>
    <p:sldId id="335" r:id="rId15"/>
    <p:sldId id="336" r:id="rId16"/>
    <p:sldId id="339" r:id="rId17"/>
    <p:sldId id="341" r:id="rId18"/>
    <p:sldId id="342" r:id="rId19"/>
    <p:sldId id="343" r:id="rId20"/>
    <p:sldId id="340" r:id="rId21"/>
    <p:sldId id="330" r:id="rId22"/>
    <p:sldId id="331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3E366-27E7-38CB-9C8F-B03DE3015A95}" v="180" dt="2023-10-25T12:29:11.638"/>
    <p1510:client id="{195A05EE-563E-41D2-A43D-EC8F9DD600CB}" v="105" dt="2023-10-24T15:55:53.963"/>
    <p1510:client id="{52BE692E-17A1-4B07-B217-5BB7031288E0}" v="75" vWet="77" dt="2023-10-25T12:24:18.242"/>
    <p1510:client id="{591A08DB-D736-48D2-85D6-7CA68B7A4CDB}" v="104" vWet="106" dt="2023-10-25T12:24:23.099"/>
    <p1510:client id="{5F9DF57F-0DEB-9881-CD78-5B4E9A3AEC99}" v="42" dt="2023-10-25T09:29:45.392"/>
    <p1510:client id="{6096960D-2E8D-F5C2-A896-F6CE49E8AB20}" v="29" dt="2023-10-24T10:34:06.199"/>
    <p1510:client id="{96E205F4-3960-406E-A14C-29E02F832508}" v="57" dt="2023-10-24T10:29:35.977"/>
    <p1510:client id="{9717E584-3D50-242F-0FE2-657387E2B978}" v="13" dt="2023-10-24T10:38:16.296"/>
    <p1510:client id="{D6D069A0-777D-AF50-00B6-421F0E206986}" v="279" dt="2023-10-24T10:55:54.413"/>
    <p1510:client id="{D932CFA8-4748-4EE6-8B96-7439B2475C42}" v="96" dt="2023-10-25T12:31:26.457"/>
    <p1510:client id="{E5035083-FD98-6895-2EEA-3378A944AA44}" v="62" dt="2023-10-25T13:13:35.014"/>
    <p1510:client id="{EA887B1E-7D62-48FB-81CF-DCBF044CF894}" v="154" dt="2023-10-25T13:12:18.974"/>
    <p1510:client id="{F666D119-D026-1B6D-72C4-79824424FE0D}" v="1" dt="2023-10-26T07:41:03.750"/>
    <p1510:client id="{F972C2F6-96AB-4051-AA8D-D8F9C3FD0C6D}" v="244" dt="2023-10-25T12:35:16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Lingwood" userId="S::clairelingwood@gateshead.gov.uk::60754b3d-f12b-4ee0-8e36-59f1d021ad9c" providerId="AD" clId="Web-{6096960D-2E8D-F5C2-A896-F6CE49E8AB20}"/>
    <pc:docChg chg="modSld">
      <pc:chgData name="Claire Lingwood" userId="S::clairelingwood@gateshead.gov.uk::60754b3d-f12b-4ee0-8e36-59f1d021ad9c" providerId="AD" clId="Web-{6096960D-2E8D-F5C2-A896-F6CE49E8AB20}" dt="2023-10-24T10:34:06.199" v="28" actId="20577"/>
      <pc:docMkLst>
        <pc:docMk/>
      </pc:docMkLst>
      <pc:sldChg chg="modSp">
        <pc:chgData name="Claire Lingwood" userId="S::clairelingwood@gateshead.gov.uk::60754b3d-f12b-4ee0-8e36-59f1d021ad9c" providerId="AD" clId="Web-{6096960D-2E8D-F5C2-A896-F6CE49E8AB20}" dt="2023-10-24T10:34:06.199" v="28" actId="20577"/>
        <pc:sldMkLst>
          <pc:docMk/>
          <pc:sldMk cId="296716501" sldId="329"/>
        </pc:sldMkLst>
        <pc:spChg chg="mod">
          <ac:chgData name="Claire Lingwood" userId="S::clairelingwood@gateshead.gov.uk::60754b3d-f12b-4ee0-8e36-59f1d021ad9c" providerId="AD" clId="Web-{6096960D-2E8D-F5C2-A896-F6CE49E8AB20}" dt="2023-10-24T10:34:06.199" v="28" actId="20577"/>
          <ac:spMkLst>
            <pc:docMk/>
            <pc:sldMk cId="296716501" sldId="329"/>
            <ac:spMk id="2" creationId="{DDF38579-5685-EADC-9199-339ABF44C637}"/>
          </ac:spMkLst>
        </pc:spChg>
      </pc:sldChg>
    </pc:docChg>
  </pc:docChgLst>
  <pc:docChgLst>
    <pc:chgData name="Tracy Willumsen" userId="S::tracywillumsen@gateshead.gov.uk::4fd40c23-caca-4664-a6b6-3167228c2cb6" providerId="AD" clId="Web-{D6D069A0-777D-AF50-00B6-421F0E206986}"/>
    <pc:docChg chg="modSld">
      <pc:chgData name="Tracy Willumsen" userId="S::tracywillumsen@gateshead.gov.uk::4fd40c23-caca-4664-a6b6-3167228c2cb6" providerId="AD" clId="Web-{D6D069A0-777D-AF50-00B6-421F0E206986}" dt="2023-10-24T10:55:54.413" v="142" actId="20577"/>
      <pc:docMkLst>
        <pc:docMk/>
      </pc:docMkLst>
      <pc:sldChg chg="modSp">
        <pc:chgData name="Tracy Willumsen" userId="S::tracywillumsen@gateshead.gov.uk::4fd40c23-caca-4664-a6b6-3167228c2cb6" providerId="AD" clId="Web-{D6D069A0-777D-AF50-00B6-421F0E206986}" dt="2023-10-24T10:55:54.413" v="142" actId="20577"/>
        <pc:sldMkLst>
          <pc:docMk/>
          <pc:sldMk cId="277833582" sldId="328"/>
        </pc:sldMkLst>
        <pc:spChg chg="mod">
          <ac:chgData name="Tracy Willumsen" userId="S::tracywillumsen@gateshead.gov.uk::4fd40c23-caca-4664-a6b6-3167228c2cb6" providerId="AD" clId="Web-{D6D069A0-777D-AF50-00B6-421F0E206986}" dt="2023-10-24T10:55:54.413" v="142" actId="20577"/>
          <ac:spMkLst>
            <pc:docMk/>
            <pc:sldMk cId="277833582" sldId="328"/>
            <ac:spMk id="11" creationId="{70A5A534-9AAF-8A45-C9E3-16531D3538B3}"/>
          </ac:spMkLst>
        </pc:spChg>
      </pc:sldChg>
    </pc:docChg>
  </pc:docChgLst>
  <pc:docChgLst>
    <pc:chgData name="Emma Richardson" userId="S::emmarichardson@gateshead.gov.uk::40b5a1ab-a070-41b0-ab95-d1c011941413" providerId="AD" clId="Web-{F972C2F6-96AB-4051-AA8D-D8F9C3FD0C6D}"/>
    <pc:docChg chg="modSld">
      <pc:chgData name="Emma Richardson" userId="S::emmarichardson@gateshead.gov.uk::40b5a1ab-a070-41b0-ab95-d1c011941413" providerId="AD" clId="Web-{F972C2F6-96AB-4051-AA8D-D8F9C3FD0C6D}" dt="2023-10-25T12:35:16.294" v="197" actId="20577"/>
      <pc:docMkLst>
        <pc:docMk/>
      </pc:docMkLst>
      <pc:sldChg chg="modSp">
        <pc:chgData name="Emma Richardson" userId="S::emmarichardson@gateshead.gov.uk::40b5a1ab-a070-41b0-ab95-d1c011941413" providerId="AD" clId="Web-{F972C2F6-96AB-4051-AA8D-D8F9C3FD0C6D}" dt="2023-10-25T12:35:16.294" v="197" actId="20577"/>
        <pc:sldMkLst>
          <pc:docMk/>
          <pc:sldMk cId="277833582" sldId="328"/>
        </pc:sldMkLst>
        <pc:spChg chg="mod">
          <ac:chgData name="Emma Richardson" userId="S::emmarichardson@gateshead.gov.uk::40b5a1ab-a070-41b0-ab95-d1c011941413" providerId="AD" clId="Web-{F972C2F6-96AB-4051-AA8D-D8F9C3FD0C6D}" dt="2023-10-25T12:35:16.294" v="197" actId="20577"/>
          <ac:spMkLst>
            <pc:docMk/>
            <pc:sldMk cId="277833582" sldId="328"/>
            <ac:spMk id="2" creationId="{DDF38579-5685-EADC-9199-339ABF44C637}"/>
          </ac:spMkLst>
        </pc:spChg>
        <pc:spChg chg="mod">
          <ac:chgData name="Emma Richardson" userId="S::emmarichardson@gateshead.gov.uk::40b5a1ab-a070-41b0-ab95-d1c011941413" providerId="AD" clId="Web-{F972C2F6-96AB-4051-AA8D-D8F9C3FD0C6D}" dt="2023-10-25T12:34:56.466" v="185" actId="20577"/>
          <ac:spMkLst>
            <pc:docMk/>
            <pc:sldMk cId="277833582" sldId="328"/>
            <ac:spMk id="11" creationId="{70A5A534-9AAF-8A45-C9E3-16531D3538B3}"/>
          </ac:spMkLst>
        </pc:spChg>
      </pc:sldChg>
    </pc:docChg>
  </pc:docChgLst>
  <pc:docChgLst>
    <pc:chgData name="Sam Sked" userId="b64f510c-3676-4d07-9f15-6dd32378249d" providerId="ADAL" clId="{52BE692E-17A1-4B07-B217-5BB7031288E0}"/>
    <pc:docChg chg="custSel modSld">
      <pc:chgData name="Sam Sked" userId="b64f510c-3676-4d07-9f15-6dd32378249d" providerId="ADAL" clId="{52BE692E-17A1-4B07-B217-5BB7031288E0}" dt="2023-10-24T10:19:53.579" v="66" actId="14100"/>
      <pc:docMkLst>
        <pc:docMk/>
      </pc:docMkLst>
      <pc:sldChg chg="modSp mod">
        <pc:chgData name="Sam Sked" userId="b64f510c-3676-4d07-9f15-6dd32378249d" providerId="ADAL" clId="{52BE692E-17A1-4B07-B217-5BB7031288E0}" dt="2023-10-24T10:17:57.386" v="65" actId="255"/>
        <pc:sldMkLst>
          <pc:docMk/>
          <pc:sldMk cId="3553568196" sldId="325"/>
        </pc:sldMkLst>
        <pc:spChg chg="mod">
          <ac:chgData name="Sam Sked" userId="b64f510c-3676-4d07-9f15-6dd32378249d" providerId="ADAL" clId="{52BE692E-17A1-4B07-B217-5BB7031288E0}" dt="2023-10-24T10:17:57.386" v="65" actId="255"/>
          <ac:spMkLst>
            <pc:docMk/>
            <pc:sldMk cId="3553568196" sldId="325"/>
            <ac:spMk id="2" creationId="{DDF38579-5685-EADC-9199-339ABF44C637}"/>
          </ac:spMkLst>
        </pc:spChg>
      </pc:sldChg>
      <pc:sldChg chg="modSp mod">
        <pc:chgData name="Sam Sked" userId="b64f510c-3676-4d07-9f15-6dd32378249d" providerId="ADAL" clId="{52BE692E-17A1-4B07-B217-5BB7031288E0}" dt="2023-10-24T10:19:53.579" v="66" actId="14100"/>
        <pc:sldMkLst>
          <pc:docMk/>
          <pc:sldMk cId="2823120958" sldId="330"/>
        </pc:sldMkLst>
        <pc:spChg chg="mod">
          <ac:chgData name="Sam Sked" userId="b64f510c-3676-4d07-9f15-6dd32378249d" providerId="ADAL" clId="{52BE692E-17A1-4B07-B217-5BB7031288E0}" dt="2023-10-24T10:19:53.579" v="66" actId="14100"/>
          <ac:spMkLst>
            <pc:docMk/>
            <pc:sldMk cId="2823120958" sldId="330"/>
            <ac:spMk id="2" creationId="{DDF38579-5685-EADC-9199-339ABF44C637}"/>
          </ac:spMkLst>
        </pc:spChg>
      </pc:sldChg>
    </pc:docChg>
  </pc:docChgLst>
  <pc:docChgLst>
    <pc:chgData name="Helen Sutton" userId="24de8aa8-fc17-4d67-9a86-ccdac84cbda3" providerId="ADAL" clId="{591A08DB-D736-48D2-85D6-7CA68B7A4CDB}"/>
    <pc:docChg chg="custSel modSld">
      <pc:chgData name="Helen Sutton" userId="24de8aa8-fc17-4d67-9a86-ccdac84cbda3" providerId="ADAL" clId="{591A08DB-D736-48D2-85D6-7CA68B7A4CDB}" dt="2023-10-24T10:18:13.490" v="93" actId="20577"/>
      <pc:docMkLst>
        <pc:docMk/>
      </pc:docMkLst>
      <pc:sldChg chg="modSp mod">
        <pc:chgData name="Helen Sutton" userId="24de8aa8-fc17-4d67-9a86-ccdac84cbda3" providerId="ADAL" clId="{591A08DB-D736-48D2-85D6-7CA68B7A4CDB}" dt="2023-10-24T10:18:13.490" v="93" actId="20577"/>
        <pc:sldMkLst>
          <pc:docMk/>
          <pc:sldMk cId="3553568196" sldId="325"/>
        </pc:sldMkLst>
        <pc:spChg chg="mod">
          <ac:chgData name="Helen Sutton" userId="24de8aa8-fc17-4d67-9a86-ccdac84cbda3" providerId="ADAL" clId="{591A08DB-D736-48D2-85D6-7CA68B7A4CDB}" dt="2023-10-24T10:18:13.490" v="93" actId="20577"/>
          <ac:spMkLst>
            <pc:docMk/>
            <pc:sldMk cId="3553568196" sldId="325"/>
            <ac:spMk id="2" creationId="{DDF38579-5685-EADC-9199-339ABF44C637}"/>
          </ac:spMkLst>
        </pc:spChg>
      </pc:sldChg>
    </pc:docChg>
  </pc:docChgLst>
  <pc:docChgLst>
    <pc:chgData name="Claire Lingwood" userId="S::clairelingwood@gateshead.gov.uk::60754b3d-f12b-4ee0-8e36-59f1d021ad9c" providerId="AD" clId="Web-{96E205F4-3960-406E-A14C-29E02F832508}"/>
    <pc:docChg chg="modSld">
      <pc:chgData name="Claire Lingwood" userId="S::clairelingwood@gateshead.gov.uk::60754b3d-f12b-4ee0-8e36-59f1d021ad9c" providerId="AD" clId="Web-{96E205F4-3960-406E-A14C-29E02F832508}" dt="2023-10-24T10:29:35.977" v="49" actId="14100"/>
      <pc:docMkLst>
        <pc:docMk/>
      </pc:docMkLst>
      <pc:sldChg chg="modSp">
        <pc:chgData name="Claire Lingwood" userId="S::clairelingwood@gateshead.gov.uk::60754b3d-f12b-4ee0-8e36-59f1d021ad9c" providerId="AD" clId="Web-{96E205F4-3960-406E-A14C-29E02F832508}" dt="2023-10-24T10:29:35.977" v="49" actId="14100"/>
        <pc:sldMkLst>
          <pc:docMk/>
          <pc:sldMk cId="277833582" sldId="328"/>
        </pc:sldMkLst>
        <pc:spChg chg="mod">
          <ac:chgData name="Claire Lingwood" userId="S::clairelingwood@gateshead.gov.uk::60754b3d-f12b-4ee0-8e36-59f1d021ad9c" providerId="AD" clId="Web-{96E205F4-3960-406E-A14C-29E02F832508}" dt="2023-10-24T10:29:18.836" v="37" actId="20577"/>
          <ac:spMkLst>
            <pc:docMk/>
            <pc:sldMk cId="277833582" sldId="328"/>
            <ac:spMk id="2" creationId="{DDF38579-5685-EADC-9199-339ABF44C637}"/>
          </ac:spMkLst>
        </pc:spChg>
        <pc:spChg chg="mod">
          <ac:chgData name="Claire Lingwood" userId="S::clairelingwood@gateshead.gov.uk::60754b3d-f12b-4ee0-8e36-59f1d021ad9c" providerId="AD" clId="Web-{96E205F4-3960-406E-A14C-29E02F832508}" dt="2023-10-24T10:29:35.977" v="49" actId="14100"/>
          <ac:spMkLst>
            <pc:docMk/>
            <pc:sldMk cId="277833582" sldId="328"/>
            <ac:spMk id="11" creationId="{70A5A534-9AAF-8A45-C9E3-16531D3538B3}"/>
          </ac:spMkLst>
        </pc:spChg>
      </pc:sldChg>
    </pc:docChg>
  </pc:docChgLst>
  <pc:docChgLst>
    <pc:chgData name="Emma Richardson" userId="S::emmarichardson@gateshead.gov.uk::40b5a1ab-a070-41b0-ab95-d1c011941413" providerId="AD" clId="Web-{EA887B1E-7D62-48FB-81CF-DCBF044CF894}"/>
    <pc:docChg chg="modSld">
      <pc:chgData name="Emma Richardson" userId="S::emmarichardson@gateshead.gov.uk::40b5a1ab-a070-41b0-ab95-d1c011941413" providerId="AD" clId="Web-{EA887B1E-7D62-48FB-81CF-DCBF044CF894}" dt="2023-10-25T13:12:18.974" v="91" actId="20577"/>
      <pc:docMkLst>
        <pc:docMk/>
      </pc:docMkLst>
      <pc:sldChg chg="modSp">
        <pc:chgData name="Emma Richardson" userId="S::emmarichardson@gateshead.gov.uk::40b5a1ab-a070-41b0-ab95-d1c011941413" providerId="AD" clId="Web-{EA887B1E-7D62-48FB-81CF-DCBF044CF894}" dt="2023-10-25T13:12:18.974" v="91" actId="20577"/>
        <pc:sldMkLst>
          <pc:docMk/>
          <pc:sldMk cId="277833582" sldId="328"/>
        </pc:sldMkLst>
        <pc:spChg chg="mod">
          <ac:chgData name="Emma Richardson" userId="S::emmarichardson@gateshead.gov.uk::40b5a1ab-a070-41b0-ab95-d1c011941413" providerId="AD" clId="Web-{EA887B1E-7D62-48FB-81CF-DCBF044CF894}" dt="2023-10-25T13:12:18.974" v="91" actId="20577"/>
          <ac:spMkLst>
            <pc:docMk/>
            <pc:sldMk cId="277833582" sldId="328"/>
            <ac:spMk id="2" creationId="{DDF38579-5685-EADC-9199-339ABF44C637}"/>
          </ac:spMkLst>
        </pc:spChg>
        <pc:spChg chg="mod">
          <ac:chgData name="Emma Richardson" userId="S::emmarichardson@gateshead.gov.uk::40b5a1ab-a070-41b0-ab95-d1c011941413" providerId="AD" clId="Web-{EA887B1E-7D62-48FB-81CF-DCBF044CF894}" dt="2023-10-25T13:10:41.077" v="35" actId="14100"/>
          <ac:spMkLst>
            <pc:docMk/>
            <pc:sldMk cId="277833582" sldId="328"/>
            <ac:spMk id="4" creationId="{9CEBC2A7-3EBB-4DAE-982F-51757A50CB72}"/>
          </ac:spMkLst>
        </pc:spChg>
        <pc:spChg chg="mod">
          <ac:chgData name="Emma Richardson" userId="S::emmarichardson@gateshead.gov.uk::40b5a1ab-a070-41b0-ab95-d1c011941413" providerId="AD" clId="Web-{EA887B1E-7D62-48FB-81CF-DCBF044CF894}" dt="2023-10-25T13:11:46.769" v="88" actId="20577"/>
          <ac:spMkLst>
            <pc:docMk/>
            <pc:sldMk cId="277833582" sldId="328"/>
            <ac:spMk id="11" creationId="{70A5A534-9AAF-8A45-C9E3-16531D3538B3}"/>
          </ac:spMkLst>
        </pc:spChg>
        <pc:spChg chg="mod">
          <ac:chgData name="Emma Richardson" userId="S::emmarichardson@gateshead.gov.uk::40b5a1ab-a070-41b0-ab95-d1c011941413" providerId="AD" clId="Web-{EA887B1E-7D62-48FB-81CF-DCBF044CF894}" dt="2023-10-25T13:09:44.026" v="5" actId="14100"/>
          <ac:spMkLst>
            <pc:docMk/>
            <pc:sldMk cId="277833582" sldId="328"/>
            <ac:spMk id="14" creationId="{D5AA4E39-3E88-07A4-1E1D-27A9C82416BD}"/>
          </ac:spMkLst>
        </pc:spChg>
        <pc:cxnChg chg="mod">
          <ac:chgData name="Emma Richardson" userId="S::emmarichardson@gateshead.gov.uk::40b5a1ab-a070-41b0-ab95-d1c011941413" providerId="AD" clId="Web-{EA887B1E-7D62-48FB-81CF-DCBF044CF894}" dt="2023-10-25T13:10:47.140" v="36" actId="1076"/>
          <ac:cxnSpMkLst>
            <pc:docMk/>
            <pc:sldMk cId="277833582" sldId="328"/>
            <ac:cxnSpMk id="9" creationId="{D45DBAA1-EC91-488A-9011-FC0739990F64}"/>
          </ac:cxnSpMkLst>
        </pc:cxnChg>
      </pc:sldChg>
    </pc:docChg>
  </pc:docChgLst>
  <pc:docChgLst>
    <pc:chgData name="Emma Richardson" userId="S::emmarichardson@gateshead.gov.uk::40b5a1ab-a070-41b0-ab95-d1c011941413" providerId="AD" clId="Web-{195A05EE-563E-41D2-A43D-EC8F9DD600CB}"/>
    <pc:docChg chg="modSld sldOrd">
      <pc:chgData name="Emma Richardson" userId="S::emmarichardson@gateshead.gov.uk::40b5a1ab-a070-41b0-ab95-d1c011941413" providerId="AD" clId="Web-{195A05EE-563E-41D2-A43D-EC8F9DD600CB}" dt="2023-10-24T15:55:52.166" v="83" actId="20577"/>
      <pc:docMkLst>
        <pc:docMk/>
      </pc:docMkLst>
      <pc:sldChg chg="modSp">
        <pc:chgData name="Emma Richardson" userId="S::emmarichardson@gateshead.gov.uk::40b5a1ab-a070-41b0-ab95-d1c011941413" providerId="AD" clId="Web-{195A05EE-563E-41D2-A43D-EC8F9DD600CB}" dt="2023-10-24T15:55:35.478" v="77" actId="20577"/>
        <pc:sldMkLst>
          <pc:docMk/>
          <pc:sldMk cId="3553568196" sldId="325"/>
        </pc:sldMkLst>
        <pc:spChg chg="mod">
          <ac:chgData name="Emma Richardson" userId="S::emmarichardson@gateshead.gov.uk::40b5a1ab-a070-41b0-ab95-d1c011941413" providerId="AD" clId="Web-{195A05EE-563E-41D2-A43D-EC8F9DD600CB}" dt="2023-10-24T15:55:35.478" v="77" actId="20577"/>
          <ac:spMkLst>
            <pc:docMk/>
            <pc:sldMk cId="3553568196" sldId="325"/>
            <ac:spMk id="4" creationId="{9CEBC2A7-3EBB-4DAE-982F-51757A50CB72}"/>
          </ac:spMkLst>
        </pc:spChg>
      </pc:sldChg>
      <pc:sldChg chg="modSp">
        <pc:chgData name="Emma Richardson" userId="S::emmarichardson@gateshead.gov.uk::40b5a1ab-a070-41b0-ab95-d1c011941413" providerId="AD" clId="Web-{195A05EE-563E-41D2-A43D-EC8F9DD600CB}" dt="2023-10-24T15:55:37.478" v="78" actId="20577"/>
        <pc:sldMkLst>
          <pc:docMk/>
          <pc:sldMk cId="24539520" sldId="327"/>
        </pc:sldMkLst>
        <pc:spChg chg="mod">
          <ac:chgData name="Emma Richardson" userId="S::emmarichardson@gateshead.gov.uk::40b5a1ab-a070-41b0-ab95-d1c011941413" providerId="AD" clId="Web-{195A05EE-563E-41D2-A43D-EC8F9DD600CB}" dt="2023-10-24T15:55:37.478" v="78" actId="20577"/>
          <ac:spMkLst>
            <pc:docMk/>
            <pc:sldMk cId="24539520" sldId="327"/>
            <ac:spMk id="4" creationId="{9CEBC2A7-3EBB-4DAE-982F-51757A50CB72}"/>
          </ac:spMkLst>
        </pc:spChg>
      </pc:sldChg>
      <pc:sldChg chg="modSp ord">
        <pc:chgData name="Emma Richardson" userId="S::emmarichardson@gateshead.gov.uk::40b5a1ab-a070-41b0-ab95-d1c011941413" providerId="AD" clId="Web-{195A05EE-563E-41D2-A43D-EC8F9DD600CB}" dt="2023-10-24T15:55:39.729" v="80" actId="20577"/>
        <pc:sldMkLst>
          <pc:docMk/>
          <pc:sldMk cId="277833582" sldId="328"/>
        </pc:sldMkLst>
        <pc:spChg chg="mod">
          <ac:chgData name="Emma Richardson" userId="S::emmarichardson@gateshead.gov.uk::40b5a1ab-a070-41b0-ab95-d1c011941413" providerId="AD" clId="Web-{195A05EE-563E-41D2-A43D-EC8F9DD600CB}" dt="2023-10-24T15:55:39.729" v="80" actId="20577"/>
          <ac:spMkLst>
            <pc:docMk/>
            <pc:sldMk cId="277833582" sldId="328"/>
            <ac:spMk id="4" creationId="{9CEBC2A7-3EBB-4DAE-982F-51757A50CB72}"/>
          </ac:spMkLst>
        </pc:spChg>
        <pc:spChg chg="mod">
          <ac:chgData name="Emma Richardson" userId="S::emmarichardson@gateshead.gov.uk::40b5a1ab-a070-41b0-ab95-d1c011941413" providerId="AD" clId="Web-{195A05EE-563E-41D2-A43D-EC8F9DD600CB}" dt="2023-10-24T15:53:42.522" v="17" actId="20577"/>
          <ac:spMkLst>
            <pc:docMk/>
            <pc:sldMk cId="277833582" sldId="328"/>
            <ac:spMk id="11" creationId="{70A5A534-9AAF-8A45-C9E3-16531D3538B3}"/>
          </ac:spMkLst>
        </pc:spChg>
      </pc:sldChg>
      <pc:sldChg chg="modSp">
        <pc:chgData name="Emma Richardson" userId="S::emmarichardson@gateshead.gov.uk::40b5a1ab-a070-41b0-ab95-d1c011941413" providerId="AD" clId="Web-{195A05EE-563E-41D2-A43D-EC8F9DD600CB}" dt="2023-10-24T15:55:43.416" v="81" actId="20577"/>
        <pc:sldMkLst>
          <pc:docMk/>
          <pc:sldMk cId="296716501" sldId="329"/>
        </pc:sldMkLst>
        <pc:spChg chg="mod">
          <ac:chgData name="Emma Richardson" userId="S::emmarichardson@gateshead.gov.uk::40b5a1ab-a070-41b0-ab95-d1c011941413" providerId="AD" clId="Web-{195A05EE-563E-41D2-A43D-EC8F9DD600CB}" dt="2023-10-24T15:54:34.289" v="37" actId="20577"/>
          <ac:spMkLst>
            <pc:docMk/>
            <pc:sldMk cId="296716501" sldId="329"/>
            <ac:spMk id="2" creationId="{DDF38579-5685-EADC-9199-339ABF44C637}"/>
          </ac:spMkLst>
        </pc:spChg>
        <pc:spChg chg="mod">
          <ac:chgData name="Emma Richardson" userId="S::emmarichardson@gateshead.gov.uk::40b5a1ab-a070-41b0-ab95-d1c011941413" providerId="AD" clId="Web-{195A05EE-563E-41D2-A43D-EC8F9DD600CB}" dt="2023-10-24T15:55:43.416" v="81" actId="20577"/>
          <ac:spMkLst>
            <pc:docMk/>
            <pc:sldMk cId="296716501" sldId="329"/>
            <ac:spMk id="4" creationId="{9CEBC2A7-3EBB-4DAE-982F-51757A50CB72}"/>
          </ac:spMkLst>
        </pc:spChg>
      </pc:sldChg>
      <pc:sldChg chg="modSp">
        <pc:chgData name="Emma Richardson" userId="S::emmarichardson@gateshead.gov.uk::40b5a1ab-a070-41b0-ab95-d1c011941413" providerId="AD" clId="Web-{195A05EE-563E-41D2-A43D-EC8F9DD600CB}" dt="2023-10-24T15:55:49.604" v="82" actId="20577"/>
        <pc:sldMkLst>
          <pc:docMk/>
          <pc:sldMk cId="2823120958" sldId="330"/>
        </pc:sldMkLst>
        <pc:spChg chg="mod">
          <ac:chgData name="Emma Richardson" userId="S::emmarichardson@gateshead.gov.uk::40b5a1ab-a070-41b0-ab95-d1c011941413" providerId="AD" clId="Web-{195A05EE-563E-41D2-A43D-EC8F9DD600CB}" dt="2023-10-24T15:55:49.604" v="82" actId="20577"/>
          <ac:spMkLst>
            <pc:docMk/>
            <pc:sldMk cId="2823120958" sldId="330"/>
            <ac:spMk id="4" creationId="{9CEBC2A7-3EBB-4DAE-982F-51757A50CB72}"/>
          </ac:spMkLst>
        </pc:spChg>
      </pc:sldChg>
      <pc:sldChg chg="modSp">
        <pc:chgData name="Emma Richardson" userId="S::emmarichardson@gateshead.gov.uk::40b5a1ab-a070-41b0-ab95-d1c011941413" providerId="AD" clId="Web-{195A05EE-563E-41D2-A43D-EC8F9DD600CB}" dt="2023-10-24T15:55:52.166" v="83" actId="20577"/>
        <pc:sldMkLst>
          <pc:docMk/>
          <pc:sldMk cId="3641527720" sldId="331"/>
        </pc:sldMkLst>
        <pc:spChg chg="mod">
          <ac:chgData name="Emma Richardson" userId="S::emmarichardson@gateshead.gov.uk::40b5a1ab-a070-41b0-ab95-d1c011941413" providerId="AD" clId="Web-{195A05EE-563E-41D2-A43D-EC8F9DD600CB}" dt="2023-10-24T15:55:25.759" v="76" actId="20577"/>
          <ac:spMkLst>
            <pc:docMk/>
            <pc:sldMk cId="3641527720" sldId="331"/>
            <ac:spMk id="2" creationId="{DDF38579-5685-EADC-9199-339ABF44C637}"/>
          </ac:spMkLst>
        </pc:spChg>
        <pc:spChg chg="mod">
          <ac:chgData name="Emma Richardson" userId="S::emmarichardson@gateshead.gov.uk::40b5a1ab-a070-41b0-ab95-d1c011941413" providerId="AD" clId="Web-{195A05EE-563E-41D2-A43D-EC8F9DD600CB}" dt="2023-10-24T15:55:52.166" v="83" actId="20577"/>
          <ac:spMkLst>
            <pc:docMk/>
            <pc:sldMk cId="3641527720" sldId="331"/>
            <ac:spMk id="4" creationId="{9CEBC2A7-3EBB-4DAE-982F-51757A50CB72}"/>
          </ac:spMkLst>
        </pc:spChg>
      </pc:sldChg>
    </pc:docChg>
  </pc:docChgLst>
  <pc:docChgLst>
    <pc:chgData name="Claire Lingwood" userId="S::clairelingwood@gateshead.gov.uk::60754b3d-f12b-4ee0-8e36-59f1d021ad9c" providerId="AD" clId="Web-{D2C0F2C0-6040-48AF-808F-AAD499E9F596}"/>
    <pc:docChg chg="modSld">
      <pc:chgData name="Claire Lingwood" userId="S::clairelingwood@gateshead.gov.uk::60754b3d-f12b-4ee0-8e36-59f1d021ad9c" providerId="AD" clId="Web-{D2C0F2C0-6040-48AF-808F-AAD499E9F596}" dt="2023-10-20T10:09:47.163" v="66"/>
      <pc:docMkLst>
        <pc:docMk/>
      </pc:docMkLst>
      <pc:sldChg chg="modSp">
        <pc:chgData name="Claire Lingwood" userId="S::clairelingwood@gateshead.gov.uk::60754b3d-f12b-4ee0-8e36-59f1d021ad9c" providerId="AD" clId="Web-{D2C0F2C0-6040-48AF-808F-AAD499E9F596}" dt="2023-10-20T10:07:42.128" v="3" actId="20577"/>
        <pc:sldMkLst>
          <pc:docMk/>
          <pc:sldMk cId="3621879490" sldId="307"/>
        </pc:sldMkLst>
        <pc:spChg chg="mod">
          <ac:chgData name="Claire Lingwood" userId="S::clairelingwood@gateshead.gov.uk::60754b3d-f12b-4ee0-8e36-59f1d021ad9c" providerId="AD" clId="Web-{D2C0F2C0-6040-48AF-808F-AAD499E9F596}" dt="2023-10-20T10:07:36.831" v="1" actId="20577"/>
          <ac:spMkLst>
            <pc:docMk/>
            <pc:sldMk cId="3621879490" sldId="307"/>
            <ac:spMk id="2" creationId="{6C0841FB-07D5-45A3-B07F-6A2333F45387}"/>
          </ac:spMkLst>
        </pc:spChg>
        <pc:spChg chg="mod">
          <ac:chgData name="Claire Lingwood" userId="S::clairelingwood@gateshead.gov.uk::60754b3d-f12b-4ee0-8e36-59f1d021ad9c" providerId="AD" clId="Web-{D2C0F2C0-6040-48AF-808F-AAD499E9F596}" dt="2023-10-20T10:07:42.128" v="3" actId="20577"/>
          <ac:spMkLst>
            <pc:docMk/>
            <pc:sldMk cId="3621879490" sldId="307"/>
            <ac:spMk id="3" creationId="{1587E5BE-A6D5-4FEB-B0F0-DF0137607DC0}"/>
          </ac:spMkLst>
        </pc:spChg>
      </pc:sldChg>
      <pc:sldChg chg="modSp">
        <pc:chgData name="Claire Lingwood" userId="S::clairelingwood@gateshead.gov.uk::60754b3d-f12b-4ee0-8e36-59f1d021ad9c" providerId="AD" clId="Web-{D2C0F2C0-6040-48AF-808F-AAD499E9F596}" dt="2023-10-20T10:08:06.332" v="12" actId="20577"/>
        <pc:sldMkLst>
          <pc:docMk/>
          <pc:sldMk cId="3553568196" sldId="325"/>
        </pc:sldMkLst>
        <pc:spChg chg="mod">
          <ac:chgData name="Claire Lingwood" userId="S::clairelingwood@gateshead.gov.uk::60754b3d-f12b-4ee0-8e36-59f1d021ad9c" providerId="AD" clId="Web-{D2C0F2C0-6040-48AF-808F-AAD499E9F596}" dt="2023-10-20T10:08:06.332" v="12" actId="20577"/>
          <ac:spMkLst>
            <pc:docMk/>
            <pc:sldMk cId="3553568196" sldId="325"/>
            <ac:spMk id="2" creationId="{DDF38579-5685-EADC-9199-339ABF44C637}"/>
          </ac:spMkLst>
        </pc:spChg>
        <pc:spChg chg="mod">
          <ac:chgData name="Claire Lingwood" userId="S::clairelingwood@gateshead.gov.uk::60754b3d-f12b-4ee0-8e36-59f1d021ad9c" providerId="AD" clId="Web-{D2C0F2C0-6040-48AF-808F-AAD499E9F596}" dt="2023-10-20T10:07:48.394" v="5" actId="20577"/>
          <ac:spMkLst>
            <pc:docMk/>
            <pc:sldMk cId="3553568196" sldId="325"/>
            <ac:spMk id="4" creationId="{9CEBC2A7-3EBB-4DAE-982F-51757A50CB72}"/>
          </ac:spMkLst>
        </pc:spChg>
      </pc:sldChg>
      <pc:sldChg chg="delSp">
        <pc:chgData name="Claire Lingwood" userId="S::clairelingwood@gateshead.gov.uk::60754b3d-f12b-4ee0-8e36-59f1d021ad9c" providerId="AD" clId="Web-{D2C0F2C0-6040-48AF-808F-AAD499E9F596}" dt="2023-10-20T10:09:47.163" v="66"/>
        <pc:sldMkLst>
          <pc:docMk/>
          <pc:sldMk cId="1354118397" sldId="326"/>
        </pc:sldMkLst>
        <pc:spChg chg="del">
          <ac:chgData name="Claire Lingwood" userId="S::clairelingwood@gateshead.gov.uk::60754b3d-f12b-4ee0-8e36-59f1d021ad9c" providerId="AD" clId="Web-{D2C0F2C0-6040-48AF-808F-AAD499E9F596}" dt="2023-10-20T10:09:47.163" v="66"/>
          <ac:spMkLst>
            <pc:docMk/>
            <pc:sldMk cId="1354118397" sldId="326"/>
            <ac:spMk id="11" creationId="{78B0B0DA-01DC-8879-1C3F-1C2F3F448BD0}"/>
          </ac:spMkLst>
        </pc:spChg>
        <pc:spChg chg="del">
          <ac:chgData name="Claire Lingwood" userId="S::clairelingwood@gateshead.gov.uk::60754b3d-f12b-4ee0-8e36-59f1d021ad9c" providerId="AD" clId="Web-{D2C0F2C0-6040-48AF-808F-AAD499E9F596}" dt="2023-10-20T10:09:47.163" v="65"/>
          <ac:spMkLst>
            <pc:docMk/>
            <pc:sldMk cId="1354118397" sldId="326"/>
            <ac:spMk id="12" creationId="{54CD6BD3-4A45-0A77-D9ED-137E5380E4BC}"/>
          </ac:spMkLst>
        </pc:spChg>
      </pc:sldChg>
      <pc:sldChg chg="modSp">
        <pc:chgData name="Claire Lingwood" userId="S::clairelingwood@gateshead.gov.uk::60754b3d-f12b-4ee0-8e36-59f1d021ad9c" providerId="AD" clId="Web-{D2C0F2C0-6040-48AF-808F-AAD499E9F596}" dt="2023-10-20T10:08:51.646" v="31" actId="20577"/>
        <pc:sldMkLst>
          <pc:docMk/>
          <pc:sldMk cId="24539520" sldId="327"/>
        </pc:sldMkLst>
        <pc:spChg chg="mod">
          <ac:chgData name="Claire Lingwood" userId="S::clairelingwood@gateshead.gov.uk::60754b3d-f12b-4ee0-8e36-59f1d021ad9c" providerId="AD" clId="Web-{D2C0F2C0-6040-48AF-808F-AAD499E9F596}" dt="2023-10-20T10:08:51.646" v="31" actId="20577"/>
          <ac:spMkLst>
            <pc:docMk/>
            <pc:sldMk cId="24539520" sldId="327"/>
            <ac:spMk id="2" creationId="{DDF38579-5685-EADC-9199-339ABF44C637}"/>
          </ac:spMkLst>
        </pc:spChg>
        <pc:spChg chg="mod">
          <ac:chgData name="Claire Lingwood" userId="S::clairelingwood@gateshead.gov.uk::60754b3d-f12b-4ee0-8e36-59f1d021ad9c" providerId="AD" clId="Web-{D2C0F2C0-6040-48AF-808F-AAD499E9F596}" dt="2023-10-20T10:08:09.191" v="13" actId="20577"/>
          <ac:spMkLst>
            <pc:docMk/>
            <pc:sldMk cId="24539520" sldId="327"/>
            <ac:spMk id="4" creationId="{9CEBC2A7-3EBB-4DAE-982F-51757A50CB72}"/>
          </ac:spMkLst>
        </pc:spChg>
      </pc:sldChg>
      <pc:sldChg chg="modSp">
        <pc:chgData name="Claire Lingwood" userId="S::clairelingwood@gateshead.gov.uk::60754b3d-f12b-4ee0-8e36-59f1d021ad9c" providerId="AD" clId="Web-{D2C0F2C0-6040-48AF-808F-AAD499E9F596}" dt="2023-10-20T10:09:09.537" v="41" actId="20577"/>
        <pc:sldMkLst>
          <pc:docMk/>
          <pc:sldMk cId="277833582" sldId="328"/>
        </pc:sldMkLst>
        <pc:spChg chg="mod">
          <ac:chgData name="Claire Lingwood" userId="S::clairelingwood@gateshead.gov.uk::60754b3d-f12b-4ee0-8e36-59f1d021ad9c" providerId="AD" clId="Web-{D2C0F2C0-6040-48AF-808F-AAD499E9F596}" dt="2023-10-20T10:09:05.803" v="39" actId="20577"/>
          <ac:spMkLst>
            <pc:docMk/>
            <pc:sldMk cId="277833582" sldId="328"/>
            <ac:spMk id="2" creationId="{DDF38579-5685-EADC-9199-339ABF44C637}"/>
          </ac:spMkLst>
        </pc:spChg>
        <pc:spChg chg="mod">
          <ac:chgData name="Claire Lingwood" userId="S::clairelingwood@gateshead.gov.uk::60754b3d-f12b-4ee0-8e36-59f1d021ad9c" providerId="AD" clId="Web-{D2C0F2C0-6040-48AF-808F-AAD499E9F596}" dt="2023-10-20T10:09:09.537" v="41" actId="20577"/>
          <ac:spMkLst>
            <pc:docMk/>
            <pc:sldMk cId="277833582" sldId="328"/>
            <ac:spMk id="4" creationId="{9CEBC2A7-3EBB-4DAE-982F-51757A50CB72}"/>
          </ac:spMkLst>
        </pc:spChg>
      </pc:sldChg>
      <pc:sldChg chg="modSp">
        <pc:chgData name="Claire Lingwood" userId="S::clairelingwood@gateshead.gov.uk::60754b3d-f12b-4ee0-8e36-59f1d021ad9c" providerId="AD" clId="Web-{D2C0F2C0-6040-48AF-808F-AAD499E9F596}" dt="2023-10-20T10:09:25.475" v="56" actId="20577"/>
        <pc:sldMkLst>
          <pc:docMk/>
          <pc:sldMk cId="296716501" sldId="329"/>
        </pc:sldMkLst>
        <pc:spChg chg="mod">
          <ac:chgData name="Claire Lingwood" userId="S::clairelingwood@gateshead.gov.uk::60754b3d-f12b-4ee0-8e36-59f1d021ad9c" providerId="AD" clId="Web-{D2C0F2C0-6040-48AF-808F-AAD499E9F596}" dt="2023-10-20T10:09:23.053" v="54" actId="20577"/>
          <ac:spMkLst>
            <pc:docMk/>
            <pc:sldMk cId="296716501" sldId="329"/>
            <ac:spMk id="2" creationId="{DDF38579-5685-EADC-9199-339ABF44C637}"/>
          </ac:spMkLst>
        </pc:spChg>
        <pc:spChg chg="mod">
          <ac:chgData name="Claire Lingwood" userId="S::clairelingwood@gateshead.gov.uk::60754b3d-f12b-4ee0-8e36-59f1d021ad9c" providerId="AD" clId="Web-{D2C0F2C0-6040-48AF-808F-AAD499E9F596}" dt="2023-10-20T10:09:25.475" v="56" actId="20577"/>
          <ac:spMkLst>
            <pc:docMk/>
            <pc:sldMk cId="296716501" sldId="329"/>
            <ac:spMk id="4" creationId="{9CEBC2A7-3EBB-4DAE-982F-51757A50CB72}"/>
          </ac:spMkLst>
        </pc:spChg>
      </pc:sldChg>
      <pc:sldChg chg="modSp">
        <pc:chgData name="Claire Lingwood" userId="S::clairelingwood@gateshead.gov.uk::60754b3d-f12b-4ee0-8e36-59f1d021ad9c" providerId="AD" clId="Web-{D2C0F2C0-6040-48AF-808F-AAD499E9F596}" dt="2023-10-20T10:09:36.257" v="64" actId="20577"/>
        <pc:sldMkLst>
          <pc:docMk/>
          <pc:sldMk cId="2823120958" sldId="330"/>
        </pc:sldMkLst>
        <pc:spChg chg="mod">
          <ac:chgData name="Claire Lingwood" userId="S::clairelingwood@gateshead.gov.uk::60754b3d-f12b-4ee0-8e36-59f1d021ad9c" providerId="AD" clId="Web-{D2C0F2C0-6040-48AF-808F-AAD499E9F596}" dt="2023-10-20T10:09:36.257" v="64" actId="20577"/>
          <ac:spMkLst>
            <pc:docMk/>
            <pc:sldMk cId="2823120958" sldId="330"/>
            <ac:spMk id="2" creationId="{DDF38579-5685-EADC-9199-339ABF44C637}"/>
          </ac:spMkLst>
        </pc:spChg>
        <pc:spChg chg="mod">
          <ac:chgData name="Claire Lingwood" userId="S::clairelingwood@gateshead.gov.uk::60754b3d-f12b-4ee0-8e36-59f1d021ad9c" providerId="AD" clId="Web-{D2C0F2C0-6040-48AF-808F-AAD499E9F596}" dt="2023-10-20T10:09:30.444" v="58" actId="20577"/>
          <ac:spMkLst>
            <pc:docMk/>
            <pc:sldMk cId="2823120958" sldId="330"/>
            <ac:spMk id="4" creationId="{9CEBC2A7-3EBB-4DAE-982F-51757A50CB72}"/>
          </ac:spMkLst>
        </pc:spChg>
      </pc:sldChg>
    </pc:docChg>
  </pc:docChgLst>
  <pc:docChgLst>
    <pc:chgData name="Julia Armstrong" userId="S::juliaarmstrong@gateshead.gov.uk::6f8bf5d9-f523-472e-81cc-2c3f342025ba" providerId="AD" clId="Web-{F666D119-D026-1B6D-72C4-79824424FE0D}"/>
    <pc:docChg chg="sldOrd">
      <pc:chgData name="Julia Armstrong" userId="S::juliaarmstrong@gateshead.gov.uk::6f8bf5d9-f523-472e-81cc-2c3f342025ba" providerId="AD" clId="Web-{F666D119-D026-1B6D-72C4-79824424FE0D}" dt="2023-10-26T07:41:03.750" v="0"/>
      <pc:docMkLst>
        <pc:docMk/>
      </pc:docMkLst>
      <pc:sldChg chg="ord">
        <pc:chgData name="Julia Armstrong" userId="S::juliaarmstrong@gateshead.gov.uk::6f8bf5d9-f523-472e-81cc-2c3f342025ba" providerId="AD" clId="Web-{F666D119-D026-1B6D-72C4-79824424FE0D}" dt="2023-10-26T07:41:03.750" v="0"/>
        <pc:sldMkLst>
          <pc:docMk/>
          <pc:sldMk cId="633301060" sldId="333"/>
        </pc:sldMkLst>
      </pc:sldChg>
    </pc:docChg>
  </pc:docChgLst>
  <pc:docChgLst>
    <pc:chgData name="Emma Richardson" userId="S::emmarichardson@gateshead.gov.uk::40b5a1ab-a070-41b0-ab95-d1c011941413" providerId="AD" clId="Web-{D932CFA8-4748-4EE6-8B96-7439B2475C42}"/>
    <pc:docChg chg="modSld">
      <pc:chgData name="Emma Richardson" userId="S::emmarichardson@gateshead.gov.uk::40b5a1ab-a070-41b0-ab95-d1c011941413" providerId="AD" clId="Web-{D932CFA8-4748-4EE6-8B96-7439B2475C42}" dt="2023-10-25T12:31:26.457" v="92" actId="20577"/>
      <pc:docMkLst>
        <pc:docMk/>
      </pc:docMkLst>
      <pc:sldChg chg="modSp">
        <pc:chgData name="Emma Richardson" userId="S::emmarichardson@gateshead.gov.uk::40b5a1ab-a070-41b0-ab95-d1c011941413" providerId="AD" clId="Web-{D932CFA8-4748-4EE6-8B96-7439B2475C42}" dt="2023-10-25T12:31:26.457" v="92" actId="20577"/>
        <pc:sldMkLst>
          <pc:docMk/>
          <pc:sldMk cId="277833582" sldId="328"/>
        </pc:sldMkLst>
        <pc:spChg chg="mod">
          <ac:chgData name="Emma Richardson" userId="S::emmarichardson@gateshead.gov.uk::40b5a1ab-a070-41b0-ab95-d1c011941413" providerId="AD" clId="Web-{D932CFA8-4748-4EE6-8B96-7439B2475C42}" dt="2023-10-25T12:31:00.113" v="67" actId="20577"/>
          <ac:spMkLst>
            <pc:docMk/>
            <pc:sldMk cId="277833582" sldId="328"/>
            <ac:spMk id="2" creationId="{DDF38579-5685-EADC-9199-339ABF44C637}"/>
          </ac:spMkLst>
        </pc:spChg>
        <pc:spChg chg="mod">
          <ac:chgData name="Emma Richardson" userId="S::emmarichardson@gateshead.gov.uk::40b5a1ab-a070-41b0-ab95-d1c011941413" providerId="AD" clId="Web-{D932CFA8-4748-4EE6-8B96-7439B2475C42}" dt="2023-10-25T12:31:26.457" v="92" actId="20577"/>
          <ac:spMkLst>
            <pc:docMk/>
            <pc:sldMk cId="277833582" sldId="328"/>
            <ac:spMk id="11" creationId="{70A5A534-9AAF-8A45-C9E3-16531D3538B3}"/>
          </ac:spMkLst>
        </pc:spChg>
      </pc:sldChg>
      <pc:sldChg chg="modSp">
        <pc:chgData name="Emma Richardson" userId="S::emmarichardson@gateshead.gov.uk::40b5a1ab-a070-41b0-ab95-d1c011941413" providerId="AD" clId="Web-{D932CFA8-4748-4EE6-8B96-7439B2475C42}" dt="2023-10-25T12:30:47.488" v="65" actId="14100"/>
        <pc:sldMkLst>
          <pc:docMk/>
          <pc:sldMk cId="2823120958" sldId="330"/>
        </pc:sldMkLst>
        <pc:spChg chg="mod">
          <ac:chgData name="Emma Richardson" userId="S::emmarichardson@gateshead.gov.uk::40b5a1ab-a070-41b0-ab95-d1c011941413" providerId="AD" clId="Web-{D932CFA8-4748-4EE6-8B96-7439B2475C42}" dt="2023-10-25T12:30:47.488" v="65" actId="14100"/>
          <ac:spMkLst>
            <pc:docMk/>
            <pc:sldMk cId="2823120958" sldId="330"/>
            <ac:spMk id="2" creationId="{DDF38579-5685-EADC-9199-339ABF44C637}"/>
          </ac:spMkLst>
        </pc:spChg>
      </pc:sldChg>
    </pc:docChg>
  </pc:docChgLst>
  <pc:docChgLst>
    <pc:chgData name="Claire Lingwood" userId="S::clairelingwood@gateshead.gov.uk::60754b3d-f12b-4ee0-8e36-59f1d021ad9c" providerId="AD" clId="Web-{0F07FE52-0319-6009-3E4F-D930A8803B96}"/>
    <pc:docChg chg="addSld modSld sldOrd">
      <pc:chgData name="Claire Lingwood" userId="S::clairelingwood@gateshead.gov.uk::60754b3d-f12b-4ee0-8e36-59f1d021ad9c" providerId="AD" clId="Web-{0F07FE52-0319-6009-3E4F-D930A8803B96}" dt="2023-10-20T11:33:13.205" v="1401"/>
      <pc:docMkLst>
        <pc:docMk/>
      </pc:docMkLst>
      <pc:sldChg chg="addSp delSp modSp">
        <pc:chgData name="Claire Lingwood" userId="S::clairelingwood@gateshead.gov.uk::60754b3d-f12b-4ee0-8e36-59f1d021ad9c" providerId="AD" clId="Web-{0F07FE52-0319-6009-3E4F-D930A8803B96}" dt="2023-10-20T11:30:24.886" v="1385" actId="20577"/>
        <pc:sldMkLst>
          <pc:docMk/>
          <pc:sldMk cId="3553568196" sldId="325"/>
        </pc:sldMkLst>
        <pc:spChg chg="mod">
          <ac:chgData name="Claire Lingwood" userId="S::clairelingwood@gateshead.gov.uk::60754b3d-f12b-4ee0-8e36-59f1d021ad9c" providerId="AD" clId="Web-{0F07FE52-0319-6009-3E4F-D930A8803B96}" dt="2023-10-20T11:30:24.886" v="1385" actId="20577"/>
          <ac:spMkLst>
            <pc:docMk/>
            <pc:sldMk cId="3553568196" sldId="325"/>
            <ac:spMk id="2" creationId="{DDF38579-5685-EADC-9199-339ABF44C637}"/>
          </ac:spMkLst>
        </pc:spChg>
        <pc:spChg chg="del">
          <ac:chgData name="Claire Lingwood" userId="S::clairelingwood@gateshead.gov.uk::60754b3d-f12b-4ee0-8e36-59f1d021ad9c" providerId="AD" clId="Web-{0F07FE52-0319-6009-3E4F-D930A8803B96}" dt="2023-10-20T11:18:46.173" v="1192"/>
          <ac:spMkLst>
            <pc:docMk/>
            <pc:sldMk cId="3553568196" sldId="325"/>
            <ac:spMk id="5" creationId="{1AE2A157-CCC0-4C44-91F7-F7F471A30EDB}"/>
          </ac:spMkLst>
        </pc:spChg>
        <pc:spChg chg="add del mod">
          <ac:chgData name="Claire Lingwood" userId="S::clairelingwood@gateshead.gov.uk::60754b3d-f12b-4ee0-8e36-59f1d021ad9c" providerId="AD" clId="Web-{0F07FE52-0319-6009-3E4F-D930A8803B96}" dt="2023-10-20T11:18:53.111" v="1195"/>
          <ac:spMkLst>
            <pc:docMk/>
            <pc:sldMk cId="3553568196" sldId="325"/>
            <ac:spMk id="8" creationId="{9906649D-6D23-C5EF-98A2-4F6B83D6D930}"/>
          </ac:spMkLst>
        </pc:spChg>
      </pc:sldChg>
      <pc:sldChg chg="delSp modSp">
        <pc:chgData name="Claire Lingwood" userId="S::clairelingwood@gateshead.gov.uk::60754b3d-f12b-4ee0-8e36-59f1d021ad9c" providerId="AD" clId="Web-{0F07FE52-0319-6009-3E4F-D930A8803B96}" dt="2023-10-20T11:31:59.218" v="1389" actId="20577"/>
        <pc:sldMkLst>
          <pc:docMk/>
          <pc:sldMk cId="24539520" sldId="327"/>
        </pc:sldMkLst>
        <pc:spChg chg="mod">
          <ac:chgData name="Claire Lingwood" userId="S::clairelingwood@gateshead.gov.uk::60754b3d-f12b-4ee0-8e36-59f1d021ad9c" providerId="AD" clId="Web-{0F07FE52-0319-6009-3E4F-D930A8803B96}" dt="2023-10-20T11:31:59.218" v="1389" actId="20577"/>
          <ac:spMkLst>
            <pc:docMk/>
            <pc:sldMk cId="24539520" sldId="327"/>
            <ac:spMk id="2" creationId="{DDF38579-5685-EADC-9199-339ABF44C637}"/>
          </ac:spMkLst>
        </pc:spChg>
        <pc:spChg chg="del">
          <ac:chgData name="Claire Lingwood" userId="S::clairelingwood@gateshead.gov.uk::60754b3d-f12b-4ee0-8e36-59f1d021ad9c" providerId="AD" clId="Web-{0F07FE52-0319-6009-3E4F-D930A8803B96}" dt="2023-10-20T11:30:05.823" v="1383"/>
          <ac:spMkLst>
            <pc:docMk/>
            <pc:sldMk cId="24539520" sldId="327"/>
            <ac:spMk id="6" creationId="{466DF149-9B87-86BC-F828-B0E9EF52CCB1}"/>
          </ac:spMkLst>
        </pc:spChg>
        <pc:spChg chg="mod">
          <ac:chgData name="Claire Lingwood" userId="S::clairelingwood@gateshead.gov.uk::60754b3d-f12b-4ee0-8e36-59f1d021ad9c" providerId="AD" clId="Web-{0F07FE52-0319-6009-3E4F-D930A8803B96}" dt="2023-10-20T11:25:58.814" v="1321" actId="1076"/>
          <ac:spMkLst>
            <pc:docMk/>
            <pc:sldMk cId="24539520" sldId="327"/>
            <ac:spMk id="14" creationId="{D5AA4E39-3E88-07A4-1E1D-27A9C82416BD}"/>
          </ac:spMkLst>
        </pc:spChg>
      </pc:sldChg>
      <pc:sldChg chg="addSp delSp modSp mod modClrScheme chgLayout">
        <pc:chgData name="Claire Lingwood" userId="S::clairelingwood@gateshead.gov.uk::60754b3d-f12b-4ee0-8e36-59f1d021ad9c" providerId="AD" clId="Web-{0F07FE52-0319-6009-3E4F-D930A8803B96}" dt="2023-10-20T11:32:18.953" v="1391" actId="20577"/>
        <pc:sldMkLst>
          <pc:docMk/>
          <pc:sldMk cId="277833582" sldId="328"/>
        </pc:sldMkLst>
        <pc:spChg chg="mod">
          <ac:chgData name="Claire Lingwood" userId="S::clairelingwood@gateshead.gov.uk::60754b3d-f12b-4ee0-8e36-59f1d021ad9c" providerId="AD" clId="Web-{0F07FE52-0319-6009-3E4F-D930A8803B96}" dt="2023-10-20T11:32:18.953" v="1391" actId="20577"/>
          <ac:spMkLst>
            <pc:docMk/>
            <pc:sldMk cId="277833582" sldId="328"/>
            <ac:spMk id="2" creationId="{DDF38579-5685-EADC-9199-339ABF44C637}"/>
          </ac:spMkLst>
        </pc:spChg>
        <pc:spChg chg="add del mod ord">
          <ac:chgData name="Claire Lingwood" userId="S::clairelingwood@gateshead.gov.uk::60754b3d-f12b-4ee0-8e36-59f1d021ad9c" providerId="AD" clId="Web-{0F07FE52-0319-6009-3E4F-D930A8803B96}" dt="2023-10-20T11:25:01.734" v="1312"/>
          <ac:spMkLst>
            <pc:docMk/>
            <pc:sldMk cId="277833582" sldId="328"/>
            <ac:spMk id="3" creationId="{982CB7C8-5B73-3317-9664-79ED0825E38B}"/>
          </ac:spMkLst>
        </pc:spChg>
        <pc:spChg chg="mod ord">
          <ac:chgData name="Claire Lingwood" userId="S::clairelingwood@gateshead.gov.uk::60754b3d-f12b-4ee0-8e36-59f1d021ad9c" providerId="AD" clId="Web-{0F07FE52-0319-6009-3E4F-D930A8803B96}" dt="2023-10-20T11:21:34.508" v="1233"/>
          <ac:spMkLst>
            <pc:docMk/>
            <pc:sldMk cId="277833582" sldId="328"/>
            <ac:spMk id="4" creationId="{9CEBC2A7-3EBB-4DAE-982F-51757A50CB72}"/>
          </ac:spMkLst>
        </pc:spChg>
        <pc:spChg chg="mod ord">
          <ac:chgData name="Claire Lingwood" userId="S::clairelingwood@gateshead.gov.uk::60754b3d-f12b-4ee0-8e36-59f1d021ad9c" providerId="AD" clId="Web-{0F07FE52-0319-6009-3E4F-D930A8803B96}" dt="2023-10-20T11:21:34.508" v="1233"/>
          <ac:spMkLst>
            <pc:docMk/>
            <pc:sldMk cId="277833582" sldId="328"/>
            <ac:spMk id="5" creationId="{1AE2A157-CCC0-4C44-91F7-F7F471A30EDB}"/>
          </ac:spMkLst>
        </pc:spChg>
        <pc:spChg chg="add del mod ord">
          <ac:chgData name="Claire Lingwood" userId="S::clairelingwood@gateshead.gov.uk::60754b3d-f12b-4ee0-8e36-59f1d021ad9c" providerId="AD" clId="Web-{0F07FE52-0319-6009-3E4F-D930A8803B96}" dt="2023-10-20T11:21:54.305" v="1234"/>
          <ac:spMkLst>
            <pc:docMk/>
            <pc:sldMk cId="277833582" sldId="328"/>
            <ac:spMk id="8" creationId="{8447B23D-AA17-0F21-53B4-186662FC4414}"/>
          </ac:spMkLst>
        </pc:spChg>
        <pc:spChg chg="add del mod ord">
          <ac:chgData name="Claire Lingwood" userId="S::clairelingwood@gateshead.gov.uk::60754b3d-f12b-4ee0-8e36-59f1d021ad9c" providerId="AD" clId="Web-{0F07FE52-0319-6009-3E4F-D930A8803B96}" dt="2023-10-20T11:22:33.713" v="1240"/>
          <ac:spMkLst>
            <pc:docMk/>
            <pc:sldMk cId="277833582" sldId="328"/>
            <ac:spMk id="10" creationId="{652302FB-6709-D8FF-9994-DD5001A4FE89}"/>
          </ac:spMkLst>
        </pc:spChg>
        <pc:spChg chg="add mod">
          <ac:chgData name="Claire Lingwood" userId="S::clairelingwood@gateshead.gov.uk::60754b3d-f12b-4ee0-8e36-59f1d021ad9c" providerId="AD" clId="Web-{0F07FE52-0319-6009-3E4F-D930A8803B96}" dt="2023-10-20T11:32:15.249" v="1390" actId="20577"/>
          <ac:spMkLst>
            <pc:docMk/>
            <pc:sldMk cId="277833582" sldId="328"/>
            <ac:spMk id="11" creationId="{70A5A534-9AAF-8A45-C9E3-16531D3538B3}"/>
          </ac:spMkLst>
        </pc:spChg>
        <pc:spChg chg="mod">
          <ac:chgData name="Claire Lingwood" userId="S::clairelingwood@gateshead.gov.uk::60754b3d-f12b-4ee0-8e36-59f1d021ad9c" providerId="AD" clId="Web-{0F07FE52-0319-6009-3E4F-D930A8803B96}" dt="2023-10-20T11:25:07.937" v="1314" actId="1076"/>
          <ac:spMkLst>
            <pc:docMk/>
            <pc:sldMk cId="277833582" sldId="328"/>
            <ac:spMk id="14" creationId="{D5AA4E39-3E88-07A4-1E1D-27A9C82416BD}"/>
          </ac:spMkLst>
        </pc:spChg>
      </pc:sldChg>
      <pc:sldChg chg="modSp">
        <pc:chgData name="Claire Lingwood" userId="S::clairelingwood@gateshead.gov.uk::60754b3d-f12b-4ee0-8e36-59f1d021ad9c" providerId="AD" clId="Web-{0F07FE52-0319-6009-3E4F-D930A8803B96}" dt="2023-10-20T11:33:05.189" v="1399" actId="14100"/>
        <pc:sldMkLst>
          <pc:docMk/>
          <pc:sldMk cId="296716501" sldId="329"/>
        </pc:sldMkLst>
        <pc:spChg chg="mod">
          <ac:chgData name="Claire Lingwood" userId="S::clairelingwood@gateshead.gov.uk::60754b3d-f12b-4ee0-8e36-59f1d021ad9c" providerId="AD" clId="Web-{0F07FE52-0319-6009-3E4F-D930A8803B96}" dt="2023-10-20T11:33:05.189" v="1399" actId="14100"/>
          <ac:spMkLst>
            <pc:docMk/>
            <pc:sldMk cId="296716501" sldId="329"/>
            <ac:spMk id="2" creationId="{DDF38579-5685-EADC-9199-339ABF44C637}"/>
          </ac:spMkLst>
        </pc:spChg>
      </pc:sldChg>
      <pc:sldChg chg="modSp ord">
        <pc:chgData name="Claire Lingwood" userId="S::clairelingwood@gateshead.gov.uk::60754b3d-f12b-4ee0-8e36-59f1d021ad9c" providerId="AD" clId="Web-{0F07FE52-0319-6009-3E4F-D930A8803B96}" dt="2023-10-20T11:33:06.861" v="1400"/>
        <pc:sldMkLst>
          <pc:docMk/>
          <pc:sldMk cId="2823120958" sldId="330"/>
        </pc:sldMkLst>
        <pc:spChg chg="mod">
          <ac:chgData name="Claire Lingwood" userId="S::clairelingwood@gateshead.gov.uk::60754b3d-f12b-4ee0-8e36-59f1d021ad9c" providerId="AD" clId="Web-{0F07FE52-0319-6009-3E4F-D930A8803B96}" dt="2023-10-20T11:29:37.947" v="1382" actId="20577"/>
          <ac:spMkLst>
            <pc:docMk/>
            <pc:sldMk cId="2823120958" sldId="330"/>
            <ac:spMk id="2" creationId="{DDF38579-5685-EADC-9199-339ABF44C637}"/>
          </ac:spMkLst>
        </pc:spChg>
        <pc:spChg chg="mod">
          <ac:chgData name="Claire Lingwood" userId="S::clairelingwood@gateshead.gov.uk::60754b3d-f12b-4ee0-8e36-59f1d021ad9c" providerId="AD" clId="Web-{0F07FE52-0319-6009-3E4F-D930A8803B96}" dt="2023-10-20T11:01:31.229" v="564" actId="20577"/>
          <ac:spMkLst>
            <pc:docMk/>
            <pc:sldMk cId="2823120958" sldId="330"/>
            <ac:spMk id="14" creationId="{D5AA4E39-3E88-07A4-1E1D-27A9C82416BD}"/>
          </ac:spMkLst>
        </pc:spChg>
      </pc:sldChg>
      <pc:sldChg chg="addSp delSp modSp add ord replId">
        <pc:chgData name="Claire Lingwood" userId="S::clairelingwood@gateshead.gov.uk::60754b3d-f12b-4ee0-8e36-59f1d021ad9c" providerId="AD" clId="Web-{0F07FE52-0319-6009-3E4F-D930A8803B96}" dt="2023-10-20T11:33:13.205" v="1401"/>
        <pc:sldMkLst>
          <pc:docMk/>
          <pc:sldMk cId="3641527720" sldId="331"/>
        </pc:sldMkLst>
        <pc:spChg chg="mod">
          <ac:chgData name="Claire Lingwood" userId="S::clairelingwood@gateshead.gov.uk::60754b3d-f12b-4ee0-8e36-59f1d021ad9c" providerId="AD" clId="Web-{0F07FE52-0319-6009-3E4F-D930A8803B96}" dt="2023-10-20T11:28:18.397" v="1360" actId="20577"/>
          <ac:spMkLst>
            <pc:docMk/>
            <pc:sldMk cId="3641527720" sldId="331"/>
            <ac:spMk id="2" creationId="{DDF38579-5685-EADC-9199-339ABF44C637}"/>
          </ac:spMkLst>
        </pc:spChg>
        <pc:spChg chg="del">
          <ac:chgData name="Claire Lingwood" userId="S::clairelingwood@gateshead.gov.uk::60754b3d-f12b-4ee0-8e36-59f1d021ad9c" providerId="AD" clId="Web-{0F07FE52-0319-6009-3E4F-D930A8803B96}" dt="2023-10-20T11:28:22.429" v="1361"/>
          <ac:spMkLst>
            <pc:docMk/>
            <pc:sldMk cId="3641527720" sldId="331"/>
            <ac:spMk id="5" creationId="{1AE2A157-CCC0-4C44-91F7-F7F471A30EDB}"/>
          </ac:spMkLst>
        </pc:spChg>
        <pc:spChg chg="add del mod">
          <ac:chgData name="Claire Lingwood" userId="S::clairelingwood@gateshead.gov.uk::60754b3d-f12b-4ee0-8e36-59f1d021ad9c" providerId="AD" clId="Web-{0F07FE52-0319-6009-3E4F-D930A8803B96}" dt="2023-10-20T11:28:34.366" v="1364"/>
          <ac:spMkLst>
            <pc:docMk/>
            <pc:sldMk cId="3641527720" sldId="331"/>
            <ac:spMk id="8" creationId="{5FC30E1F-803F-931F-6C16-07D5C3E4A573}"/>
          </ac:spMkLst>
        </pc:spChg>
        <pc:spChg chg="mod">
          <ac:chgData name="Claire Lingwood" userId="S::clairelingwood@gateshead.gov.uk::60754b3d-f12b-4ee0-8e36-59f1d021ad9c" providerId="AD" clId="Web-{0F07FE52-0319-6009-3E4F-D930A8803B96}" dt="2023-10-20T11:27:42.833" v="1346" actId="20577"/>
          <ac:spMkLst>
            <pc:docMk/>
            <pc:sldMk cId="3641527720" sldId="331"/>
            <ac:spMk id="14" creationId="{D5AA4E39-3E88-07A4-1E1D-27A9C82416BD}"/>
          </ac:spMkLst>
        </pc:spChg>
      </pc:sldChg>
    </pc:docChg>
  </pc:docChgLst>
  <pc:docChgLst>
    <pc:chgData name="Tracy Willumsen" userId="S::tracywillumsen@gateshead.gov.uk::4fd40c23-caca-4664-a6b6-3167228c2cb6" providerId="AD" clId="Web-{5F9DF57F-0DEB-9881-CD78-5B4E9A3AEC99}"/>
    <pc:docChg chg="modSld">
      <pc:chgData name="Tracy Willumsen" userId="S::tracywillumsen@gateshead.gov.uk::4fd40c23-caca-4664-a6b6-3167228c2cb6" providerId="AD" clId="Web-{5F9DF57F-0DEB-9881-CD78-5B4E9A3AEC99}" dt="2023-10-25T09:29:45.392" v="41" actId="20577"/>
      <pc:docMkLst>
        <pc:docMk/>
      </pc:docMkLst>
      <pc:sldChg chg="modSp">
        <pc:chgData name="Tracy Willumsen" userId="S::tracywillumsen@gateshead.gov.uk::4fd40c23-caca-4664-a6b6-3167228c2cb6" providerId="AD" clId="Web-{5F9DF57F-0DEB-9881-CD78-5B4E9A3AEC99}" dt="2023-10-25T09:29:45.392" v="41" actId="20577"/>
        <pc:sldMkLst>
          <pc:docMk/>
          <pc:sldMk cId="277833582" sldId="328"/>
        </pc:sldMkLst>
        <pc:spChg chg="mod">
          <ac:chgData name="Tracy Willumsen" userId="S::tracywillumsen@gateshead.gov.uk::4fd40c23-caca-4664-a6b6-3167228c2cb6" providerId="AD" clId="Web-{5F9DF57F-0DEB-9881-CD78-5B4E9A3AEC99}" dt="2023-10-25T09:29:45.392" v="41" actId="20577"/>
          <ac:spMkLst>
            <pc:docMk/>
            <pc:sldMk cId="277833582" sldId="328"/>
            <ac:spMk id="2" creationId="{DDF38579-5685-EADC-9199-339ABF44C637}"/>
          </ac:spMkLst>
        </pc:spChg>
      </pc:sldChg>
      <pc:sldChg chg="modSp">
        <pc:chgData name="Tracy Willumsen" userId="S::tracywillumsen@gateshead.gov.uk::4fd40c23-caca-4664-a6b6-3167228c2cb6" providerId="AD" clId="Web-{5F9DF57F-0DEB-9881-CD78-5B4E9A3AEC99}" dt="2023-10-25T08:39:30.094" v="0" actId="20577"/>
        <pc:sldMkLst>
          <pc:docMk/>
          <pc:sldMk cId="3641527720" sldId="331"/>
        </pc:sldMkLst>
        <pc:spChg chg="mod">
          <ac:chgData name="Tracy Willumsen" userId="S::tracywillumsen@gateshead.gov.uk::4fd40c23-caca-4664-a6b6-3167228c2cb6" providerId="AD" clId="Web-{5F9DF57F-0DEB-9881-CD78-5B4E9A3AEC99}" dt="2023-10-25T08:39:30.094" v="0" actId="20577"/>
          <ac:spMkLst>
            <pc:docMk/>
            <pc:sldMk cId="3641527720" sldId="331"/>
            <ac:spMk id="2" creationId="{DDF38579-5685-EADC-9199-339ABF44C637}"/>
          </ac:spMkLst>
        </pc:spChg>
      </pc:sldChg>
    </pc:docChg>
  </pc:docChgLst>
  <pc:docChgLst>
    <pc:chgData name="Tracy Willumsen" userId="S::tracywillumsen@gateshead.gov.uk::4fd40c23-caca-4664-a6b6-3167228c2cb6" providerId="AD" clId="Web-{E5035083-FD98-6895-2EEA-3378A944AA44}"/>
    <pc:docChg chg="addSld delSld modSld sldOrd">
      <pc:chgData name="Tracy Willumsen" userId="S::tracywillumsen@gateshead.gov.uk::4fd40c23-caca-4664-a6b6-3167228c2cb6" providerId="AD" clId="Web-{E5035083-FD98-6895-2EEA-3378A944AA44}" dt="2023-10-25T13:13:35.014" v="55" actId="14100"/>
      <pc:docMkLst>
        <pc:docMk/>
      </pc:docMkLst>
      <pc:sldChg chg="new del ord">
        <pc:chgData name="Tracy Willumsen" userId="S::tracywillumsen@gateshead.gov.uk::4fd40c23-caca-4664-a6b6-3167228c2cb6" providerId="AD" clId="Web-{E5035083-FD98-6895-2EEA-3378A944AA44}" dt="2023-10-25T13:01:31.337" v="2"/>
        <pc:sldMkLst>
          <pc:docMk/>
          <pc:sldMk cId="3350268895" sldId="339"/>
        </pc:sldMkLst>
      </pc:sldChg>
      <pc:sldChg chg="addSp delSp modSp add replId">
        <pc:chgData name="Tracy Willumsen" userId="S::tracywillumsen@gateshead.gov.uk::4fd40c23-caca-4664-a6b6-3167228c2cb6" providerId="AD" clId="Web-{E5035083-FD98-6895-2EEA-3378A944AA44}" dt="2023-10-25T13:02:57.437" v="10" actId="14100"/>
        <pc:sldMkLst>
          <pc:docMk/>
          <pc:sldMk cId="3355117171" sldId="339"/>
        </pc:sldMkLst>
        <pc:picChg chg="add mod">
          <ac:chgData name="Tracy Willumsen" userId="S::tracywillumsen@gateshead.gov.uk::4fd40c23-caca-4664-a6b6-3167228c2cb6" providerId="AD" clId="Web-{E5035083-FD98-6895-2EEA-3378A944AA44}" dt="2023-10-25T13:02:57.437" v="10" actId="14100"/>
          <ac:picMkLst>
            <pc:docMk/>
            <pc:sldMk cId="3355117171" sldId="339"/>
            <ac:picMk id="2" creationId="{3B01207B-A398-76C5-7065-BF4FC7508D3C}"/>
          </ac:picMkLst>
        </pc:picChg>
        <pc:picChg chg="del">
          <ac:chgData name="Tracy Willumsen" userId="S::tracywillumsen@gateshead.gov.uk::4fd40c23-caca-4664-a6b6-3167228c2cb6" providerId="AD" clId="Web-{E5035083-FD98-6895-2EEA-3378A944AA44}" dt="2023-10-25T13:01:40.181" v="4"/>
          <ac:picMkLst>
            <pc:docMk/>
            <pc:sldMk cId="3355117171" sldId="339"/>
            <ac:picMk id="3" creationId="{FC08B947-A147-2AD2-FCEC-6073E16C9454}"/>
          </ac:picMkLst>
        </pc:picChg>
      </pc:sldChg>
      <pc:sldChg chg="addSp delSp modSp add replId">
        <pc:chgData name="Tracy Willumsen" userId="S::tracywillumsen@gateshead.gov.uk::4fd40c23-caca-4664-a6b6-3167228c2cb6" providerId="AD" clId="Web-{E5035083-FD98-6895-2EEA-3378A944AA44}" dt="2023-10-25T13:04:28.521" v="25" actId="1076"/>
        <pc:sldMkLst>
          <pc:docMk/>
          <pc:sldMk cId="1628099006" sldId="340"/>
        </pc:sldMkLst>
        <pc:picChg chg="del">
          <ac:chgData name="Tracy Willumsen" userId="S::tracywillumsen@gateshead.gov.uk::4fd40c23-caca-4664-a6b6-3167228c2cb6" providerId="AD" clId="Web-{E5035083-FD98-6895-2EEA-3378A944AA44}" dt="2023-10-25T13:03:27.173" v="12"/>
          <ac:picMkLst>
            <pc:docMk/>
            <pc:sldMk cId="1628099006" sldId="340"/>
            <ac:picMk id="2" creationId="{3B01207B-A398-76C5-7065-BF4FC7508D3C}"/>
          </ac:picMkLst>
        </pc:picChg>
        <pc:picChg chg="add mod">
          <ac:chgData name="Tracy Willumsen" userId="S::tracywillumsen@gateshead.gov.uk::4fd40c23-caca-4664-a6b6-3167228c2cb6" providerId="AD" clId="Web-{E5035083-FD98-6895-2EEA-3378A944AA44}" dt="2023-10-25T13:04:15.067" v="23" actId="1076"/>
          <ac:picMkLst>
            <pc:docMk/>
            <pc:sldMk cId="1628099006" sldId="340"/>
            <ac:picMk id="3" creationId="{36D56B82-6BC8-7362-3D81-E65A787EA361}"/>
          </ac:picMkLst>
        </pc:picChg>
        <pc:picChg chg="add mod">
          <ac:chgData name="Tracy Willumsen" userId="S::tracywillumsen@gateshead.gov.uk::4fd40c23-caca-4664-a6b6-3167228c2cb6" providerId="AD" clId="Web-{E5035083-FD98-6895-2EEA-3378A944AA44}" dt="2023-10-25T13:04:28.521" v="25" actId="1076"/>
          <ac:picMkLst>
            <pc:docMk/>
            <pc:sldMk cId="1628099006" sldId="340"/>
            <ac:picMk id="8" creationId="{667113DE-9BFC-7BC9-E337-33C2587BC2A3}"/>
          </ac:picMkLst>
        </pc:picChg>
      </pc:sldChg>
      <pc:sldChg chg="addSp delSp modSp add ord replId">
        <pc:chgData name="Tracy Willumsen" userId="S::tracywillumsen@gateshead.gov.uk::4fd40c23-caca-4664-a6b6-3167228c2cb6" providerId="AD" clId="Web-{E5035083-FD98-6895-2EEA-3378A944AA44}" dt="2023-10-25T13:06:31.921" v="40"/>
        <pc:sldMkLst>
          <pc:docMk/>
          <pc:sldMk cId="4158262807" sldId="341"/>
        </pc:sldMkLst>
        <pc:spChg chg="mod">
          <ac:chgData name="Tracy Willumsen" userId="S::tracywillumsen@gateshead.gov.uk::4fd40c23-caca-4664-a6b6-3167228c2cb6" providerId="AD" clId="Web-{E5035083-FD98-6895-2EEA-3378A944AA44}" dt="2023-10-25T13:05:59.653" v="36" actId="14100"/>
          <ac:spMkLst>
            <pc:docMk/>
            <pc:sldMk cId="4158262807" sldId="341"/>
            <ac:spMk id="4" creationId="{9CEBC2A7-3EBB-4DAE-982F-51757A50CB72}"/>
          </ac:spMkLst>
        </pc:spChg>
        <pc:picChg chg="add mod">
          <ac:chgData name="Tracy Willumsen" userId="S::tracywillumsen@gateshead.gov.uk::4fd40c23-caca-4664-a6b6-3167228c2cb6" providerId="AD" clId="Web-{E5035083-FD98-6895-2EEA-3378A944AA44}" dt="2023-10-25T13:06:10.029" v="39" actId="14100"/>
          <ac:picMkLst>
            <pc:docMk/>
            <pc:sldMk cId="4158262807" sldId="341"/>
            <ac:picMk id="2" creationId="{9956A392-F5A9-7935-66D8-8F98E8DC91E9}"/>
          </ac:picMkLst>
        </pc:picChg>
        <pc:picChg chg="del">
          <ac:chgData name="Tracy Willumsen" userId="S::tracywillumsen@gateshead.gov.uk::4fd40c23-caca-4664-a6b6-3167228c2cb6" providerId="AD" clId="Web-{E5035083-FD98-6895-2EEA-3378A944AA44}" dt="2023-10-25T13:05:04.430" v="27"/>
          <ac:picMkLst>
            <pc:docMk/>
            <pc:sldMk cId="4158262807" sldId="341"/>
            <ac:picMk id="3" creationId="{36D56B82-6BC8-7362-3D81-E65A787EA361}"/>
          </ac:picMkLst>
        </pc:picChg>
        <pc:picChg chg="del">
          <ac:chgData name="Tracy Willumsen" userId="S::tracywillumsen@gateshead.gov.uk::4fd40c23-caca-4664-a6b6-3167228c2cb6" providerId="AD" clId="Web-{E5035083-FD98-6895-2EEA-3378A944AA44}" dt="2023-10-25T13:05:04.977" v="28"/>
          <ac:picMkLst>
            <pc:docMk/>
            <pc:sldMk cId="4158262807" sldId="341"/>
            <ac:picMk id="8" creationId="{667113DE-9BFC-7BC9-E337-33C2587BC2A3}"/>
          </ac:picMkLst>
        </pc:picChg>
        <pc:cxnChg chg="mod">
          <ac:chgData name="Tracy Willumsen" userId="S::tracywillumsen@gateshead.gov.uk::4fd40c23-caca-4664-a6b6-3167228c2cb6" providerId="AD" clId="Web-{E5035083-FD98-6895-2EEA-3378A944AA44}" dt="2023-10-25T13:06:06.497" v="38" actId="1076"/>
          <ac:cxnSpMkLst>
            <pc:docMk/>
            <pc:sldMk cId="4158262807" sldId="341"/>
            <ac:cxnSpMk id="9" creationId="{D45DBAA1-EC91-488A-9011-FC0739990F64}"/>
          </ac:cxnSpMkLst>
        </pc:cxnChg>
      </pc:sldChg>
      <pc:sldChg chg="addSp delSp modSp add replId">
        <pc:chgData name="Tracy Willumsen" userId="S::tracywillumsen@gateshead.gov.uk::4fd40c23-caca-4664-a6b6-3167228c2cb6" providerId="AD" clId="Web-{E5035083-FD98-6895-2EEA-3378A944AA44}" dt="2023-10-25T13:08:38.899" v="49" actId="1076"/>
        <pc:sldMkLst>
          <pc:docMk/>
          <pc:sldMk cId="4761112" sldId="342"/>
        </pc:sldMkLst>
        <pc:picChg chg="del">
          <ac:chgData name="Tracy Willumsen" userId="S::tracywillumsen@gateshead.gov.uk::4fd40c23-caca-4664-a6b6-3167228c2cb6" providerId="AD" clId="Web-{E5035083-FD98-6895-2EEA-3378A944AA44}" dt="2023-10-25T13:08:24.867" v="42"/>
          <ac:picMkLst>
            <pc:docMk/>
            <pc:sldMk cId="4761112" sldId="342"/>
            <ac:picMk id="2" creationId="{9956A392-F5A9-7935-66D8-8F98E8DC91E9}"/>
          </ac:picMkLst>
        </pc:picChg>
        <pc:picChg chg="add mod">
          <ac:chgData name="Tracy Willumsen" userId="S::tracywillumsen@gateshead.gov.uk::4fd40c23-caca-4664-a6b6-3167228c2cb6" providerId="AD" clId="Web-{E5035083-FD98-6895-2EEA-3378A944AA44}" dt="2023-10-25T13:08:38.899" v="49" actId="1076"/>
          <ac:picMkLst>
            <pc:docMk/>
            <pc:sldMk cId="4761112" sldId="342"/>
            <ac:picMk id="3" creationId="{D034B991-745D-E6F0-CFE6-6A62166BE543}"/>
          </ac:picMkLst>
        </pc:picChg>
      </pc:sldChg>
      <pc:sldChg chg="addSp delSp modSp add replId">
        <pc:chgData name="Tracy Willumsen" userId="S::tracywillumsen@gateshead.gov.uk::4fd40c23-caca-4664-a6b6-3167228c2cb6" providerId="AD" clId="Web-{E5035083-FD98-6895-2EEA-3378A944AA44}" dt="2023-10-25T13:13:35.014" v="55" actId="14100"/>
        <pc:sldMkLst>
          <pc:docMk/>
          <pc:sldMk cId="2963389242" sldId="343"/>
        </pc:sldMkLst>
        <pc:picChg chg="add mod">
          <ac:chgData name="Tracy Willumsen" userId="S::tracywillumsen@gateshead.gov.uk::4fd40c23-caca-4664-a6b6-3167228c2cb6" providerId="AD" clId="Web-{E5035083-FD98-6895-2EEA-3378A944AA44}" dt="2023-10-25T13:13:35.014" v="55" actId="14100"/>
          <ac:picMkLst>
            <pc:docMk/>
            <pc:sldMk cId="2963389242" sldId="343"/>
            <ac:picMk id="2" creationId="{CF60BC32-AED3-BAE9-EC75-2884ED77086F}"/>
          </ac:picMkLst>
        </pc:picChg>
        <pc:picChg chg="del">
          <ac:chgData name="Tracy Willumsen" userId="S::tracywillumsen@gateshead.gov.uk::4fd40c23-caca-4664-a6b6-3167228c2cb6" providerId="AD" clId="Web-{E5035083-FD98-6895-2EEA-3378A944AA44}" dt="2023-10-25T13:13:24.263" v="51"/>
          <ac:picMkLst>
            <pc:docMk/>
            <pc:sldMk cId="2963389242" sldId="343"/>
            <ac:picMk id="3" creationId="{D034B991-745D-E6F0-CFE6-6A62166BE543}"/>
          </ac:picMkLst>
        </pc:picChg>
      </pc:sldChg>
    </pc:docChg>
  </pc:docChgLst>
  <pc:docChgLst>
    <pc:chgData name="Stewart Robson" userId="S::stewartrobson@gateshead.gov.uk::8aec89a2-bb46-462c-9c69-7953017bb73c" providerId="AD" clId="Web-{9717E584-3D50-242F-0FE2-657387E2B978}"/>
    <pc:docChg chg="modSld">
      <pc:chgData name="Stewart Robson" userId="S::stewartrobson@gateshead.gov.uk::8aec89a2-bb46-462c-9c69-7953017bb73c" providerId="AD" clId="Web-{9717E584-3D50-242F-0FE2-657387E2B978}" dt="2023-10-24T10:38:16.296" v="12" actId="20577"/>
      <pc:docMkLst>
        <pc:docMk/>
      </pc:docMkLst>
      <pc:sldChg chg="modSp">
        <pc:chgData name="Stewart Robson" userId="S::stewartrobson@gateshead.gov.uk::8aec89a2-bb46-462c-9c69-7953017bb73c" providerId="AD" clId="Web-{9717E584-3D50-242F-0FE2-657387E2B978}" dt="2023-10-24T10:38:16.296" v="12" actId="20577"/>
        <pc:sldMkLst>
          <pc:docMk/>
          <pc:sldMk cId="296716501" sldId="329"/>
        </pc:sldMkLst>
        <pc:spChg chg="mod">
          <ac:chgData name="Stewart Robson" userId="S::stewartrobson@gateshead.gov.uk::8aec89a2-bb46-462c-9c69-7953017bb73c" providerId="AD" clId="Web-{9717E584-3D50-242F-0FE2-657387E2B978}" dt="2023-10-24T10:38:16.296" v="12" actId="20577"/>
          <ac:spMkLst>
            <pc:docMk/>
            <pc:sldMk cId="296716501" sldId="329"/>
            <ac:spMk id="2" creationId="{DDF38579-5685-EADC-9199-339ABF44C637}"/>
          </ac:spMkLst>
        </pc:spChg>
      </pc:sldChg>
    </pc:docChg>
  </pc:docChgLst>
  <pc:docChgLst>
    <pc:chgData name="Stewart Robson" userId="S::stewartrobson@gateshead.gov.uk::8aec89a2-bb46-462c-9c69-7953017bb73c" providerId="AD" clId="Web-{1683E366-27E7-38CB-9C8F-B03DE3015A95}"/>
    <pc:docChg chg="addSld delSld modSld">
      <pc:chgData name="Stewart Robson" userId="S::stewartrobson@gateshead.gov.uk::8aec89a2-bb46-462c-9c69-7953017bb73c" providerId="AD" clId="Web-{1683E366-27E7-38CB-9C8F-B03DE3015A95}" dt="2023-10-25T12:29:11.638" v="174" actId="20577"/>
      <pc:docMkLst>
        <pc:docMk/>
      </pc:docMkLst>
      <pc:sldChg chg="modSp">
        <pc:chgData name="Stewart Robson" userId="S::stewartrobson@gateshead.gov.uk::8aec89a2-bb46-462c-9c69-7953017bb73c" providerId="AD" clId="Web-{1683E366-27E7-38CB-9C8F-B03DE3015A95}" dt="2023-10-25T12:29:11.638" v="174" actId="20577"/>
        <pc:sldMkLst>
          <pc:docMk/>
          <pc:sldMk cId="277833582" sldId="328"/>
        </pc:sldMkLst>
        <pc:spChg chg="mod">
          <ac:chgData name="Stewart Robson" userId="S::stewartrobson@gateshead.gov.uk::8aec89a2-bb46-462c-9c69-7953017bb73c" providerId="AD" clId="Web-{1683E366-27E7-38CB-9C8F-B03DE3015A95}" dt="2023-10-25T12:29:11.638" v="174" actId="20577"/>
          <ac:spMkLst>
            <pc:docMk/>
            <pc:sldMk cId="277833582" sldId="328"/>
            <ac:spMk id="2" creationId="{DDF38579-5685-EADC-9199-339ABF44C637}"/>
          </ac:spMkLst>
        </pc:spChg>
      </pc:sldChg>
      <pc:sldChg chg="modSp">
        <pc:chgData name="Stewart Robson" userId="S::stewartrobson@gateshead.gov.uk::8aec89a2-bb46-462c-9c69-7953017bb73c" providerId="AD" clId="Web-{1683E366-27E7-38CB-9C8F-B03DE3015A95}" dt="2023-10-25T12:28:28.949" v="170" actId="20577"/>
        <pc:sldMkLst>
          <pc:docMk/>
          <pc:sldMk cId="296716501" sldId="329"/>
        </pc:sldMkLst>
        <pc:spChg chg="mod">
          <ac:chgData name="Stewart Robson" userId="S::stewartrobson@gateshead.gov.uk::8aec89a2-bb46-462c-9c69-7953017bb73c" providerId="AD" clId="Web-{1683E366-27E7-38CB-9C8F-B03DE3015A95}" dt="2023-10-25T12:28:28.949" v="170" actId="20577"/>
          <ac:spMkLst>
            <pc:docMk/>
            <pc:sldMk cId="296716501" sldId="329"/>
            <ac:spMk id="2" creationId="{DDF38579-5685-EADC-9199-339ABF44C637}"/>
          </ac:spMkLst>
        </pc:spChg>
      </pc:sldChg>
      <pc:sldChg chg="addSp delSp modSp add replId">
        <pc:chgData name="Stewart Robson" userId="S::stewartrobson@gateshead.gov.uk::8aec89a2-bb46-462c-9c69-7953017bb73c" providerId="AD" clId="Web-{1683E366-27E7-38CB-9C8F-B03DE3015A95}" dt="2023-10-25T12:06:04.807" v="19" actId="14100"/>
        <pc:sldMkLst>
          <pc:docMk/>
          <pc:sldMk cId="1414719917" sldId="332"/>
        </pc:sldMkLst>
        <pc:spChg chg="del mod">
          <ac:chgData name="Stewart Robson" userId="S::stewartrobson@gateshead.gov.uk::8aec89a2-bb46-462c-9c69-7953017bb73c" providerId="AD" clId="Web-{1683E366-27E7-38CB-9C8F-B03DE3015A95}" dt="2023-10-25T12:04:30.320" v="6"/>
          <ac:spMkLst>
            <pc:docMk/>
            <pc:sldMk cId="1414719917" sldId="332"/>
            <ac:spMk id="2" creationId="{DDF38579-5685-EADC-9199-339ABF44C637}"/>
          </ac:spMkLst>
        </pc:spChg>
        <pc:spChg chg="del">
          <ac:chgData name="Stewart Robson" userId="S::stewartrobson@gateshead.gov.uk::8aec89a2-bb46-462c-9c69-7953017bb73c" providerId="AD" clId="Web-{1683E366-27E7-38CB-9C8F-B03DE3015A95}" dt="2023-10-25T12:04:28.366" v="5"/>
          <ac:spMkLst>
            <pc:docMk/>
            <pc:sldMk cId="1414719917" sldId="332"/>
            <ac:spMk id="11" creationId="{70A5A534-9AAF-8A45-C9E3-16531D3538B3}"/>
          </ac:spMkLst>
        </pc:spChg>
        <pc:picChg chg="add mod">
          <ac:chgData name="Stewart Robson" userId="S::stewartrobson@gateshead.gov.uk::8aec89a2-bb46-462c-9c69-7953017bb73c" providerId="AD" clId="Web-{1683E366-27E7-38CB-9C8F-B03DE3015A95}" dt="2023-10-25T12:04:55.508" v="8" actId="1076"/>
          <ac:picMkLst>
            <pc:docMk/>
            <pc:sldMk cId="1414719917" sldId="332"/>
            <ac:picMk id="3" creationId="{8D977885-FF0C-CE27-2BE0-8444AD1A98DD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05:12.321" v="10" actId="1076"/>
          <ac:picMkLst>
            <pc:docMk/>
            <pc:sldMk cId="1414719917" sldId="332"/>
            <ac:picMk id="8" creationId="{7FE7B779-BF3C-AB9A-33CB-A01152FFFEEB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05:58.901" v="17" actId="14100"/>
          <ac:picMkLst>
            <pc:docMk/>
            <pc:sldMk cId="1414719917" sldId="332"/>
            <ac:picMk id="10" creationId="{D7948B60-5450-668A-FA52-CA07C6380EC3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06:04.807" v="19" actId="14100"/>
          <ac:picMkLst>
            <pc:docMk/>
            <pc:sldMk cId="1414719917" sldId="332"/>
            <ac:picMk id="12" creationId="{089DEBF1-02D4-83CD-DB6F-A3E2DE4EA7E0}"/>
          </ac:picMkLst>
        </pc:picChg>
      </pc:sldChg>
      <pc:sldChg chg="new del">
        <pc:chgData name="Stewart Robson" userId="S::stewartrobson@gateshead.gov.uk::8aec89a2-bb46-462c-9c69-7953017bb73c" providerId="AD" clId="Web-{1683E366-27E7-38CB-9C8F-B03DE3015A95}" dt="2023-10-25T12:03:13.661" v="1"/>
        <pc:sldMkLst>
          <pc:docMk/>
          <pc:sldMk cId="2026360913" sldId="332"/>
        </pc:sldMkLst>
      </pc:sldChg>
      <pc:sldChg chg="addSp delSp modSp add replId">
        <pc:chgData name="Stewart Robson" userId="S::stewartrobson@gateshead.gov.uk::8aec89a2-bb46-462c-9c69-7953017bb73c" providerId="AD" clId="Web-{1683E366-27E7-38CB-9C8F-B03DE3015A95}" dt="2023-10-25T12:07:41.873" v="33" actId="1076"/>
        <pc:sldMkLst>
          <pc:docMk/>
          <pc:sldMk cId="633301060" sldId="333"/>
        </pc:sldMkLst>
        <pc:picChg chg="add mod">
          <ac:chgData name="Stewart Robson" userId="S::stewartrobson@gateshead.gov.uk::8aec89a2-bb46-462c-9c69-7953017bb73c" providerId="AD" clId="Web-{1683E366-27E7-38CB-9C8F-B03DE3015A95}" dt="2023-10-25T12:07:05.763" v="26" actId="1076"/>
          <ac:picMkLst>
            <pc:docMk/>
            <pc:sldMk cId="633301060" sldId="333"/>
            <ac:picMk id="2" creationId="{168A8EC8-96B5-3B64-3BFB-35AC14785D44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06:41.652" v="21"/>
          <ac:picMkLst>
            <pc:docMk/>
            <pc:sldMk cId="633301060" sldId="333"/>
            <ac:picMk id="3" creationId="{8D977885-FF0C-CE27-2BE0-8444AD1A98DD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06:44.934" v="22"/>
          <ac:picMkLst>
            <pc:docMk/>
            <pc:sldMk cId="633301060" sldId="333"/>
            <ac:picMk id="8" creationId="{7FE7B779-BF3C-AB9A-33CB-A01152FFFEEB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06:48.715" v="23"/>
          <ac:picMkLst>
            <pc:docMk/>
            <pc:sldMk cId="633301060" sldId="333"/>
            <ac:picMk id="10" creationId="{D7948B60-5450-668A-FA52-CA07C6380EC3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07:22.341" v="29" actId="14100"/>
          <ac:picMkLst>
            <pc:docMk/>
            <pc:sldMk cId="633301060" sldId="333"/>
            <ac:picMk id="11" creationId="{235D60D9-4126-924F-4D85-EEDD2C904666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06:50.684" v="24"/>
          <ac:picMkLst>
            <pc:docMk/>
            <pc:sldMk cId="633301060" sldId="333"/>
            <ac:picMk id="12" creationId="{089DEBF1-02D4-83CD-DB6F-A3E2DE4EA7E0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07:41.873" v="33" actId="1076"/>
          <ac:picMkLst>
            <pc:docMk/>
            <pc:sldMk cId="633301060" sldId="333"/>
            <ac:picMk id="13" creationId="{2CB4FA27-4B54-A79C-29D6-99B375D6C8CB}"/>
          </ac:picMkLst>
        </pc:picChg>
      </pc:sldChg>
      <pc:sldChg chg="addSp delSp modSp add replId">
        <pc:chgData name="Stewart Robson" userId="S::stewartrobson@gateshead.gov.uk::8aec89a2-bb46-462c-9c69-7953017bb73c" providerId="AD" clId="Web-{1683E366-27E7-38CB-9C8F-B03DE3015A95}" dt="2023-10-25T12:09:15.533" v="53" actId="1076"/>
        <pc:sldMkLst>
          <pc:docMk/>
          <pc:sldMk cId="3542513309" sldId="334"/>
        </pc:sldMkLst>
        <pc:spChg chg="del mod">
          <ac:chgData name="Stewart Robson" userId="S::stewartrobson@gateshead.gov.uk::8aec89a2-bb46-462c-9c69-7953017bb73c" providerId="AD" clId="Web-{1683E366-27E7-38CB-9C8F-B03DE3015A95}" dt="2023-10-25T12:08:12.484" v="38"/>
          <ac:spMkLst>
            <pc:docMk/>
            <pc:sldMk cId="3542513309" sldId="334"/>
            <ac:spMk id="14" creationId="{D5AA4E39-3E88-07A4-1E1D-27A9C82416BD}"/>
          </ac:spMkLst>
        </pc:spChg>
        <pc:picChg chg="del">
          <ac:chgData name="Stewart Robson" userId="S::stewartrobson@gateshead.gov.uk::8aec89a2-bb46-462c-9c69-7953017bb73c" providerId="AD" clId="Web-{1683E366-27E7-38CB-9C8F-B03DE3015A95}" dt="2023-10-25T12:08:18.453" v="40"/>
          <ac:picMkLst>
            <pc:docMk/>
            <pc:sldMk cId="3542513309" sldId="334"/>
            <ac:picMk id="2" creationId="{168A8EC8-96B5-3B64-3BFB-35AC14785D44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08:35.469" v="45" actId="1076"/>
          <ac:picMkLst>
            <pc:docMk/>
            <pc:sldMk cId="3542513309" sldId="334"/>
            <ac:picMk id="3" creationId="{A7EDF888-A884-A535-6711-2109A625728E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08:46.969" v="47" actId="1076"/>
          <ac:picMkLst>
            <pc:docMk/>
            <pc:sldMk cId="3542513309" sldId="334"/>
            <ac:picMk id="8" creationId="{2BBC1E18-73DF-1518-46C4-37ABC27EFD31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08:56.095" v="49" actId="1076"/>
          <ac:picMkLst>
            <pc:docMk/>
            <pc:sldMk cId="3542513309" sldId="334"/>
            <ac:picMk id="10" creationId="{5EE13F08-836E-035D-95E0-0E3F266E7DF7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08:16.671" v="39"/>
          <ac:picMkLst>
            <pc:docMk/>
            <pc:sldMk cId="3542513309" sldId="334"/>
            <ac:picMk id="11" creationId="{235D60D9-4126-924F-4D85-EEDD2C904666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09:06.939" v="51" actId="1076"/>
          <ac:picMkLst>
            <pc:docMk/>
            <pc:sldMk cId="3542513309" sldId="334"/>
            <ac:picMk id="12" creationId="{415617C4-2CF2-5B41-52A3-185D7CA39DC0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08:19.734" v="41"/>
          <ac:picMkLst>
            <pc:docMk/>
            <pc:sldMk cId="3542513309" sldId="334"/>
            <ac:picMk id="13" creationId="{2CB4FA27-4B54-A79C-29D6-99B375D6C8CB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09:15.533" v="53" actId="1076"/>
          <ac:picMkLst>
            <pc:docMk/>
            <pc:sldMk cId="3542513309" sldId="334"/>
            <ac:picMk id="15" creationId="{214D1723-E4C0-B798-6E81-48156B9984C8}"/>
          </ac:picMkLst>
        </pc:picChg>
      </pc:sldChg>
      <pc:sldChg chg="addSp delSp modSp add replId">
        <pc:chgData name="Stewart Robson" userId="S::stewartrobson@gateshead.gov.uk::8aec89a2-bb46-462c-9c69-7953017bb73c" providerId="AD" clId="Web-{1683E366-27E7-38CB-9C8F-B03DE3015A95}" dt="2023-10-25T12:09:55.581" v="63" actId="14100"/>
        <pc:sldMkLst>
          <pc:docMk/>
          <pc:sldMk cId="896635938" sldId="335"/>
        </pc:sldMkLst>
        <pc:spChg chg="del mod">
          <ac:chgData name="Stewart Robson" userId="S::stewartrobson@gateshead.gov.uk::8aec89a2-bb46-462c-9c69-7953017bb73c" providerId="AD" clId="Web-{1683E366-27E7-38CB-9C8F-B03DE3015A95}" dt="2023-10-25T12:09:30.815" v="55"/>
          <ac:spMkLst>
            <pc:docMk/>
            <pc:sldMk cId="896635938" sldId="335"/>
            <ac:spMk id="14" creationId="{D5AA4E39-3E88-07A4-1E1D-27A9C82416BD}"/>
          </ac:spMkLst>
        </pc:spChg>
        <pc:picChg chg="del">
          <ac:chgData name="Stewart Robson" userId="S::stewartrobson@gateshead.gov.uk::8aec89a2-bb46-462c-9c69-7953017bb73c" providerId="AD" clId="Web-{1683E366-27E7-38CB-9C8F-B03DE3015A95}" dt="2023-10-25T12:09:32.565" v="56"/>
          <ac:picMkLst>
            <pc:docMk/>
            <pc:sldMk cId="896635938" sldId="335"/>
            <ac:picMk id="2" creationId="{168A8EC8-96B5-3B64-3BFB-35AC14785D44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09:55.581" v="63" actId="14100"/>
          <ac:picMkLst>
            <pc:docMk/>
            <pc:sldMk cId="896635938" sldId="335"/>
            <ac:picMk id="3" creationId="{B386AF1E-ECE9-D54C-792C-8A468803F2B5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09:34.174" v="57"/>
          <ac:picMkLst>
            <pc:docMk/>
            <pc:sldMk cId="896635938" sldId="335"/>
            <ac:picMk id="11" creationId="{235D60D9-4126-924F-4D85-EEDD2C904666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09:35.924" v="58"/>
          <ac:picMkLst>
            <pc:docMk/>
            <pc:sldMk cId="896635938" sldId="335"/>
            <ac:picMk id="13" creationId="{2CB4FA27-4B54-A79C-29D6-99B375D6C8CB}"/>
          </ac:picMkLst>
        </pc:picChg>
      </pc:sldChg>
      <pc:sldChg chg="addSp delSp modSp add replId">
        <pc:chgData name="Stewart Robson" userId="S::stewartrobson@gateshead.gov.uk::8aec89a2-bb46-462c-9c69-7953017bb73c" providerId="AD" clId="Web-{1683E366-27E7-38CB-9C8F-B03DE3015A95}" dt="2023-10-25T12:10:41.505" v="72" actId="14100"/>
        <pc:sldMkLst>
          <pc:docMk/>
          <pc:sldMk cId="1191262756" sldId="336"/>
        </pc:sldMkLst>
        <pc:spChg chg="del">
          <ac:chgData name="Stewart Robson" userId="S::stewartrobson@gateshead.gov.uk::8aec89a2-bb46-462c-9c69-7953017bb73c" providerId="AD" clId="Web-{1683E366-27E7-38CB-9C8F-B03DE3015A95}" dt="2023-10-25T12:10:18.707" v="64"/>
          <ac:spMkLst>
            <pc:docMk/>
            <pc:sldMk cId="1191262756" sldId="336"/>
            <ac:spMk id="14" creationId="{D5AA4E39-3E88-07A4-1E1D-27A9C82416BD}"/>
          </ac:spMkLst>
        </pc:spChg>
        <pc:picChg chg="del">
          <ac:chgData name="Stewart Robson" userId="S::stewartrobson@gateshead.gov.uk::8aec89a2-bb46-462c-9c69-7953017bb73c" providerId="AD" clId="Web-{1683E366-27E7-38CB-9C8F-B03DE3015A95}" dt="2023-10-25T12:10:20.801" v="65"/>
          <ac:picMkLst>
            <pc:docMk/>
            <pc:sldMk cId="1191262756" sldId="336"/>
            <ac:picMk id="2" creationId="{168A8EC8-96B5-3B64-3BFB-35AC14785D44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10:41.505" v="72" actId="14100"/>
          <ac:picMkLst>
            <pc:docMk/>
            <pc:sldMk cId="1191262756" sldId="336"/>
            <ac:picMk id="3" creationId="{FC08B947-A147-2AD2-FCEC-6073E16C9454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10:22.567" v="66"/>
          <ac:picMkLst>
            <pc:docMk/>
            <pc:sldMk cId="1191262756" sldId="336"/>
            <ac:picMk id="11" creationId="{235D60D9-4126-924F-4D85-EEDD2C904666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10:23.988" v="67"/>
          <ac:picMkLst>
            <pc:docMk/>
            <pc:sldMk cId="1191262756" sldId="336"/>
            <ac:picMk id="13" creationId="{2CB4FA27-4B54-A79C-29D6-99B375D6C8CB}"/>
          </ac:picMkLst>
        </pc:picChg>
      </pc:sldChg>
      <pc:sldChg chg="addSp delSp modSp add replId">
        <pc:chgData name="Stewart Robson" userId="S::stewartrobson@gateshead.gov.uk::8aec89a2-bb46-462c-9c69-7953017bb73c" providerId="AD" clId="Web-{1683E366-27E7-38CB-9C8F-B03DE3015A95}" dt="2023-10-25T12:14:58.451" v="139" actId="1076"/>
        <pc:sldMkLst>
          <pc:docMk/>
          <pc:sldMk cId="3080834894" sldId="337"/>
        </pc:sldMkLst>
        <pc:spChg chg="del">
          <ac:chgData name="Stewart Robson" userId="S::stewartrobson@gateshead.gov.uk::8aec89a2-bb46-462c-9c69-7953017bb73c" providerId="AD" clId="Web-{1683E366-27E7-38CB-9C8F-B03DE3015A95}" dt="2023-10-25T12:14:31.841" v="133"/>
          <ac:spMkLst>
            <pc:docMk/>
            <pc:sldMk cId="3080834894" sldId="337"/>
            <ac:spMk id="2" creationId="{DDF38579-5685-EADC-9199-339ABF44C637}"/>
          </ac:spMkLst>
        </pc:spChg>
        <pc:picChg chg="add mod">
          <ac:chgData name="Stewart Robson" userId="S::stewartrobson@gateshead.gov.uk::8aec89a2-bb46-462c-9c69-7953017bb73c" providerId="AD" clId="Web-{1683E366-27E7-38CB-9C8F-B03DE3015A95}" dt="2023-10-25T12:14:58.451" v="139" actId="1076"/>
          <ac:picMkLst>
            <pc:docMk/>
            <pc:sldMk cId="3080834894" sldId="337"/>
            <ac:picMk id="3" creationId="{7C952729-55D0-FA78-3001-2EAA1501AD61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14:55.982" v="138" actId="1076"/>
          <ac:picMkLst>
            <pc:docMk/>
            <pc:sldMk cId="3080834894" sldId="337"/>
            <ac:picMk id="8" creationId="{92C8011F-A1BB-B4E6-F9B2-881114513626}"/>
          </ac:picMkLst>
        </pc:picChg>
      </pc:sldChg>
      <pc:sldChg chg="addSp delSp modSp add replId">
        <pc:chgData name="Stewart Robson" userId="S::stewartrobson@gateshead.gov.uk::8aec89a2-bb46-462c-9c69-7953017bb73c" providerId="AD" clId="Web-{1683E366-27E7-38CB-9C8F-B03DE3015A95}" dt="2023-10-25T12:17:40.051" v="160" actId="1076"/>
        <pc:sldMkLst>
          <pc:docMk/>
          <pc:sldMk cId="998045348" sldId="338"/>
        </pc:sldMkLst>
        <pc:picChg chg="add mod">
          <ac:chgData name="Stewart Robson" userId="S::stewartrobson@gateshead.gov.uk::8aec89a2-bb46-462c-9c69-7953017bb73c" providerId="AD" clId="Web-{1683E366-27E7-38CB-9C8F-B03DE3015A95}" dt="2023-10-25T12:17:29.597" v="157" actId="1076"/>
          <ac:picMkLst>
            <pc:docMk/>
            <pc:sldMk cId="998045348" sldId="338"/>
            <ac:picMk id="2" creationId="{817909D8-B2F9-E3AA-C855-17F4AF533CF6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15:20.843" v="142"/>
          <ac:picMkLst>
            <pc:docMk/>
            <pc:sldMk cId="998045348" sldId="338"/>
            <ac:picMk id="3" creationId="{7C952729-55D0-FA78-3001-2EAA1501AD61}"/>
          </ac:picMkLst>
        </pc:picChg>
        <pc:picChg chg="del">
          <ac:chgData name="Stewart Robson" userId="S::stewartrobson@gateshead.gov.uk::8aec89a2-bb46-462c-9c69-7953017bb73c" providerId="AD" clId="Web-{1683E366-27E7-38CB-9C8F-B03DE3015A95}" dt="2023-10-25T12:15:20.186" v="141"/>
          <ac:picMkLst>
            <pc:docMk/>
            <pc:sldMk cId="998045348" sldId="338"/>
            <ac:picMk id="8" creationId="{92C8011F-A1BB-B4E6-F9B2-881114513626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17:27.238" v="156" actId="1076"/>
          <ac:picMkLst>
            <pc:docMk/>
            <pc:sldMk cId="998045348" sldId="338"/>
            <ac:picMk id="10" creationId="{34A66E1E-1A49-767A-18AF-81235DF7137C}"/>
          </ac:picMkLst>
        </pc:picChg>
        <pc:picChg chg="add del mod">
          <ac:chgData name="Stewart Robson" userId="S::stewartrobson@gateshead.gov.uk::8aec89a2-bb46-462c-9c69-7953017bb73c" providerId="AD" clId="Web-{1683E366-27E7-38CB-9C8F-B03DE3015A95}" dt="2023-10-25T12:17:01.549" v="154"/>
          <ac:picMkLst>
            <pc:docMk/>
            <pc:sldMk cId="998045348" sldId="338"/>
            <ac:picMk id="11" creationId="{7D264650-2AE0-BA5F-474E-E2D2CE215324}"/>
          </ac:picMkLst>
        </pc:picChg>
        <pc:picChg chg="add mod">
          <ac:chgData name="Stewart Robson" userId="S::stewartrobson@gateshead.gov.uk::8aec89a2-bb46-462c-9c69-7953017bb73c" providerId="AD" clId="Web-{1683E366-27E7-38CB-9C8F-B03DE3015A95}" dt="2023-10-25T12:17:40.051" v="160" actId="1076"/>
          <ac:picMkLst>
            <pc:docMk/>
            <pc:sldMk cId="998045348" sldId="338"/>
            <ac:picMk id="12" creationId="{FFDB4CA8-F9F6-10D0-5C1A-88DECE003D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0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7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8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3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63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10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36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6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0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7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92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shead.ghc2-tst.gosshosted.com/article/9927/Adult-social-care-enqui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2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376758"/>
            <a:ext cx="5161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8A8EC8-96B5-3B64-3BFB-35AC14785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16" y="2707466"/>
            <a:ext cx="2743200" cy="805115"/>
          </a:xfrm>
          <a:prstGeom prst="rect">
            <a:avLst/>
          </a:prstGeom>
        </p:spPr>
      </p:pic>
      <p:pic>
        <p:nvPicPr>
          <p:cNvPr id="11" name="Picture 10" descr="A black screen with blue text&#10;&#10;Description automatically generated">
            <a:extLst>
              <a:ext uri="{FF2B5EF4-FFF2-40B4-BE49-F238E27FC236}">
                <a16:creationId xmlns:a16="http://schemas.microsoft.com/office/drawing/2014/main" id="{235D60D9-4126-924F-4D85-EEDD2C904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63" y="3646041"/>
            <a:ext cx="3921641" cy="2755683"/>
          </a:xfrm>
          <a:prstGeom prst="rect">
            <a:avLst/>
          </a:prstGeom>
        </p:spPr>
      </p:pic>
      <p:pic>
        <p:nvPicPr>
          <p:cNvPr id="13" name="Picture 12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2CB4FA27-4B54-A79C-29D6-99B375D6C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732" y="512135"/>
            <a:ext cx="3318350" cy="56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0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386AF1E-ECE9-D54C-792C-8A468803F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63" y="1761044"/>
            <a:ext cx="8910082" cy="46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3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C08B947-A147-2AD2-FCEC-6073E16C9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63" y="1650920"/>
            <a:ext cx="8174664" cy="45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6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alendar&#10;&#10;Description automatically generated">
            <a:extLst>
              <a:ext uri="{FF2B5EF4-FFF2-40B4-BE49-F238E27FC236}">
                <a16:creationId xmlns:a16="http://schemas.microsoft.com/office/drawing/2014/main" id="{3B01207B-A398-76C5-7065-BF4FC750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668" y="1691116"/>
            <a:ext cx="5865542" cy="49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1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223"/>
            <a:ext cx="10515600" cy="1288392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79112" y="125445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web page&#10;&#10;Description automatically generated">
            <a:extLst>
              <a:ext uri="{FF2B5EF4-FFF2-40B4-BE49-F238E27FC236}">
                <a16:creationId xmlns:a16="http://schemas.microsoft.com/office/drawing/2014/main" id="{9956A392-F5A9-7935-66D8-8F98E8DC9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034" y="1347199"/>
            <a:ext cx="7417418" cy="54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6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223"/>
            <a:ext cx="10515600" cy="1288392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79112" y="125445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034B991-745D-E6F0-CFE6-6A62166BE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351" y="1402528"/>
            <a:ext cx="8764857" cy="51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223"/>
            <a:ext cx="10515600" cy="1288392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79112" y="125445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social care page&#10;&#10;Description automatically generated">
            <a:extLst>
              <a:ext uri="{FF2B5EF4-FFF2-40B4-BE49-F238E27FC236}">
                <a16:creationId xmlns:a16="http://schemas.microsoft.com/office/drawing/2014/main" id="{CF60BC32-AED3-BAE9-EC75-2884ED770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327" y="1406535"/>
            <a:ext cx="5577468" cy="52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green recycle bin with a picture of a plant on it&#10;&#10;Description automatically generated">
            <a:extLst>
              <a:ext uri="{FF2B5EF4-FFF2-40B4-BE49-F238E27FC236}">
                <a16:creationId xmlns:a16="http://schemas.microsoft.com/office/drawing/2014/main" id="{36D56B82-6BC8-7362-3D81-E65A787EA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522" y="1805316"/>
            <a:ext cx="3551663" cy="4260271"/>
          </a:xfrm>
          <a:prstGeom prst="rect">
            <a:avLst/>
          </a:prstGeom>
        </p:spPr>
      </p:pic>
      <p:pic>
        <p:nvPicPr>
          <p:cNvPr id="8" name="Picture 7" descr="A green recycle bin with a picture of a green plant&#10;&#10;Description automatically generated">
            <a:extLst>
              <a:ext uri="{FF2B5EF4-FFF2-40B4-BE49-F238E27FC236}">
                <a16:creationId xmlns:a16="http://schemas.microsoft.com/office/drawing/2014/main" id="{667113DE-9BFC-7BC9-E337-33C2587BC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036" y="1718560"/>
            <a:ext cx="3811856" cy="44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99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 panose="020B0702040204020203" pitchFamily="34" charset="0"/>
                <a:cs typeface="Segoe UI Semibold" panose="020B0702040204020203" pitchFamily="34" charset="0"/>
              </a:rPr>
              <a:t>Testing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91615" y="2158005"/>
            <a:ext cx="8642617" cy="4633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latin typeface="Calibri"/>
                <a:cs typeface="Segoe UI Semilight"/>
              </a:rPr>
              <a:t>In year school transfers form</a:t>
            </a:r>
            <a:r>
              <a:rPr lang="en-GB" sz="1200">
                <a:ea typeface="+mn-lt"/>
                <a:cs typeface="+mn-lt"/>
              </a:rPr>
              <a:t>.</a:t>
            </a:r>
            <a:endParaRPr lang="en-US" sz="2000">
              <a:cs typeface="Calibri"/>
            </a:endParaRPr>
          </a:p>
          <a:p>
            <a:r>
              <a:rPr lang="en-GB" sz="2000">
                <a:ea typeface="+mn-lt"/>
                <a:cs typeface="+mn-lt"/>
              </a:rPr>
              <a:t>Late school application form</a:t>
            </a:r>
            <a:endParaRPr lang="en-GB" sz="2000">
              <a:latin typeface="Calibri"/>
              <a:cs typeface="Segoe UI Semilight"/>
            </a:endParaRPr>
          </a:p>
          <a:p>
            <a:pPr lvl="1"/>
            <a:r>
              <a:rPr lang="en-GB" sz="2000">
                <a:latin typeface="Calibri"/>
                <a:cs typeface="Segoe UI Semilight"/>
              </a:rPr>
              <a:t>Access form</a:t>
            </a:r>
          </a:p>
          <a:p>
            <a:pPr lvl="1"/>
            <a:r>
              <a:rPr lang="en-GB" sz="2000">
                <a:latin typeface="Calibri"/>
                <a:cs typeface="Segoe UI Semilight"/>
              </a:rPr>
              <a:t>Enter child/ parent details</a:t>
            </a:r>
          </a:p>
          <a:p>
            <a:pPr lvl="1"/>
            <a:r>
              <a:rPr lang="en-GB" sz="2000">
                <a:latin typeface="Calibri"/>
                <a:cs typeface="Segoe UI Semilight"/>
              </a:rPr>
              <a:t>Enter school preferences</a:t>
            </a:r>
          </a:p>
          <a:p>
            <a:pPr lvl="1"/>
            <a:r>
              <a:rPr lang="en-GB" sz="2000">
                <a:latin typeface="Calibri"/>
                <a:cs typeface="Segoe UI Semilight"/>
              </a:rPr>
              <a:t>Enter sibling details</a:t>
            </a:r>
          </a:p>
          <a:p>
            <a:pPr lvl="1"/>
            <a:r>
              <a:rPr lang="en-GB" sz="2000">
                <a:latin typeface="Calibri"/>
                <a:cs typeface="Segoe UI Semilight"/>
              </a:rPr>
              <a:t>Enter supporting info</a:t>
            </a:r>
          </a:p>
          <a:p>
            <a:pPr lvl="1"/>
            <a:r>
              <a:rPr lang="en-GB" sz="2000">
                <a:latin typeface="Calibri"/>
                <a:cs typeface="Segoe UI Semilight"/>
              </a:rPr>
              <a:t>Enter religion</a:t>
            </a:r>
          </a:p>
          <a:p>
            <a:pPr lvl="1"/>
            <a:r>
              <a:rPr lang="en-GB" sz="2000">
                <a:latin typeface="Calibri"/>
                <a:cs typeface="Segoe UI Semilight"/>
              </a:rPr>
              <a:t>Enter reason for late application</a:t>
            </a:r>
          </a:p>
          <a:p>
            <a:pPr lvl="1"/>
            <a:r>
              <a:rPr lang="en-GB" sz="2000">
                <a:latin typeface="Calibri"/>
                <a:cs typeface="Segoe UI Semilight"/>
              </a:rPr>
              <a:t>Complete declaration</a:t>
            </a:r>
          </a:p>
          <a:p>
            <a:pPr lvl="1"/>
            <a:r>
              <a:rPr lang="en-GB" sz="2000">
                <a:latin typeface="Calibri"/>
                <a:cs typeface="Segoe UI Semilight"/>
              </a:rPr>
              <a:t>Receive completed forms</a:t>
            </a:r>
          </a:p>
          <a:p>
            <a:r>
              <a:rPr lang="en-GB" sz="2000">
                <a:ea typeface="+mn-lt"/>
                <a:cs typeface="+mn-lt"/>
              </a:rPr>
              <a:t>Digital request form</a:t>
            </a:r>
            <a:endParaRPr lang="en-GB" sz="2000">
              <a:latin typeface="Calibri"/>
              <a:cs typeface="Segoe UI Semilight" panose="020B0402040204020203" pitchFamily="34" charset="0"/>
            </a:endParaRPr>
          </a:p>
          <a:p>
            <a:r>
              <a:rPr lang="en-GB" sz="2000">
                <a:latin typeface="Calibri"/>
                <a:cs typeface="Segoe UI Semilight"/>
              </a:rPr>
              <a:t>Bin replacements</a:t>
            </a:r>
            <a:endParaRPr lang="en-GB" sz="2000">
              <a:latin typeface="Calibri"/>
              <a:cs typeface="Calibri"/>
            </a:endParaRPr>
          </a:p>
          <a:p>
            <a:pPr lvl="1"/>
            <a:endParaRPr lang="en-GB" sz="2000">
              <a:latin typeface="Calibri"/>
              <a:cs typeface="Segoe UI Semilight" panose="020B0402040204020203" pitchFamily="34" charset="0"/>
            </a:endParaRPr>
          </a:p>
          <a:p>
            <a:pPr lvl="1"/>
            <a:endParaRPr lang="en-GB" sz="2000">
              <a:latin typeface="Calibri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Go live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41096" y="2049148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>
                <a:latin typeface="Calibri"/>
                <a:cs typeface="Calibri"/>
              </a:rPr>
              <a:t>Gateshead now – 19 October 2023</a:t>
            </a:r>
            <a:endParaRPr lang="en-GB"/>
          </a:p>
          <a:p>
            <a:r>
              <a:rPr lang="en-GB" sz="2400">
                <a:latin typeface="Calibri"/>
                <a:ea typeface="Calibri"/>
                <a:cs typeface="Calibri"/>
              </a:rPr>
              <a:t>November 3rd family fun day</a:t>
            </a:r>
          </a:p>
          <a:p>
            <a:r>
              <a:rPr lang="en-GB" sz="2400">
                <a:latin typeface="Calibri"/>
                <a:ea typeface="Calibri"/>
                <a:cs typeface="Calibri"/>
              </a:rPr>
              <a:t>Group volunteering form and content</a:t>
            </a:r>
          </a:p>
          <a:p>
            <a:endParaRPr lang="en-GB" sz="2400">
              <a:latin typeface="Segoe UI Semilight"/>
              <a:cs typeface="Segoe UI Semilight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2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Discovery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33172" y="2276385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Segoe UI Semilight"/>
                <a:cs typeface="Segoe UI Semilight"/>
              </a:rPr>
              <a:t>Direct payments uptake rate</a:t>
            </a: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 indent="-342900"/>
            <a:r>
              <a:rPr lang="en-GB" sz="2000">
                <a:latin typeface="Segoe UI Semilight"/>
                <a:cs typeface="Segoe UI Semilight"/>
              </a:rPr>
              <a:t>Initial discovery meeting</a:t>
            </a:r>
          </a:p>
          <a:p>
            <a:pPr indent="-342900"/>
            <a:r>
              <a:rPr lang="en-GB" sz="2400">
                <a:latin typeface="Segoe UI Semilight"/>
                <a:cs typeface="Segoe UI Semilight"/>
              </a:rPr>
              <a:t>Bin delivery rebooking review</a:t>
            </a:r>
          </a:p>
          <a:p>
            <a:pPr lvl="1" indent="-342900"/>
            <a:r>
              <a:rPr lang="en-GB" sz="2000">
                <a:latin typeface="Segoe UI Semilight"/>
                <a:cs typeface="Segoe UI Semilight"/>
              </a:rPr>
              <a:t>Initial meetings with Waste Service and CSU</a:t>
            </a:r>
          </a:p>
          <a:p>
            <a:r>
              <a:rPr lang="en-GB" sz="2400">
                <a:latin typeface="Segoe UI Semilight"/>
                <a:cs typeface="Segoe UI Semilight"/>
              </a:rPr>
              <a:t>Taxi vehicle testing</a:t>
            </a:r>
          </a:p>
          <a:p>
            <a:pPr lvl="1" indent="-342900"/>
            <a:r>
              <a:rPr lang="en-GB" sz="2000">
                <a:latin typeface="Segoe UI Semilight"/>
                <a:cs typeface="Segoe UI Semilight"/>
              </a:rPr>
              <a:t>As is mapping</a:t>
            </a:r>
          </a:p>
          <a:p>
            <a:pPr lvl="1" indent="-342900"/>
            <a:r>
              <a:rPr lang="en-GB" sz="2000">
                <a:latin typeface="Segoe UI Semilight"/>
                <a:cs typeface="Segoe UI Semilight"/>
              </a:rPr>
              <a:t>To be mapping</a:t>
            </a:r>
          </a:p>
          <a:p>
            <a:r>
              <a:rPr lang="en-GB" sz="2400">
                <a:latin typeface="Segoe UI Semilight"/>
                <a:cs typeface="Segoe UI Semilight"/>
              </a:rPr>
              <a:t>My account survey</a:t>
            </a:r>
          </a:p>
          <a:p>
            <a:pPr lvl="1"/>
            <a:r>
              <a:rPr lang="en-GB" sz="1800">
                <a:latin typeface="Segoe UI Semilight"/>
                <a:cs typeface="Segoe UI Semilight"/>
              </a:rPr>
              <a:t>Build first iteration of feedback dashboard</a:t>
            </a:r>
          </a:p>
          <a:p>
            <a:r>
              <a:rPr lang="en-GB" sz="2400">
                <a:latin typeface="Segoe UI Semilight"/>
                <a:cs typeface="Segoe UI Semilight"/>
              </a:rPr>
              <a:t>Pest control service review</a:t>
            </a:r>
          </a:p>
          <a:p>
            <a:pPr lvl="1"/>
            <a:r>
              <a:rPr lang="en-GB" sz="1800">
                <a:latin typeface="Segoe UI Semilight"/>
                <a:cs typeface="Segoe UI Semilight"/>
              </a:rPr>
              <a:t>Initial discovery meeting</a:t>
            </a:r>
          </a:p>
          <a:p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6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966849" y="12184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Data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968064" y="2129063"/>
            <a:ext cx="9133874" cy="2176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Calibri"/>
                <a:cs typeface="Segoe UI Semilight"/>
              </a:rPr>
              <a:t>Family hub analytics</a:t>
            </a:r>
            <a:endParaRPr lang="en-GB" sz="2400">
              <a:latin typeface="Calibri"/>
              <a:cs typeface="Segoe UI Semilight" panose="020B0402040204020203" pitchFamily="34" charset="0"/>
            </a:endParaRPr>
          </a:p>
          <a:p>
            <a:endParaRPr lang="en-GB" sz="2400">
              <a:latin typeface="Calibri"/>
              <a:cs typeface="Segoe UI Semilight"/>
            </a:endParaRPr>
          </a:p>
          <a:p>
            <a:pPr marL="0" indent="0">
              <a:buNone/>
            </a:pPr>
            <a:r>
              <a:rPr lang="en-GB">
                <a:latin typeface="Segoe UI Semibold"/>
                <a:cs typeface="Segoe UI Semibold"/>
              </a:rPr>
              <a:t>Design</a:t>
            </a:r>
          </a:p>
          <a:p>
            <a:r>
              <a:rPr lang="en-GB" sz="2400">
                <a:latin typeface="Calibri"/>
                <a:cs typeface="Segoe UI Semibold"/>
              </a:rPr>
              <a:t>Digital requests – success page styling</a:t>
            </a: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3814" y="2177424"/>
            <a:ext cx="9577332" cy="39939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GB" sz="1600">
                <a:latin typeface="Calibri"/>
                <a:cs typeface="Segoe UI Semilight"/>
              </a:rPr>
              <a:t>Adult Social Care - Addition of a question and file upload field in ASCD forms - </a:t>
            </a:r>
            <a:r>
              <a:rPr lang="en-GB" sz="1600">
                <a:ea typeface="+mn-lt"/>
                <a:cs typeface="+mn-lt"/>
                <a:hlinkClick r:id="rId3"/>
              </a:rPr>
              <a:t>Adult social care enquiry - Gateshead Council (gosshosted.com)</a:t>
            </a:r>
            <a:endParaRPr lang="en-US" sz="1600">
              <a:ea typeface="+mn-lt"/>
              <a:cs typeface="+mn-lt"/>
            </a:endParaRPr>
          </a:p>
          <a:p>
            <a:pPr marL="342900" indent="-342900"/>
            <a:r>
              <a:rPr lang="en-GB" sz="1600">
                <a:latin typeface="Calibri"/>
                <a:cs typeface="Segoe UI Semilight"/>
              </a:rPr>
              <a:t>Multiple payments - Update address field on multi-payments basket</a:t>
            </a:r>
            <a:endParaRPr lang="en-GB" sz="1600">
              <a:latin typeface="Calibri"/>
              <a:ea typeface="Calibri"/>
              <a:cs typeface="Segoe UI Semilight"/>
            </a:endParaRPr>
          </a:p>
          <a:p>
            <a:pPr marL="342900" indent="-342900"/>
            <a:r>
              <a:rPr lang="en-GB" sz="1600">
                <a:latin typeface="Calibri"/>
                <a:cs typeface="Segoe UI Semilight"/>
              </a:rPr>
              <a:t>Replacement bins - Bin replacement/ repair form amends</a:t>
            </a:r>
            <a:endParaRPr lang="en-GB" sz="1600">
              <a:latin typeface="Calibri"/>
              <a:ea typeface="Calibri"/>
              <a:cs typeface="Segoe UI Semilight"/>
            </a:endParaRPr>
          </a:p>
          <a:p>
            <a:pPr marL="342900" indent="-342900"/>
            <a:r>
              <a:rPr lang="en-GB" sz="1600">
                <a:latin typeface="Calibri"/>
                <a:cs typeface="Calibri"/>
              </a:rPr>
              <a:t>Holiday activities form plug in amends</a:t>
            </a:r>
            <a:endParaRPr lang="en-GB" sz="1600">
              <a:latin typeface="Calibri"/>
              <a:cs typeface="Segoe UI Semilight"/>
            </a:endParaRPr>
          </a:p>
          <a:p>
            <a:pPr marL="342900" indent="-342900"/>
            <a:r>
              <a:rPr lang="en-GB" sz="1600">
                <a:latin typeface="Calibri"/>
                <a:cs typeface="Segoe UI Semilight"/>
              </a:rPr>
              <a:t>Digital panel - Add link to Digital Panel sign up to confirmation pages and emails on most frequently used processes</a:t>
            </a:r>
            <a:endParaRPr lang="en-GB" sz="1600">
              <a:latin typeface="Calibri"/>
              <a:ea typeface="Calibri"/>
              <a:cs typeface="Segoe UI Semilight"/>
            </a:endParaRPr>
          </a:p>
          <a:p>
            <a:pPr marL="342900" indent="-342900"/>
            <a:r>
              <a:rPr lang="en-GB" sz="1600">
                <a:latin typeface="Calibri"/>
                <a:cs typeface="Segoe UI Semilight"/>
              </a:rPr>
              <a:t>Late School applications – case config</a:t>
            </a:r>
            <a:endParaRPr lang="en-GB" sz="1600">
              <a:latin typeface="Calibri"/>
              <a:ea typeface="Calibri"/>
              <a:cs typeface="Segoe UI Semilight" panose="020B0402040204020203" pitchFamily="34" charset="0"/>
            </a:endParaRPr>
          </a:p>
          <a:p>
            <a:pPr marL="342900" indent="-342900"/>
            <a:r>
              <a:rPr lang="en-GB" sz="1600">
                <a:latin typeface="Calibri"/>
                <a:cs typeface="Segoe UI Semilight"/>
              </a:rPr>
              <a:t>Bin operations</a:t>
            </a:r>
            <a:endParaRPr lang="en-GB" sz="1600">
              <a:latin typeface="Calibri"/>
              <a:ea typeface="Calibri"/>
              <a:cs typeface="Segoe UI Semilight"/>
            </a:endParaRPr>
          </a:p>
          <a:p>
            <a:pPr marL="800100" lvl="1" indent="-342900"/>
            <a:r>
              <a:rPr lang="en-GB" sz="1600">
                <a:latin typeface="Calibri"/>
                <a:cs typeface="Segoe UI Semilight"/>
              </a:rPr>
              <a:t>Payment alert</a:t>
            </a:r>
            <a:endParaRPr lang="en-GB" sz="1600">
              <a:latin typeface="Calibri"/>
              <a:ea typeface="Calibri"/>
              <a:cs typeface="Segoe UI Semilight"/>
            </a:endParaRPr>
          </a:p>
          <a:p>
            <a:pPr marL="800100" lvl="1" indent="-342900"/>
            <a:r>
              <a:rPr lang="en-GB" sz="1600">
                <a:latin typeface="Calibri"/>
                <a:cs typeface="Segoe UI Semilight"/>
              </a:rPr>
              <a:t>Additional confirmation text</a:t>
            </a:r>
            <a:endParaRPr lang="en-GB" sz="1600">
              <a:latin typeface="Calibri"/>
              <a:ea typeface="Calibri"/>
              <a:cs typeface="Segoe UI Semilight"/>
            </a:endParaRPr>
          </a:p>
          <a:p>
            <a:pPr marL="342900" indent="-342900"/>
            <a:r>
              <a:rPr lang="en-GB" sz="1600">
                <a:latin typeface="Calibri"/>
                <a:cs typeface="Segoe UI Semilight"/>
              </a:rPr>
              <a:t>Digital request form</a:t>
            </a:r>
            <a:endParaRPr lang="en-GB" sz="1600">
              <a:latin typeface="Calibri"/>
              <a:ea typeface="Calibri"/>
              <a:cs typeface="Segoe UI Semilight" panose="020B0402040204020203" pitchFamily="34" charset="0"/>
            </a:endParaRPr>
          </a:p>
          <a:p>
            <a:pPr marL="800100" lvl="1" indent="-342900"/>
            <a:r>
              <a:rPr lang="en-GB" sz="1600">
                <a:latin typeface="Calibri"/>
                <a:cs typeface="Segoe UI Semilight"/>
              </a:rPr>
              <a:t>Request support form – updates, content requests, form name</a:t>
            </a:r>
            <a:endParaRPr lang="en-GB" sz="1600">
              <a:latin typeface="Calibri"/>
              <a:ea typeface="Calibri"/>
              <a:cs typeface="Segoe UI Semilight" panose="020B0402040204020203" pitchFamily="34" charset="0"/>
            </a:endParaRPr>
          </a:p>
          <a:p>
            <a:pPr marL="342900" indent="-342900"/>
            <a:endParaRPr lang="en-GB" sz="1600">
              <a:latin typeface="Calibri"/>
              <a:ea typeface="Calibri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C952729-55D0-FA78-3001-2EAA1501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959" y="2381090"/>
            <a:ext cx="2743200" cy="303503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2C8011F-A1BB-B4E6-F9B2-881114513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958" y="2382549"/>
            <a:ext cx="2743200" cy="30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3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box&#10;&#10;Description automatically generated">
            <a:extLst>
              <a:ext uri="{FF2B5EF4-FFF2-40B4-BE49-F238E27FC236}">
                <a16:creationId xmlns:a16="http://schemas.microsoft.com/office/drawing/2014/main" id="{817909D8-B2F9-E3AA-C855-17F4AF533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57" y="3319391"/>
            <a:ext cx="6057013" cy="1521706"/>
          </a:xfrm>
          <a:prstGeom prst="rect">
            <a:avLst/>
          </a:prstGeom>
        </p:spPr>
      </p:pic>
      <p:pic>
        <p:nvPicPr>
          <p:cNvPr id="10" name="Picture 9" descr="A screenshot of a box&#10;&#10;Description automatically generated">
            <a:extLst>
              <a:ext uri="{FF2B5EF4-FFF2-40B4-BE49-F238E27FC236}">
                <a16:creationId xmlns:a16="http://schemas.microsoft.com/office/drawing/2014/main" id="{34A66E1E-1A49-767A-18AF-81235DF71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817" y="4892176"/>
            <a:ext cx="6411432" cy="1601345"/>
          </a:xfrm>
          <a:prstGeom prst="rect">
            <a:avLst/>
          </a:prstGeom>
        </p:spPr>
      </p:pic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FFDB4CA8-F9F6-10D0-5C1A-88DECE003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86" y="2203758"/>
            <a:ext cx="6127897" cy="10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4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14260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307369" y="1376758"/>
            <a:ext cx="569263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360568" y="1852932"/>
            <a:ext cx="5907369" cy="4785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>
                <a:latin typeface="Calibri"/>
                <a:ea typeface="Calibri"/>
                <a:cs typeface="Calibri"/>
              </a:rPr>
              <a:t>Gateshead Now – 19 November</a:t>
            </a:r>
            <a:endParaRPr lang="en-GB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>
                <a:latin typeface="Calibri"/>
                <a:ea typeface="Calibri"/>
                <a:cs typeface="Calibri"/>
              </a:rPr>
              <a:t>Holiday activities – family fun day 3rd November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>
                <a:latin typeface="Calibri"/>
                <a:ea typeface="Calibri"/>
                <a:cs typeface="Calibri"/>
              </a:rPr>
              <a:t>Group volunteering form and content</a:t>
            </a:r>
          </a:p>
          <a:p>
            <a:r>
              <a:rPr lang="en-GB" sz="2000">
                <a:latin typeface="Calibri"/>
                <a:cs typeface="Arial"/>
              </a:rPr>
              <a:t>Adult Social Care</a:t>
            </a:r>
            <a:endParaRPr lang="en-GB" sz="2000">
              <a:latin typeface="Calibri"/>
              <a:ea typeface="Calibri"/>
              <a:cs typeface="Arial"/>
            </a:endParaRPr>
          </a:p>
          <a:p>
            <a:pPr lvl="1" indent="-342900"/>
            <a:r>
              <a:rPr lang="en-GB" sz="2000">
                <a:latin typeface="Calibri"/>
                <a:cs typeface="Arial"/>
              </a:rPr>
              <a:t>Safeguarding adults website who are we</a:t>
            </a:r>
            <a:endParaRPr lang="en-GB" sz="2000">
              <a:latin typeface="Calibri"/>
              <a:ea typeface="Calibri"/>
              <a:cs typeface="Arial"/>
            </a:endParaRPr>
          </a:p>
          <a:p>
            <a:pPr lvl="1" indent="-342900"/>
            <a:r>
              <a:rPr lang="en-GB" sz="2000">
                <a:latin typeface="Calibri"/>
                <a:cs typeface="Arial"/>
              </a:rPr>
              <a:t>Safeguarding adults website – improve news article content</a:t>
            </a:r>
            <a:endParaRPr lang="en-GB" sz="2000">
              <a:latin typeface="Calibri"/>
              <a:ea typeface="Calibri"/>
              <a:cs typeface="Arial"/>
            </a:endParaRPr>
          </a:p>
          <a:p>
            <a:pPr lvl="1" indent="-342900"/>
            <a:r>
              <a:rPr lang="en-GB" sz="2000">
                <a:latin typeface="Calibri"/>
                <a:ea typeface="Calibri"/>
                <a:cs typeface="Arial"/>
              </a:rPr>
              <a:t>Commissioning – add introduction and remove out of date content</a:t>
            </a:r>
          </a:p>
          <a:p>
            <a:pPr lvl="1" indent="-342900"/>
            <a:r>
              <a:rPr lang="en-GB" sz="2000">
                <a:latin typeface="Calibri"/>
                <a:ea typeface="Calibri"/>
                <a:cs typeface="Arial"/>
              </a:rPr>
              <a:t>Create 'About ASC' intro page</a:t>
            </a:r>
          </a:p>
          <a:p>
            <a:pPr lvl="1" indent="-342900"/>
            <a:r>
              <a:rPr lang="en-GB" sz="2000">
                <a:latin typeface="Calibri"/>
                <a:cs typeface="Calibri"/>
              </a:rPr>
              <a:t>Safeguarding annual report 2023 web content</a:t>
            </a:r>
          </a:p>
          <a:p>
            <a:pPr lvl="1" indent="-342900"/>
            <a:endParaRPr lang="en-GB" sz="2000">
              <a:latin typeface="Calibri"/>
              <a:cs typeface="Arial"/>
            </a:endParaRPr>
          </a:p>
          <a:p>
            <a:pPr lvl="1" indent="-342900"/>
            <a:endParaRPr lang="en-GB" sz="2000">
              <a:latin typeface="Calibri"/>
              <a:cs typeface="Arial"/>
            </a:endParaRPr>
          </a:p>
          <a:p>
            <a:endParaRPr lang="en-GB" sz="1200" i="1">
              <a:latin typeface="Arial"/>
              <a:cs typeface="Arial"/>
            </a:endParaRPr>
          </a:p>
          <a:p>
            <a:endParaRPr lang="en-GB" sz="1200" i="1">
              <a:latin typeface="Arial"/>
              <a:cs typeface="Arial"/>
            </a:endParaRPr>
          </a:p>
          <a:p>
            <a:endParaRPr lang="en-GB" sz="2400" i="1">
              <a:latin typeface="Arial"/>
              <a:cs typeface="Arial"/>
            </a:endParaRPr>
          </a:p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A5A534-9AAF-8A45-C9E3-16531D3538B3}"/>
              </a:ext>
            </a:extLst>
          </p:cNvPr>
          <p:cNvSpPr txBox="1"/>
          <p:nvPr/>
        </p:nvSpPr>
        <p:spPr>
          <a:xfrm>
            <a:off x="6173234" y="1710969"/>
            <a:ext cx="5841053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Char char="•"/>
            </a:pPr>
            <a:r>
              <a:rPr lang="en-GB" sz="2000">
                <a:cs typeface="Arial"/>
              </a:rPr>
              <a:t>Improve structure/split 'information for early years providers with SLA' page</a:t>
            </a:r>
            <a:r>
              <a:rPr lang="en-US" sz="2000">
                <a:cs typeface="Arial"/>
              </a:rPr>
              <a:t>​</a:t>
            </a:r>
            <a:endParaRPr lang="en-US" sz="2000">
              <a:ea typeface="Calibri"/>
              <a:cs typeface="Arial"/>
            </a:endParaRPr>
          </a:p>
          <a:p>
            <a:pPr marL="228600" indent="-228600">
              <a:buFont typeface="Arial"/>
              <a:buChar char="•"/>
            </a:pPr>
            <a:r>
              <a:rPr lang="en-GB" sz="2000">
                <a:cs typeface="Arial"/>
              </a:rPr>
              <a:t>Garden waste collections 2024 – create email campaigns for early adopters and past subscribers</a:t>
            </a:r>
            <a:endParaRPr lang="en-US" sz="2000">
              <a:ea typeface="Calibri"/>
              <a:cs typeface="Arial"/>
            </a:endParaRPr>
          </a:p>
          <a:p>
            <a:pPr marL="228600" indent="-228600">
              <a:buChar char="•"/>
            </a:pPr>
            <a:r>
              <a:rPr lang="en-GB" sz="2000">
                <a:cs typeface="Arial"/>
              </a:rPr>
              <a:t>Upload of Houses in multiple occupation (HMO) register to Landlord support</a:t>
            </a:r>
            <a:r>
              <a:rPr lang="en-US" sz="2000">
                <a:cs typeface="Arial"/>
              </a:rPr>
              <a:t>​</a:t>
            </a:r>
            <a:endParaRPr lang="en-US" sz="2000">
              <a:ea typeface="Calibri"/>
              <a:cs typeface="Arial"/>
            </a:endParaRPr>
          </a:p>
          <a:p>
            <a:pPr marL="228600" indent="-228600">
              <a:buChar char="•"/>
            </a:pPr>
            <a:r>
              <a:rPr lang="en-GB" sz="2000">
                <a:cs typeface="Calibri"/>
              </a:rPr>
              <a:t>Libraries – Draft email types for new library events process</a:t>
            </a:r>
            <a:endParaRPr lang="en-GB" sz="2000">
              <a:ea typeface="Calibri"/>
              <a:cs typeface="Calibri"/>
            </a:endParaRPr>
          </a:p>
          <a:p>
            <a:pPr marL="228600" indent="-228600">
              <a:buChar char="•"/>
            </a:pPr>
            <a:r>
              <a:rPr lang="en-GB" sz="2000">
                <a:ea typeface="Calibri"/>
                <a:cs typeface="Calibri"/>
              </a:rPr>
              <a:t>Update pest control calendars for winter working hours (reduced availability)</a:t>
            </a:r>
          </a:p>
          <a:p>
            <a:pPr marL="228600" indent="-228600">
              <a:buChar char="•"/>
            </a:pPr>
            <a:r>
              <a:rPr lang="en-GB" sz="2000">
                <a:ea typeface="Calibri"/>
                <a:cs typeface="Calibri"/>
              </a:rPr>
              <a:t>Late school applications – content</a:t>
            </a:r>
          </a:p>
          <a:p>
            <a:pPr marL="228600" indent="-228600">
              <a:buFont typeface="Arial"/>
              <a:buChar char="•"/>
            </a:pPr>
            <a:r>
              <a:rPr lang="en-GB" sz="2000">
                <a:ea typeface="Calibri"/>
                <a:cs typeface="Calibri"/>
              </a:rPr>
              <a:t>Shared lives – updates to shared lives and section structure</a:t>
            </a:r>
          </a:p>
        </p:txBody>
      </p:sp>
    </p:spTree>
    <p:extLst>
      <p:ext uri="{BB962C8B-B14F-4D97-AF65-F5344CB8AC3E}">
        <p14:creationId xmlns:p14="http://schemas.microsoft.com/office/powerpoint/2010/main" val="27783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376758"/>
            <a:ext cx="5161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977885-FF0C-CE27-2BE0-8444AD1A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30" y="2421896"/>
            <a:ext cx="2743200" cy="1004115"/>
          </a:xfrm>
          <a:prstGeom prst="rect">
            <a:avLst/>
          </a:prstGeom>
        </p:spPr>
      </p:pic>
      <p:pic>
        <p:nvPicPr>
          <p:cNvPr id="8" name="Picture 7" descr="A black screen with blue text&#10;&#10;Description automatically generated">
            <a:extLst>
              <a:ext uri="{FF2B5EF4-FFF2-40B4-BE49-F238E27FC236}">
                <a16:creationId xmlns:a16="http://schemas.microsoft.com/office/drawing/2014/main" id="{7FE7B779-BF3C-AB9A-33CB-A01152FFF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30" y="3497876"/>
            <a:ext cx="2743200" cy="2608993"/>
          </a:xfrm>
          <a:prstGeom prst="rect">
            <a:avLst/>
          </a:prstGeom>
        </p:spPr>
      </p:pic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D7948B60-5450-668A-FA52-CA07C6380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726" y="670086"/>
            <a:ext cx="3106480" cy="5358339"/>
          </a:xfrm>
          <a:prstGeom prst="rect">
            <a:avLst/>
          </a:prstGeom>
        </p:spPr>
      </p:pic>
      <p:pic>
        <p:nvPicPr>
          <p:cNvPr id="12" name="Picture 11" descr="A screenshot of a website&#10;&#10;Description automatically generated">
            <a:extLst>
              <a:ext uri="{FF2B5EF4-FFF2-40B4-BE49-F238E27FC236}">
                <a16:creationId xmlns:a16="http://schemas.microsoft.com/office/drawing/2014/main" id="{089DEBF1-02D4-83CD-DB6F-A3E2DE4EA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701" y="1158950"/>
            <a:ext cx="3003018" cy="48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1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7EDF888-A884-A535-6711-2109A6257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958" y="541295"/>
            <a:ext cx="6810153" cy="1229989"/>
          </a:xfrm>
          <a:prstGeom prst="rect">
            <a:avLst/>
          </a:prstGeom>
        </p:spPr>
      </p:pic>
      <p:pic>
        <p:nvPicPr>
          <p:cNvPr id="8" name="Picture 7" descr="A cover of a report&#10;&#10;Description automatically generated">
            <a:extLst>
              <a:ext uri="{FF2B5EF4-FFF2-40B4-BE49-F238E27FC236}">
                <a16:creationId xmlns:a16="http://schemas.microsoft.com/office/drawing/2014/main" id="{2BBC1E18-73DF-1518-46C4-37ABC27EF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98" y="2139399"/>
            <a:ext cx="2743200" cy="3607016"/>
          </a:xfrm>
          <a:prstGeom prst="rect">
            <a:avLst/>
          </a:prstGeom>
        </p:spPr>
      </p:pic>
      <p:pic>
        <p:nvPicPr>
          <p:cNvPr id="10" name="Picture 9" descr="A document with text and purple text&#10;&#10;Description automatically generated">
            <a:extLst>
              <a:ext uri="{FF2B5EF4-FFF2-40B4-BE49-F238E27FC236}">
                <a16:creationId xmlns:a16="http://schemas.microsoft.com/office/drawing/2014/main" id="{5EE13F08-836E-035D-95E0-0E3F266E7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912" y="2139399"/>
            <a:ext cx="2743200" cy="3607016"/>
          </a:xfrm>
          <a:prstGeom prst="rect">
            <a:avLst/>
          </a:prstGeom>
        </p:spPr>
      </p:pic>
      <p:pic>
        <p:nvPicPr>
          <p:cNvPr id="12" name="Picture 11" descr="A screenshot of a page&#10;&#10;Description automatically generated">
            <a:extLst>
              <a:ext uri="{FF2B5EF4-FFF2-40B4-BE49-F238E27FC236}">
                <a16:creationId xmlns:a16="http://schemas.microsoft.com/office/drawing/2014/main" id="{415617C4-2CF2-5B41-52A3-185D7CA39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865" y="2135553"/>
            <a:ext cx="2743200" cy="3614707"/>
          </a:xfrm>
          <a:prstGeom prst="rect">
            <a:avLst/>
          </a:prstGeom>
        </p:spPr>
      </p:pic>
      <p:pic>
        <p:nvPicPr>
          <p:cNvPr id="15" name="Picture 14" descr="A screenshot of a document&#10;&#10;Description automatically generated">
            <a:extLst>
              <a:ext uri="{FF2B5EF4-FFF2-40B4-BE49-F238E27FC236}">
                <a16:creationId xmlns:a16="http://schemas.microsoft.com/office/drawing/2014/main" id="{214D1723-E4C0-B798-6E81-48156B998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0074" y="2139399"/>
            <a:ext cx="2743200" cy="360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6" ma:contentTypeDescription="Create a new document." ma:contentTypeScope="" ma:versionID="16e4a00377e33fb29ef050d1698be58e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9b937920a9803264e872f8deef872c1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C53FE0-2DB0-406C-80AF-65ACE6F156FC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Sprint 2 Show and Tell</vt:lpstr>
      <vt:lpstr>Sprint 2 </vt:lpstr>
      <vt:lpstr>Sprint 2 </vt:lpstr>
      <vt:lpstr>Sprint 2</vt:lpstr>
      <vt:lpstr>Sprint 2</vt:lpstr>
      <vt:lpstr>Sprint 2</vt:lpstr>
      <vt:lpstr>Sprint 2</vt:lpstr>
      <vt:lpstr>Sprint 2</vt:lpstr>
      <vt:lpstr>Sprint 2</vt:lpstr>
      <vt:lpstr>Sprint 2</vt:lpstr>
      <vt:lpstr>Sprint 2</vt:lpstr>
      <vt:lpstr>Sprint 2</vt:lpstr>
      <vt:lpstr>Sprint 2</vt:lpstr>
      <vt:lpstr>Sprint 2</vt:lpstr>
      <vt:lpstr>Sprint 2</vt:lpstr>
      <vt:lpstr>Sprint 2</vt:lpstr>
      <vt:lpstr>Sprint 2</vt:lpstr>
      <vt:lpstr>Sprint 2 </vt:lpstr>
      <vt:lpstr>Sprint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dcterms:created xsi:type="dcterms:W3CDTF">2022-01-17T11:39:30Z</dcterms:created>
  <dcterms:modified xsi:type="dcterms:W3CDTF">2023-10-26T07:41:16Z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