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307" r:id="rId5"/>
    <p:sldId id="355" r:id="rId6"/>
    <p:sldId id="396" r:id="rId7"/>
    <p:sldId id="399" r:id="rId8"/>
    <p:sldId id="401" r:id="rId9"/>
    <p:sldId id="402" r:id="rId10"/>
    <p:sldId id="397" r:id="rId11"/>
    <p:sldId id="406" r:id="rId12"/>
    <p:sldId id="398" r:id="rId13"/>
    <p:sldId id="407" r:id="rId14"/>
    <p:sldId id="408" r:id="rId15"/>
    <p:sldId id="409" r:id="rId16"/>
    <p:sldId id="410" r:id="rId17"/>
    <p:sldId id="411" r:id="rId18"/>
    <p:sldId id="412" r:id="rId19"/>
    <p:sldId id="361" r:id="rId20"/>
    <p:sldId id="400" r:id="rId21"/>
    <p:sldId id="404" r:id="rId22"/>
    <p:sldId id="405" r:id="rId23"/>
    <p:sldId id="343" r:id="rId24"/>
    <p:sldId id="326" r:id="rId25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E7DEA-2F5A-4CDD-A93B-67D185CF9983}" v="260" dt="2024-02-22T14:24:28.0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Spence" userId="5fb5b2ca-048e-454e-8362-668826f9b685" providerId="ADAL" clId="{BEA91218-5073-402D-94EA-17E0C9061A9A}"/>
    <pc:docChg chg="undo custSel modSld">
      <pc:chgData name="Liam Spence" userId="5fb5b2ca-048e-454e-8362-668826f9b685" providerId="ADAL" clId="{BEA91218-5073-402D-94EA-17E0C9061A9A}" dt="2024-02-20T11:53:26.730" v="530" actId="1076"/>
      <pc:docMkLst>
        <pc:docMk/>
      </pc:docMkLst>
      <pc:sldChg chg="addSp modSp mod">
        <pc:chgData name="Liam Spence" userId="5fb5b2ca-048e-454e-8362-668826f9b685" providerId="ADAL" clId="{BEA91218-5073-402D-94EA-17E0C9061A9A}" dt="2024-02-20T11:53:26.730" v="530" actId="1076"/>
        <pc:sldMkLst>
          <pc:docMk/>
          <pc:sldMk cId="3893076789" sldId="361"/>
        </pc:sldMkLst>
        <pc:spChg chg="mod">
          <ac:chgData name="Liam Spence" userId="5fb5b2ca-048e-454e-8362-668826f9b685" providerId="ADAL" clId="{BEA91218-5073-402D-94EA-17E0C9061A9A}" dt="2024-02-20T11:49:26.432" v="528" actId="14100"/>
          <ac:spMkLst>
            <pc:docMk/>
            <pc:sldMk cId="3893076789" sldId="361"/>
            <ac:spMk id="14" creationId="{3B643556-7DE1-C74D-BB25-56B34CA5ED26}"/>
          </ac:spMkLst>
        </pc:spChg>
        <pc:picChg chg="add mod">
          <ac:chgData name="Liam Spence" userId="5fb5b2ca-048e-454e-8362-668826f9b685" providerId="ADAL" clId="{BEA91218-5073-402D-94EA-17E0C9061A9A}" dt="2024-02-20T11:53:26.730" v="530" actId="1076"/>
          <ac:picMkLst>
            <pc:docMk/>
            <pc:sldMk cId="3893076789" sldId="361"/>
            <ac:picMk id="3" creationId="{713B881C-E1FD-6D8B-6949-5015F6641E6D}"/>
          </ac:picMkLst>
        </pc:picChg>
      </pc:sldChg>
      <pc:sldChg chg="addSp delSp modSp mod">
        <pc:chgData name="Liam Spence" userId="5fb5b2ca-048e-454e-8362-668826f9b685" providerId="ADAL" clId="{BEA91218-5073-402D-94EA-17E0C9061A9A}" dt="2024-02-20T09:56:52.312" v="461" actId="14100"/>
        <pc:sldMkLst>
          <pc:docMk/>
          <pc:sldMk cId="1668948918" sldId="400"/>
        </pc:sldMkLst>
        <pc:spChg chg="add del mod">
          <ac:chgData name="Liam Spence" userId="5fb5b2ca-048e-454e-8362-668826f9b685" providerId="ADAL" clId="{BEA91218-5073-402D-94EA-17E0C9061A9A}" dt="2024-02-20T09:42:48.376" v="7" actId="478"/>
          <ac:spMkLst>
            <pc:docMk/>
            <pc:sldMk cId="1668948918" sldId="400"/>
            <ac:spMk id="13" creationId="{FC554FFC-764F-B2EB-6000-711A4538FA9E}"/>
          </ac:spMkLst>
        </pc:spChg>
        <pc:spChg chg="mod">
          <ac:chgData name="Liam Spence" userId="5fb5b2ca-048e-454e-8362-668826f9b685" providerId="ADAL" clId="{BEA91218-5073-402D-94EA-17E0C9061A9A}" dt="2024-02-20T09:56:52.312" v="461" actId="14100"/>
          <ac:spMkLst>
            <pc:docMk/>
            <pc:sldMk cId="1668948918" sldId="400"/>
            <ac:spMk id="14" creationId="{3B643556-7DE1-C74D-BB25-56B34CA5ED26}"/>
          </ac:spMkLst>
        </pc:spChg>
        <pc:spChg chg="add del mod">
          <ac:chgData name="Liam Spence" userId="5fb5b2ca-048e-454e-8362-668826f9b685" providerId="ADAL" clId="{BEA91218-5073-402D-94EA-17E0C9061A9A}" dt="2024-02-20T09:43:55.267" v="15" actId="478"/>
          <ac:spMkLst>
            <pc:docMk/>
            <pc:sldMk cId="1668948918" sldId="400"/>
            <ac:spMk id="17" creationId="{53E0E1BB-9892-E33F-84B4-7D761CA39CDA}"/>
          </ac:spMkLst>
        </pc:spChg>
        <pc:spChg chg="add del mod">
          <ac:chgData name="Liam Spence" userId="5fb5b2ca-048e-454e-8362-668826f9b685" providerId="ADAL" clId="{BEA91218-5073-402D-94EA-17E0C9061A9A}" dt="2024-02-20T09:43:53.919" v="14" actId="478"/>
          <ac:spMkLst>
            <pc:docMk/>
            <pc:sldMk cId="1668948918" sldId="400"/>
            <ac:spMk id="19" creationId="{798586E9-A9AA-22E1-E1D6-D7B6C5100A85}"/>
          </ac:spMkLst>
        </pc:spChg>
        <pc:grpChg chg="del">
          <ac:chgData name="Liam Spence" userId="5fb5b2ca-048e-454e-8362-668826f9b685" providerId="ADAL" clId="{BEA91218-5073-402D-94EA-17E0C9061A9A}" dt="2024-02-20T09:41:32.091" v="0" actId="478"/>
          <ac:grpSpMkLst>
            <pc:docMk/>
            <pc:sldMk cId="1668948918" sldId="400"/>
            <ac:grpSpMk id="6" creationId="{F99A35D4-745A-96D3-84C7-C1D6A6D128A8}"/>
          </ac:grpSpMkLst>
        </pc:grpChg>
        <pc:picChg chg="add del">
          <ac:chgData name="Liam Spence" userId="5fb5b2ca-048e-454e-8362-668826f9b685" providerId="ADAL" clId="{BEA91218-5073-402D-94EA-17E0C9061A9A}" dt="2024-02-20T09:41:57.148" v="2" actId="22"/>
          <ac:picMkLst>
            <pc:docMk/>
            <pc:sldMk cId="1668948918" sldId="400"/>
            <ac:picMk id="10" creationId="{3A1EF4F9-865A-84E0-7F1C-7E0EDBD6582D}"/>
          </ac:picMkLst>
        </pc:picChg>
        <pc:picChg chg="add del mod">
          <ac:chgData name="Liam Spence" userId="5fb5b2ca-048e-454e-8362-668826f9b685" providerId="ADAL" clId="{BEA91218-5073-402D-94EA-17E0C9061A9A}" dt="2024-02-20T09:42:51.427" v="8" actId="478"/>
          <ac:picMkLst>
            <pc:docMk/>
            <pc:sldMk cId="1668948918" sldId="400"/>
            <ac:picMk id="12" creationId="{A6CA2A18-0DCE-5299-883F-2A10560B7752}"/>
          </ac:picMkLst>
        </pc:picChg>
        <pc:picChg chg="add del">
          <ac:chgData name="Liam Spence" userId="5fb5b2ca-048e-454e-8362-668826f9b685" providerId="ADAL" clId="{BEA91218-5073-402D-94EA-17E0C9061A9A}" dt="2024-02-20T09:48:54.193" v="16" actId="478"/>
          <ac:picMkLst>
            <pc:docMk/>
            <pc:sldMk cId="1668948918" sldId="400"/>
            <ac:picMk id="16" creationId="{7FB491F2-D7BA-867D-6F28-33637DEDB3C1}"/>
          </ac:picMkLst>
        </pc:picChg>
        <pc:picChg chg="add del mod">
          <ac:chgData name="Liam Spence" userId="5fb5b2ca-048e-454e-8362-668826f9b685" providerId="ADAL" clId="{BEA91218-5073-402D-94EA-17E0C9061A9A}" dt="2024-02-20T09:43:53.919" v="14" actId="478"/>
          <ac:picMkLst>
            <pc:docMk/>
            <pc:sldMk cId="1668948918" sldId="400"/>
            <ac:picMk id="18" creationId="{3DFD2456-4C14-2C7D-090F-8417637A6FE2}"/>
          </ac:picMkLst>
        </pc:picChg>
        <pc:picChg chg="add del">
          <ac:chgData name="Liam Spence" userId="5fb5b2ca-048e-454e-8362-668826f9b685" providerId="ADAL" clId="{BEA91218-5073-402D-94EA-17E0C9061A9A}" dt="2024-02-20T09:48:57.574" v="18" actId="22"/>
          <ac:picMkLst>
            <pc:docMk/>
            <pc:sldMk cId="1668948918" sldId="400"/>
            <ac:picMk id="21" creationId="{58E74576-E3C3-0EC0-B68F-71EA8B0CA2E7}"/>
          </ac:picMkLst>
        </pc:picChg>
        <pc:picChg chg="add del mod">
          <ac:chgData name="Liam Spence" userId="5fb5b2ca-048e-454e-8362-668826f9b685" providerId="ADAL" clId="{BEA91218-5073-402D-94EA-17E0C9061A9A}" dt="2024-02-20T09:52:46.546" v="110" actId="478"/>
          <ac:picMkLst>
            <pc:docMk/>
            <pc:sldMk cId="1668948918" sldId="400"/>
            <ac:picMk id="23" creationId="{C398D635-E3A1-F1EB-7BA5-1D6D647D00FB}"/>
          </ac:picMkLst>
        </pc:picChg>
        <pc:picChg chg="add del mod">
          <ac:chgData name="Liam Spence" userId="5fb5b2ca-048e-454e-8362-668826f9b685" providerId="ADAL" clId="{BEA91218-5073-402D-94EA-17E0C9061A9A}" dt="2024-02-20T09:52:52.571" v="113" actId="478"/>
          <ac:picMkLst>
            <pc:docMk/>
            <pc:sldMk cId="1668948918" sldId="400"/>
            <ac:picMk id="25" creationId="{8D4AC781-B9B2-75E2-9A48-8ED1C85A3756}"/>
          </ac:picMkLst>
        </pc:picChg>
        <pc:picChg chg="mod">
          <ac:chgData name="Liam Spence" userId="5fb5b2ca-048e-454e-8362-668826f9b685" providerId="ADAL" clId="{BEA91218-5073-402D-94EA-17E0C9061A9A}" dt="2024-02-20T09:49:41.444" v="48" actId="27803"/>
          <ac:picMkLst>
            <pc:docMk/>
            <pc:sldMk cId="1668948918" sldId="400"/>
            <ac:picMk id="26" creationId="{C398D635-E3A1-F1EB-7BA5-1D6D647D00FB}"/>
          </ac:picMkLst>
        </pc:picChg>
        <pc:picChg chg="add mod">
          <ac:chgData name="Liam Spence" userId="5fb5b2ca-048e-454e-8362-668826f9b685" providerId="ADAL" clId="{BEA91218-5073-402D-94EA-17E0C9061A9A}" dt="2024-02-20T09:53:46.659" v="136" actId="1037"/>
          <ac:picMkLst>
            <pc:docMk/>
            <pc:sldMk cId="1668948918" sldId="400"/>
            <ac:picMk id="28" creationId="{7B410C0B-603A-014E-6CE1-BB0C92D767F9}"/>
          </ac:picMkLst>
        </pc:picChg>
        <pc:picChg chg="add mod">
          <ac:chgData name="Liam Spence" userId="5fb5b2ca-048e-454e-8362-668826f9b685" providerId="ADAL" clId="{BEA91218-5073-402D-94EA-17E0C9061A9A}" dt="2024-02-20T09:53:00.735" v="115" actId="1076"/>
          <ac:picMkLst>
            <pc:docMk/>
            <pc:sldMk cId="1668948918" sldId="400"/>
            <ac:picMk id="30" creationId="{D63C2D00-C09D-0AC0-B5D1-6F3963EF7931}"/>
          </ac:picMkLst>
        </pc:picChg>
      </pc:sldChg>
    </pc:docChg>
  </pc:docChgLst>
  <pc:docChgLst>
    <pc:chgData name="Lauren Abernethy" userId="S::laurenabernethy@gateshead.gov.uk::ef769ae7-164b-4ce2-80fe-40b84bb47324" providerId="AD" clId="Web-{955BFC29-D712-FC71-8148-2D1F526DC678}"/>
    <pc:docChg chg="addSld modSld">
      <pc:chgData name="Lauren Abernethy" userId="S::laurenabernethy@gateshead.gov.uk::ef769ae7-164b-4ce2-80fe-40b84bb47324" providerId="AD" clId="Web-{955BFC29-D712-FC71-8148-2D1F526DC678}" dt="2024-02-19T11:56:02.406" v="21" actId="1076"/>
      <pc:docMkLst>
        <pc:docMk/>
      </pc:docMkLst>
      <pc:sldChg chg="addSp delSp modSp add replId">
        <pc:chgData name="Lauren Abernethy" userId="S::laurenabernethy@gateshead.gov.uk::ef769ae7-164b-4ce2-80fe-40b84bb47324" providerId="AD" clId="Web-{955BFC29-D712-FC71-8148-2D1F526DC678}" dt="2024-02-19T11:52:32.321" v="7" actId="1076"/>
        <pc:sldMkLst>
          <pc:docMk/>
          <pc:sldMk cId="421628545" sldId="399"/>
        </pc:sldMkLst>
        <pc:spChg chg="del">
          <ac:chgData name="Lauren Abernethy" userId="S::laurenabernethy@gateshead.gov.uk::ef769ae7-164b-4ce2-80fe-40b84bb47324" providerId="AD" clId="Web-{955BFC29-D712-FC71-8148-2D1F526DC678}" dt="2024-02-19T11:51:40.944" v="1"/>
          <ac:spMkLst>
            <pc:docMk/>
            <pc:sldMk cId="421628545" sldId="399"/>
            <ac:spMk id="5" creationId="{1AE2A157-CCC0-4C44-91F7-F7F471A30EDB}"/>
          </ac:spMkLst>
        </pc:spChg>
        <pc:picChg chg="add mod ord modCrop">
          <ac:chgData name="Lauren Abernethy" userId="S::laurenabernethy@gateshead.gov.uk::ef769ae7-164b-4ce2-80fe-40b84bb47324" providerId="AD" clId="Web-{955BFC29-D712-FC71-8148-2D1F526DC678}" dt="2024-02-19T11:52:32.321" v="7" actId="1076"/>
          <ac:picMkLst>
            <pc:docMk/>
            <pc:sldMk cId="421628545" sldId="399"/>
            <ac:picMk id="2" creationId="{DA13A3DC-3C16-D532-6DD7-513594901DA1}"/>
          </ac:picMkLst>
        </pc:picChg>
      </pc:sldChg>
      <pc:sldChg chg="addSp delSp modSp add replId">
        <pc:chgData name="Lauren Abernethy" userId="S::laurenabernethy@gateshead.gov.uk::ef769ae7-164b-4ce2-80fe-40b84bb47324" providerId="AD" clId="Web-{955BFC29-D712-FC71-8148-2D1F526DC678}" dt="2024-02-19T11:53:16.541" v="14" actId="1076"/>
        <pc:sldMkLst>
          <pc:docMk/>
          <pc:sldMk cId="610310068" sldId="401"/>
        </pc:sldMkLst>
        <pc:spChg chg="add del mod">
          <ac:chgData name="Lauren Abernethy" userId="S::laurenabernethy@gateshead.gov.uk::ef769ae7-164b-4ce2-80fe-40b84bb47324" providerId="AD" clId="Web-{955BFC29-D712-FC71-8148-2D1F526DC678}" dt="2024-02-19T11:53:02.322" v="10"/>
          <ac:spMkLst>
            <pc:docMk/>
            <pc:sldMk cId="610310068" sldId="401"/>
            <ac:spMk id="5" creationId="{86F85BDD-9E3F-0E7D-3AB5-C6B6CADA7244}"/>
          </ac:spMkLst>
        </pc:spChg>
        <pc:picChg chg="del">
          <ac:chgData name="Lauren Abernethy" userId="S::laurenabernethy@gateshead.gov.uk::ef769ae7-164b-4ce2-80fe-40b84bb47324" providerId="AD" clId="Web-{955BFC29-D712-FC71-8148-2D1F526DC678}" dt="2024-02-19T11:52:44.977" v="9"/>
          <ac:picMkLst>
            <pc:docMk/>
            <pc:sldMk cId="610310068" sldId="401"/>
            <ac:picMk id="2" creationId="{DA13A3DC-3C16-D532-6DD7-513594901DA1}"/>
          </ac:picMkLst>
        </pc:picChg>
        <pc:picChg chg="add mod ord modCrop">
          <ac:chgData name="Lauren Abernethy" userId="S::laurenabernethy@gateshead.gov.uk::ef769ae7-164b-4ce2-80fe-40b84bb47324" providerId="AD" clId="Web-{955BFC29-D712-FC71-8148-2D1F526DC678}" dt="2024-02-19T11:53:16.541" v="14" actId="1076"/>
          <ac:picMkLst>
            <pc:docMk/>
            <pc:sldMk cId="610310068" sldId="401"/>
            <ac:picMk id="7" creationId="{2F9F9ACA-0B41-A2F8-0EB9-D79A840936DC}"/>
          </ac:picMkLst>
        </pc:picChg>
      </pc:sldChg>
      <pc:sldChg chg="addSp delSp modSp add replId">
        <pc:chgData name="Lauren Abernethy" userId="S::laurenabernethy@gateshead.gov.uk::ef769ae7-164b-4ce2-80fe-40b84bb47324" providerId="AD" clId="Web-{955BFC29-D712-FC71-8148-2D1F526DC678}" dt="2024-02-19T11:56:02.406" v="21" actId="1076"/>
        <pc:sldMkLst>
          <pc:docMk/>
          <pc:sldMk cId="1072225819" sldId="402"/>
        </pc:sldMkLst>
        <pc:spChg chg="add del mod">
          <ac:chgData name="Lauren Abernethy" userId="S::laurenabernethy@gateshead.gov.uk::ef769ae7-164b-4ce2-80fe-40b84bb47324" providerId="AD" clId="Web-{955BFC29-D712-FC71-8148-2D1F526DC678}" dt="2024-02-19T11:55:38.999" v="17"/>
          <ac:spMkLst>
            <pc:docMk/>
            <pc:sldMk cId="1072225819" sldId="402"/>
            <ac:spMk id="3" creationId="{E3EED91F-CF93-823B-0DD9-AB90B228A8BD}"/>
          </ac:spMkLst>
        </pc:spChg>
        <pc:picChg chg="add mod ord modCrop">
          <ac:chgData name="Lauren Abernethy" userId="S::laurenabernethy@gateshead.gov.uk::ef769ae7-164b-4ce2-80fe-40b84bb47324" providerId="AD" clId="Web-{955BFC29-D712-FC71-8148-2D1F526DC678}" dt="2024-02-19T11:56:02.406" v="21" actId="1076"/>
          <ac:picMkLst>
            <pc:docMk/>
            <pc:sldMk cId="1072225819" sldId="402"/>
            <ac:picMk id="5" creationId="{B258AD0E-4133-E73B-49A3-E09AD09F241E}"/>
          </ac:picMkLst>
        </pc:picChg>
        <pc:picChg chg="del">
          <ac:chgData name="Lauren Abernethy" userId="S::laurenabernethy@gateshead.gov.uk::ef769ae7-164b-4ce2-80fe-40b84bb47324" providerId="AD" clId="Web-{955BFC29-D712-FC71-8148-2D1F526DC678}" dt="2024-02-19T11:54:19.465" v="16"/>
          <ac:picMkLst>
            <pc:docMk/>
            <pc:sldMk cId="1072225819" sldId="402"/>
            <ac:picMk id="7" creationId="{2F9F9ACA-0B41-A2F8-0EB9-D79A840936DC}"/>
          </ac:picMkLst>
        </pc:picChg>
      </pc:sldChg>
    </pc:docChg>
  </pc:docChgLst>
  <pc:docChgLst>
    <pc:chgData name="Lauren Abernethy" userId="S::laurenabernethy@gateshead.gov.uk::ef769ae7-164b-4ce2-80fe-40b84bb47324" providerId="AD" clId="Web-{B37DD1DF-B6EB-DAD1-CFA0-C2E0440A40E4}"/>
    <pc:docChg chg="modSld">
      <pc:chgData name="Lauren Abernethy" userId="S::laurenabernethy@gateshead.gov.uk::ef769ae7-164b-4ce2-80fe-40b84bb47324" providerId="AD" clId="Web-{B37DD1DF-B6EB-DAD1-CFA0-C2E0440A40E4}" dt="2024-02-19T10:59:54.879" v="3" actId="14100"/>
      <pc:docMkLst>
        <pc:docMk/>
      </pc:docMkLst>
      <pc:sldChg chg="addSp modSp">
        <pc:chgData name="Lauren Abernethy" userId="S::laurenabernethy@gateshead.gov.uk::ef769ae7-164b-4ce2-80fe-40b84bb47324" providerId="AD" clId="Web-{B37DD1DF-B6EB-DAD1-CFA0-C2E0440A40E4}" dt="2024-02-19T10:59:54.879" v="3" actId="14100"/>
        <pc:sldMkLst>
          <pc:docMk/>
          <pc:sldMk cId="3695533914" sldId="398"/>
        </pc:sldMkLst>
        <pc:picChg chg="add mod">
          <ac:chgData name="Lauren Abernethy" userId="S::laurenabernethy@gateshead.gov.uk::ef769ae7-164b-4ce2-80fe-40b84bb47324" providerId="AD" clId="Web-{B37DD1DF-B6EB-DAD1-CFA0-C2E0440A40E4}" dt="2024-02-19T10:59:54.879" v="3" actId="14100"/>
          <ac:picMkLst>
            <pc:docMk/>
            <pc:sldMk cId="3695533914" sldId="398"/>
            <ac:picMk id="2" creationId="{7C5DE2AE-542E-E7A4-AD2B-831A518B9289}"/>
          </ac:picMkLst>
        </pc:picChg>
      </pc:sldChg>
    </pc:docChg>
  </pc:docChgLst>
  <pc:docChgLst>
    <pc:chgData name="Gary Williamson" userId="c6dcb423-35b4-482e-bf0f-fc2b76204455" providerId="ADAL" clId="{764E7DEA-2F5A-4CDD-A93B-67D185CF9983}"/>
    <pc:docChg chg="undo custSel addSld delSld modSld modNotesMaster">
      <pc:chgData name="Gary Williamson" userId="c6dcb423-35b4-482e-bf0f-fc2b76204455" providerId="ADAL" clId="{764E7DEA-2F5A-4CDD-A93B-67D185CF9983}" dt="2024-02-22T14:25:02.905" v="565" actId="20577"/>
      <pc:docMkLst>
        <pc:docMk/>
      </pc:docMkLst>
      <pc:sldChg chg="modSp mod">
        <pc:chgData name="Gary Williamson" userId="c6dcb423-35b4-482e-bf0f-fc2b76204455" providerId="ADAL" clId="{764E7DEA-2F5A-4CDD-A93B-67D185CF9983}" dt="2024-02-22T14:25:02.905" v="565" actId="20577"/>
        <pc:sldMkLst>
          <pc:docMk/>
          <pc:sldMk cId="3621879490" sldId="307"/>
        </pc:sldMkLst>
        <pc:spChg chg="mod">
          <ac:chgData name="Gary Williamson" userId="c6dcb423-35b4-482e-bf0f-fc2b76204455" providerId="ADAL" clId="{764E7DEA-2F5A-4CDD-A93B-67D185CF9983}" dt="2024-02-22T14:25:02.905" v="565" actId="20577"/>
          <ac:spMkLst>
            <pc:docMk/>
            <pc:sldMk cId="3621879490" sldId="307"/>
            <ac:spMk id="2" creationId="{6C0841FB-07D5-45A3-B07F-6A2333F45387}"/>
          </ac:spMkLst>
        </pc:spChg>
      </pc:sldChg>
      <pc:sldChg chg="addSp delSp modSp mod">
        <pc:chgData name="Gary Williamson" userId="c6dcb423-35b4-482e-bf0f-fc2b76204455" providerId="ADAL" clId="{764E7DEA-2F5A-4CDD-A93B-67D185CF9983}" dt="2024-02-21T10:40:51.370" v="264" actId="20577"/>
        <pc:sldMkLst>
          <pc:docMk/>
          <pc:sldMk cId="364546681" sldId="343"/>
        </pc:sldMkLst>
        <pc:spChg chg="add del mod">
          <ac:chgData name="Gary Williamson" userId="c6dcb423-35b4-482e-bf0f-fc2b76204455" providerId="ADAL" clId="{764E7DEA-2F5A-4CDD-A93B-67D185CF9983}" dt="2024-02-20T11:38:13.779" v="25" actId="478"/>
          <ac:spMkLst>
            <pc:docMk/>
            <pc:sldMk cId="364546681" sldId="343"/>
            <ac:spMk id="3" creationId="{5CAE51B4-F193-1F3C-64C9-A67ED99B0C24}"/>
          </ac:spMkLst>
        </pc:spChg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364546681" sldId="343"/>
            <ac:spMk id="4" creationId="{9CEBC2A7-3EBB-4DAE-982F-51757A50CB72}"/>
          </ac:spMkLst>
        </pc:spChg>
        <pc:spChg chg="del mod">
          <ac:chgData name="Gary Williamson" userId="c6dcb423-35b4-482e-bf0f-fc2b76204455" providerId="ADAL" clId="{764E7DEA-2F5A-4CDD-A93B-67D185CF9983}" dt="2024-02-07T13:54:58.937" v="24" actId="478"/>
          <ac:spMkLst>
            <pc:docMk/>
            <pc:sldMk cId="364546681" sldId="343"/>
            <ac:spMk id="5" creationId="{1AE2A157-CCC0-4C44-91F7-F7F471A30EDB}"/>
          </ac:spMkLst>
        </pc:spChg>
        <pc:spChg chg="mod">
          <ac:chgData name="Gary Williamson" userId="c6dcb423-35b4-482e-bf0f-fc2b76204455" providerId="ADAL" clId="{764E7DEA-2F5A-4CDD-A93B-67D185CF9983}" dt="2024-02-21T10:40:51.370" v="264" actId="20577"/>
          <ac:spMkLst>
            <pc:docMk/>
            <pc:sldMk cId="364546681" sldId="343"/>
            <ac:spMk id="14" creationId="{D5AA4E39-3E88-07A4-1E1D-27A9C82416BD}"/>
          </ac:spMkLst>
        </pc:spChg>
      </pc:sldChg>
      <pc:sldChg chg="modSp del">
        <pc:chgData name="Gary Williamson" userId="c6dcb423-35b4-482e-bf0f-fc2b76204455" providerId="ADAL" clId="{764E7DEA-2F5A-4CDD-A93B-67D185CF9983}" dt="2024-02-07T13:54:30.005" v="15" actId="47"/>
        <pc:sldMkLst>
          <pc:docMk/>
          <pc:sldMk cId="1754764353" sldId="347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1754764353" sldId="347"/>
            <ac:spMk id="4" creationId="{9CEBC2A7-3EBB-4DAE-982F-51757A50CB72}"/>
          </ac:spMkLst>
        </pc:spChg>
      </pc:sldChg>
      <pc:sldChg chg="modSp mod">
        <pc:chgData name="Gary Williamson" userId="c6dcb423-35b4-482e-bf0f-fc2b76204455" providerId="ADAL" clId="{764E7DEA-2F5A-4CDD-A93B-67D185CF9983}" dt="2024-02-07T13:53:56.936" v="5" actId="5793"/>
        <pc:sldMkLst>
          <pc:docMk/>
          <pc:sldMk cId="1458450509" sldId="355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1458450509" sldId="355"/>
            <ac:spMk id="4" creationId="{9CEBC2A7-3EBB-4DAE-982F-51757A50CB72}"/>
          </ac:spMkLst>
        </pc:spChg>
        <pc:spChg chg="mod">
          <ac:chgData name="Gary Williamson" userId="c6dcb423-35b4-482e-bf0f-fc2b76204455" providerId="ADAL" clId="{764E7DEA-2F5A-4CDD-A93B-67D185CF9983}" dt="2024-02-07T13:53:56.936" v="5" actId="5793"/>
          <ac:spMkLst>
            <pc:docMk/>
            <pc:sldMk cId="1458450509" sldId="355"/>
            <ac:spMk id="5" creationId="{1AE2A157-CCC0-4C44-91F7-F7F471A30EDB}"/>
          </ac:spMkLst>
        </pc:spChg>
      </pc:sldChg>
      <pc:sldChg chg="delSp modSp mod">
        <pc:chgData name="Gary Williamson" userId="c6dcb423-35b4-482e-bf0f-fc2b76204455" providerId="ADAL" clId="{764E7DEA-2F5A-4CDD-A93B-67D185CF9983}" dt="2024-02-07T13:54:49.591" v="20" actId="478"/>
        <pc:sldMkLst>
          <pc:docMk/>
          <pc:sldMk cId="3893076789" sldId="361"/>
        </pc:sldMkLst>
        <pc:spChg chg="del mod">
          <ac:chgData name="Gary Williamson" userId="c6dcb423-35b4-482e-bf0f-fc2b76204455" providerId="ADAL" clId="{764E7DEA-2F5A-4CDD-A93B-67D185CF9983}" dt="2024-02-07T13:54:49.591" v="20" actId="478"/>
          <ac:spMkLst>
            <pc:docMk/>
            <pc:sldMk cId="3893076789" sldId="361"/>
            <ac:spMk id="2" creationId="{BBC1851C-B6F0-14DF-98B0-DDAAE567F8D3}"/>
          </ac:spMkLst>
        </pc:spChg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3893076789" sldId="361"/>
            <ac:spMk id="4" creationId="{FCB7B593-41AD-A65C-EDFB-5E88B9B51A0D}"/>
          </ac:spMkLst>
        </pc:spChg>
      </pc:sldChg>
      <pc:sldChg chg="modSp del mod">
        <pc:chgData name="Gary Williamson" userId="c6dcb423-35b4-482e-bf0f-fc2b76204455" providerId="ADAL" clId="{764E7DEA-2F5A-4CDD-A93B-67D185CF9983}" dt="2024-02-21T10:13:24.438" v="221" actId="2696"/>
        <pc:sldMkLst>
          <pc:docMk/>
          <pc:sldMk cId="3710702684" sldId="383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3710702684" sldId="383"/>
            <ac:spMk id="4" creationId="{9CEBC2A7-3EBB-4DAE-982F-51757A50CB72}"/>
          </ac:spMkLst>
        </pc:spChg>
        <pc:spChg chg="mod">
          <ac:chgData name="Gary Williamson" userId="c6dcb423-35b4-482e-bf0f-fc2b76204455" providerId="ADAL" clId="{764E7DEA-2F5A-4CDD-A93B-67D185CF9983}" dt="2024-02-07T13:54:39.035" v="17" actId="5793"/>
          <ac:spMkLst>
            <pc:docMk/>
            <pc:sldMk cId="3710702684" sldId="383"/>
            <ac:spMk id="5" creationId="{1AE2A157-CCC0-4C44-91F7-F7F471A30EDB}"/>
          </ac:spMkLst>
        </pc:spChg>
      </pc:sldChg>
      <pc:sldChg chg="modSp del">
        <pc:chgData name="Gary Williamson" userId="c6dcb423-35b4-482e-bf0f-fc2b76204455" providerId="ADAL" clId="{764E7DEA-2F5A-4CDD-A93B-67D185CF9983}" dt="2024-02-07T13:54:30.005" v="15" actId="47"/>
        <pc:sldMkLst>
          <pc:docMk/>
          <pc:sldMk cId="674190485" sldId="384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674190485" sldId="384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64E7DEA-2F5A-4CDD-A93B-67D185CF9983}" dt="2024-02-07T13:54:53.757" v="21" actId="47"/>
        <pc:sldMkLst>
          <pc:docMk/>
          <pc:sldMk cId="2311229859" sldId="385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2311229859" sldId="385"/>
            <ac:spMk id="4" creationId="{FCB7B593-41AD-A65C-EDFB-5E88B9B51A0D}"/>
          </ac:spMkLst>
        </pc:spChg>
      </pc:sldChg>
      <pc:sldChg chg="modSp del">
        <pc:chgData name="Gary Williamson" userId="c6dcb423-35b4-482e-bf0f-fc2b76204455" providerId="ADAL" clId="{764E7DEA-2F5A-4CDD-A93B-67D185CF9983}" dt="2024-02-07T13:54:43.216" v="18" actId="2696"/>
        <pc:sldMkLst>
          <pc:docMk/>
          <pc:sldMk cId="3343491210" sldId="386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3343491210" sldId="386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64E7DEA-2F5A-4CDD-A93B-67D185CF9983}" dt="2024-02-07T13:54:55.968" v="22" actId="47"/>
        <pc:sldMkLst>
          <pc:docMk/>
          <pc:sldMk cId="756501580" sldId="387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756501580" sldId="387"/>
            <ac:spMk id="4" creationId="{FCB7B593-41AD-A65C-EDFB-5E88B9B51A0D}"/>
          </ac:spMkLst>
        </pc:spChg>
      </pc:sldChg>
      <pc:sldChg chg="modSp del">
        <pc:chgData name="Gary Williamson" userId="c6dcb423-35b4-482e-bf0f-fc2b76204455" providerId="ADAL" clId="{764E7DEA-2F5A-4CDD-A93B-67D185CF9983}" dt="2024-02-07T13:54:30.005" v="15" actId="47"/>
        <pc:sldMkLst>
          <pc:docMk/>
          <pc:sldMk cId="18596664" sldId="388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18596664" sldId="388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64E7DEA-2F5A-4CDD-A93B-67D185CF9983}" dt="2024-02-07T13:54:30.005" v="15" actId="47"/>
        <pc:sldMkLst>
          <pc:docMk/>
          <pc:sldMk cId="2057665180" sldId="389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2057665180" sldId="38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64E7DEA-2F5A-4CDD-A93B-67D185CF9983}" dt="2024-02-07T13:54:30.005" v="15" actId="47"/>
        <pc:sldMkLst>
          <pc:docMk/>
          <pc:sldMk cId="3699977273" sldId="390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3699977273" sldId="390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64E7DEA-2F5A-4CDD-A93B-67D185CF9983}" dt="2024-02-07T13:54:30.005" v="15" actId="47"/>
        <pc:sldMkLst>
          <pc:docMk/>
          <pc:sldMk cId="3398375726" sldId="391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3398375726" sldId="391"/>
            <ac:spMk id="4" creationId="{9CEBC2A7-3EBB-4DAE-982F-51757A50CB72}"/>
          </ac:spMkLst>
        </pc:spChg>
      </pc:sldChg>
      <pc:sldChg chg="delSp modSp del mod">
        <pc:chgData name="Gary Williamson" userId="c6dcb423-35b4-482e-bf0f-fc2b76204455" providerId="ADAL" clId="{764E7DEA-2F5A-4CDD-A93B-67D185CF9983}" dt="2024-02-21T08:59:24.628" v="220" actId="2696"/>
        <pc:sldMkLst>
          <pc:docMk/>
          <pc:sldMk cId="2041431126" sldId="392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2041431126" sldId="392"/>
            <ac:spMk id="4" creationId="{9CEBC2A7-3EBB-4DAE-982F-51757A50CB72}"/>
          </ac:spMkLst>
        </pc:spChg>
        <pc:spChg chg="mod">
          <ac:chgData name="Gary Williamson" userId="c6dcb423-35b4-482e-bf0f-fc2b76204455" providerId="ADAL" clId="{764E7DEA-2F5A-4CDD-A93B-67D185CF9983}" dt="2024-02-07T13:54:15.068" v="13" actId="6549"/>
          <ac:spMkLst>
            <pc:docMk/>
            <pc:sldMk cId="2041431126" sldId="392"/>
            <ac:spMk id="5" creationId="{1AE2A157-CCC0-4C44-91F7-F7F471A30EDB}"/>
          </ac:spMkLst>
        </pc:spChg>
        <pc:spChg chg="mod">
          <ac:chgData name="Gary Williamson" userId="c6dcb423-35b4-482e-bf0f-fc2b76204455" providerId="ADAL" clId="{764E7DEA-2F5A-4CDD-A93B-67D185CF9983}" dt="2024-02-07T13:54:20.057" v="14" actId="14100"/>
          <ac:spMkLst>
            <pc:docMk/>
            <pc:sldMk cId="2041431126" sldId="392"/>
            <ac:spMk id="14" creationId="{D5AA4E39-3E88-07A4-1E1D-27A9C82416BD}"/>
          </ac:spMkLst>
        </pc:spChg>
        <pc:picChg chg="del">
          <ac:chgData name="Gary Williamson" userId="c6dcb423-35b4-482e-bf0f-fc2b76204455" providerId="ADAL" clId="{764E7DEA-2F5A-4CDD-A93B-67D185CF9983}" dt="2024-02-07T13:54:10.196" v="11" actId="478"/>
          <ac:picMkLst>
            <pc:docMk/>
            <pc:sldMk cId="2041431126" sldId="392"/>
            <ac:picMk id="2" creationId="{312DE750-29D7-6C28-E157-7269A509463A}"/>
          </ac:picMkLst>
        </pc:picChg>
      </pc:sldChg>
      <pc:sldChg chg="modSp del">
        <pc:chgData name="Gary Williamson" userId="c6dcb423-35b4-482e-bf0f-fc2b76204455" providerId="ADAL" clId="{764E7DEA-2F5A-4CDD-A93B-67D185CF9983}" dt="2024-02-07T13:54:30.005" v="15" actId="47"/>
        <pc:sldMkLst>
          <pc:docMk/>
          <pc:sldMk cId="2016957254" sldId="393"/>
        </pc:sldMkLst>
        <pc:spChg chg="mod">
          <ac:chgData name="Gary Williamson" userId="c6dcb423-35b4-482e-bf0f-fc2b76204455" providerId="ADAL" clId="{764E7DEA-2F5A-4CDD-A93B-67D185CF9983}" dt="2024-02-07T13:53:26.048" v="0"/>
          <ac:spMkLst>
            <pc:docMk/>
            <pc:sldMk cId="2016957254" sldId="393"/>
            <ac:spMk id="4" creationId="{9CEBC2A7-3EBB-4DAE-982F-51757A50CB72}"/>
          </ac:spMkLst>
        </pc:spChg>
      </pc:sldChg>
      <pc:sldChg chg="del">
        <pc:chgData name="Gary Williamson" userId="c6dcb423-35b4-482e-bf0f-fc2b76204455" providerId="ADAL" clId="{764E7DEA-2F5A-4CDD-A93B-67D185CF9983}" dt="2024-02-07T13:54:30.005" v="15" actId="47"/>
        <pc:sldMkLst>
          <pc:docMk/>
          <pc:sldMk cId="1644365489" sldId="394"/>
        </pc:sldMkLst>
      </pc:sldChg>
      <pc:sldChg chg="del">
        <pc:chgData name="Gary Williamson" userId="c6dcb423-35b4-482e-bf0f-fc2b76204455" providerId="ADAL" clId="{764E7DEA-2F5A-4CDD-A93B-67D185CF9983}" dt="2024-02-07T13:54:30.005" v="15" actId="47"/>
        <pc:sldMkLst>
          <pc:docMk/>
          <pc:sldMk cId="2225382452" sldId="395"/>
        </pc:sldMkLst>
      </pc:sldChg>
      <pc:sldChg chg="modSp add mod">
        <pc:chgData name="Gary Williamson" userId="c6dcb423-35b4-482e-bf0f-fc2b76204455" providerId="ADAL" clId="{764E7DEA-2F5A-4CDD-A93B-67D185CF9983}" dt="2024-02-07T13:54:04.754" v="10" actId="20577"/>
        <pc:sldMkLst>
          <pc:docMk/>
          <pc:sldMk cId="252764467" sldId="396"/>
        </pc:sldMkLst>
        <pc:spChg chg="mod">
          <ac:chgData name="Gary Williamson" userId="c6dcb423-35b4-482e-bf0f-fc2b76204455" providerId="ADAL" clId="{764E7DEA-2F5A-4CDD-A93B-67D185CF9983}" dt="2024-02-07T13:54:04.754" v="10" actId="20577"/>
          <ac:spMkLst>
            <pc:docMk/>
            <pc:sldMk cId="252764467" sldId="396"/>
            <ac:spMk id="14" creationId="{D5AA4E39-3E88-07A4-1E1D-27A9C82416BD}"/>
          </ac:spMkLst>
        </pc:spChg>
      </pc:sldChg>
      <pc:sldChg chg="del">
        <pc:chgData name="Gary Williamson" userId="c6dcb423-35b4-482e-bf0f-fc2b76204455" providerId="ADAL" clId="{764E7DEA-2F5A-4CDD-A93B-67D185CF9983}" dt="2024-02-21T10:40:55.354" v="265" actId="2696"/>
        <pc:sldMkLst>
          <pc:docMk/>
          <pc:sldMk cId="2005192048" sldId="403"/>
        </pc:sldMkLst>
      </pc:sldChg>
      <pc:sldChg chg="addSp delSp modSp add mod">
        <pc:chgData name="Gary Williamson" userId="c6dcb423-35b4-482e-bf0f-fc2b76204455" providerId="ADAL" clId="{764E7DEA-2F5A-4CDD-A93B-67D185CF9983}" dt="2024-02-21T12:22:36.991" v="555" actId="20577"/>
        <pc:sldMkLst>
          <pc:docMk/>
          <pc:sldMk cId="1738361139" sldId="411"/>
        </pc:sldMkLst>
        <pc:spChg chg="mod">
          <ac:chgData name="Gary Williamson" userId="c6dcb423-35b4-482e-bf0f-fc2b76204455" providerId="ADAL" clId="{764E7DEA-2F5A-4CDD-A93B-67D185CF9983}" dt="2024-02-21T12:22:36.991" v="555" actId="20577"/>
          <ac:spMkLst>
            <pc:docMk/>
            <pc:sldMk cId="1738361139" sldId="411"/>
            <ac:spMk id="5" creationId="{1AE2A157-CCC0-4C44-91F7-F7F471A30EDB}"/>
          </ac:spMkLst>
        </pc:spChg>
        <pc:spChg chg="mod">
          <ac:chgData name="Gary Williamson" userId="c6dcb423-35b4-482e-bf0f-fc2b76204455" providerId="ADAL" clId="{764E7DEA-2F5A-4CDD-A93B-67D185CF9983}" dt="2024-02-21T12:22:26.643" v="535" actId="1076"/>
          <ac:spMkLst>
            <pc:docMk/>
            <pc:sldMk cId="1738361139" sldId="411"/>
            <ac:spMk id="14" creationId="{D5AA4E39-3E88-07A4-1E1D-27A9C82416BD}"/>
          </ac:spMkLst>
        </pc:spChg>
        <pc:picChg chg="del">
          <ac:chgData name="Gary Williamson" userId="c6dcb423-35b4-482e-bf0f-fc2b76204455" providerId="ADAL" clId="{764E7DEA-2F5A-4CDD-A93B-67D185CF9983}" dt="2024-02-21T11:36:39.613" v="267" actId="478"/>
          <ac:picMkLst>
            <pc:docMk/>
            <pc:sldMk cId="1738361139" sldId="411"/>
            <ac:picMk id="2" creationId="{FDDDA8C0-4A08-4309-B810-4DC64D2A59BF}"/>
          </ac:picMkLst>
        </pc:picChg>
        <pc:picChg chg="add mod">
          <ac:chgData name="Gary Williamson" userId="c6dcb423-35b4-482e-bf0f-fc2b76204455" providerId="ADAL" clId="{764E7DEA-2F5A-4CDD-A93B-67D185CF9983}" dt="2024-02-21T11:36:51.652" v="272" actId="1076"/>
          <ac:picMkLst>
            <pc:docMk/>
            <pc:sldMk cId="1738361139" sldId="411"/>
            <ac:picMk id="7" creationId="{DB2728C7-11D9-2CEB-BB39-DA5FEEDB9957}"/>
          </ac:picMkLst>
        </pc:picChg>
        <pc:picChg chg="add mod">
          <ac:chgData name="Gary Williamson" userId="c6dcb423-35b4-482e-bf0f-fc2b76204455" providerId="ADAL" clId="{764E7DEA-2F5A-4CDD-A93B-67D185CF9983}" dt="2024-02-21T11:37:36.914" v="275" actId="14861"/>
          <ac:picMkLst>
            <pc:docMk/>
            <pc:sldMk cId="1738361139" sldId="411"/>
            <ac:picMk id="10" creationId="{A2EE1DDE-62C1-5465-2688-9D8DE31A946B}"/>
          </ac:picMkLst>
        </pc:picChg>
      </pc:sldChg>
      <pc:sldChg chg="addSp delSp modSp add mod">
        <pc:chgData name="Gary Williamson" userId="c6dcb423-35b4-482e-bf0f-fc2b76204455" providerId="ADAL" clId="{764E7DEA-2F5A-4CDD-A93B-67D185CF9983}" dt="2024-02-21T11:44:07.691" v="533" actId="1076"/>
        <pc:sldMkLst>
          <pc:docMk/>
          <pc:sldMk cId="368405868" sldId="412"/>
        </pc:sldMkLst>
        <pc:spChg chg="mod">
          <ac:chgData name="Gary Williamson" userId="c6dcb423-35b4-482e-bf0f-fc2b76204455" providerId="ADAL" clId="{764E7DEA-2F5A-4CDD-A93B-67D185CF9983}" dt="2024-02-21T11:42:33.116" v="523" actId="1076"/>
          <ac:spMkLst>
            <pc:docMk/>
            <pc:sldMk cId="368405868" sldId="412"/>
            <ac:spMk id="5" creationId="{1AE2A157-CCC0-4C44-91F7-F7F471A30EDB}"/>
          </ac:spMkLst>
        </pc:spChg>
        <pc:picChg chg="add mod">
          <ac:chgData name="Gary Williamson" userId="c6dcb423-35b4-482e-bf0f-fc2b76204455" providerId="ADAL" clId="{764E7DEA-2F5A-4CDD-A93B-67D185CF9983}" dt="2024-02-21T11:43:36.769" v="528" actId="692"/>
          <ac:picMkLst>
            <pc:docMk/>
            <pc:sldMk cId="368405868" sldId="412"/>
            <ac:picMk id="3" creationId="{1E246C9F-716C-5C0F-FA49-9AD01144EAB6}"/>
          </ac:picMkLst>
        </pc:picChg>
        <pc:picChg chg="del">
          <ac:chgData name="Gary Williamson" userId="c6dcb423-35b4-482e-bf0f-fc2b76204455" providerId="ADAL" clId="{764E7DEA-2F5A-4CDD-A93B-67D185CF9983}" dt="2024-02-21T11:39:02.978" v="378" actId="478"/>
          <ac:picMkLst>
            <pc:docMk/>
            <pc:sldMk cId="368405868" sldId="412"/>
            <ac:picMk id="7" creationId="{DB2728C7-11D9-2CEB-BB39-DA5FEEDB9957}"/>
          </ac:picMkLst>
        </pc:picChg>
        <pc:picChg chg="del">
          <ac:chgData name="Gary Williamson" userId="c6dcb423-35b4-482e-bf0f-fc2b76204455" providerId="ADAL" clId="{764E7DEA-2F5A-4CDD-A93B-67D185CF9983}" dt="2024-02-21T11:39:03.599" v="379" actId="478"/>
          <ac:picMkLst>
            <pc:docMk/>
            <pc:sldMk cId="368405868" sldId="412"/>
            <ac:picMk id="10" creationId="{A2EE1DDE-62C1-5465-2688-9D8DE31A946B}"/>
          </ac:picMkLst>
        </pc:picChg>
        <pc:picChg chg="add mod">
          <ac:chgData name="Gary Williamson" userId="c6dcb423-35b4-482e-bf0f-fc2b76204455" providerId="ADAL" clId="{764E7DEA-2F5A-4CDD-A93B-67D185CF9983}" dt="2024-02-21T11:44:07.691" v="533" actId="1076"/>
          <ac:picMkLst>
            <pc:docMk/>
            <pc:sldMk cId="368405868" sldId="412"/>
            <ac:picMk id="11" creationId="{BDD4FCD5-AD03-A6E2-7201-2E9FC22A3EB4}"/>
          </ac:picMkLst>
        </pc:picChg>
      </pc:sldChg>
    </pc:docChg>
  </pc:docChgLst>
  <pc:docChgLst>
    <pc:chgData name="Claire Lingwood" userId="S::clairelingwood@gateshead.gov.uk::60754b3d-f12b-4ee0-8e36-59f1d021ad9c" providerId="AD" clId="Web-{8D06F7C4-B2FD-4D75-9197-9C03B2A05185}"/>
    <pc:docChg chg="addSld modSld">
      <pc:chgData name="Claire Lingwood" userId="S::clairelingwood@gateshead.gov.uk::60754b3d-f12b-4ee0-8e36-59f1d021ad9c" providerId="AD" clId="Web-{8D06F7C4-B2FD-4D75-9197-9C03B2A05185}" dt="2024-02-19T16:24:46.867" v="10"/>
      <pc:docMkLst>
        <pc:docMk/>
      </pc:docMkLst>
      <pc:sldChg chg="delSp modSp add replId">
        <pc:chgData name="Claire Lingwood" userId="S::clairelingwood@gateshead.gov.uk::60754b3d-f12b-4ee0-8e36-59f1d021ad9c" providerId="AD" clId="Web-{8D06F7C4-B2FD-4D75-9197-9C03B2A05185}" dt="2024-02-19T16:24:46.867" v="10"/>
        <pc:sldMkLst>
          <pc:docMk/>
          <pc:sldMk cId="2005192048" sldId="403"/>
        </pc:sldMkLst>
        <pc:spChg chg="del mod">
          <ac:chgData name="Claire Lingwood" userId="S::clairelingwood@gateshead.gov.uk::60754b3d-f12b-4ee0-8e36-59f1d021ad9c" providerId="AD" clId="Web-{8D06F7C4-B2FD-4D75-9197-9C03B2A05185}" dt="2024-02-19T16:24:46.867" v="10"/>
          <ac:spMkLst>
            <pc:docMk/>
            <pc:sldMk cId="2005192048" sldId="403"/>
            <ac:spMk id="3" creationId="{5CAE51B4-F193-1F3C-64C9-A67ED99B0C24}"/>
          </ac:spMkLst>
        </pc:spChg>
        <pc:spChg chg="mod">
          <ac:chgData name="Claire Lingwood" userId="S::clairelingwood@gateshead.gov.uk::60754b3d-f12b-4ee0-8e36-59f1d021ad9c" providerId="AD" clId="Web-{8D06F7C4-B2FD-4D75-9197-9C03B2A05185}" dt="2024-02-19T16:24:43.679" v="9" actId="20577"/>
          <ac:spMkLst>
            <pc:docMk/>
            <pc:sldMk cId="2005192048" sldId="403"/>
            <ac:spMk id="14" creationId="{D5AA4E39-3E88-07A4-1E1D-27A9C82416BD}"/>
          </ac:spMkLst>
        </pc:spChg>
      </pc:sldChg>
    </pc:docChg>
  </pc:docChgLst>
  <pc:docChgLst>
    <pc:chgData name="Liam Spence" userId="S::liamspence@gateshead.gov.uk::5fb5b2ca-048e-454e-8362-668826f9b685" providerId="AD" clId="Web-{981C0609-1099-4663-8366-6A401727B81E}"/>
    <pc:docChg chg="addSld delSld modSld">
      <pc:chgData name="Liam Spence" userId="S::liamspence@gateshead.gov.uk::5fb5b2ca-048e-454e-8362-668826f9b685" providerId="AD" clId="Web-{981C0609-1099-4663-8366-6A401727B81E}" dt="2024-02-19T11:52:12.586" v="198"/>
      <pc:docMkLst>
        <pc:docMk/>
      </pc:docMkLst>
      <pc:sldChg chg="addSp delSp modSp add del">
        <pc:chgData name="Liam Spence" userId="S::liamspence@gateshead.gov.uk::5fb5b2ca-048e-454e-8362-668826f9b685" providerId="AD" clId="Web-{981C0609-1099-4663-8366-6A401727B81E}" dt="2024-02-19T11:52:12.586" v="198"/>
        <pc:sldMkLst>
          <pc:docMk/>
          <pc:sldMk cId="3893076789" sldId="361"/>
        </pc:sldMkLst>
        <pc:spChg chg="add mod ord">
          <ac:chgData name="Liam Spence" userId="S::liamspence@gateshead.gov.uk::5fb5b2ca-048e-454e-8362-668826f9b685" providerId="AD" clId="Web-{981C0609-1099-4663-8366-6A401727B81E}" dt="2024-02-19T11:43:21.151" v="32" actId="14100"/>
          <ac:spMkLst>
            <pc:docMk/>
            <pc:sldMk cId="3893076789" sldId="361"/>
            <ac:spMk id="3" creationId="{3881309D-5861-3AC5-CAAA-CC05B271614C}"/>
          </ac:spMkLst>
        </pc:spChg>
        <pc:spChg chg="mod">
          <ac:chgData name="Liam Spence" userId="S::liamspence@gateshead.gov.uk::5fb5b2ca-048e-454e-8362-668826f9b685" providerId="AD" clId="Web-{981C0609-1099-4663-8366-6A401727B81E}" dt="2024-02-19T11:52:09.977" v="197" actId="20577"/>
          <ac:spMkLst>
            <pc:docMk/>
            <pc:sldMk cId="3893076789" sldId="361"/>
            <ac:spMk id="14" creationId="{3B643556-7DE1-C74D-BB25-56B34CA5ED26}"/>
          </ac:spMkLst>
        </pc:spChg>
        <pc:grpChg chg="add del mod">
          <ac:chgData name="Liam Spence" userId="S::liamspence@gateshead.gov.uk::5fb5b2ca-048e-454e-8362-668826f9b685" providerId="AD" clId="Web-{981C0609-1099-4663-8366-6A401727B81E}" dt="2024-02-19T11:52:12.586" v="198"/>
          <ac:grpSpMkLst>
            <pc:docMk/>
            <pc:sldMk cId="3893076789" sldId="361"/>
            <ac:grpSpMk id="6" creationId="{F99A35D4-745A-96D3-84C7-C1D6A6D128A8}"/>
          </ac:grpSpMkLst>
        </pc:grpChg>
        <pc:picChg chg="add mod">
          <ac:chgData name="Liam Spence" userId="S::liamspence@gateshead.gov.uk::5fb5b2ca-048e-454e-8362-668826f9b685" providerId="AD" clId="Web-{981C0609-1099-4663-8366-6A401727B81E}" dt="2024-02-19T11:43:48.793" v="36" actId="1076"/>
          <ac:picMkLst>
            <pc:docMk/>
            <pc:sldMk cId="3893076789" sldId="361"/>
            <ac:picMk id="2" creationId="{0BFBF972-DB6A-43CC-DCBB-065BBC67BB97}"/>
          </ac:picMkLst>
        </pc:picChg>
      </pc:sldChg>
      <pc:sldChg chg="add replId">
        <pc:chgData name="Liam Spence" userId="S::liamspence@gateshead.gov.uk::5fb5b2ca-048e-454e-8362-668826f9b685" providerId="AD" clId="Web-{981C0609-1099-4663-8366-6A401727B81E}" dt="2024-02-19T11:52:02.992" v="194"/>
        <pc:sldMkLst>
          <pc:docMk/>
          <pc:sldMk cId="1668948918" sldId="400"/>
        </pc:sldMkLst>
      </pc:sldChg>
    </pc:docChg>
  </pc:docChgLst>
  <pc:docChgLst>
    <pc:chgData name="Nick Lamb" userId="S::nicklamb@gateshead.gov.uk::b9e7d61a-f13f-4968-bd9d-614000736bda" providerId="AD" clId="Web-{692B29B3-6F50-45AA-8110-BF0D60C31180}"/>
    <pc:docChg chg="modSld">
      <pc:chgData name="Nick Lamb" userId="S::nicklamb@gateshead.gov.uk::b9e7d61a-f13f-4968-bd9d-614000736bda" providerId="AD" clId="Web-{692B29B3-6F50-45AA-8110-BF0D60C31180}" dt="2024-02-21T08:27:01.519" v="90" actId="20577"/>
      <pc:docMkLst>
        <pc:docMk/>
      </pc:docMkLst>
      <pc:sldChg chg="modSp">
        <pc:chgData name="Nick Lamb" userId="S::nicklamb@gateshead.gov.uk::b9e7d61a-f13f-4968-bd9d-614000736bda" providerId="AD" clId="Web-{692B29B3-6F50-45AA-8110-BF0D60C31180}" dt="2024-02-21T08:27:01.519" v="90" actId="20577"/>
        <pc:sldMkLst>
          <pc:docMk/>
          <pc:sldMk cId="252764467" sldId="396"/>
        </pc:sldMkLst>
        <pc:spChg chg="mod">
          <ac:chgData name="Nick Lamb" userId="S::nicklamb@gateshead.gov.uk::b9e7d61a-f13f-4968-bd9d-614000736bda" providerId="AD" clId="Web-{692B29B3-6F50-45AA-8110-BF0D60C31180}" dt="2024-02-21T08:27:01.519" v="90" actId="20577"/>
          <ac:spMkLst>
            <pc:docMk/>
            <pc:sldMk cId="252764467" sldId="396"/>
            <ac:spMk id="5" creationId="{1AE2A157-CCC0-4C44-91F7-F7F471A30EDB}"/>
          </ac:spMkLst>
        </pc:spChg>
      </pc:sldChg>
    </pc:docChg>
  </pc:docChgLst>
  <pc:docChgLst>
    <pc:chgData name="Mark Pollard" userId="S::markpollard@gateshead.gov.uk::cab5562f-f221-4a7d-a179-a2abbc219460" providerId="AD" clId="Web-{F99D008C-F4EF-5403-57F1-D7868C8A237E}"/>
    <pc:docChg chg="modSld">
      <pc:chgData name="Mark Pollard" userId="S::markpollard@gateshead.gov.uk::cab5562f-f221-4a7d-a179-a2abbc219460" providerId="AD" clId="Web-{F99D008C-F4EF-5403-57F1-D7868C8A237E}" dt="2024-02-21T09:17:40.009" v="104" actId="1076"/>
      <pc:docMkLst>
        <pc:docMk/>
      </pc:docMkLst>
      <pc:sldChg chg="addSp modSp">
        <pc:chgData name="Mark Pollard" userId="S::markpollard@gateshead.gov.uk::cab5562f-f221-4a7d-a179-a2abbc219460" providerId="AD" clId="Web-{F99D008C-F4EF-5403-57F1-D7868C8A237E}" dt="2024-02-21T09:17:40.009" v="104" actId="1076"/>
        <pc:sldMkLst>
          <pc:docMk/>
          <pc:sldMk cId="1458450509" sldId="355"/>
        </pc:sldMkLst>
        <pc:spChg chg="mod">
          <ac:chgData name="Mark Pollard" userId="S::markpollard@gateshead.gov.uk::cab5562f-f221-4a7d-a179-a2abbc219460" providerId="AD" clId="Web-{F99D008C-F4EF-5403-57F1-D7868C8A237E}" dt="2024-02-21T09:14:11.403" v="95" actId="20577"/>
          <ac:spMkLst>
            <pc:docMk/>
            <pc:sldMk cId="1458450509" sldId="355"/>
            <ac:spMk id="5" creationId="{1AE2A157-CCC0-4C44-91F7-F7F471A30EDB}"/>
          </ac:spMkLst>
        </pc:spChg>
        <pc:picChg chg="add mod">
          <ac:chgData name="Mark Pollard" userId="S::markpollard@gateshead.gov.uk::cab5562f-f221-4a7d-a179-a2abbc219460" providerId="AD" clId="Web-{F99D008C-F4EF-5403-57F1-D7868C8A237E}" dt="2024-02-21T09:14:35.686" v="97" actId="1076"/>
          <ac:picMkLst>
            <pc:docMk/>
            <pc:sldMk cId="1458450509" sldId="355"/>
            <ac:picMk id="2" creationId="{4E974529-A5F1-7AFC-9809-7B7970CE3A97}"/>
          </ac:picMkLst>
        </pc:picChg>
        <pc:picChg chg="add mod">
          <ac:chgData name="Mark Pollard" userId="S::markpollard@gateshead.gov.uk::cab5562f-f221-4a7d-a179-a2abbc219460" providerId="AD" clId="Web-{F99D008C-F4EF-5403-57F1-D7868C8A237E}" dt="2024-02-21T09:17:40.009" v="104" actId="1076"/>
          <ac:picMkLst>
            <pc:docMk/>
            <pc:sldMk cId="1458450509" sldId="355"/>
            <ac:picMk id="3" creationId="{06A7DBC7-BE76-3A3C-662E-0DF08EF138F2}"/>
          </ac:picMkLst>
        </pc:picChg>
      </pc:sldChg>
    </pc:docChg>
  </pc:docChgLst>
  <pc:docChgLst>
    <pc:chgData name="Lauren Abernethy" userId="S::laurenabernethy@gateshead.gov.uk::ef769ae7-164b-4ce2-80fe-40b84bb47324" providerId="AD" clId="Web-{FF70C7EB-D676-8100-F2AA-D300A6201203}"/>
    <pc:docChg chg="addSld modSld">
      <pc:chgData name="Lauren Abernethy" userId="S::laurenabernethy@gateshead.gov.uk::ef769ae7-164b-4ce2-80fe-40b84bb47324" providerId="AD" clId="Web-{FF70C7EB-D676-8100-F2AA-D300A6201203}" dt="2024-02-21T09:58:18.304" v="102" actId="1076"/>
      <pc:docMkLst>
        <pc:docMk/>
      </pc:docMkLst>
      <pc:sldChg chg="addSp modSp">
        <pc:chgData name="Lauren Abernethy" userId="S::laurenabernethy@gateshead.gov.uk::ef769ae7-164b-4ce2-80fe-40b84bb47324" providerId="AD" clId="Web-{FF70C7EB-D676-8100-F2AA-D300A6201203}" dt="2024-02-21T09:56:35.254" v="78" actId="1076"/>
        <pc:sldMkLst>
          <pc:docMk/>
          <pc:sldMk cId="1727489967" sldId="397"/>
        </pc:sldMkLst>
        <pc:spChg chg="add mod">
          <ac:chgData name="Lauren Abernethy" userId="S::laurenabernethy@gateshead.gov.uk::ef769ae7-164b-4ce2-80fe-40b84bb47324" providerId="AD" clId="Web-{FF70C7EB-D676-8100-F2AA-D300A6201203}" dt="2024-02-21T09:54:47.143" v="33" actId="1076"/>
          <ac:spMkLst>
            <pc:docMk/>
            <pc:sldMk cId="1727489967" sldId="397"/>
            <ac:spMk id="5" creationId="{DE44531A-CED1-CD2C-6699-8CC3B08095D4}"/>
          </ac:spMkLst>
        </pc:spChg>
        <pc:picChg chg="mod">
          <ac:chgData name="Lauren Abernethy" userId="S::laurenabernethy@gateshead.gov.uk::ef769ae7-164b-4ce2-80fe-40b84bb47324" providerId="AD" clId="Web-{FF70C7EB-D676-8100-F2AA-D300A6201203}" dt="2024-02-21T09:56:35.254" v="78" actId="1076"/>
          <ac:picMkLst>
            <pc:docMk/>
            <pc:sldMk cId="1727489967" sldId="397"/>
            <ac:picMk id="3" creationId="{1894A016-EB58-A56D-4E1D-7E59E38B5D62}"/>
          </ac:picMkLst>
        </pc:picChg>
        <pc:picChg chg="mod">
          <ac:chgData name="Lauren Abernethy" userId="S::laurenabernethy@gateshead.gov.uk::ef769ae7-164b-4ce2-80fe-40b84bb47324" providerId="AD" clId="Web-{FF70C7EB-D676-8100-F2AA-D300A6201203}" dt="2024-02-21T09:56:32.036" v="77" actId="14100"/>
          <ac:picMkLst>
            <pc:docMk/>
            <pc:sldMk cId="1727489967" sldId="397"/>
            <ac:picMk id="8" creationId="{EB7D86C6-2397-F141-AA37-764B3BB062D8}"/>
          </ac:picMkLst>
        </pc:picChg>
      </pc:sldChg>
      <pc:sldChg chg="addSp modSp">
        <pc:chgData name="Lauren Abernethy" userId="S::laurenabernethy@gateshead.gov.uk::ef769ae7-164b-4ce2-80fe-40b84bb47324" providerId="AD" clId="Web-{FF70C7EB-D676-8100-F2AA-D300A6201203}" dt="2024-02-21T09:55:45.941" v="70" actId="20577"/>
        <pc:sldMkLst>
          <pc:docMk/>
          <pc:sldMk cId="3695533914" sldId="398"/>
        </pc:sldMkLst>
        <pc:spChg chg="add mod">
          <ac:chgData name="Lauren Abernethy" userId="S::laurenabernethy@gateshead.gov.uk::ef769ae7-164b-4ce2-80fe-40b84bb47324" providerId="AD" clId="Web-{FF70C7EB-D676-8100-F2AA-D300A6201203}" dt="2024-02-21T09:55:45.941" v="70" actId="20577"/>
          <ac:spMkLst>
            <pc:docMk/>
            <pc:sldMk cId="3695533914" sldId="398"/>
            <ac:spMk id="5" creationId="{F76122CC-E6C9-F23B-B0B1-96C8D6FFEB1F}"/>
          </ac:spMkLst>
        </pc:spChg>
        <pc:picChg chg="mod">
          <ac:chgData name="Lauren Abernethy" userId="S::laurenabernethy@gateshead.gov.uk::ef769ae7-164b-4ce2-80fe-40b84bb47324" providerId="AD" clId="Web-{FF70C7EB-D676-8100-F2AA-D300A6201203}" dt="2024-02-21T09:55:31.643" v="57" actId="1076"/>
          <ac:picMkLst>
            <pc:docMk/>
            <pc:sldMk cId="3695533914" sldId="398"/>
            <ac:picMk id="2" creationId="{7C5DE2AE-542E-E7A4-AD2B-831A518B9289}"/>
          </ac:picMkLst>
        </pc:picChg>
        <pc:picChg chg="mod">
          <ac:chgData name="Lauren Abernethy" userId="S::laurenabernethy@gateshead.gov.uk::ef769ae7-164b-4ce2-80fe-40b84bb47324" providerId="AD" clId="Web-{FF70C7EB-D676-8100-F2AA-D300A6201203}" dt="2024-02-21T09:55:33.331" v="58" actId="1076"/>
          <ac:picMkLst>
            <pc:docMk/>
            <pc:sldMk cId="3695533914" sldId="398"/>
            <ac:picMk id="4" creationId="{5B1088A1-D55A-042F-CC82-5414583ACA06}"/>
          </ac:picMkLst>
        </pc:picChg>
      </pc:sldChg>
      <pc:sldChg chg="addSp delSp modSp">
        <pc:chgData name="Lauren Abernethy" userId="S::laurenabernethy@gateshead.gov.uk::ef769ae7-164b-4ce2-80fe-40b84bb47324" providerId="AD" clId="Web-{FF70C7EB-D676-8100-F2AA-D300A6201203}" dt="2024-02-21T09:58:18.304" v="102" actId="1076"/>
        <pc:sldMkLst>
          <pc:docMk/>
          <pc:sldMk cId="421628545" sldId="399"/>
        </pc:sldMkLst>
        <pc:spChg chg="add del mod">
          <ac:chgData name="Lauren Abernethy" userId="S::laurenabernethy@gateshead.gov.uk::ef769ae7-164b-4ce2-80fe-40b84bb47324" providerId="AD" clId="Web-{FF70C7EB-D676-8100-F2AA-D300A6201203}" dt="2024-02-21T09:57:05.458" v="99"/>
          <ac:spMkLst>
            <pc:docMk/>
            <pc:sldMk cId="421628545" sldId="399"/>
            <ac:spMk id="5" creationId="{17905B87-848C-3AD0-5ECF-8290672D6141}"/>
          </ac:spMkLst>
        </pc:spChg>
        <pc:spChg chg="mod">
          <ac:chgData name="Lauren Abernethy" userId="S::laurenabernethy@gateshead.gov.uk::ef769ae7-164b-4ce2-80fe-40b84bb47324" providerId="AD" clId="Web-{FF70C7EB-D676-8100-F2AA-D300A6201203}" dt="2024-02-21T09:57:00.567" v="97" actId="20577"/>
          <ac:spMkLst>
            <pc:docMk/>
            <pc:sldMk cId="421628545" sldId="399"/>
            <ac:spMk id="14" creationId="{D5AA4E39-3E88-07A4-1E1D-27A9C82416BD}"/>
          </ac:spMkLst>
        </pc:spChg>
        <pc:picChg chg="del mod">
          <ac:chgData name="Lauren Abernethy" userId="S::laurenabernethy@gateshead.gov.uk::ef769ae7-164b-4ce2-80fe-40b84bb47324" providerId="AD" clId="Web-{FF70C7EB-D676-8100-F2AA-D300A6201203}" dt="2024-02-21T09:57:02.771" v="98"/>
          <ac:picMkLst>
            <pc:docMk/>
            <pc:sldMk cId="421628545" sldId="399"/>
            <ac:picMk id="2" creationId="{DA13A3DC-3C16-D532-6DD7-513594901DA1}"/>
          </ac:picMkLst>
        </pc:picChg>
        <pc:picChg chg="add mod">
          <ac:chgData name="Lauren Abernethy" userId="S::laurenabernethy@gateshead.gov.uk::ef769ae7-164b-4ce2-80fe-40b84bb47324" providerId="AD" clId="Web-{FF70C7EB-D676-8100-F2AA-D300A6201203}" dt="2024-02-21T09:58:18.304" v="102" actId="1076"/>
          <ac:picMkLst>
            <pc:docMk/>
            <pc:sldMk cId="421628545" sldId="399"/>
            <ac:picMk id="7" creationId="{8FA7E30A-7F57-EA38-768B-AF6C3F8EBC7B}"/>
          </ac:picMkLst>
        </pc:picChg>
      </pc:sldChg>
      <pc:sldChg chg="modSp">
        <pc:chgData name="Lauren Abernethy" userId="S::laurenabernethy@gateshead.gov.uk::ef769ae7-164b-4ce2-80fe-40b84bb47324" providerId="AD" clId="Web-{FF70C7EB-D676-8100-F2AA-D300A6201203}" dt="2024-02-21T09:56:54.442" v="92" actId="14100"/>
        <pc:sldMkLst>
          <pc:docMk/>
          <pc:sldMk cId="610310068" sldId="401"/>
        </pc:sldMkLst>
        <pc:spChg chg="mod">
          <ac:chgData name="Lauren Abernethy" userId="S::laurenabernethy@gateshead.gov.uk::ef769ae7-164b-4ce2-80fe-40b84bb47324" providerId="AD" clId="Web-{FF70C7EB-D676-8100-F2AA-D300A6201203}" dt="2024-02-21T09:56:54.442" v="92" actId="14100"/>
          <ac:spMkLst>
            <pc:docMk/>
            <pc:sldMk cId="610310068" sldId="401"/>
            <ac:spMk id="14" creationId="{D5AA4E39-3E88-07A4-1E1D-27A9C82416BD}"/>
          </ac:spMkLst>
        </pc:spChg>
      </pc:sldChg>
      <pc:sldChg chg="addSp delSp modSp">
        <pc:chgData name="Lauren Abernethy" userId="S::laurenabernethy@gateshead.gov.uk::ef769ae7-164b-4ce2-80fe-40b84bb47324" providerId="AD" clId="Web-{FF70C7EB-D676-8100-F2AA-D300A6201203}" dt="2024-02-21T09:55:03.674" v="43" actId="20577"/>
        <pc:sldMkLst>
          <pc:docMk/>
          <pc:sldMk cId="1072225819" sldId="402"/>
        </pc:sldMkLst>
        <pc:spChg chg="add mod">
          <ac:chgData name="Lauren Abernethy" userId="S::laurenabernethy@gateshead.gov.uk::ef769ae7-164b-4ce2-80fe-40b84bb47324" providerId="AD" clId="Web-{FF70C7EB-D676-8100-F2AA-D300A6201203}" dt="2024-02-21T09:55:03.674" v="43" actId="20577"/>
          <ac:spMkLst>
            <pc:docMk/>
            <pc:sldMk cId="1072225819" sldId="402"/>
            <ac:spMk id="3" creationId="{7EF51F08-B3CF-8161-6BE5-0C9D70DD23B6}"/>
          </ac:spMkLst>
        </pc:spChg>
        <pc:spChg chg="del">
          <ac:chgData name="Lauren Abernethy" userId="S::laurenabernethy@gateshead.gov.uk::ef769ae7-164b-4ce2-80fe-40b84bb47324" providerId="AD" clId="Web-{FF70C7EB-D676-8100-F2AA-D300A6201203}" dt="2024-02-21T09:54:56.690" v="34"/>
          <ac:spMkLst>
            <pc:docMk/>
            <pc:sldMk cId="1072225819" sldId="402"/>
            <ac:spMk id="14" creationId="{D5AA4E39-3E88-07A4-1E1D-27A9C82416BD}"/>
          </ac:spMkLst>
        </pc:spChg>
      </pc:sldChg>
      <pc:sldChg chg="addSp delSp modSp new">
        <pc:chgData name="Lauren Abernethy" userId="S::laurenabernethy@gateshead.gov.uk::ef769ae7-164b-4ce2-80fe-40b84bb47324" providerId="AD" clId="Web-{FF70C7EB-D676-8100-F2AA-D300A6201203}" dt="2024-02-21T09:56:08.957" v="75"/>
        <pc:sldMkLst>
          <pc:docMk/>
          <pc:sldMk cId="1827114872" sldId="406"/>
        </pc:sldMkLst>
        <pc:spChg chg="del">
          <ac:chgData name="Lauren Abernethy" userId="S::laurenabernethy@gateshead.gov.uk::ef769ae7-164b-4ce2-80fe-40b84bb47324" providerId="AD" clId="Web-{FF70C7EB-D676-8100-F2AA-D300A6201203}" dt="2024-02-21T09:54:03.251" v="4"/>
          <ac:spMkLst>
            <pc:docMk/>
            <pc:sldMk cId="1827114872" sldId="406"/>
            <ac:spMk id="2" creationId="{A915CFC2-57DC-6C32-7B74-045892366E97}"/>
          </ac:spMkLst>
        </pc:spChg>
        <pc:spChg chg="del">
          <ac:chgData name="Lauren Abernethy" userId="S::laurenabernethy@gateshead.gov.uk::ef769ae7-164b-4ce2-80fe-40b84bb47324" providerId="AD" clId="Web-{FF70C7EB-D676-8100-F2AA-D300A6201203}" dt="2024-02-21T09:53:59.813" v="3"/>
          <ac:spMkLst>
            <pc:docMk/>
            <pc:sldMk cId="1827114872" sldId="406"/>
            <ac:spMk id="3" creationId="{CC4B07E8-0E3F-D049-830D-C547AED97E1E}"/>
          </ac:spMkLst>
        </pc:spChg>
        <pc:spChg chg="add mod">
          <ac:chgData name="Lauren Abernethy" userId="S::laurenabernethy@gateshead.gov.uk::ef769ae7-164b-4ce2-80fe-40b84bb47324" providerId="AD" clId="Web-{FF70C7EB-D676-8100-F2AA-D300A6201203}" dt="2024-02-21T09:55:24.081" v="55" actId="20577"/>
          <ac:spMkLst>
            <pc:docMk/>
            <pc:sldMk cId="1827114872" sldId="406"/>
            <ac:spMk id="6" creationId="{9A2B04A5-369C-004F-C38A-9CCB0D9A68A1}"/>
          </ac:spMkLst>
        </pc:spChg>
        <pc:spChg chg="add del mod">
          <ac:chgData name="Lauren Abernethy" userId="S::laurenabernethy@gateshead.gov.uk::ef769ae7-164b-4ce2-80fe-40b84bb47324" providerId="AD" clId="Web-{FF70C7EB-D676-8100-F2AA-D300A6201203}" dt="2024-02-21T09:56:04.082" v="73"/>
          <ac:spMkLst>
            <pc:docMk/>
            <pc:sldMk cId="1827114872" sldId="406"/>
            <ac:spMk id="8" creationId="{61A1A202-8F5C-C3C7-CA45-1D19505574D7}"/>
          </ac:spMkLst>
        </pc:spChg>
        <pc:spChg chg="add del mod">
          <ac:chgData name="Lauren Abernethy" userId="S::laurenabernethy@gateshead.gov.uk::ef769ae7-164b-4ce2-80fe-40b84bb47324" providerId="AD" clId="Web-{FF70C7EB-D676-8100-F2AA-D300A6201203}" dt="2024-02-21T09:56:08.957" v="75"/>
          <ac:spMkLst>
            <pc:docMk/>
            <pc:sldMk cId="1827114872" sldId="406"/>
            <ac:spMk id="10" creationId="{C9087F15-2236-D58D-B02D-518648464733}"/>
          </ac:spMkLst>
        </pc:spChg>
        <pc:spChg chg="add">
          <ac:chgData name="Lauren Abernethy" userId="S::laurenabernethy@gateshead.gov.uk::ef769ae7-164b-4ce2-80fe-40b84bb47324" providerId="AD" clId="Web-{FF70C7EB-D676-8100-F2AA-D300A6201203}" dt="2024-02-21T09:56:04.722" v="74"/>
          <ac:spMkLst>
            <pc:docMk/>
            <pc:sldMk cId="1827114872" sldId="406"/>
            <ac:spMk id="12" creationId="{72CFF336-94BC-50B2-D86A-FA52AE59A7DE}"/>
          </ac:spMkLst>
        </pc:spChg>
        <pc:picChg chg="add mod ord">
          <ac:chgData name="Lauren Abernethy" userId="S::laurenabernethy@gateshead.gov.uk::ef769ae7-164b-4ce2-80fe-40b84bb47324" providerId="AD" clId="Web-{FF70C7EB-D676-8100-F2AA-D300A6201203}" dt="2024-02-21T09:55:12.159" v="45" actId="1076"/>
          <ac:picMkLst>
            <pc:docMk/>
            <pc:sldMk cId="1827114872" sldId="406"/>
            <ac:picMk id="4" creationId="{E67104F4-4EAC-5591-6067-CCDD40B1D983}"/>
          </ac:picMkLst>
        </pc:picChg>
      </pc:sldChg>
    </pc:docChg>
  </pc:docChgLst>
  <pc:docChgLst>
    <pc:chgData name="Peter Stranney" userId="S::peterstranney@gateshead.gov.uk::21c63db0-b396-4c8e-a1db-8581b0a941e0" providerId="AD" clId="Web-{9E1DE29C-0891-0915-F14E-CE3EFC825D41}"/>
    <pc:docChg chg="addSld modSld sldOrd">
      <pc:chgData name="Peter Stranney" userId="S::peterstranney@gateshead.gov.uk::21c63db0-b396-4c8e-a1db-8581b0a941e0" providerId="AD" clId="Web-{9E1DE29C-0891-0915-F14E-CE3EFC825D41}" dt="2024-02-21T08:46:18.646" v="515" actId="20577"/>
      <pc:docMkLst>
        <pc:docMk/>
      </pc:docMkLst>
      <pc:sldChg chg="addSp delSp modSp add ord replId">
        <pc:chgData name="Peter Stranney" userId="S::peterstranney@gateshead.gov.uk::21c63db0-b396-4c8e-a1db-8581b0a941e0" providerId="AD" clId="Web-{9E1DE29C-0891-0915-F14E-CE3EFC825D41}" dt="2024-02-21T08:46:18.646" v="515" actId="20577"/>
        <pc:sldMkLst>
          <pc:docMk/>
          <pc:sldMk cId="675810380" sldId="404"/>
        </pc:sldMkLst>
        <pc:spChg chg="mod">
          <ac:chgData name="Peter Stranney" userId="S::peterstranney@gateshead.gov.uk::21c63db0-b396-4c8e-a1db-8581b0a941e0" providerId="AD" clId="Web-{9E1DE29C-0891-0915-F14E-CE3EFC825D41}" dt="2024-02-21T08:46:18.646" v="515" actId="20577"/>
          <ac:spMkLst>
            <pc:docMk/>
            <pc:sldMk cId="675810380" sldId="404"/>
            <ac:spMk id="14" creationId="{3B643556-7DE1-C74D-BB25-56B34CA5ED26}"/>
          </ac:spMkLst>
        </pc:spChg>
        <pc:picChg chg="add mod">
          <ac:chgData name="Peter Stranney" userId="S::peterstranney@gateshead.gov.uk::21c63db0-b396-4c8e-a1db-8581b0a941e0" providerId="AD" clId="Web-{9E1DE29C-0891-0915-F14E-CE3EFC825D41}" dt="2024-02-21T08:14:46.526" v="122" actId="1076"/>
          <ac:picMkLst>
            <pc:docMk/>
            <pc:sldMk cId="675810380" sldId="404"/>
            <ac:picMk id="2" creationId="{A9881C64-E5D3-201B-90FE-C8BC7E4D19E6}"/>
          </ac:picMkLst>
        </pc:picChg>
        <pc:picChg chg="del">
          <ac:chgData name="Peter Stranney" userId="S::peterstranney@gateshead.gov.uk::21c63db0-b396-4c8e-a1db-8581b0a941e0" providerId="AD" clId="Web-{9E1DE29C-0891-0915-F14E-CE3EFC825D41}" dt="2024-02-21T08:08:03.344" v="111"/>
          <ac:picMkLst>
            <pc:docMk/>
            <pc:sldMk cId="675810380" sldId="404"/>
            <ac:picMk id="3" creationId="{713B881C-E1FD-6D8B-6949-5015F6641E6D}"/>
          </ac:picMkLst>
        </pc:picChg>
        <pc:picChg chg="add mod">
          <ac:chgData name="Peter Stranney" userId="S::peterstranney@gateshead.gov.uk::21c63db0-b396-4c8e-a1db-8581b0a941e0" providerId="AD" clId="Web-{9E1DE29C-0891-0915-F14E-CE3EFC825D41}" dt="2024-02-21T08:14:54.605" v="124" actId="1076"/>
          <ac:picMkLst>
            <pc:docMk/>
            <pc:sldMk cId="675810380" sldId="404"/>
            <ac:picMk id="6" creationId="{B9814CF4-6B1B-C0C5-194D-032CB2B16985}"/>
          </ac:picMkLst>
        </pc:picChg>
      </pc:sldChg>
      <pc:sldChg chg="addSp delSp modSp add replId">
        <pc:chgData name="Peter Stranney" userId="S::peterstranney@gateshead.gov.uk::21c63db0-b396-4c8e-a1db-8581b0a941e0" providerId="AD" clId="Web-{9E1DE29C-0891-0915-F14E-CE3EFC825D41}" dt="2024-02-21T08:45:29.158" v="503" actId="20577"/>
        <pc:sldMkLst>
          <pc:docMk/>
          <pc:sldMk cId="3003955419" sldId="405"/>
        </pc:sldMkLst>
        <pc:spChg chg="mod">
          <ac:chgData name="Peter Stranney" userId="S::peterstranney@gateshead.gov.uk::21c63db0-b396-4c8e-a1db-8581b0a941e0" providerId="AD" clId="Web-{9E1DE29C-0891-0915-F14E-CE3EFC825D41}" dt="2024-02-21T08:45:00.188" v="496" actId="1076"/>
          <ac:spMkLst>
            <pc:docMk/>
            <pc:sldMk cId="3003955419" sldId="405"/>
            <ac:spMk id="4" creationId="{FCB7B593-41AD-A65C-EDFB-5E88B9B51A0D}"/>
          </ac:spMkLst>
        </pc:spChg>
        <pc:spChg chg="mod">
          <ac:chgData name="Peter Stranney" userId="S::peterstranney@gateshead.gov.uk::21c63db0-b396-4c8e-a1db-8581b0a941e0" providerId="AD" clId="Web-{9E1DE29C-0891-0915-F14E-CE3EFC825D41}" dt="2024-02-21T08:45:29.158" v="503" actId="20577"/>
          <ac:spMkLst>
            <pc:docMk/>
            <pc:sldMk cId="3003955419" sldId="405"/>
            <ac:spMk id="14" creationId="{3B643556-7DE1-C74D-BB25-56B34CA5ED26}"/>
          </ac:spMkLst>
        </pc:spChg>
        <pc:picChg chg="del">
          <ac:chgData name="Peter Stranney" userId="S::peterstranney@gateshead.gov.uk::21c63db0-b396-4c8e-a1db-8581b0a941e0" providerId="AD" clId="Web-{9E1DE29C-0891-0915-F14E-CE3EFC825D41}" dt="2024-02-21T08:15:53.140" v="160"/>
          <ac:picMkLst>
            <pc:docMk/>
            <pc:sldMk cId="3003955419" sldId="405"/>
            <ac:picMk id="2" creationId="{A9881C64-E5D3-201B-90FE-C8BC7E4D19E6}"/>
          </ac:picMkLst>
        </pc:picChg>
        <pc:picChg chg="add mod">
          <ac:chgData name="Peter Stranney" userId="S::peterstranney@gateshead.gov.uk::21c63db0-b396-4c8e-a1db-8581b0a941e0" providerId="AD" clId="Web-{9E1DE29C-0891-0915-F14E-CE3EFC825D41}" dt="2024-02-21T08:45:22.908" v="501" actId="1076"/>
          <ac:picMkLst>
            <pc:docMk/>
            <pc:sldMk cId="3003955419" sldId="405"/>
            <ac:picMk id="3" creationId="{1B05FBBB-B687-474B-83A4-476A9DA64FDD}"/>
          </ac:picMkLst>
        </pc:picChg>
        <pc:picChg chg="del">
          <ac:chgData name="Peter Stranney" userId="S::peterstranney@gateshead.gov.uk::21c63db0-b396-4c8e-a1db-8581b0a941e0" providerId="AD" clId="Web-{9E1DE29C-0891-0915-F14E-CE3EFC825D41}" dt="2024-02-21T08:15:53.577" v="161"/>
          <ac:picMkLst>
            <pc:docMk/>
            <pc:sldMk cId="3003955419" sldId="405"/>
            <ac:picMk id="6" creationId="{B9814CF4-6B1B-C0C5-194D-032CB2B16985}"/>
          </ac:picMkLst>
        </pc:picChg>
        <pc:picChg chg="add mod">
          <ac:chgData name="Peter Stranney" userId="S::peterstranney@gateshead.gov.uk::21c63db0-b396-4c8e-a1db-8581b0a941e0" providerId="AD" clId="Web-{9E1DE29C-0891-0915-F14E-CE3EFC825D41}" dt="2024-02-21T08:45:17.142" v="500" actId="1076"/>
          <ac:picMkLst>
            <pc:docMk/>
            <pc:sldMk cId="3003955419" sldId="405"/>
            <ac:picMk id="8" creationId="{60405C24-1006-8EB2-6ECB-108173E8EC3E}"/>
          </ac:picMkLst>
        </pc:picChg>
        <pc:cxnChg chg="mod">
          <ac:chgData name="Peter Stranney" userId="S::peterstranney@gateshead.gov.uk::21c63db0-b396-4c8e-a1db-8581b0a941e0" providerId="AD" clId="Web-{9E1DE29C-0891-0915-F14E-CE3EFC825D41}" dt="2024-02-21T08:45:07.219" v="497" actId="1076"/>
          <ac:cxnSpMkLst>
            <pc:docMk/>
            <pc:sldMk cId="3003955419" sldId="405"/>
            <ac:cxnSpMk id="9" creationId="{25A44589-1425-A97C-FABA-A506C5005B7A}"/>
          </ac:cxnSpMkLst>
        </pc:cxnChg>
      </pc:sldChg>
    </pc:docChg>
  </pc:docChgLst>
  <pc:docChgLst>
    <pc:chgData name="Lauren Abernethy" userId="S::laurenabernethy@gateshead.gov.uk::ef769ae7-164b-4ce2-80fe-40b84bb47324" providerId="AD" clId="Web-{FE806912-DD9D-8FCB-BDFD-2E6A434150B6}"/>
    <pc:docChg chg="addSld modSld">
      <pc:chgData name="Lauren Abernethy" userId="S::laurenabernethy@gateshead.gov.uk::ef769ae7-164b-4ce2-80fe-40b84bb47324" providerId="AD" clId="Web-{FE806912-DD9D-8FCB-BDFD-2E6A434150B6}" dt="2024-02-14T17:44:52.771" v="40"/>
      <pc:docMkLst>
        <pc:docMk/>
      </pc:docMkLst>
      <pc:sldChg chg="addSp delSp modSp add replId">
        <pc:chgData name="Lauren Abernethy" userId="S::laurenabernethy@gateshead.gov.uk::ef769ae7-164b-4ce2-80fe-40b84bb47324" providerId="AD" clId="Web-{FE806912-DD9D-8FCB-BDFD-2E6A434150B6}" dt="2024-02-14T10:27:13.566" v="35" actId="1076"/>
        <pc:sldMkLst>
          <pc:docMk/>
          <pc:sldMk cId="1727489967" sldId="397"/>
        </pc:sldMkLst>
        <pc:spChg chg="del">
          <ac:chgData name="Lauren Abernethy" userId="S::laurenabernethy@gateshead.gov.uk::ef769ae7-164b-4ce2-80fe-40b84bb47324" providerId="AD" clId="Web-{FE806912-DD9D-8FCB-BDFD-2E6A434150B6}" dt="2024-02-14T10:24:34.842" v="1"/>
          <ac:spMkLst>
            <pc:docMk/>
            <pc:sldMk cId="1727489967" sldId="397"/>
            <ac:spMk id="5" creationId="{1AE2A157-CCC0-4C44-91F7-F7F471A30EDB}"/>
          </ac:spMkLst>
        </pc:spChg>
        <pc:spChg chg="add del mod">
          <ac:chgData name="Lauren Abernethy" userId="S::laurenabernethy@gateshead.gov.uk::ef769ae7-164b-4ce2-80fe-40b84bb47324" providerId="AD" clId="Web-{FE806912-DD9D-8FCB-BDFD-2E6A434150B6}" dt="2024-02-14T10:27:07.081" v="32"/>
          <ac:spMkLst>
            <pc:docMk/>
            <pc:sldMk cId="1727489967" sldId="397"/>
            <ac:spMk id="11" creationId="{C84EFC4C-B50B-2387-51EC-1D624ACF24C4}"/>
          </ac:spMkLst>
        </pc:spChg>
        <pc:spChg chg="del">
          <ac:chgData name="Lauren Abernethy" userId="S::laurenabernethy@gateshead.gov.uk::ef769ae7-164b-4ce2-80fe-40b84bb47324" providerId="AD" clId="Web-{FE806912-DD9D-8FCB-BDFD-2E6A434150B6}" dt="2024-02-14T10:26:54.877" v="30"/>
          <ac:spMkLst>
            <pc:docMk/>
            <pc:sldMk cId="1727489967" sldId="397"/>
            <ac:spMk id="14" creationId="{D5AA4E39-3E88-07A4-1E1D-27A9C82416BD}"/>
          </ac:spMkLst>
        </pc:spChg>
        <pc:picChg chg="add del mod ord modCrop">
          <ac:chgData name="Lauren Abernethy" userId="S::laurenabernethy@gateshead.gov.uk::ef769ae7-164b-4ce2-80fe-40b84bb47324" providerId="AD" clId="Web-{FE806912-DD9D-8FCB-BDFD-2E6A434150B6}" dt="2024-02-14T10:26:59.159" v="31"/>
          <ac:picMkLst>
            <pc:docMk/>
            <pc:sldMk cId="1727489967" sldId="397"/>
            <ac:picMk id="2" creationId="{DEA8CB84-90B5-F429-A08C-485696F7E21F}"/>
          </ac:picMkLst>
        </pc:picChg>
        <pc:picChg chg="add mod modCrop">
          <ac:chgData name="Lauren Abernethy" userId="S::laurenabernethy@gateshead.gov.uk::ef769ae7-164b-4ce2-80fe-40b84bb47324" providerId="AD" clId="Web-{FE806912-DD9D-8FCB-BDFD-2E6A434150B6}" dt="2024-02-14T10:27:13.566" v="35" actId="1076"/>
          <ac:picMkLst>
            <pc:docMk/>
            <pc:sldMk cId="1727489967" sldId="397"/>
            <ac:picMk id="3" creationId="{1894A016-EB58-A56D-4E1D-7E59E38B5D62}"/>
          </ac:picMkLst>
        </pc:picChg>
        <pc:picChg chg="add del mod">
          <ac:chgData name="Lauren Abernethy" userId="S::laurenabernethy@gateshead.gov.uk::ef769ae7-164b-4ce2-80fe-40b84bb47324" providerId="AD" clId="Web-{FE806912-DD9D-8FCB-BDFD-2E6A434150B6}" dt="2024-02-14T10:26:35.111" v="24"/>
          <ac:picMkLst>
            <pc:docMk/>
            <pc:sldMk cId="1727489967" sldId="397"/>
            <ac:picMk id="7" creationId="{B69643D3-8D71-7C8E-3275-262F1CCA3BB0}"/>
          </ac:picMkLst>
        </pc:picChg>
        <pc:picChg chg="add mod ord">
          <ac:chgData name="Lauren Abernethy" userId="S::laurenabernethy@gateshead.gov.uk::ef769ae7-164b-4ce2-80fe-40b84bb47324" providerId="AD" clId="Web-{FE806912-DD9D-8FCB-BDFD-2E6A434150B6}" dt="2024-02-14T10:27:11.175" v="34" actId="1076"/>
          <ac:picMkLst>
            <pc:docMk/>
            <pc:sldMk cId="1727489967" sldId="397"/>
            <ac:picMk id="8" creationId="{EB7D86C6-2397-F141-AA37-764B3BB062D8}"/>
          </ac:picMkLst>
        </pc:picChg>
      </pc:sldChg>
      <pc:sldChg chg="addSp delSp modSp new">
        <pc:chgData name="Lauren Abernethy" userId="S::laurenabernethy@gateshead.gov.uk::ef769ae7-164b-4ce2-80fe-40b84bb47324" providerId="AD" clId="Web-{FE806912-DD9D-8FCB-BDFD-2E6A434150B6}" dt="2024-02-14T17:44:52.771" v="40"/>
        <pc:sldMkLst>
          <pc:docMk/>
          <pc:sldMk cId="3695533914" sldId="398"/>
        </pc:sldMkLst>
        <pc:spChg chg="del">
          <ac:chgData name="Lauren Abernethy" userId="S::laurenabernethy@gateshead.gov.uk::ef769ae7-164b-4ce2-80fe-40b84bb47324" providerId="AD" clId="Web-{FE806912-DD9D-8FCB-BDFD-2E6A434150B6}" dt="2024-02-14T17:44:52.771" v="40"/>
          <ac:spMkLst>
            <pc:docMk/>
            <pc:sldMk cId="3695533914" sldId="398"/>
            <ac:spMk id="2" creationId="{F1E7F60E-A37D-8490-ADA6-788A347F257D}"/>
          </ac:spMkLst>
        </pc:spChg>
        <pc:spChg chg="del">
          <ac:chgData name="Lauren Abernethy" userId="S::laurenabernethy@gateshead.gov.uk::ef769ae7-164b-4ce2-80fe-40b84bb47324" providerId="AD" clId="Web-{FE806912-DD9D-8FCB-BDFD-2E6A434150B6}" dt="2024-02-14T17:44:45.333" v="37"/>
          <ac:spMkLst>
            <pc:docMk/>
            <pc:sldMk cId="3695533914" sldId="398"/>
            <ac:spMk id="3" creationId="{B71791F9-7CAF-C374-68A9-32266F17E616}"/>
          </ac:spMkLst>
        </pc:spChg>
        <pc:picChg chg="add mod ord">
          <ac:chgData name="Lauren Abernethy" userId="S::laurenabernethy@gateshead.gov.uk::ef769ae7-164b-4ce2-80fe-40b84bb47324" providerId="AD" clId="Web-{FE806912-DD9D-8FCB-BDFD-2E6A434150B6}" dt="2024-02-14T17:44:50.068" v="39" actId="14100"/>
          <ac:picMkLst>
            <pc:docMk/>
            <pc:sldMk cId="3695533914" sldId="398"/>
            <ac:picMk id="4" creationId="{5B1088A1-D55A-042F-CC82-5414583ACA06}"/>
          </ac:picMkLst>
        </pc:picChg>
      </pc:sldChg>
    </pc:docChg>
  </pc:docChgLst>
  <pc:docChgLst>
    <pc:chgData name="Gayle Scurfield" userId="S::gaylescurfield@gateshead.gov.uk::83b7329d-483d-4c58-b1ee-8e2c855b3b2d" providerId="AD" clId="Web-{513EBD43-1502-5503-37BD-E544B64C847C}"/>
    <pc:docChg chg="addSld modSld">
      <pc:chgData name="Gayle Scurfield" userId="S::gaylescurfield@gateshead.gov.uk::83b7329d-483d-4c58-b1ee-8e2c855b3b2d" providerId="AD" clId="Web-{513EBD43-1502-5503-37BD-E544B64C847C}" dt="2024-02-21T10:35:44.454" v="83" actId="1076"/>
      <pc:docMkLst>
        <pc:docMk/>
      </pc:docMkLst>
      <pc:sldChg chg="addSp delSp modSp add replId">
        <pc:chgData name="Gayle Scurfield" userId="S::gaylescurfield@gateshead.gov.uk::83b7329d-483d-4c58-b1ee-8e2c855b3b2d" providerId="AD" clId="Web-{513EBD43-1502-5503-37BD-E544B64C847C}" dt="2024-02-21T10:25:48.402" v="51" actId="14100"/>
        <pc:sldMkLst>
          <pc:docMk/>
          <pc:sldMk cId="2516136901" sldId="407"/>
        </pc:sldMkLst>
        <pc:spChg chg="mod">
          <ac:chgData name="Gayle Scurfield" userId="S::gaylescurfield@gateshead.gov.uk::83b7329d-483d-4c58-b1ee-8e2c855b3b2d" providerId="AD" clId="Web-{513EBD43-1502-5503-37BD-E544B64C847C}" dt="2024-02-21T10:23:04.974" v="41" actId="14100"/>
          <ac:spMkLst>
            <pc:docMk/>
            <pc:sldMk cId="2516136901" sldId="407"/>
            <ac:spMk id="5" creationId="{1AE2A157-CCC0-4C44-91F7-F7F471A30EDB}"/>
          </ac:spMkLst>
        </pc:spChg>
        <pc:spChg chg="mod">
          <ac:chgData name="Gayle Scurfield" userId="S::gaylescurfield@gateshead.gov.uk::83b7329d-483d-4c58-b1ee-8e2c855b3b2d" providerId="AD" clId="Web-{513EBD43-1502-5503-37BD-E544B64C847C}" dt="2024-02-21T10:05:01.218" v="2" actId="20577"/>
          <ac:spMkLst>
            <pc:docMk/>
            <pc:sldMk cId="2516136901" sldId="407"/>
            <ac:spMk id="14" creationId="{D5AA4E39-3E88-07A4-1E1D-27A9C82416BD}"/>
          </ac:spMkLst>
        </pc:spChg>
        <pc:picChg chg="add del mod">
          <ac:chgData name="Gayle Scurfield" userId="S::gaylescurfield@gateshead.gov.uk::83b7329d-483d-4c58-b1ee-8e2c855b3b2d" providerId="AD" clId="Web-{513EBD43-1502-5503-37BD-E544B64C847C}" dt="2024-02-21T10:25:31.089" v="48"/>
          <ac:picMkLst>
            <pc:docMk/>
            <pc:sldMk cId="2516136901" sldId="407"/>
            <ac:picMk id="2" creationId="{C9737817-E3D4-64ED-530D-591A2EA78C72}"/>
          </ac:picMkLst>
        </pc:picChg>
        <pc:picChg chg="add mod">
          <ac:chgData name="Gayle Scurfield" userId="S::gaylescurfield@gateshead.gov.uk::83b7329d-483d-4c58-b1ee-8e2c855b3b2d" providerId="AD" clId="Web-{513EBD43-1502-5503-37BD-E544B64C847C}" dt="2024-02-21T10:25:48.402" v="51" actId="14100"/>
          <ac:picMkLst>
            <pc:docMk/>
            <pc:sldMk cId="2516136901" sldId="407"/>
            <ac:picMk id="3" creationId="{61703025-C710-D159-DEA8-CBED816E7E35}"/>
          </ac:picMkLst>
        </pc:picChg>
      </pc:sldChg>
      <pc:sldChg chg="addSp modSp add replId">
        <pc:chgData name="Gayle Scurfield" userId="S::gaylescurfield@gateshead.gov.uk::83b7329d-483d-4c58-b1ee-8e2c855b3b2d" providerId="AD" clId="Web-{513EBD43-1502-5503-37BD-E544B64C847C}" dt="2024-02-21T10:24:25.555" v="47" actId="14100"/>
        <pc:sldMkLst>
          <pc:docMk/>
          <pc:sldMk cId="2206699232" sldId="408"/>
        </pc:sldMkLst>
        <pc:spChg chg="mod">
          <ac:chgData name="Gayle Scurfield" userId="S::gaylescurfield@gateshead.gov.uk::83b7329d-483d-4c58-b1ee-8e2c855b3b2d" providerId="AD" clId="Web-{513EBD43-1502-5503-37BD-E544B64C847C}" dt="2024-02-21T10:23:27.506" v="44" actId="14100"/>
          <ac:spMkLst>
            <pc:docMk/>
            <pc:sldMk cId="2206699232" sldId="408"/>
            <ac:spMk id="5" creationId="{1AE2A157-CCC0-4C44-91F7-F7F471A30EDB}"/>
          </ac:spMkLst>
        </pc:spChg>
        <pc:picChg chg="add mod">
          <ac:chgData name="Gayle Scurfield" userId="S::gaylescurfield@gateshead.gov.uk::83b7329d-483d-4c58-b1ee-8e2c855b3b2d" providerId="AD" clId="Web-{513EBD43-1502-5503-37BD-E544B64C847C}" dt="2024-02-21T10:24:25.555" v="47" actId="14100"/>
          <ac:picMkLst>
            <pc:docMk/>
            <pc:sldMk cId="2206699232" sldId="408"/>
            <ac:picMk id="2" creationId="{80223C27-00C7-2222-9EB6-F2B92D47F4AB}"/>
          </ac:picMkLst>
        </pc:picChg>
      </pc:sldChg>
      <pc:sldChg chg="addSp delSp modSp add replId">
        <pc:chgData name="Gayle Scurfield" userId="S::gaylescurfield@gateshead.gov.uk::83b7329d-483d-4c58-b1ee-8e2c855b3b2d" providerId="AD" clId="Web-{513EBD43-1502-5503-37BD-E544B64C847C}" dt="2024-02-21T10:35:44.454" v="83" actId="1076"/>
        <pc:sldMkLst>
          <pc:docMk/>
          <pc:sldMk cId="1085737480" sldId="409"/>
        </pc:sldMkLst>
        <pc:spChg chg="mod">
          <ac:chgData name="Gayle Scurfield" userId="S::gaylescurfield@gateshead.gov.uk::83b7329d-483d-4c58-b1ee-8e2c855b3b2d" providerId="AD" clId="Web-{513EBD43-1502-5503-37BD-E544B64C847C}" dt="2024-02-21T10:33:44.997" v="60" actId="14100"/>
          <ac:spMkLst>
            <pc:docMk/>
            <pc:sldMk cId="1085737480" sldId="409"/>
            <ac:spMk id="5" creationId="{1AE2A157-CCC0-4C44-91F7-F7F471A30EDB}"/>
          </ac:spMkLst>
        </pc:spChg>
        <pc:picChg chg="add del mod">
          <ac:chgData name="Gayle Scurfield" userId="S::gaylescurfield@gateshead.gov.uk::83b7329d-483d-4c58-b1ee-8e2c855b3b2d" providerId="AD" clId="Web-{513EBD43-1502-5503-37BD-E544B64C847C}" dt="2024-02-21T10:35:32.641" v="78"/>
          <ac:picMkLst>
            <pc:docMk/>
            <pc:sldMk cId="1085737480" sldId="409"/>
            <ac:picMk id="2" creationId="{FDDDA8C0-4A08-4309-B810-4DC64D2A59BF}"/>
          </ac:picMkLst>
        </pc:picChg>
        <pc:picChg chg="add mod">
          <ac:chgData name="Gayle Scurfield" userId="S::gaylescurfield@gateshead.gov.uk::83b7329d-483d-4c58-b1ee-8e2c855b3b2d" providerId="AD" clId="Web-{513EBD43-1502-5503-37BD-E544B64C847C}" dt="2024-02-21T10:33:48.575" v="61" actId="1076"/>
          <ac:picMkLst>
            <pc:docMk/>
            <pc:sldMk cId="1085737480" sldId="409"/>
            <ac:picMk id="3" creationId="{819DDDD8-EB7A-D446-18C2-FB806405EC81}"/>
          </ac:picMkLst>
        </pc:picChg>
        <pc:picChg chg="add mod">
          <ac:chgData name="Gayle Scurfield" userId="S::gaylescurfield@gateshead.gov.uk::83b7329d-483d-4c58-b1ee-8e2c855b3b2d" providerId="AD" clId="Web-{513EBD43-1502-5503-37BD-E544B64C847C}" dt="2024-02-21T10:35:39.735" v="81" actId="1076"/>
          <ac:picMkLst>
            <pc:docMk/>
            <pc:sldMk cId="1085737480" sldId="409"/>
            <ac:picMk id="7" creationId="{04DFA25E-6816-07BA-1C7E-E122316007D8}"/>
          </ac:picMkLst>
        </pc:picChg>
        <pc:picChg chg="add mod">
          <ac:chgData name="Gayle Scurfield" userId="S::gaylescurfield@gateshead.gov.uk::83b7329d-483d-4c58-b1ee-8e2c855b3b2d" providerId="AD" clId="Web-{513EBD43-1502-5503-37BD-E544B64C847C}" dt="2024-02-21T10:35:44.454" v="83" actId="1076"/>
          <ac:picMkLst>
            <pc:docMk/>
            <pc:sldMk cId="1085737480" sldId="409"/>
            <ac:picMk id="8" creationId="{7A9F15FB-5C75-D4A8-33A2-380B871B0F4D}"/>
          </ac:picMkLst>
        </pc:picChg>
      </pc:sldChg>
      <pc:sldChg chg="delSp modSp add replId">
        <pc:chgData name="Gayle Scurfield" userId="S::gaylescurfield@gateshead.gov.uk::83b7329d-483d-4c58-b1ee-8e2c855b3b2d" providerId="AD" clId="Web-{513EBD43-1502-5503-37BD-E544B64C847C}" dt="2024-02-21T10:35:29.469" v="77" actId="20577"/>
        <pc:sldMkLst>
          <pc:docMk/>
          <pc:sldMk cId="1862858889" sldId="410"/>
        </pc:sldMkLst>
        <pc:spChg chg="mod">
          <ac:chgData name="Gayle Scurfield" userId="S::gaylescurfield@gateshead.gov.uk::83b7329d-483d-4c58-b1ee-8e2c855b3b2d" providerId="AD" clId="Web-{513EBD43-1502-5503-37BD-E544B64C847C}" dt="2024-02-21T10:35:29.469" v="77" actId="20577"/>
          <ac:spMkLst>
            <pc:docMk/>
            <pc:sldMk cId="1862858889" sldId="410"/>
            <ac:spMk id="5" creationId="{1AE2A157-CCC0-4C44-91F7-F7F471A30EDB}"/>
          </ac:spMkLst>
        </pc:spChg>
        <pc:picChg chg="mod">
          <ac:chgData name="Gayle Scurfield" userId="S::gaylescurfield@gateshead.gov.uk::83b7329d-483d-4c58-b1ee-8e2c855b3b2d" providerId="AD" clId="Web-{513EBD43-1502-5503-37BD-E544B64C847C}" dt="2024-02-21T10:34:17.748" v="67" actId="14100"/>
          <ac:picMkLst>
            <pc:docMk/>
            <pc:sldMk cId="1862858889" sldId="410"/>
            <ac:picMk id="2" creationId="{FDDDA8C0-4A08-4309-B810-4DC64D2A59BF}"/>
          </ac:picMkLst>
        </pc:picChg>
        <pc:picChg chg="del">
          <ac:chgData name="Gayle Scurfield" userId="S::gaylescurfield@gateshead.gov.uk::83b7329d-483d-4c58-b1ee-8e2c855b3b2d" providerId="AD" clId="Web-{513EBD43-1502-5503-37BD-E544B64C847C}" dt="2024-02-21T10:34:09.466" v="63"/>
          <ac:picMkLst>
            <pc:docMk/>
            <pc:sldMk cId="1862858889" sldId="410"/>
            <ac:picMk id="3" creationId="{819DDDD8-EB7A-D446-18C2-FB806405EC81}"/>
          </ac:picMkLst>
        </pc:picChg>
        <pc:picChg chg="del">
          <ac:chgData name="Gayle Scurfield" userId="S::gaylescurfield@gateshead.gov.uk::83b7329d-483d-4c58-b1ee-8e2c855b3b2d" providerId="AD" clId="Web-{513EBD43-1502-5503-37BD-E544B64C847C}" dt="2024-02-21T10:34:11.732" v="64"/>
          <ac:picMkLst>
            <pc:docMk/>
            <pc:sldMk cId="1862858889" sldId="410"/>
            <ac:picMk id="7" creationId="{04DFA25E-6816-07BA-1C7E-E122316007D8}"/>
          </ac:picMkLst>
        </pc:picChg>
        <pc:picChg chg="del">
          <ac:chgData name="Gayle Scurfield" userId="S::gaylescurfield@gateshead.gov.uk::83b7329d-483d-4c58-b1ee-8e2c855b3b2d" providerId="AD" clId="Web-{513EBD43-1502-5503-37BD-E544B64C847C}" dt="2024-02-21T10:34:12.467" v="65"/>
          <ac:picMkLst>
            <pc:docMk/>
            <pc:sldMk cId="1862858889" sldId="410"/>
            <ac:picMk id="8" creationId="{7A9F15FB-5C75-D4A8-33A2-380B871B0F4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17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25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76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85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8B7EE-8A5A-993C-3EB2-C3D8A2C8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CC4FD-E5EB-E8E5-ABE5-2F601623D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307B2-CECE-1CC5-813A-A04FF206B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0550B-1EAE-3B8F-FF4C-B4349671E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83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8B7EE-8A5A-993C-3EB2-C3D8A2C8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CC4FD-E5EB-E8E5-ABE5-2F601623D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307B2-CECE-1CC5-813A-A04FF206B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0550B-1EAE-3B8F-FF4C-B4349671E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44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8B7EE-8A5A-993C-3EB2-C3D8A2C8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CC4FD-E5EB-E8E5-ABE5-2F601623D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307B2-CECE-1CC5-813A-A04FF206B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0550B-1EAE-3B8F-FF4C-B4349671E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81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8B7EE-8A5A-993C-3EB2-C3D8A2C8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CC4FD-E5EB-E8E5-ABE5-2F601623D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307B2-CECE-1CC5-813A-A04FF206B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0550B-1EAE-3B8F-FF4C-B4349671E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64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88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39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63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2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8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81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00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08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56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A9A-C77A-4A67-8E59-10A352148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7837-D51B-494E-8C36-C96E6E9A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9F06-9132-4C02-8FC7-85BD52C7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475D-0658-434F-AAC4-AB481ED2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D60C-E629-4645-B416-BCEC73D3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B9B-FBDA-4FAA-9EEE-75F35EA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C32-6330-491F-A16D-A2C315F3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25E8-1C1E-40E3-9FF2-AB8BE9AF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F2216-A6D8-452F-A681-D2B8E7C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24B7-5183-4904-8CD6-C1DF42D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F6057-81C4-4561-A4C1-ED7DBE73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02B9-65F7-4502-9841-2962250F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9262-6F22-47A7-AF02-D68C7A1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54C7-1DD7-4970-BA2E-2A2FA2B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F3C9-F560-48BC-8B1D-A3E0DD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8EE-4BE3-416B-BC45-8591EDF4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BA7E-1904-4981-AA77-0FF03199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59AB-5846-4A3C-82E7-F74C3E8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1B17-74ED-4EDB-BBDD-B5FDF2F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594-5717-4584-BE0F-00D2159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EBE9-E63F-4185-A3D0-17D3B8DC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D69C-605F-4B60-8E66-7B11086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5AD4-C00C-47E3-8FB2-9A554DBE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3643-E2D9-4E95-8EB7-8442B414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9FFAB-C409-4E3A-AFDD-34F6EE5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A9D9-A74F-4C68-8B46-2B8AAE30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8FDE-5819-4D48-98B4-1CC6BABD8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BBEA7-D7C0-47B7-B987-59E730B5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3473-1E08-4D05-BFA8-9DA362B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9B2-92B7-4042-8C99-52EBE2B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7D988-0FDE-4544-A4C7-62159B5F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C36A-7045-43C1-8F0A-47CCADA2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56E1-2FDB-48AA-8C84-829421BC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6F92C-9358-41A6-9F0B-B9E0D604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7C71-BB7B-4350-90A4-31A13849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A390-6899-4467-A98F-E136605A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BB77C-6916-4DE1-9B28-7571D7A9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C9CA3-E59D-4F63-AAFB-9B7491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3ABE4-F3E4-4C47-84DD-67C748D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9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354-3E90-4DF9-9EBF-8273E317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258DC-C919-4925-AA79-1F26EC29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95BF3-BC3B-4183-8699-8554061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66962-BDCC-4827-A3CE-9B7469C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DE9FC-699D-4CD3-910B-42F8781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21A8-6F79-4D36-8E46-783D611D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1BCC-848D-41BA-AB45-178467A8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E709-EB52-4A05-B926-42C35CE9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156C-D59F-4173-8E5D-1A8F9B9C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0E7D-3180-48A3-88CB-D207B7BB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69DE-BDC9-46EB-A1F9-17B8D98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4272-210E-49E8-BD2B-AC830BD1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E4A7-E41A-411D-9603-72BA0EF2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446C-2DDB-48C1-AC2C-04B24DE9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8219F-E969-4B1B-B095-4DF89FA6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B8440-B398-455A-9F81-E424FD11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E4AE-289C-42C2-95CC-FA729C3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745C-BBB3-4297-BFFA-15700995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0C425-CC09-4715-9780-B19D4A9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7A140-9090-4E30-B6BF-F15CD014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024E-C1E2-4471-9162-49C5B8A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E3B1-A710-462F-B846-19E7FE45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3622-1566-46DD-B4B8-2F4975B3D9F4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6F04-FEF5-4E0E-BEC1-4DA0A9CE7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1BA7-AA30-44CA-B290-EA3AD0F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7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  <a:latin typeface="Segoe UI Semibold"/>
                <a:cs typeface="Segoe UI Semibold"/>
              </a:rPr>
              <a:t>Sprint 19</a:t>
            </a:r>
            <a:br>
              <a:rPr lang="en-GB" sz="54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 dirty="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 dirty="0">
                <a:latin typeface="Segoe UI Semibold"/>
                <a:cs typeface="Segoe UI Semibold"/>
              </a:rPr>
            </a:br>
            <a:r>
              <a:rPr lang="en-GB" sz="2800" dirty="0">
                <a:solidFill>
                  <a:srgbClr val="FFFFFF"/>
                </a:solidFill>
                <a:latin typeface="Segoe UI Semibold"/>
                <a:cs typeface="Segoe UI Semibold"/>
              </a:rPr>
              <a:t>21 February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G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75" y="2282532"/>
            <a:ext cx="3285637" cy="9698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172B4D"/>
                </a:solidFill>
                <a:ea typeface="+mn-lt"/>
                <a:cs typeface="+mn-lt"/>
              </a:rPr>
              <a:t>Planning prior approval validation requirements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1703025-C710-D159-DEA8-CBED816E7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609" y="302821"/>
            <a:ext cx="4232523" cy="6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36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75" y="2282532"/>
            <a:ext cx="3829923" cy="9698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172B4D"/>
                </a:solidFill>
                <a:ea typeface="+mn-lt"/>
                <a:cs typeface="+mn-lt"/>
              </a:rPr>
              <a:t>Planning prior approval - Biodiversity Net Gain guidance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0223C27-00C7-2222-9EB6-F2B92D47F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646" y="302821"/>
            <a:ext cx="3961565" cy="601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99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802" y="1787727"/>
            <a:ext cx="3097611" cy="593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172B4D"/>
                </a:solidFill>
                <a:ea typeface="+mn-lt"/>
                <a:cs typeface="+mn-lt"/>
              </a:rPr>
              <a:t>Public Health, physical activity content wireframe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19DDDD8-EB7A-D446-18C2-FB806405E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55" y="2383477"/>
            <a:ext cx="4258124" cy="41148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4DFA25E-6816-07BA-1C7E-E12231600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806" y="278080"/>
            <a:ext cx="3986600" cy="335280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A9F15FB-5C75-D4A8-33A2-380B871B0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9489" y="2477490"/>
            <a:ext cx="3932774" cy="33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37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802" y="1787727"/>
            <a:ext cx="3097611" cy="593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172B4D"/>
                </a:solidFill>
                <a:ea typeface="+mn-lt"/>
                <a:cs typeface="+mn-lt"/>
              </a:rPr>
              <a:t>Public Health, physical activity - content 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white calendar with black text&#10;&#10;Description automatically generated">
            <a:extLst>
              <a:ext uri="{FF2B5EF4-FFF2-40B4-BE49-F238E27FC236}">
                <a16:creationId xmlns:a16="http://schemas.microsoft.com/office/drawing/2014/main" id="{FDDDA8C0-4A08-4309-B810-4DC64D2A5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080" y="362197"/>
            <a:ext cx="2998670" cy="601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58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802" y="1787727"/>
            <a:ext cx="3097611" cy="2156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172B4D"/>
                </a:solidFill>
                <a:ea typeface="+mn-lt"/>
                <a:cs typeface="+mn-lt"/>
              </a:rPr>
              <a:t>Added a task counter to the Digital team request tile in Customer Contact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728C7-11D9-2CEB-BB39-DA5FEEDB9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373" y="281731"/>
            <a:ext cx="7218601" cy="4363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EE1DDE-62C1-5465-2688-9D8DE31A9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726" y="4795094"/>
            <a:ext cx="3371850" cy="178117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361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38" y="2230827"/>
            <a:ext cx="3228016" cy="23963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172B4D"/>
                </a:solidFill>
                <a:ea typeface="+mn-lt"/>
                <a:cs typeface="+mn-lt"/>
              </a:rPr>
              <a:t>Household Waste and Recycling Centre</a:t>
            </a:r>
          </a:p>
          <a:p>
            <a:pPr marL="0" indent="0">
              <a:buNone/>
            </a:pPr>
            <a:r>
              <a:rPr lang="en-US" sz="1800">
                <a:solidFill>
                  <a:srgbClr val="172B4D"/>
                </a:solidFill>
                <a:ea typeface="+mn-lt"/>
                <a:cs typeface="+mn-lt"/>
              </a:rPr>
              <a:t>Updated bookings with summer opening hours and created summer slots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246C9F-716C-5C0F-FA49-9AD01144E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015" y="215121"/>
            <a:ext cx="6806337" cy="3340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D4FCD5-AD03-A6E2-7201-2E9FC22A3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015" y="3555994"/>
            <a:ext cx="5649768" cy="31957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40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F2EC-7CBC-4653-3DCD-079CE8286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B7B593-41AD-A65C-EDFB-5E88B9B5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F47B99-8231-67A1-BC9B-C61E4D79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7701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A44589-1425-A97C-FABA-A506C5005B7A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3B643556-7DE1-C74D-BB25-56B34CA5ED26}"/>
              </a:ext>
            </a:extLst>
          </p:cNvPr>
          <p:cNvSpPr txBox="1">
            <a:spLocks/>
          </p:cNvSpPr>
          <p:nvPr/>
        </p:nvSpPr>
        <p:spPr>
          <a:xfrm>
            <a:off x="838200" y="1669415"/>
            <a:ext cx="5830455" cy="4630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800">
                <a:latin typeface="Segoe UI Semibold"/>
                <a:cs typeface="Segoe UI Semibold"/>
              </a:rPr>
              <a:t>Temporary traffic regulation order</a:t>
            </a:r>
          </a:p>
          <a:p>
            <a:endParaRPr lang="en-GB" sz="2800" b="1" u="sng">
              <a:latin typeface="Segoe UI Semibold"/>
              <a:cs typeface="Segoe UI Semibold"/>
            </a:endParaRPr>
          </a:p>
          <a:p>
            <a:pPr>
              <a:lnSpc>
                <a:spcPct val="150000"/>
              </a:lnSpc>
            </a:pPr>
            <a:r>
              <a:rPr lang="en-GB" sz="1600">
                <a:latin typeface="+mn-lt"/>
                <a:cs typeface="Segoe UI Semibold"/>
              </a:rPr>
              <a:t>Ongoing development to enhance form navigation, case details, and email functionality.</a:t>
            </a:r>
          </a:p>
          <a:p>
            <a:pPr>
              <a:lnSpc>
                <a:spcPct val="150000"/>
              </a:lnSpc>
            </a:pPr>
            <a:endParaRPr lang="en-GB" sz="1600">
              <a:latin typeface="+mn-lt"/>
              <a:cs typeface="Segoe UI Semibold"/>
            </a:endParaRPr>
          </a:p>
          <a:p>
            <a:pPr>
              <a:lnSpc>
                <a:spcPct val="150000"/>
              </a:lnSpc>
            </a:pPr>
            <a:r>
              <a:rPr lang="en-GB" sz="1600">
                <a:latin typeface="+mn-lt"/>
                <a:cs typeface="Segoe UI Semibold"/>
              </a:rPr>
              <a:t>New </a:t>
            </a:r>
            <a:r>
              <a:rPr lang="en-GB" sz="1600" err="1">
                <a:latin typeface="+mn-lt"/>
                <a:cs typeface="Segoe UI Semibold"/>
              </a:rPr>
              <a:t>EndPoint</a:t>
            </a:r>
            <a:r>
              <a:rPr lang="en-GB" sz="1600">
                <a:latin typeface="+mn-lt"/>
                <a:cs typeface="Segoe UI Semibold"/>
              </a:rPr>
              <a:t> developed as part of the process that when fed Latitude / Longitude data can provide approximate location text, and address details including UPRN from the </a:t>
            </a:r>
            <a:r>
              <a:rPr lang="en-GB" sz="1600" err="1">
                <a:latin typeface="+mn-lt"/>
                <a:cs typeface="Segoe UI Semibold"/>
              </a:rPr>
              <a:t>gazateer</a:t>
            </a:r>
            <a:r>
              <a:rPr lang="en-GB" sz="1600">
                <a:latin typeface="+mn-lt"/>
                <a:cs typeface="Segoe UI Semibold"/>
              </a:rPr>
              <a:t>.</a:t>
            </a:r>
          </a:p>
          <a:p>
            <a:endParaRPr lang="en-GB" sz="1600">
              <a:latin typeface="+mn-lt"/>
              <a:cs typeface="Segoe UI Semibold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33B37F-5037-5636-14F2-37E6A16B3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3B881C-E1FD-6D8B-6949-5015F6641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937" y="2573080"/>
            <a:ext cx="4201111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6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F2EC-7CBC-4653-3DCD-079CE8286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B7B593-41AD-A65C-EDFB-5E88B9B5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F47B99-8231-67A1-BC9B-C61E4D79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7701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A44589-1425-A97C-FABA-A506C5005B7A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3B643556-7DE1-C74D-BB25-56B34CA5ED26}"/>
              </a:ext>
            </a:extLst>
          </p:cNvPr>
          <p:cNvSpPr txBox="1">
            <a:spLocks/>
          </p:cNvSpPr>
          <p:nvPr/>
        </p:nvSpPr>
        <p:spPr>
          <a:xfrm>
            <a:off x="838200" y="1669415"/>
            <a:ext cx="2816432" cy="47362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</a:p>
          <a:p>
            <a:pPr>
              <a:lnSpc>
                <a:spcPct val="150000"/>
              </a:lnSpc>
            </a:pPr>
            <a:br>
              <a:rPr lang="en-GB" sz="1600" b="1" u="sng">
                <a:latin typeface="Calibri"/>
                <a:cs typeface="Segoe UI Semibold"/>
              </a:rPr>
            </a:br>
            <a:r>
              <a:rPr lang="en-GB" sz="1600" b="1" u="sng" err="1">
                <a:latin typeface="Calibri"/>
                <a:cs typeface="Segoe UI Semibold"/>
              </a:rPr>
              <a:t>MultiPin</a:t>
            </a:r>
            <a:r>
              <a:rPr lang="en-GB" sz="1600" b="1" u="sng">
                <a:latin typeface="Calibri"/>
                <a:cs typeface="Segoe UI Semibold"/>
              </a:rPr>
              <a:t> map</a:t>
            </a:r>
          </a:p>
          <a:p>
            <a:pPr>
              <a:lnSpc>
                <a:spcPct val="150000"/>
              </a:lnSpc>
            </a:pPr>
            <a:r>
              <a:rPr lang="en-GB" sz="1600">
                <a:latin typeface="Calibri"/>
                <a:cs typeface="Segoe UI Semibold"/>
              </a:rPr>
              <a:t>Early development of a </a:t>
            </a:r>
            <a:r>
              <a:rPr lang="en-GB" sz="1600" err="1">
                <a:latin typeface="Calibri"/>
                <a:cs typeface="Segoe UI Semibold"/>
              </a:rPr>
              <a:t>MultiPin</a:t>
            </a:r>
            <a:r>
              <a:rPr lang="en-GB" sz="1600">
                <a:latin typeface="Calibri"/>
                <a:cs typeface="Segoe UI Semibold"/>
              </a:rPr>
              <a:t> map that allows users to mark routes and areas.</a:t>
            </a:r>
          </a:p>
          <a:p>
            <a:pPr>
              <a:lnSpc>
                <a:spcPct val="150000"/>
              </a:lnSpc>
            </a:pPr>
            <a:endParaRPr lang="en-GB" sz="1600">
              <a:latin typeface="Calibri"/>
              <a:cs typeface="Segoe UI Semibold"/>
            </a:endParaRPr>
          </a:p>
          <a:p>
            <a:pPr>
              <a:lnSpc>
                <a:spcPct val="150000"/>
              </a:lnSpc>
            </a:pPr>
            <a:r>
              <a:rPr lang="en-GB" sz="1600">
                <a:latin typeface="Calibri"/>
                <a:cs typeface="Segoe UI Semibold"/>
              </a:rPr>
              <a:t>Offers draggable pins, individual pin selection, remove button, and clear all button.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33B37F-5037-5636-14F2-37E6A16B3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B410C0B-603A-014E-6CE1-BB0C92D76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4692" y="338492"/>
            <a:ext cx="5229225" cy="43815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63C2D00-C09D-0AC0-B5D1-6F3963EF7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2054" y="1558514"/>
            <a:ext cx="50673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4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F2EC-7CBC-4653-3DCD-079CE8286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B7B593-41AD-A65C-EDFB-5E88B9B5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F47B99-8231-67A1-BC9B-C61E4D79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7701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A44589-1425-A97C-FABA-A506C5005B7A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3B643556-7DE1-C74D-BB25-56B34CA5ED26}"/>
              </a:ext>
            </a:extLst>
          </p:cNvPr>
          <p:cNvSpPr txBox="1">
            <a:spLocks/>
          </p:cNvSpPr>
          <p:nvPr/>
        </p:nvSpPr>
        <p:spPr>
          <a:xfrm>
            <a:off x="838200" y="1669415"/>
            <a:ext cx="5830455" cy="4630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800">
                <a:latin typeface="Segoe UI Semibold"/>
                <a:cs typeface="Segoe UI Semibold"/>
              </a:rPr>
              <a:t>Blue Badges</a:t>
            </a:r>
            <a:br>
              <a:rPr lang="en-GB" sz="2800">
                <a:latin typeface="Segoe UI Semibold"/>
                <a:cs typeface="Segoe UI Semibold"/>
              </a:rPr>
            </a:br>
            <a:endParaRPr lang="en-GB" sz="2800">
              <a:latin typeface="Segoe UI Semibold"/>
              <a:cs typeface="Segoe UI Semibold"/>
            </a:endParaRPr>
          </a:p>
          <a:p>
            <a:r>
              <a:rPr lang="en-GB" sz="1600">
                <a:latin typeface="+mn-lt"/>
                <a:cs typeface="Segoe UI Semibold"/>
              </a:rPr>
              <a:t>Bug fixes to the 'lost, stolen or not received' form.</a:t>
            </a:r>
            <a:endParaRPr lang="en-GB" sz="2800">
              <a:latin typeface="Segoe UI Semibold"/>
              <a:cs typeface="Segoe UI Semibold"/>
            </a:endParaRPr>
          </a:p>
          <a:p>
            <a:pPr>
              <a:lnSpc>
                <a:spcPct val="150000"/>
              </a:lnSpc>
            </a:pPr>
            <a:endParaRPr lang="en-GB" sz="1600">
              <a:latin typeface="+mn-lt"/>
              <a:cs typeface="Segoe UI Semibold"/>
            </a:endParaRPr>
          </a:p>
          <a:p>
            <a:pPr>
              <a:lnSpc>
                <a:spcPct val="150000"/>
              </a:lnSpc>
            </a:pPr>
            <a:r>
              <a:rPr lang="en-GB" sz="1600">
                <a:latin typeface="+mn-lt"/>
                <a:cs typeface="Segoe UI Semibold"/>
              </a:rPr>
              <a:t>Update the main Blue Badge application form so that it doesn't accept .HEIC files</a:t>
            </a:r>
          </a:p>
          <a:p>
            <a:pPr>
              <a:lnSpc>
                <a:spcPct val="150000"/>
              </a:lnSpc>
            </a:pPr>
            <a:endParaRPr lang="en-GB" sz="1600">
              <a:latin typeface="+mn-lt"/>
              <a:cs typeface="Segoe UI Semibold"/>
            </a:endParaRPr>
          </a:p>
          <a:p>
            <a:pPr>
              <a:lnSpc>
                <a:spcPct val="150000"/>
              </a:lnSpc>
            </a:pPr>
            <a:r>
              <a:rPr lang="en-GB" sz="1600">
                <a:latin typeface="+mn-lt"/>
                <a:cs typeface="Segoe UI Semibold"/>
              </a:rPr>
              <a:t>Change to the renewal route if the person is in receipt of DLA or PIP (to help ensure that the service gets all of the information it needs)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33B37F-5037-5636-14F2-37E6A16B3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9881C64-E5D3-201B-90FE-C8BC7E4D1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726" y="177326"/>
            <a:ext cx="4506315" cy="2911063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9814CF4-6B1B-C0C5-194D-032CB2B16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382" y="3575895"/>
            <a:ext cx="5005079" cy="171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10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F2EC-7CBC-4653-3DCD-079CE8286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B7B593-41AD-A65C-EDFB-5E88B9B5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99" y="91089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F47B99-8231-67A1-BC9B-C61E4D79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7701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A44589-1425-A97C-FABA-A506C5005B7A}"/>
              </a:ext>
            </a:extLst>
          </p:cNvPr>
          <p:cNvCxnSpPr/>
          <p:nvPr/>
        </p:nvCxnSpPr>
        <p:spPr>
          <a:xfrm>
            <a:off x="445325" y="1345210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3B643556-7DE1-C74D-BB25-56B34CA5ED26}"/>
              </a:ext>
            </a:extLst>
          </p:cNvPr>
          <p:cNvSpPr txBox="1">
            <a:spLocks/>
          </p:cNvSpPr>
          <p:nvPr/>
        </p:nvSpPr>
        <p:spPr>
          <a:xfrm>
            <a:off x="353291" y="1669415"/>
            <a:ext cx="5830455" cy="463086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b="1">
                <a:latin typeface="+mn-lt"/>
                <a:cs typeface="Segoe UI Semibold"/>
              </a:rPr>
              <a:t>Data exports -</a:t>
            </a:r>
            <a:r>
              <a:rPr lang="en-GB" sz="1600">
                <a:latin typeface="+mn-lt"/>
                <a:cs typeface="Segoe UI Semibold"/>
              </a:rPr>
              <a:t> Learning how to access and query the SQL server that Nick had setup. Using it to see how many Blue Badge applications had .</a:t>
            </a:r>
            <a:r>
              <a:rPr lang="en-GB" sz="1600" err="1">
                <a:latin typeface="+mn-lt"/>
                <a:cs typeface="Segoe UI Semibold"/>
              </a:rPr>
              <a:t>heic</a:t>
            </a:r>
            <a:r>
              <a:rPr lang="en-GB" sz="1600">
                <a:latin typeface="+mn-lt"/>
                <a:cs typeface="Segoe UI Semibold"/>
              </a:rPr>
              <a:t> file extensions.</a:t>
            </a:r>
            <a:endParaRPr lang="en-GB">
              <a:latin typeface="Calibri Light" panose="020F0302020204030204"/>
              <a:cs typeface="Calibri Light" panose="020F0302020204030204"/>
            </a:endParaRPr>
          </a:p>
          <a:p>
            <a:pPr>
              <a:lnSpc>
                <a:spcPct val="150000"/>
              </a:lnSpc>
            </a:pPr>
            <a:endParaRPr lang="en-GB" sz="1600">
              <a:latin typeface="Calibri"/>
              <a:cs typeface="Segoe UI Semibold"/>
            </a:endParaRPr>
          </a:p>
          <a:p>
            <a:pPr>
              <a:lnSpc>
                <a:spcPct val="150000"/>
              </a:lnSpc>
            </a:pPr>
            <a:r>
              <a:rPr lang="en-GB" sz="1600" b="1">
                <a:latin typeface="Calibri"/>
                <a:cs typeface="Segoe UI Semibold"/>
              </a:rPr>
              <a:t>HSF exports –</a:t>
            </a:r>
            <a:r>
              <a:rPr lang="en-GB" sz="1600">
                <a:latin typeface="Calibri"/>
                <a:cs typeface="Segoe UI Semibold"/>
              </a:rPr>
              <a:t> 282 applications, volume of applications is decreasing, exported and updated statuses of applications every other day.</a:t>
            </a:r>
          </a:p>
          <a:p>
            <a:pPr>
              <a:lnSpc>
                <a:spcPct val="150000"/>
              </a:lnSpc>
            </a:pPr>
            <a:endParaRPr lang="en-GB" sz="1600">
              <a:latin typeface="Calibri"/>
              <a:cs typeface="Segoe UI Semibold"/>
            </a:endParaRPr>
          </a:p>
          <a:p>
            <a:pPr>
              <a:lnSpc>
                <a:spcPct val="150000"/>
              </a:lnSpc>
            </a:pPr>
            <a:r>
              <a:rPr lang="en-GB" sz="1600" b="1">
                <a:latin typeface="Calibri"/>
                <a:cs typeface="Segoe UI Semibold"/>
              </a:rPr>
              <a:t>Repeating fields –</a:t>
            </a:r>
            <a:r>
              <a:rPr lang="en-GB" sz="1600">
                <a:latin typeface="Calibri"/>
                <a:cs typeface="Segoe UI Semibold"/>
              </a:rPr>
              <a:t> Learning how to use GOSS' repeating fields feature. Set up a dummy form with repeating fields, possibly one to implement with Financial Assessments.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33B37F-5037-5636-14F2-37E6A16B3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3" name="Picture 2" descr="A pie chart with numbers and a graph&#10;&#10;Description automatically generated">
            <a:extLst>
              <a:ext uri="{FF2B5EF4-FFF2-40B4-BE49-F238E27FC236}">
                <a16:creationId xmlns:a16="http://schemas.microsoft.com/office/drawing/2014/main" id="{1B05FBBB-B687-474B-83A4-476A9DA64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08" y="86467"/>
            <a:ext cx="5257059" cy="3003715"/>
          </a:xfrm>
          <a:prstGeom prst="rect">
            <a:avLst/>
          </a:prstGeom>
        </p:spPr>
      </p:pic>
      <p:pic>
        <p:nvPicPr>
          <p:cNvPr id="8" name="Picture 7" descr="A screenshot of a account&#10;&#10;Description automatically generated">
            <a:extLst>
              <a:ext uri="{FF2B5EF4-FFF2-40B4-BE49-F238E27FC236}">
                <a16:creationId xmlns:a16="http://schemas.microsoft.com/office/drawing/2014/main" id="{60405C24-1006-8EB2-6ECB-108173E8E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649" y="3287857"/>
            <a:ext cx="5771037" cy="31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55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6703"/>
            <a:ext cx="5861916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Progress on Council Tax discounts and exemptions processes </a:t>
            </a:r>
            <a:endParaRPr lang="en-US" sz="2400">
              <a:solidFill>
                <a:srgbClr val="808080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GB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GB" sz="2400">
                <a:solidFill>
                  <a:srgbClr val="000000"/>
                </a:solidFill>
                <a:latin typeface="Arial"/>
                <a:cs typeface="Arial"/>
              </a:rPr>
              <a:t>Finding out how indexing in Civica works and what it looks like </a:t>
            </a:r>
          </a:p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3329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Discovery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E974529-A5F1-7AFC-9809-7B7970CE3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475" y="1281113"/>
            <a:ext cx="4191000" cy="2085975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6A7DBC7-BE76-3A3C-662E-0DF08EF13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813" y="3395663"/>
            <a:ext cx="41148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50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356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What's next?</a:t>
            </a:r>
          </a:p>
          <a:p>
            <a:endParaRPr lang="en-GB" sz="2800">
              <a:latin typeface="Segoe UI Semibold"/>
              <a:cs typeface="Segoe UI Semi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Segoe UI Semibold"/>
                <a:cs typeface="Segoe UI Semibold"/>
              </a:rPr>
              <a:t>Council tax discount and exemptions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Segoe UI Semibold"/>
                <a:cs typeface="Segoe UI Semibold"/>
              </a:rPr>
              <a:t>Homelessness review process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Segoe UI Semibold"/>
                <a:cs typeface="Segoe UI Semibold"/>
              </a:rPr>
              <a:t>Business rates change of address go live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latin typeface="Segoe UI Semibold"/>
                <a:cs typeface="Segoe UI Semibold"/>
              </a:rPr>
              <a:t>Libraries booking handover</a:t>
            </a:r>
          </a:p>
          <a:p>
            <a:endParaRPr lang="en-GB" sz="2800">
              <a:latin typeface="Segoe UI Semibold"/>
              <a:cs typeface="Segoe UI Semibold"/>
            </a:endParaRPr>
          </a:p>
          <a:p>
            <a:endParaRPr lang="en-GB" sz="2800">
              <a:latin typeface="Segoe UI Semibold"/>
              <a:cs typeface="Segoe UI Semibold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6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06" y="5872020"/>
            <a:ext cx="1755124" cy="48753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8B0B0DA-01DC-8879-1C3F-1C2F3F448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00427"/>
            <a:ext cx="9875520" cy="3299902"/>
          </a:xfrm>
        </p:spPr>
        <p:txBody>
          <a:bodyPr>
            <a:normAutofit/>
          </a:bodyPr>
          <a:lstStyle/>
          <a:p>
            <a:pPr algn="l"/>
            <a:endParaRPr lang="en-GB" sz="480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4CD6BD3-4A45-0A77-D9ED-137E5380E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072045"/>
            <a:ext cx="9875520" cy="900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GB"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3541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6703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>
                <a:latin typeface="Segoe UI Semilight"/>
                <a:cs typeface="Segoe UI Semilight"/>
              </a:rPr>
              <a:t>Arboriculture case extract, notable because of the approach to documentation. 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r>
              <a:rPr lang="en-GB" sz="2400">
                <a:latin typeface="Segoe UI Semilight"/>
                <a:cs typeface="Segoe UI Semilight"/>
              </a:rPr>
              <a:t>Audit of Waste and Environemtal Services data things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3329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Data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4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4763395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Loom videos 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7" name="Picture 6" descr="Screenshot of a computer screen&#10;&#10;Description automatically generated">
            <a:extLst>
              <a:ext uri="{FF2B5EF4-FFF2-40B4-BE49-F238E27FC236}">
                <a16:creationId xmlns:a16="http://schemas.microsoft.com/office/drawing/2014/main" id="{8FA7E30A-7F57-EA38-768B-AF6C3F8EB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351" y="819150"/>
            <a:ext cx="75855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8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87777"/>
            <a:ext cx="7668520" cy="1130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Libraries </a:t>
            </a:r>
            <a:r>
              <a:rPr lang="en-GB" sz="2800" err="1">
                <a:latin typeface="Segoe UI Semibold"/>
                <a:cs typeface="Segoe UI Semibold"/>
              </a:rPr>
              <a:t>powerpoint</a:t>
            </a:r>
            <a:r>
              <a:rPr lang="en-GB" sz="2800">
                <a:latin typeface="Segoe UI Semibold"/>
                <a:cs typeface="Segoe UI Semibold"/>
              </a:rPr>
              <a:t> – Step by Step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2F9F9ACA-0B41-A2F8-0EB9-D79A84093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9549" t="14552" r="105" b="5224"/>
          <a:stretch/>
        </p:blipFill>
        <p:spPr>
          <a:xfrm>
            <a:off x="1039191" y="2113930"/>
            <a:ext cx="9026923" cy="4062287"/>
          </a:xfrm>
        </p:spPr>
      </p:pic>
    </p:spTree>
    <p:extLst>
      <p:ext uri="{BB962C8B-B14F-4D97-AF65-F5344CB8AC3E}">
        <p14:creationId xmlns:p14="http://schemas.microsoft.com/office/powerpoint/2010/main" val="61031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258AD0E-4133-E73B-49A3-E09AD09F2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409" t="20579" r="50414" b="5145"/>
          <a:stretch/>
        </p:blipFill>
        <p:spPr>
          <a:xfrm>
            <a:off x="642841" y="1931987"/>
            <a:ext cx="10667421" cy="4444644"/>
          </a:xfr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EF51F08-B3CF-8161-6BE5-0C9D70DD23B6}"/>
              </a:ext>
            </a:extLst>
          </p:cNvPr>
          <p:cNvSpPr txBox="1">
            <a:spLocks/>
          </p:cNvSpPr>
          <p:nvPr/>
        </p:nvSpPr>
        <p:spPr>
          <a:xfrm>
            <a:off x="249740" y="1004106"/>
            <a:ext cx="4763395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latin typeface="Segoe UI Semibold"/>
                <a:cs typeface="Segoe UI Semibold"/>
              </a:rPr>
              <a:t>Crib sheet</a:t>
            </a:r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2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B7D86C6-2397-F141-AA37-764B3BB06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908" y="238125"/>
            <a:ext cx="3934209" cy="6619875"/>
          </a:xfrm>
          <a:prstGeom prst="rect">
            <a:avLst/>
          </a:prstGeom>
        </p:spPr>
      </p:pic>
      <p:pic>
        <p:nvPicPr>
          <p:cNvPr id="3" name="Picture 2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1894A016-EB58-A56D-4E1D-7E59E38B5D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198" r="370"/>
          <a:stretch/>
        </p:blipFill>
        <p:spPr>
          <a:xfrm>
            <a:off x="6655655" y="742950"/>
            <a:ext cx="5233886" cy="579120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DE44531A-CED1-CD2C-6699-8CC3B08095D4}"/>
              </a:ext>
            </a:extLst>
          </p:cNvPr>
          <p:cNvSpPr txBox="1">
            <a:spLocks/>
          </p:cNvSpPr>
          <p:nvPr/>
        </p:nvSpPr>
        <p:spPr>
          <a:xfrm>
            <a:off x="249740" y="1004106"/>
            <a:ext cx="4763395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latin typeface="Segoe UI Semibold"/>
                <a:cs typeface="Segoe UI Semibold"/>
              </a:rPr>
              <a:t>Tenancy Management Policy</a:t>
            </a:r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8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E67104F4-4EAC-5591-6067-CCDD40B1D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961" y="1969190"/>
            <a:ext cx="7575555" cy="4351338"/>
          </a:xfr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A2B04A5-369C-004F-C38A-9CCB0D9A68A1}"/>
              </a:ext>
            </a:extLst>
          </p:cNvPr>
          <p:cNvSpPr txBox="1">
            <a:spLocks/>
          </p:cNvSpPr>
          <p:nvPr/>
        </p:nvSpPr>
        <p:spPr>
          <a:xfrm>
            <a:off x="249740" y="1004106"/>
            <a:ext cx="4763395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latin typeface="Segoe UI Semibold"/>
                <a:cs typeface="Segoe UI Semibold"/>
              </a:rPr>
              <a:t>Election CC pages </a:t>
            </a:r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CFF336-94BC-50B2-D86A-FA52AE59A7DE}"/>
              </a:ext>
            </a:extLst>
          </p:cNvPr>
          <p:cNvSpPr txBox="1">
            <a:spLocks/>
          </p:cNvSpPr>
          <p:nvPr/>
        </p:nvSpPr>
        <p:spPr>
          <a:xfrm>
            <a:off x="794026" y="6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Sprint 19.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114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website&#10;&#10;Description automatically generated">
            <a:extLst>
              <a:ext uri="{FF2B5EF4-FFF2-40B4-BE49-F238E27FC236}">
                <a16:creationId xmlns:a16="http://schemas.microsoft.com/office/drawing/2014/main" id="{5B1088A1-D55A-042F-CC82-5414583AC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566" y="537738"/>
            <a:ext cx="4185571" cy="6068521"/>
          </a:xfr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C5DE2AE-542E-E7A4-AD2B-831A518B9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170" y="738524"/>
            <a:ext cx="4890499" cy="5674887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76122CC-E6C9-F23B-B0B1-96C8D6FFEB1F}"/>
              </a:ext>
            </a:extLst>
          </p:cNvPr>
          <p:cNvSpPr txBox="1">
            <a:spLocks/>
          </p:cNvSpPr>
          <p:nvPr/>
        </p:nvSpPr>
        <p:spPr>
          <a:xfrm>
            <a:off x="2895" y="-197922"/>
            <a:ext cx="4763395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latin typeface="Segoe UI Semibold"/>
                <a:cs typeface="Segoe UI Semibold"/>
              </a:rPr>
              <a:t>Consider Care Roadshow</a:t>
            </a:r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33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8" ma:contentTypeDescription="Create a new document." ma:contentTypeScope="" ma:versionID="9550274c05c71c96d925dbe2a6a36f63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4993c296f0b91e50b111f37772f425d0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896BF4-6ABA-4687-A0BB-11D41C163196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FB1A40-D5CA-4E52-8B07-0406F509CBE3}">
  <ds:schemaRefs>
    <ds:schemaRef ds:uri="http://purl.org/dc/elements/1.1/"/>
    <ds:schemaRef ds:uri="http://schemas.microsoft.com/office/2006/metadata/properties"/>
    <ds:schemaRef ds:uri="a9b14026-4734-489e-8f15-b25a46bca782"/>
    <ds:schemaRef ds:uri="http://purl.org/dc/terms/"/>
    <ds:schemaRef ds:uri="c8e648f4-8199-4cf4-a3ba-75450ed0a1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Widescreen</PresentationFormat>
  <Paragraphs>98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Segoe UI Semibold</vt:lpstr>
      <vt:lpstr>Segoe UI Semilight</vt:lpstr>
      <vt:lpstr>Office Theme</vt:lpstr>
      <vt:lpstr>Sprint 19 Show and Tell 21 February 2024</vt:lpstr>
      <vt:lpstr>Sprint 19. </vt:lpstr>
      <vt:lpstr>Sprint 19. </vt:lpstr>
      <vt:lpstr>Sprint 19. </vt:lpstr>
      <vt:lpstr>Sprint 19. </vt:lpstr>
      <vt:lpstr>Sprint 19. </vt:lpstr>
      <vt:lpstr>Sprint 19. </vt:lpstr>
      <vt:lpstr>PowerPoint Presentation</vt:lpstr>
      <vt:lpstr>PowerPoint Presentation</vt:lpstr>
      <vt:lpstr>Sprint 19. </vt:lpstr>
      <vt:lpstr>Sprint 19. </vt:lpstr>
      <vt:lpstr>Sprint 19. </vt:lpstr>
      <vt:lpstr>Sprint 19. </vt:lpstr>
      <vt:lpstr>Sprint 19. </vt:lpstr>
      <vt:lpstr>Sprint 19. </vt:lpstr>
      <vt:lpstr>Sprint 19. </vt:lpstr>
      <vt:lpstr>Sprint 19. </vt:lpstr>
      <vt:lpstr>Sprint 19. </vt:lpstr>
      <vt:lpstr>Sprint 19. </vt:lpstr>
      <vt:lpstr>Sprint 19.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lastModifiedBy>Gary Williamson</cp:lastModifiedBy>
  <cp:revision>1</cp:revision>
  <cp:lastPrinted>2024-02-21T12:46:52Z</cp:lastPrinted>
  <dcterms:created xsi:type="dcterms:W3CDTF">2022-01-17T11:39:30Z</dcterms:created>
  <dcterms:modified xsi:type="dcterms:W3CDTF">2024-02-22T14:25:09Z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