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307" r:id="rId5"/>
    <p:sldId id="325" r:id="rId6"/>
    <p:sldId id="364" r:id="rId7"/>
    <p:sldId id="381" r:id="rId8"/>
    <p:sldId id="382" r:id="rId9"/>
    <p:sldId id="383" r:id="rId10"/>
    <p:sldId id="385" r:id="rId11"/>
    <p:sldId id="390" r:id="rId12"/>
    <p:sldId id="386" r:id="rId13"/>
    <p:sldId id="387" r:id="rId14"/>
    <p:sldId id="329" r:id="rId15"/>
    <p:sldId id="368" r:id="rId16"/>
    <p:sldId id="369" r:id="rId17"/>
    <p:sldId id="367" r:id="rId18"/>
    <p:sldId id="388" r:id="rId19"/>
    <p:sldId id="370" r:id="rId20"/>
    <p:sldId id="372" r:id="rId21"/>
    <p:sldId id="373" r:id="rId22"/>
    <p:sldId id="374" r:id="rId23"/>
    <p:sldId id="365" r:id="rId24"/>
    <p:sldId id="371" r:id="rId25"/>
    <p:sldId id="375" r:id="rId26"/>
    <p:sldId id="389" r:id="rId27"/>
    <p:sldId id="376" r:id="rId28"/>
    <p:sldId id="377" r:id="rId29"/>
    <p:sldId id="330" r:id="rId30"/>
    <p:sldId id="331" r:id="rId31"/>
    <p:sldId id="366" r:id="rId32"/>
    <p:sldId id="344" r:id="rId33"/>
    <p:sldId id="359" r:id="rId34"/>
    <p:sldId id="32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AD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A90667-51A1-B070-49E1-770157DA9E98}" v="1958" dt="2024-02-13T17:59:31.670"/>
    <p1510:client id="{277B4934-297A-4FE2-8087-B102F02132C5}" v="215" dt="2024-02-13T18:22:32.924"/>
    <p1510:client id="{2F74B100-81D2-4C39-B50F-A6C50BEF5A3A}" v="230" vWet="232" dt="2024-02-14T14:48:44.423"/>
    <p1510:client id="{490DAA30-09E3-4EF5-B6F5-126F1F8F53F8}" v="277" dt="2024-02-13T17:08:31.698"/>
    <p1510:client id="{5FE8B069-E391-72AC-A2BD-378087C8921A}" v="1952" dt="2024-02-14T14:49:19.621"/>
    <p1510:client id="{8DEE85F9-940B-4855-B7F3-2839C7DCDE67}" v="29" vWet="31" dt="2024-02-14T14:28:16.628"/>
    <p1510:client id="{DEE8F7A3-E2B2-4568-AC02-E44F9BDAF04D}" v="141" dt="2024-02-14T12:46:39.967"/>
    <p1510:client id="{E6749135-BE6F-4614-AED2-F78A4021CC24}" v="235" dt="2024-02-14T14:08:00.743"/>
    <p1510:client id="{FD1B144D-3777-6AA7-10EC-B9766BC6B0AE}" v="178" dt="2024-02-14T14:57:35.7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Sked" userId="b64f510c-3676-4d07-9f15-6dd32378249d" providerId="ADAL" clId="{8DEE85F9-940B-4855-B7F3-2839C7DCDE67}"/>
    <pc:docChg chg="undo custSel modSld">
      <pc:chgData name="Sam Sked" userId="b64f510c-3676-4d07-9f15-6dd32378249d" providerId="ADAL" clId="{8DEE85F9-940B-4855-B7F3-2839C7DCDE67}" dt="2024-02-14T13:50:53.411" v="140" actId="27636"/>
      <pc:docMkLst>
        <pc:docMk/>
      </pc:docMkLst>
      <pc:sldChg chg="addSp delSp modSp mod">
        <pc:chgData name="Sam Sked" userId="b64f510c-3676-4d07-9f15-6dd32378249d" providerId="ADAL" clId="{8DEE85F9-940B-4855-B7F3-2839C7DCDE67}" dt="2024-02-14T13:50:53.411" v="140" actId="27636"/>
        <pc:sldMkLst>
          <pc:docMk/>
          <pc:sldMk cId="3553568196" sldId="325"/>
        </pc:sldMkLst>
        <pc:spChg chg="add mod">
          <ac:chgData name="Sam Sked" userId="b64f510c-3676-4d07-9f15-6dd32378249d" providerId="ADAL" clId="{8DEE85F9-940B-4855-B7F3-2839C7DCDE67}" dt="2024-02-14T13:50:53.411" v="140" actId="27636"/>
          <ac:spMkLst>
            <pc:docMk/>
            <pc:sldMk cId="3553568196" sldId="325"/>
            <ac:spMk id="2" creationId="{0CF9A5C1-3DCA-0037-7A96-4C094EB680BA}"/>
          </ac:spMkLst>
        </pc:spChg>
        <pc:spChg chg="del mod">
          <ac:chgData name="Sam Sked" userId="b64f510c-3676-4d07-9f15-6dd32378249d" providerId="ADAL" clId="{8DEE85F9-940B-4855-B7F3-2839C7DCDE67}" dt="2024-02-13T14:52:26.342" v="20" actId="478"/>
          <ac:spMkLst>
            <pc:docMk/>
            <pc:sldMk cId="3553568196" sldId="325"/>
            <ac:spMk id="8" creationId="{66C61E19-6720-5B5B-873C-1A45E6B40A73}"/>
          </ac:spMkLst>
        </pc:spChg>
      </pc:sldChg>
      <pc:sldChg chg="modSp mod">
        <pc:chgData name="Sam Sked" userId="b64f510c-3676-4d07-9f15-6dd32378249d" providerId="ADAL" clId="{8DEE85F9-940B-4855-B7F3-2839C7DCDE67}" dt="2024-02-14T13:46:30.333" v="117" actId="20577"/>
        <pc:sldMkLst>
          <pc:docMk/>
          <pc:sldMk cId="1406473129" sldId="366"/>
        </pc:sldMkLst>
        <pc:spChg chg="mod">
          <ac:chgData name="Sam Sked" userId="b64f510c-3676-4d07-9f15-6dd32378249d" providerId="ADAL" clId="{8DEE85F9-940B-4855-B7F3-2839C7DCDE67}" dt="2024-02-14T13:46:30.333" v="117" actId="20577"/>
          <ac:spMkLst>
            <pc:docMk/>
            <pc:sldMk cId="1406473129" sldId="366"/>
            <ac:spMk id="14" creationId="{D5AA4E39-3E88-07A4-1E1D-27A9C82416BD}"/>
          </ac:spMkLst>
        </pc:spChg>
      </pc:sldChg>
    </pc:docChg>
  </pc:docChgLst>
  <pc:docChgLst>
    <pc:chgData name="Emma Richardson" userId="S::emmarichardson@gateshead.gov.uk::40b5a1ab-a070-41b0-ab95-d1c011941413" providerId="AD" clId="Web-{4EBFA1CC-E666-4EBF-A8E1-012D4FBDB6A3}"/>
    <pc:docChg chg="addSld modSld sldOrd">
      <pc:chgData name="Emma Richardson" userId="S::emmarichardson@gateshead.gov.uk::40b5a1ab-a070-41b0-ab95-d1c011941413" providerId="AD" clId="Web-{4EBFA1CC-E666-4EBF-A8E1-012D4FBDB6A3}" dt="2024-02-12T14:40:18.356" v="349"/>
      <pc:docMkLst>
        <pc:docMk/>
      </pc:docMkLst>
      <pc:sldChg chg="modSp">
        <pc:chgData name="Emma Richardson" userId="S::emmarichardson@gateshead.gov.uk::40b5a1ab-a070-41b0-ab95-d1c011941413" providerId="AD" clId="Web-{4EBFA1CC-E666-4EBF-A8E1-012D4FBDB6A3}" dt="2024-02-12T14:39:39.619" v="342" actId="20577"/>
        <pc:sldMkLst>
          <pc:docMk/>
          <pc:sldMk cId="3641527720" sldId="331"/>
        </pc:sldMkLst>
        <pc:spChg chg="mod">
          <ac:chgData name="Emma Richardson" userId="S::emmarichardson@gateshead.gov.uk::40b5a1ab-a070-41b0-ab95-d1c011941413" providerId="AD" clId="Web-{4EBFA1CC-E666-4EBF-A8E1-012D4FBDB6A3}" dt="2024-02-12T14:39:39.619" v="342" actId="20577"/>
          <ac:spMkLst>
            <pc:docMk/>
            <pc:sldMk cId="3641527720" sldId="331"/>
            <ac:spMk id="14" creationId="{D5AA4E39-3E88-07A4-1E1D-27A9C82416BD}"/>
          </ac:spMkLst>
        </pc:spChg>
      </pc:sldChg>
      <pc:sldChg chg="modSp">
        <pc:chgData name="Emma Richardson" userId="S::emmarichardson@gateshead.gov.uk::40b5a1ab-a070-41b0-ab95-d1c011941413" providerId="AD" clId="Web-{4EBFA1CC-E666-4EBF-A8E1-012D4FBDB6A3}" dt="2024-02-12T14:39:57.730" v="348" actId="20577"/>
        <pc:sldMkLst>
          <pc:docMk/>
          <pc:sldMk cId="3719003420" sldId="344"/>
        </pc:sldMkLst>
        <pc:spChg chg="mod">
          <ac:chgData name="Emma Richardson" userId="S::emmarichardson@gateshead.gov.uk::40b5a1ab-a070-41b0-ab95-d1c011941413" providerId="AD" clId="Web-{4EBFA1CC-E666-4EBF-A8E1-012D4FBDB6A3}" dt="2024-02-12T14:39:57.730" v="348" actId="20577"/>
          <ac:spMkLst>
            <pc:docMk/>
            <pc:sldMk cId="3719003420" sldId="344"/>
            <ac:spMk id="4" creationId="{3403B79A-C9F5-D0E1-6CD7-1F46301C7DEA}"/>
          </ac:spMkLst>
        </pc:spChg>
      </pc:sldChg>
      <pc:sldChg chg="addSp delSp modSp add ord replId">
        <pc:chgData name="Emma Richardson" userId="S::emmarichardson@gateshead.gov.uk::40b5a1ab-a070-41b0-ab95-d1c011941413" providerId="AD" clId="Web-{4EBFA1CC-E666-4EBF-A8E1-012D4FBDB6A3}" dt="2024-02-12T14:40:18.356" v="349"/>
        <pc:sldMkLst>
          <pc:docMk/>
          <pc:sldMk cId="3468577453" sldId="367"/>
        </pc:sldMkLst>
        <pc:spChg chg="mod">
          <ac:chgData name="Emma Richardson" userId="S::emmarichardson@gateshead.gov.uk::40b5a1ab-a070-41b0-ab95-d1c011941413" providerId="AD" clId="Web-{4EBFA1CC-E666-4EBF-A8E1-012D4FBDB6A3}" dt="2024-02-12T14:29:51.377" v="99" actId="14100"/>
          <ac:spMkLst>
            <pc:docMk/>
            <pc:sldMk cId="3468577453" sldId="367"/>
            <ac:spMk id="4" creationId="{9CEBC2A7-3EBB-4DAE-982F-51757A50CB72}"/>
          </ac:spMkLst>
        </pc:spChg>
        <pc:spChg chg="add mod">
          <ac:chgData name="Emma Richardson" userId="S::emmarichardson@gateshead.gov.uk::40b5a1ab-a070-41b0-ab95-d1c011941413" providerId="AD" clId="Web-{4EBFA1CC-E666-4EBF-A8E1-012D4FBDB6A3}" dt="2024-02-12T14:29:24.954" v="88" actId="20577"/>
          <ac:spMkLst>
            <pc:docMk/>
            <pc:sldMk cId="3468577453" sldId="367"/>
            <ac:spMk id="6" creationId="{87EB1686-8CCC-E237-B087-CB4A4EE4DA50}"/>
          </ac:spMkLst>
        </pc:spChg>
        <pc:spChg chg="add mod">
          <ac:chgData name="Emma Richardson" userId="S::emmarichardson@gateshead.gov.uk::40b5a1ab-a070-41b0-ab95-d1c011941413" providerId="AD" clId="Web-{4EBFA1CC-E666-4EBF-A8E1-012D4FBDB6A3}" dt="2024-02-12T14:30:01.722" v="101" actId="1076"/>
          <ac:spMkLst>
            <pc:docMk/>
            <pc:sldMk cId="3468577453" sldId="367"/>
            <ac:spMk id="8" creationId="{86B929DB-852E-225C-653B-1C52C5F205BC}"/>
          </ac:spMkLst>
        </pc:spChg>
        <pc:spChg chg="add del">
          <ac:chgData name="Emma Richardson" userId="S::emmarichardson@gateshead.gov.uk::40b5a1ab-a070-41b0-ab95-d1c011941413" providerId="AD" clId="Web-{4EBFA1CC-E666-4EBF-A8E1-012D4FBDB6A3}" dt="2024-02-12T14:29:55.502" v="100"/>
          <ac:spMkLst>
            <pc:docMk/>
            <pc:sldMk cId="3468577453" sldId="367"/>
            <ac:spMk id="10" creationId="{7A12970B-C99A-D94E-9046-DE18AA843862}"/>
          </ac:spMkLst>
        </pc:spChg>
        <pc:spChg chg="add del">
          <ac:chgData name="Emma Richardson" userId="S::emmarichardson@gateshead.gov.uk::40b5a1ab-a070-41b0-ab95-d1c011941413" providerId="AD" clId="Web-{4EBFA1CC-E666-4EBF-A8E1-012D4FBDB6A3}" dt="2024-02-12T14:29:29.220" v="91"/>
          <ac:spMkLst>
            <pc:docMk/>
            <pc:sldMk cId="3468577453" sldId="367"/>
            <ac:spMk id="11" creationId="{145A1461-3C52-D9B9-DC26-5B56649CCA0C}"/>
          </ac:spMkLst>
        </pc:spChg>
        <pc:spChg chg="add del">
          <ac:chgData name="Emma Richardson" userId="S::emmarichardson@gateshead.gov.uk::40b5a1ab-a070-41b0-ab95-d1c011941413" providerId="AD" clId="Web-{4EBFA1CC-E666-4EBF-A8E1-012D4FBDB6A3}" dt="2024-02-12T14:29:32.517" v="93"/>
          <ac:spMkLst>
            <pc:docMk/>
            <pc:sldMk cId="3468577453" sldId="367"/>
            <ac:spMk id="12" creationId="{FE7AD225-9AC3-AFE7-28E0-C8D5A5780A3F}"/>
          </ac:spMkLst>
        </pc:spChg>
        <pc:spChg chg="del mod">
          <ac:chgData name="Emma Richardson" userId="S::emmarichardson@gateshead.gov.uk::40b5a1ab-a070-41b0-ab95-d1c011941413" providerId="AD" clId="Web-{4EBFA1CC-E666-4EBF-A8E1-012D4FBDB6A3}" dt="2024-02-12T14:27:09.788" v="24"/>
          <ac:spMkLst>
            <pc:docMk/>
            <pc:sldMk cId="3468577453" sldId="367"/>
            <ac:spMk id="14" creationId="{D5AA4E39-3E88-07A4-1E1D-27A9C82416BD}"/>
          </ac:spMkLst>
        </pc:spChg>
        <pc:picChg chg="add mod">
          <ac:chgData name="Emma Richardson" userId="S::emmarichardson@gateshead.gov.uk::40b5a1ab-a070-41b0-ab95-d1c011941413" providerId="AD" clId="Web-{4EBFA1CC-E666-4EBF-A8E1-012D4FBDB6A3}" dt="2024-02-12T14:29:00.686" v="83" actId="1076"/>
          <ac:picMkLst>
            <pc:docMk/>
            <pc:sldMk cId="3468577453" sldId="367"/>
            <ac:picMk id="2" creationId="{7657F020-377F-B663-D43E-8BF25EAAC1BF}"/>
          </ac:picMkLst>
        </pc:picChg>
        <pc:cxnChg chg="del">
          <ac:chgData name="Emma Richardson" userId="S::emmarichardson@gateshead.gov.uk::40b5a1ab-a070-41b0-ab95-d1c011941413" providerId="AD" clId="Web-{4EBFA1CC-E666-4EBF-A8E1-012D4FBDB6A3}" dt="2024-02-12T14:29:12.531" v="86"/>
          <ac:cxnSpMkLst>
            <pc:docMk/>
            <pc:sldMk cId="3468577453" sldId="367"/>
            <ac:cxnSpMk id="9" creationId="{D45DBAA1-EC91-488A-9011-FC0739990F64}"/>
          </ac:cxnSpMkLst>
        </pc:cxnChg>
      </pc:sldChg>
      <pc:sldChg chg="addSp delSp modSp add replId">
        <pc:chgData name="Emma Richardson" userId="S::emmarichardson@gateshead.gov.uk::40b5a1ab-a070-41b0-ab95-d1c011941413" providerId="AD" clId="Web-{4EBFA1CC-E666-4EBF-A8E1-012D4FBDB6A3}" dt="2024-02-12T14:34:30.724" v="187" actId="20577"/>
        <pc:sldMkLst>
          <pc:docMk/>
          <pc:sldMk cId="1578838250" sldId="368"/>
        </pc:sldMkLst>
        <pc:spChg chg="mod">
          <ac:chgData name="Emma Richardson" userId="S::emmarichardson@gateshead.gov.uk::40b5a1ab-a070-41b0-ab95-d1c011941413" providerId="AD" clId="Web-{4EBFA1CC-E666-4EBF-A8E1-012D4FBDB6A3}" dt="2024-02-12T14:33:37.923" v="174" actId="14100"/>
          <ac:spMkLst>
            <pc:docMk/>
            <pc:sldMk cId="1578838250" sldId="368"/>
            <ac:spMk id="4" creationId="{9CEBC2A7-3EBB-4DAE-982F-51757A50CB72}"/>
          </ac:spMkLst>
        </pc:spChg>
        <pc:spChg chg="mod">
          <ac:chgData name="Emma Richardson" userId="S::emmarichardson@gateshead.gov.uk::40b5a1ab-a070-41b0-ab95-d1c011941413" providerId="AD" clId="Web-{4EBFA1CC-E666-4EBF-A8E1-012D4FBDB6A3}" dt="2024-02-12T14:34:30.724" v="187" actId="20577"/>
          <ac:spMkLst>
            <pc:docMk/>
            <pc:sldMk cId="1578838250" sldId="368"/>
            <ac:spMk id="8" creationId="{86B929DB-852E-225C-653B-1C52C5F205BC}"/>
          </ac:spMkLst>
        </pc:spChg>
        <pc:picChg chg="del">
          <ac:chgData name="Emma Richardson" userId="S::emmarichardson@gateshead.gov.uk::40b5a1ab-a070-41b0-ab95-d1c011941413" providerId="AD" clId="Web-{4EBFA1CC-E666-4EBF-A8E1-012D4FBDB6A3}" dt="2024-02-12T14:32:08.011" v="119"/>
          <ac:picMkLst>
            <pc:docMk/>
            <pc:sldMk cId="1578838250" sldId="368"/>
            <ac:picMk id="2" creationId="{7657F020-377F-B663-D43E-8BF25EAAC1BF}"/>
          </ac:picMkLst>
        </pc:picChg>
        <pc:picChg chg="add mod">
          <ac:chgData name="Emma Richardson" userId="S::emmarichardson@gateshead.gov.uk::40b5a1ab-a070-41b0-ab95-d1c011941413" providerId="AD" clId="Web-{4EBFA1CC-E666-4EBF-A8E1-012D4FBDB6A3}" dt="2024-02-12T14:33:54.299" v="179" actId="14100"/>
          <ac:picMkLst>
            <pc:docMk/>
            <pc:sldMk cId="1578838250" sldId="368"/>
            <ac:picMk id="5" creationId="{C9ED7DB5-CFDF-391B-4408-52087756085D}"/>
          </ac:picMkLst>
        </pc:picChg>
        <pc:picChg chg="add mod">
          <ac:chgData name="Emma Richardson" userId="S::emmarichardson@gateshead.gov.uk::40b5a1ab-a070-41b0-ab95-d1c011941413" providerId="AD" clId="Web-{4EBFA1CC-E666-4EBF-A8E1-012D4FBDB6A3}" dt="2024-02-12T14:33:56.471" v="180" actId="1076"/>
          <ac:picMkLst>
            <pc:docMk/>
            <pc:sldMk cId="1578838250" sldId="368"/>
            <ac:picMk id="9" creationId="{D41349B6-5EA1-8F31-4E48-4DDEBF4BC9AA}"/>
          </ac:picMkLst>
        </pc:picChg>
      </pc:sldChg>
      <pc:sldChg chg="addSp delSp modSp add replId">
        <pc:chgData name="Emma Richardson" userId="S::emmarichardson@gateshead.gov.uk::40b5a1ab-a070-41b0-ab95-d1c011941413" providerId="AD" clId="Web-{4EBFA1CC-E666-4EBF-A8E1-012D4FBDB6A3}" dt="2024-02-12T14:38:52.772" v="326" actId="20577"/>
        <pc:sldMkLst>
          <pc:docMk/>
          <pc:sldMk cId="1126304995" sldId="369"/>
        </pc:sldMkLst>
        <pc:spChg chg="mod">
          <ac:chgData name="Emma Richardson" userId="S::emmarichardson@gateshead.gov.uk::40b5a1ab-a070-41b0-ab95-d1c011941413" providerId="AD" clId="Web-{4EBFA1CC-E666-4EBF-A8E1-012D4FBDB6A3}" dt="2024-02-12T14:38:35.287" v="322" actId="20577"/>
          <ac:spMkLst>
            <pc:docMk/>
            <pc:sldMk cId="1126304995" sldId="369"/>
            <ac:spMk id="4" creationId="{9CEBC2A7-3EBB-4DAE-982F-51757A50CB72}"/>
          </ac:spMkLst>
        </pc:spChg>
        <pc:spChg chg="mod">
          <ac:chgData name="Emma Richardson" userId="S::emmarichardson@gateshead.gov.uk::40b5a1ab-a070-41b0-ab95-d1c011941413" providerId="AD" clId="Web-{4EBFA1CC-E666-4EBF-A8E1-012D4FBDB6A3}" dt="2024-02-12T14:38:52.772" v="326" actId="20577"/>
          <ac:spMkLst>
            <pc:docMk/>
            <pc:sldMk cId="1126304995" sldId="369"/>
            <ac:spMk id="8" creationId="{86B929DB-852E-225C-653B-1C52C5F205BC}"/>
          </ac:spMkLst>
        </pc:spChg>
        <pc:picChg chg="add mod">
          <ac:chgData name="Emma Richardson" userId="S::emmarichardson@gateshead.gov.uk::40b5a1ab-a070-41b0-ab95-d1c011941413" providerId="AD" clId="Web-{4EBFA1CC-E666-4EBF-A8E1-012D4FBDB6A3}" dt="2024-02-12T14:37:03.828" v="269" actId="1076"/>
          <ac:picMkLst>
            <pc:docMk/>
            <pc:sldMk cId="1126304995" sldId="369"/>
            <ac:picMk id="2" creationId="{A7E693BB-91FE-4D74-556E-3A93308A968E}"/>
          </ac:picMkLst>
        </pc:picChg>
        <pc:picChg chg="del">
          <ac:chgData name="Emma Richardson" userId="S::emmarichardson@gateshead.gov.uk::40b5a1ab-a070-41b0-ab95-d1c011941413" providerId="AD" clId="Web-{4EBFA1CC-E666-4EBF-A8E1-012D4FBDB6A3}" dt="2024-02-12T14:36:28.700" v="235"/>
          <ac:picMkLst>
            <pc:docMk/>
            <pc:sldMk cId="1126304995" sldId="369"/>
            <ac:picMk id="5" creationId="{C9ED7DB5-CFDF-391B-4408-52087756085D}"/>
          </ac:picMkLst>
        </pc:picChg>
        <pc:picChg chg="del">
          <ac:chgData name="Emma Richardson" userId="S::emmarichardson@gateshead.gov.uk::40b5a1ab-a070-41b0-ab95-d1c011941413" providerId="AD" clId="Web-{4EBFA1CC-E666-4EBF-A8E1-012D4FBDB6A3}" dt="2024-02-12T14:35:46.807" v="230"/>
          <ac:picMkLst>
            <pc:docMk/>
            <pc:sldMk cId="1126304995" sldId="369"/>
            <ac:picMk id="9" creationId="{D41349B6-5EA1-8F31-4E48-4DDEBF4BC9AA}"/>
          </ac:picMkLst>
        </pc:picChg>
        <pc:picChg chg="add del mod">
          <ac:chgData name="Emma Richardson" userId="S::emmarichardson@gateshead.gov.uk::40b5a1ab-a070-41b0-ab95-d1c011941413" providerId="AD" clId="Web-{4EBFA1CC-E666-4EBF-A8E1-012D4FBDB6A3}" dt="2024-02-12T14:38:16.317" v="311"/>
          <ac:picMkLst>
            <pc:docMk/>
            <pc:sldMk cId="1126304995" sldId="369"/>
            <ac:picMk id="10" creationId="{670685AA-D3FD-375E-ECA8-D97B27FAAFF9}"/>
          </ac:picMkLst>
        </pc:picChg>
      </pc:sldChg>
    </pc:docChg>
  </pc:docChgLst>
  <pc:docChgLst>
    <pc:chgData name="David Bloomfield" userId="S::davidbloomfield@gateshead.gov.uk::f85d9f93-eee3-45fe-a5e5-e020bcb89123" providerId="AD" clId="Web-{FD1B144D-3777-6AA7-10EC-B9766BC6B0AE}"/>
    <pc:docChg chg="addSld delSld modSld">
      <pc:chgData name="David Bloomfield" userId="S::davidbloomfield@gateshead.gov.uk::f85d9f93-eee3-45fe-a5e5-e020bcb89123" providerId="AD" clId="Web-{FD1B144D-3777-6AA7-10EC-B9766BC6B0AE}" dt="2024-02-14T14:57:35.733" v="102" actId="1076"/>
      <pc:docMkLst>
        <pc:docMk/>
      </pc:docMkLst>
      <pc:sldChg chg="modSp">
        <pc:chgData name="David Bloomfield" userId="S::davidbloomfield@gateshead.gov.uk::f85d9f93-eee3-45fe-a5e5-e020bcb89123" providerId="AD" clId="Web-{FD1B144D-3777-6AA7-10EC-B9766BC6B0AE}" dt="2024-02-14T14:50:47.534" v="72" actId="20577"/>
        <pc:sldMkLst>
          <pc:docMk/>
          <pc:sldMk cId="1756896303" sldId="364"/>
        </pc:sldMkLst>
        <pc:spChg chg="mod">
          <ac:chgData name="David Bloomfield" userId="S::davidbloomfield@gateshead.gov.uk::f85d9f93-eee3-45fe-a5e5-e020bcb89123" providerId="AD" clId="Web-{FD1B144D-3777-6AA7-10EC-B9766BC6B0AE}" dt="2024-02-14T14:50:47.534" v="72" actId="20577"/>
          <ac:spMkLst>
            <pc:docMk/>
            <pc:sldMk cId="1756896303" sldId="364"/>
            <ac:spMk id="2" creationId="{28064731-BF47-8969-D1AB-396A2FA29942}"/>
          </ac:spMkLst>
        </pc:spChg>
      </pc:sldChg>
      <pc:sldChg chg="addSp delSp modSp add del">
        <pc:chgData name="David Bloomfield" userId="S::davidbloomfield@gateshead.gov.uk::f85d9f93-eee3-45fe-a5e5-e020bcb89123" providerId="AD" clId="Web-{FD1B144D-3777-6AA7-10EC-B9766BC6B0AE}" dt="2024-02-14T14:57:35.733" v="102" actId="1076"/>
        <pc:sldMkLst>
          <pc:docMk/>
          <pc:sldMk cId="1106636546" sldId="385"/>
        </pc:sldMkLst>
        <pc:spChg chg="add mod">
          <ac:chgData name="David Bloomfield" userId="S::davidbloomfield@gateshead.gov.uk::f85d9f93-eee3-45fe-a5e5-e020bcb89123" providerId="AD" clId="Web-{FD1B144D-3777-6AA7-10EC-B9766BC6B0AE}" dt="2024-02-14T14:57:35.733" v="102" actId="1076"/>
          <ac:spMkLst>
            <pc:docMk/>
            <pc:sldMk cId="1106636546" sldId="385"/>
            <ac:spMk id="4" creationId="{862EE2CD-7FB5-42EA-9D4D-5B243B621447}"/>
          </ac:spMkLst>
        </pc:spChg>
        <pc:spChg chg="mod">
          <ac:chgData name="David Bloomfield" userId="S::davidbloomfield@gateshead.gov.uk::f85d9f93-eee3-45fe-a5e5-e020bcb89123" providerId="AD" clId="Web-{FD1B144D-3777-6AA7-10EC-B9766BC6B0AE}" dt="2024-02-14T14:51:03.144" v="85" actId="20577"/>
          <ac:spMkLst>
            <pc:docMk/>
            <pc:sldMk cId="1106636546" sldId="385"/>
            <ac:spMk id="8" creationId="{7A17C778-A9E0-B0DA-1BEF-91D6A54ECC9A}"/>
          </ac:spMkLst>
        </pc:spChg>
        <pc:spChg chg="del">
          <ac:chgData name="David Bloomfield" userId="S::davidbloomfield@gateshead.gov.uk::f85d9f93-eee3-45fe-a5e5-e020bcb89123" providerId="AD" clId="Web-{FD1B144D-3777-6AA7-10EC-B9766BC6B0AE}" dt="2024-02-14T14:51:08.066" v="86"/>
          <ac:spMkLst>
            <pc:docMk/>
            <pc:sldMk cId="1106636546" sldId="385"/>
            <ac:spMk id="16" creationId="{3454EE18-ECF2-E0FC-0018-0E8587F3ECE8}"/>
          </ac:spMkLst>
        </pc:spChg>
        <pc:picChg chg="add mod">
          <ac:chgData name="David Bloomfield" userId="S::davidbloomfield@gateshead.gov.uk::f85d9f93-eee3-45fe-a5e5-e020bcb89123" providerId="AD" clId="Web-{FD1B144D-3777-6AA7-10EC-B9766BC6B0AE}" dt="2024-02-14T14:56:54.996" v="95" actId="1076"/>
          <ac:picMkLst>
            <pc:docMk/>
            <pc:sldMk cId="1106636546" sldId="385"/>
            <ac:picMk id="2" creationId="{01CC4013-87C7-227E-F90E-DAB157619964}"/>
          </ac:picMkLst>
        </pc:picChg>
        <pc:picChg chg="del">
          <ac:chgData name="David Bloomfield" userId="S::davidbloomfield@gateshead.gov.uk::f85d9f93-eee3-45fe-a5e5-e020bcb89123" providerId="AD" clId="Web-{FD1B144D-3777-6AA7-10EC-B9766BC6B0AE}" dt="2024-02-14T14:53:19.200" v="87"/>
          <ac:picMkLst>
            <pc:docMk/>
            <pc:sldMk cId="1106636546" sldId="385"/>
            <ac:picMk id="3" creationId="{74292863-52FA-0B99-E16D-A27C7ABC732B}"/>
          </ac:picMkLst>
        </pc:picChg>
      </pc:sldChg>
      <pc:sldChg chg="modSp">
        <pc:chgData name="David Bloomfield" userId="S::davidbloomfield@gateshead.gov.uk::f85d9f93-eee3-45fe-a5e5-e020bcb89123" providerId="AD" clId="Web-{FD1B144D-3777-6AA7-10EC-B9766BC6B0AE}" dt="2024-02-14T14:42:29.015" v="5" actId="20577"/>
        <pc:sldMkLst>
          <pc:docMk/>
          <pc:sldMk cId="3143532908" sldId="386"/>
        </pc:sldMkLst>
        <pc:spChg chg="mod">
          <ac:chgData name="David Bloomfield" userId="S::davidbloomfield@gateshead.gov.uk::f85d9f93-eee3-45fe-a5e5-e020bcb89123" providerId="AD" clId="Web-{FD1B144D-3777-6AA7-10EC-B9766BC6B0AE}" dt="2024-02-14T14:42:29.015" v="5" actId="20577"/>
          <ac:spMkLst>
            <pc:docMk/>
            <pc:sldMk cId="3143532908" sldId="386"/>
            <ac:spMk id="16" creationId="{3454EE18-ECF2-E0FC-0018-0E8587F3ECE8}"/>
          </ac:spMkLst>
        </pc:spChg>
      </pc:sldChg>
      <pc:sldChg chg="add replId">
        <pc:chgData name="David Bloomfield" userId="S::davidbloomfield@gateshead.gov.uk::f85d9f93-eee3-45fe-a5e5-e020bcb89123" providerId="AD" clId="Web-{FD1B144D-3777-6AA7-10EC-B9766BC6B0AE}" dt="2024-02-14T14:43:37.676" v="47"/>
        <pc:sldMkLst>
          <pc:docMk/>
          <pc:sldMk cId="1173806486" sldId="390"/>
        </pc:sldMkLst>
      </pc:sldChg>
    </pc:docChg>
  </pc:docChgLst>
  <pc:docChgLst>
    <pc:chgData name="Stewart Robson" userId="S::stewartrobson@gateshead.gov.uk::8aec89a2-bb46-462c-9c69-7953017bb73c" providerId="AD" clId="Web-{DEE8F7A3-E2B2-4568-AC02-E44F9BDAF04D}"/>
    <pc:docChg chg="addSld delSld modSld">
      <pc:chgData name="Stewart Robson" userId="S::stewartrobson@gateshead.gov.uk::8aec89a2-bb46-462c-9c69-7953017bb73c" providerId="AD" clId="Web-{DEE8F7A3-E2B2-4568-AC02-E44F9BDAF04D}" dt="2024-02-14T12:46:38.217" v="127" actId="20577"/>
      <pc:docMkLst>
        <pc:docMk/>
      </pc:docMkLst>
      <pc:sldChg chg="modSp">
        <pc:chgData name="Stewart Robson" userId="S::stewartrobson@gateshead.gov.uk::8aec89a2-bb46-462c-9c69-7953017bb73c" providerId="AD" clId="Web-{DEE8F7A3-E2B2-4568-AC02-E44F9BDAF04D}" dt="2024-02-14T12:46:38.217" v="127" actId="20577"/>
        <pc:sldMkLst>
          <pc:docMk/>
          <pc:sldMk cId="397875943" sldId="365"/>
        </pc:sldMkLst>
        <pc:spChg chg="mod">
          <ac:chgData name="Stewart Robson" userId="S::stewartrobson@gateshead.gov.uk::8aec89a2-bb46-462c-9c69-7953017bb73c" providerId="AD" clId="Web-{DEE8F7A3-E2B2-4568-AC02-E44F9BDAF04D}" dt="2024-02-14T12:46:38.217" v="127" actId="20577"/>
          <ac:spMkLst>
            <pc:docMk/>
            <pc:sldMk cId="397875943" sldId="365"/>
            <ac:spMk id="2" creationId="{29BAC873-A509-4AE6-E68F-27C43AA9FA27}"/>
          </ac:spMkLst>
        </pc:spChg>
      </pc:sldChg>
      <pc:sldChg chg="addSp delSp modSp">
        <pc:chgData name="Stewart Robson" userId="S::stewartrobson@gateshead.gov.uk::8aec89a2-bb46-462c-9c69-7953017bb73c" providerId="AD" clId="Web-{DEE8F7A3-E2B2-4568-AC02-E44F9BDAF04D}" dt="2024-02-14T12:38:19.807" v="36" actId="1076"/>
        <pc:sldMkLst>
          <pc:docMk/>
          <pc:sldMk cId="1119388803" sldId="371"/>
        </pc:sldMkLst>
        <pc:spChg chg="mod">
          <ac:chgData name="Stewart Robson" userId="S::stewartrobson@gateshead.gov.uk::8aec89a2-bb46-462c-9c69-7953017bb73c" providerId="AD" clId="Web-{DEE8F7A3-E2B2-4568-AC02-E44F9BDAF04D}" dt="2024-02-14T12:35:14.559" v="31" actId="20577"/>
          <ac:spMkLst>
            <pc:docMk/>
            <pc:sldMk cId="1119388803" sldId="371"/>
            <ac:spMk id="2" creationId="{29BAC873-A509-4AE6-E68F-27C43AA9FA27}"/>
          </ac:spMkLst>
        </pc:spChg>
        <pc:picChg chg="del">
          <ac:chgData name="Stewart Robson" userId="S::stewartrobson@gateshead.gov.uk::8aec89a2-bb46-462c-9c69-7953017bb73c" providerId="AD" clId="Web-{DEE8F7A3-E2B2-4568-AC02-E44F9BDAF04D}" dt="2024-02-14T12:37:57.649" v="33"/>
          <ac:picMkLst>
            <pc:docMk/>
            <pc:sldMk cId="1119388803" sldId="371"/>
            <ac:picMk id="4" creationId="{E87D7F55-8477-1677-6D58-7684368EF0B8}"/>
          </ac:picMkLst>
        </pc:picChg>
        <pc:picChg chg="add mod">
          <ac:chgData name="Stewart Robson" userId="S::stewartrobson@gateshead.gov.uk::8aec89a2-bb46-462c-9c69-7953017bb73c" providerId="AD" clId="Web-{DEE8F7A3-E2B2-4568-AC02-E44F9BDAF04D}" dt="2024-02-14T12:38:19.807" v="36" actId="1076"/>
          <ac:picMkLst>
            <pc:docMk/>
            <pc:sldMk cId="1119388803" sldId="371"/>
            <ac:picMk id="5" creationId="{FD5815F0-6BB1-E7A8-3A04-CA04F8588D23}"/>
          </ac:picMkLst>
        </pc:picChg>
      </pc:sldChg>
      <pc:sldChg chg="modSp">
        <pc:chgData name="Stewart Robson" userId="S::stewartrobson@gateshead.gov.uk::8aec89a2-bb46-462c-9c69-7953017bb73c" providerId="AD" clId="Web-{DEE8F7A3-E2B2-4568-AC02-E44F9BDAF04D}" dt="2024-02-14T12:41:49.822" v="59" actId="1076"/>
        <pc:sldMkLst>
          <pc:docMk/>
          <pc:sldMk cId="3208356373" sldId="375"/>
        </pc:sldMkLst>
        <pc:spChg chg="mod">
          <ac:chgData name="Stewart Robson" userId="S::stewartrobson@gateshead.gov.uk::8aec89a2-bb46-462c-9c69-7953017bb73c" providerId="AD" clId="Web-{DEE8F7A3-E2B2-4568-AC02-E44F9BDAF04D}" dt="2024-02-14T12:38:32.448" v="39" actId="20577"/>
          <ac:spMkLst>
            <pc:docMk/>
            <pc:sldMk cId="3208356373" sldId="375"/>
            <ac:spMk id="2" creationId="{29BAC873-A509-4AE6-E68F-27C43AA9FA27}"/>
          </ac:spMkLst>
        </pc:spChg>
        <pc:picChg chg="mod">
          <ac:chgData name="Stewart Robson" userId="S::stewartrobson@gateshead.gov.uk::8aec89a2-bb46-462c-9c69-7953017bb73c" providerId="AD" clId="Web-{DEE8F7A3-E2B2-4568-AC02-E44F9BDAF04D}" dt="2024-02-14T12:41:49.822" v="59" actId="1076"/>
          <ac:picMkLst>
            <pc:docMk/>
            <pc:sldMk cId="3208356373" sldId="375"/>
            <ac:picMk id="5" creationId="{786074FC-C709-C5DE-3B8F-AC2230986CCE}"/>
          </ac:picMkLst>
        </pc:picChg>
      </pc:sldChg>
      <pc:sldChg chg="addSp delSp modSp new">
        <pc:chgData name="Stewart Robson" userId="S::stewartrobson@gateshead.gov.uk::8aec89a2-bb46-462c-9c69-7953017bb73c" providerId="AD" clId="Web-{DEE8F7A3-E2B2-4568-AC02-E44F9BDAF04D}" dt="2024-02-14T12:45:28.618" v="104" actId="20577"/>
        <pc:sldMkLst>
          <pc:docMk/>
          <pc:sldMk cId="982826356" sldId="389"/>
        </pc:sldMkLst>
        <pc:spChg chg="del mod">
          <ac:chgData name="Stewart Robson" userId="S::stewartrobson@gateshead.gov.uk::8aec89a2-bb46-462c-9c69-7953017bb73c" providerId="AD" clId="Web-{DEE8F7A3-E2B2-4568-AC02-E44F9BDAF04D}" dt="2024-02-14T12:39:01.138" v="44"/>
          <ac:spMkLst>
            <pc:docMk/>
            <pc:sldMk cId="982826356" sldId="389"/>
            <ac:spMk id="2" creationId="{D836EB3D-8F3B-6A5C-0AFA-1C2E83656861}"/>
          </ac:spMkLst>
        </pc:spChg>
        <pc:spChg chg="mod">
          <ac:chgData name="Stewart Robson" userId="S::stewartrobson@gateshead.gov.uk::8aec89a2-bb46-462c-9c69-7953017bb73c" providerId="AD" clId="Web-{DEE8F7A3-E2B2-4568-AC02-E44F9BDAF04D}" dt="2024-02-14T12:41:24.601" v="53" actId="1076"/>
          <ac:spMkLst>
            <pc:docMk/>
            <pc:sldMk cId="982826356" sldId="389"/>
            <ac:spMk id="3" creationId="{2D53591B-1108-F5A5-6B74-36A322F5D208}"/>
          </ac:spMkLst>
        </pc:spChg>
        <pc:spChg chg="add mod">
          <ac:chgData name="Stewart Robson" userId="S::stewartrobson@gateshead.gov.uk::8aec89a2-bb46-462c-9c69-7953017bb73c" providerId="AD" clId="Web-{DEE8F7A3-E2B2-4568-AC02-E44F9BDAF04D}" dt="2024-02-14T12:45:28.618" v="104" actId="20577"/>
          <ac:spMkLst>
            <pc:docMk/>
            <pc:sldMk cId="982826356" sldId="389"/>
            <ac:spMk id="6" creationId="{E54528DA-B7BE-D126-5421-AD358E340C23}"/>
          </ac:spMkLst>
        </pc:spChg>
        <pc:picChg chg="add mod">
          <ac:chgData name="Stewart Robson" userId="S::stewartrobson@gateshead.gov.uk::8aec89a2-bb46-462c-9c69-7953017bb73c" providerId="AD" clId="Web-{DEE8F7A3-E2B2-4568-AC02-E44F9BDAF04D}" dt="2024-02-14T12:41:29.508" v="55" actId="14100"/>
          <ac:picMkLst>
            <pc:docMk/>
            <pc:sldMk cId="982826356" sldId="389"/>
            <ac:picMk id="4" creationId="{EC8DFBCA-EDA0-E5BC-D958-B159684EEB79}"/>
          </ac:picMkLst>
        </pc:picChg>
        <pc:picChg chg="add mod">
          <ac:chgData name="Stewart Robson" userId="S::stewartrobson@gateshead.gov.uk::8aec89a2-bb46-462c-9c69-7953017bb73c" providerId="AD" clId="Web-{DEE8F7A3-E2B2-4568-AC02-E44F9BDAF04D}" dt="2024-02-14T12:44:51.569" v="96" actId="14100"/>
          <ac:picMkLst>
            <pc:docMk/>
            <pc:sldMk cId="982826356" sldId="389"/>
            <ac:picMk id="5" creationId="{ABF7B079-3C31-102E-EF02-4146157A6A36}"/>
          </ac:picMkLst>
        </pc:picChg>
      </pc:sldChg>
      <pc:sldChg chg="addSp delSp modSp new del">
        <pc:chgData name="Stewart Robson" userId="S::stewartrobson@gateshead.gov.uk::8aec89a2-bb46-462c-9c69-7953017bb73c" providerId="AD" clId="Web-{DEE8F7A3-E2B2-4568-AC02-E44F9BDAF04D}" dt="2024-02-14T12:45:35.400" v="105"/>
        <pc:sldMkLst>
          <pc:docMk/>
          <pc:sldMk cId="1226598270" sldId="390"/>
        </pc:sldMkLst>
        <pc:spChg chg="del">
          <ac:chgData name="Stewart Robson" userId="S::stewartrobson@gateshead.gov.uk::8aec89a2-bb46-462c-9c69-7953017bb73c" providerId="AD" clId="Web-{DEE8F7A3-E2B2-4568-AC02-E44F9BDAF04D}" dt="2024-02-14T12:43:02.624" v="95"/>
          <ac:spMkLst>
            <pc:docMk/>
            <pc:sldMk cId="1226598270" sldId="390"/>
            <ac:spMk id="2" creationId="{E9CEAE3D-064C-A89D-7878-FC1590A33C43}"/>
          </ac:spMkLst>
        </pc:spChg>
        <pc:spChg chg="del">
          <ac:chgData name="Stewart Robson" userId="S::stewartrobson@gateshead.gov.uk::8aec89a2-bb46-462c-9c69-7953017bb73c" providerId="AD" clId="Web-{DEE8F7A3-E2B2-4568-AC02-E44F9BDAF04D}" dt="2024-02-14T12:42:04.291" v="61"/>
          <ac:spMkLst>
            <pc:docMk/>
            <pc:sldMk cId="1226598270" sldId="390"/>
            <ac:spMk id="3" creationId="{580F64AD-7E9C-6D58-B5D4-19041A2F23D0}"/>
          </ac:spMkLst>
        </pc:spChg>
        <pc:spChg chg="add mod">
          <ac:chgData name="Stewart Robson" userId="S::stewartrobson@gateshead.gov.uk::8aec89a2-bb46-462c-9c69-7953017bb73c" providerId="AD" clId="Web-{DEE8F7A3-E2B2-4568-AC02-E44F9BDAF04D}" dt="2024-02-14T12:42:43.935" v="94" actId="20577"/>
          <ac:spMkLst>
            <pc:docMk/>
            <pc:sldMk cId="1226598270" sldId="390"/>
            <ac:spMk id="7" creationId="{888FE3AF-58BA-CF65-3007-FED86F5ACF99}"/>
          </ac:spMkLst>
        </pc:spChg>
        <pc:picChg chg="add del mod ord">
          <ac:chgData name="Stewart Robson" userId="S::stewartrobson@gateshead.gov.uk::8aec89a2-bb46-462c-9c69-7953017bb73c" providerId="AD" clId="Web-{DEE8F7A3-E2B2-4568-AC02-E44F9BDAF04D}" dt="2024-02-14T12:42:15.902" v="64"/>
          <ac:picMkLst>
            <pc:docMk/>
            <pc:sldMk cId="1226598270" sldId="390"/>
            <ac:picMk id="4" creationId="{ABB8BE76-54BF-FCBB-7BF9-EBF4BA053E1E}"/>
          </ac:picMkLst>
        </pc:picChg>
        <pc:picChg chg="add del mod">
          <ac:chgData name="Stewart Robson" userId="S::stewartrobson@gateshead.gov.uk::8aec89a2-bb46-462c-9c69-7953017bb73c" providerId="AD" clId="Web-{DEE8F7A3-E2B2-4568-AC02-E44F9BDAF04D}" dt="2024-02-14T12:42:13.620" v="63"/>
          <ac:picMkLst>
            <pc:docMk/>
            <pc:sldMk cId="1226598270" sldId="390"/>
            <ac:picMk id="5" creationId="{1A4C8335-3CDB-BF6E-3AE8-C9AB16EACD03}"/>
          </ac:picMkLst>
        </pc:picChg>
      </pc:sldChg>
    </pc:docChg>
  </pc:docChgLst>
  <pc:docChgLst>
    <pc:chgData name="Tracy Willumsen" userId="S::tracywillumsen@gateshead.gov.uk::4fd40c23-caca-4664-a6b6-3167228c2cb6" providerId="AD" clId="Web-{5FE8B069-E391-72AC-A2BD-378087C8921A}"/>
    <pc:docChg chg="addSld modSld sldOrd">
      <pc:chgData name="Tracy Willumsen" userId="S::tracywillumsen@gateshead.gov.uk::4fd40c23-caca-4664-a6b6-3167228c2cb6" providerId="AD" clId="Web-{5FE8B069-E391-72AC-A2BD-378087C8921A}" dt="2024-02-14T14:49:19.621" v="1947" actId="20577"/>
      <pc:docMkLst>
        <pc:docMk/>
      </pc:docMkLst>
      <pc:sldChg chg="modSp">
        <pc:chgData name="Tracy Willumsen" userId="S::tracywillumsen@gateshead.gov.uk::4fd40c23-caca-4664-a6b6-3167228c2cb6" providerId="AD" clId="Web-{5FE8B069-E391-72AC-A2BD-378087C8921A}" dt="2024-02-13T15:40:41.374" v="329" actId="20577"/>
        <pc:sldMkLst>
          <pc:docMk/>
          <pc:sldMk cId="296716501" sldId="329"/>
        </pc:sldMkLst>
        <pc:spChg chg="mod">
          <ac:chgData name="Tracy Willumsen" userId="S::tracywillumsen@gateshead.gov.uk::4fd40c23-caca-4664-a6b6-3167228c2cb6" providerId="AD" clId="Web-{5FE8B069-E391-72AC-A2BD-378087C8921A}" dt="2024-02-13T15:40:41.374" v="329" actId="20577"/>
          <ac:spMkLst>
            <pc:docMk/>
            <pc:sldMk cId="296716501" sldId="329"/>
            <ac:spMk id="14" creationId="{D5AA4E39-3E88-07A4-1E1D-27A9C82416BD}"/>
          </ac:spMkLst>
        </pc:spChg>
      </pc:sldChg>
      <pc:sldChg chg="addSp delSp modSp add ord replId">
        <pc:chgData name="Tracy Willumsen" userId="S::tracywillumsen@gateshead.gov.uk::4fd40c23-caca-4664-a6b6-3167228c2cb6" providerId="AD" clId="Web-{5FE8B069-E391-72AC-A2BD-378087C8921A}" dt="2024-02-13T15:38:56.575" v="262" actId="1076"/>
        <pc:sldMkLst>
          <pc:docMk/>
          <pc:sldMk cId="3701224498" sldId="370"/>
        </pc:sldMkLst>
        <pc:spChg chg="mod">
          <ac:chgData name="Tracy Willumsen" userId="S::tracywillumsen@gateshead.gov.uk::4fd40c23-caca-4664-a6b6-3167228c2cb6" providerId="AD" clId="Web-{5FE8B069-E391-72AC-A2BD-378087C8921A}" dt="2024-02-13T15:38:56.575" v="262" actId="1076"/>
          <ac:spMkLst>
            <pc:docMk/>
            <pc:sldMk cId="3701224498" sldId="370"/>
            <ac:spMk id="4" creationId="{9CEBC2A7-3EBB-4DAE-982F-51757A50CB72}"/>
          </ac:spMkLst>
        </pc:spChg>
        <pc:spChg chg="mod">
          <ac:chgData name="Tracy Willumsen" userId="S::tracywillumsen@gateshead.gov.uk::4fd40c23-caca-4664-a6b6-3167228c2cb6" providerId="AD" clId="Web-{5FE8B069-E391-72AC-A2BD-378087C8921A}" dt="2024-02-13T15:38:51.934" v="261" actId="20577"/>
          <ac:spMkLst>
            <pc:docMk/>
            <pc:sldMk cId="3701224498" sldId="370"/>
            <ac:spMk id="8" creationId="{86B929DB-852E-225C-653B-1C52C5F205BC}"/>
          </ac:spMkLst>
        </pc:spChg>
        <pc:picChg chg="del">
          <ac:chgData name="Tracy Willumsen" userId="S::tracywillumsen@gateshead.gov.uk::4fd40c23-caca-4664-a6b6-3167228c2cb6" providerId="AD" clId="Web-{5FE8B069-E391-72AC-A2BD-378087C8921A}" dt="2024-02-13T15:37:55.698" v="248"/>
          <ac:picMkLst>
            <pc:docMk/>
            <pc:sldMk cId="3701224498" sldId="370"/>
            <ac:picMk id="2" creationId="{A7E693BB-91FE-4D74-556E-3A93308A968E}"/>
          </ac:picMkLst>
        </pc:picChg>
        <pc:picChg chg="add mod">
          <ac:chgData name="Tracy Willumsen" userId="S::tracywillumsen@gateshead.gov.uk::4fd40c23-caca-4664-a6b6-3167228c2cb6" providerId="AD" clId="Web-{5FE8B069-E391-72AC-A2BD-378087C8921A}" dt="2024-02-13T15:38:21.074" v="253" actId="1076"/>
          <ac:picMkLst>
            <pc:docMk/>
            <pc:sldMk cId="3701224498" sldId="370"/>
            <ac:picMk id="5" creationId="{1B1B6F84-E7FC-5893-08F1-5D2775C6888B}"/>
          </ac:picMkLst>
        </pc:picChg>
        <pc:picChg chg="ord">
          <ac:chgData name="Tracy Willumsen" userId="S::tracywillumsen@gateshead.gov.uk::4fd40c23-caca-4664-a6b6-3167228c2cb6" providerId="AD" clId="Web-{5FE8B069-E391-72AC-A2BD-378087C8921A}" dt="2024-02-13T15:38:26.246" v="254"/>
          <ac:picMkLst>
            <pc:docMk/>
            <pc:sldMk cId="3701224498" sldId="370"/>
            <ac:picMk id="7" creationId="{FDC8C27C-2A50-5150-A587-2BE51AED69D3}"/>
          </ac:picMkLst>
        </pc:picChg>
      </pc:sldChg>
      <pc:sldChg chg="addSp delSp modSp add replId">
        <pc:chgData name="Tracy Willumsen" userId="S::tracywillumsen@gateshead.gov.uk::4fd40c23-caca-4664-a6b6-3167228c2cb6" providerId="AD" clId="Web-{5FE8B069-E391-72AC-A2BD-378087C8921A}" dt="2024-02-14T14:48:36.042" v="1945" actId="20577"/>
        <pc:sldMkLst>
          <pc:docMk/>
          <pc:sldMk cId="2690158151" sldId="372"/>
        </pc:sldMkLst>
        <pc:spChg chg="mod">
          <ac:chgData name="Tracy Willumsen" userId="S::tracywillumsen@gateshead.gov.uk::4fd40c23-caca-4664-a6b6-3167228c2cb6" providerId="AD" clId="Web-{5FE8B069-E391-72AC-A2BD-378087C8921A}" dt="2024-02-13T15:40:05.655" v="308" actId="20577"/>
          <ac:spMkLst>
            <pc:docMk/>
            <pc:sldMk cId="2690158151" sldId="372"/>
            <ac:spMk id="4" creationId="{9CEBC2A7-3EBB-4DAE-982F-51757A50CB72}"/>
          </ac:spMkLst>
        </pc:spChg>
        <pc:spChg chg="mod">
          <ac:chgData name="Tracy Willumsen" userId="S::tracywillumsen@gateshead.gov.uk::4fd40c23-caca-4664-a6b6-3167228c2cb6" providerId="AD" clId="Web-{5FE8B069-E391-72AC-A2BD-378087C8921A}" dt="2024-02-14T14:48:36.042" v="1945" actId="20577"/>
          <ac:spMkLst>
            <pc:docMk/>
            <pc:sldMk cId="2690158151" sldId="372"/>
            <ac:spMk id="8" creationId="{86B929DB-852E-225C-653B-1C52C5F205BC}"/>
          </ac:spMkLst>
        </pc:spChg>
        <pc:picChg chg="add mod ord">
          <ac:chgData name="Tracy Willumsen" userId="S::tracywillumsen@gateshead.gov.uk::4fd40c23-caca-4664-a6b6-3167228c2cb6" providerId="AD" clId="Web-{5FE8B069-E391-72AC-A2BD-378087C8921A}" dt="2024-02-13T15:42:06.064" v="380"/>
          <ac:picMkLst>
            <pc:docMk/>
            <pc:sldMk cId="2690158151" sldId="372"/>
            <ac:picMk id="2" creationId="{E79C5902-EFE9-7077-E5ED-EB01FEC7CCE3}"/>
          </ac:picMkLst>
        </pc:picChg>
        <pc:picChg chg="del">
          <ac:chgData name="Tracy Willumsen" userId="S::tracywillumsen@gateshead.gov.uk::4fd40c23-caca-4664-a6b6-3167228c2cb6" providerId="AD" clId="Web-{5FE8B069-E391-72AC-A2BD-378087C8921A}" dt="2024-02-13T15:41:39.032" v="376"/>
          <ac:picMkLst>
            <pc:docMk/>
            <pc:sldMk cId="2690158151" sldId="372"/>
            <ac:picMk id="5" creationId="{1B1B6F84-E7FC-5893-08F1-5D2775C6888B}"/>
          </ac:picMkLst>
        </pc:picChg>
      </pc:sldChg>
      <pc:sldChg chg="addSp delSp modSp add replId">
        <pc:chgData name="Tracy Willumsen" userId="S::tracywillumsen@gateshead.gov.uk::4fd40c23-caca-4664-a6b6-3167228c2cb6" providerId="AD" clId="Web-{5FE8B069-E391-72AC-A2BD-378087C8921A}" dt="2024-02-13T15:47:23.478" v="759" actId="1076"/>
        <pc:sldMkLst>
          <pc:docMk/>
          <pc:sldMk cId="1317921228" sldId="373"/>
        </pc:sldMkLst>
        <pc:spChg chg="mod">
          <ac:chgData name="Tracy Willumsen" userId="S::tracywillumsen@gateshead.gov.uk::4fd40c23-caca-4664-a6b6-3167228c2cb6" providerId="AD" clId="Web-{5FE8B069-E391-72AC-A2BD-378087C8921A}" dt="2024-02-13T15:43:27.472" v="424" actId="20577"/>
          <ac:spMkLst>
            <pc:docMk/>
            <pc:sldMk cId="1317921228" sldId="373"/>
            <ac:spMk id="4" creationId="{9CEBC2A7-3EBB-4DAE-982F-51757A50CB72}"/>
          </ac:spMkLst>
        </pc:spChg>
        <pc:spChg chg="mod">
          <ac:chgData name="Tracy Willumsen" userId="S::tracywillumsen@gateshead.gov.uk::4fd40c23-caca-4664-a6b6-3167228c2cb6" providerId="AD" clId="Web-{5FE8B069-E391-72AC-A2BD-378087C8921A}" dt="2024-02-13T15:47:15.665" v="758" actId="1076"/>
          <ac:spMkLst>
            <pc:docMk/>
            <pc:sldMk cId="1317921228" sldId="373"/>
            <ac:spMk id="8" creationId="{86B929DB-852E-225C-653B-1C52C5F205BC}"/>
          </ac:spMkLst>
        </pc:spChg>
        <pc:picChg chg="del">
          <ac:chgData name="Tracy Willumsen" userId="S::tracywillumsen@gateshead.gov.uk::4fd40c23-caca-4664-a6b6-3167228c2cb6" providerId="AD" clId="Web-{5FE8B069-E391-72AC-A2BD-378087C8921A}" dt="2024-02-13T15:42:59.346" v="415"/>
          <ac:picMkLst>
            <pc:docMk/>
            <pc:sldMk cId="1317921228" sldId="373"/>
            <ac:picMk id="2" creationId="{E79C5902-EFE9-7077-E5ED-EB01FEC7CCE3}"/>
          </ac:picMkLst>
        </pc:picChg>
        <pc:picChg chg="add mod ord">
          <ac:chgData name="Tracy Willumsen" userId="S::tracywillumsen@gateshead.gov.uk::4fd40c23-caca-4664-a6b6-3167228c2cb6" providerId="AD" clId="Web-{5FE8B069-E391-72AC-A2BD-378087C8921A}" dt="2024-02-13T15:47:23.478" v="759" actId="1076"/>
          <ac:picMkLst>
            <pc:docMk/>
            <pc:sldMk cId="1317921228" sldId="373"/>
            <ac:picMk id="5" creationId="{45FE70BC-C5A5-6445-248F-F11A23F7C5C6}"/>
          </ac:picMkLst>
        </pc:picChg>
      </pc:sldChg>
      <pc:sldChg chg="addSp delSp modSp add replId">
        <pc:chgData name="Tracy Willumsen" userId="S::tracywillumsen@gateshead.gov.uk::4fd40c23-caca-4664-a6b6-3167228c2cb6" providerId="AD" clId="Web-{5FE8B069-E391-72AC-A2BD-378087C8921A}" dt="2024-02-14T14:49:19.621" v="1947" actId="20577"/>
        <pc:sldMkLst>
          <pc:docMk/>
          <pc:sldMk cId="2266483096" sldId="374"/>
        </pc:sldMkLst>
        <pc:spChg chg="mod">
          <ac:chgData name="Tracy Willumsen" userId="S::tracywillumsen@gateshead.gov.uk::4fd40c23-caca-4664-a6b6-3167228c2cb6" providerId="AD" clId="Web-{5FE8B069-E391-72AC-A2BD-378087C8921A}" dt="2024-02-13T15:52:12.703" v="924" actId="20577"/>
          <ac:spMkLst>
            <pc:docMk/>
            <pc:sldMk cId="2266483096" sldId="374"/>
            <ac:spMk id="4" creationId="{9CEBC2A7-3EBB-4DAE-982F-51757A50CB72}"/>
          </ac:spMkLst>
        </pc:spChg>
        <pc:spChg chg="del mod">
          <ac:chgData name="Tracy Willumsen" userId="S::tracywillumsen@gateshead.gov.uk::4fd40c23-caca-4664-a6b6-3167228c2cb6" providerId="AD" clId="Web-{5FE8B069-E391-72AC-A2BD-378087C8921A}" dt="2024-02-13T15:50:30.092" v="814"/>
          <ac:spMkLst>
            <pc:docMk/>
            <pc:sldMk cId="2266483096" sldId="374"/>
            <ac:spMk id="6" creationId="{87EB1686-8CCC-E237-B087-CB4A4EE4DA50}"/>
          </ac:spMkLst>
        </pc:spChg>
        <pc:spChg chg="del mod">
          <ac:chgData name="Tracy Willumsen" userId="S::tracywillumsen@gateshead.gov.uk::4fd40c23-caca-4664-a6b6-3167228c2cb6" providerId="AD" clId="Web-{5FE8B069-E391-72AC-A2BD-378087C8921A}" dt="2024-02-13T15:48:29.557" v="804"/>
          <ac:spMkLst>
            <pc:docMk/>
            <pc:sldMk cId="2266483096" sldId="374"/>
            <ac:spMk id="8" creationId="{86B929DB-852E-225C-653B-1C52C5F205BC}"/>
          </ac:spMkLst>
        </pc:spChg>
        <pc:spChg chg="add mod">
          <ac:chgData name="Tracy Willumsen" userId="S::tracywillumsen@gateshead.gov.uk::4fd40c23-caca-4664-a6b6-3167228c2cb6" providerId="AD" clId="Web-{5FE8B069-E391-72AC-A2BD-378087C8921A}" dt="2024-02-14T14:49:19.621" v="1947" actId="20577"/>
          <ac:spMkLst>
            <pc:docMk/>
            <pc:sldMk cId="2266483096" sldId="374"/>
            <ac:spMk id="10" creationId="{981491A8-D3C1-C898-7215-AE627392B9DB}"/>
          </ac:spMkLst>
        </pc:spChg>
        <pc:picChg chg="add mod ord">
          <ac:chgData name="Tracy Willumsen" userId="S::tracywillumsen@gateshead.gov.uk::4fd40c23-caca-4664-a6b6-3167228c2cb6" providerId="AD" clId="Web-{5FE8B069-E391-72AC-A2BD-378087C8921A}" dt="2024-02-13T15:50:12.029" v="812"/>
          <ac:picMkLst>
            <pc:docMk/>
            <pc:sldMk cId="2266483096" sldId="374"/>
            <ac:picMk id="2" creationId="{B7821033-64E0-2844-B847-CC2EC9BCB140}"/>
          </ac:picMkLst>
        </pc:picChg>
        <pc:picChg chg="del">
          <ac:chgData name="Tracy Willumsen" userId="S::tracywillumsen@gateshead.gov.uk::4fd40c23-caca-4664-a6b6-3167228c2cb6" providerId="AD" clId="Web-{5FE8B069-E391-72AC-A2BD-378087C8921A}" dt="2024-02-13T15:48:37.886" v="807"/>
          <ac:picMkLst>
            <pc:docMk/>
            <pc:sldMk cId="2266483096" sldId="374"/>
            <ac:picMk id="5" creationId="{45FE70BC-C5A5-6445-248F-F11A23F7C5C6}"/>
          </ac:picMkLst>
        </pc:picChg>
      </pc:sldChg>
    </pc:docChg>
  </pc:docChgLst>
  <pc:docChgLst>
    <pc:chgData name="Helen Sutton" userId="24de8aa8-fc17-4d67-9a86-ccdac84cbda3" providerId="ADAL" clId="{2F74B100-81D2-4C39-B50F-A6C50BEF5A3A}"/>
    <pc:docChg chg="undo custSel modSld">
      <pc:chgData name="Helen Sutton" userId="24de8aa8-fc17-4d67-9a86-ccdac84cbda3" providerId="ADAL" clId="{2F74B100-81D2-4C39-B50F-A6C50BEF5A3A}" dt="2024-02-14T14:46:39.470" v="188" actId="404"/>
      <pc:docMkLst>
        <pc:docMk/>
      </pc:docMkLst>
      <pc:sldChg chg="modSp mod">
        <pc:chgData name="Helen Sutton" userId="24de8aa8-fc17-4d67-9a86-ccdac84cbda3" providerId="ADAL" clId="{2F74B100-81D2-4C39-B50F-A6C50BEF5A3A}" dt="2024-02-14T14:46:39.470" v="188" actId="404"/>
        <pc:sldMkLst>
          <pc:docMk/>
          <pc:sldMk cId="3553568196" sldId="325"/>
        </pc:sldMkLst>
        <pc:spChg chg="mod">
          <ac:chgData name="Helen Sutton" userId="24de8aa8-fc17-4d67-9a86-ccdac84cbda3" providerId="ADAL" clId="{2F74B100-81D2-4C39-B50F-A6C50BEF5A3A}" dt="2024-02-14T14:46:39.470" v="188" actId="404"/>
          <ac:spMkLst>
            <pc:docMk/>
            <pc:sldMk cId="3553568196" sldId="325"/>
            <ac:spMk id="2" creationId="{0CF9A5C1-3DCA-0037-7A96-4C094EB680BA}"/>
          </ac:spMkLst>
        </pc:spChg>
      </pc:sldChg>
    </pc:docChg>
  </pc:docChgLst>
  <pc:docChgLst>
    <pc:chgData name="David Bloomfield" userId="S::davidbloomfield@gateshead.gov.uk::f85d9f93-eee3-45fe-a5e5-e020bcb89123" providerId="AD" clId="Web-{02A90667-51A1-B070-49E1-770157DA9E98}"/>
    <pc:docChg chg="addSld delSld modSld">
      <pc:chgData name="David Bloomfield" userId="S::davidbloomfield@gateshead.gov.uk::f85d9f93-eee3-45fe-a5e5-e020bcb89123" providerId="AD" clId="Web-{02A90667-51A1-B070-49E1-770157DA9E98}" dt="2024-02-13T17:59:29.451" v="1121" actId="20577"/>
      <pc:docMkLst>
        <pc:docMk/>
      </pc:docMkLst>
      <pc:sldChg chg="addSp modSp">
        <pc:chgData name="David Bloomfield" userId="S::davidbloomfield@gateshead.gov.uk::f85d9f93-eee3-45fe-a5e5-e020bcb89123" providerId="AD" clId="Web-{02A90667-51A1-B070-49E1-770157DA9E98}" dt="2024-02-13T17:59:29.451" v="1121" actId="20577"/>
        <pc:sldMkLst>
          <pc:docMk/>
          <pc:sldMk cId="1756896303" sldId="364"/>
        </pc:sldMkLst>
        <pc:spChg chg="add mod">
          <ac:chgData name="David Bloomfield" userId="S::davidbloomfield@gateshead.gov.uk::f85d9f93-eee3-45fe-a5e5-e020bcb89123" providerId="AD" clId="Web-{02A90667-51A1-B070-49E1-770157DA9E98}" dt="2024-02-13T17:59:29.451" v="1121" actId="20577"/>
          <ac:spMkLst>
            <pc:docMk/>
            <pc:sldMk cId="1756896303" sldId="364"/>
            <ac:spMk id="2" creationId="{28064731-BF47-8969-D1AB-396A2FA29942}"/>
          </ac:spMkLst>
        </pc:spChg>
      </pc:sldChg>
      <pc:sldChg chg="addSp delSp modSp add">
        <pc:chgData name="David Bloomfield" userId="S::davidbloomfield@gateshead.gov.uk::f85d9f93-eee3-45fe-a5e5-e020bcb89123" providerId="AD" clId="Web-{02A90667-51A1-B070-49E1-770157DA9E98}" dt="2024-02-13T17:26:53.900" v="379" actId="1076"/>
        <pc:sldMkLst>
          <pc:docMk/>
          <pc:sldMk cId="2276712616" sldId="381"/>
        </pc:sldMkLst>
        <pc:spChg chg="mod">
          <ac:chgData name="David Bloomfield" userId="S::davidbloomfield@gateshead.gov.uk::f85d9f93-eee3-45fe-a5e5-e020bcb89123" providerId="AD" clId="Web-{02A90667-51A1-B070-49E1-770157DA9E98}" dt="2024-02-13T17:22:47.134" v="297" actId="20577"/>
          <ac:spMkLst>
            <pc:docMk/>
            <pc:sldMk cId="2276712616" sldId="381"/>
            <ac:spMk id="4" creationId="{A1B8F6BA-9B48-646D-4D67-2201A79910BD}"/>
          </ac:spMkLst>
        </pc:spChg>
        <pc:spChg chg="mod">
          <ac:chgData name="David Bloomfield" userId="S::davidbloomfield@gateshead.gov.uk::f85d9f93-eee3-45fe-a5e5-e020bcb89123" providerId="AD" clId="Web-{02A90667-51A1-B070-49E1-770157DA9E98}" dt="2024-02-13T17:26:11.037" v="375" actId="20577"/>
          <ac:spMkLst>
            <pc:docMk/>
            <pc:sldMk cId="2276712616" sldId="381"/>
            <ac:spMk id="13" creationId="{45BFA5B7-90E8-D91C-8750-5BDE4BFD5E51}"/>
          </ac:spMkLst>
        </pc:spChg>
        <pc:picChg chg="add mod">
          <ac:chgData name="David Bloomfield" userId="S::davidbloomfield@gateshead.gov.uk::f85d9f93-eee3-45fe-a5e5-e020bcb89123" providerId="AD" clId="Web-{02A90667-51A1-B070-49E1-770157DA9E98}" dt="2024-02-13T17:24:43.641" v="368" actId="1076"/>
          <ac:picMkLst>
            <pc:docMk/>
            <pc:sldMk cId="2276712616" sldId="381"/>
            <ac:picMk id="2" creationId="{7D927F50-C5D0-A6BE-5A33-443558432EF7}"/>
          </ac:picMkLst>
        </pc:picChg>
        <pc:picChg chg="del">
          <ac:chgData name="David Bloomfield" userId="S::davidbloomfield@gateshead.gov.uk::f85d9f93-eee3-45fe-a5e5-e020bcb89123" providerId="AD" clId="Web-{02A90667-51A1-B070-49E1-770157DA9E98}" dt="2024-02-13T17:24:37.828" v="367"/>
          <ac:picMkLst>
            <pc:docMk/>
            <pc:sldMk cId="2276712616" sldId="381"/>
            <ac:picMk id="3" creationId="{C427F1EA-BEDE-5280-FE1A-98B5DEE7A795}"/>
          </ac:picMkLst>
        </pc:picChg>
        <pc:picChg chg="del">
          <ac:chgData name="David Bloomfield" userId="S::davidbloomfield@gateshead.gov.uk::f85d9f93-eee3-45fe-a5e5-e020bcb89123" providerId="AD" clId="Web-{02A90667-51A1-B070-49E1-770157DA9E98}" dt="2024-02-13T17:26:49.337" v="378"/>
          <ac:picMkLst>
            <pc:docMk/>
            <pc:sldMk cId="2276712616" sldId="381"/>
            <ac:picMk id="5" creationId="{A87AD510-D640-BE68-945B-EC8B94F4C4DD}"/>
          </ac:picMkLst>
        </pc:picChg>
        <pc:picChg chg="add mod">
          <ac:chgData name="David Bloomfield" userId="S::davidbloomfield@gateshead.gov.uk::f85d9f93-eee3-45fe-a5e5-e020bcb89123" providerId="AD" clId="Web-{02A90667-51A1-B070-49E1-770157DA9E98}" dt="2024-02-13T17:26:53.900" v="379" actId="1076"/>
          <ac:picMkLst>
            <pc:docMk/>
            <pc:sldMk cId="2276712616" sldId="381"/>
            <ac:picMk id="6" creationId="{046502EB-ACDF-8FB2-978E-9F44307E514B}"/>
          </ac:picMkLst>
        </pc:picChg>
      </pc:sldChg>
      <pc:sldChg chg="delSp modSp add replId">
        <pc:chgData name="David Bloomfield" userId="S::davidbloomfield@gateshead.gov.uk::f85d9f93-eee3-45fe-a5e5-e020bcb89123" providerId="AD" clId="Web-{02A90667-51A1-B070-49E1-770157DA9E98}" dt="2024-02-13T17:31:28.496" v="604"/>
        <pc:sldMkLst>
          <pc:docMk/>
          <pc:sldMk cId="2229337755" sldId="382"/>
        </pc:sldMkLst>
        <pc:spChg chg="mod">
          <ac:chgData name="David Bloomfield" userId="S::davidbloomfield@gateshead.gov.uk::f85d9f93-eee3-45fe-a5e5-e020bcb89123" providerId="AD" clId="Web-{02A90667-51A1-B070-49E1-770157DA9E98}" dt="2024-02-13T17:28:25.750" v="435" actId="20577"/>
          <ac:spMkLst>
            <pc:docMk/>
            <pc:sldMk cId="2229337755" sldId="382"/>
            <ac:spMk id="4" creationId="{A1B8F6BA-9B48-646D-4D67-2201A79910BD}"/>
          </ac:spMkLst>
        </pc:spChg>
        <pc:spChg chg="mod">
          <ac:chgData name="David Bloomfield" userId="S::davidbloomfield@gateshead.gov.uk::f85d9f93-eee3-45fe-a5e5-e020bcb89123" providerId="AD" clId="Web-{02A90667-51A1-B070-49E1-770157DA9E98}" dt="2024-02-13T17:31:23.683" v="603" actId="20577"/>
          <ac:spMkLst>
            <pc:docMk/>
            <pc:sldMk cId="2229337755" sldId="382"/>
            <ac:spMk id="13" creationId="{45BFA5B7-90E8-D91C-8750-5BDE4BFD5E51}"/>
          </ac:spMkLst>
        </pc:spChg>
        <pc:picChg chg="del">
          <ac:chgData name="David Bloomfield" userId="S::davidbloomfield@gateshead.gov.uk::f85d9f93-eee3-45fe-a5e5-e020bcb89123" providerId="AD" clId="Web-{02A90667-51A1-B070-49E1-770157DA9E98}" dt="2024-02-13T17:31:28.496" v="604"/>
          <ac:picMkLst>
            <pc:docMk/>
            <pc:sldMk cId="2229337755" sldId="382"/>
            <ac:picMk id="2" creationId="{7D927F50-C5D0-A6BE-5A33-443558432EF7}"/>
          </ac:picMkLst>
        </pc:picChg>
        <pc:picChg chg="del">
          <ac:chgData name="David Bloomfield" userId="S::davidbloomfield@gateshead.gov.uk::f85d9f93-eee3-45fe-a5e5-e020bcb89123" providerId="AD" clId="Web-{02A90667-51A1-B070-49E1-770157DA9E98}" dt="2024-02-13T17:30:39.555" v="571"/>
          <ac:picMkLst>
            <pc:docMk/>
            <pc:sldMk cId="2229337755" sldId="382"/>
            <ac:picMk id="6" creationId="{046502EB-ACDF-8FB2-978E-9F44307E514B}"/>
          </ac:picMkLst>
        </pc:picChg>
      </pc:sldChg>
      <pc:sldChg chg="addSp delSp modSp add replId">
        <pc:chgData name="David Bloomfield" userId="S::davidbloomfield@gateshead.gov.uk::f85d9f93-eee3-45fe-a5e5-e020bcb89123" providerId="AD" clId="Web-{02A90667-51A1-B070-49E1-770157DA9E98}" dt="2024-02-13T17:36:01.092" v="673" actId="1076"/>
        <pc:sldMkLst>
          <pc:docMk/>
          <pc:sldMk cId="3403318737" sldId="383"/>
        </pc:sldMkLst>
        <pc:spChg chg="add del mod">
          <ac:chgData name="David Bloomfield" userId="S::davidbloomfield@gateshead.gov.uk::f85d9f93-eee3-45fe-a5e5-e020bcb89123" providerId="AD" clId="Web-{02A90667-51A1-B070-49E1-770157DA9E98}" dt="2024-02-13T17:33:19.847" v="631"/>
          <ac:spMkLst>
            <pc:docMk/>
            <pc:sldMk cId="3403318737" sldId="383"/>
            <ac:spMk id="2" creationId="{B7D9ECB5-0E84-AB38-10B5-828EBAAA364E}"/>
          </ac:spMkLst>
        </pc:spChg>
        <pc:spChg chg="add mod">
          <ac:chgData name="David Bloomfield" userId="S::davidbloomfield@gateshead.gov.uk::f85d9f93-eee3-45fe-a5e5-e020bcb89123" providerId="AD" clId="Web-{02A90667-51A1-B070-49E1-770157DA9E98}" dt="2024-02-13T17:33:46.583" v="648" actId="20577"/>
          <ac:spMkLst>
            <pc:docMk/>
            <pc:sldMk cId="3403318737" sldId="383"/>
            <ac:spMk id="5" creationId="{49180461-33B9-FA70-F3C4-45444D3D35A8}"/>
          </ac:spMkLst>
        </pc:spChg>
        <pc:spChg chg="add mod">
          <ac:chgData name="David Bloomfield" userId="S::davidbloomfield@gateshead.gov.uk::f85d9f93-eee3-45fe-a5e5-e020bcb89123" providerId="AD" clId="Web-{02A90667-51A1-B070-49E1-770157DA9E98}" dt="2024-02-13T17:35:18.621" v="666" actId="1076"/>
          <ac:spMkLst>
            <pc:docMk/>
            <pc:sldMk cId="3403318737" sldId="383"/>
            <ac:spMk id="8" creationId="{FD686FED-0F5A-AD76-4730-9D0B43E93B21}"/>
          </ac:spMkLst>
        </pc:spChg>
        <pc:spChg chg="add mod">
          <ac:chgData name="David Bloomfield" userId="S::davidbloomfield@gateshead.gov.uk::f85d9f93-eee3-45fe-a5e5-e020bcb89123" providerId="AD" clId="Web-{02A90667-51A1-B070-49E1-770157DA9E98}" dt="2024-02-13T17:36:01.092" v="673" actId="1076"/>
          <ac:spMkLst>
            <pc:docMk/>
            <pc:sldMk cId="3403318737" sldId="383"/>
            <ac:spMk id="9" creationId="{ECBE9B75-E545-1CCE-6668-65964255CCDA}"/>
          </ac:spMkLst>
        </pc:spChg>
        <pc:spChg chg="mod">
          <ac:chgData name="David Bloomfield" userId="S::davidbloomfield@gateshead.gov.uk::f85d9f93-eee3-45fe-a5e5-e020bcb89123" providerId="AD" clId="Web-{02A90667-51A1-B070-49E1-770157DA9E98}" dt="2024-02-13T17:34:47.509" v="657" actId="20577"/>
          <ac:spMkLst>
            <pc:docMk/>
            <pc:sldMk cId="3403318737" sldId="383"/>
            <ac:spMk id="13" creationId="{45BFA5B7-90E8-D91C-8750-5BDE4BFD5E51}"/>
          </ac:spMkLst>
        </pc:spChg>
        <pc:picChg chg="add mod">
          <ac:chgData name="David Bloomfield" userId="S::davidbloomfield@gateshead.gov.uk::f85d9f93-eee3-45fe-a5e5-e020bcb89123" providerId="AD" clId="Web-{02A90667-51A1-B070-49E1-770157DA9E98}" dt="2024-02-13T17:35:23.387" v="667" actId="14100"/>
          <ac:picMkLst>
            <pc:docMk/>
            <pc:sldMk cId="3403318737" sldId="383"/>
            <ac:picMk id="3" creationId="{4C8FD7BB-DCE7-E964-970C-99782837F598}"/>
          </ac:picMkLst>
        </pc:picChg>
        <pc:picChg chg="add del mod">
          <ac:chgData name="David Bloomfield" userId="S::davidbloomfield@gateshead.gov.uk::f85d9f93-eee3-45fe-a5e5-e020bcb89123" providerId="AD" clId="Web-{02A90667-51A1-B070-49E1-770157DA9E98}" dt="2024-02-13T17:33:50.630" v="649"/>
          <ac:picMkLst>
            <pc:docMk/>
            <pc:sldMk cId="3403318737" sldId="383"/>
            <ac:picMk id="6" creationId="{4B5863AE-F6B2-D4F9-1292-F3DEDD2183E6}"/>
          </ac:picMkLst>
        </pc:picChg>
        <pc:picChg chg="add mod">
          <ac:chgData name="David Bloomfield" userId="S::davidbloomfield@gateshead.gov.uk::f85d9f93-eee3-45fe-a5e5-e020bcb89123" providerId="AD" clId="Web-{02A90667-51A1-B070-49E1-770157DA9E98}" dt="2024-02-13T17:35:34.934" v="668" actId="14100"/>
          <ac:picMkLst>
            <pc:docMk/>
            <pc:sldMk cId="3403318737" sldId="383"/>
            <ac:picMk id="7" creationId="{DA5E80D9-0279-F93C-AEEF-5F297A40CAF7}"/>
          </ac:picMkLst>
        </pc:picChg>
      </pc:sldChg>
      <pc:sldChg chg="addSp delSp modSp add">
        <pc:chgData name="David Bloomfield" userId="S::davidbloomfield@gateshead.gov.uk::f85d9f93-eee3-45fe-a5e5-e020bcb89123" providerId="AD" clId="Web-{02A90667-51A1-B070-49E1-770157DA9E98}" dt="2024-02-13T17:40:07.937" v="696" actId="20577"/>
        <pc:sldMkLst>
          <pc:docMk/>
          <pc:sldMk cId="1106636546" sldId="385"/>
        </pc:sldMkLst>
        <pc:spChg chg="mod">
          <ac:chgData name="David Bloomfield" userId="S::davidbloomfield@gateshead.gov.uk::f85d9f93-eee3-45fe-a5e5-e020bcb89123" providerId="AD" clId="Web-{02A90667-51A1-B070-49E1-770157DA9E98}" dt="2024-02-13T17:38:03.491" v="680" actId="20577"/>
          <ac:spMkLst>
            <pc:docMk/>
            <pc:sldMk cId="1106636546" sldId="385"/>
            <ac:spMk id="8" creationId="{7A17C778-A9E0-B0DA-1BEF-91D6A54ECC9A}"/>
          </ac:spMkLst>
        </pc:spChg>
        <pc:spChg chg="mod">
          <ac:chgData name="David Bloomfield" userId="S::davidbloomfield@gateshead.gov.uk::f85d9f93-eee3-45fe-a5e5-e020bcb89123" providerId="AD" clId="Web-{02A90667-51A1-B070-49E1-770157DA9E98}" dt="2024-02-13T17:40:07.937" v="696" actId="20577"/>
          <ac:spMkLst>
            <pc:docMk/>
            <pc:sldMk cId="1106636546" sldId="385"/>
            <ac:spMk id="16" creationId="{3454EE18-ECF2-E0FC-0018-0E8587F3ECE8}"/>
          </ac:spMkLst>
        </pc:spChg>
        <pc:picChg chg="del">
          <ac:chgData name="David Bloomfield" userId="S::davidbloomfield@gateshead.gov.uk::f85d9f93-eee3-45fe-a5e5-e020bcb89123" providerId="AD" clId="Web-{02A90667-51A1-B070-49E1-770157DA9E98}" dt="2024-02-13T17:39:28.856" v="686"/>
          <ac:picMkLst>
            <pc:docMk/>
            <pc:sldMk cId="1106636546" sldId="385"/>
            <ac:picMk id="2" creationId="{C4B49D43-8027-FA53-0511-8E266A074251}"/>
          </ac:picMkLst>
        </pc:picChg>
        <pc:picChg chg="add mod">
          <ac:chgData name="David Bloomfield" userId="S::davidbloomfield@gateshead.gov.uk::f85d9f93-eee3-45fe-a5e5-e020bcb89123" providerId="AD" clId="Web-{02A90667-51A1-B070-49E1-770157DA9E98}" dt="2024-02-13T17:39:33.356" v="687" actId="1076"/>
          <ac:picMkLst>
            <pc:docMk/>
            <pc:sldMk cId="1106636546" sldId="385"/>
            <ac:picMk id="3" creationId="{74292863-52FA-0B99-E16D-A27C7ABC732B}"/>
          </ac:picMkLst>
        </pc:picChg>
      </pc:sldChg>
      <pc:sldChg chg="addSp delSp modSp add replId">
        <pc:chgData name="David Bloomfield" userId="S::davidbloomfield@gateshead.gov.uk::f85d9f93-eee3-45fe-a5e5-e020bcb89123" providerId="AD" clId="Web-{02A90667-51A1-B070-49E1-770157DA9E98}" dt="2024-02-13T17:59:13.434" v="1113" actId="1076"/>
        <pc:sldMkLst>
          <pc:docMk/>
          <pc:sldMk cId="3143532908" sldId="386"/>
        </pc:sldMkLst>
        <pc:spChg chg="add del mod">
          <ac:chgData name="David Bloomfield" userId="S::davidbloomfield@gateshead.gov.uk::f85d9f93-eee3-45fe-a5e5-e020bcb89123" providerId="AD" clId="Web-{02A90667-51A1-B070-49E1-770157DA9E98}" dt="2024-02-13T17:47:44.373" v="898"/>
          <ac:spMkLst>
            <pc:docMk/>
            <pc:sldMk cId="3143532908" sldId="386"/>
            <ac:spMk id="5" creationId="{89C9806B-3913-54C9-52AC-61136F86F3AD}"/>
          </ac:spMkLst>
        </pc:spChg>
        <pc:spChg chg="mod">
          <ac:chgData name="David Bloomfield" userId="S::davidbloomfield@gateshead.gov.uk::f85d9f93-eee3-45fe-a5e5-e020bcb89123" providerId="AD" clId="Web-{02A90667-51A1-B070-49E1-770157DA9E98}" dt="2024-02-13T17:55:32.232" v="956" actId="20577"/>
          <ac:spMkLst>
            <pc:docMk/>
            <pc:sldMk cId="3143532908" sldId="386"/>
            <ac:spMk id="8" creationId="{7A17C778-A9E0-B0DA-1BEF-91D6A54ECC9A}"/>
          </ac:spMkLst>
        </pc:spChg>
        <pc:spChg chg="mod">
          <ac:chgData name="David Bloomfield" userId="S::davidbloomfield@gateshead.gov.uk::f85d9f93-eee3-45fe-a5e5-e020bcb89123" providerId="AD" clId="Web-{02A90667-51A1-B070-49E1-770157DA9E98}" dt="2024-02-13T17:59:09.653" v="1112" actId="14100"/>
          <ac:spMkLst>
            <pc:docMk/>
            <pc:sldMk cId="3143532908" sldId="386"/>
            <ac:spMk id="16" creationId="{3454EE18-ECF2-E0FC-0018-0E8587F3ECE8}"/>
          </ac:spMkLst>
        </pc:spChg>
        <pc:picChg chg="add del mod">
          <ac:chgData name="David Bloomfield" userId="S::davidbloomfield@gateshead.gov.uk::f85d9f93-eee3-45fe-a5e5-e020bcb89123" providerId="AD" clId="Web-{02A90667-51A1-B070-49E1-770157DA9E98}" dt="2024-02-13T17:55:57.609" v="958"/>
          <ac:picMkLst>
            <pc:docMk/>
            <pc:sldMk cId="3143532908" sldId="386"/>
            <ac:picMk id="2" creationId="{3D8AC2A5-7705-C635-F403-DA6922C8F99E}"/>
          </ac:picMkLst>
        </pc:picChg>
        <pc:picChg chg="del mod">
          <ac:chgData name="David Bloomfield" userId="S::davidbloomfield@gateshead.gov.uk::f85d9f93-eee3-45fe-a5e5-e020bcb89123" providerId="AD" clId="Web-{02A90667-51A1-B070-49E1-770157DA9E98}" dt="2024-02-13T17:55:58.437" v="959"/>
          <ac:picMkLst>
            <pc:docMk/>
            <pc:sldMk cId="3143532908" sldId="386"/>
            <ac:picMk id="3" creationId="{74292863-52FA-0B99-E16D-A27C7ABC732B}"/>
          </ac:picMkLst>
        </pc:picChg>
        <pc:picChg chg="add del mod">
          <ac:chgData name="David Bloomfield" userId="S::davidbloomfield@gateshead.gov.uk::f85d9f93-eee3-45fe-a5e5-e020bcb89123" providerId="AD" clId="Web-{02A90667-51A1-B070-49E1-770157DA9E98}" dt="2024-02-13T17:55:59.406" v="960"/>
          <ac:picMkLst>
            <pc:docMk/>
            <pc:sldMk cId="3143532908" sldId="386"/>
            <ac:picMk id="4" creationId="{FF3E0F54-0013-A72B-919E-912DEA44D116}"/>
          </ac:picMkLst>
        </pc:picChg>
        <pc:picChg chg="add mod">
          <ac:chgData name="David Bloomfield" userId="S::davidbloomfield@gateshead.gov.uk::f85d9f93-eee3-45fe-a5e5-e020bcb89123" providerId="AD" clId="Web-{02A90667-51A1-B070-49E1-770157DA9E98}" dt="2024-02-13T17:59:13.434" v="1113" actId="1076"/>
          <ac:picMkLst>
            <pc:docMk/>
            <pc:sldMk cId="3143532908" sldId="386"/>
            <ac:picMk id="6" creationId="{3E167241-2D6A-5F4E-79AA-E1EE57106C61}"/>
          </ac:picMkLst>
        </pc:picChg>
      </pc:sldChg>
      <pc:sldChg chg="add replId">
        <pc:chgData name="David Bloomfield" userId="S::davidbloomfield@gateshead.gov.uk::f85d9f93-eee3-45fe-a5e5-e020bcb89123" providerId="AD" clId="Web-{02A90667-51A1-B070-49E1-770157DA9E98}" dt="2024-02-13T17:54:58.027" v="911"/>
        <pc:sldMkLst>
          <pc:docMk/>
          <pc:sldMk cId="842237131" sldId="387"/>
        </pc:sldMkLst>
      </pc:sldChg>
      <pc:sldChg chg="add del">
        <pc:chgData name="David Bloomfield" userId="S::davidbloomfield@gateshead.gov.uk::f85d9f93-eee3-45fe-a5e5-e020bcb89123" providerId="AD" clId="Web-{02A90667-51A1-B070-49E1-770157DA9E98}" dt="2024-02-13T17:45:47.725" v="849"/>
        <pc:sldMkLst>
          <pc:docMk/>
          <pc:sldMk cId="1475975088" sldId="387"/>
        </pc:sldMkLst>
      </pc:sldChg>
    </pc:docChg>
  </pc:docChgLst>
  <pc:docChgLst>
    <pc:chgData name="Saidat Alli" userId="S::saidatalli@gateshead.gov.uk::830a1cd3-29b1-4d85-a501-7ca185ba6121" providerId="AD" clId="Web-{490DAA30-09E3-4EF5-B6F5-126F1F8F53F8}"/>
    <pc:docChg chg="addSld modSld">
      <pc:chgData name="Saidat Alli" userId="S::saidatalli@gateshead.gov.uk::830a1cd3-29b1-4d85-a501-7ca185ba6121" providerId="AD" clId="Web-{490DAA30-09E3-4EF5-B6F5-126F1F8F53F8}" dt="2024-02-13T17:08:31.698" v="227" actId="20577"/>
      <pc:docMkLst>
        <pc:docMk/>
      </pc:docMkLst>
      <pc:sldChg chg="modSp">
        <pc:chgData name="Saidat Alli" userId="S::saidatalli@gateshead.gov.uk::830a1cd3-29b1-4d85-a501-7ca185ba6121" providerId="AD" clId="Web-{490DAA30-09E3-4EF5-B6F5-126F1F8F53F8}" dt="2024-02-13T17:07:30.712" v="222" actId="20577"/>
        <pc:sldMkLst>
          <pc:docMk/>
          <pc:sldMk cId="2823120958" sldId="330"/>
        </pc:sldMkLst>
        <pc:spChg chg="mod">
          <ac:chgData name="Saidat Alli" userId="S::saidatalli@gateshead.gov.uk::830a1cd3-29b1-4d85-a501-7ca185ba6121" providerId="AD" clId="Web-{490DAA30-09E3-4EF5-B6F5-126F1F8F53F8}" dt="2024-02-13T17:07:30.712" v="222" actId="20577"/>
          <ac:spMkLst>
            <pc:docMk/>
            <pc:sldMk cId="2823120958" sldId="330"/>
            <ac:spMk id="3" creationId="{7AF84A05-065A-47AE-B8B8-F6CCAF357AE9}"/>
          </ac:spMkLst>
        </pc:spChg>
      </pc:sldChg>
      <pc:sldChg chg="addSp delSp modSp">
        <pc:chgData name="Saidat Alli" userId="S::saidatalli@gateshead.gov.uk::830a1cd3-29b1-4d85-a501-7ca185ba6121" providerId="AD" clId="Web-{490DAA30-09E3-4EF5-B6F5-126F1F8F53F8}" dt="2024-02-13T17:07:54.166" v="223" actId="20577"/>
        <pc:sldMkLst>
          <pc:docMk/>
          <pc:sldMk cId="397875943" sldId="365"/>
        </pc:sldMkLst>
        <pc:spChg chg="add mod">
          <ac:chgData name="Saidat Alli" userId="S::saidatalli@gateshead.gov.uk::830a1cd3-29b1-4d85-a501-7ca185ba6121" providerId="AD" clId="Web-{490DAA30-09E3-4EF5-B6F5-126F1F8F53F8}" dt="2024-02-13T17:07:54.166" v="223" actId="20577"/>
          <ac:spMkLst>
            <pc:docMk/>
            <pc:sldMk cId="397875943" sldId="365"/>
            <ac:spMk id="2" creationId="{29BAC873-A509-4AE6-E68F-27C43AA9FA27}"/>
          </ac:spMkLst>
        </pc:spChg>
        <pc:picChg chg="add del mod">
          <ac:chgData name="Saidat Alli" userId="S::saidatalli@gateshead.gov.uk::830a1cd3-29b1-4d85-a501-7ca185ba6121" providerId="AD" clId="Web-{490DAA30-09E3-4EF5-B6F5-126F1F8F53F8}" dt="2024-02-13T15:34:44.448" v="10"/>
          <ac:picMkLst>
            <pc:docMk/>
            <pc:sldMk cId="397875943" sldId="365"/>
            <ac:picMk id="5" creationId="{DB20B6B9-EE6F-CB87-068B-FDCD8B47013B}"/>
          </ac:picMkLst>
        </pc:picChg>
        <pc:picChg chg="add mod">
          <ac:chgData name="Saidat Alli" userId="S::saidatalli@gateshead.gov.uk::830a1cd3-29b1-4d85-a501-7ca185ba6121" providerId="AD" clId="Web-{490DAA30-09E3-4EF5-B6F5-126F1F8F53F8}" dt="2024-02-13T15:34:54.448" v="13" actId="1076"/>
          <ac:picMkLst>
            <pc:docMk/>
            <pc:sldMk cId="397875943" sldId="365"/>
            <ac:picMk id="8" creationId="{46157235-8C16-C271-DDB8-6E82A6115D18}"/>
          </ac:picMkLst>
        </pc:picChg>
      </pc:sldChg>
      <pc:sldChg chg="addSp delSp modSp add replId">
        <pc:chgData name="Saidat Alli" userId="S::saidatalli@gateshead.gov.uk::830a1cd3-29b1-4d85-a501-7ca185ba6121" providerId="AD" clId="Web-{490DAA30-09E3-4EF5-B6F5-126F1F8F53F8}" dt="2024-02-13T17:08:07.432" v="224" actId="20577"/>
        <pc:sldMkLst>
          <pc:docMk/>
          <pc:sldMk cId="1119388803" sldId="371"/>
        </pc:sldMkLst>
        <pc:spChg chg="mod">
          <ac:chgData name="Saidat Alli" userId="S::saidatalli@gateshead.gov.uk::830a1cd3-29b1-4d85-a501-7ca185ba6121" providerId="AD" clId="Web-{490DAA30-09E3-4EF5-B6F5-126F1F8F53F8}" dt="2024-02-13T17:08:07.432" v="224" actId="20577"/>
          <ac:spMkLst>
            <pc:docMk/>
            <pc:sldMk cId="1119388803" sldId="371"/>
            <ac:spMk id="2" creationId="{29BAC873-A509-4AE6-E68F-27C43AA9FA27}"/>
          </ac:spMkLst>
        </pc:spChg>
        <pc:spChg chg="del">
          <ac:chgData name="Saidat Alli" userId="S::saidatalli@gateshead.gov.uk::830a1cd3-29b1-4d85-a501-7ca185ba6121" providerId="AD" clId="Web-{490DAA30-09E3-4EF5-B6F5-126F1F8F53F8}" dt="2024-02-13T15:35:48.278" v="15"/>
          <ac:spMkLst>
            <pc:docMk/>
            <pc:sldMk cId="1119388803" sldId="371"/>
            <ac:spMk id="4" creationId="{9CEBC2A7-3EBB-4DAE-982F-51757A50CB72}"/>
          </ac:spMkLst>
        </pc:spChg>
        <pc:spChg chg="add del mod">
          <ac:chgData name="Saidat Alli" userId="S::saidatalli@gateshead.gov.uk::830a1cd3-29b1-4d85-a501-7ca185ba6121" providerId="AD" clId="Web-{490DAA30-09E3-4EF5-B6F5-126F1F8F53F8}" dt="2024-02-13T15:35:51.012" v="16"/>
          <ac:spMkLst>
            <pc:docMk/>
            <pc:sldMk cId="1119388803" sldId="371"/>
            <ac:spMk id="10" creationId="{4B8A1C96-548D-747E-AE9E-FB128632DAAF}"/>
          </ac:spMkLst>
        </pc:spChg>
        <pc:spChg chg="mod">
          <ac:chgData name="Saidat Alli" userId="S::saidatalli@gateshead.gov.uk::830a1cd3-29b1-4d85-a501-7ca185ba6121" providerId="AD" clId="Web-{490DAA30-09E3-4EF5-B6F5-126F1F8F53F8}" dt="2024-02-13T15:36:20.576" v="22" actId="14100"/>
          <ac:spMkLst>
            <pc:docMk/>
            <pc:sldMk cId="1119388803" sldId="371"/>
            <ac:spMk id="14" creationId="{D5AA4E39-3E88-07A4-1E1D-27A9C82416BD}"/>
          </ac:spMkLst>
        </pc:spChg>
        <pc:picChg chg="add mod">
          <ac:chgData name="Saidat Alli" userId="S::saidatalli@gateshead.gov.uk::830a1cd3-29b1-4d85-a501-7ca185ba6121" providerId="AD" clId="Web-{490DAA30-09E3-4EF5-B6F5-126F1F8F53F8}" dt="2024-02-13T15:52:42.972" v="27" actId="1076"/>
          <ac:picMkLst>
            <pc:docMk/>
            <pc:sldMk cId="1119388803" sldId="371"/>
            <ac:picMk id="4" creationId="{E87D7F55-8477-1677-6D58-7684368EF0B8}"/>
          </ac:picMkLst>
        </pc:picChg>
        <pc:picChg chg="del">
          <ac:chgData name="Saidat Alli" userId="S::saidatalli@gateshead.gov.uk::830a1cd3-29b1-4d85-a501-7ca185ba6121" providerId="AD" clId="Web-{490DAA30-09E3-4EF5-B6F5-126F1F8F53F8}" dt="2024-02-13T15:52:36.440" v="25"/>
          <ac:picMkLst>
            <pc:docMk/>
            <pc:sldMk cId="1119388803" sldId="371"/>
            <ac:picMk id="8" creationId="{46157235-8C16-C271-DDB8-6E82A6115D18}"/>
          </ac:picMkLst>
        </pc:picChg>
        <pc:cxnChg chg="del">
          <ac:chgData name="Saidat Alli" userId="S::saidatalli@gateshead.gov.uk::830a1cd3-29b1-4d85-a501-7ca185ba6121" providerId="AD" clId="Web-{490DAA30-09E3-4EF5-B6F5-126F1F8F53F8}" dt="2024-02-13T15:35:52.184" v="17"/>
          <ac:cxnSpMkLst>
            <pc:docMk/>
            <pc:sldMk cId="1119388803" sldId="371"/>
            <ac:cxnSpMk id="9" creationId="{D45DBAA1-EC91-488A-9011-FC0739990F64}"/>
          </ac:cxnSpMkLst>
        </pc:cxnChg>
      </pc:sldChg>
      <pc:sldChg chg="addSp delSp modSp add replId">
        <pc:chgData name="Saidat Alli" userId="S::saidatalli@gateshead.gov.uk::830a1cd3-29b1-4d85-a501-7ca185ba6121" providerId="AD" clId="Web-{490DAA30-09E3-4EF5-B6F5-126F1F8F53F8}" dt="2024-02-13T17:08:15.510" v="225" actId="20577"/>
        <pc:sldMkLst>
          <pc:docMk/>
          <pc:sldMk cId="3208356373" sldId="375"/>
        </pc:sldMkLst>
        <pc:spChg chg="mod">
          <ac:chgData name="Saidat Alli" userId="S::saidatalli@gateshead.gov.uk::830a1cd3-29b1-4d85-a501-7ca185ba6121" providerId="AD" clId="Web-{490DAA30-09E3-4EF5-B6F5-126F1F8F53F8}" dt="2024-02-13T17:08:15.510" v="225" actId="20577"/>
          <ac:spMkLst>
            <pc:docMk/>
            <pc:sldMk cId="3208356373" sldId="375"/>
            <ac:spMk id="2" creationId="{29BAC873-A509-4AE6-E68F-27C43AA9FA27}"/>
          </ac:spMkLst>
        </pc:spChg>
        <pc:picChg chg="del">
          <ac:chgData name="Saidat Alli" userId="S::saidatalli@gateshead.gov.uk::830a1cd3-29b1-4d85-a501-7ca185ba6121" providerId="AD" clId="Web-{490DAA30-09E3-4EF5-B6F5-126F1F8F53F8}" dt="2024-02-13T15:58:54.341" v="31"/>
          <ac:picMkLst>
            <pc:docMk/>
            <pc:sldMk cId="3208356373" sldId="375"/>
            <ac:picMk id="4" creationId="{E87D7F55-8477-1677-6D58-7684368EF0B8}"/>
          </ac:picMkLst>
        </pc:picChg>
        <pc:picChg chg="add mod">
          <ac:chgData name="Saidat Alli" userId="S::saidatalli@gateshead.gov.uk::830a1cd3-29b1-4d85-a501-7ca185ba6121" providerId="AD" clId="Web-{490DAA30-09E3-4EF5-B6F5-126F1F8F53F8}" dt="2024-02-13T15:59:57.592" v="43" actId="1076"/>
          <ac:picMkLst>
            <pc:docMk/>
            <pc:sldMk cId="3208356373" sldId="375"/>
            <ac:picMk id="5" creationId="{786074FC-C709-C5DE-3B8F-AC2230986CCE}"/>
          </ac:picMkLst>
        </pc:picChg>
      </pc:sldChg>
      <pc:sldChg chg="addSp delSp modSp add replId">
        <pc:chgData name="Saidat Alli" userId="S::saidatalli@gateshead.gov.uk::830a1cd3-29b1-4d85-a501-7ca185ba6121" providerId="AD" clId="Web-{490DAA30-09E3-4EF5-B6F5-126F1F8F53F8}" dt="2024-02-13T17:08:23.869" v="226" actId="20577"/>
        <pc:sldMkLst>
          <pc:docMk/>
          <pc:sldMk cId="2060392095" sldId="376"/>
        </pc:sldMkLst>
        <pc:spChg chg="add del mod">
          <ac:chgData name="Saidat Alli" userId="S::saidatalli@gateshead.gov.uk::830a1cd3-29b1-4d85-a501-7ca185ba6121" providerId="AD" clId="Web-{490DAA30-09E3-4EF5-B6F5-126F1F8F53F8}" dt="2024-02-13T17:08:23.869" v="226" actId="20577"/>
          <ac:spMkLst>
            <pc:docMk/>
            <pc:sldMk cId="2060392095" sldId="376"/>
            <ac:spMk id="2" creationId="{29BAC873-A509-4AE6-E68F-27C43AA9FA27}"/>
          </ac:spMkLst>
        </pc:spChg>
        <pc:spChg chg="del">
          <ac:chgData name="Saidat Alli" userId="S::saidatalli@gateshead.gov.uk::830a1cd3-29b1-4d85-a501-7ca185ba6121" providerId="AD" clId="Web-{490DAA30-09E3-4EF5-B6F5-126F1F8F53F8}" dt="2024-02-13T16:55:40.850" v="105"/>
          <ac:spMkLst>
            <pc:docMk/>
            <pc:sldMk cId="2060392095" sldId="376"/>
            <ac:spMk id="3" creationId="{D7810CC8-1244-FBE5-73EF-6F19F90A5CF0}"/>
          </ac:spMkLst>
        </pc:spChg>
        <pc:spChg chg="del">
          <ac:chgData name="Saidat Alli" userId="S::saidatalli@gateshead.gov.uk::830a1cd3-29b1-4d85-a501-7ca185ba6121" providerId="AD" clId="Web-{490DAA30-09E3-4EF5-B6F5-126F1F8F53F8}" dt="2024-02-13T16:42:23.267" v="59"/>
          <ac:spMkLst>
            <pc:docMk/>
            <pc:sldMk cId="2060392095" sldId="376"/>
            <ac:spMk id="6" creationId="{466DF149-9B87-86BC-F828-B0E9EF52CCB1}"/>
          </ac:spMkLst>
        </pc:spChg>
        <pc:spChg chg="add del mod">
          <ac:chgData name="Saidat Alli" userId="S::saidatalli@gateshead.gov.uk::830a1cd3-29b1-4d85-a501-7ca185ba6121" providerId="AD" clId="Web-{490DAA30-09E3-4EF5-B6F5-126F1F8F53F8}" dt="2024-02-13T16:55:56.116" v="108"/>
          <ac:spMkLst>
            <pc:docMk/>
            <pc:sldMk cId="2060392095" sldId="376"/>
            <ac:spMk id="9" creationId="{52BEA3CC-E970-7556-7075-A45397F993C0}"/>
          </ac:spMkLst>
        </pc:spChg>
        <pc:picChg chg="add del mod">
          <ac:chgData name="Saidat Alli" userId="S::saidatalli@gateshead.gov.uk::830a1cd3-29b1-4d85-a501-7ca185ba6121" providerId="AD" clId="Web-{490DAA30-09E3-4EF5-B6F5-126F1F8F53F8}" dt="2024-02-13T16:54:36.629" v="97"/>
          <ac:picMkLst>
            <pc:docMk/>
            <pc:sldMk cId="2060392095" sldId="376"/>
            <ac:picMk id="4" creationId="{F232EC7C-EC2A-E7AB-7B54-37B2CCBA5EFC}"/>
          </ac:picMkLst>
        </pc:picChg>
        <pc:picChg chg="del">
          <ac:chgData name="Saidat Alli" userId="S::saidatalli@gateshead.gov.uk::830a1cd3-29b1-4d85-a501-7ca185ba6121" providerId="AD" clId="Web-{490DAA30-09E3-4EF5-B6F5-126F1F8F53F8}" dt="2024-02-13T16:48:06.385" v="86"/>
          <ac:picMkLst>
            <pc:docMk/>
            <pc:sldMk cId="2060392095" sldId="376"/>
            <ac:picMk id="5" creationId="{786074FC-C709-C5DE-3B8F-AC2230986CCE}"/>
          </ac:picMkLst>
        </pc:picChg>
        <pc:picChg chg="add del mod">
          <ac:chgData name="Saidat Alli" userId="S::saidatalli@gateshead.gov.uk::830a1cd3-29b1-4d85-a501-7ca185ba6121" providerId="AD" clId="Web-{490DAA30-09E3-4EF5-B6F5-126F1F8F53F8}" dt="2024-02-13T16:59:10.496" v="146"/>
          <ac:picMkLst>
            <pc:docMk/>
            <pc:sldMk cId="2060392095" sldId="376"/>
            <ac:picMk id="10" creationId="{41C94155-5096-3B75-27BC-E5E1CC8C9A16}"/>
          </ac:picMkLst>
        </pc:picChg>
        <pc:picChg chg="add del mod">
          <ac:chgData name="Saidat Alli" userId="S::saidatalli@gateshead.gov.uk::830a1cd3-29b1-4d85-a501-7ca185ba6121" providerId="AD" clId="Web-{490DAA30-09E3-4EF5-B6F5-126F1F8F53F8}" dt="2024-02-13T17:06:25.601" v="174"/>
          <ac:picMkLst>
            <pc:docMk/>
            <pc:sldMk cId="2060392095" sldId="376"/>
            <ac:picMk id="11" creationId="{F83952F3-8025-6BC6-C287-99EA015DE40A}"/>
          </ac:picMkLst>
        </pc:picChg>
        <pc:picChg chg="add mod modCrop">
          <ac:chgData name="Saidat Alli" userId="S::saidatalli@gateshead.gov.uk::830a1cd3-29b1-4d85-a501-7ca185ba6121" providerId="AD" clId="Web-{490DAA30-09E3-4EF5-B6F5-126F1F8F53F8}" dt="2024-02-13T17:05:27.834" v="169" actId="1076"/>
          <ac:picMkLst>
            <pc:docMk/>
            <pc:sldMk cId="2060392095" sldId="376"/>
            <ac:picMk id="12" creationId="{5598949F-5FF9-4EC2-C541-241F619B6787}"/>
          </ac:picMkLst>
        </pc:picChg>
        <pc:picChg chg="add mod">
          <ac:chgData name="Saidat Alli" userId="S::saidatalli@gateshead.gov.uk::830a1cd3-29b1-4d85-a501-7ca185ba6121" providerId="AD" clId="Web-{490DAA30-09E3-4EF5-B6F5-126F1F8F53F8}" dt="2024-02-13T17:06:37.726" v="178" actId="1076"/>
          <ac:picMkLst>
            <pc:docMk/>
            <pc:sldMk cId="2060392095" sldId="376"/>
            <ac:picMk id="13" creationId="{9E4C2544-9C74-3AEA-BD90-23AB451114EB}"/>
          </ac:picMkLst>
        </pc:picChg>
      </pc:sldChg>
      <pc:sldChg chg="addSp modSp add replId">
        <pc:chgData name="Saidat Alli" userId="S::saidatalli@gateshead.gov.uk::830a1cd3-29b1-4d85-a501-7ca185ba6121" providerId="AD" clId="Web-{490DAA30-09E3-4EF5-B6F5-126F1F8F53F8}" dt="2024-02-13T17:08:31.698" v="227" actId="20577"/>
        <pc:sldMkLst>
          <pc:docMk/>
          <pc:sldMk cId="175705547" sldId="377"/>
        </pc:sldMkLst>
        <pc:spChg chg="mod">
          <ac:chgData name="Saidat Alli" userId="S::saidatalli@gateshead.gov.uk::830a1cd3-29b1-4d85-a501-7ca185ba6121" providerId="AD" clId="Web-{490DAA30-09E3-4EF5-B6F5-126F1F8F53F8}" dt="2024-02-13T17:08:31.698" v="227" actId="20577"/>
          <ac:spMkLst>
            <pc:docMk/>
            <pc:sldMk cId="175705547" sldId="377"/>
            <ac:spMk id="2" creationId="{29BAC873-A509-4AE6-E68F-27C43AA9FA27}"/>
          </ac:spMkLst>
        </pc:spChg>
        <pc:picChg chg="add mod">
          <ac:chgData name="Saidat Alli" userId="S::saidatalli@gateshead.gov.uk::830a1cd3-29b1-4d85-a501-7ca185ba6121" providerId="AD" clId="Web-{490DAA30-09E3-4EF5-B6F5-126F1F8F53F8}" dt="2024-02-13T16:59:26.059" v="150" actId="1076"/>
          <ac:picMkLst>
            <pc:docMk/>
            <pc:sldMk cId="175705547" sldId="377"/>
            <ac:picMk id="3" creationId="{6FFBCA08-28C8-C927-2346-C3D6DCE257DB}"/>
          </ac:picMkLst>
        </pc:picChg>
      </pc:sldChg>
    </pc:docChg>
  </pc:docChgLst>
  <pc:docChgLst>
    <pc:chgData name="Emma Richardson" userId="S::emmarichardson@gateshead.gov.uk::40b5a1ab-a070-41b0-ab95-d1c011941413" providerId="AD" clId="Web-{8344B9DF-F127-493A-91A1-D6BBF9A20183}"/>
    <pc:docChg chg="modSld">
      <pc:chgData name="Emma Richardson" userId="S::emmarichardson@gateshead.gov.uk::40b5a1ab-a070-41b0-ab95-d1c011941413" providerId="AD" clId="Web-{8344B9DF-F127-493A-91A1-D6BBF9A20183}" dt="2024-02-12T10:13:46.003" v="127" actId="20577"/>
      <pc:docMkLst>
        <pc:docMk/>
      </pc:docMkLst>
      <pc:sldChg chg="delSp modSp">
        <pc:chgData name="Emma Richardson" userId="S::emmarichardson@gateshead.gov.uk::40b5a1ab-a070-41b0-ab95-d1c011941413" providerId="AD" clId="Web-{8344B9DF-F127-493A-91A1-D6BBF9A20183}" dt="2024-02-12T10:13:46.003" v="127" actId="20577"/>
        <pc:sldMkLst>
          <pc:docMk/>
          <pc:sldMk cId="296716501" sldId="329"/>
        </pc:sldMkLst>
        <pc:spChg chg="mod">
          <ac:chgData name="Emma Richardson" userId="S::emmarichardson@gateshead.gov.uk::40b5a1ab-a070-41b0-ab95-d1c011941413" providerId="AD" clId="Web-{8344B9DF-F127-493A-91A1-D6BBF9A20183}" dt="2024-02-12T10:12:43.891" v="115" actId="14100"/>
          <ac:spMkLst>
            <pc:docMk/>
            <pc:sldMk cId="296716501" sldId="329"/>
            <ac:spMk id="3" creationId="{D7810CC8-1244-FBE5-73EF-6F19F90A5CF0}"/>
          </ac:spMkLst>
        </pc:spChg>
        <pc:spChg chg="del">
          <ac:chgData name="Emma Richardson" userId="S::emmarichardson@gateshead.gov.uk::40b5a1ab-a070-41b0-ab95-d1c011941413" providerId="AD" clId="Web-{8344B9DF-F127-493A-91A1-D6BBF9A20183}" dt="2024-02-12T10:12:47.767" v="116"/>
          <ac:spMkLst>
            <pc:docMk/>
            <pc:sldMk cId="296716501" sldId="329"/>
            <ac:spMk id="6" creationId="{466DF149-9B87-86BC-F828-B0E9EF52CCB1}"/>
          </ac:spMkLst>
        </pc:spChg>
        <pc:spChg chg="mod">
          <ac:chgData name="Emma Richardson" userId="S::emmarichardson@gateshead.gov.uk::40b5a1ab-a070-41b0-ab95-d1c011941413" providerId="AD" clId="Web-{8344B9DF-F127-493A-91A1-D6BBF9A20183}" dt="2024-02-12T10:13:46.003" v="127" actId="20577"/>
          <ac:spMkLst>
            <pc:docMk/>
            <pc:sldMk cId="296716501" sldId="329"/>
            <ac:spMk id="14" creationId="{D5AA4E39-3E88-07A4-1E1D-27A9C82416BD}"/>
          </ac:spMkLst>
        </pc:spChg>
      </pc:sldChg>
    </pc:docChg>
  </pc:docChgLst>
  <pc:docChgLst>
    <pc:chgData name="Carol Thirlwell" userId="1902a6df-aa00-4fd8-82af-471a345ebdc9" providerId="ADAL" clId="{E6749135-BE6F-4614-AED2-F78A4021CC24}"/>
    <pc:docChg chg="custSel modSld">
      <pc:chgData name="Carol Thirlwell" userId="1902a6df-aa00-4fd8-82af-471a345ebdc9" providerId="ADAL" clId="{E6749135-BE6F-4614-AED2-F78A4021CC24}" dt="2024-02-14T14:08:00.743" v="232" actId="20577"/>
      <pc:docMkLst>
        <pc:docMk/>
      </pc:docMkLst>
      <pc:sldChg chg="modSp mod">
        <pc:chgData name="Carol Thirlwell" userId="1902a6df-aa00-4fd8-82af-471a345ebdc9" providerId="ADAL" clId="{E6749135-BE6F-4614-AED2-F78A4021CC24}" dt="2024-02-13T16:14:47.371" v="32" actId="20577"/>
        <pc:sldMkLst>
          <pc:docMk/>
          <pc:sldMk cId="2823120958" sldId="330"/>
        </pc:sldMkLst>
        <pc:spChg chg="mod">
          <ac:chgData name="Carol Thirlwell" userId="1902a6df-aa00-4fd8-82af-471a345ebdc9" providerId="ADAL" clId="{E6749135-BE6F-4614-AED2-F78A4021CC24}" dt="2024-02-13T16:14:47.371" v="32" actId="20577"/>
          <ac:spMkLst>
            <pc:docMk/>
            <pc:sldMk cId="2823120958" sldId="330"/>
            <ac:spMk id="3" creationId="{7AF84A05-065A-47AE-B8B8-F6CCAF357AE9}"/>
          </ac:spMkLst>
        </pc:spChg>
      </pc:sldChg>
      <pc:sldChg chg="modSp mod">
        <pc:chgData name="Carol Thirlwell" userId="1902a6df-aa00-4fd8-82af-471a345ebdc9" providerId="ADAL" clId="{E6749135-BE6F-4614-AED2-F78A4021CC24}" dt="2024-02-14T14:08:00.743" v="232" actId="20577"/>
        <pc:sldMkLst>
          <pc:docMk/>
          <pc:sldMk cId="3641527720" sldId="331"/>
        </pc:sldMkLst>
        <pc:spChg chg="mod">
          <ac:chgData name="Carol Thirlwell" userId="1902a6df-aa00-4fd8-82af-471a345ebdc9" providerId="ADAL" clId="{E6749135-BE6F-4614-AED2-F78A4021CC24}" dt="2024-02-14T14:08:00.743" v="232" actId="20577"/>
          <ac:spMkLst>
            <pc:docMk/>
            <pc:sldMk cId="3641527720" sldId="331"/>
            <ac:spMk id="14" creationId="{D5AA4E39-3E88-07A4-1E1D-27A9C82416BD}"/>
          </ac:spMkLst>
        </pc:spChg>
      </pc:sldChg>
      <pc:sldChg chg="modSp mod">
        <pc:chgData name="Carol Thirlwell" userId="1902a6df-aa00-4fd8-82af-471a345ebdc9" providerId="ADAL" clId="{E6749135-BE6F-4614-AED2-F78A4021CC24}" dt="2024-02-14T14:04:38.879" v="197" actId="113"/>
        <pc:sldMkLst>
          <pc:docMk/>
          <pc:sldMk cId="3719003420" sldId="344"/>
        </pc:sldMkLst>
        <pc:spChg chg="mod">
          <ac:chgData name="Carol Thirlwell" userId="1902a6df-aa00-4fd8-82af-471a345ebdc9" providerId="ADAL" clId="{E6749135-BE6F-4614-AED2-F78A4021CC24}" dt="2024-02-14T14:04:38.879" v="197" actId="113"/>
          <ac:spMkLst>
            <pc:docMk/>
            <pc:sldMk cId="3719003420" sldId="344"/>
            <ac:spMk id="4" creationId="{3403B79A-C9F5-D0E1-6CD7-1F46301C7DEA}"/>
          </ac:spMkLst>
        </pc:spChg>
      </pc:sldChg>
    </pc:docChg>
  </pc:docChgLst>
  <pc:docChgLst>
    <pc:chgData name="Emma Richardson" userId="S::emmarichardson@gateshead.gov.uk::40b5a1ab-a070-41b0-ab95-d1c011941413" providerId="AD" clId="Web-{277B4934-297A-4FE2-8087-B102F02132C5}"/>
    <pc:docChg chg="addSld modSld">
      <pc:chgData name="Emma Richardson" userId="S::emmarichardson@gateshead.gov.uk::40b5a1ab-a070-41b0-ab95-d1c011941413" providerId="AD" clId="Web-{277B4934-297A-4FE2-8087-B102F02132C5}" dt="2024-02-13T18:22:32.924" v="213" actId="20577"/>
      <pc:docMkLst>
        <pc:docMk/>
      </pc:docMkLst>
      <pc:sldChg chg="modSp">
        <pc:chgData name="Emma Richardson" userId="S::emmarichardson@gateshead.gov.uk::40b5a1ab-a070-41b0-ab95-d1c011941413" providerId="AD" clId="Web-{277B4934-297A-4FE2-8087-B102F02132C5}" dt="2024-02-13T18:21:43.391" v="188" actId="20577"/>
        <pc:sldMkLst>
          <pc:docMk/>
          <pc:sldMk cId="296716501" sldId="329"/>
        </pc:sldMkLst>
        <pc:spChg chg="mod">
          <ac:chgData name="Emma Richardson" userId="S::emmarichardson@gateshead.gov.uk::40b5a1ab-a070-41b0-ab95-d1c011941413" providerId="AD" clId="Web-{277B4934-297A-4FE2-8087-B102F02132C5}" dt="2024-02-13T18:21:43.391" v="188" actId="20577"/>
          <ac:spMkLst>
            <pc:docMk/>
            <pc:sldMk cId="296716501" sldId="329"/>
            <ac:spMk id="14" creationId="{D5AA4E39-3E88-07A4-1E1D-27A9C82416BD}"/>
          </ac:spMkLst>
        </pc:spChg>
      </pc:sldChg>
      <pc:sldChg chg="modSp">
        <pc:chgData name="Emma Richardson" userId="S::emmarichardson@gateshead.gov.uk::40b5a1ab-a070-41b0-ab95-d1c011941413" providerId="AD" clId="Web-{277B4934-297A-4FE2-8087-B102F02132C5}" dt="2024-02-13T18:22:32.924" v="213" actId="20577"/>
        <pc:sldMkLst>
          <pc:docMk/>
          <pc:sldMk cId="3719003420" sldId="344"/>
        </pc:sldMkLst>
        <pc:spChg chg="mod">
          <ac:chgData name="Emma Richardson" userId="S::emmarichardson@gateshead.gov.uk::40b5a1ab-a070-41b0-ab95-d1c011941413" providerId="AD" clId="Web-{277B4934-297A-4FE2-8087-B102F02132C5}" dt="2024-02-13T18:22:32.924" v="213" actId="20577"/>
          <ac:spMkLst>
            <pc:docMk/>
            <pc:sldMk cId="3719003420" sldId="344"/>
            <ac:spMk id="4" creationId="{3403B79A-C9F5-D0E1-6CD7-1F46301C7DEA}"/>
          </ac:spMkLst>
        </pc:spChg>
      </pc:sldChg>
      <pc:sldChg chg="modSp">
        <pc:chgData name="Emma Richardson" userId="S::emmarichardson@gateshead.gov.uk::40b5a1ab-a070-41b0-ab95-d1c011941413" providerId="AD" clId="Web-{277B4934-297A-4FE2-8087-B102F02132C5}" dt="2024-02-13T18:14:09.644" v="28" actId="14100"/>
        <pc:sldMkLst>
          <pc:docMk/>
          <pc:sldMk cId="1126304995" sldId="369"/>
        </pc:sldMkLst>
        <pc:spChg chg="mod">
          <ac:chgData name="Emma Richardson" userId="S::emmarichardson@gateshead.gov.uk::40b5a1ab-a070-41b0-ab95-d1c011941413" providerId="AD" clId="Web-{277B4934-297A-4FE2-8087-B102F02132C5}" dt="2024-02-13T18:14:09.644" v="28" actId="14100"/>
          <ac:spMkLst>
            <pc:docMk/>
            <pc:sldMk cId="1126304995" sldId="369"/>
            <ac:spMk id="4" creationId="{9CEBC2A7-3EBB-4DAE-982F-51757A50CB72}"/>
          </ac:spMkLst>
        </pc:spChg>
      </pc:sldChg>
      <pc:sldChg chg="modSp">
        <pc:chgData name="Emma Richardson" userId="S::emmarichardson@gateshead.gov.uk::40b5a1ab-a070-41b0-ab95-d1c011941413" providerId="AD" clId="Web-{277B4934-297A-4FE2-8087-B102F02132C5}" dt="2024-02-13T18:13:45.238" v="27" actId="14100"/>
        <pc:sldMkLst>
          <pc:docMk/>
          <pc:sldMk cId="2266483096" sldId="374"/>
        </pc:sldMkLst>
        <pc:spChg chg="mod">
          <ac:chgData name="Emma Richardson" userId="S::emmarichardson@gateshead.gov.uk::40b5a1ab-a070-41b0-ab95-d1c011941413" providerId="AD" clId="Web-{277B4934-297A-4FE2-8087-B102F02132C5}" dt="2024-02-13T18:13:45.238" v="27" actId="14100"/>
          <ac:spMkLst>
            <pc:docMk/>
            <pc:sldMk cId="2266483096" sldId="374"/>
            <ac:spMk id="10" creationId="{981491A8-D3C1-C898-7215-AE627392B9DB}"/>
          </ac:spMkLst>
        </pc:spChg>
      </pc:sldChg>
      <pc:sldChg chg="addSp delSp modSp add replId">
        <pc:chgData name="Emma Richardson" userId="S::emmarichardson@gateshead.gov.uk::40b5a1ab-a070-41b0-ab95-d1c011941413" providerId="AD" clId="Web-{277B4934-297A-4FE2-8087-B102F02132C5}" dt="2024-02-13T18:21:01.015" v="184" actId="1076"/>
        <pc:sldMkLst>
          <pc:docMk/>
          <pc:sldMk cId="2392821051" sldId="388"/>
        </pc:sldMkLst>
        <pc:spChg chg="mod">
          <ac:chgData name="Emma Richardson" userId="S::emmarichardson@gateshead.gov.uk::40b5a1ab-a070-41b0-ab95-d1c011941413" providerId="AD" clId="Web-{277B4934-297A-4FE2-8087-B102F02132C5}" dt="2024-02-13T18:20:22.405" v="181" actId="14100"/>
          <ac:spMkLst>
            <pc:docMk/>
            <pc:sldMk cId="2392821051" sldId="388"/>
            <ac:spMk id="4" creationId="{9CEBC2A7-3EBB-4DAE-982F-51757A50CB72}"/>
          </ac:spMkLst>
        </pc:spChg>
        <pc:spChg chg="mod">
          <ac:chgData name="Emma Richardson" userId="S::emmarichardson@gateshead.gov.uk::40b5a1ab-a070-41b0-ab95-d1c011941413" providerId="AD" clId="Web-{277B4934-297A-4FE2-8087-B102F02132C5}" dt="2024-02-13T18:19:54.935" v="172" actId="14100"/>
          <ac:spMkLst>
            <pc:docMk/>
            <pc:sldMk cId="2392821051" sldId="388"/>
            <ac:spMk id="8" creationId="{86B929DB-852E-225C-653B-1C52C5F205BC}"/>
          </ac:spMkLst>
        </pc:spChg>
        <pc:picChg chg="del">
          <ac:chgData name="Emma Richardson" userId="S::emmarichardson@gateshead.gov.uk::40b5a1ab-a070-41b0-ab95-d1c011941413" providerId="AD" clId="Web-{277B4934-297A-4FE2-8087-B102F02132C5}" dt="2024-02-13T18:15:18.678" v="58"/>
          <ac:picMkLst>
            <pc:docMk/>
            <pc:sldMk cId="2392821051" sldId="388"/>
            <ac:picMk id="2" creationId="{7657F020-377F-B663-D43E-8BF25EAAC1BF}"/>
          </ac:picMkLst>
        </pc:picChg>
        <pc:picChg chg="add mod">
          <ac:chgData name="Emma Richardson" userId="S::emmarichardson@gateshead.gov.uk::40b5a1ab-a070-41b0-ab95-d1c011941413" providerId="AD" clId="Web-{277B4934-297A-4FE2-8087-B102F02132C5}" dt="2024-02-13T18:21:01.015" v="184" actId="1076"/>
          <ac:picMkLst>
            <pc:docMk/>
            <pc:sldMk cId="2392821051" sldId="388"/>
            <ac:picMk id="5" creationId="{83FA3FA6-F508-7B67-A1F2-66138C3D7A02}"/>
          </ac:picMkLst>
        </pc:picChg>
        <pc:picChg chg="add mod">
          <ac:chgData name="Emma Richardson" userId="S::emmarichardson@gateshead.gov.uk::40b5a1ab-a070-41b0-ab95-d1c011941413" providerId="AD" clId="Web-{277B4934-297A-4FE2-8087-B102F02132C5}" dt="2024-02-13T18:20:59" v="183" actId="1076"/>
          <ac:picMkLst>
            <pc:docMk/>
            <pc:sldMk cId="2392821051" sldId="388"/>
            <ac:picMk id="9" creationId="{5F8E5808-7FE6-9CB1-E58B-A6D196592EB3}"/>
          </ac:picMkLst>
        </pc:picChg>
        <pc:picChg chg="add mod">
          <ac:chgData name="Emma Richardson" userId="S::emmarichardson@gateshead.gov.uk::40b5a1ab-a070-41b0-ab95-d1c011941413" providerId="AD" clId="Web-{277B4934-297A-4FE2-8087-B102F02132C5}" dt="2024-02-13T18:20:57.515" v="182" actId="1076"/>
          <ac:picMkLst>
            <pc:docMk/>
            <pc:sldMk cId="2392821051" sldId="388"/>
            <ac:picMk id="10" creationId="{0260B9FB-9E41-A3AF-DD70-30A93AB3E1A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09BA9D-0BD4-1749-847F-F87D8611D87D}" type="datetimeFigureOut">
              <a:rPr lang="en-US" smtClean="0"/>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33E2A-BD3B-F743-A8AB-B483CECD30CF}" type="slidenum">
              <a:rPr lang="en-US" smtClean="0"/>
              <a:t>‹#›</a:t>
            </a:fld>
            <a:endParaRPr lang="en-US"/>
          </a:p>
        </p:txBody>
      </p:sp>
    </p:spTree>
    <p:extLst>
      <p:ext uri="{BB962C8B-B14F-4D97-AF65-F5344CB8AC3E}">
        <p14:creationId xmlns:p14="http://schemas.microsoft.com/office/powerpoint/2010/main" val="4243040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2</a:t>
            </a:fld>
            <a:endParaRPr lang="en-US"/>
          </a:p>
        </p:txBody>
      </p:sp>
    </p:spTree>
    <p:extLst>
      <p:ext uri="{BB962C8B-B14F-4D97-AF65-F5344CB8AC3E}">
        <p14:creationId xmlns:p14="http://schemas.microsoft.com/office/powerpoint/2010/main" val="364862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11</a:t>
            </a:fld>
            <a:endParaRPr lang="en-US"/>
          </a:p>
        </p:txBody>
      </p:sp>
    </p:spTree>
    <p:extLst>
      <p:ext uri="{BB962C8B-B14F-4D97-AF65-F5344CB8AC3E}">
        <p14:creationId xmlns:p14="http://schemas.microsoft.com/office/powerpoint/2010/main" val="4189256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12</a:t>
            </a:fld>
            <a:endParaRPr lang="en-US"/>
          </a:p>
        </p:txBody>
      </p:sp>
    </p:spTree>
    <p:extLst>
      <p:ext uri="{BB962C8B-B14F-4D97-AF65-F5344CB8AC3E}">
        <p14:creationId xmlns:p14="http://schemas.microsoft.com/office/powerpoint/2010/main" val="1998378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13</a:t>
            </a:fld>
            <a:endParaRPr lang="en-US"/>
          </a:p>
        </p:txBody>
      </p:sp>
    </p:spTree>
    <p:extLst>
      <p:ext uri="{BB962C8B-B14F-4D97-AF65-F5344CB8AC3E}">
        <p14:creationId xmlns:p14="http://schemas.microsoft.com/office/powerpoint/2010/main" val="965721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14</a:t>
            </a:fld>
            <a:endParaRPr lang="en-US"/>
          </a:p>
        </p:txBody>
      </p:sp>
    </p:spTree>
    <p:extLst>
      <p:ext uri="{BB962C8B-B14F-4D97-AF65-F5344CB8AC3E}">
        <p14:creationId xmlns:p14="http://schemas.microsoft.com/office/powerpoint/2010/main" val="194704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15</a:t>
            </a:fld>
            <a:endParaRPr lang="en-US"/>
          </a:p>
        </p:txBody>
      </p:sp>
    </p:spTree>
    <p:extLst>
      <p:ext uri="{BB962C8B-B14F-4D97-AF65-F5344CB8AC3E}">
        <p14:creationId xmlns:p14="http://schemas.microsoft.com/office/powerpoint/2010/main" val="2715439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16</a:t>
            </a:fld>
            <a:endParaRPr lang="en-US"/>
          </a:p>
        </p:txBody>
      </p:sp>
    </p:spTree>
    <p:extLst>
      <p:ext uri="{BB962C8B-B14F-4D97-AF65-F5344CB8AC3E}">
        <p14:creationId xmlns:p14="http://schemas.microsoft.com/office/powerpoint/2010/main" val="461910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17</a:t>
            </a:fld>
            <a:endParaRPr lang="en-US"/>
          </a:p>
        </p:txBody>
      </p:sp>
    </p:spTree>
    <p:extLst>
      <p:ext uri="{BB962C8B-B14F-4D97-AF65-F5344CB8AC3E}">
        <p14:creationId xmlns:p14="http://schemas.microsoft.com/office/powerpoint/2010/main" val="1091202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18</a:t>
            </a:fld>
            <a:endParaRPr lang="en-US"/>
          </a:p>
        </p:txBody>
      </p:sp>
    </p:spTree>
    <p:extLst>
      <p:ext uri="{BB962C8B-B14F-4D97-AF65-F5344CB8AC3E}">
        <p14:creationId xmlns:p14="http://schemas.microsoft.com/office/powerpoint/2010/main" val="2875807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19</a:t>
            </a:fld>
            <a:endParaRPr lang="en-US"/>
          </a:p>
        </p:txBody>
      </p:sp>
    </p:spTree>
    <p:extLst>
      <p:ext uri="{BB962C8B-B14F-4D97-AF65-F5344CB8AC3E}">
        <p14:creationId xmlns:p14="http://schemas.microsoft.com/office/powerpoint/2010/main" val="4191915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20</a:t>
            </a:fld>
            <a:endParaRPr lang="en-US"/>
          </a:p>
        </p:txBody>
      </p:sp>
    </p:spTree>
    <p:extLst>
      <p:ext uri="{BB962C8B-B14F-4D97-AF65-F5344CB8AC3E}">
        <p14:creationId xmlns:p14="http://schemas.microsoft.com/office/powerpoint/2010/main" val="1862163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3</a:t>
            </a:fld>
            <a:endParaRPr lang="en-US"/>
          </a:p>
        </p:txBody>
      </p:sp>
    </p:spTree>
    <p:extLst>
      <p:ext uri="{BB962C8B-B14F-4D97-AF65-F5344CB8AC3E}">
        <p14:creationId xmlns:p14="http://schemas.microsoft.com/office/powerpoint/2010/main" val="2917760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21</a:t>
            </a:fld>
            <a:endParaRPr lang="en-US"/>
          </a:p>
        </p:txBody>
      </p:sp>
    </p:spTree>
    <p:extLst>
      <p:ext uri="{BB962C8B-B14F-4D97-AF65-F5344CB8AC3E}">
        <p14:creationId xmlns:p14="http://schemas.microsoft.com/office/powerpoint/2010/main" val="1881731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22</a:t>
            </a:fld>
            <a:endParaRPr lang="en-US"/>
          </a:p>
        </p:txBody>
      </p:sp>
    </p:spTree>
    <p:extLst>
      <p:ext uri="{BB962C8B-B14F-4D97-AF65-F5344CB8AC3E}">
        <p14:creationId xmlns:p14="http://schemas.microsoft.com/office/powerpoint/2010/main" val="1586951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24</a:t>
            </a:fld>
            <a:endParaRPr lang="en-US"/>
          </a:p>
        </p:txBody>
      </p:sp>
    </p:spTree>
    <p:extLst>
      <p:ext uri="{BB962C8B-B14F-4D97-AF65-F5344CB8AC3E}">
        <p14:creationId xmlns:p14="http://schemas.microsoft.com/office/powerpoint/2010/main" val="2882662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25</a:t>
            </a:fld>
            <a:endParaRPr lang="en-US"/>
          </a:p>
        </p:txBody>
      </p:sp>
    </p:spTree>
    <p:extLst>
      <p:ext uri="{BB962C8B-B14F-4D97-AF65-F5344CB8AC3E}">
        <p14:creationId xmlns:p14="http://schemas.microsoft.com/office/powerpoint/2010/main" val="983411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26</a:t>
            </a:fld>
            <a:endParaRPr lang="en-US"/>
          </a:p>
        </p:txBody>
      </p:sp>
    </p:spTree>
    <p:extLst>
      <p:ext uri="{BB962C8B-B14F-4D97-AF65-F5344CB8AC3E}">
        <p14:creationId xmlns:p14="http://schemas.microsoft.com/office/powerpoint/2010/main" val="1316586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27</a:t>
            </a:fld>
            <a:endParaRPr lang="en-US"/>
          </a:p>
        </p:txBody>
      </p:sp>
    </p:spTree>
    <p:extLst>
      <p:ext uri="{BB962C8B-B14F-4D97-AF65-F5344CB8AC3E}">
        <p14:creationId xmlns:p14="http://schemas.microsoft.com/office/powerpoint/2010/main" val="2114800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28</a:t>
            </a:fld>
            <a:endParaRPr lang="en-US"/>
          </a:p>
        </p:txBody>
      </p:sp>
    </p:spTree>
    <p:extLst>
      <p:ext uri="{BB962C8B-B14F-4D97-AF65-F5344CB8AC3E}">
        <p14:creationId xmlns:p14="http://schemas.microsoft.com/office/powerpoint/2010/main" val="36685987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30</a:t>
            </a:fld>
            <a:endParaRPr lang="en-US"/>
          </a:p>
        </p:txBody>
      </p:sp>
    </p:spTree>
    <p:extLst>
      <p:ext uri="{BB962C8B-B14F-4D97-AF65-F5344CB8AC3E}">
        <p14:creationId xmlns:p14="http://schemas.microsoft.com/office/powerpoint/2010/main" val="2717042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7F5F0-0569-CE7E-9215-42BF9D952D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291BB4-E521-0CB0-34D2-13E2E293B5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F6C62F-FBB2-B01B-86BA-DD73ABCDCF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222342-056A-1316-11B9-301B06C7DAB4}"/>
              </a:ext>
            </a:extLst>
          </p:cNvPr>
          <p:cNvSpPr>
            <a:spLocks noGrp="1"/>
          </p:cNvSpPr>
          <p:nvPr>
            <p:ph type="sldNum" sz="quarter" idx="5"/>
          </p:nvPr>
        </p:nvSpPr>
        <p:spPr/>
        <p:txBody>
          <a:bodyPr/>
          <a:lstStyle/>
          <a:p>
            <a:fld id="{4DD33E2A-BD3B-F743-A8AB-B483CECD30CF}" type="slidenum">
              <a:rPr lang="en-US" smtClean="0"/>
              <a:t>4</a:t>
            </a:fld>
            <a:endParaRPr lang="en-US"/>
          </a:p>
        </p:txBody>
      </p:sp>
    </p:spTree>
    <p:extLst>
      <p:ext uri="{BB962C8B-B14F-4D97-AF65-F5344CB8AC3E}">
        <p14:creationId xmlns:p14="http://schemas.microsoft.com/office/powerpoint/2010/main" val="106171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7F5F0-0569-CE7E-9215-42BF9D952D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291BB4-E521-0CB0-34D2-13E2E293B5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F6C62F-FBB2-B01B-86BA-DD73ABCDCF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222342-056A-1316-11B9-301B06C7DAB4}"/>
              </a:ext>
            </a:extLst>
          </p:cNvPr>
          <p:cNvSpPr>
            <a:spLocks noGrp="1"/>
          </p:cNvSpPr>
          <p:nvPr>
            <p:ph type="sldNum" sz="quarter" idx="5"/>
          </p:nvPr>
        </p:nvSpPr>
        <p:spPr/>
        <p:txBody>
          <a:bodyPr/>
          <a:lstStyle/>
          <a:p>
            <a:fld id="{4DD33E2A-BD3B-F743-A8AB-B483CECD30CF}" type="slidenum">
              <a:rPr lang="en-US" smtClean="0"/>
              <a:t>5</a:t>
            </a:fld>
            <a:endParaRPr lang="en-US"/>
          </a:p>
        </p:txBody>
      </p:sp>
    </p:spTree>
    <p:extLst>
      <p:ext uri="{BB962C8B-B14F-4D97-AF65-F5344CB8AC3E}">
        <p14:creationId xmlns:p14="http://schemas.microsoft.com/office/powerpoint/2010/main" val="1827535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7F5F0-0569-CE7E-9215-42BF9D952D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291BB4-E521-0CB0-34D2-13E2E293B5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F6C62F-FBB2-B01B-86BA-DD73ABCDCF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222342-056A-1316-11B9-301B06C7DAB4}"/>
              </a:ext>
            </a:extLst>
          </p:cNvPr>
          <p:cNvSpPr>
            <a:spLocks noGrp="1"/>
          </p:cNvSpPr>
          <p:nvPr>
            <p:ph type="sldNum" sz="quarter" idx="5"/>
          </p:nvPr>
        </p:nvSpPr>
        <p:spPr/>
        <p:txBody>
          <a:bodyPr/>
          <a:lstStyle/>
          <a:p>
            <a:fld id="{4DD33E2A-BD3B-F743-A8AB-B483CECD30CF}" type="slidenum">
              <a:rPr lang="en-US" smtClean="0"/>
              <a:t>6</a:t>
            </a:fld>
            <a:endParaRPr lang="en-US"/>
          </a:p>
        </p:txBody>
      </p:sp>
    </p:spTree>
    <p:extLst>
      <p:ext uri="{BB962C8B-B14F-4D97-AF65-F5344CB8AC3E}">
        <p14:creationId xmlns:p14="http://schemas.microsoft.com/office/powerpoint/2010/main" val="2773396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E923F-FC8F-DF85-9916-7D7EB28D04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5B8BA8-98DE-9B8F-08AA-EC0452A546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C2A2AE-FDFE-F1CF-C4DB-529C14CDE7D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6ABF709-79AD-D2B3-96C6-E70EBCEEBB0D}"/>
              </a:ext>
            </a:extLst>
          </p:cNvPr>
          <p:cNvSpPr>
            <a:spLocks noGrp="1"/>
          </p:cNvSpPr>
          <p:nvPr>
            <p:ph type="sldNum" sz="quarter" idx="5"/>
          </p:nvPr>
        </p:nvSpPr>
        <p:spPr/>
        <p:txBody>
          <a:bodyPr/>
          <a:lstStyle/>
          <a:p>
            <a:fld id="{4DD33E2A-BD3B-F743-A8AB-B483CECD30CF}" type="slidenum">
              <a:rPr lang="en-US" smtClean="0"/>
              <a:t>7</a:t>
            </a:fld>
            <a:endParaRPr lang="en-US"/>
          </a:p>
        </p:txBody>
      </p:sp>
    </p:spTree>
    <p:extLst>
      <p:ext uri="{BB962C8B-B14F-4D97-AF65-F5344CB8AC3E}">
        <p14:creationId xmlns:p14="http://schemas.microsoft.com/office/powerpoint/2010/main" val="2001677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E923F-FC8F-DF85-9916-7D7EB28D04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5B8BA8-98DE-9B8F-08AA-EC0452A546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C2A2AE-FDFE-F1CF-C4DB-529C14CDE7D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6ABF709-79AD-D2B3-96C6-E70EBCEEBB0D}"/>
              </a:ext>
            </a:extLst>
          </p:cNvPr>
          <p:cNvSpPr>
            <a:spLocks noGrp="1"/>
          </p:cNvSpPr>
          <p:nvPr>
            <p:ph type="sldNum" sz="quarter" idx="5"/>
          </p:nvPr>
        </p:nvSpPr>
        <p:spPr/>
        <p:txBody>
          <a:bodyPr/>
          <a:lstStyle/>
          <a:p>
            <a:fld id="{4DD33E2A-BD3B-F743-A8AB-B483CECD30CF}" type="slidenum">
              <a:rPr lang="en-US" smtClean="0"/>
              <a:t>8</a:t>
            </a:fld>
            <a:endParaRPr lang="en-US"/>
          </a:p>
        </p:txBody>
      </p:sp>
    </p:spTree>
    <p:extLst>
      <p:ext uri="{BB962C8B-B14F-4D97-AF65-F5344CB8AC3E}">
        <p14:creationId xmlns:p14="http://schemas.microsoft.com/office/powerpoint/2010/main" val="122721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E923F-FC8F-DF85-9916-7D7EB28D04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5B8BA8-98DE-9B8F-08AA-EC0452A546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C2A2AE-FDFE-F1CF-C4DB-529C14CDE7D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6ABF709-79AD-D2B3-96C6-E70EBCEEBB0D}"/>
              </a:ext>
            </a:extLst>
          </p:cNvPr>
          <p:cNvSpPr>
            <a:spLocks noGrp="1"/>
          </p:cNvSpPr>
          <p:nvPr>
            <p:ph type="sldNum" sz="quarter" idx="5"/>
          </p:nvPr>
        </p:nvSpPr>
        <p:spPr/>
        <p:txBody>
          <a:bodyPr/>
          <a:lstStyle/>
          <a:p>
            <a:fld id="{4DD33E2A-BD3B-F743-A8AB-B483CECD30CF}" type="slidenum">
              <a:rPr lang="en-US" smtClean="0"/>
              <a:t>9</a:t>
            </a:fld>
            <a:endParaRPr lang="en-US"/>
          </a:p>
        </p:txBody>
      </p:sp>
    </p:spTree>
    <p:extLst>
      <p:ext uri="{BB962C8B-B14F-4D97-AF65-F5344CB8AC3E}">
        <p14:creationId xmlns:p14="http://schemas.microsoft.com/office/powerpoint/2010/main" val="3360879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E923F-FC8F-DF85-9916-7D7EB28D04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5B8BA8-98DE-9B8F-08AA-EC0452A546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C2A2AE-FDFE-F1CF-C4DB-529C14CDE7D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6ABF709-79AD-D2B3-96C6-E70EBCEEBB0D}"/>
              </a:ext>
            </a:extLst>
          </p:cNvPr>
          <p:cNvSpPr>
            <a:spLocks noGrp="1"/>
          </p:cNvSpPr>
          <p:nvPr>
            <p:ph type="sldNum" sz="quarter" idx="5"/>
          </p:nvPr>
        </p:nvSpPr>
        <p:spPr/>
        <p:txBody>
          <a:bodyPr/>
          <a:lstStyle/>
          <a:p>
            <a:fld id="{4DD33E2A-BD3B-F743-A8AB-B483CECD30CF}" type="slidenum">
              <a:rPr lang="en-US" smtClean="0"/>
              <a:t>10</a:t>
            </a:fld>
            <a:endParaRPr lang="en-US"/>
          </a:p>
        </p:txBody>
      </p:sp>
    </p:spTree>
    <p:extLst>
      <p:ext uri="{BB962C8B-B14F-4D97-AF65-F5344CB8AC3E}">
        <p14:creationId xmlns:p14="http://schemas.microsoft.com/office/powerpoint/2010/main" val="1237102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0BA9A-C77A-4A67-8E59-10A352148B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3647837-D51B-494E-8C36-C96E6E9A70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63C9F06-9132-4C02-8FC7-85BD52C77BC4}"/>
              </a:ext>
            </a:extLst>
          </p:cNvPr>
          <p:cNvSpPr>
            <a:spLocks noGrp="1"/>
          </p:cNvSpPr>
          <p:nvPr>
            <p:ph type="dt" sz="half" idx="10"/>
          </p:nvPr>
        </p:nvSpPr>
        <p:spPr/>
        <p:txBody>
          <a:bodyPr/>
          <a:lstStyle/>
          <a:p>
            <a:fld id="{E63E3622-1566-46DD-B4B8-2F4975B3D9F4}" type="datetimeFigureOut">
              <a:rPr lang="en-GB" smtClean="0"/>
              <a:t>14/02/2024</a:t>
            </a:fld>
            <a:endParaRPr lang="en-GB"/>
          </a:p>
        </p:txBody>
      </p:sp>
      <p:sp>
        <p:nvSpPr>
          <p:cNvPr id="5" name="Footer Placeholder 4">
            <a:extLst>
              <a:ext uri="{FF2B5EF4-FFF2-40B4-BE49-F238E27FC236}">
                <a16:creationId xmlns:a16="http://schemas.microsoft.com/office/drawing/2014/main" id="{95B5475D-0658-434F-AAC4-AB481ED264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62D60C-E629-4645-B416-BCEC73D3A1C4}"/>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4263260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89B9B-FBDA-4FAA-9EEE-75F35EA0642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337CC32-6330-491F-A16D-A2C315F35C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FD25E8-1C1E-40E3-9FF2-AB8BE9AFEB7F}"/>
              </a:ext>
            </a:extLst>
          </p:cNvPr>
          <p:cNvSpPr>
            <a:spLocks noGrp="1"/>
          </p:cNvSpPr>
          <p:nvPr>
            <p:ph type="dt" sz="half" idx="10"/>
          </p:nvPr>
        </p:nvSpPr>
        <p:spPr/>
        <p:txBody>
          <a:bodyPr/>
          <a:lstStyle/>
          <a:p>
            <a:fld id="{E63E3622-1566-46DD-B4B8-2F4975B3D9F4}" type="datetimeFigureOut">
              <a:rPr lang="en-GB" smtClean="0"/>
              <a:t>14/02/2024</a:t>
            </a:fld>
            <a:endParaRPr lang="en-GB"/>
          </a:p>
        </p:txBody>
      </p:sp>
      <p:sp>
        <p:nvSpPr>
          <p:cNvPr id="5" name="Footer Placeholder 4">
            <a:extLst>
              <a:ext uri="{FF2B5EF4-FFF2-40B4-BE49-F238E27FC236}">
                <a16:creationId xmlns:a16="http://schemas.microsoft.com/office/drawing/2014/main" id="{560F2216-A6D8-452F-A681-D2B8E7C750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2024B7-5183-4904-8CD6-C1DF42DB83DB}"/>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177884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6F6057-81C4-4561-A4C1-ED7DBE7331E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B2202B9-65F7-4502-9841-2962250FF7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129262-6F22-47A7-AF02-D68C7A1CD90E}"/>
              </a:ext>
            </a:extLst>
          </p:cNvPr>
          <p:cNvSpPr>
            <a:spLocks noGrp="1"/>
          </p:cNvSpPr>
          <p:nvPr>
            <p:ph type="dt" sz="half" idx="10"/>
          </p:nvPr>
        </p:nvSpPr>
        <p:spPr/>
        <p:txBody>
          <a:bodyPr/>
          <a:lstStyle/>
          <a:p>
            <a:fld id="{E63E3622-1566-46DD-B4B8-2F4975B3D9F4}" type="datetimeFigureOut">
              <a:rPr lang="en-GB" smtClean="0"/>
              <a:t>14/02/2024</a:t>
            </a:fld>
            <a:endParaRPr lang="en-GB"/>
          </a:p>
        </p:txBody>
      </p:sp>
      <p:sp>
        <p:nvSpPr>
          <p:cNvPr id="5" name="Footer Placeholder 4">
            <a:extLst>
              <a:ext uri="{FF2B5EF4-FFF2-40B4-BE49-F238E27FC236}">
                <a16:creationId xmlns:a16="http://schemas.microsoft.com/office/drawing/2014/main" id="{5CFC54C7-1DD7-4970-BA2E-2A2FA2B808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14F3C9-F560-48BC-8B1D-A3E0DD7659E8}"/>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1348944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7C8EE-4BE3-416B-BC45-8591EDF4B8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A5EBA7E-1904-4981-AA77-0FF031991D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3059AB-5846-4A3C-82E7-F74C3E8B0D6B}"/>
              </a:ext>
            </a:extLst>
          </p:cNvPr>
          <p:cNvSpPr>
            <a:spLocks noGrp="1"/>
          </p:cNvSpPr>
          <p:nvPr>
            <p:ph type="dt" sz="half" idx="10"/>
          </p:nvPr>
        </p:nvSpPr>
        <p:spPr/>
        <p:txBody>
          <a:bodyPr/>
          <a:lstStyle/>
          <a:p>
            <a:fld id="{E63E3622-1566-46DD-B4B8-2F4975B3D9F4}" type="datetimeFigureOut">
              <a:rPr lang="en-GB" smtClean="0"/>
              <a:t>14/02/2024</a:t>
            </a:fld>
            <a:endParaRPr lang="en-GB"/>
          </a:p>
        </p:txBody>
      </p:sp>
      <p:sp>
        <p:nvSpPr>
          <p:cNvPr id="5" name="Footer Placeholder 4">
            <a:extLst>
              <a:ext uri="{FF2B5EF4-FFF2-40B4-BE49-F238E27FC236}">
                <a16:creationId xmlns:a16="http://schemas.microsoft.com/office/drawing/2014/main" id="{58D51B17-74ED-4EDB-BBDD-B5FDF2FDAC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48A594-5717-4584-BE0F-00D215923B62}"/>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2522938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6EBE9-E63F-4185-A3D0-17D3B8DC7B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67D69C-605F-4B60-8E66-7B11086FAD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E05AD4-C00C-47E3-8FB2-9A554DBE2E2F}"/>
              </a:ext>
            </a:extLst>
          </p:cNvPr>
          <p:cNvSpPr>
            <a:spLocks noGrp="1"/>
          </p:cNvSpPr>
          <p:nvPr>
            <p:ph type="dt" sz="half" idx="10"/>
          </p:nvPr>
        </p:nvSpPr>
        <p:spPr/>
        <p:txBody>
          <a:bodyPr/>
          <a:lstStyle/>
          <a:p>
            <a:fld id="{E63E3622-1566-46DD-B4B8-2F4975B3D9F4}" type="datetimeFigureOut">
              <a:rPr lang="en-GB" smtClean="0"/>
              <a:t>14/02/2024</a:t>
            </a:fld>
            <a:endParaRPr lang="en-GB"/>
          </a:p>
        </p:txBody>
      </p:sp>
      <p:sp>
        <p:nvSpPr>
          <p:cNvPr id="5" name="Footer Placeholder 4">
            <a:extLst>
              <a:ext uri="{FF2B5EF4-FFF2-40B4-BE49-F238E27FC236}">
                <a16:creationId xmlns:a16="http://schemas.microsoft.com/office/drawing/2014/main" id="{DBB53643-E2D9-4E95-8EB7-8442B4143E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79FFAB-C409-4E3A-AFDD-34F6EE5CE4CD}"/>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3594146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8A9D9-A74F-4C68-8B46-2B8AAE30E3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0278FDE-5819-4D48-98B4-1CC6BABD87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DFBBEA7-D7C0-47B7-B987-59E730B5DB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ACD3473-1E08-4D05-BFA8-9DA362B78FA0}"/>
              </a:ext>
            </a:extLst>
          </p:cNvPr>
          <p:cNvSpPr>
            <a:spLocks noGrp="1"/>
          </p:cNvSpPr>
          <p:nvPr>
            <p:ph type="dt" sz="half" idx="10"/>
          </p:nvPr>
        </p:nvSpPr>
        <p:spPr/>
        <p:txBody>
          <a:bodyPr/>
          <a:lstStyle/>
          <a:p>
            <a:fld id="{E63E3622-1566-46DD-B4B8-2F4975B3D9F4}" type="datetimeFigureOut">
              <a:rPr lang="en-GB" smtClean="0"/>
              <a:t>14/02/2024</a:t>
            </a:fld>
            <a:endParaRPr lang="en-GB"/>
          </a:p>
        </p:txBody>
      </p:sp>
      <p:sp>
        <p:nvSpPr>
          <p:cNvPr id="6" name="Footer Placeholder 5">
            <a:extLst>
              <a:ext uri="{FF2B5EF4-FFF2-40B4-BE49-F238E27FC236}">
                <a16:creationId xmlns:a16="http://schemas.microsoft.com/office/drawing/2014/main" id="{A61859B2-92B7-4042-8C99-52EBE2BD59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B7D988-0FDE-4544-A4C7-62159B5F84E8}"/>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1892230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9C36A-7045-43C1-8F0A-47CCADA2DA2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51056E1-2FDB-48AA-8C84-829421BC9F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D6F92C-9358-41A6-9F0B-B9E0D60499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DF77C71-BB7B-4350-90A4-31A138490D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50A390-6899-4467-A98F-E136605A03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1DBB77C-6916-4DE1-9B28-7571D7A9384E}"/>
              </a:ext>
            </a:extLst>
          </p:cNvPr>
          <p:cNvSpPr>
            <a:spLocks noGrp="1"/>
          </p:cNvSpPr>
          <p:nvPr>
            <p:ph type="dt" sz="half" idx="10"/>
          </p:nvPr>
        </p:nvSpPr>
        <p:spPr/>
        <p:txBody>
          <a:bodyPr/>
          <a:lstStyle/>
          <a:p>
            <a:fld id="{E63E3622-1566-46DD-B4B8-2F4975B3D9F4}" type="datetimeFigureOut">
              <a:rPr lang="en-GB" smtClean="0"/>
              <a:t>14/02/2024</a:t>
            </a:fld>
            <a:endParaRPr lang="en-GB"/>
          </a:p>
        </p:txBody>
      </p:sp>
      <p:sp>
        <p:nvSpPr>
          <p:cNvPr id="8" name="Footer Placeholder 7">
            <a:extLst>
              <a:ext uri="{FF2B5EF4-FFF2-40B4-BE49-F238E27FC236}">
                <a16:creationId xmlns:a16="http://schemas.microsoft.com/office/drawing/2014/main" id="{09BC9CA3-E59D-4F63-AAFB-9B74914B5DE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F73ABE4-F3E4-4C47-84DD-67C748D3E569}"/>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1101596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26354-3E90-4DF9-9EBF-8273E317342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C258DC-C919-4925-AA79-1F26EC29D48B}"/>
              </a:ext>
            </a:extLst>
          </p:cNvPr>
          <p:cNvSpPr>
            <a:spLocks noGrp="1"/>
          </p:cNvSpPr>
          <p:nvPr>
            <p:ph type="dt" sz="half" idx="10"/>
          </p:nvPr>
        </p:nvSpPr>
        <p:spPr/>
        <p:txBody>
          <a:bodyPr/>
          <a:lstStyle/>
          <a:p>
            <a:fld id="{E63E3622-1566-46DD-B4B8-2F4975B3D9F4}" type="datetimeFigureOut">
              <a:rPr lang="en-GB" smtClean="0"/>
              <a:t>14/02/2024</a:t>
            </a:fld>
            <a:endParaRPr lang="en-GB"/>
          </a:p>
        </p:txBody>
      </p:sp>
      <p:sp>
        <p:nvSpPr>
          <p:cNvPr id="4" name="Footer Placeholder 3">
            <a:extLst>
              <a:ext uri="{FF2B5EF4-FFF2-40B4-BE49-F238E27FC236}">
                <a16:creationId xmlns:a16="http://schemas.microsoft.com/office/drawing/2014/main" id="{25395BF3-BC3B-4183-8699-85540616EBC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0966962-BDCC-4827-A3CE-9B7469C647EA}"/>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897666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3DE9FC-699D-4CD3-910B-42F87815B507}"/>
              </a:ext>
            </a:extLst>
          </p:cNvPr>
          <p:cNvSpPr>
            <a:spLocks noGrp="1"/>
          </p:cNvSpPr>
          <p:nvPr>
            <p:ph type="dt" sz="half" idx="10"/>
          </p:nvPr>
        </p:nvSpPr>
        <p:spPr/>
        <p:txBody>
          <a:bodyPr/>
          <a:lstStyle/>
          <a:p>
            <a:fld id="{E63E3622-1566-46DD-B4B8-2F4975B3D9F4}" type="datetimeFigureOut">
              <a:rPr lang="en-GB" smtClean="0"/>
              <a:t>14/02/2024</a:t>
            </a:fld>
            <a:endParaRPr lang="en-GB"/>
          </a:p>
        </p:txBody>
      </p:sp>
      <p:sp>
        <p:nvSpPr>
          <p:cNvPr id="3" name="Footer Placeholder 2">
            <a:extLst>
              <a:ext uri="{FF2B5EF4-FFF2-40B4-BE49-F238E27FC236}">
                <a16:creationId xmlns:a16="http://schemas.microsoft.com/office/drawing/2014/main" id="{0FEA21A8-6F79-4D36-8E46-783D611D8D6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FFB1BCC-848D-41BA-AB45-178467A8D9C1}"/>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1845853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FE709-EB52-4A05-B926-42C35CE9F0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8B3156C-D59F-4173-8E5D-1A8F9B9CC8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BEB0E7D-3180-48A3-88CB-D207B7BBAA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D069DE-BDC9-46EB-A1F9-17B8D98F4204}"/>
              </a:ext>
            </a:extLst>
          </p:cNvPr>
          <p:cNvSpPr>
            <a:spLocks noGrp="1"/>
          </p:cNvSpPr>
          <p:nvPr>
            <p:ph type="dt" sz="half" idx="10"/>
          </p:nvPr>
        </p:nvSpPr>
        <p:spPr/>
        <p:txBody>
          <a:bodyPr/>
          <a:lstStyle/>
          <a:p>
            <a:fld id="{E63E3622-1566-46DD-B4B8-2F4975B3D9F4}" type="datetimeFigureOut">
              <a:rPr lang="en-GB" smtClean="0"/>
              <a:t>14/02/2024</a:t>
            </a:fld>
            <a:endParaRPr lang="en-GB"/>
          </a:p>
        </p:txBody>
      </p:sp>
      <p:sp>
        <p:nvSpPr>
          <p:cNvPr id="6" name="Footer Placeholder 5">
            <a:extLst>
              <a:ext uri="{FF2B5EF4-FFF2-40B4-BE49-F238E27FC236}">
                <a16:creationId xmlns:a16="http://schemas.microsoft.com/office/drawing/2014/main" id="{033E4272-210E-49E8-BD2B-AC830BD1EB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A1E4A7-E41A-411D-9603-72BA0EF25034}"/>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4248993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E446C-2DDB-48C1-AC2C-04B24DE958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DA8219F-E969-4B1B-B095-4DF89FA687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2EB8440-B398-455A-9F81-E424FD11ED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CEE4AE-289C-42C2-95CC-FA729C36D777}"/>
              </a:ext>
            </a:extLst>
          </p:cNvPr>
          <p:cNvSpPr>
            <a:spLocks noGrp="1"/>
          </p:cNvSpPr>
          <p:nvPr>
            <p:ph type="dt" sz="half" idx="10"/>
          </p:nvPr>
        </p:nvSpPr>
        <p:spPr/>
        <p:txBody>
          <a:bodyPr/>
          <a:lstStyle/>
          <a:p>
            <a:fld id="{E63E3622-1566-46DD-B4B8-2F4975B3D9F4}" type="datetimeFigureOut">
              <a:rPr lang="en-GB" smtClean="0"/>
              <a:t>14/02/2024</a:t>
            </a:fld>
            <a:endParaRPr lang="en-GB"/>
          </a:p>
        </p:txBody>
      </p:sp>
      <p:sp>
        <p:nvSpPr>
          <p:cNvPr id="6" name="Footer Placeholder 5">
            <a:extLst>
              <a:ext uri="{FF2B5EF4-FFF2-40B4-BE49-F238E27FC236}">
                <a16:creationId xmlns:a16="http://schemas.microsoft.com/office/drawing/2014/main" id="{6FB4745C-BBB3-4297-BFFA-15700995B1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40C425-CC09-4715-9780-B19D4A94C650}"/>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1391873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D7A140-9090-4E30-B6BF-F15CD01489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2EB024E-C1E2-4471-9162-49C5B8AC24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CE3B1-A710-462F-B846-19E7FE45FF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3E3622-1566-46DD-B4B8-2F4975B3D9F4}" type="datetimeFigureOut">
              <a:rPr lang="en-GB" smtClean="0"/>
              <a:t>14/02/2024</a:t>
            </a:fld>
            <a:endParaRPr lang="en-GB"/>
          </a:p>
        </p:txBody>
      </p:sp>
      <p:sp>
        <p:nvSpPr>
          <p:cNvPr id="5" name="Footer Placeholder 4">
            <a:extLst>
              <a:ext uri="{FF2B5EF4-FFF2-40B4-BE49-F238E27FC236}">
                <a16:creationId xmlns:a16="http://schemas.microsoft.com/office/drawing/2014/main" id="{02B16F04-FEF5-4E0E-BEC1-4DA0A9CE7F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1421BA7-AA30-44CA-B290-EA3AD0F69B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5B643C-20DF-4476-882E-4D255A6CC187}" type="slidenum">
              <a:rPr lang="en-GB" smtClean="0"/>
              <a:t>‹#›</a:t>
            </a:fld>
            <a:endParaRPr lang="en-GB"/>
          </a:p>
        </p:txBody>
      </p:sp>
    </p:spTree>
    <p:extLst>
      <p:ext uri="{BB962C8B-B14F-4D97-AF65-F5344CB8AC3E}">
        <p14:creationId xmlns:p14="http://schemas.microsoft.com/office/powerpoint/2010/main" val="821373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0.png"/><Relationship Id="rId4" Type="http://schemas.openxmlformats.org/officeDocument/2006/relationships/hyperlink" Target="https://customercontact.gateshead.gov.uk/article/23778/Google-Analytics-for-all-website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hyperlink" Target="https://www.gateshead.gov.uk/article/26874/Leader-s-blog-Friday-2-February"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hyperlink" Target="https://www.gateshead.gov.uk/article/13624/Support-for-carer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hyperlink" Target="https://gateshead-my.sharepoint.com/:p:/g/personal/marisajobling_gateshead_gov_uk/EYKUzh5_HfZFvCE7L_tDwlcBtxmcUz1QAoiyVVtQQGd03w?e=4%3aCNZSuV&amp;fromShare=true&amp;at=9" TargetMode="External"/><Relationship Id="rId3" Type="http://schemas.openxmlformats.org/officeDocument/2006/relationships/image" Target="../media/image3.png"/><Relationship Id="rId7" Type="http://schemas.openxmlformats.org/officeDocument/2006/relationships/hyperlink" Target="https://miro.com/app/board/uXjVNcNlADc=/"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miro.com/app/board/uXjVMxyH958=/" TargetMode="External"/><Relationship Id="rId5" Type="http://schemas.openxmlformats.org/officeDocument/2006/relationships/hyperlink" Target="https://viewerapp.engageprocess.com/?dId=a8e8dbfb-90ff-42cf-aae3-6f1b960cebc3&amp;state=4" TargetMode="External"/><Relationship Id="rId10" Type="http://schemas.openxmlformats.org/officeDocument/2006/relationships/hyperlink" Target="https://miro.com/app/board/uXjVNwa0F2s=/" TargetMode="External"/><Relationship Id="rId4" Type="http://schemas.openxmlformats.org/officeDocument/2006/relationships/hyperlink" Target="https://miro.com/app/board/uXjVNQsmQhc=/?share_link_id=635170630979" TargetMode="External"/><Relationship Id="rId9" Type="http://schemas.openxmlformats.org/officeDocument/2006/relationships/hyperlink" Target="https://miro.com/app/board/uXjVN8iCkVQ=/"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customercontact.ghc2-dev.gosshosted.com/article/6786" TargetMode="External"/><Relationship Id="rId4" Type="http://schemas.openxmlformats.org/officeDocument/2006/relationships/hyperlink" Target="https://gateshead.ghc2-dev.gosshosted.com/article/13513/Family-Voice-contact-u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hyperlink" Target="https://gateshead.ghc2-dev.gosshosted.com/article/10864/Freedom-of-Information-Reques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customercontact.gateshead.gov.uk/article/15923/Bookings-manage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safeguarding.ghc2-dev.gosshosted.com/" TargetMode="External"/><Relationship Id="rId4" Type="http://schemas.openxmlformats.org/officeDocument/2006/relationships/hyperlink" Target="https://www.figma.com/file/hStlMNCx1eDgxXde0Fr8xt/Safeguarding?type=design&amp;node-id=0%3A1&amp;mode=design&amp;t=UQEaYxxm5wy47BmK-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safeguarding.ghc2-dev.gosshosted.co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figma.com/file/hStlMNCx1eDgxXde0Fr8xt/Safeguarding?type=design&amp;node-id=0%3A1&amp;mode=design&amp;t=UQEaYxxm5wy47BmK-1"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gateshead.gov.uk/article/26850/Digital-Services-Work-Programme" TargetMode="Externa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lookerstudio.google.com/s/kEIrFu9u4g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analytics.google.com/analytics/web/#/analysis/p334704387/edit/PW7XGd5CT7KoNtfL9qvfr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cluttered&#10;&#10;Description automatically generated">
            <a:extLst>
              <a:ext uri="{FF2B5EF4-FFF2-40B4-BE49-F238E27FC236}">
                <a16:creationId xmlns:a16="http://schemas.microsoft.com/office/drawing/2014/main" id="{18CA97BE-5531-84DB-970F-4E75E12EC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C0841FB-07D5-45A3-B07F-6A2333F45387}"/>
              </a:ext>
            </a:extLst>
          </p:cNvPr>
          <p:cNvSpPr>
            <a:spLocks noGrp="1"/>
          </p:cNvSpPr>
          <p:nvPr>
            <p:ph type="ctrTitle"/>
          </p:nvPr>
        </p:nvSpPr>
        <p:spPr>
          <a:xfrm>
            <a:off x="480291" y="1122362"/>
            <a:ext cx="11194473" cy="2306638"/>
          </a:xfrm>
        </p:spPr>
        <p:txBody>
          <a:bodyPr>
            <a:normAutofit/>
          </a:bodyPr>
          <a:lstStyle/>
          <a:p>
            <a:r>
              <a:rPr lang="en-GB" sz="5400">
                <a:solidFill>
                  <a:srgbClr val="FFFFFF"/>
                </a:solidFill>
                <a:latin typeface="Segoe UI Semibold"/>
                <a:cs typeface="Segoe UI Semibold"/>
              </a:rPr>
              <a:t>Sprint 18</a:t>
            </a:r>
            <a:br>
              <a:rPr lang="en-GB" sz="5400">
                <a:latin typeface="Segoe UI Semibold" panose="020B0702040204020203" pitchFamily="34" charset="0"/>
                <a:cs typeface="Segoe UI Semibold" panose="020B0702040204020203" pitchFamily="34" charset="0"/>
              </a:rPr>
            </a:br>
            <a:r>
              <a:rPr lang="en-GB" sz="5400">
                <a:solidFill>
                  <a:srgbClr val="FFFFFF"/>
                </a:solidFill>
                <a:latin typeface="Segoe UI Semibold"/>
                <a:cs typeface="Segoe UI Semibold"/>
              </a:rPr>
              <a:t>Show and Tell</a:t>
            </a:r>
            <a:br>
              <a:rPr lang="en-GB" sz="5400">
                <a:solidFill>
                  <a:srgbClr val="FFFFFF"/>
                </a:solidFill>
                <a:latin typeface="Segoe UI Semibold"/>
                <a:cs typeface="Segoe UI Semibold"/>
              </a:rPr>
            </a:br>
            <a:r>
              <a:rPr lang="en-GB" sz="2400">
                <a:solidFill>
                  <a:srgbClr val="FFFFFF"/>
                </a:solidFill>
                <a:latin typeface="Segoe UI Semibold"/>
                <a:cs typeface="Segoe UI Semibold"/>
              </a:rPr>
              <a:t>14/02/2024</a:t>
            </a:r>
          </a:p>
        </p:txBody>
      </p:sp>
      <p:sp>
        <p:nvSpPr>
          <p:cNvPr id="3" name="Subtitle 2">
            <a:extLst>
              <a:ext uri="{FF2B5EF4-FFF2-40B4-BE49-F238E27FC236}">
                <a16:creationId xmlns:a16="http://schemas.microsoft.com/office/drawing/2014/main" id="{1587E5BE-A6D5-4FEB-B0F0-DF0137607DC0}"/>
              </a:ext>
            </a:extLst>
          </p:cNvPr>
          <p:cNvSpPr>
            <a:spLocks noGrp="1"/>
          </p:cNvSpPr>
          <p:nvPr>
            <p:ph type="subTitle" idx="1"/>
          </p:nvPr>
        </p:nvSpPr>
        <p:spPr>
          <a:xfrm>
            <a:off x="1524000" y="3740728"/>
            <a:ext cx="9144000" cy="1819564"/>
          </a:xfrm>
        </p:spPr>
        <p:txBody>
          <a:bodyPr vert="horz" lIns="91440" tIns="45720" rIns="91440" bIns="45720" rtlCol="0" anchor="t">
            <a:normAutofit/>
          </a:bodyPr>
          <a:lstStyle/>
          <a:p>
            <a:endParaRPr lang="en-GB">
              <a:latin typeface="Segoe UI Semibold"/>
              <a:cs typeface="Segoe UI Semibold"/>
            </a:endParaRPr>
          </a:p>
          <a:p>
            <a:r>
              <a:rPr lang="en-GB">
                <a:latin typeface="Segoe UI Semibold"/>
                <a:cs typeface="Segoe UI Semibold"/>
              </a:rPr>
              <a:t>C Squad</a:t>
            </a:r>
            <a:endParaRPr lang="en-GB">
              <a:latin typeface="Segoe UI Semibold" panose="020B0702040204020203" pitchFamily="34" charset="0"/>
              <a:cs typeface="Segoe UI Semibold" panose="020B0702040204020203" pitchFamily="34" charset="0"/>
            </a:endParaRPr>
          </a:p>
          <a:p>
            <a:r>
              <a:rPr lang="en-GB" sz="2000">
                <a:latin typeface="Segoe UI Semilight"/>
                <a:cs typeface="Segoe UI Semilight"/>
              </a:rPr>
              <a:t>Digital Team</a:t>
            </a:r>
          </a:p>
        </p:txBody>
      </p:sp>
      <p:pic>
        <p:nvPicPr>
          <p:cNvPr id="6" name="Picture 5" descr="A picture containing text, clipart&#10;&#10;Description automatically generated">
            <a:extLst>
              <a:ext uri="{FF2B5EF4-FFF2-40B4-BE49-F238E27FC236}">
                <a16:creationId xmlns:a16="http://schemas.microsoft.com/office/drawing/2014/main" id="{BA3F1497-4A8F-A441-6A64-4E7A4973AF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9965" y="5872020"/>
            <a:ext cx="1755124" cy="487534"/>
          </a:xfrm>
          <a:prstGeom prst="rect">
            <a:avLst/>
          </a:prstGeom>
        </p:spPr>
      </p:pic>
    </p:spTree>
    <p:extLst>
      <p:ext uri="{BB962C8B-B14F-4D97-AF65-F5344CB8AC3E}">
        <p14:creationId xmlns:p14="http://schemas.microsoft.com/office/powerpoint/2010/main" val="362187949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06F77-352F-9A25-EAB8-52EE7958F530}"/>
            </a:ext>
          </a:extLst>
        </p:cNvPr>
        <p:cNvGrpSpPr/>
        <p:nvPr/>
      </p:nvGrpSpPr>
      <p:grpSpPr>
        <a:xfrm>
          <a:off x="0" y="0"/>
          <a:ext cx="0" cy="0"/>
          <a:chOff x="0" y="0"/>
          <a:chExt cx="0" cy="0"/>
        </a:xfrm>
      </p:grpSpPr>
      <p:pic>
        <p:nvPicPr>
          <p:cNvPr id="11" name="Picture 10" descr="Shape&#10;&#10;Description automatically generated with medium confidence">
            <a:extLst>
              <a:ext uri="{FF2B5EF4-FFF2-40B4-BE49-F238E27FC236}">
                <a16:creationId xmlns:a16="http://schemas.microsoft.com/office/drawing/2014/main" id="{1A9FCB0B-D563-AF60-8CF3-57AEA3B39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8" name="Title 1">
            <a:extLst>
              <a:ext uri="{FF2B5EF4-FFF2-40B4-BE49-F238E27FC236}">
                <a16:creationId xmlns:a16="http://schemas.microsoft.com/office/drawing/2014/main" id="{7A17C778-A9E0-B0DA-1BEF-91D6A54ECC9A}"/>
              </a:ext>
            </a:extLst>
          </p:cNvPr>
          <p:cNvSpPr txBox="1">
            <a:spLocks/>
          </p:cNvSpPr>
          <p:nvPr/>
        </p:nvSpPr>
        <p:spPr>
          <a:xfrm>
            <a:off x="548204" y="-1491"/>
            <a:ext cx="11452791" cy="12741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GB" sz="2400" b="1">
                <a:latin typeface="Calibri"/>
                <a:cs typeface="Calibri"/>
              </a:rPr>
              <a:t>Google Data Studio – Show Saidat and Tracy how to create dashboards</a:t>
            </a:r>
            <a:endParaRPr lang="en-US" sz="2400" b="1">
              <a:latin typeface="Calibri"/>
              <a:cs typeface="Calibri"/>
            </a:endParaRPr>
          </a:p>
        </p:txBody>
      </p:sp>
      <p:sp>
        <p:nvSpPr>
          <p:cNvPr id="10" name="Rectangle 9">
            <a:extLst>
              <a:ext uri="{FF2B5EF4-FFF2-40B4-BE49-F238E27FC236}">
                <a16:creationId xmlns:a16="http://schemas.microsoft.com/office/drawing/2014/main" id="{571F96B7-2CDB-85B8-85C2-C1375E5A2A01}"/>
              </a:ext>
            </a:extLst>
          </p:cNvPr>
          <p:cNvSpPr/>
          <p:nvPr/>
        </p:nvSpPr>
        <p:spPr>
          <a:xfrm>
            <a:off x="7089168" y="1875033"/>
            <a:ext cx="3047999" cy="1027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454EE18-ECF2-E0FC-0018-0E8587F3ECE8}"/>
              </a:ext>
            </a:extLst>
          </p:cNvPr>
          <p:cNvSpPr txBox="1"/>
          <p:nvPr/>
        </p:nvSpPr>
        <p:spPr>
          <a:xfrm>
            <a:off x="6131339" y="1061685"/>
            <a:ext cx="516464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a:cs typeface="Arial"/>
              </a:rPr>
              <a:t>Walked through the process</a:t>
            </a:r>
            <a:endParaRPr lang="en-US"/>
          </a:p>
          <a:p>
            <a:pPr marL="285750" indent="-285750">
              <a:buFont typeface="Arial"/>
              <a:buChar char="•"/>
            </a:pPr>
            <a:r>
              <a:rPr lang="en-GB">
                <a:ea typeface="+mn-lt"/>
                <a:cs typeface="Arial"/>
              </a:rPr>
              <a:t>Created dashboards for </a:t>
            </a:r>
          </a:p>
          <a:p>
            <a:pPr marL="742950" lvl="1" indent="-285750">
              <a:buFont typeface="Courier New"/>
              <a:buChar char="o"/>
            </a:pPr>
            <a:r>
              <a:rPr lang="en-GB">
                <a:ea typeface="+mn-lt"/>
                <a:cs typeface="Arial"/>
              </a:rPr>
              <a:t>Cost of living</a:t>
            </a:r>
          </a:p>
          <a:p>
            <a:pPr marL="742950" lvl="1" indent="-285750">
              <a:buFont typeface="Courier New"/>
              <a:buChar char="o"/>
            </a:pPr>
            <a:r>
              <a:rPr lang="en-GB">
                <a:ea typeface="+mn-lt"/>
                <a:cs typeface="Arial"/>
              </a:rPr>
              <a:t>Fostering</a:t>
            </a:r>
          </a:p>
          <a:p>
            <a:pPr marL="742950" lvl="1" indent="-285750">
              <a:buFont typeface="Courier New"/>
              <a:buChar char="o"/>
            </a:pPr>
            <a:r>
              <a:rPr lang="en-GB">
                <a:ea typeface="+mn-lt"/>
                <a:cs typeface="Arial"/>
              </a:rPr>
              <a:t>Education and learning</a:t>
            </a:r>
          </a:p>
          <a:p>
            <a:pPr marL="285750" indent="-285750">
              <a:buFont typeface="Arial"/>
              <a:buChar char="•"/>
            </a:pPr>
            <a:r>
              <a:rPr lang="en-GB">
                <a:ea typeface="+mn-lt"/>
                <a:cs typeface="+mn-lt"/>
                <a:hlinkClick r:id="rId4"/>
              </a:rPr>
              <a:t>https://customercontact.gateshead.gov.uk/article/23778/Google-Analytics-for-all-websites</a:t>
            </a:r>
            <a:r>
              <a:rPr lang="en-GB">
                <a:ea typeface="+mn-lt"/>
                <a:cs typeface="+mn-lt"/>
              </a:rPr>
              <a:t> </a:t>
            </a:r>
            <a:endParaRPr lang="en-GB">
              <a:ea typeface="Calibri"/>
              <a:cs typeface="Calibri"/>
            </a:endParaRPr>
          </a:p>
        </p:txBody>
      </p:sp>
      <p:pic>
        <p:nvPicPr>
          <p:cNvPr id="3" name="Picture 2" descr="A screenshot of a graph&#10;&#10;Description automatically generated">
            <a:extLst>
              <a:ext uri="{FF2B5EF4-FFF2-40B4-BE49-F238E27FC236}">
                <a16:creationId xmlns:a16="http://schemas.microsoft.com/office/drawing/2014/main" id="{74292863-52FA-0B99-E16D-A27C7ABC732B}"/>
              </a:ext>
            </a:extLst>
          </p:cNvPr>
          <p:cNvPicPr>
            <a:picLocks noChangeAspect="1"/>
          </p:cNvPicPr>
          <p:nvPr/>
        </p:nvPicPr>
        <p:blipFill>
          <a:blip r:embed="rId5"/>
          <a:stretch>
            <a:fillRect/>
          </a:stretch>
        </p:blipFill>
        <p:spPr>
          <a:xfrm>
            <a:off x="544902" y="4363946"/>
            <a:ext cx="2274983" cy="2042846"/>
          </a:xfrm>
          <a:prstGeom prst="rect">
            <a:avLst/>
          </a:prstGeom>
        </p:spPr>
      </p:pic>
      <p:pic>
        <p:nvPicPr>
          <p:cNvPr id="2" name="Picture 1" descr="Cover Photo: A screengrab from the Karate Kid featuring Mr. Miyagi (played by Pat Morita) and Daniel LaRusso (played by Ralph Macchio)">
            <a:extLst>
              <a:ext uri="{FF2B5EF4-FFF2-40B4-BE49-F238E27FC236}">
                <a16:creationId xmlns:a16="http://schemas.microsoft.com/office/drawing/2014/main" id="{3D8AC2A5-7705-C635-F403-DA6922C8F99E}"/>
              </a:ext>
            </a:extLst>
          </p:cNvPr>
          <p:cNvPicPr>
            <a:picLocks noChangeAspect="1"/>
          </p:cNvPicPr>
          <p:nvPr/>
        </p:nvPicPr>
        <p:blipFill>
          <a:blip r:embed="rId6"/>
          <a:stretch>
            <a:fillRect/>
          </a:stretch>
        </p:blipFill>
        <p:spPr>
          <a:xfrm>
            <a:off x="546244" y="1065128"/>
            <a:ext cx="5166187" cy="2929766"/>
          </a:xfrm>
          <a:prstGeom prst="rect">
            <a:avLst/>
          </a:prstGeom>
        </p:spPr>
      </p:pic>
      <p:pic>
        <p:nvPicPr>
          <p:cNvPr id="4" name="Picture 3" descr="A screenshot of a computer screen&#10;&#10;Description automatically generated">
            <a:extLst>
              <a:ext uri="{FF2B5EF4-FFF2-40B4-BE49-F238E27FC236}">
                <a16:creationId xmlns:a16="http://schemas.microsoft.com/office/drawing/2014/main" id="{FF3E0F54-0013-A72B-919E-912DEA44D116}"/>
              </a:ext>
            </a:extLst>
          </p:cNvPr>
          <p:cNvPicPr>
            <a:picLocks noChangeAspect="1"/>
          </p:cNvPicPr>
          <p:nvPr/>
        </p:nvPicPr>
        <p:blipFill>
          <a:blip r:embed="rId7"/>
          <a:stretch>
            <a:fillRect/>
          </a:stretch>
        </p:blipFill>
        <p:spPr>
          <a:xfrm>
            <a:off x="3467153" y="4365981"/>
            <a:ext cx="2243941" cy="2038779"/>
          </a:xfrm>
          <a:prstGeom prst="rect">
            <a:avLst/>
          </a:prstGeom>
        </p:spPr>
      </p:pic>
    </p:spTree>
    <p:extLst>
      <p:ext uri="{BB962C8B-B14F-4D97-AF65-F5344CB8AC3E}">
        <p14:creationId xmlns:p14="http://schemas.microsoft.com/office/powerpoint/2010/main" val="842237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EBC2A7-3EBB-4DAE-982F-51757A50CB72}"/>
              </a:ext>
            </a:extLst>
          </p:cNvPr>
          <p:cNvSpPr>
            <a:spLocks noGrp="1"/>
          </p:cNvSpPr>
          <p:nvPr>
            <p:ph type="title"/>
          </p:nvPr>
        </p:nvSpPr>
        <p:spPr>
          <a:xfrm>
            <a:off x="838200" y="365125"/>
            <a:ext cx="10515600" cy="1325563"/>
          </a:xfrm>
        </p:spPr>
        <p:txBody>
          <a:bodyPr/>
          <a:lstStyle/>
          <a:p>
            <a:r>
              <a:rPr lang="en-GB">
                <a:latin typeface="Segoe UI Semibold"/>
                <a:cs typeface="Segoe UI Semibold"/>
              </a:rPr>
              <a:t>Sprint 18</a:t>
            </a:r>
            <a:endParaRPr lang="en-GB">
              <a:latin typeface="Segoe UI Semibold" panose="020B0702040204020203" pitchFamily="34" charset="0"/>
              <a:cs typeface="Segoe UI Semibold" panose="020B0702040204020203" pitchFamily="34" charset="0"/>
            </a:endParaRPr>
          </a:p>
        </p:txBody>
      </p:sp>
      <p:cxnSp>
        <p:nvCxnSpPr>
          <p:cNvPr id="9" name="Straight Connector 8">
            <a:extLst>
              <a:ext uri="{FF2B5EF4-FFF2-40B4-BE49-F238E27FC236}">
                <a16:creationId xmlns:a16="http://schemas.microsoft.com/office/drawing/2014/main" id="{D45DBAA1-EC91-488A-9011-FC0739990F64}"/>
              </a:ext>
            </a:extLst>
          </p:cNvPr>
          <p:cNvCxnSpPr/>
          <p:nvPr/>
        </p:nvCxnSpPr>
        <p:spPr>
          <a:xfrm>
            <a:off x="969819" y="1533236"/>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3">
            <a:extLst>
              <a:ext uri="{FF2B5EF4-FFF2-40B4-BE49-F238E27FC236}">
                <a16:creationId xmlns:a16="http://schemas.microsoft.com/office/drawing/2014/main" id="{D5AA4E39-3E88-07A4-1E1D-27A9C82416BD}"/>
              </a:ext>
            </a:extLst>
          </p:cNvPr>
          <p:cNvSpPr txBox="1">
            <a:spLocks/>
          </p:cNvSpPr>
          <p:nvPr/>
        </p:nvSpPr>
        <p:spPr>
          <a:xfrm>
            <a:off x="912541" y="2244631"/>
            <a:ext cx="10515601" cy="40668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latin typeface="Segoe UI Semibold"/>
                <a:cs typeface="Segoe UI Semibold"/>
              </a:rPr>
              <a:t>Content</a:t>
            </a:r>
          </a:p>
          <a:p>
            <a:endParaRPr lang="en-GB" sz="2800">
              <a:latin typeface="Segoe UI Semibold" panose="020B0702040204020203" pitchFamily="34" charset="0"/>
              <a:cs typeface="Segoe UI Semibold" panose="020B0702040204020203" pitchFamily="34" charset="0"/>
            </a:endParaRPr>
          </a:p>
          <a:p>
            <a:pPr marL="342900" indent="-342900">
              <a:buFont typeface="Arial"/>
              <a:buChar char="•"/>
            </a:pPr>
            <a:r>
              <a:rPr lang="en-GB" sz="2000">
                <a:latin typeface="Segoe UI Semibold"/>
                <a:cs typeface="Segoe UI Semibold"/>
              </a:rPr>
              <a:t>Go Gateshead half term activities added to bookings</a:t>
            </a:r>
          </a:p>
          <a:p>
            <a:pPr marL="342900" indent="-342900">
              <a:buFont typeface="Arial"/>
              <a:buChar char="•"/>
            </a:pPr>
            <a:r>
              <a:rPr lang="en-GB" sz="2000">
                <a:latin typeface="Segoe UI Semibold"/>
                <a:cs typeface="Segoe UI Semibold"/>
              </a:rPr>
              <a:t>Libraries bookings training materials </a:t>
            </a:r>
            <a:r>
              <a:rPr lang="en-GB" sz="2000" err="1">
                <a:latin typeface="Segoe UI Semibold"/>
                <a:cs typeface="Segoe UI Semibold"/>
              </a:rPr>
              <a:t>Powerpoint</a:t>
            </a:r>
            <a:r>
              <a:rPr lang="en-GB" sz="2000">
                <a:latin typeface="Segoe UI Semibold"/>
                <a:cs typeface="Segoe UI Semibold"/>
              </a:rPr>
              <a:t> slides and Loom videos</a:t>
            </a:r>
          </a:p>
          <a:p>
            <a:pPr marL="342900" indent="-342900">
              <a:buFont typeface="Arial"/>
              <a:buChar char="•"/>
            </a:pPr>
            <a:r>
              <a:rPr lang="en-GB" sz="2000">
                <a:latin typeface="Segoe UI Semibold"/>
                <a:cs typeface="Segoe UI Semibold"/>
              </a:rPr>
              <a:t>New bookings interface live on Prod</a:t>
            </a:r>
          </a:p>
          <a:p>
            <a:pPr marL="342900" indent="-342900">
              <a:buFont typeface="Arial"/>
              <a:buChar char="•"/>
            </a:pPr>
            <a:r>
              <a:rPr lang="en-GB" sz="2000">
                <a:latin typeface="Segoe UI Semibold"/>
                <a:cs typeface="Segoe UI Semibold"/>
              </a:rPr>
              <a:t>IIAs added for Councillors budget intranet page</a:t>
            </a:r>
            <a:endParaRPr lang="en-GB">
              <a:cs typeface="Calibri Light" panose="020F0302020204030204"/>
            </a:endParaRPr>
          </a:p>
          <a:p>
            <a:pPr marL="342900" indent="-342900">
              <a:buFont typeface="Arial"/>
              <a:buChar char="•"/>
            </a:pPr>
            <a:r>
              <a:rPr lang="en-GB" sz="2000">
                <a:latin typeface="Segoe UI Semibold"/>
                <a:cs typeface="Segoe UI Semibold"/>
              </a:rPr>
              <a:t>Gateshead Now - 1 February</a:t>
            </a:r>
          </a:p>
          <a:p>
            <a:pPr marL="342900" indent="-342900">
              <a:buFont typeface="Arial"/>
              <a:buChar char="•"/>
            </a:pPr>
            <a:r>
              <a:rPr lang="en-GB" sz="2000">
                <a:latin typeface="Segoe UI Semibold"/>
                <a:cs typeface="Segoe UI Semibold"/>
              </a:rPr>
              <a:t>Community Led Support</a:t>
            </a:r>
          </a:p>
          <a:p>
            <a:pPr marL="342900" indent="-342900">
              <a:buFont typeface="Arial"/>
              <a:buChar char="•"/>
            </a:pPr>
            <a:r>
              <a:rPr lang="en-GB" sz="2000">
                <a:latin typeface="Segoe UI Semibold"/>
                <a:cs typeface="Segoe UI Semibold"/>
              </a:rPr>
              <a:t>Council News article on digital services</a:t>
            </a:r>
          </a:p>
          <a:p>
            <a:pPr marL="342900" indent="-342900">
              <a:buFont typeface="Arial"/>
              <a:buChar char="•"/>
            </a:pPr>
            <a:r>
              <a:rPr lang="en-GB" sz="2000">
                <a:latin typeface="Segoe UI Semibold"/>
                <a:cs typeface="Segoe UI Semibold"/>
              </a:rPr>
              <a:t>Viewpoint Online survey email campaign</a:t>
            </a:r>
            <a:endParaRPr lang="en-GB" sz="2000">
              <a:latin typeface="Segoe UI Semibold"/>
              <a:cs typeface="Segoe UI Semibold" panose="020B0702040204020203" pitchFamily="34" charset="0"/>
            </a:endParaRPr>
          </a:p>
          <a:p>
            <a:pPr marL="342900" indent="-342900">
              <a:buFont typeface="Arial"/>
              <a:buChar char="•"/>
            </a:pPr>
            <a:r>
              <a:rPr lang="en-GB" sz="2000">
                <a:latin typeface="Segoe UI Semibold"/>
                <a:cs typeface="Segoe UI Semibold"/>
              </a:rPr>
              <a:t>February Leader's blog</a:t>
            </a:r>
          </a:p>
          <a:p>
            <a:pPr marL="342900" indent="-342900">
              <a:buFont typeface="Arial"/>
              <a:buChar char="•"/>
            </a:pPr>
            <a:r>
              <a:rPr lang="en-GB" sz="2000">
                <a:latin typeface="Segoe UI Semibold"/>
                <a:cs typeface="Segoe UI Semibold"/>
              </a:rPr>
              <a:t>Updates to carer's section of website</a:t>
            </a:r>
          </a:p>
          <a:p>
            <a:pPr marL="342900" indent="-342900">
              <a:buFont typeface="Arial"/>
              <a:buChar char="•"/>
            </a:pPr>
            <a:r>
              <a:rPr lang="en-GB" sz="2000">
                <a:latin typeface="Segoe UI Semibold"/>
                <a:cs typeface="Segoe UI Semibold"/>
              </a:rPr>
              <a:t>Wireframe of homepage with proposed new IA</a:t>
            </a:r>
            <a:endParaRPr lang="en-GB" sz="2000">
              <a:latin typeface="Segoe UI Semibold"/>
              <a:cs typeface="Segoe UI Semibold" panose="020B0702040204020203" pitchFamily="34" charset="0"/>
            </a:endParaRPr>
          </a:p>
          <a:p>
            <a:pPr marL="342900" indent="-342900">
              <a:buFont typeface="Arial"/>
              <a:buChar char="•"/>
            </a:pPr>
            <a:endParaRPr lang="en-GB" sz="2000">
              <a:latin typeface="Segoe UI Semibold"/>
              <a:cs typeface="Segoe UI Semibold" panose="020B0702040204020203" pitchFamily="34" charset="0"/>
            </a:endParaRPr>
          </a:p>
          <a:p>
            <a:pPr marL="342900" indent="-342900">
              <a:buFont typeface="Arial"/>
              <a:buChar char="•"/>
            </a:pPr>
            <a:endParaRPr lang="en-GB" sz="2000">
              <a:latin typeface="Segoe UI Semibold"/>
              <a:cs typeface="Segoe UI Semibold" panose="020B0702040204020203" pitchFamily="34" charset="0"/>
            </a:endParaRPr>
          </a:p>
        </p:txBody>
      </p:sp>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3" name="Content Placeholder 2">
            <a:extLst>
              <a:ext uri="{FF2B5EF4-FFF2-40B4-BE49-F238E27FC236}">
                <a16:creationId xmlns:a16="http://schemas.microsoft.com/office/drawing/2014/main" id="{D7810CC8-1244-FBE5-73EF-6F19F90A5CF0}"/>
              </a:ext>
            </a:extLst>
          </p:cNvPr>
          <p:cNvSpPr>
            <a:spLocks noGrp="1"/>
          </p:cNvSpPr>
          <p:nvPr>
            <p:ph idx="1"/>
          </p:nvPr>
        </p:nvSpPr>
        <p:spPr>
          <a:xfrm>
            <a:off x="843312" y="1937290"/>
            <a:ext cx="2810933" cy="891348"/>
          </a:xfrm>
        </p:spPr>
        <p:txBody>
          <a:bodyPr vert="horz" lIns="91440" tIns="45720" rIns="91440" bIns="45720" rtlCol="0" anchor="t">
            <a:normAutofit/>
          </a:bodyPr>
          <a:lstStyle/>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p:txBody>
      </p:sp>
    </p:spTree>
    <p:extLst>
      <p:ext uri="{BB962C8B-B14F-4D97-AF65-F5344CB8AC3E}">
        <p14:creationId xmlns:p14="http://schemas.microsoft.com/office/powerpoint/2010/main" val="296716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EBC2A7-3EBB-4DAE-982F-51757A50CB72}"/>
              </a:ext>
            </a:extLst>
          </p:cNvPr>
          <p:cNvSpPr>
            <a:spLocks noGrp="1"/>
          </p:cNvSpPr>
          <p:nvPr>
            <p:ph type="title"/>
          </p:nvPr>
        </p:nvSpPr>
        <p:spPr>
          <a:xfrm>
            <a:off x="838200" y="365125"/>
            <a:ext cx="9854241" cy="1339940"/>
          </a:xfrm>
        </p:spPr>
        <p:txBody>
          <a:bodyPr>
            <a:normAutofit/>
          </a:bodyPr>
          <a:lstStyle/>
          <a:p>
            <a:r>
              <a:rPr lang="en-GB" sz="3200">
                <a:latin typeface="Segoe UI Semibold"/>
                <a:cs typeface="Segoe UI Semibold"/>
              </a:rPr>
              <a:t>Go Gateshead activities for February half term</a:t>
            </a:r>
            <a:endParaRPr lang="en-GB" sz="3200">
              <a:latin typeface="Segoe UI Semibold" panose="020B0702040204020203" pitchFamily="34" charset="0"/>
              <a:cs typeface="Segoe UI Semibold" panose="020B0702040204020203" pitchFamily="34" charset="0"/>
            </a:endParaRPr>
          </a:p>
        </p:txBody>
      </p:sp>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3" name="Content Placeholder 2">
            <a:extLst>
              <a:ext uri="{FF2B5EF4-FFF2-40B4-BE49-F238E27FC236}">
                <a16:creationId xmlns:a16="http://schemas.microsoft.com/office/drawing/2014/main" id="{D7810CC8-1244-FBE5-73EF-6F19F90A5CF0}"/>
              </a:ext>
            </a:extLst>
          </p:cNvPr>
          <p:cNvSpPr>
            <a:spLocks noGrp="1"/>
          </p:cNvSpPr>
          <p:nvPr>
            <p:ph idx="1"/>
          </p:nvPr>
        </p:nvSpPr>
        <p:spPr>
          <a:xfrm>
            <a:off x="843312" y="1937290"/>
            <a:ext cx="2810933" cy="891348"/>
          </a:xfrm>
        </p:spPr>
        <p:txBody>
          <a:bodyPr vert="horz" lIns="91440" tIns="45720" rIns="91440" bIns="45720" rtlCol="0" anchor="t">
            <a:normAutofit/>
          </a:bodyPr>
          <a:lstStyle/>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p:txBody>
      </p:sp>
      <p:sp>
        <p:nvSpPr>
          <p:cNvPr id="6" name="Title 3">
            <a:extLst>
              <a:ext uri="{FF2B5EF4-FFF2-40B4-BE49-F238E27FC236}">
                <a16:creationId xmlns:a16="http://schemas.microsoft.com/office/drawing/2014/main" id="{87EB1686-8CCC-E237-B087-CB4A4EE4DA50}"/>
              </a:ext>
            </a:extLst>
          </p:cNvPr>
          <p:cNvSpPr txBox="1">
            <a:spLocks/>
          </p:cNvSpPr>
          <p:nvPr/>
        </p:nvSpPr>
        <p:spPr>
          <a:xfrm>
            <a:off x="976223" y="2064480"/>
            <a:ext cx="5497903" cy="1243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000">
              <a:latin typeface="Segoe UI Semibold"/>
              <a:cs typeface="Segoe UI Semibold"/>
            </a:endParaRPr>
          </a:p>
          <a:p>
            <a:endParaRPr lang="en-GB" sz="2000">
              <a:latin typeface="Segoe UI Semibold"/>
              <a:ea typeface="Calibri Light"/>
              <a:cs typeface="Segoe UI Semibold"/>
            </a:endParaRPr>
          </a:p>
          <a:p>
            <a:endParaRPr lang="en-GB" sz="2000">
              <a:latin typeface="Segoe UI Semibold" panose="020B0702040204020203" pitchFamily="34" charset="0"/>
              <a:cs typeface="Segoe UI Semibold" panose="020B0702040204020203" pitchFamily="34" charset="0"/>
            </a:endParaRPr>
          </a:p>
          <a:p>
            <a:endParaRPr lang="en-GB" sz="2000">
              <a:latin typeface="Segoe UI Semibold" panose="020B0702040204020203" pitchFamily="34" charset="0"/>
              <a:cs typeface="Segoe UI Semibold" panose="020B0702040204020203" pitchFamily="34" charset="0"/>
            </a:endParaRPr>
          </a:p>
          <a:p>
            <a:endParaRPr lang="en-GB" sz="2800">
              <a:latin typeface="Segoe UI Semibold" panose="020B0702040204020203" pitchFamily="34" charset="0"/>
              <a:cs typeface="Segoe UI Semibold" panose="020B0702040204020203" pitchFamily="34" charset="0"/>
            </a:endParaRPr>
          </a:p>
          <a:p>
            <a:pPr marL="342900" indent="-342900">
              <a:buFont typeface="Arial"/>
              <a:buChar char="•"/>
            </a:pPr>
            <a:endParaRPr lang="en-GB" sz="2000">
              <a:latin typeface="Segoe UI Semibold"/>
              <a:cs typeface="Segoe UI Semibold" panose="020B0702040204020203" pitchFamily="34" charset="0"/>
            </a:endParaRPr>
          </a:p>
        </p:txBody>
      </p:sp>
      <p:sp>
        <p:nvSpPr>
          <p:cNvPr id="8" name="Title 3">
            <a:extLst>
              <a:ext uri="{FF2B5EF4-FFF2-40B4-BE49-F238E27FC236}">
                <a16:creationId xmlns:a16="http://schemas.microsoft.com/office/drawing/2014/main" id="{86B929DB-852E-225C-653B-1C52C5F205BC}"/>
              </a:ext>
            </a:extLst>
          </p:cNvPr>
          <p:cNvSpPr txBox="1">
            <a:spLocks/>
          </p:cNvSpPr>
          <p:nvPr/>
        </p:nvSpPr>
        <p:spPr>
          <a:xfrm>
            <a:off x="846827" y="1518140"/>
            <a:ext cx="10314317" cy="71179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000">
              <a:latin typeface="Segoe UI Semibold"/>
              <a:cs typeface="Segoe UI Semibold"/>
            </a:endParaRPr>
          </a:p>
          <a:p>
            <a:endParaRPr lang="en-GB" sz="2000">
              <a:latin typeface="Segoe UI Semibold"/>
              <a:ea typeface="Calibri Light"/>
              <a:cs typeface="Segoe UI Semibold"/>
            </a:endParaRPr>
          </a:p>
          <a:p>
            <a:r>
              <a:rPr lang="en-GB" sz="2000">
                <a:latin typeface="Segoe UI Semibold"/>
                <a:cs typeface="Segoe UI Semibold"/>
              </a:rPr>
              <a:t>Go Gateshead half term holiday activities added to the bookings platform and web content created. </a:t>
            </a:r>
            <a:endParaRPr lang="en-GB" sz="2000">
              <a:latin typeface="Segoe UI Semibold" panose="020B0702040204020203" pitchFamily="34" charset="0"/>
              <a:cs typeface="Segoe UI Semibold" panose="020B0702040204020203" pitchFamily="34" charset="0"/>
            </a:endParaRPr>
          </a:p>
          <a:p>
            <a:endParaRPr lang="en-GB" sz="2800">
              <a:latin typeface="Segoe UI Semibold" panose="020B0702040204020203" pitchFamily="34" charset="0"/>
              <a:cs typeface="Segoe UI Semibold" panose="020B0702040204020203" pitchFamily="34" charset="0"/>
            </a:endParaRPr>
          </a:p>
          <a:p>
            <a:pPr marL="342900" indent="-342900">
              <a:buFont typeface="Arial"/>
              <a:buChar char="•"/>
            </a:pPr>
            <a:endParaRPr lang="en-GB" sz="2000">
              <a:latin typeface="Segoe UI Semibold"/>
              <a:cs typeface="Segoe UI Semibold" panose="020B0702040204020203" pitchFamily="34" charset="0"/>
            </a:endParaRPr>
          </a:p>
        </p:txBody>
      </p:sp>
      <p:pic>
        <p:nvPicPr>
          <p:cNvPr id="5" name="Picture 4" descr="A screenshot of a website&#10;&#10;Description automatically generated">
            <a:extLst>
              <a:ext uri="{FF2B5EF4-FFF2-40B4-BE49-F238E27FC236}">
                <a16:creationId xmlns:a16="http://schemas.microsoft.com/office/drawing/2014/main" id="{C9ED7DB5-CFDF-391B-4408-52087756085D}"/>
              </a:ext>
            </a:extLst>
          </p:cNvPr>
          <p:cNvPicPr>
            <a:picLocks noChangeAspect="1"/>
          </p:cNvPicPr>
          <p:nvPr/>
        </p:nvPicPr>
        <p:blipFill>
          <a:blip r:embed="rId4"/>
          <a:stretch>
            <a:fillRect/>
          </a:stretch>
        </p:blipFill>
        <p:spPr>
          <a:xfrm>
            <a:off x="1524366" y="2314755"/>
            <a:ext cx="3679870" cy="4471359"/>
          </a:xfrm>
          <a:prstGeom prst="rect">
            <a:avLst/>
          </a:prstGeom>
        </p:spPr>
      </p:pic>
      <p:pic>
        <p:nvPicPr>
          <p:cNvPr id="9" name="Picture 8" descr="A screenshot of a map&#10;&#10;Description automatically generated">
            <a:extLst>
              <a:ext uri="{FF2B5EF4-FFF2-40B4-BE49-F238E27FC236}">
                <a16:creationId xmlns:a16="http://schemas.microsoft.com/office/drawing/2014/main" id="{D41349B6-5EA1-8F31-4E48-4DDEBF4BC9AA}"/>
              </a:ext>
            </a:extLst>
          </p:cNvPr>
          <p:cNvPicPr>
            <a:picLocks noChangeAspect="1"/>
          </p:cNvPicPr>
          <p:nvPr/>
        </p:nvPicPr>
        <p:blipFill>
          <a:blip r:embed="rId5"/>
          <a:stretch>
            <a:fillRect/>
          </a:stretch>
        </p:blipFill>
        <p:spPr>
          <a:xfrm>
            <a:off x="5727220" y="2678141"/>
            <a:ext cx="4418162" cy="3629564"/>
          </a:xfrm>
          <a:prstGeom prst="rect">
            <a:avLst/>
          </a:prstGeom>
        </p:spPr>
      </p:pic>
    </p:spTree>
    <p:extLst>
      <p:ext uri="{BB962C8B-B14F-4D97-AF65-F5344CB8AC3E}">
        <p14:creationId xmlns:p14="http://schemas.microsoft.com/office/powerpoint/2010/main" val="1578838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EBC2A7-3EBB-4DAE-982F-51757A50CB72}"/>
              </a:ext>
            </a:extLst>
          </p:cNvPr>
          <p:cNvSpPr>
            <a:spLocks noGrp="1"/>
          </p:cNvSpPr>
          <p:nvPr>
            <p:ph type="title"/>
          </p:nvPr>
        </p:nvSpPr>
        <p:spPr>
          <a:xfrm>
            <a:off x="640645" y="365125"/>
            <a:ext cx="10051796" cy="1349347"/>
          </a:xfrm>
        </p:spPr>
        <p:txBody>
          <a:bodyPr>
            <a:normAutofit/>
          </a:bodyPr>
          <a:lstStyle/>
          <a:p>
            <a:r>
              <a:rPr lang="en-GB" sz="3200">
                <a:latin typeface="Segoe UI Semibold"/>
                <a:cs typeface="Segoe UI Semibold"/>
              </a:rPr>
              <a:t>Gateshead Now </a:t>
            </a:r>
            <a:endParaRPr lang="en-GB" sz="3200">
              <a:latin typeface="Segoe UI Semibold" panose="020B0702040204020203" pitchFamily="34" charset="0"/>
              <a:cs typeface="Segoe UI Semibold" panose="020B0702040204020203" pitchFamily="34" charset="0"/>
            </a:endParaRPr>
          </a:p>
        </p:txBody>
      </p:sp>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3" name="Content Placeholder 2">
            <a:extLst>
              <a:ext uri="{FF2B5EF4-FFF2-40B4-BE49-F238E27FC236}">
                <a16:creationId xmlns:a16="http://schemas.microsoft.com/office/drawing/2014/main" id="{D7810CC8-1244-FBE5-73EF-6F19F90A5CF0}"/>
              </a:ext>
            </a:extLst>
          </p:cNvPr>
          <p:cNvSpPr>
            <a:spLocks noGrp="1"/>
          </p:cNvSpPr>
          <p:nvPr>
            <p:ph idx="1"/>
          </p:nvPr>
        </p:nvSpPr>
        <p:spPr>
          <a:xfrm>
            <a:off x="843312" y="1937290"/>
            <a:ext cx="2810933" cy="891348"/>
          </a:xfrm>
        </p:spPr>
        <p:txBody>
          <a:bodyPr vert="horz" lIns="91440" tIns="45720" rIns="91440" bIns="45720" rtlCol="0" anchor="t">
            <a:normAutofit/>
          </a:bodyPr>
          <a:lstStyle/>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p:txBody>
      </p:sp>
      <p:sp>
        <p:nvSpPr>
          <p:cNvPr id="6" name="Title 3">
            <a:extLst>
              <a:ext uri="{FF2B5EF4-FFF2-40B4-BE49-F238E27FC236}">
                <a16:creationId xmlns:a16="http://schemas.microsoft.com/office/drawing/2014/main" id="{87EB1686-8CCC-E237-B087-CB4A4EE4DA50}"/>
              </a:ext>
            </a:extLst>
          </p:cNvPr>
          <p:cNvSpPr txBox="1">
            <a:spLocks/>
          </p:cNvSpPr>
          <p:nvPr/>
        </p:nvSpPr>
        <p:spPr>
          <a:xfrm>
            <a:off x="976223" y="2064480"/>
            <a:ext cx="5497903" cy="1243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000">
              <a:latin typeface="Segoe UI Semibold"/>
              <a:cs typeface="Segoe UI Semibold"/>
            </a:endParaRPr>
          </a:p>
          <a:p>
            <a:endParaRPr lang="en-GB" sz="2000">
              <a:latin typeface="Segoe UI Semibold"/>
              <a:ea typeface="Calibri Light"/>
              <a:cs typeface="Segoe UI Semibold"/>
            </a:endParaRPr>
          </a:p>
          <a:p>
            <a:endParaRPr lang="en-GB" sz="2000">
              <a:latin typeface="Segoe UI Semibold" panose="020B0702040204020203" pitchFamily="34" charset="0"/>
              <a:cs typeface="Segoe UI Semibold" panose="020B0702040204020203" pitchFamily="34" charset="0"/>
            </a:endParaRPr>
          </a:p>
          <a:p>
            <a:endParaRPr lang="en-GB" sz="2000">
              <a:latin typeface="Segoe UI Semibold" panose="020B0702040204020203" pitchFamily="34" charset="0"/>
              <a:cs typeface="Segoe UI Semibold" panose="020B0702040204020203" pitchFamily="34" charset="0"/>
            </a:endParaRPr>
          </a:p>
          <a:p>
            <a:endParaRPr lang="en-GB" sz="2800">
              <a:latin typeface="Segoe UI Semibold" panose="020B0702040204020203" pitchFamily="34" charset="0"/>
              <a:cs typeface="Segoe UI Semibold" panose="020B0702040204020203" pitchFamily="34" charset="0"/>
            </a:endParaRPr>
          </a:p>
          <a:p>
            <a:pPr marL="342900" indent="-342900">
              <a:buFont typeface="Arial"/>
              <a:buChar char="•"/>
            </a:pPr>
            <a:endParaRPr lang="en-GB" sz="2000">
              <a:latin typeface="Segoe UI Semibold"/>
              <a:cs typeface="Segoe UI Semibold" panose="020B0702040204020203" pitchFamily="34" charset="0"/>
            </a:endParaRPr>
          </a:p>
        </p:txBody>
      </p:sp>
      <p:sp>
        <p:nvSpPr>
          <p:cNvPr id="8" name="Title 3">
            <a:extLst>
              <a:ext uri="{FF2B5EF4-FFF2-40B4-BE49-F238E27FC236}">
                <a16:creationId xmlns:a16="http://schemas.microsoft.com/office/drawing/2014/main" id="{86B929DB-852E-225C-653B-1C52C5F205BC}"/>
              </a:ext>
            </a:extLst>
          </p:cNvPr>
          <p:cNvSpPr txBox="1">
            <a:spLocks/>
          </p:cNvSpPr>
          <p:nvPr/>
        </p:nvSpPr>
        <p:spPr>
          <a:xfrm>
            <a:off x="731809" y="1935083"/>
            <a:ext cx="6173638" cy="25808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000">
              <a:latin typeface="Segoe UI Semibold"/>
              <a:cs typeface="Segoe UI Semibold"/>
            </a:endParaRPr>
          </a:p>
          <a:p>
            <a:endParaRPr lang="en-GB" sz="2000">
              <a:latin typeface="Segoe UI Semibold"/>
              <a:ea typeface="Calibri Light"/>
              <a:cs typeface="Segoe UI Semibold"/>
            </a:endParaRPr>
          </a:p>
          <a:p>
            <a:r>
              <a:rPr lang="en-GB" sz="2000">
                <a:latin typeface="Segoe UI Semibold"/>
                <a:cs typeface="Segoe UI Semibold"/>
              </a:rPr>
              <a:t>Gateshead Now issued on 1 February. </a:t>
            </a:r>
            <a:endParaRPr lang="en-GB" sz="2000">
              <a:latin typeface="Segoe UI Semibold" panose="020B0702040204020203" pitchFamily="34" charset="0"/>
              <a:cs typeface="Segoe UI Semibold" panose="020B0702040204020203" pitchFamily="34" charset="0"/>
            </a:endParaRPr>
          </a:p>
          <a:p>
            <a:endParaRPr lang="en-GB" sz="2000">
              <a:latin typeface="Segoe UI Semibold"/>
              <a:cs typeface="Segoe UI Semibold"/>
            </a:endParaRPr>
          </a:p>
          <a:p>
            <a:r>
              <a:rPr lang="en-GB" sz="2000">
                <a:latin typeface="Segoe UI Semibold"/>
                <a:cs typeface="Segoe UI Semibold"/>
              </a:rPr>
              <a:t>Lead items included:</a:t>
            </a:r>
            <a:endParaRPr lang="en-GB" sz="2000">
              <a:latin typeface="Segoe UI Semibold" panose="020B0702040204020203" pitchFamily="34" charset="0"/>
              <a:cs typeface="Segoe UI Semibold" panose="020B0702040204020203" pitchFamily="34" charset="0"/>
            </a:endParaRPr>
          </a:p>
          <a:p>
            <a:endParaRPr lang="en-GB" sz="2000">
              <a:latin typeface="Segoe UI Semibold" panose="020B0702040204020203" pitchFamily="34" charset="0"/>
              <a:cs typeface="Segoe UI Semibold" panose="020B0702040204020203" pitchFamily="34" charset="0"/>
            </a:endParaRPr>
          </a:p>
          <a:p>
            <a:pPr marL="342900" indent="-342900">
              <a:buFont typeface="Arial"/>
              <a:buChar char="•"/>
            </a:pPr>
            <a:r>
              <a:rPr lang="en-GB" sz="2000">
                <a:latin typeface="Segoe UI Semibold"/>
                <a:cs typeface="Segoe UI Semibold"/>
              </a:rPr>
              <a:t>Launch of Pride in Gateshead</a:t>
            </a:r>
            <a:endParaRPr lang="en-GB" sz="2000">
              <a:latin typeface="Segoe UI Semibold" panose="020B0702040204020203" pitchFamily="34" charset="0"/>
              <a:cs typeface="Segoe UI Semibold" panose="020B0702040204020203" pitchFamily="34" charset="0"/>
            </a:endParaRPr>
          </a:p>
          <a:p>
            <a:pPr marL="342900" indent="-342900">
              <a:buFont typeface="Arial"/>
              <a:buChar char="•"/>
            </a:pPr>
            <a:r>
              <a:rPr lang="en-GB" sz="2000">
                <a:latin typeface="Segoe UI Semibold"/>
                <a:cs typeface="Segoe UI Semibold"/>
              </a:rPr>
              <a:t>Local government recruitment campaign</a:t>
            </a:r>
            <a:endParaRPr lang="en-GB" sz="2000">
              <a:latin typeface="Segoe UI Semibold" panose="020B0702040204020203" pitchFamily="34" charset="0"/>
              <a:cs typeface="Segoe UI Semibold" panose="020B0702040204020203" pitchFamily="34" charset="0"/>
            </a:endParaRPr>
          </a:p>
          <a:p>
            <a:pPr marL="342900" indent="-342900">
              <a:buFont typeface="Arial"/>
              <a:buChar char="•"/>
            </a:pPr>
            <a:r>
              <a:rPr lang="en-GB" sz="2000">
                <a:latin typeface="Segoe UI Semibold"/>
                <a:cs typeface="Segoe UI Semibold"/>
              </a:rPr>
              <a:t>Help with energy bills</a:t>
            </a:r>
            <a:endParaRPr lang="en-GB" sz="2000">
              <a:latin typeface="Segoe UI Semibold" panose="020B0702040204020203" pitchFamily="34" charset="0"/>
              <a:cs typeface="Segoe UI Semibold" panose="020B0702040204020203" pitchFamily="34" charset="0"/>
            </a:endParaRPr>
          </a:p>
          <a:p>
            <a:endParaRPr lang="en-GB" sz="2000">
              <a:latin typeface="Segoe UI Semibold" panose="020B0702040204020203" pitchFamily="34" charset="0"/>
              <a:cs typeface="Segoe UI Semibold" panose="020B0702040204020203" pitchFamily="34" charset="0"/>
            </a:endParaRPr>
          </a:p>
          <a:p>
            <a:endParaRPr lang="en-GB" sz="2000">
              <a:latin typeface="Segoe UI Semibold" panose="020B0702040204020203" pitchFamily="34" charset="0"/>
              <a:cs typeface="Segoe UI Semibold" panose="020B0702040204020203" pitchFamily="34" charset="0"/>
            </a:endParaRPr>
          </a:p>
          <a:p>
            <a:endParaRPr lang="en-GB" sz="2000">
              <a:latin typeface="Segoe UI Semibold" panose="020B0702040204020203" pitchFamily="34" charset="0"/>
              <a:cs typeface="Segoe UI Semibold" panose="020B0702040204020203" pitchFamily="34" charset="0"/>
            </a:endParaRPr>
          </a:p>
          <a:p>
            <a:endParaRPr lang="en-GB" sz="2800">
              <a:latin typeface="Segoe UI Semibold" panose="020B0702040204020203" pitchFamily="34" charset="0"/>
              <a:cs typeface="Segoe UI Semibold" panose="020B0702040204020203" pitchFamily="34" charset="0"/>
            </a:endParaRPr>
          </a:p>
          <a:p>
            <a:pPr marL="342900" indent="-342900">
              <a:buFont typeface="Arial"/>
              <a:buChar char="•"/>
            </a:pPr>
            <a:endParaRPr lang="en-GB" sz="2000">
              <a:latin typeface="Segoe UI Semibold"/>
              <a:cs typeface="Segoe UI Semibold" panose="020B0702040204020203" pitchFamily="34" charset="0"/>
            </a:endParaRPr>
          </a:p>
        </p:txBody>
      </p:sp>
      <p:pic>
        <p:nvPicPr>
          <p:cNvPr id="2" name="Picture 1" descr="A group of people holding a sign&#10;&#10;Description automatically generated">
            <a:extLst>
              <a:ext uri="{FF2B5EF4-FFF2-40B4-BE49-F238E27FC236}">
                <a16:creationId xmlns:a16="http://schemas.microsoft.com/office/drawing/2014/main" id="{A7E693BB-91FE-4D74-556E-3A93308A968E}"/>
              </a:ext>
            </a:extLst>
          </p:cNvPr>
          <p:cNvPicPr>
            <a:picLocks noChangeAspect="1"/>
          </p:cNvPicPr>
          <p:nvPr/>
        </p:nvPicPr>
        <p:blipFill>
          <a:blip r:embed="rId4"/>
          <a:stretch>
            <a:fillRect/>
          </a:stretch>
        </p:blipFill>
        <p:spPr>
          <a:xfrm>
            <a:off x="7356542" y="359434"/>
            <a:ext cx="2841671" cy="6211019"/>
          </a:xfrm>
          <a:prstGeom prst="rect">
            <a:avLst/>
          </a:prstGeom>
        </p:spPr>
      </p:pic>
    </p:spTree>
    <p:extLst>
      <p:ext uri="{BB962C8B-B14F-4D97-AF65-F5344CB8AC3E}">
        <p14:creationId xmlns:p14="http://schemas.microsoft.com/office/powerpoint/2010/main" val="1126304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EBC2A7-3EBB-4DAE-982F-51757A50CB72}"/>
              </a:ext>
            </a:extLst>
          </p:cNvPr>
          <p:cNvSpPr>
            <a:spLocks noGrp="1"/>
          </p:cNvSpPr>
          <p:nvPr>
            <p:ph type="title"/>
          </p:nvPr>
        </p:nvSpPr>
        <p:spPr>
          <a:xfrm>
            <a:off x="838200" y="365125"/>
            <a:ext cx="5181600" cy="1339940"/>
          </a:xfrm>
        </p:spPr>
        <p:txBody>
          <a:bodyPr>
            <a:normAutofit/>
          </a:bodyPr>
          <a:lstStyle/>
          <a:p>
            <a:r>
              <a:rPr lang="en-GB" sz="3200">
                <a:latin typeface="Segoe UI Semibold"/>
                <a:cs typeface="Segoe UI Semibold"/>
              </a:rPr>
              <a:t>Community Led Support</a:t>
            </a:r>
            <a:endParaRPr lang="en-GB" sz="3200">
              <a:latin typeface="Segoe UI Semibold" panose="020B0702040204020203" pitchFamily="34" charset="0"/>
              <a:cs typeface="Segoe UI Semibold" panose="020B0702040204020203" pitchFamily="34" charset="0"/>
            </a:endParaRPr>
          </a:p>
        </p:txBody>
      </p:sp>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3" name="Content Placeholder 2">
            <a:extLst>
              <a:ext uri="{FF2B5EF4-FFF2-40B4-BE49-F238E27FC236}">
                <a16:creationId xmlns:a16="http://schemas.microsoft.com/office/drawing/2014/main" id="{D7810CC8-1244-FBE5-73EF-6F19F90A5CF0}"/>
              </a:ext>
            </a:extLst>
          </p:cNvPr>
          <p:cNvSpPr>
            <a:spLocks noGrp="1"/>
          </p:cNvSpPr>
          <p:nvPr>
            <p:ph idx="1"/>
          </p:nvPr>
        </p:nvSpPr>
        <p:spPr>
          <a:xfrm>
            <a:off x="843312" y="1937290"/>
            <a:ext cx="2810933" cy="891348"/>
          </a:xfrm>
        </p:spPr>
        <p:txBody>
          <a:bodyPr vert="horz" lIns="91440" tIns="45720" rIns="91440" bIns="45720" rtlCol="0" anchor="t">
            <a:normAutofit/>
          </a:bodyPr>
          <a:lstStyle/>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p:txBody>
      </p:sp>
      <p:pic>
        <p:nvPicPr>
          <p:cNvPr id="2" name="Picture 1" descr="A screenshot of a website&#10;&#10;Description automatically generated">
            <a:extLst>
              <a:ext uri="{FF2B5EF4-FFF2-40B4-BE49-F238E27FC236}">
                <a16:creationId xmlns:a16="http://schemas.microsoft.com/office/drawing/2014/main" id="{7657F020-377F-B663-D43E-8BF25EAAC1BF}"/>
              </a:ext>
            </a:extLst>
          </p:cNvPr>
          <p:cNvPicPr>
            <a:picLocks noChangeAspect="1"/>
          </p:cNvPicPr>
          <p:nvPr/>
        </p:nvPicPr>
        <p:blipFill>
          <a:blip r:embed="rId4"/>
          <a:stretch>
            <a:fillRect/>
          </a:stretch>
        </p:blipFill>
        <p:spPr>
          <a:xfrm>
            <a:off x="6465799" y="575094"/>
            <a:ext cx="4292478" cy="5319623"/>
          </a:xfrm>
          <a:prstGeom prst="rect">
            <a:avLst/>
          </a:prstGeom>
        </p:spPr>
      </p:pic>
      <p:sp>
        <p:nvSpPr>
          <p:cNvPr id="6" name="Title 3">
            <a:extLst>
              <a:ext uri="{FF2B5EF4-FFF2-40B4-BE49-F238E27FC236}">
                <a16:creationId xmlns:a16="http://schemas.microsoft.com/office/drawing/2014/main" id="{87EB1686-8CCC-E237-B087-CB4A4EE4DA50}"/>
              </a:ext>
            </a:extLst>
          </p:cNvPr>
          <p:cNvSpPr txBox="1">
            <a:spLocks/>
          </p:cNvSpPr>
          <p:nvPr/>
        </p:nvSpPr>
        <p:spPr>
          <a:xfrm>
            <a:off x="976223" y="2064480"/>
            <a:ext cx="5497903" cy="1243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000">
              <a:latin typeface="Segoe UI Semibold"/>
              <a:cs typeface="Segoe UI Semibold"/>
            </a:endParaRPr>
          </a:p>
          <a:p>
            <a:endParaRPr lang="en-GB" sz="2000">
              <a:latin typeface="Segoe UI Semibold"/>
              <a:ea typeface="Calibri Light"/>
              <a:cs typeface="Segoe UI Semibold"/>
            </a:endParaRPr>
          </a:p>
          <a:p>
            <a:endParaRPr lang="en-GB" sz="2000">
              <a:latin typeface="Segoe UI Semibold" panose="020B0702040204020203" pitchFamily="34" charset="0"/>
              <a:cs typeface="Segoe UI Semibold" panose="020B0702040204020203" pitchFamily="34" charset="0"/>
            </a:endParaRPr>
          </a:p>
          <a:p>
            <a:endParaRPr lang="en-GB" sz="2000">
              <a:latin typeface="Segoe UI Semibold" panose="020B0702040204020203" pitchFamily="34" charset="0"/>
              <a:cs typeface="Segoe UI Semibold" panose="020B0702040204020203" pitchFamily="34" charset="0"/>
            </a:endParaRPr>
          </a:p>
          <a:p>
            <a:endParaRPr lang="en-GB" sz="2800">
              <a:latin typeface="Segoe UI Semibold" panose="020B0702040204020203" pitchFamily="34" charset="0"/>
              <a:cs typeface="Segoe UI Semibold" panose="020B0702040204020203" pitchFamily="34" charset="0"/>
            </a:endParaRPr>
          </a:p>
          <a:p>
            <a:pPr marL="342900" indent="-342900">
              <a:buFont typeface="Arial"/>
              <a:buChar char="•"/>
            </a:pPr>
            <a:endParaRPr lang="en-GB" sz="2000">
              <a:latin typeface="Segoe UI Semibold"/>
              <a:cs typeface="Segoe UI Semibold" panose="020B0702040204020203" pitchFamily="34" charset="0"/>
            </a:endParaRPr>
          </a:p>
        </p:txBody>
      </p:sp>
      <p:sp>
        <p:nvSpPr>
          <p:cNvPr id="8" name="Title 3">
            <a:extLst>
              <a:ext uri="{FF2B5EF4-FFF2-40B4-BE49-F238E27FC236}">
                <a16:creationId xmlns:a16="http://schemas.microsoft.com/office/drawing/2014/main" id="{86B929DB-852E-225C-653B-1C52C5F205BC}"/>
              </a:ext>
            </a:extLst>
          </p:cNvPr>
          <p:cNvSpPr txBox="1">
            <a:spLocks/>
          </p:cNvSpPr>
          <p:nvPr/>
        </p:nvSpPr>
        <p:spPr>
          <a:xfrm>
            <a:off x="846827" y="1216216"/>
            <a:ext cx="5512280" cy="2566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000">
              <a:latin typeface="Segoe UI Semibold"/>
              <a:cs typeface="Segoe UI Semibold"/>
            </a:endParaRPr>
          </a:p>
          <a:p>
            <a:endParaRPr lang="en-GB" sz="2000">
              <a:latin typeface="Segoe UI Semibold"/>
              <a:ea typeface="Calibri Light"/>
              <a:cs typeface="Segoe UI Semibold"/>
            </a:endParaRPr>
          </a:p>
          <a:p>
            <a:endParaRPr lang="en-GB" sz="2000">
              <a:latin typeface="Segoe UI Semibold" panose="020B0702040204020203" pitchFamily="34" charset="0"/>
              <a:cs typeface="Segoe UI Semibold" panose="020B0702040204020203" pitchFamily="34" charset="0"/>
            </a:endParaRPr>
          </a:p>
          <a:p>
            <a:r>
              <a:rPr lang="en-GB" sz="2000">
                <a:latin typeface="Segoe UI Semibold"/>
                <a:cs typeface="Segoe UI Semibold"/>
              </a:rPr>
              <a:t>New content for the council's new approach on how we deliver care and support across Adult Social Care.</a:t>
            </a:r>
            <a:endParaRPr lang="en-GB" sz="2000">
              <a:latin typeface="Segoe UI Semibold" panose="020B0702040204020203" pitchFamily="34" charset="0"/>
              <a:cs typeface="Segoe UI Semibold" panose="020B0702040204020203" pitchFamily="34" charset="0"/>
            </a:endParaRPr>
          </a:p>
          <a:p>
            <a:endParaRPr lang="en-GB" sz="2800">
              <a:latin typeface="Segoe UI Semibold" panose="020B0702040204020203" pitchFamily="34" charset="0"/>
              <a:cs typeface="Segoe UI Semibold" panose="020B0702040204020203" pitchFamily="34" charset="0"/>
            </a:endParaRPr>
          </a:p>
          <a:p>
            <a:pPr marL="342900" indent="-342900">
              <a:buFont typeface="Arial"/>
              <a:buChar char="•"/>
            </a:pPr>
            <a:endParaRPr lang="en-GB" sz="2000">
              <a:latin typeface="Segoe UI Semibold"/>
              <a:cs typeface="Segoe UI Semibold" panose="020B0702040204020203" pitchFamily="34" charset="0"/>
            </a:endParaRPr>
          </a:p>
        </p:txBody>
      </p:sp>
    </p:spTree>
    <p:extLst>
      <p:ext uri="{BB962C8B-B14F-4D97-AF65-F5344CB8AC3E}">
        <p14:creationId xmlns:p14="http://schemas.microsoft.com/office/powerpoint/2010/main" val="3468577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EBC2A7-3EBB-4DAE-982F-51757A50CB72}"/>
              </a:ext>
            </a:extLst>
          </p:cNvPr>
          <p:cNvSpPr>
            <a:spLocks noGrp="1"/>
          </p:cNvSpPr>
          <p:nvPr>
            <p:ph type="title"/>
          </p:nvPr>
        </p:nvSpPr>
        <p:spPr>
          <a:xfrm>
            <a:off x="875830" y="365125"/>
            <a:ext cx="8370710" cy="1349347"/>
          </a:xfrm>
        </p:spPr>
        <p:txBody>
          <a:bodyPr>
            <a:normAutofit/>
          </a:bodyPr>
          <a:lstStyle/>
          <a:p>
            <a:r>
              <a:rPr lang="en-GB" sz="3200">
                <a:latin typeface="Segoe UI Semibold"/>
                <a:cs typeface="Segoe UI Semibold"/>
              </a:rPr>
              <a:t>Libraries bookings training materials</a:t>
            </a:r>
            <a:endParaRPr lang="en-GB" sz="3200">
              <a:latin typeface="Segoe UI Semibold" panose="020B0702040204020203" pitchFamily="34" charset="0"/>
              <a:cs typeface="Segoe UI Semibold" panose="020B0702040204020203" pitchFamily="34" charset="0"/>
            </a:endParaRPr>
          </a:p>
        </p:txBody>
      </p:sp>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3" name="Content Placeholder 2">
            <a:extLst>
              <a:ext uri="{FF2B5EF4-FFF2-40B4-BE49-F238E27FC236}">
                <a16:creationId xmlns:a16="http://schemas.microsoft.com/office/drawing/2014/main" id="{D7810CC8-1244-FBE5-73EF-6F19F90A5CF0}"/>
              </a:ext>
            </a:extLst>
          </p:cNvPr>
          <p:cNvSpPr>
            <a:spLocks noGrp="1"/>
          </p:cNvSpPr>
          <p:nvPr>
            <p:ph idx="1"/>
          </p:nvPr>
        </p:nvSpPr>
        <p:spPr>
          <a:xfrm>
            <a:off x="843312" y="1937290"/>
            <a:ext cx="2810933" cy="891348"/>
          </a:xfrm>
        </p:spPr>
        <p:txBody>
          <a:bodyPr vert="horz" lIns="91440" tIns="45720" rIns="91440" bIns="45720" rtlCol="0" anchor="t">
            <a:normAutofit/>
          </a:bodyPr>
          <a:lstStyle/>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p:txBody>
      </p:sp>
      <p:sp>
        <p:nvSpPr>
          <p:cNvPr id="6" name="Title 3">
            <a:extLst>
              <a:ext uri="{FF2B5EF4-FFF2-40B4-BE49-F238E27FC236}">
                <a16:creationId xmlns:a16="http://schemas.microsoft.com/office/drawing/2014/main" id="{87EB1686-8CCC-E237-B087-CB4A4EE4DA50}"/>
              </a:ext>
            </a:extLst>
          </p:cNvPr>
          <p:cNvSpPr txBox="1">
            <a:spLocks/>
          </p:cNvSpPr>
          <p:nvPr/>
        </p:nvSpPr>
        <p:spPr>
          <a:xfrm>
            <a:off x="976223" y="2064480"/>
            <a:ext cx="5497903" cy="1243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000">
              <a:latin typeface="Segoe UI Semibold"/>
              <a:cs typeface="Segoe UI Semibold"/>
            </a:endParaRPr>
          </a:p>
          <a:p>
            <a:endParaRPr lang="en-GB" sz="2000">
              <a:latin typeface="Segoe UI Semibold"/>
              <a:ea typeface="Calibri Light"/>
              <a:cs typeface="Segoe UI Semibold"/>
            </a:endParaRPr>
          </a:p>
          <a:p>
            <a:endParaRPr lang="en-GB" sz="2000">
              <a:latin typeface="Segoe UI Semibold" panose="020B0702040204020203" pitchFamily="34" charset="0"/>
              <a:cs typeface="Segoe UI Semibold" panose="020B0702040204020203" pitchFamily="34" charset="0"/>
            </a:endParaRPr>
          </a:p>
          <a:p>
            <a:endParaRPr lang="en-GB" sz="2000">
              <a:latin typeface="Segoe UI Semibold" panose="020B0702040204020203" pitchFamily="34" charset="0"/>
              <a:cs typeface="Segoe UI Semibold" panose="020B0702040204020203" pitchFamily="34" charset="0"/>
            </a:endParaRPr>
          </a:p>
          <a:p>
            <a:endParaRPr lang="en-GB" sz="2800">
              <a:latin typeface="Segoe UI Semibold" panose="020B0702040204020203" pitchFamily="34" charset="0"/>
              <a:cs typeface="Segoe UI Semibold" panose="020B0702040204020203" pitchFamily="34" charset="0"/>
            </a:endParaRPr>
          </a:p>
          <a:p>
            <a:pPr marL="342900" indent="-342900">
              <a:buFont typeface="Arial"/>
              <a:buChar char="•"/>
            </a:pPr>
            <a:endParaRPr lang="en-GB" sz="2000">
              <a:latin typeface="Segoe UI Semibold"/>
              <a:cs typeface="Segoe UI Semibold" panose="020B0702040204020203" pitchFamily="34" charset="0"/>
            </a:endParaRPr>
          </a:p>
        </p:txBody>
      </p:sp>
      <p:sp>
        <p:nvSpPr>
          <p:cNvPr id="8" name="Title 3">
            <a:extLst>
              <a:ext uri="{FF2B5EF4-FFF2-40B4-BE49-F238E27FC236}">
                <a16:creationId xmlns:a16="http://schemas.microsoft.com/office/drawing/2014/main" id="{86B929DB-852E-225C-653B-1C52C5F205BC}"/>
              </a:ext>
            </a:extLst>
          </p:cNvPr>
          <p:cNvSpPr txBox="1">
            <a:spLocks/>
          </p:cNvSpPr>
          <p:nvPr/>
        </p:nvSpPr>
        <p:spPr>
          <a:xfrm>
            <a:off x="771568" y="1648956"/>
            <a:ext cx="6123761" cy="18420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000">
              <a:latin typeface="Segoe UI Semibold"/>
              <a:cs typeface="Segoe UI Semibold"/>
            </a:endParaRPr>
          </a:p>
          <a:p>
            <a:r>
              <a:rPr lang="en-GB" sz="2000" b="1">
                <a:latin typeface="Segoe UI"/>
                <a:cs typeface="Segoe UI Semibold"/>
              </a:rPr>
              <a:t>Loom videos and </a:t>
            </a:r>
            <a:r>
              <a:rPr lang="en-GB" sz="2000" b="1" err="1">
                <a:latin typeface="Segoe UI"/>
                <a:cs typeface="Segoe UI Semibold"/>
              </a:rPr>
              <a:t>Powerpoint</a:t>
            </a:r>
            <a:r>
              <a:rPr lang="en-GB" sz="2000" b="1">
                <a:latin typeface="Segoe UI"/>
                <a:cs typeface="Segoe UI Semibold"/>
              </a:rPr>
              <a:t> slides</a:t>
            </a:r>
            <a:endParaRPr lang="en-GB" sz="2000">
              <a:latin typeface="Segoe UI"/>
              <a:cs typeface="Calibri Light" panose="020F0302020204030204"/>
            </a:endParaRPr>
          </a:p>
          <a:p>
            <a:pPr marL="342900" indent="-342900">
              <a:buFont typeface="Arial"/>
              <a:buChar char="•"/>
            </a:pPr>
            <a:endParaRPr lang="en-GB" sz="2000">
              <a:latin typeface="Segoe UI"/>
              <a:cs typeface="Segoe UI Semibold"/>
            </a:endParaRPr>
          </a:p>
          <a:p>
            <a:pPr marL="342900" indent="-342900">
              <a:buFont typeface="Arial"/>
              <a:buChar char="•"/>
            </a:pPr>
            <a:r>
              <a:rPr lang="en-GB" sz="2000">
                <a:latin typeface="Segoe UI"/>
                <a:cs typeface="Segoe UI Semibold"/>
              </a:rPr>
              <a:t>How to source, resize, compress and an image</a:t>
            </a:r>
            <a:endParaRPr lang="en-GB" sz="2000">
              <a:latin typeface="Segoe UI"/>
              <a:cs typeface="Calibri Light" panose="020F0302020204030204"/>
            </a:endParaRPr>
          </a:p>
          <a:p>
            <a:pPr marL="342900" indent="-342900">
              <a:buFont typeface="Arial"/>
              <a:buChar char="•"/>
            </a:pPr>
            <a:endParaRPr lang="en-GB" sz="2000">
              <a:latin typeface="Segoe UI"/>
              <a:cs typeface="Calibri Light" panose="020F0302020204030204"/>
            </a:endParaRPr>
          </a:p>
          <a:p>
            <a:pPr marL="342900" indent="-342900">
              <a:buFont typeface="Arial"/>
              <a:buChar char="•"/>
            </a:pPr>
            <a:r>
              <a:rPr lang="en-GB" sz="2000">
                <a:latin typeface="Segoe UI"/>
                <a:cs typeface="Calibri Light" panose="020F0302020204030204"/>
              </a:rPr>
              <a:t>How to add an additional occurrence</a:t>
            </a:r>
          </a:p>
          <a:p>
            <a:endParaRPr lang="en-GB" sz="2800">
              <a:latin typeface="Segoe UI Semibold" panose="020B0702040204020203" pitchFamily="34" charset="0"/>
              <a:cs typeface="Segoe UI Semibold" panose="020B0702040204020203" pitchFamily="34" charset="0"/>
            </a:endParaRPr>
          </a:p>
          <a:p>
            <a:pPr marL="342900" indent="-342900">
              <a:buFont typeface="Arial"/>
              <a:buChar char="•"/>
            </a:pPr>
            <a:endParaRPr lang="en-GB" sz="2000">
              <a:latin typeface="Segoe UI Semibold"/>
              <a:cs typeface="Segoe UI Semibold" panose="020B0702040204020203" pitchFamily="34" charset="0"/>
            </a:endParaRPr>
          </a:p>
        </p:txBody>
      </p:sp>
      <p:pic>
        <p:nvPicPr>
          <p:cNvPr id="5" name="Picture 4" descr="Screens screenshot of a computer&#10;&#10;Description automatically generated">
            <a:extLst>
              <a:ext uri="{FF2B5EF4-FFF2-40B4-BE49-F238E27FC236}">
                <a16:creationId xmlns:a16="http://schemas.microsoft.com/office/drawing/2014/main" id="{83FA3FA6-F508-7B67-A1F2-66138C3D7A02}"/>
              </a:ext>
            </a:extLst>
          </p:cNvPr>
          <p:cNvPicPr>
            <a:picLocks noChangeAspect="1"/>
          </p:cNvPicPr>
          <p:nvPr/>
        </p:nvPicPr>
        <p:blipFill>
          <a:blip r:embed="rId4"/>
          <a:stretch>
            <a:fillRect/>
          </a:stretch>
        </p:blipFill>
        <p:spPr>
          <a:xfrm>
            <a:off x="773644" y="3533715"/>
            <a:ext cx="4341753" cy="2735086"/>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5F8E5808-7FE6-9CB1-E58B-A6D196592EB3}"/>
              </a:ext>
            </a:extLst>
          </p:cNvPr>
          <p:cNvPicPr>
            <a:picLocks noChangeAspect="1"/>
          </p:cNvPicPr>
          <p:nvPr/>
        </p:nvPicPr>
        <p:blipFill>
          <a:blip r:embed="rId5"/>
          <a:stretch>
            <a:fillRect/>
          </a:stretch>
        </p:blipFill>
        <p:spPr>
          <a:xfrm>
            <a:off x="5039020" y="3533834"/>
            <a:ext cx="2160999" cy="2734851"/>
          </a:xfrm>
          <a:prstGeom prst="rect">
            <a:avLst/>
          </a:prstGeom>
        </p:spPr>
      </p:pic>
      <p:pic>
        <p:nvPicPr>
          <p:cNvPr id="10" name="Picture 9" descr="A screenshot of a computer screen&#10;&#10;Description automatically generated">
            <a:extLst>
              <a:ext uri="{FF2B5EF4-FFF2-40B4-BE49-F238E27FC236}">
                <a16:creationId xmlns:a16="http://schemas.microsoft.com/office/drawing/2014/main" id="{0260B9FB-9E41-A3AF-DD70-30A93AB3E1AE}"/>
              </a:ext>
            </a:extLst>
          </p:cNvPr>
          <p:cNvPicPr>
            <a:picLocks noChangeAspect="1"/>
          </p:cNvPicPr>
          <p:nvPr/>
        </p:nvPicPr>
        <p:blipFill>
          <a:blip r:embed="rId6"/>
          <a:stretch>
            <a:fillRect/>
          </a:stretch>
        </p:blipFill>
        <p:spPr>
          <a:xfrm>
            <a:off x="7197606" y="1383594"/>
            <a:ext cx="4842934" cy="2689108"/>
          </a:xfrm>
          <a:prstGeom prst="rect">
            <a:avLst/>
          </a:prstGeom>
        </p:spPr>
      </p:pic>
    </p:spTree>
    <p:extLst>
      <p:ext uri="{BB962C8B-B14F-4D97-AF65-F5344CB8AC3E}">
        <p14:creationId xmlns:p14="http://schemas.microsoft.com/office/powerpoint/2010/main" val="2392821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EBC2A7-3EBB-4DAE-982F-51757A50CB72}"/>
              </a:ext>
            </a:extLst>
          </p:cNvPr>
          <p:cNvSpPr>
            <a:spLocks noGrp="1"/>
          </p:cNvSpPr>
          <p:nvPr>
            <p:ph type="title"/>
          </p:nvPr>
        </p:nvSpPr>
        <p:spPr>
          <a:xfrm>
            <a:off x="670931" y="365125"/>
            <a:ext cx="5802632" cy="1349232"/>
          </a:xfrm>
        </p:spPr>
        <p:txBody>
          <a:bodyPr>
            <a:normAutofit/>
          </a:bodyPr>
          <a:lstStyle/>
          <a:p>
            <a:r>
              <a:rPr lang="en-GB" sz="3200">
                <a:latin typeface="Segoe UI Semibold"/>
                <a:cs typeface="Segoe UI Semibold"/>
              </a:rPr>
              <a:t>Viewpoint online email campaign</a:t>
            </a:r>
            <a:endParaRPr lang="en-GB" sz="3200">
              <a:latin typeface="Segoe UI Semibold" panose="020B0702040204020203" pitchFamily="34" charset="0"/>
              <a:cs typeface="Segoe UI Semibold" panose="020B0702040204020203" pitchFamily="34" charset="0"/>
            </a:endParaRPr>
          </a:p>
        </p:txBody>
      </p:sp>
      <p:sp>
        <p:nvSpPr>
          <p:cNvPr id="3" name="Content Placeholder 2">
            <a:extLst>
              <a:ext uri="{FF2B5EF4-FFF2-40B4-BE49-F238E27FC236}">
                <a16:creationId xmlns:a16="http://schemas.microsoft.com/office/drawing/2014/main" id="{D7810CC8-1244-FBE5-73EF-6F19F90A5CF0}"/>
              </a:ext>
            </a:extLst>
          </p:cNvPr>
          <p:cNvSpPr>
            <a:spLocks noGrp="1"/>
          </p:cNvSpPr>
          <p:nvPr>
            <p:ph idx="1"/>
          </p:nvPr>
        </p:nvSpPr>
        <p:spPr>
          <a:xfrm>
            <a:off x="843312" y="1937290"/>
            <a:ext cx="2810933" cy="891348"/>
          </a:xfrm>
        </p:spPr>
        <p:txBody>
          <a:bodyPr vert="horz" lIns="91440" tIns="45720" rIns="91440" bIns="45720" rtlCol="0" anchor="t">
            <a:normAutofit/>
          </a:bodyPr>
          <a:lstStyle/>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p:txBody>
      </p:sp>
      <p:sp>
        <p:nvSpPr>
          <p:cNvPr id="6" name="Title 3">
            <a:extLst>
              <a:ext uri="{FF2B5EF4-FFF2-40B4-BE49-F238E27FC236}">
                <a16:creationId xmlns:a16="http://schemas.microsoft.com/office/drawing/2014/main" id="{87EB1686-8CCC-E237-B087-CB4A4EE4DA50}"/>
              </a:ext>
            </a:extLst>
          </p:cNvPr>
          <p:cNvSpPr txBox="1">
            <a:spLocks/>
          </p:cNvSpPr>
          <p:nvPr/>
        </p:nvSpPr>
        <p:spPr>
          <a:xfrm>
            <a:off x="976223" y="2064480"/>
            <a:ext cx="5497903" cy="1243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000">
              <a:latin typeface="Segoe UI Semibold"/>
              <a:cs typeface="Segoe UI Semibold"/>
            </a:endParaRPr>
          </a:p>
          <a:p>
            <a:endParaRPr lang="en-GB" sz="2000">
              <a:latin typeface="Segoe UI Semibold"/>
              <a:ea typeface="Calibri Light"/>
              <a:cs typeface="Segoe UI Semibold"/>
            </a:endParaRPr>
          </a:p>
          <a:p>
            <a:endParaRPr lang="en-GB" sz="2000">
              <a:latin typeface="Segoe UI Semibold" panose="020B0702040204020203" pitchFamily="34" charset="0"/>
              <a:cs typeface="Segoe UI Semibold" panose="020B0702040204020203" pitchFamily="34" charset="0"/>
            </a:endParaRPr>
          </a:p>
          <a:p>
            <a:endParaRPr lang="en-GB" sz="2000">
              <a:latin typeface="Segoe UI Semibold" panose="020B0702040204020203" pitchFamily="34" charset="0"/>
              <a:cs typeface="Segoe UI Semibold" panose="020B0702040204020203" pitchFamily="34" charset="0"/>
            </a:endParaRPr>
          </a:p>
          <a:p>
            <a:endParaRPr lang="en-GB" sz="2800">
              <a:latin typeface="Segoe UI Semibold" panose="020B0702040204020203" pitchFamily="34" charset="0"/>
              <a:cs typeface="Segoe UI Semibold" panose="020B0702040204020203" pitchFamily="34" charset="0"/>
            </a:endParaRPr>
          </a:p>
          <a:p>
            <a:pPr marL="342900" indent="-342900">
              <a:buFont typeface="Arial"/>
              <a:buChar char="•"/>
            </a:pPr>
            <a:endParaRPr lang="en-GB" sz="2000">
              <a:latin typeface="Segoe UI Semibold"/>
              <a:cs typeface="Segoe UI Semibold" panose="020B0702040204020203" pitchFamily="34" charset="0"/>
            </a:endParaRPr>
          </a:p>
        </p:txBody>
      </p:sp>
      <p:sp>
        <p:nvSpPr>
          <p:cNvPr id="8" name="Title 3">
            <a:extLst>
              <a:ext uri="{FF2B5EF4-FFF2-40B4-BE49-F238E27FC236}">
                <a16:creationId xmlns:a16="http://schemas.microsoft.com/office/drawing/2014/main" id="{86B929DB-852E-225C-653B-1C52C5F205BC}"/>
              </a:ext>
            </a:extLst>
          </p:cNvPr>
          <p:cNvSpPr txBox="1">
            <a:spLocks/>
          </p:cNvSpPr>
          <p:nvPr/>
        </p:nvSpPr>
        <p:spPr>
          <a:xfrm>
            <a:off x="731809" y="1935083"/>
            <a:ext cx="6173638" cy="25808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000">
              <a:latin typeface="Segoe UI Semibold"/>
              <a:cs typeface="Segoe UI Semibold"/>
            </a:endParaRPr>
          </a:p>
          <a:p>
            <a:endParaRPr lang="en-GB" sz="2000">
              <a:latin typeface="Segoe UI Semibold"/>
              <a:ea typeface="Calibri Light"/>
              <a:cs typeface="Segoe UI Semibold"/>
            </a:endParaRPr>
          </a:p>
          <a:p>
            <a:r>
              <a:rPr lang="en-GB" sz="2000">
                <a:latin typeface="Segoe UI Semibold"/>
                <a:cs typeface="Segoe UI Semibold"/>
              </a:rPr>
              <a:t>Sent on 6 February 2024</a:t>
            </a:r>
            <a:endParaRPr lang="en-GB" sz="2000">
              <a:latin typeface="Segoe UI Semibold" panose="020B0702040204020203" pitchFamily="34" charset="0"/>
              <a:cs typeface="Segoe UI Semibold" panose="020B0702040204020203" pitchFamily="34" charset="0"/>
            </a:endParaRPr>
          </a:p>
          <a:p>
            <a:endParaRPr lang="en-GB" sz="2000">
              <a:latin typeface="Segoe UI Semibold"/>
              <a:cs typeface="Segoe UI Semibold"/>
            </a:endParaRPr>
          </a:p>
          <a:p>
            <a:r>
              <a:rPr lang="en-GB" sz="2000">
                <a:latin typeface="Segoe UI Semibold"/>
                <a:cs typeface="Segoe UI Semibold"/>
              </a:rPr>
              <a:t>Inviting members of the Viewpoint panel to complete the new 'Safer Gateshead' survey</a:t>
            </a:r>
            <a:endParaRPr lang="en-GB" sz="2000">
              <a:latin typeface="Segoe UI Semibold" panose="020B0702040204020203" pitchFamily="34" charset="0"/>
              <a:cs typeface="Segoe UI Semibold" panose="020B0702040204020203" pitchFamily="34" charset="0"/>
            </a:endParaRPr>
          </a:p>
          <a:p>
            <a:endParaRPr lang="en-GB" sz="2000">
              <a:latin typeface="Segoe UI Semibold" panose="020B0702040204020203" pitchFamily="34" charset="0"/>
              <a:cs typeface="Segoe UI Semibold" panose="020B0702040204020203" pitchFamily="34" charset="0"/>
            </a:endParaRPr>
          </a:p>
          <a:p>
            <a:endParaRPr lang="en-GB" sz="2000">
              <a:latin typeface="Segoe UI Semibold" panose="020B0702040204020203" pitchFamily="34" charset="0"/>
              <a:cs typeface="Segoe UI Semibold" panose="020B0702040204020203" pitchFamily="34" charset="0"/>
            </a:endParaRPr>
          </a:p>
          <a:p>
            <a:endParaRPr lang="en-GB" sz="2000">
              <a:latin typeface="Segoe UI Semibold" panose="020B0702040204020203" pitchFamily="34" charset="0"/>
              <a:cs typeface="Segoe UI Semibold" panose="020B0702040204020203" pitchFamily="34" charset="0"/>
            </a:endParaRPr>
          </a:p>
          <a:p>
            <a:endParaRPr lang="en-GB" sz="2800">
              <a:latin typeface="Segoe UI Semibold" panose="020B0702040204020203" pitchFamily="34" charset="0"/>
              <a:cs typeface="Segoe UI Semibold" panose="020B0702040204020203" pitchFamily="34" charset="0"/>
            </a:endParaRPr>
          </a:p>
          <a:p>
            <a:pPr marL="342900" indent="-342900">
              <a:buFont typeface="Arial"/>
              <a:buChar char="•"/>
            </a:pPr>
            <a:endParaRPr lang="en-GB" sz="2000">
              <a:latin typeface="Segoe UI Semibold"/>
              <a:cs typeface="Segoe UI Semibold" panose="020B0702040204020203" pitchFamily="34" charset="0"/>
            </a:endParaRPr>
          </a:p>
        </p:txBody>
      </p:sp>
      <p:pic>
        <p:nvPicPr>
          <p:cNvPr id="5" name="Picture 4" descr="A screenshot of a phone&#10;&#10;Description automatically generated">
            <a:extLst>
              <a:ext uri="{FF2B5EF4-FFF2-40B4-BE49-F238E27FC236}">
                <a16:creationId xmlns:a16="http://schemas.microsoft.com/office/drawing/2014/main" id="{1B1B6F84-E7FC-5893-08F1-5D2775C6888B}"/>
              </a:ext>
            </a:extLst>
          </p:cNvPr>
          <p:cNvPicPr>
            <a:picLocks noChangeAspect="1"/>
          </p:cNvPicPr>
          <p:nvPr/>
        </p:nvPicPr>
        <p:blipFill>
          <a:blip r:embed="rId3"/>
          <a:stretch>
            <a:fillRect/>
          </a:stretch>
        </p:blipFill>
        <p:spPr>
          <a:xfrm>
            <a:off x="6651062" y="176561"/>
            <a:ext cx="4437609" cy="6263269"/>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Tree>
    <p:extLst>
      <p:ext uri="{BB962C8B-B14F-4D97-AF65-F5344CB8AC3E}">
        <p14:creationId xmlns:p14="http://schemas.microsoft.com/office/powerpoint/2010/main" val="3701224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EBC2A7-3EBB-4DAE-982F-51757A50CB72}"/>
              </a:ext>
            </a:extLst>
          </p:cNvPr>
          <p:cNvSpPr>
            <a:spLocks noGrp="1"/>
          </p:cNvSpPr>
          <p:nvPr>
            <p:ph type="title"/>
          </p:nvPr>
        </p:nvSpPr>
        <p:spPr>
          <a:xfrm>
            <a:off x="670931" y="365125"/>
            <a:ext cx="5802632" cy="1349232"/>
          </a:xfrm>
        </p:spPr>
        <p:txBody>
          <a:bodyPr>
            <a:normAutofit/>
          </a:bodyPr>
          <a:lstStyle/>
          <a:p>
            <a:r>
              <a:rPr lang="en-GB" sz="3200">
                <a:latin typeface="Segoe UI Semibold"/>
                <a:cs typeface="Segoe UI Semibold"/>
              </a:rPr>
              <a:t>Leader's blog: February 2024</a:t>
            </a:r>
            <a:endParaRPr lang="en-GB" sz="3200">
              <a:latin typeface="Segoe UI Semibold" panose="020B0702040204020203" pitchFamily="34" charset="0"/>
              <a:cs typeface="Segoe UI Semibold" panose="020B0702040204020203" pitchFamily="34" charset="0"/>
            </a:endParaRPr>
          </a:p>
        </p:txBody>
      </p:sp>
      <p:sp>
        <p:nvSpPr>
          <p:cNvPr id="3" name="Content Placeholder 2">
            <a:extLst>
              <a:ext uri="{FF2B5EF4-FFF2-40B4-BE49-F238E27FC236}">
                <a16:creationId xmlns:a16="http://schemas.microsoft.com/office/drawing/2014/main" id="{D7810CC8-1244-FBE5-73EF-6F19F90A5CF0}"/>
              </a:ext>
            </a:extLst>
          </p:cNvPr>
          <p:cNvSpPr>
            <a:spLocks noGrp="1"/>
          </p:cNvSpPr>
          <p:nvPr>
            <p:ph idx="1"/>
          </p:nvPr>
        </p:nvSpPr>
        <p:spPr>
          <a:xfrm>
            <a:off x="843312" y="1937290"/>
            <a:ext cx="2810933" cy="891348"/>
          </a:xfrm>
        </p:spPr>
        <p:txBody>
          <a:bodyPr vert="horz" lIns="91440" tIns="45720" rIns="91440" bIns="45720" rtlCol="0" anchor="t">
            <a:normAutofit/>
          </a:bodyPr>
          <a:lstStyle/>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p:txBody>
      </p:sp>
      <p:sp>
        <p:nvSpPr>
          <p:cNvPr id="6" name="Title 3">
            <a:extLst>
              <a:ext uri="{FF2B5EF4-FFF2-40B4-BE49-F238E27FC236}">
                <a16:creationId xmlns:a16="http://schemas.microsoft.com/office/drawing/2014/main" id="{87EB1686-8CCC-E237-B087-CB4A4EE4DA50}"/>
              </a:ext>
            </a:extLst>
          </p:cNvPr>
          <p:cNvSpPr txBox="1">
            <a:spLocks/>
          </p:cNvSpPr>
          <p:nvPr/>
        </p:nvSpPr>
        <p:spPr>
          <a:xfrm>
            <a:off x="976223" y="2064480"/>
            <a:ext cx="5497903" cy="1243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000">
              <a:latin typeface="Segoe UI Semibold"/>
              <a:cs typeface="Segoe UI Semibold"/>
            </a:endParaRPr>
          </a:p>
          <a:p>
            <a:endParaRPr lang="en-GB" sz="2000">
              <a:latin typeface="Segoe UI Semibold"/>
              <a:ea typeface="Calibri Light"/>
              <a:cs typeface="Segoe UI Semibold"/>
            </a:endParaRPr>
          </a:p>
          <a:p>
            <a:endParaRPr lang="en-GB" sz="2000">
              <a:latin typeface="Segoe UI Semibold" panose="020B0702040204020203" pitchFamily="34" charset="0"/>
              <a:cs typeface="Segoe UI Semibold" panose="020B0702040204020203" pitchFamily="34" charset="0"/>
            </a:endParaRPr>
          </a:p>
          <a:p>
            <a:endParaRPr lang="en-GB" sz="2000">
              <a:latin typeface="Segoe UI Semibold" panose="020B0702040204020203" pitchFamily="34" charset="0"/>
              <a:cs typeface="Segoe UI Semibold" panose="020B0702040204020203" pitchFamily="34" charset="0"/>
            </a:endParaRPr>
          </a:p>
          <a:p>
            <a:endParaRPr lang="en-GB" sz="2800">
              <a:latin typeface="Segoe UI Semibold" panose="020B0702040204020203" pitchFamily="34" charset="0"/>
              <a:cs typeface="Segoe UI Semibold" panose="020B0702040204020203" pitchFamily="34" charset="0"/>
            </a:endParaRPr>
          </a:p>
          <a:p>
            <a:pPr marL="342900" indent="-342900">
              <a:buFont typeface="Arial"/>
              <a:buChar char="•"/>
            </a:pPr>
            <a:endParaRPr lang="en-GB" sz="2000">
              <a:latin typeface="Segoe UI Semibold"/>
              <a:cs typeface="Segoe UI Semibold" panose="020B0702040204020203" pitchFamily="34" charset="0"/>
            </a:endParaRPr>
          </a:p>
        </p:txBody>
      </p:sp>
      <p:sp>
        <p:nvSpPr>
          <p:cNvPr id="8" name="Title 3">
            <a:extLst>
              <a:ext uri="{FF2B5EF4-FFF2-40B4-BE49-F238E27FC236}">
                <a16:creationId xmlns:a16="http://schemas.microsoft.com/office/drawing/2014/main" id="{86B929DB-852E-225C-653B-1C52C5F205BC}"/>
              </a:ext>
            </a:extLst>
          </p:cNvPr>
          <p:cNvSpPr txBox="1">
            <a:spLocks/>
          </p:cNvSpPr>
          <p:nvPr/>
        </p:nvSpPr>
        <p:spPr>
          <a:xfrm>
            <a:off x="731809" y="1935083"/>
            <a:ext cx="6173638" cy="25808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a:ea typeface="+mj-lt"/>
                <a:cs typeface="+mj-lt"/>
                <a:hlinkClick r:id="rId3"/>
              </a:rPr>
              <a:t>Leader's blog - Friday 2 February - Gateshead Council</a:t>
            </a:r>
            <a:endParaRPr lang="en-US"/>
          </a:p>
          <a:p>
            <a:endParaRPr lang="en-GB" sz="2000">
              <a:latin typeface="Segoe UI Semibold"/>
              <a:ea typeface="Calibri Light"/>
              <a:cs typeface="Segoe UI Semibold"/>
            </a:endParaRPr>
          </a:p>
          <a:p>
            <a:r>
              <a:rPr lang="en-GB" sz="2000">
                <a:latin typeface="Segoe UI Semibold"/>
                <a:cs typeface="Segoe UI Semibold"/>
              </a:rPr>
              <a:t>New page with link to Leader's blog video and transcript</a:t>
            </a:r>
            <a:endParaRPr lang="en-GB"/>
          </a:p>
          <a:p>
            <a:endParaRPr lang="en-GB" sz="2000">
              <a:latin typeface="Segoe UI Semibold" panose="020B0702040204020203" pitchFamily="34" charset="0"/>
              <a:cs typeface="Segoe UI Semibold" panose="020B0702040204020203" pitchFamily="34" charset="0"/>
            </a:endParaRPr>
          </a:p>
          <a:p>
            <a:endParaRPr lang="en-GB" sz="2000">
              <a:latin typeface="Segoe UI Semibold" panose="020B0702040204020203" pitchFamily="34" charset="0"/>
              <a:cs typeface="Segoe UI Semibold" panose="020B0702040204020203" pitchFamily="34" charset="0"/>
            </a:endParaRPr>
          </a:p>
          <a:p>
            <a:endParaRPr lang="en-GB" sz="2000">
              <a:latin typeface="Segoe UI Semibold" panose="020B0702040204020203" pitchFamily="34" charset="0"/>
              <a:cs typeface="Segoe UI Semibold" panose="020B0702040204020203" pitchFamily="34" charset="0"/>
            </a:endParaRPr>
          </a:p>
          <a:p>
            <a:endParaRPr lang="en-GB" sz="2800">
              <a:latin typeface="Segoe UI Semibold" panose="020B0702040204020203" pitchFamily="34" charset="0"/>
              <a:cs typeface="Segoe UI Semibold" panose="020B0702040204020203" pitchFamily="34" charset="0"/>
            </a:endParaRPr>
          </a:p>
          <a:p>
            <a:pPr marL="342900" indent="-342900">
              <a:buFont typeface="Arial"/>
              <a:buChar char="•"/>
            </a:pPr>
            <a:endParaRPr lang="en-GB" sz="2000">
              <a:latin typeface="Segoe UI Semibold"/>
              <a:cs typeface="Segoe UI Semibold" panose="020B0702040204020203" pitchFamily="34" charset="0"/>
            </a:endParaRPr>
          </a:p>
        </p:txBody>
      </p:sp>
      <p:pic>
        <p:nvPicPr>
          <p:cNvPr id="2" name="Picture 1">
            <a:extLst>
              <a:ext uri="{FF2B5EF4-FFF2-40B4-BE49-F238E27FC236}">
                <a16:creationId xmlns:a16="http://schemas.microsoft.com/office/drawing/2014/main" id="{E79C5902-EFE9-7077-E5ED-EB01FEC7CCE3}"/>
              </a:ext>
            </a:extLst>
          </p:cNvPr>
          <p:cNvPicPr>
            <a:picLocks noChangeAspect="1"/>
          </p:cNvPicPr>
          <p:nvPr/>
        </p:nvPicPr>
        <p:blipFill>
          <a:blip r:embed="rId4"/>
          <a:stretch>
            <a:fillRect/>
          </a:stretch>
        </p:blipFill>
        <p:spPr>
          <a:xfrm>
            <a:off x="6905959" y="37171"/>
            <a:ext cx="3611863" cy="6532757"/>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Tree>
    <p:extLst>
      <p:ext uri="{BB962C8B-B14F-4D97-AF65-F5344CB8AC3E}">
        <p14:creationId xmlns:p14="http://schemas.microsoft.com/office/powerpoint/2010/main" val="2690158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EBC2A7-3EBB-4DAE-982F-51757A50CB72}"/>
              </a:ext>
            </a:extLst>
          </p:cNvPr>
          <p:cNvSpPr>
            <a:spLocks noGrp="1"/>
          </p:cNvSpPr>
          <p:nvPr>
            <p:ph type="title"/>
          </p:nvPr>
        </p:nvSpPr>
        <p:spPr>
          <a:xfrm>
            <a:off x="206297" y="2710"/>
            <a:ext cx="5802632" cy="1349232"/>
          </a:xfrm>
        </p:spPr>
        <p:txBody>
          <a:bodyPr>
            <a:normAutofit/>
          </a:bodyPr>
          <a:lstStyle/>
          <a:p>
            <a:r>
              <a:rPr lang="en-GB" sz="3200">
                <a:latin typeface="Segoe UI Semibold"/>
                <a:cs typeface="Segoe UI Semibold"/>
              </a:rPr>
              <a:t>Updates to carer's webpages</a:t>
            </a:r>
            <a:endParaRPr lang="en-GB" sz="3200">
              <a:latin typeface="Segoe UI Semibold" panose="020B0702040204020203" pitchFamily="34" charset="0"/>
              <a:cs typeface="Segoe UI Semibold" panose="020B0702040204020203" pitchFamily="34" charset="0"/>
            </a:endParaRPr>
          </a:p>
        </p:txBody>
      </p:sp>
      <p:sp>
        <p:nvSpPr>
          <p:cNvPr id="3" name="Content Placeholder 2">
            <a:extLst>
              <a:ext uri="{FF2B5EF4-FFF2-40B4-BE49-F238E27FC236}">
                <a16:creationId xmlns:a16="http://schemas.microsoft.com/office/drawing/2014/main" id="{D7810CC8-1244-FBE5-73EF-6F19F90A5CF0}"/>
              </a:ext>
            </a:extLst>
          </p:cNvPr>
          <p:cNvSpPr>
            <a:spLocks noGrp="1"/>
          </p:cNvSpPr>
          <p:nvPr>
            <p:ph idx="1"/>
          </p:nvPr>
        </p:nvSpPr>
        <p:spPr>
          <a:xfrm>
            <a:off x="843312" y="1937290"/>
            <a:ext cx="2810933" cy="891348"/>
          </a:xfrm>
        </p:spPr>
        <p:txBody>
          <a:bodyPr vert="horz" lIns="91440" tIns="45720" rIns="91440" bIns="45720" rtlCol="0" anchor="t">
            <a:normAutofit/>
          </a:bodyPr>
          <a:lstStyle/>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p:txBody>
      </p:sp>
      <p:sp>
        <p:nvSpPr>
          <p:cNvPr id="6" name="Title 3">
            <a:extLst>
              <a:ext uri="{FF2B5EF4-FFF2-40B4-BE49-F238E27FC236}">
                <a16:creationId xmlns:a16="http://schemas.microsoft.com/office/drawing/2014/main" id="{87EB1686-8CCC-E237-B087-CB4A4EE4DA50}"/>
              </a:ext>
            </a:extLst>
          </p:cNvPr>
          <p:cNvSpPr txBox="1">
            <a:spLocks/>
          </p:cNvSpPr>
          <p:nvPr/>
        </p:nvSpPr>
        <p:spPr>
          <a:xfrm>
            <a:off x="976223" y="2064480"/>
            <a:ext cx="5497903" cy="1243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000">
              <a:latin typeface="Segoe UI Semibold"/>
              <a:cs typeface="Segoe UI Semibold"/>
            </a:endParaRPr>
          </a:p>
          <a:p>
            <a:endParaRPr lang="en-GB" sz="2000">
              <a:latin typeface="Segoe UI Semibold"/>
              <a:ea typeface="Calibri Light"/>
              <a:cs typeface="Segoe UI Semibold"/>
            </a:endParaRPr>
          </a:p>
          <a:p>
            <a:endParaRPr lang="en-GB" sz="2000">
              <a:latin typeface="Segoe UI Semibold" panose="020B0702040204020203" pitchFamily="34" charset="0"/>
              <a:cs typeface="Segoe UI Semibold" panose="020B0702040204020203" pitchFamily="34" charset="0"/>
            </a:endParaRPr>
          </a:p>
          <a:p>
            <a:endParaRPr lang="en-GB" sz="2000">
              <a:latin typeface="Segoe UI Semibold" panose="020B0702040204020203" pitchFamily="34" charset="0"/>
              <a:cs typeface="Segoe UI Semibold" panose="020B0702040204020203" pitchFamily="34" charset="0"/>
            </a:endParaRPr>
          </a:p>
          <a:p>
            <a:endParaRPr lang="en-GB" sz="2800">
              <a:latin typeface="Segoe UI Semibold" panose="020B0702040204020203" pitchFamily="34" charset="0"/>
              <a:cs typeface="Segoe UI Semibold" panose="020B0702040204020203" pitchFamily="34" charset="0"/>
            </a:endParaRPr>
          </a:p>
          <a:p>
            <a:pPr marL="342900" indent="-342900">
              <a:buFont typeface="Arial"/>
              <a:buChar char="•"/>
            </a:pPr>
            <a:endParaRPr lang="en-GB" sz="2000">
              <a:latin typeface="Segoe UI Semibold"/>
              <a:cs typeface="Segoe UI Semibold" panose="020B0702040204020203" pitchFamily="34" charset="0"/>
            </a:endParaRPr>
          </a:p>
        </p:txBody>
      </p:sp>
      <p:sp>
        <p:nvSpPr>
          <p:cNvPr id="8" name="Title 3">
            <a:extLst>
              <a:ext uri="{FF2B5EF4-FFF2-40B4-BE49-F238E27FC236}">
                <a16:creationId xmlns:a16="http://schemas.microsoft.com/office/drawing/2014/main" id="{86B929DB-852E-225C-653B-1C52C5F205BC}"/>
              </a:ext>
            </a:extLst>
          </p:cNvPr>
          <p:cNvSpPr txBox="1">
            <a:spLocks/>
          </p:cNvSpPr>
          <p:nvPr/>
        </p:nvSpPr>
        <p:spPr>
          <a:xfrm>
            <a:off x="202126" y="1228839"/>
            <a:ext cx="9714150" cy="25808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a:ea typeface="+mj-lt"/>
                <a:cs typeface="+mj-lt"/>
                <a:hlinkClick r:id="rId3"/>
              </a:rPr>
              <a:t>Support for carers - Gateshead Council</a:t>
            </a:r>
            <a:endParaRPr lang="en-US" sz="1600">
              <a:ea typeface="+mj-lt"/>
              <a:cs typeface="+mj-lt"/>
              <a:hlinkClick r:id="" action="ppaction://noaction"/>
            </a:endParaRPr>
          </a:p>
          <a:p>
            <a:endParaRPr lang="en-GB" sz="1600">
              <a:latin typeface="Segoe UI Semibold"/>
              <a:ea typeface="Calibri Light"/>
              <a:cs typeface="Segoe UI Semibold"/>
            </a:endParaRPr>
          </a:p>
          <a:p>
            <a:pPr marL="342900" indent="-342900">
              <a:buFont typeface="Arial"/>
              <a:buChar char="•"/>
            </a:pPr>
            <a:r>
              <a:rPr lang="en-GB" sz="1600">
                <a:latin typeface="Segoe UI Semibold"/>
                <a:cs typeface="Segoe UI Semibold"/>
              </a:rPr>
              <a:t>New page for Carer's Emergency Response service (part of Gateshead Care Call)</a:t>
            </a:r>
          </a:p>
          <a:p>
            <a:pPr marL="342900" indent="-342900">
              <a:buFont typeface="Arial"/>
              <a:buChar char="•"/>
            </a:pPr>
            <a:r>
              <a:rPr lang="en-GB" sz="1600">
                <a:latin typeface="Segoe UI Semibold"/>
                <a:cs typeface="Segoe UI Semibold"/>
              </a:rPr>
              <a:t>New page for 'Additional Support' - a central page for links to external organisations offering help and support to carers</a:t>
            </a:r>
            <a:endParaRPr lang="en-GB" sz="1600">
              <a:latin typeface="Segoe UI Semibold" panose="020B0702040204020203" pitchFamily="34" charset="0"/>
              <a:cs typeface="Segoe UI Semibold" panose="020B0702040204020203" pitchFamily="34" charset="0"/>
            </a:endParaRPr>
          </a:p>
          <a:p>
            <a:pPr marL="342900" indent="-342900">
              <a:buFont typeface="Arial"/>
              <a:buChar char="•"/>
            </a:pPr>
            <a:r>
              <a:rPr lang="en-GB" sz="1600">
                <a:latin typeface="Segoe UI Semibold"/>
                <a:cs typeface="Segoe UI Semibold"/>
              </a:rPr>
              <a:t>Additional information added to the Carer's Assessment page with information about caregivers and what happens at a carer's assessment</a:t>
            </a:r>
            <a:endParaRPr lang="en-GB" sz="1600">
              <a:latin typeface="Segoe UI Semibold" panose="020B0702040204020203" pitchFamily="34" charset="0"/>
              <a:cs typeface="Segoe UI Semibold" panose="020B0702040204020203" pitchFamily="34" charset="0"/>
            </a:endParaRPr>
          </a:p>
          <a:p>
            <a:endParaRPr lang="en-GB" sz="2000">
              <a:latin typeface="Segoe UI Semibold" panose="020B0702040204020203" pitchFamily="34" charset="0"/>
              <a:cs typeface="Segoe UI Semibold" panose="020B0702040204020203" pitchFamily="34" charset="0"/>
            </a:endParaRPr>
          </a:p>
          <a:p>
            <a:endParaRPr lang="en-GB" sz="2000">
              <a:latin typeface="Segoe UI Semibold" panose="020B0702040204020203" pitchFamily="34" charset="0"/>
              <a:cs typeface="Segoe UI Semibold" panose="020B0702040204020203" pitchFamily="34" charset="0"/>
            </a:endParaRPr>
          </a:p>
          <a:p>
            <a:endParaRPr lang="en-GB" sz="2000">
              <a:latin typeface="Segoe UI Semibold" panose="020B0702040204020203" pitchFamily="34" charset="0"/>
              <a:cs typeface="Segoe UI Semibold" panose="020B0702040204020203" pitchFamily="34" charset="0"/>
            </a:endParaRPr>
          </a:p>
          <a:p>
            <a:endParaRPr lang="en-GB" sz="2800">
              <a:latin typeface="Segoe UI Semibold" panose="020B0702040204020203" pitchFamily="34" charset="0"/>
              <a:cs typeface="Segoe UI Semibold" panose="020B0702040204020203" pitchFamily="34" charset="0"/>
            </a:endParaRPr>
          </a:p>
          <a:p>
            <a:pPr marL="342900" indent="-342900">
              <a:buFont typeface="Arial"/>
              <a:buChar char="•"/>
            </a:pPr>
            <a:endParaRPr lang="en-GB" sz="2000">
              <a:latin typeface="Segoe UI Semibold"/>
              <a:cs typeface="Segoe UI Semibold" panose="020B0702040204020203" pitchFamily="34" charset="0"/>
            </a:endParaRPr>
          </a:p>
        </p:txBody>
      </p:sp>
      <p:pic>
        <p:nvPicPr>
          <p:cNvPr id="5" name="Picture 4" descr="A screenshot of a social care website&#10;&#10;Description automatically generated">
            <a:extLst>
              <a:ext uri="{FF2B5EF4-FFF2-40B4-BE49-F238E27FC236}">
                <a16:creationId xmlns:a16="http://schemas.microsoft.com/office/drawing/2014/main" id="{45FE70BC-C5A5-6445-248F-F11A23F7C5C6}"/>
              </a:ext>
            </a:extLst>
          </p:cNvPr>
          <p:cNvPicPr>
            <a:picLocks noChangeAspect="1"/>
          </p:cNvPicPr>
          <p:nvPr/>
        </p:nvPicPr>
        <p:blipFill>
          <a:blip r:embed="rId4"/>
          <a:stretch>
            <a:fillRect/>
          </a:stretch>
        </p:blipFill>
        <p:spPr>
          <a:xfrm>
            <a:off x="1635512" y="2690322"/>
            <a:ext cx="8763000" cy="3856285"/>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Tree>
    <p:extLst>
      <p:ext uri="{BB962C8B-B14F-4D97-AF65-F5344CB8AC3E}">
        <p14:creationId xmlns:p14="http://schemas.microsoft.com/office/powerpoint/2010/main" val="1317921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EBC2A7-3EBB-4DAE-982F-51757A50CB72}"/>
              </a:ext>
            </a:extLst>
          </p:cNvPr>
          <p:cNvSpPr>
            <a:spLocks noGrp="1"/>
          </p:cNvSpPr>
          <p:nvPr>
            <p:ph type="title"/>
          </p:nvPr>
        </p:nvSpPr>
        <p:spPr>
          <a:xfrm>
            <a:off x="262053" y="318661"/>
            <a:ext cx="6824827" cy="1349232"/>
          </a:xfrm>
        </p:spPr>
        <p:txBody>
          <a:bodyPr>
            <a:normAutofit fontScale="90000"/>
          </a:bodyPr>
          <a:lstStyle/>
          <a:p>
            <a:r>
              <a:rPr lang="en-GB" sz="3200">
                <a:latin typeface="Segoe UI Semibold"/>
                <a:cs typeface="Segoe UI Semibold"/>
              </a:rPr>
              <a:t>Wireframe of gateshead.gov.uk homepage to show proposed new Information Architecture (IA)</a:t>
            </a:r>
            <a:endParaRPr lang="en-GB" sz="3200">
              <a:latin typeface="Segoe UI Semibold" panose="020B0702040204020203" pitchFamily="34" charset="0"/>
              <a:cs typeface="Segoe UI Semibold" panose="020B0702040204020203" pitchFamily="34" charset="0"/>
            </a:endParaRPr>
          </a:p>
        </p:txBody>
      </p:sp>
      <p:sp>
        <p:nvSpPr>
          <p:cNvPr id="3" name="Content Placeholder 2">
            <a:extLst>
              <a:ext uri="{FF2B5EF4-FFF2-40B4-BE49-F238E27FC236}">
                <a16:creationId xmlns:a16="http://schemas.microsoft.com/office/drawing/2014/main" id="{D7810CC8-1244-FBE5-73EF-6F19F90A5CF0}"/>
              </a:ext>
            </a:extLst>
          </p:cNvPr>
          <p:cNvSpPr>
            <a:spLocks noGrp="1"/>
          </p:cNvSpPr>
          <p:nvPr>
            <p:ph idx="1"/>
          </p:nvPr>
        </p:nvSpPr>
        <p:spPr>
          <a:xfrm>
            <a:off x="843312" y="1937290"/>
            <a:ext cx="2810933" cy="891348"/>
          </a:xfrm>
        </p:spPr>
        <p:txBody>
          <a:bodyPr vert="horz" lIns="91440" tIns="45720" rIns="91440" bIns="45720" rtlCol="0" anchor="t">
            <a:normAutofit/>
          </a:bodyPr>
          <a:lstStyle/>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p:txBody>
      </p:sp>
      <p:pic>
        <p:nvPicPr>
          <p:cNvPr id="2" name="Picture 1" descr="A screenshot of a website&#10;&#10;Description automatically generated">
            <a:extLst>
              <a:ext uri="{FF2B5EF4-FFF2-40B4-BE49-F238E27FC236}">
                <a16:creationId xmlns:a16="http://schemas.microsoft.com/office/drawing/2014/main" id="{B7821033-64E0-2844-B847-CC2EC9BCB140}"/>
              </a:ext>
            </a:extLst>
          </p:cNvPr>
          <p:cNvPicPr>
            <a:picLocks noChangeAspect="1"/>
          </p:cNvPicPr>
          <p:nvPr/>
        </p:nvPicPr>
        <p:blipFill>
          <a:blip r:embed="rId3"/>
          <a:stretch>
            <a:fillRect/>
          </a:stretch>
        </p:blipFill>
        <p:spPr>
          <a:xfrm>
            <a:off x="6721070" y="46463"/>
            <a:ext cx="4082192" cy="6506308"/>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10" name="Title 3">
            <a:extLst>
              <a:ext uri="{FF2B5EF4-FFF2-40B4-BE49-F238E27FC236}">
                <a16:creationId xmlns:a16="http://schemas.microsoft.com/office/drawing/2014/main" id="{981491A8-D3C1-C898-7215-AE627392B9DB}"/>
              </a:ext>
            </a:extLst>
          </p:cNvPr>
          <p:cNvSpPr txBox="1">
            <a:spLocks/>
          </p:cNvSpPr>
          <p:nvPr/>
        </p:nvSpPr>
        <p:spPr>
          <a:xfrm>
            <a:off x="257882" y="2028009"/>
            <a:ext cx="6173638" cy="45152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000">
              <a:latin typeface="Segoe UI Semibold"/>
              <a:cs typeface="Segoe UI Semibold"/>
            </a:endParaRPr>
          </a:p>
          <a:p>
            <a:endParaRPr lang="en-GB" sz="1400">
              <a:latin typeface="Segoe UI Semibold"/>
              <a:ea typeface="Calibri Light"/>
              <a:cs typeface="Segoe UI Semibold"/>
            </a:endParaRPr>
          </a:p>
          <a:p>
            <a:pPr marL="285750" indent="-285750">
              <a:buFont typeface="Arial"/>
              <a:buChar char="•"/>
            </a:pPr>
            <a:r>
              <a:rPr lang="en-GB" sz="1400">
                <a:latin typeface="Segoe UI Semibold"/>
                <a:cs typeface="Segoe UI Semibold"/>
              </a:rPr>
              <a:t>The new IA will have 18 site sections instead of the current 12</a:t>
            </a:r>
          </a:p>
          <a:p>
            <a:endParaRPr lang="en-GB" sz="1400">
              <a:latin typeface="Segoe UI Semibold"/>
              <a:cs typeface="Segoe UI Semibold"/>
            </a:endParaRPr>
          </a:p>
          <a:p>
            <a:pPr marL="285750" indent="-285750">
              <a:buFont typeface="Arial"/>
              <a:buChar char="•"/>
            </a:pPr>
            <a:r>
              <a:rPr lang="en-GB" sz="1400">
                <a:latin typeface="Segoe UI Semibold"/>
                <a:cs typeface="Segoe UI Semibold"/>
              </a:rPr>
              <a:t>This will bring sections such as births, deaths and marriages, libraries, and Adult Social Care to the homepage instead of being hidden under other categories</a:t>
            </a:r>
            <a:endParaRPr lang="en-GB" sz="1400">
              <a:latin typeface="Segoe UI Semibold" panose="020B0702040204020203" pitchFamily="34" charset="0"/>
              <a:cs typeface="Segoe UI Semibold" panose="020B0702040204020203" pitchFamily="34" charset="0"/>
            </a:endParaRPr>
          </a:p>
          <a:p>
            <a:pPr marL="285750" indent="-285750">
              <a:buFont typeface="Arial"/>
              <a:buChar char="•"/>
            </a:pPr>
            <a:endParaRPr lang="en-GB" sz="1400">
              <a:latin typeface="Segoe UI Semibold"/>
              <a:cs typeface="Segoe UI Semibold"/>
            </a:endParaRPr>
          </a:p>
          <a:p>
            <a:pPr marL="285750" indent="-285750">
              <a:buFont typeface="Arial"/>
              <a:buChar char="•"/>
            </a:pPr>
            <a:r>
              <a:rPr lang="en-GB" sz="1400">
                <a:latin typeface="Segoe UI Semibold"/>
                <a:cs typeface="Segoe UI Semibold"/>
              </a:rPr>
              <a:t>Some categories have been renamed, such as education and schools; planning, building and development; and communities, safety and emergencies to better explain what is contained in those sections and make the IA more intuitive</a:t>
            </a:r>
            <a:endParaRPr lang="en-GB" sz="1400">
              <a:latin typeface="Segoe UI Semibold" panose="020B0702040204020203" pitchFamily="34" charset="0"/>
              <a:cs typeface="Segoe UI Semibold" panose="020B0702040204020203" pitchFamily="34" charset="0"/>
            </a:endParaRPr>
          </a:p>
          <a:p>
            <a:pPr marL="285750" indent="-285750">
              <a:buFont typeface="Arial"/>
              <a:buChar char="•"/>
            </a:pPr>
            <a:endParaRPr lang="en-GB" sz="1400">
              <a:latin typeface="Segoe UI Semibold" panose="020B0702040204020203" pitchFamily="34" charset="0"/>
              <a:cs typeface="Segoe UI Semibold" panose="020B0702040204020203" pitchFamily="34" charset="0"/>
            </a:endParaRPr>
          </a:p>
          <a:p>
            <a:pPr marL="285750" indent="-285750">
              <a:buFont typeface="Arial"/>
              <a:buChar char="•"/>
            </a:pPr>
            <a:r>
              <a:rPr lang="en-GB" sz="1400">
                <a:latin typeface="Segoe UI Semibold"/>
                <a:cs typeface="Segoe UI Semibold"/>
              </a:rPr>
              <a:t>A new section, children, young people and families, has been created to bring together sections such as children's social care, childcare, adoption, and fostering instead of this information being divided amongst other categories</a:t>
            </a:r>
            <a:endParaRPr lang="en-GB" sz="1400">
              <a:latin typeface="Segoe UI Semibold" panose="020B0702040204020203" pitchFamily="34" charset="0"/>
              <a:cs typeface="Segoe UI Semibold" panose="020B0702040204020203" pitchFamily="34" charset="0"/>
            </a:endParaRPr>
          </a:p>
          <a:p>
            <a:pPr marL="285750" indent="-285750">
              <a:buFont typeface="Arial"/>
              <a:buChar char="•"/>
            </a:pPr>
            <a:endParaRPr lang="en-GB" sz="1400">
              <a:latin typeface="Segoe UI Semibold" panose="020B0702040204020203" pitchFamily="34" charset="0"/>
              <a:cs typeface="Segoe UI Semibold" panose="020B0702040204020203" pitchFamily="34" charset="0"/>
            </a:endParaRPr>
          </a:p>
          <a:p>
            <a:pPr marL="285750" indent="-285750">
              <a:buFont typeface="Arial"/>
              <a:buChar char="•"/>
            </a:pPr>
            <a:r>
              <a:rPr lang="en-GB" sz="1400">
                <a:latin typeface="Segoe UI Semibold"/>
                <a:cs typeface="Segoe UI Semibold"/>
              </a:rPr>
              <a:t>As we've moved adult and children's social care into their own sections, a health and wellbeing section has been created to bring together content that was previously under health and social care – public health, JSNA and Healthwatch Gateshead</a:t>
            </a:r>
            <a:endParaRPr lang="en-GB" sz="1400">
              <a:latin typeface="Segoe UI Semibold" panose="020B0702040204020203" pitchFamily="34" charset="0"/>
              <a:cs typeface="Segoe UI Semibold" panose="020B0702040204020203" pitchFamily="34" charset="0"/>
            </a:endParaRPr>
          </a:p>
          <a:p>
            <a:endParaRPr lang="en-GB" sz="2000">
              <a:latin typeface="Segoe UI Semibold" panose="020B0702040204020203" pitchFamily="34" charset="0"/>
              <a:cs typeface="Segoe UI Semibold" panose="020B0702040204020203" pitchFamily="34" charset="0"/>
            </a:endParaRPr>
          </a:p>
          <a:p>
            <a:endParaRPr lang="en-GB" sz="2000">
              <a:latin typeface="Segoe UI Semibold" panose="020B0702040204020203" pitchFamily="34" charset="0"/>
              <a:cs typeface="Segoe UI Semibold" panose="020B0702040204020203" pitchFamily="34" charset="0"/>
            </a:endParaRPr>
          </a:p>
          <a:p>
            <a:endParaRPr lang="en-GB" sz="2000">
              <a:latin typeface="Segoe UI Semibold" panose="020B0702040204020203" pitchFamily="34" charset="0"/>
              <a:cs typeface="Segoe UI Semibold" panose="020B0702040204020203" pitchFamily="34" charset="0"/>
            </a:endParaRPr>
          </a:p>
          <a:p>
            <a:endParaRPr lang="en-GB" sz="2800">
              <a:latin typeface="Segoe UI Semibold" panose="020B0702040204020203" pitchFamily="34" charset="0"/>
              <a:cs typeface="Segoe UI Semibold" panose="020B0702040204020203" pitchFamily="34" charset="0"/>
            </a:endParaRPr>
          </a:p>
          <a:p>
            <a:pPr marL="342900" indent="-342900">
              <a:buFont typeface="Arial"/>
              <a:buChar char="•"/>
            </a:pPr>
            <a:endParaRPr lang="en-GB" sz="2000">
              <a:latin typeface="Segoe UI Semibold"/>
              <a:cs typeface="Segoe UI Semibold" panose="020B0702040204020203" pitchFamily="34" charset="0"/>
            </a:endParaRPr>
          </a:p>
        </p:txBody>
      </p:sp>
    </p:spTree>
    <p:extLst>
      <p:ext uri="{BB962C8B-B14F-4D97-AF65-F5344CB8AC3E}">
        <p14:creationId xmlns:p14="http://schemas.microsoft.com/office/powerpoint/2010/main" val="2266483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12" name="Title 1">
            <a:extLst>
              <a:ext uri="{FF2B5EF4-FFF2-40B4-BE49-F238E27FC236}">
                <a16:creationId xmlns:a16="http://schemas.microsoft.com/office/drawing/2014/main" id="{AB4C08FD-D5F0-5EF5-91C4-1A6D7C18DAA1}"/>
              </a:ext>
            </a:extLst>
          </p:cNvPr>
          <p:cNvSpPr txBox="1">
            <a:spLocks/>
          </p:cNvSpPr>
          <p:nvPr/>
        </p:nvSpPr>
        <p:spPr>
          <a:xfrm>
            <a:off x="839788" y="365125"/>
            <a:ext cx="10515600" cy="12142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Segoe UI Semibold"/>
                <a:cs typeface="Segoe UI Semibold"/>
              </a:rPr>
              <a:t>Sprint 18</a:t>
            </a:r>
            <a:endParaRPr lang="en-GB">
              <a:latin typeface="Segoe UI Semibold" panose="020B0702040204020203" pitchFamily="34" charset="0"/>
              <a:cs typeface="Segoe UI Semibold" panose="020B0702040204020203" pitchFamily="34" charset="0"/>
            </a:endParaRPr>
          </a:p>
        </p:txBody>
      </p:sp>
      <p:cxnSp>
        <p:nvCxnSpPr>
          <p:cNvPr id="13" name="Straight Connector 12">
            <a:extLst>
              <a:ext uri="{FF2B5EF4-FFF2-40B4-BE49-F238E27FC236}">
                <a16:creationId xmlns:a16="http://schemas.microsoft.com/office/drawing/2014/main" id="{5D763703-5D07-1382-4E59-217774925E1F}"/>
              </a:ext>
            </a:extLst>
          </p:cNvPr>
          <p:cNvCxnSpPr/>
          <p:nvPr/>
        </p:nvCxnSpPr>
        <p:spPr>
          <a:xfrm>
            <a:off x="875639" y="142193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3">
            <a:extLst>
              <a:ext uri="{FF2B5EF4-FFF2-40B4-BE49-F238E27FC236}">
                <a16:creationId xmlns:a16="http://schemas.microsoft.com/office/drawing/2014/main" id="{0CF9A5C1-3DCA-0037-7A96-4C094EB680BA}"/>
              </a:ext>
            </a:extLst>
          </p:cNvPr>
          <p:cNvSpPr txBox="1">
            <a:spLocks/>
          </p:cNvSpPr>
          <p:nvPr/>
        </p:nvSpPr>
        <p:spPr>
          <a:xfrm>
            <a:off x="839788" y="1990182"/>
            <a:ext cx="8570542" cy="4450953"/>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latin typeface="Segoe UI Semibold"/>
                <a:cs typeface="Segoe UI Semibold"/>
              </a:rPr>
              <a:t>Discovery</a:t>
            </a:r>
          </a:p>
          <a:p>
            <a:endParaRPr lang="en-GB" sz="2800">
              <a:latin typeface="Segoe UI Semibold"/>
              <a:cs typeface="Segoe UI Semibold"/>
            </a:endParaRPr>
          </a:p>
          <a:p>
            <a:pPr marL="457200" indent="-457200">
              <a:buFont typeface="Arial" panose="020B0604020202020204" pitchFamily="34" charset="0"/>
              <a:buChar char="•"/>
            </a:pPr>
            <a:r>
              <a:rPr lang="en-GB" sz="2600">
                <a:latin typeface="Segoe UI Semibold"/>
                <a:cs typeface="Segoe UI Semibold"/>
              </a:rPr>
              <a:t>New bins</a:t>
            </a:r>
          </a:p>
          <a:p>
            <a:pPr marL="914400" lvl="1" indent="-457200">
              <a:buFont typeface="Arial" panose="020B0604020202020204" pitchFamily="34" charset="0"/>
              <a:buChar char="•"/>
            </a:pPr>
            <a:r>
              <a:rPr lang="en-GB" sz="1700">
                <a:latin typeface="Segoe UI Semibold"/>
                <a:cs typeface="Segoe UI Semibold"/>
                <a:hlinkClick r:id="rId4"/>
              </a:rPr>
              <a:t>Miro board</a:t>
            </a:r>
            <a:endParaRPr lang="en-GB" sz="1700">
              <a:latin typeface="Segoe UI Semibold"/>
              <a:cs typeface="Segoe UI Semibold"/>
            </a:endParaRPr>
          </a:p>
          <a:p>
            <a:pPr marL="914400" lvl="1" indent="-457200">
              <a:buFont typeface="Arial" panose="020B0604020202020204" pitchFamily="34" charset="0"/>
              <a:buChar char="•"/>
            </a:pPr>
            <a:r>
              <a:rPr lang="en-GB" sz="1700">
                <a:latin typeface="Segoe UI Semibold"/>
                <a:cs typeface="Segoe UI Semibold"/>
                <a:hlinkClick r:id="rId5"/>
              </a:rPr>
              <a:t>Engage as-is map</a:t>
            </a:r>
            <a:endParaRPr lang="en-GB" sz="1700">
              <a:latin typeface="Segoe UI Semibold"/>
              <a:cs typeface="Segoe UI Semibold"/>
            </a:endParaRPr>
          </a:p>
          <a:p>
            <a:endParaRPr lang="en-GB" sz="2800">
              <a:latin typeface="Segoe UI Semibold"/>
              <a:cs typeface="Segoe UI Semibold"/>
            </a:endParaRPr>
          </a:p>
          <a:p>
            <a:pPr marL="457200" indent="-457200">
              <a:buFont typeface="Arial" panose="020B0604020202020204" pitchFamily="34" charset="0"/>
              <a:buChar char="•"/>
            </a:pPr>
            <a:r>
              <a:rPr lang="en-GB" sz="2400">
                <a:latin typeface="Segoe UI Semibold"/>
                <a:cs typeface="Segoe UI Semibold"/>
              </a:rPr>
              <a:t>Taxi Vehicle Tests</a:t>
            </a:r>
          </a:p>
          <a:p>
            <a:pPr marL="914400" lvl="1" indent="-457200">
              <a:buFont typeface="Arial" panose="020B0604020202020204" pitchFamily="34" charset="0"/>
              <a:buChar char="•"/>
            </a:pPr>
            <a:r>
              <a:rPr lang="en-GB" sz="1700">
                <a:hlinkClick r:id="rId6"/>
              </a:rPr>
              <a:t>Miro board</a:t>
            </a:r>
            <a:endParaRPr lang="en-GB" sz="1700"/>
          </a:p>
          <a:p>
            <a:pPr marL="914400" lvl="1" indent="-457200">
              <a:buFont typeface="Arial" panose="020B0604020202020204" pitchFamily="34" charset="0"/>
              <a:buChar char="•"/>
            </a:pPr>
            <a:endParaRPr lang="en-GB" sz="1700">
              <a:latin typeface="Segoe UI Semibold"/>
              <a:cs typeface="Segoe UI Semibold"/>
            </a:endParaRPr>
          </a:p>
          <a:p>
            <a:pPr lvl="1"/>
            <a:endParaRPr lang="en-GB">
              <a:latin typeface="Segoe UI Semibold"/>
              <a:cs typeface="Segoe UI Semibold"/>
            </a:endParaRPr>
          </a:p>
          <a:p>
            <a:pPr marL="285750" indent="-285750">
              <a:buFont typeface="Arial" panose="020B0604020202020204" pitchFamily="34" charset="0"/>
              <a:buChar char="•"/>
            </a:pPr>
            <a:r>
              <a:rPr lang="en-GB" sz="2900">
                <a:latin typeface="Segoe UI Semibold"/>
                <a:cs typeface="Segoe UI Semibold"/>
              </a:rPr>
              <a:t>Care cost calculator</a:t>
            </a:r>
          </a:p>
          <a:p>
            <a:pPr lvl="1"/>
            <a:endParaRPr lang="en-GB" sz="1700">
              <a:latin typeface="Segoe UI Semibold"/>
              <a:cs typeface="Segoe UI Semibold"/>
            </a:endParaRPr>
          </a:p>
          <a:p>
            <a:pPr marL="457200" indent="-457200">
              <a:buFont typeface="Arial" panose="020B0604020202020204" pitchFamily="34" charset="0"/>
              <a:buChar char="•"/>
            </a:pPr>
            <a:endParaRPr lang="en-GB" sz="2400">
              <a:latin typeface="Segoe UI Semibold"/>
              <a:cs typeface="Segoe UI Semibold"/>
            </a:endParaRPr>
          </a:p>
          <a:p>
            <a:pPr marL="457200" indent="-457200">
              <a:buFont typeface="Arial" panose="020B0604020202020204" pitchFamily="34" charset="0"/>
              <a:buChar char="•"/>
            </a:pPr>
            <a:r>
              <a:rPr lang="en-GB" sz="2400">
                <a:latin typeface="Segoe UI Semibold"/>
                <a:cs typeface="Segoe UI Semibold"/>
              </a:rPr>
              <a:t>Direct payments - Service design proposal &amp; approach planning</a:t>
            </a:r>
          </a:p>
          <a:p>
            <a:pPr marL="742950" lvl="1" indent="-285750">
              <a:buFont typeface="Arial" panose="020B0604020202020204" pitchFamily="34" charset="0"/>
              <a:buChar char="•"/>
            </a:pPr>
            <a:r>
              <a:rPr lang="en-GB" sz="1700">
                <a:latin typeface="Segoe UI" panose="020B0502040204020203" pitchFamily="34" charset="0"/>
                <a:cs typeface="Segoe UI" panose="020B0502040204020203" pitchFamily="34" charset="0"/>
                <a:hlinkClick r:id="rId7"/>
              </a:rPr>
              <a:t>Miro board</a:t>
            </a:r>
            <a:endParaRPr lang="en-GB" sz="1700">
              <a:latin typeface="Segoe UI" panose="020B0502040204020203" pitchFamily="34" charset="0"/>
              <a:cs typeface="Segoe UI" panose="020B0502040204020203" pitchFamily="34" charset="0"/>
            </a:endParaRPr>
          </a:p>
          <a:p>
            <a:pPr marL="742950" lvl="1" indent="-285750">
              <a:buFont typeface="Arial" panose="020B0604020202020204" pitchFamily="34" charset="0"/>
              <a:buChar char="•"/>
            </a:pPr>
            <a:r>
              <a:rPr lang="en-GB" sz="1800" u="sng">
                <a:solidFill>
                  <a:srgbClr val="323130"/>
                </a:solidFill>
                <a:effectLst/>
                <a:latin typeface="Segoe UI" panose="020B0502040204020203" pitchFamily="34" charset="0"/>
                <a:ea typeface="Times New Roman" panose="02020603050405020304" pitchFamily="18" charset="0"/>
                <a:hlinkClick r:id="rId8"/>
              </a:rPr>
              <a:t>Direct Payments Review 060224 (1) </a:t>
            </a:r>
            <a:endParaRPr lang="en-GB" sz="1500">
              <a:latin typeface="Segoe UI Semibold"/>
              <a:cs typeface="Segoe UI Semibold"/>
            </a:endParaRPr>
          </a:p>
          <a:p>
            <a:pPr lvl="1"/>
            <a:endParaRPr lang="en-GB" sz="1500">
              <a:latin typeface="Segoe UI Semibold"/>
              <a:cs typeface="Segoe UI Semibold"/>
            </a:endParaRPr>
          </a:p>
          <a:p>
            <a:pPr marL="457200" indent="-457200">
              <a:buFont typeface="Arial" panose="020B0604020202020204" pitchFamily="34" charset="0"/>
              <a:buChar char="•"/>
            </a:pPr>
            <a:r>
              <a:rPr lang="en-GB" sz="2400">
                <a:latin typeface="Segoe UI Semibold"/>
                <a:cs typeface="Segoe UI Semibold"/>
              </a:rPr>
              <a:t>Definition of ready for discovery</a:t>
            </a:r>
          </a:p>
          <a:p>
            <a:pPr marL="742950" lvl="1" indent="-285750">
              <a:buFont typeface="Arial" panose="020B0604020202020204" pitchFamily="34" charset="0"/>
              <a:buChar char="•"/>
            </a:pPr>
            <a:r>
              <a:rPr lang="en-GB" sz="1700">
                <a:latin typeface="Segoe UI" panose="020B0502040204020203" pitchFamily="34" charset="0"/>
                <a:cs typeface="Segoe UI" panose="020B0502040204020203" pitchFamily="34" charset="0"/>
                <a:hlinkClick r:id="rId9"/>
              </a:rPr>
              <a:t>Miro board</a:t>
            </a:r>
            <a:endParaRPr lang="en-GB" sz="1700">
              <a:latin typeface="Segoe UI" panose="020B0502040204020203" pitchFamily="34" charset="0"/>
              <a:cs typeface="Segoe UI" panose="020B0502040204020203" pitchFamily="34" charset="0"/>
            </a:endParaRPr>
          </a:p>
          <a:p>
            <a:endParaRPr lang="en-GB" sz="2400">
              <a:latin typeface="Segoe UI Semibold"/>
              <a:cs typeface="Segoe UI Semibold"/>
            </a:endParaRPr>
          </a:p>
          <a:p>
            <a:pPr marL="457200" indent="-457200">
              <a:buFont typeface="Arial" panose="020B0604020202020204" pitchFamily="34" charset="0"/>
              <a:buChar char="•"/>
            </a:pPr>
            <a:r>
              <a:rPr lang="en-GB" sz="2400">
                <a:latin typeface="Segoe UI Semibold"/>
                <a:cs typeface="Segoe UI Semibold"/>
              </a:rPr>
              <a:t>Registrars scoping meeting</a:t>
            </a:r>
          </a:p>
          <a:p>
            <a:pPr marL="457200" indent="-457200">
              <a:buFont typeface="Arial" panose="020B0604020202020204" pitchFamily="34" charset="0"/>
              <a:buChar char="•"/>
            </a:pPr>
            <a:r>
              <a:rPr lang="en-GB" sz="1900">
                <a:latin typeface="Segoe UI" panose="020B0502040204020203" pitchFamily="34" charset="0"/>
                <a:cs typeface="Segoe UI" panose="020B0502040204020203" pitchFamily="34" charset="0"/>
                <a:hlinkClick r:id="rId10"/>
              </a:rPr>
              <a:t>Miro board</a:t>
            </a:r>
            <a:endParaRPr lang="en-GB" sz="1900">
              <a:latin typeface="Segoe UI" panose="020B0502040204020203" pitchFamily="34" charset="0"/>
              <a:cs typeface="Segoe UI" panose="020B0502040204020203" pitchFamily="34" charset="0"/>
            </a:endParaRPr>
          </a:p>
          <a:p>
            <a:endParaRPr lang="en-GB" sz="2400">
              <a:latin typeface="Segoe UI Semibold"/>
              <a:cs typeface="Segoe UI Semibold"/>
            </a:endParaRPr>
          </a:p>
          <a:p>
            <a:endParaRPr lang="en-GB" sz="2400">
              <a:latin typeface="Segoe UI Semibold"/>
              <a:cs typeface="Segoe UI Semibold"/>
            </a:endParaRPr>
          </a:p>
          <a:p>
            <a:pPr marL="457200" indent="-457200">
              <a:buFont typeface="Arial,Sans-Serif" panose="020B0604020202020204" pitchFamily="34" charset="0"/>
              <a:buChar char="•"/>
            </a:pPr>
            <a:r>
              <a:rPr lang="en-GB" sz="2400">
                <a:latin typeface="Segoe UI Semibold"/>
                <a:cs typeface="Segoe UI Semibold"/>
              </a:rPr>
              <a:t>Data analysis challenge</a:t>
            </a:r>
          </a:p>
          <a:p>
            <a:pPr marL="457200" indent="-457200">
              <a:buFont typeface="Arial" panose="020B0604020202020204" pitchFamily="34" charset="0"/>
              <a:buChar char="•"/>
            </a:pPr>
            <a:endParaRPr lang="en-GB" sz="2400">
              <a:latin typeface="Segoe UI Semibold"/>
              <a:cs typeface="Segoe UI Semibold"/>
            </a:endParaRPr>
          </a:p>
          <a:p>
            <a:pPr marL="457200" indent="-457200">
              <a:buFont typeface="Arial" panose="020B0604020202020204" pitchFamily="34" charset="0"/>
              <a:buChar char="•"/>
            </a:pPr>
            <a:endParaRPr lang="en-GB" sz="2800">
              <a:latin typeface="Segoe UI Semibold"/>
              <a:cs typeface="Segoe UI Semibold"/>
            </a:endParaRPr>
          </a:p>
        </p:txBody>
      </p:sp>
    </p:spTree>
    <p:extLst>
      <p:ext uri="{BB962C8B-B14F-4D97-AF65-F5344CB8AC3E}">
        <p14:creationId xmlns:p14="http://schemas.microsoft.com/office/powerpoint/2010/main" val="3553568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EBC2A7-3EBB-4DAE-982F-51757A50CB72}"/>
              </a:ext>
            </a:extLst>
          </p:cNvPr>
          <p:cNvSpPr>
            <a:spLocks noGrp="1"/>
          </p:cNvSpPr>
          <p:nvPr>
            <p:ph type="title"/>
          </p:nvPr>
        </p:nvSpPr>
        <p:spPr>
          <a:xfrm>
            <a:off x="838200" y="365125"/>
            <a:ext cx="10515600" cy="1325563"/>
          </a:xfrm>
        </p:spPr>
        <p:txBody>
          <a:bodyPr/>
          <a:lstStyle/>
          <a:p>
            <a:r>
              <a:rPr lang="en-GB">
                <a:latin typeface="Segoe UI Semibold"/>
                <a:cs typeface="Segoe UI Semibold"/>
              </a:rPr>
              <a:t>Sprint 18</a:t>
            </a:r>
            <a:endParaRPr lang="en-GB">
              <a:latin typeface="Segoe UI Semibold" panose="020B0702040204020203" pitchFamily="34" charset="0"/>
              <a:cs typeface="Segoe UI Semibold" panose="020B0702040204020203" pitchFamily="34" charset="0"/>
            </a:endParaRPr>
          </a:p>
        </p:txBody>
      </p:sp>
      <p:cxnSp>
        <p:nvCxnSpPr>
          <p:cNvPr id="9" name="Straight Connector 8">
            <a:extLst>
              <a:ext uri="{FF2B5EF4-FFF2-40B4-BE49-F238E27FC236}">
                <a16:creationId xmlns:a16="http://schemas.microsoft.com/office/drawing/2014/main" id="{D45DBAA1-EC91-488A-9011-FC0739990F64}"/>
              </a:ext>
            </a:extLst>
          </p:cNvPr>
          <p:cNvCxnSpPr/>
          <p:nvPr/>
        </p:nvCxnSpPr>
        <p:spPr>
          <a:xfrm>
            <a:off x="969819" y="1533236"/>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466DF149-9B87-86BC-F828-B0E9EF52CCB1}"/>
              </a:ext>
            </a:extLst>
          </p:cNvPr>
          <p:cNvSpPr txBox="1">
            <a:spLocks/>
          </p:cNvSpPr>
          <p:nvPr/>
        </p:nvSpPr>
        <p:spPr>
          <a:xfrm>
            <a:off x="836427" y="2504399"/>
            <a:ext cx="11006629" cy="399167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GB" sz="2400">
              <a:latin typeface="Segoe UI Semilight" panose="020B0402040204020203" pitchFamily="34" charset="0"/>
              <a:cs typeface="Segoe UI Semilight" panose="020B0402040204020203" pitchFamily="34" charset="0"/>
            </a:endParaRPr>
          </a:p>
          <a:p>
            <a:pPr marL="0" indent="0">
              <a:lnSpc>
                <a:spcPct val="100000"/>
              </a:lnSpc>
              <a:buNone/>
            </a:pPr>
            <a:endParaRPr lang="en-GB" sz="2400">
              <a:latin typeface="Segoe UI Semilight" panose="020B0402040204020203" pitchFamily="34" charset="0"/>
              <a:cs typeface="Segoe UI Semilight" panose="020B0402040204020203" pitchFamily="34" charset="0"/>
            </a:endParaRPr>
          </a:p>
          <a:p>
            <a:pPr marL="0" indent="0">
              <a:lnSpc>
                <a:spcPct val="100000"/>
              </a:lnSpc>
              <a:buNone/>
            </a:pPr>
            <a:endParaRPr lang="en-GB" sz="2400">
              <a:latin typeface="Segoe UI Semilight" panose="020B0402040204020203" pitchFamily="34" charset="0"/>
              <a:cs typeface="Segoe UI Semilight" panose="020B0402040204020203" pitchFamily="34" charset="0"/>
            </a:endParaRPr>
          </a:p>
          <a:p>
            <a:pPr marL="0" indent="0">
              <a:lnSpc>
                <a:spcPct val="100000"/>
              </a:lnSpc>
              <a:buNone/>
            </a:pPr>
            <a:endParaRPr lang="en-GB" sz="2400">
              <a:latin typeface="Segoe UI Semilight" panose="020B0402040204020203" pitchFamily="34" charset="0"/>
              <a:cs typeface="Segoe UI Semilight" panose="020B0402040204020203" pitchFamily="34" charset="0"/>
            </a:endParaRPr>
          </a:p>
        </p:txBody>
      </p:sp>
      <p:sp>
        <p:nvSpPr>
          <p:cNvPr id="14" name="Title 3">
            <a:extLst>
              <a:ext uri="{FF2B5EF4-FFF2-40B4-BE49-F238E27FC236}">
                <a16:creationId xmlns:a16="http://schemas.microsoft.com/office/drawing/2014/main" id="{D5AA4E39-3E88-07A4-1E1D-27A9C82416BD}"/>
              </a:ext>
            </a:extLst>
          </p:cNvPr>
          <p:cNvSpPr txBox="1">
            <a:spLocks/>
          </p:cNvSpPr>
          <p:nvPr/>
        </p:nvSpPr>
        <p:spPr>
          <a:xfrm>
            <a:off x="838200" y="1178836"/>
            <a:ext cx="10515600" cy="22501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latin typeface="Segoe UI Semibold"/>
                <a:cs typeface="Segoe UI Semibold"/>
              </a:rPr>
              <a:t>Development</a:t>
            </a:r>
          </a:p>
          <a:p>
            <a:endParaRPr lang="en-GB" sz="2800">
              <a:latin typeface="Segoe UI Semibold" panose="020B0702040204020203" pitchFamily="34" charset="0"/>
              <a:cs typeface="Segoe UI Semibold" panose="020B0702040204020203" pitchFamily="34" charset="0"/>
            </a:endParaRPr>
          </a:p>
          <a:p>
            <a:endParaRPr lang="en-GB" sz="1800">
              <a:latin typeface="Calibri"/>
              <a:cs typeface="Segoe UI Semibold" panose="020B0702040204020203" pitchFamily="34" charset="0"/>
            </a:endParaRPr>
          </a:p>
        </p:txBody>
      </p:sp>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3" name="Content Placeholder 2">
            <a:extLst>
              <a:ext uri="{FF2B5EF4-FFF2-40B4-BE49-F238E27FC236}">
                <a16:creationId xmlns:a16="http://schemas.microsoft.com/office/drawing/2014/main" id="{D7810CC8-1244-FBE5-73EF-6F19F90A5CF0}"/>
              </a:ext>
            </a:extLst>
          </p:cNvPr>
          <p:cNvSpPr>
            <a:spLocks noGrp="1"/>
          </p:cNvSpPr>
          <p:nvPr>
            <p:ph idx="1"/>
          </p:nvPr>
        </p:nvSpPr>
        <p:spPr>
          <a:xfrm>
            <a:off x="872067" y="2354233"/>
            <a:ext cx="2810933" cy="1955272"/>
          </a:xfrm>
        </p:spPr>
        <p:txBody>
          <a:bodyPr vert="horz" lIns="91440" tIns="45720" rIns="91440" bIns="45720" rtlCol="0" anchor="t">
            <a:normAutofit/>
          </a:bodyPr>
          <a:lstStyle/>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p:txBody>
      </p:sp>
      <p:sp>
        <p:nvSpPr>
          <p:cNvPr id="2" name="Content Placeholder 4">
            <a:extLst>
              <a:ext uri="{FF2B5EF4-FFF2-40B4-BE49-F238E27FC236}">
                <a16:creationId xmlns:a16="http://schemas.microsoft.com/office/drawing/2014/main" id="{29BAC873-A509-4AE6-E68F-27C43AA9FA27}"/>
              </a:ext>
            </a:extLst>
          </p:cNvPr>
          <p:cNvSpPr>
            <a:spLocks noGrp="1"/>
          </p:cNvSpPr>
          <p:nvPr/>
        </p:nvSpPr>
        <p:spPr>
          <a:xfrm>
            <a:off x="838200" y="2449079"/>
            <a:ext cx="10515600" cy="97676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400">
                <a:latin typeface="Segoe UI Semilight"/>
                <a:cs typeface="Calibri"/>
              </a:rPr>
              <a:t>Update to 20 report it forms</a:t>
            </a:r>
            <a:endParaRPr lang="en-US">
              <a:latin typeface="Segoe UI Semilight"/>
            </a:endParaRPr>
          </a:p>
          <a:p>
            <a:endParaRPr lang="en-US">
              <a:cs typeface="Calibri"/>
            </a:endParaRPr>
          </a:p>
        </p:txBody>
      </p:sp>
      <p:pic>
        <p:nvPicPr>
          <p:cNvPr id="8" name="Picture 7" descr="A screenshot of a map&#10;&#10;Description automatically generated">
            <a:extLst>
              <a:ext uri="{FF2B5EF4-FFF2-40B4-BE49-F238E27FC236}">
                <a16:creationId xmlns:a16="http://schemas.microsoft.com/office/drawing/2014/main" id="{46157235-8C16-C271-DDB8-6E82A6115D18}"/>
              </a:ext>
            </a:extLst>
          </p:cNvPr>
          <p:cNvPicPr>
            <a:picLocks noChangeAspect="1"/>
          </p:cNvPicPr>
          <p:nvPr/>
        </p:nvPicPr>
        <p:blipFill>
          <a:blip r:embed="rId4"/>
          <a:stretch>
            <a:fillRect/>
          </a:stretch>
        </p:blipFill>
        <p:spPr>
          <a:xfrm>
            <a:off x="969818" y="2941814"/>
            <a:ext cx="7491351" cy="3646320"/>
          </a:xfrm>
          <a:prstGeom prst="rect">
            <a:avLst/>
          </a:prstGeom>
        </p:spPr>
      </p:pic>
    </p:spTree>
    <p:extLst>
      <p:ext uri="{BB962C8B-B14F-4D97-AF65-F5344CB8AC3E}">
        <p14:creationId xmlns:p14="http://schemas.microsoft.com/office/powerpoint/2010/main" val="397875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66DF149-9B87-86BC-F828-B0E9EF52CCB1}"/>
              </a:ext>
            </a:extLst>
          </p:cNvPr>
          <p:cNvSpPr txBox="1">
            <a:spLocks/>
          </p:cNvSpPr>
          <p:nvPr/>
        </p:nvSpPr>
        <p:spPr>
          <a:xfrm>
            <a:off x="836427" y="2504399"/>
            <a:ext cx="11006629" cy="399167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GB" sz="2400">
              <a:latin typeface="Segoe UI Semilight" panose="020B0402040204020203" pitchFamily="34" charset="0"/>
              <a:cs typeface="Segoe UI Semilight" panose="020B0402040204020203" pitchFamily="34" charset="0"/>
            </a:endParaRPr>
          </a:p>
          <a:p>
            <a:pPr marL="0" indent="0">
              <a:lnSpc>
                <a:spcPct val="100000"/>
              </a:lnSpc>
              <a:buNone/>
            </a:pPr>
            <a:endParaRPr lang="en-GB" sz="2400">
              <a:latin typeface="Segoe UI Semilight" panose="020B0402040204020203" pitchFamily="34" charset="0"/>
              <a:cs typeface="Segoe UI Semilight" panose="020B0402040204020203" pitchFamily="34" charset="0"/>
            </a:endParaRPr>
          </a:p>
          <a:p>
            <a:pPr marL="0" indent="0">
              <a:lnSpc>
                <a:spcPct val="100000"/>
              </a:lnSpc>
              <a:buNone/>
            </a:pPr>
            <a:endParaRPr lang="en-GB" sz="2400">
              <a:latin typeface="Segoe UI Semilight" panose="020B0402040204020203" pitchFamily="34" charset="0"/>
              <a:cs typeface="Segoe UI Semilight" panose="020B0402040204020203" pitchFamily="34" charset="0"/>
            </a:endParaRPr>
          </a:p>
          <a:p>
            <a:pPr marL="0" indent="0">
              <a:lnSpc>
                <a:spcPct val="100000"/>
              </a:lnSpc>
              <a:buNone/>
            </a:pPr>
            <a:endParaRPr lang="en-GB" sz="2400">
              <a:latin typeface="Segoe UI Semilight" panose="020B0402040204020203" pitchFamily="34" charset="0"/>
              <a:cs typeface="Segoe UI Semilight" panose="020B0402040204020203" pitchFamily="34" charset="0"/>
            </a:endParaRPr>
          </a:p>
        </p:txBody>
      </p:sp>
      <p:sp>
        <p:nvSpPr>
          <p:cNvPr id="14" name="Title 3">
            <a:extLst>
              <a:ext uri="{FF2B5EF4-FFF2-40B4-BE49-F238E27FC236}">
                <a16:creationId xmlns:a16="http://schemas.microsoft.com/office/drawing/2014/main" id="{D5AA4E39-3E88-07A4-1E1D-27A9C82416BD}"/>
              </a:ext>
            </a:extLst>
          </p:cNvPr>
          <p:cNvSpPr txBox="1">
            <a:spLocks/>
          </p:cNvSpPr>
          <p:nvPr/>
        </p:nvSpPr>
        <p:spPr>
          <a:xfrm>
            <a:off x="838200" y="456420"/>
            <a:ext cx="10515600" cy="5678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latin typeface="Segoe UI Semibold"/>
                <a:cs typeface="Segoe UI Semibold"/>
              </a:rPr>
              <a:t>Development</a:t>
            </a:r>
          </a:p>
        </p:txBody>
      </p:sp>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3" name="Content Placeholder 2">
            <a:extLst>
              <a:ext uri="{FF2B5EF4-FFF2-40B4-BE49-F238E27FC236}">
                <a16:creationId xmlns:a16="http://schemas.microsoft.com/office/drawing/2014/main" id="{D7810CC8-1244-FBE5-73EF-6F19F90A5CF0}"/>
              </a:ext>
            </a:extLst>
          </p:cNvPr>
          <p:cNvSpPr>
            <a:spLocks noGrp="1"/>
          </p:cNvSpPr>
          <p:nvPr>
            <p:ph idx="1"/>
          </p:nvPr>
        </p:nvSpPr>
        <p:spPr>
          <a:xfrm>
            <a:off x="872067" y="2354233"/>
            <a:ext cx="2810933" cy="1955272"/>
          </a:xfrm>
        </p:spPr>
        <p:txBody>
          <a:bodyPr vert="horz" lIns="91440" tIns="45720" rIns="91440" bIns="45720" rtlCol="0" anchor="t">
            <a:normAutofit/>
          </a:bodyPr>
          <a:lstStyle/>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p:txBody>
      </p:sp>
      <p:sp>
        <p:nvSpPr>
          <p:cNvPr id="2" name="Content Placeholder 4">
            <a:extLst>
              <a:ext uri="{FF2B5EF4-FFF2-40B4-BE49-F238E27FC236}">
                <a16:creationId xmlns:a16="http://schemas.microsoft.com/office/drawing/2014/main" id="{29BAC873-A509-4AE6-E68F-27C43AA9FA27}"/>
              </a:ext>
            </a:extLst>
          </p:cNvPr>
          <p:cNvSpPr>
            <a:spLocks noGrp="1"/>
          </p:cNvSpPr>
          <p:nvPr/>
        </p:nvSpPr>
        <p:spPr>
          <a:xfrm>
            <a:off x="838200" y="1132897"/>
            <a:ext cx="10515600" cy="97676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400">
                <a:latin typeface="Segoe UI Semilight"/>
                <a:ea typeface="+mn-lt"/>
                <a:cs typeface="+mn-lt"/>
              </a:rPr>
              <a:t>Benefits overpayment - text amend to form invoice number asked for instead of account number</a:t>
            </a:r>
            <a:endParaRPr lang="en-US" sz="2400">
              <a:latin typeface="Segoe UI Semilight"/>
              <a:cs typeface="Calibri"/>
            </a:endParaRPr>
          </a:p>
        </p:txBody>
      </p:sp>
      <p:pic>
        <p:nvPicPr>
          <p:cNvPr id="5" name="Picture 4" descr="A white background with yellow lines&#10;&#10;Description automatically generated">
            <a:extLst>
              <a:ext uri="{FF2B5EF4-FFF2-40B4-BE49-F238E27FC236}">
                <a16:creationId xmlns:a16="http://schemas.microsoft.com/office/drawing/2014/main" id="{FD5815F0-6BB1-E7A8-3A04-CA04F8588D23}"/>
              </a:ext>
            </a:extLst>
          </p:cNvPr>
          <p:cNvPicPr>
            <a:picLocks noChangeAspect="1"/>
          </p:cNvPicPr>
          <p:nvPr/>
        </p:nvPicPr>
        <p:blipFill>
          <a:blip r:embed="rId4"/>
          <a:stretch>
            <a:fillRect/>
          </a:stretch>
        </p:blipFill>
        <p:spPr>
          <a:xfrm>
            <a:off x="1090930" y="2447925"/>
            <a:ext cx="7124700" cy="1962150"/>
          </a:xfrm>
          <a:prstGeom prst="rect">
            <a:avLst/>
          </a:prstGeom>
        </p:spPr>
      </p:pic>
    </p:spTree>
    <p:extLst>
      <p:ext uri="{BB962C8B-B14F-4D97-AF65-F5344CB8AC3E}">
        <p14:creationId xmlns:p14="http://schemas.microsoft.com/office/powerpoint/2010/main" val="1119388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66DF149-9B87-86BC-F828-B0E9EF52CCB1}"/>
              </a:ext>
            </a:extLst>
          </p:cNvPr>
          <p:cNvSpPr txBox="1">
            <a:spLocks/>
          </p:cNvSpPr>
          <p:nvPr/>
        </p:nvSpPr>
        <p:spPr>
          <a:xfrm>
            <a:off x="836427" y="2504399"/>
            <a:ext cx="11006629" cy="399167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GB" sz="2400">
              <a:latin typeface="Segoe UI Semilight" panose="020B0402040204020203" pitchFamily="34" charset="0"/>
              <a:cs typeface="Segoe UI Semilight" panose="020B0402040204020203" pitchFamily="34" charset="0"/>
            </a:endParaRPr>
          </a:p>
          <a:p>
            <a:pPr marL="0" indent="0">
              <a:lnSpc>
                <a:spcPct val="100000"/>
              </a:lnSpc>
              <a:buNone/>
            </a:pPr>
            <a:endParaRPr lang="en-GB" sz="2400">
              <a:latin typeface="Segoe UI Semilight" panose="020B0402040204020203" pitchFamily="34" charset="0"/>
              <a:cs typeface="Segoe UI Semilight" panose="020B0402040204020203" pitchFamily="34" charset="0"/>
            </a:endParaRPr>
          </a:p>
          <a:p>
            <a:pPr marL="0" indent="0">
              <a:lnSpc>
                <a:spcPct val="100000"/>
              </a:lnSpc>
              <a:buNone/>
            </a:pPr>
            <a:endParaRPr lang="en-GB" sz="2400">
              <a:latin typeface="Segoe UI Semilight" panose="020B0402040204020203" pitchFamily="34" charset="0"/>
              <a:cs typeface="Segoe UI Semilight" panose="020B0402040204020203" pitchFamily="34" charset="0"/>
            </a:endParaRPr>
          </a:p>
          <a:p>
            <a:pPr marL="0" indent="0">
              <a:lnSpc>
                <a:spcPct val="100000"/>
              </a:lnSpc>
              <a:buNone/>
            </a:pPr>
            <a:endParaRPr lang="en-GB" sz="2400">
              <a:latin typeface="Segoe UI Semilight" panose="020B0402040204020203" pitchFamily="34" charset="0"/>
              <a:cs typeface="Segoe UI Semilight" panose="020B0402040204020203" pitchFamily="34" charset="0"/>
            </a:endParaRPr>
          </a:p>
        </p:txBody>
      </p:sp>
      <p:sp>
        <p:nvSpPr>
          <p:cNvPr id="14" name="Title 3">
            <a:extLst>
              <a:ext uri="{FF2B5EF4-FFF2-40B4-BE49-F238E27FC236}">
                <a16:creationId xmlns:a16="http://schemas.microsoft.com/office/drawing/2014/main" id="{D5AA4E39-3E88-07A4-1E1D-27A9C82416BD}"/>
              </a:ext>
            </a:extLst>
          </p:cNvPr>
          <p:cNvSpPr txBox="1">
            <a:spLocks/>
          </p:cNvSpPr>
          <p:nvPr/>
        </p:nvSpPr>
        <p:spPr>
          <a:xfrm>
            <a:off x="838200" y="456420"/>
            <a:ext cx="10515600" cy="5678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latin typeface="Segoe UI Semibold"/>
                <a:cs typeface="Segoe UI Semibold"/>
              </a:rPr>
              <a:t>Development</a:t>
            </a:r>
          </a:p>
        </p:txBody>
      </p:sp>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3" name="Content Placeholder 2">
            <a:extLst>
              <a:ext uri="{FF2B5EF4-FFF2-40B4-BE49-F238E27FC236}">
                <a16:creationId xmlns:a16="http://schemas.microsoft.com/office/drawing/2014/main" id="{D7810CC8-1244-FBE5-73EF-6F19F90A5CF0}"/>
              </a:ext>
            </a:extLst>
          </p:cNvPr>
          <p:cNvSpPr>
            <a:spLocks noGrp="1"/>
          </p:cNvSpPr>
          <p:nvPr>
            <p:ph idx="1"/>
          </p:nvPr>
        </p:nvSpPr>
        <p:spPr>
          <a:xfrm>
            <a:off x="872067" y="2354233"/>
            <a:ext cx="2810933" cy="1955272"/>
          </a:xfrm>
        </p:spPr>
        <p:txBody>
          <a:bodyPr vert="horz" lIns="91440" tIns="45720" rIns="91440" bIns="45720" rtlCol="0" anchor="t">
            <a:normAutofit/>
          </a:bodyPr>
          <a:lstStyle/>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p:txBody>
      </p:sp>
      <p:sp>
        <p:nvSpPr>
          <p:cNvPr id="2" name="Content Placeholder 4">
            <a:extLst>
              <a:ext uri="{FF2B5EF4-FFF2-40B4-BE49-F238E27FC236}">
                <a16:creationId xmlns:a16="http://schemas.microsoft.com/office/drawing/2014/main" id="{29BAC873-A509-4AE6-E68F-27C43AA9FA27}"/>
              </a:ext>
            </a:extLst>
          </p:cNvPr>
          <p:cNvSpPr>
            <a:spLocks noGrp="1"/>
          </p:cNvSpPr>
          <p:nvPr/>
        </p:nvSpPr>
        <p:spPr>
          <a:xfrm>
            <a:off x="838200" y="1132897"/>
            <a:ext cx="10515600" cy="97676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400">
                <a:latin typeface="Segoe UI Semilight"/>
                <a:ea typeface="+mn-lt"/>
                <a:cs typeface="+mn-lt"/>
              </a:rPr>
              <a:t>Update to Homecare and day services form</a:t>
            </a:r>
            <a:endParaRPr lang="en-US" sz="2400">
              <a:latin typeface="Segoe UI Semilight"/>
              <a:cs typeface="Calibri"/>
            </a:endParaRPr>
          </a:p>
        </p:txBody>
      </p:sp>
      <p:pic>
        <p:nvPicPr>
          <p:cNvPr id="5" name="Picture 4" descr="A screenshot of a computer&#10;&#10;Description automatically generated">
            <a:extLst>
              <a:ext uri="{FF2B5EF4-FFF2-40B4-BE49-F238E27FC236}">
                <a16:creationId xmlns:a16="http://schemas.microsoft.com/office/drawing/2014/main" id="{786074FC-C709-C5DE-3B8F-AC2230986CCE}"/>
              </a:ext>
            </a:extLst>
          </p:cNvPr>
          <p:cNvPicPr>
            <a:picLocks noChangeAspect="1"/>
          </p:cNvPicPr>
          <p:nvPr/>
        </p:nvPicPr>
        <p:blipFill>
          <a:blip r:embed="rId4"/>
          <a:stretch>
            <a:fillRect/>
          </a:stretch>
        </p:blipFill>
        <p:spPr>
          <a:xfrm>
            <a:off x="912200" y="1752277"/>
            <a:ext cx="7246299" cy="4147334"/>
          </a:xfrm>
          <a:prstGeom prst="rect">
            <a:avLst/>
          </a:prstGeom>
        </p:spPr>
      </p:pic>
    </p:spTree>
    <p:extLst>
      <p:ext uri="{BB962C8B-B14F-4D97-AF65-F5344CB8AC3E}">
        <p14:creationId xmlns:p14="http://schemas.microsoft.com/office/powerpoint/2010/main" val="3208356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53591B-1108-F5A5-6B74-36A322F5D208}"/>
              </a:ext>
            </a:extLst>
          </p:cNvPr>
          <p:cNvSpPr>
            <a:spLocks noGrp="1"/>
          </p:cNvSpPr>
          <p:nvPr>
            <p:ph idx="1"/>
          </p:nvPr>
        </p:nvSpPr>
        <p:spPr>
          <a:xfrm>
            <a:off x="838200" y="485069"/>
            <a:ext cx="10515600" cy="856298"/>
          </a:xfrm>
        </p:spPr>
        <p:txBody>
          <a:bodyPr vert="horz" lIns="91440" tIns="45720" rIns="91440" bIns="45720" rtlCol="0" anchor="t">
            <a:normAutofit/>
          </a:bodyPr>
          <a:lstStyle/>
          <a:p>
            <a:r>
              <a:rPr lang="en-US" sz="2400">
                <a:ea typeface="+mn-lt"/>
                <a:cs typeface="+mn-lt"/>
              </a:rPr>
              <a:t>Add character count to all ASCD forms</a:t>
            </a:r>
          </a:p>
          <a:p>
            <a:endParaRPr lang="en-US" sz="2400">
              <a:ea typeface="Calibri"/>
              <a:cs typeface="Calibri"/>
            </a:endParaRPr>
          </a:p>
          <a:p>
            <a:pPr marL="0" indent="0">
              <a:buNone/>
            </a:pPr>
            <a:endParaRPr lang="en-US" sz="2400">
              <a:ea typeface="Calibri"/>
              <a:cs typeface="Calibri"/>
            </a:endParaRPr>
          </a:p>
        </p:txBody>
      </p:sp>
      <p:pic>
        <p:nvPicPr>
          <p:cNvPr id="4" name="Picture 3" descr="A yellow and white rectangle&#10;&#10;Description automatically generated">
            <a:extLst>
              <a:ext uri="{FF2B5EF4-FFF2-40B4-BE49-F238E27FC236}">
                <a16:creationId xmlns:a16="http://schemas.microsoft.com/office/drawing/2014/main" id="{EC8DFBCA-EDA0-E5BC-D958-B159684EEB79}"/>
              </a:ext>
            </a:extLst>
          </p:cNvPr>
          <p:cNvPicPr>
            <a:picLocks noChangeAspect="1"/>
          </p:cNvPicPr>
          <p:nvPr/>
        </p:nvPicPr>
        <p:blipFill>
          <a:blip r:embed="rId2"/>
          <a:stretch>
            <a:fillRect/>
          </a:stretch>
        </p:blipFill>
        <p:spPr>
          <a:xfrm>
            <a:off x="931333" y="919114"/>
            <a:ext cx="10922000" cy="2366885"/>
          </a:xfrm>
          <a:prstGeom prst="rect">
            <a:avLst/>
          </a:prstGeom>
        </p:spPr>
      </p:pic>
      <p:pic>
        <p:nvPicPr>
          <p:cNvPr id="5" name="Picture 4" descr="A text on a pink background&#10;&#10;Description automatically generated">
            <a:extLst>
              <a:ext uri="{FF2B5EF4-FFF2-40B4-BE49-F238E27FC236}">
                <a16:creationId xmlns:a16="http://schemas.microsoft.com/office/drawing/2014/main" id="{ABF7B079-3C31-102E-EF02-4146157A6A36}"/>
              </a:ext>
            </a:extLst>
          </p:cNvPr>
          <p:cNvPicPr>
            <a:picLocks noChangeAspect="1"/>
          </p:cNvPicPr>
          <p:nvPr/>
        </p:nvPicPr>
        <p:blipFill>
          <a:blip r:embed="rId3"/>
          <a:stretch>
            <a:fillRect/>
          </a:stretch>
        </p:blipFill>
        <p:spPr>
          <a:xfrm>
            <a:off x="889000" y="3209376"/>
            <a:ext cx="10766778" cy="2443025"/>
          </a:xfrm>
          <a:prstGeom prst="rect">
            <a:avLst/>
          </a:prstGeom>
        </p:spPr>
      </p:pic>
      <p:sp>
        <p:nvSpPr>
          <p:cNvPr id="6" name="TextBox 5">
            <a:extLst>
              <a:ext uri="{FF2B5EF4-FFF2-40B4-BE49-F238E27FC236}">
                <a16:creationId xmlns:a16="http://schemas.microsoft.com/office/drawing/2014/main" id="{E54528DA-B7BE-D126-5421-AD358E340C23}"/>
              </a:ext>
            </a:extLst>
          </p:cNvPr>
          <p:cNvSpPr txBox="1"/>
          <p:nvPr/>
        </p:nvSpPr>
        <p:spPr>
          <a:xfrm>
            <a:off x="934995" y="5774724"/>
            <a:ext cx="97762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400"/>
              <a:t>Add PDF download to safeguarding forms</a:t>
            </a:r>
            <a:endParaRPr lang="en-US" sz="2400">
              <a:ea typeface="Calibri" panose="020F0502020204030204"/>
              <a:cs typeface="Calibri" panose="020F0502020204030204"/>
            </a:endParaRPr>
          </a:p>
        </p:txBody>
      </p:sp>
    </p:spTree>
    <p:extLst>
      <p:ext uri="{BB962C8B-B14F-4D97-AF65-F5344CB8AC3E}">
        <p14:creationId xmlns:p14="http://schemas.microsoft.com/office/powerpoint/2010/main" val="982826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D5AA4E39-3E88-07A4-1E1D-27A9C82416BD}"/>
              </a:ext>
            </a:extLst>
          </p:cNvPr>
          <p:cNvSpPr txBox="1">
            <a:spLocks/>
          </p:cNvSpPr>
          <p:nvPr/>
        </p:nvSpPr>
        <p:spPr>
          <a:xfrm>
            <a:off x="838200" y="456420"/>
            <a:ext cx="10515600" cy="5678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latin typeface="Segoe UI Semibold"/>
                <a:cs typeface="Segoe UI Semibold"/>
              </a:rPr>
              <a:t>Development</a:t>
            </a:r>
          </a:p>
        </p:txBody>
      </p:sp>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2" name="Content Placeholder 4">
            <a:extLst>
              <a:ext uri="{FF2B5EF4-FFF2-40B4-BE49-F238E27FC236}">
                <a16:creationId xmlns:a16="http://schemas.microsoft.com/office/drawing/2014/main" id="{29BAC873-A509-4AE6-E68F-27C43AA9FA27}"/>
              </a:ext>
            </a:extLst>
          </p:cNvPr>
          <p:cNvSpPr>
            <a:spLocks noGrp="1"/>
          </p:cNvSpPr>
          <p:nvPr/>
        </p:nvSpPr>
        <p:spPr>
          <a:xfrm>
            <a:off x="838200" y="1132897"/>
            <a:ext cx="10515600" cy="16892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000">
                <a:latin typeface="Segoe UI Semilight"/>
                <a:ea typeface="+mn-lt"/>
                <a:cs typeface="+mn-lt"/>
              </a:rPr>
              <a:t>Family Voice contact us form</a:t>
            </a:r>
          </a:p>
          <a:p>
            <a:pPr marL="0" indent="0">
              <a:buNone/>
            </a:pPr>
            <a:r>
              <a:rPr lang="en-US" sz="2000">
                <a:latin typeface="Segoe UI Semilight"/>
                <a:ea typeface="+mn-lt"/>
                <a:cs typeface="+mn-lt"/>
                <a:hlinkClick r:id="rId4"/>
              </a:rPr>
              <a:t>https://gateshead.ghc2-dev.gosshosted.com/article/13513/Family-Voice-contact-us</a:t>
            </a:r>
            <a:r>
              <a:rPr lang="en-US" sz="2000">
                <a:latin typeface="Segoe UI Semilight"/>
                <a:ea typeface="+mn-lt"/>
                <a:cs typeface="+mn-lt"/>
              </a:rPr>
              <a:t> </a:t>
            </a:r>
          </a:p>
          <a:p>
            <a:pPr marL="342900" indent="-342900"/>
            <a:r>
              <a:rPr lang="en-US" sz="2000">
                <a:latin typeface="Segoe UI Semilight"/>
                <a:ea typeface="+mn-lt"/>
                <a:cs typeface="+mn-lt"/>
              </a:rPr>
              <a:t>  QR Code generator</a:t>
            </a:r>
            <a:endParaRPr lang="en-US" sz="2000">
              <a:solidFill>
                <a:srgbClr val="808080"/>
              </a:solidFill>
              <a:latin typeface="Segoe UI Semilight"/>
              <a:ea typeface="+mn-lt"/>
              <a:cs typeface="+mn-lt"/>
            </a:endParaRPr>
          </a:p>
          <a:p>
            <a:pPr marL="0" indent="0">
              <a:buNone/>
            </a:pPr>
            <a:r>
              <a:rPr lang="en-US" sz="2000">
                <a:latin typeface="Segoe UI Semilight"/>
                <a:ea typeface="+mn-lt"/>
                <a:cs typeface="+mn-lt"/>
                <a:hlinkClick r:id="rId5"/>
              </a:rPr>
              <a:t>https://customercontact.ghc2-dev.gosshosted.com/article/6786</a:t>
            </a:r>
            <a:r>
              <a:rPr lang="en-US" sz="2000">
                <a:latin typeface="Segoe UI Semilight"/>
                <a:ea typeface="+mn-lt"/>
                <a:cs typeface="+mn-lt"/>
              </a:rPr>
              <a:t> </a:t>
            </a:r>
            <a:endParaRPr lang="en-US">
              <a:latin typeface="Segoe UI Semilight"/>
            </a:endParaRPr>
          </a:p>
          <a:p>
            <a:endParaRPr lang="en-US" sz="2000">
              <a:cs typeface="Calibri"/>
            </a:endParaRPr>
          </a:p>
          <a:p>
            <a:pPr marL="0" indent="0">
              <a:buNone/>
            </a:pPr>
            <a:endParaRPr lang="en-US" sz="2000">
              <a:solidFill>
                <a:srgbClr val="172B4D"/>
              </a:solidFill>
              <a:ea typeface="+mn-lt"/>
              <a:cs typeface="+mn-lt"/>
            </a:endParaRPr>
          </a:p>
          <a:p>
            <a:pPr marL="0" indent="0">
              <a:buNone/>
            </a:pPr>
            <a:endParaRPr lang="en-US" sz="2000">
              <a:solidFill>
                <a:srgbClr val="172B4D"/>
              </a:solidFill>
              <a:ea typeface="+mn-lt"/>
              <a:cs typeface="+mn-lt"/>
            </a:endParaRPr>
          </a:p>
          <a:p>
            <a:pPr marL="342900" indent="-342900"/>
            <a:endParaRPr lang="en-US" sz="2000">
              <a:ea typeface="+mn-lt"/>
              <a:cs typeface="+mn-lt"/>
            </a:endParaRPr>
          </a:p>
        </p:txBody>
      </p:sp>
      <p:pic>
        <p:nvPicPr>
          <p:cNvPr id="12" name="Picture 11" descr="A screenshot of a computer&#10;&#10;Description automatically generated">
            <a:extLst>
              <a:ext uri="{FF2B5EF4-FFF2-40B4-BE49-F238E27FC236}">
                <a16:creationId xmlns:a16="http://schemas.microsoft.com/office/drawing/2014/main" id="{5598949F-5FF9-4EC2-C541-241F619B6787}"/>
              </a:ext>
            </a:extLst>
          </p:cNvPr>
          <p:cNvPicPr>
            <a:picLocks noChangeAspect="1"/>
          </p:cNvPicPr>
          <p:nvPr/>
        </p:nvPicPr>
        <p:blipFill rotWithShape="1">
          <a:blip r:embed="rId6"/>
          <a:srcRect b="15323"/>
          <a:stretch/>
        </p:blipFill>
        <p:spPr>
          <a:xfrm>
            <a:off x="854364" y="2817171"/>
            <a:ext cx="10310092" cy="1221916"/>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9E4C2544-9C74-3AEA-BD90-23AB451114EB}"/>
              </a:ext>
            </a:extLst>
          </p:cNvPr>
          <p:cNvPicPr>
            <a:picLocks noChangeAspect="1"/>
          </p:cNvPicPr>
          <p:nvPr/>
        </p:nvPicPr>
        <p:blipFill>
          <a:blip r:embed="rId7"/>
          <a:stretch>
            <a:fillRect/>
          </a:stretch>
        </p:blipFill>
        <p:spPr>
          <a:xfrm>
            <a:off x="948851" y="4200464"/>
            <a:ext cx="8908844" cy="2385827"/>
          </a:xfrm>
          <a:prstGeom prst="rect">
            <a:avLst/>
          </a:prstGeom>
        </p:spPr>
      </p:pic>
    </p:spTree>
    <p:extLst>
      <p:ext uri="{BB962C8B-B14F-4D97-AF65-F5344CB8AC3E}">
        <p14:creationId xmlns:p14="http://schemas.microsoft.com/office/powerpoint/2010/main" val="2060392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D5AA4E39-3E88-07A4-1E1D-27A9C82416BD}"/>
              </a:ext>
            </a:extLst>
          </p:cNvPr>
          <p:cNvSpPr txBox="1">
            <a:spLocks/>
          </p:cNvSpPr>
          <p:nvPr/>
        </p:nvSpPr>
        <p:spPr>
          <a:xfrm>
            <a:off x="838200" y="456420"/>
            <a:ext cx="10515600" cy="5678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latin typeface="Segoe UI Semibold"/>
                <a:cs typeface="Segoe UI Semibold"/>
              </a:rPr>
              <a:t>Development</a:t>
            </a:r>
          </a:p>
        </p:txBody>
      </p:sp>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2" name="Content Placeholder 4">
            <a:extLst>
              <a:ext uri="{FF2B5EF4-FFF2-40B4-BE49-F238E27FC236}">
                <a16:creationId xmlns:a16="http://schemas.microsoft.com/office/drawing/2014/main" id="{29BAC873-A509-4AE6-E68F-27C43AA9FA27}"/>
              </a:ext>
            </a:extLst>
          </p:cNvPr>
          <p:cNvSpPr>
            <a:spLocks noGrp="1"/>
          </p:cNvSpPr>
          <p:nvPr/>
        </p:nvSpPr>
        <p:spPr>
          <a:xfrm>
            <a:off x="838200" y="1132897"/>
            <a:ext cx="10515600" cy="29262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Segoe UI Semilight"/>
                <a:ea typeface="+mn-lt"/>
                <a:cs typeface="+mn-lt"/>
              </a:rPr>
              <a:t>Freedom of Information request form and email update</a:t>
            </a:r>
            <a:endParaRPr lang="en-US" sz="2000">
              <a:solidFill>
                <a:srgbClr val="808080"/>
              </a:solidFill>
              <a:latin typeface="Segoe UI Semilight"/>
              <a:ea typeface="+mn-lt"/>
              <a:cs typeface="+mn-lt"/>
            </a:endParaRPr>
          </a:p>
          <a:p>
            <a:pPr marL="0" indent="0">
              <a:buNone/>
            </a:pPr>
            <a:r>
              <a:rPr lang="en-US" sz="2000">
                <a:latin typeface="Segoe UI Semilight"/>
                <a:ea typeface="+mn-lt"/>
                <a:cs typeface="+mn-lt"/>
                <a:hlinkClick r:id="rId4"/>
              </a:rPr>
              <a:t>https://gateshead.ghc2-dev.gosshosted.com/article/10864/Freedom-of-Information-Request</a:t>
            </a:r>
            <a:r>
              <a:rPr lang="en-US" sz="2000">
                <a:latin typeface="Segoe UI Semilight"/>
                <a:ea typeface="+mn-lt"/>
                <a:cs typeface="+mn-lt"/>
              </a:rPr>
              <a:t>  </a:t>
            </a:r>
            <a:endParaRPr lang="en-US">
              <a:latin typeface="Segoe UI Semilight"/>
              <a:cs typeface="Calibri" panose="020F0502020204030204"/>
            </a:endParaRPr>
          </a:p>
          <a:p>
            <a:pPr marL="342900" indent="-342900"/>
            <a:endParaRPr lang="en-US" sz="2000">
              <a:cs typeface="Calibri"/>
            </a:endParaRPr>
          </a:p>
          <a:p>
            <a:pPr marL="0" indent="0">
              <a:buNone/>
            </a:pPr>
            <a:endParaRPr lang="en-US" sz="2000">
              <a:solidFill>
                <a:srgbClr val="172B4D"/>
              </a:solidFill>
              <a:ea typeface="+mn-lt"/>
              <a:cs typeface="+mn-lt"/>
            </a:endParaRPr>
          </a:p>
          <a:p>
            <a:pPr marL="0" indent="0">
              <a:buNone/>
            </a:pPr>
            <a:endParaRPr lang="en-US" sz="2000">
              <a:solidFill>
                <a:srgbClr val="172B4D"/>
              </a:solidFill>
              <a:ea typeface="+mn-lt"/>
              <a:cs typeface="+mn-lt"/>
            </a:endParaRPr>
          </a:p>
          <a:p>
            <a:pPr marL="342900" indent="-342900"/>
            <a:endParaRPr lang="en-US" sz="2000">
              <a:ea typeface="+mn-lt"/>
              <a:cs typeface="+mn-lt"/>
            </a:endParaRPr>
          </a:p>
        </p:txBody>
      </p:sp>
      <p:pic>
        <p:nvPicPr>
          <p:cNvPr id="3" name="Picture 2" descr="A screenshot of a computer&#10;&#10;Description automatically generated">
            <a:extLst>
              <a:ext uri="{FF2B5EF4-FFF2-40B4-BE49-F238E27FC236}">
                <a16:creationId xmlns:a16="http://schemas.microsoft.com/office/drawing/2014/main" id="{6FFBCA08-28C8-C927-2346-C3D6DCE257DB}"/>
              </a:ext>
            </a:extLst>
          </p:cNvPr>
          <p:cNvPicPr>
            <a:picLocks noChangeAspect="1"/>
          </p:cNvPicPr>
          <p:nvPr/>
        </p:nvPicPr>
        <p:blipFill>
          <a:blip r:embed="rId5"/>
          <a:stretch>
            <a:fillRect/>
          </a:stretch>
        </p:blipFill>
        <p:spPr>
          <a:xfrm>
            <a:off x="904319" y="2292433"/>
            <a:ext cx="9591675" cy="3124200"/>
          </a:xfrm>
          <a:prstGeom prst="rect">
            <a:avLst/>
          </a:prstGeom>
        </p:spPr>
      </p:pic>
    </p:spTree>
    <p:extLst>
      <p:ext uri="{BB962C8B-B14F-4D97-AF65-F5344CB8AC3E}">
        <p14:creationId xmlns:p14="http://schemas.microsoft.com/office/powerpoint/2010/main" val="175705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EBC2A7-3EBB-4DAE-982F-51757A50CB72}"/>
              </a:ext>
            </a:extLst>
          </p:cNvPr>
          <p:cNvSpPr>
            <a:spLocks noGrp="1"/>
          </p:cNvSpPr>
          <p:nvPr>
            <p:ph type="title"/>
          </p:nvPr>
        </p:nvSpPr>
        <p:spPr>
          <a:xfrm>
            <a:off x="838200" y="365125"/>
            <a:ext cx="10515600" cy="1325563"/>
          </a:xfrm>
        </p:spPr>
        <p:txBody>
          <a:bodyPr/>
          <a:lstStyle/>
          <a:p>
            <a:r>
              <a:rPr lang="en-GB">
                <a:latin typeface="Segoe UI Semibold"/>
                <a:cs typeface="Segoe UI Semibold"/>
              </a:rPr>
              <a:t>Sprint 18</a:t>
            </a:r>
            <a:endParaRPr lang="en-GB">
              <a:latin typeface="Segoe UI Semibold" panose="020B0702040204020203" pitchFamily="34" charset="0"/>
              <a:cs typeface="Segoe UI Semibold" panose="020B0702040204020203" pitchFamily="34" charset="0"/>
            </a:endParaRPr>
          </a:p>
        </p:txBody>
      </p:sp>
      <p:sp>
        <p:nvSpPr>
          <p:cNvPr id="5" name="Content Placeholder 2">
            <a:extLst>
              <a:ext uri="{FF2B5EF4-FFF2-40B4-BE49-F238E27FC236}">
                <a16:creationId xmlns:a16="http://schemas.microsoft.com/office/drawing/2014/main" id="{1AE2A157-CCC0-4C44-91F7-F7F471A30EDB}"/>
              </a:ext>
            </a:extLst>
          </p:cNvPr>
          <p:cNvSpPr>
            <a:spLocks noGrp="1"/>
          </p:cNvSpPr>
          <p:nvPr>
            <p:ph idx="1"/>
          </p:nvPr>
        </p:nvSpPr>
        <p:spPr>
          <a:xfrm>
            <a:off x="838199" y="3577701"/>
            <a:ext cx="10214841" cy="2599262"/>
          </a:xfrm>
        </p:spPr>
        <p:txBody>
          <a:bodyPr vert="horz" lIns="91440" tIns="45720" rIns="91440" bIns="45720" rtlCol="0" anchor="t">
            <a:normAutofit/>
          </a:bodyPr>
          <a:lstStyle/>
          <a:p>
            <a:endParaRPr lang="en-GB" sz="2400">
              <a:latin typeface="Segoe UI Semilight" panose="020B0402040204020203" pitchFamily="34" charset="0"/>
              <a:cs typeface="Segoe UI Semilight" panose="020B0402040204020203" pitchFamily="34" charset="0"/>
            </a:endParaRPr>
          </a:p>
          <a:p>
            <a:endParaRPr lang="en-GB" sz="2400">
              <a:latin typeface="Segoe UI Semilight" panose="020B0402040204020203" pitchFamily="34" charset="0"/>
              <a:cs typeface="Segoe UI Semilight" panose="020B0402040204020203" pitchFamily="34" charset="0"/>
            </a:endParaRPr>
          </a:p>
        </p:txBody>
      </p:sp>
      <p:cxnSp>
        <p:nvCxnSpPr>
          <p:cNvPr id="9" name="Straight Connector 8">
            <a:extLst>
              <a:ext uri="{FF2B5EF4-FFF2-40B4-BE49-F238E27FC236}">
                <a16:creationId xmlns:a16="http://schemas.microsoft.com/office/drawing/2014/main" id="{D45DBAA1-EC91-488A-9011-FC0739990F64}"/>
              </a:ext>
            </a:extLst>
          </p:cNvPr>
          <p:cNvCxnSpPr/>
          <p:nvPr/>
        </p:nvCxnSpPr>
        <p:spPr>
          <a:xfrm>
            <a:off x="969819" y="1533236"/>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3">
            <a:extLst>
              <a:ext uri="{FF2B5EF4-FFF2-40B4-BE49-F238E27FC236}">
                <a16:creationId xmlns:a16="http://schemas.microsoft.com/office/drawing/2014/main" id="{D5AA4E39-3E88-07A4-1E1D-27A9C82416BD}"/>
              </a:ext>
            </a:extLst>
          </p:cNvPr>
          <p:cNvSpPr txBox="1">
            <a:spLocks/>
          </p:cNvSpPr>
          <p:nvPr/>
        </p:nvSpPr>
        <p:spPr>
          <a:xfrm>
            <a:off x="838200" y="258203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800">
              <a:latin typeface="Segoe UI Semibold" panose="020B0702040204020203" pitchFamily="34" charset="0"/>
              <a:cs typeface="Segoe UI Semibold" panose="020B0702040204020203" pitchFamily="34" charset="0"/>
            </a:endParaRPr>
          </a:p>
        </p:txBody>
      </p:sp>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3" name="TextBox 2">
            <a:extLst>
              <a:ext uri="{FF2B5EF4-FFF2-40B4-BE49-F238E27FC236}">
                <a16:creationId xmlns:a16="http://schemas.microsoft.com/office/drawing/2014/main" id="{7AF84A05-065A-47AE-B8B8-F6CCAF357AE9}"/>
              </a:ext>
            </a:extLst>
          </p:cNvPr>
          <p:cNvSpPr txBox="1"/>
          <p:nvPr/>
        </p:nvSpPr>
        <p:spPr>
          <a:xfrm>
            <a:off x="840058" y="1797205"/>
            <a:ext cx="10141619"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Segoe UI Semibold"/>
              </a:rPr>
              <a:t>Testing</a:t>
            </a:r>
          </a:p>
          <a:p>
            <a:endParaRPr lang="en-GB" sz="2800">
              <a:latin typeface="Segoe UI Semibold"/>
              <a:cs typeface="Segoe UI Semibold"/>
            </a:endParaRPr>
          </a:p>
          <a:p>
            <a:pPr marL="457200" indent="-457200">
              <a:buFont typeface="Arial" panose="020B0604020202020204" pitchFamily="34" charset="0"/>
              <a:buChar char="•"/>
            </a:pPr>
            <a:r>
              <a:rPr lang="en-GB" sz="2800">
                <a:latin typeface="Segoe UI Semilight"/>
                <a:cs typeface="Segoe UI Semibold"/>
              </a:rPr>
              <a:t>Map text updates</a:t>
            </a:r>
          </a:p>
          <a:p>
            <a:pPr marL="457200" indent="-457200">
              <a:buFont typeface="Arial" panose="020B0604020202020204" pitchFamily="34" charset="0"/>
              <a:buChar char="•"/>
            </a:pPr>
            <a:r>
              <a:rPr lang="en-GB" sz="2800">
                <a:latin typeface="Segoe UI Semilight"/>
                <a:cs typeface="Segoe UI Semibold"/>
              </a:rPr>
              <a:t>Freedom of information form</a:t>
            </a:r>
          </a:p>
          <a:p>
            <a:pPr marL="457200" indent="-457200">
              <a:buFont typeface="Arial" panose="020B0604020202020204" pitchFamily="34" charset="0"/>
              <a:buChar char="•"/>
            </a:pPr>
            <a:r>
              <a:rPr lang="en-GB" sz="2800">
                <a:latin typeface="Segoe UI Semilight"/>
                <a:cs typeface="Segoe UI Semibold"/>
              </a:rPr>
              <a:t>Family Voice contact us form</a:t>
            </a:r>
          </a:p>
          <a:p>
            <a:pPr marL="457200" indent="-457200">
              <a:buFont typeface="Arial" panose="020B0604020202020204" pitchFamily="34" charset="0"/>
              <a:buChar char="•"/>
            </a:pPr>
            <a:r>
              <a:rPr lang="en-GB" sz="2800">
                <a:latin typeface="Segoe UI Semilight"/>
                <a:cs typeface="Segoe UI Semibold"/>
              </a:rPr>
              <a:t>​Deployment</a:t>
            </a:r>
          </a:p>
          <a:p>
            <a:pPr marL="457200" indent="-457200">
              <a:buFont typeface="Arial" panose="020B0604020202020204" pitchFamily="34" charset="0"/>
              <a:buChar char="•"/>
            </a:pPr>
            <a:endParaRPr lang="en-GB" b="1"/>
          </a:p>
        </p:txBody>
      </p:sp>
    </p:spTree>
    <p:extLst>
      <p:ext uri="{BB962C8B-B14F-4D97-AF65-F5344CB8AC3E}">
        <p14:creationId xmlns:p14="http://schemas.microsoft.com/office/powerpoint/2010/main" val="2823120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EBC2A7-3EBB-4DAE-982F-51757A50CB72}"/>
              </a:ext>
            </a:extLst>
          </p:cNvPr>
          <p:cNvSpPr>
            <a:spLocks noGrp="1"/>
          </p:cNvSpPr>
          <p:nvPr>
            <p:ph type="title"/>
          </p:nvPr>
        </p:nvSpPr>
        <p:spPr>
          <a:xfrm>
            <a:off x="838200" y="365125"/>
            <a:ext cx="10515600" cy="1325563"/>
          </a:xfrm>
        </p:spPr>
        <p:txBody>
          <a:bodyPr/>
          <a:lstStyle/>
          <a:p>
            <a:r>
              <a:rPr lang="en-GB">
                <a:latin typeface="Segoe UI Semibold"/>
                <a:cs typeface="Segoe UI Semibold"/>
              </a:rPr>
              <a:t>Sprint 18</a:t>
            </a:r>
            <a:endParaRPr lang="en-GB">
              <a:latin typeface="Segoe UI Semibold" panose="020B0702040204020203" pitchFamily="34" charset="0"/>
              <a:cs typeface="Segoe UI Semibold" panose="020B0702040204020203" pitchFamily="34" charset="0"/>
            </a:endParaRPr>
          </a:p>
        </p:txBody>
      </p:sp>
      <p:cxnSp>
        <p:nvCxnSpPr>
          <p:cNvPr id="9" name="Straight Connector 8">
            <a:extLst>
              <a:ext uri="{FF2B5EF4-FFF2-40B4-BE49-F238E27FC236}">
                <a16:creationId xmlns:a16="http://schemas.microsoft.com/office/drawing/2014/main" id="{D45DBAA1-EC91-488A-9011-FC0739990F64}"/>
              </a:ext>
            </a:extLst>
          </p:cNvPr>
          <p:cNvCxnSpPr/>
          <p:nvPr/>
        </p:nvCxnSpPr>
        <p:spPr>
          <a:xfrm>
            <a:off x="969819" y="1533236"/>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3">
            <a:extLst>
              <a:ext uri="{FF2B5EF4-FFF2-40B4-BE49-F238E27FC236}">
                <a16:creationId xmlns:a16="http://schemas.microsoft.com/office/drawing/2014/main" id="{D5AA4E39-3E88-07A4-1E1D-27A9C82416BD}"/>
              </a:ext>
            </a:extLst>
          </p:cNvPr>
          <p:cNvSpPr txBox="1">
            <a:spLocks/>
          </p:cNvSpPr>
          <p:nvPr/>
        </p:nvSpPr>
        <p:spPr>
          <a:xfrm>
            <a:off x="838200" y="1750336"/>
            <a:ext cx="10515600" cy="303848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latin typeface="Segoe UI Semibold"/>
                <a:cs typeface="Segoe UI Semibold"/>
              </a:rPr>
              <a:t>Go live</a:t>
            </a:r>
          </a:p>
          <a:p>
            <a:endParaRPr lang="en-GB" sz="2800">
              <a:latin typeface="Segoe UI Semibold"/>
              <a:cs typeface="Segoe UI Semibold"/>
            </a:endParaRPr>
          </a:p>
          <a:p>
            <a:r>
              <a:rPr lang="en-GB" sz="2800">
                <a:latin typeface="Segoe UI Semibold"/>
                <a:cs typeface="Segoe UI Semibold"/>
              </a:rPr>
              <a:t>New bookings interface </a:t>
            </a:r>
            <a:endParaRPr lang="en-GB" sz="2800">
              <a:latin typeface="Segoe UI Semibold" panose="020B0702040204020203" pitchFamily="34" charset="0"/>
              <a:cs typeface="Segoe UI Semibold" panose="020B0702040204020203" pitchFamily="34" charset="0"/>
            </a:endParaRPr>
          </a:p>
          <a:p>
            <a:r>
              <a:rPr lang="en-GB" sz="2800">
                <a:latin typeface="Segoe UI Semibold" panose="020B0702040204020203" pitchFamily="34" charset="0"/>
                <a:cs typeface="Segoe UI Semibold" panose="020B0702040204020203" pitchFamily="34" charset="0"/>
              </a:rPr>
              <a:t>Updates to in year school transfers</a:t>
            </a:r>
          </a:p>
          <a:p>
            <a:pPr marL="457200" indent="-457200">
              <a:buFont typeface="Arial" panose="020B0604020202020204" pitchFamily="34" charset="0"/>
              <a:buChar char="•"/>
            </a:pPr>
            <a:endParaRPr lang="en-GB" sz="2800">
              <a:latin typeface="Segoe UI Semibold" panose="020B0702040204020203" pitchFamily="34" charset="0"/>
              <a:cs typeface="Segoe UI Semibold" panose="020B0702040204020203" pitchFamily="34" charset="0"/>
            </a:endParaRPr>
          </a:p>
          <a:p>
            <a:endParaRPr lang="en-GB" sz="2800">
              <a:latin typeface="Segoe UI Semibold" panose="020B0702040204020203" pitchFamily="34" charset="0"/>
              <a:cs typeface="Segoe UI Semibold" panose="020B0702040204020203" pitchFamily="34" charset="0"/>
            </a:endParaRPr>
          </a:p>
          <a:p>
            <a:endParaRPr lang="en-GB" sz="2800">
              <a:latin typeface="Segoe UI Semibold" panose="020B0702040204020203" pitchFamily="34" charset="0"/>
              <a:cs typeface="Segoe UI Semibold" panose="020B0702040204020203" pitchFamily="34" charset="0"/>
            </a:endParaRPr>
          </a:p>
        </p:txBody>
      </p:sp>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Tree>
    <p:extLst>
      <p:ext uri="{BB962C8B-B14F-4D97-AF65-F5344CB8AC3E}">
        <p14:creationId xmlns:p14="http://schemas.microsoft.com/office/powerpoint/2010/main" val="3641527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EBC2A7-3EBB-4DAE-982F-51757A50CB72}"/>
              </a:ext>
            </a:extLst>
          </p:cNvPr>
          <p:cNvSpPr>
            <a:spLocks noGrp="1"/>
          </p:cNvSpPr>
          <p:nvPr>
            <p:ph type="title"/>
          </p:nvPr>
        </p:nvSpPr>
        <p:spPr>
          <a:xfrm>
            <a:off x="838200" y="365125"/>
            <a:ext cx="10515600" cy="1325563"/>
          </a:xfrm>
        </p:spPr>
        <p:txBody>
          <a:bodyPr/>
          <a:lstStyle/>
          <a:p>
            <a:r>
              <a:rPr lang="en-GB">
                <a:latin typeface="Segoe UI Semibold"/>
                <a:cs typeface="Segoe UI Semibold"/>
              </a:rPr>
              <a:t>Sprint 18</a:t>
            </a:r>
            <a:endParaRPr lang="en-GB">
              <a:latin typeface="Segoe UI Semibold" panose="020B0702040204020203" pitchFamily="34" charset="0"/>
              <a:cs typeface="Segoe UI Semibold" panose="020B0702040204020203" pitchFamily="34" charset="0"/>
            </a:endParaRPr>
          </a:p>
        </p:txBody>
      </p:sp>
      <p:cxnSp>
        <p:nvCxnSpPr>
          <p:cNvPr id="9" name="Straight Connector 8">
            <a:extLst>
              <a:ext uri="{FF2B5EF4-FFF2-40B4-BE49-F238E27FC236}">
                <a16:creationId xmlns:a16="http://schemas.microsoft.com/office/drawing/2014/main" id="{D45DBAA1-EC91-488A-9011-FC0739990F64}"/>
              </a:ext>
            </a:extLst>
          </p:cNvPr>
          <p:cNvCxnSpPr/>
          <p:nvPr/>
        </p:nvCxnSpPr>
        <p:spPr>
          <a:xfrm>
            <a:off x="969819" y="1533236"/>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3">
            <a:extLst>
              <a:ext uri="{FF2B5EF4-FFF2-40B4-BE49-F238E27FC236}">
                <a16:creationId xmlns:a16="http://schemas.microsoft.com/office/drawing/2014/main" id="{D5AA4E39-3E88-07A4-1E1D-27A9C82416BD}"/>
              </a:ext>
            </a:extLst>
          </p:cNvPr>
          <p:cNvSpPr txBox="1">
            <a:spLocks/>
          </p:cNvSpPr>
          <p:nvPr/>
        </p:nvSpPr>
        <p:spPr>
          <a:xfrm>
            <a:off x="838200" y="1750336"/>
            <a:ext cx="10515600" cy="303848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latin typeface="Segoe UI Semibold"/>
                <a:cs typeface="Segoe UI Semibold"/>
              </a:rPr>
              <a:t>BAU/ Other tasks</a:t>
            </a:r>
          </a:p>
          <a:p>
            <a:endParaRPr lang="en-GB" sz="2800">
              <a:latin typeface="Segoe UI Semibold"/>
              <a:cs typeface="Segoe UI Semibold"/>
            </a:endParaRPr>
          </a:p>
          <a:p>
            <a:endParaRPr lang="en-GB" sz="2800">
              <a:latin typeface="Segoe UI Semibold"/>
              <a:cs typeface="Segoe UI Semibold"/>
            </a:endParaRPr>
          </a:p>
          <a:p>
            <a:pPr marL="457200" indent="-457200">
              <a:buFont typeface="Arial" panose="020B0604020202020204" pitchFamily="34" charset="0"/>
              <a:buChar char="•"/>
            </a:pPr>
            <a:endParaRPr lang="en-GB" sz="2800">
              <a:latin typeface="Segoe UI Semibold" panose="020B0702040204020203" pitchFamily="34" charset="0"/>
              <a:cs typeface="Segoe UI Semibold" panose="020B0702040204020203" pitchFamily="34" charset="0"/>
            </a:endParaRPr>
          </a:p>
          <a:p>
            <a:endParaRPr lang="en-GB" sz="2800">
              <a:latin typeface="Segoe UI Semibold" panose="020B0702040204020203" pitchFamily="34" charset="0"/>
              <a:cs typeface="Segoe UI Semibold" panose="020B0702040204020203" pitchFamily="34" charset="0"/>
            </a:endParaRPr>
          </a:p>
          <a:p>
            <a:endParaRPr lang="en-GB" sz="2800">
              <a:latin typeface="Segoe UI Semibold" panose="020B0702040204020203" pitchFamily="34" charset="0"/>
              <a:cs typeface="Segoe UI Semibold" panose="020B0702040204020203" pitchFamily="34" charset="0"/>
            </a:endParaRPr>
          </a:p>
        </p:txBody>
      </p:sp>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Tree>
    <p:extLst>
      <p:ext uri="{BB962C8B-B14F-4D97-AF65-F5344CB8AC3E}">
        <p14:creationId xmlns:p14="http://schemas.microsoft.com/office/powerpoint/2010/main" val="1406473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403B79A-C9F5-D0E1-6CD7-1F46301C7DEA}"/>
              </a:ext>
            </a:extLst>
          </p:cNvPr>
          <p:cNvSpPr>
            <a:spLocks noGrp="1"/>
          </p:cNvSpPr>
          <p:nvPr>
            <p:ph sz="half" idx="2"/>
          </p:nvPr>
        </p:nvSpPr>
        <p:spPr>
          <a:xfrm>
            <a:off x="839788" y="1873061"/>
            <a:ext cx="9756062" cy="4498443"/>
          </a:xfrm>
        </p:spPr>
        <p:txBody>
          <a:bodyPr vert="horz" lIns="91440" tIns="45720" rIns="91440" bIns="45720" rtlCol="0" anchor="t">
            <a:normAutofit lnSpcReduction="10000"/>
          </a:bodyPr>
          <a:lstStyle/>
          <a:p>
            <a:pPr marL="0" indent="0">
              <a:buNone/>
            </a:pPr>
            <a:r>
              <a:rPr lang="en-GB" b="1">
                <a:ea typeface="Calibri" panose="020F0502020204030204"/>
                <a:cs typeface="Calibri"/>
              </a:rPr>
              <a:t>Discovery</a:t>
            </a:r>
          </a:p>
          <a:p>
            <a:pPr marL="0" indent="0">
              <a:buNone/>
            </a:pPr>
            <a:r>
              <a:rPr lang="en-GB" b="1">
                <a:ea typeface="Calibri" panose="020F0502020204030204"/>
                <a:cs typeface="Calibri"/>
              </a:rPr>
              <a:t>Content</a:t>
            </a:r>
          </a:p>
          <a:p>
            <a:pPr marL="0" indent="0">
              <a:buNone/>
            </a:pPr>
            <a:r>
              <a:rPr lang="en-GB" sz="2000">
                <a:ea typeface="Calibri" panose="020F0502020204030204"/>
                <a:cs typeface="Calibri"/>
              </a:rPr>
              <a:t>Brighten the Day Easter activities</a:t>
            </a:r>
          </a:p>
          <a:p>
            <a:pPr marL="0" indent="0">
              <a:buNone/>
            </a:pPr>
            <a:r>
              <a:rPr lang="en-GB" sz="2000">
                <a:ea typeface="Calibri" panose="020F0502020204030204"/>
                <a:cs typeface="Calibri"/>
              </a:rPr>
              <a:t>Safeguarding website – start to add content to pre-prod</a:t>
            </a:r>
          </a:p>
          <a:p>
            <a:pPr marL="0" indent="0">
              <a:buNone/>
            </a:pPr>
            <a:r>
              <a:rPr lang="en-GB" b="1">
                <a:ea typeface="Calibri" panose="020F0502020204030204"/>
                <a:cs typeface="Calibri"/>
              </a:rPr>
              <a:t>Design</a:t>
            </a:r>
          </a:p>
          <a:p>
            <a:pPr marL="0" indent="0">
              <a:buNone/>
            </a:pPr>
            <a:r>
              <a:rPr lang="en-GB" b="1">
                <a:ea typeface="Calibri" panose="020F0502020204030204"/>
                <a:cs typeface="Calibri"/>
              </a:rPr>
              <a:t>Development</a:t>
            </a:r>
          </a:p>
          <a:p>
            <a:pPr marL="0" indent="0">
              <a:buNone/>
            </a:pPr>
            <a:endParaRPr lang="en-GB" b="1">
              <a:ea typeface="Calibri" panose="020F0502020204030204"/>
              <a:cs typeface="Calibri"/>
            </a:endParaRPr>
          </a:p>
          <a:p>
            <a:pPr marL="0" indent="0">
              <a:buNone/>
            </a:pPr>
            <a:endParaRPr lang="en-GB" b="1">
              <a:ea typeface="Calibri" panose="020F0502020204030204"/>
              <a:cs typeface="Calibri"/>
            </a:endParaRPr>
          </a:p>
          <a:p>
            <a:endParaRPr lang="en-GB" sz="1400">
              <a:ea typeface="Calibri"/>
              <a:cs typeface="Calibri"/>
            </a:endParaRPr>
          </a:p>
          <a:p>
            <a:pPr marL="0" indent="0">
              <a:buNone/>
            </a:pPr>
            <a:endParaRPr lang="en-GB" b="1">
              <a:ea typeface="Calibri"/>
              <a:cs typeface="Calibri"/>
            </a:endParaRPr>
          </a:p>
          <a:p>
            <a:endParaRPr lang="en-GB">
              <a:ea typeface="Calibri"/>
              <a:cs typeface="Calibri"/>
            </a:endParaRPr>
          </a:p>
          <a:p>
            <a:pPr marL="0" indent="0">
              <a:buNone/>
            </a:pPr>
            <a:endParaRPr lang="en-GB">
              <a:ea typeface="Calibri"/>
              <a:cs typeface="Calibri"/>
            </a:endParaRPr>
          </a:p>
        </p:txBody>
      </p:sp>
      <p:sp>
        <p:nvSpPr>
          <p:cNvPr id="8" name="Title 1">
            <a:extLst>
              <a:ext uri="{FF2B5EF4-FFF2-40B4-BE49-F238E27FC236}">
                <a16:creationId xmlns:a16="http://schemas.microsoft.com/office/drawing/2014/main" id="{6709B7BB-A470-4900-5995-FDE60AF97495}"/>
              </a:ext>
            </a:extLst>
          </p:cNvPr>
          <p:cNvSpPr txBox="1">
            <a:spLocks/>
          </p:cNvSpPr>
          <p:nvPr/>
        </p:nvSpPr>
        <p:spPr>
          <a:xfrm>
            <a:off x="838200" y="365125"/>
            <a:ext cx="93940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Segoe UI Semibold"/>
                <a:cs typeface="Segoe UI Semibold"/>
              </a:rPr>
              <a:t>What's coming up in Sprint 20</a:t>
            </a:r>
            <a:endParaRPr lang="en-GB">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719003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8" name="Title 3">
            <a:extLst>
              <a:ext uri="{FF2B5EF4-FFF2-40B4-BE49-F238E27FC236}">
                <a16:creationId xmlns:a16="http://schemas.microsoft.com/office/drawing/2014/main" id="{66C61E19-6720-5B5B-873C-1A45E6B40A73}"/>
              </a:ext>
            </a:extLst>
          </p:cNvPr>
          <p:cNvSpPr txBox="1">
            <a:spLocks/>
          </p:cNvSpPr>
          <p:nvPr/>
        </p:nvSpPr>
        <p:spPr>
          <a:xfrm>
            <a:off x="876679" y="1376758"/>
            <a:ext cx="5123329" cy="9488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latin typeface="Segoe UI Semibold"/>
                <a:cs typeface="Segoe UI Semibold"/>
              </a:rPr>
              <a:t>Design</a:t>
            </a:r>
          </a:p>
        </p:txBody>
      </p:sp>
      <p:sp>
        <p:nvSpPr>
          <p:cNvPr id="12" name="Title 1">
            <a:extLst>
              <a:ext uri="{FF2B5EF4-FFF2-40B4-BE49-F238E27FC236}">
                <a16:creationId xmlns:a16="http://schemas.microsoft.com/office/drawing/2014/main" id="{AB4C08FD-D5F0-5EF5-91C4-1A6D7C18DAA1}"/>
              </a:ext>
            </a:extLst>
          </p:cNvPr>
          <p:cNvSpPr txBox="1">
            <a:spLocks/>
          </p:cNvSpPr>
          <p:nvPr/>
        </p:nvSpPr>
        <p:spPr>
          <a:xfrm>
            <a:off x="839788" y="365125"/>
            <a:ext cx="10515600" cy="12142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Segoe UI Semibold"/>
                <a:cs typeface="Segoe UI Semibold"/>
              </a:rPr>
              <a:t>Sprint 18</a:t>
            </a:r>
            <a:endParaRPr lang="en-GB">
              <a:latin typeface="Segoe UI Semibold" panose="020B0702040204020203" pitchFamily="34" charset="0"/>
              <a:cs typeface="Segoe UI Semibold" panose="020B0702040204020203" pitchFamily="34" charset="0"/>
            </a:endParaRPr>
          </a:p>
        </p:txBody>
      </p:sp>
      <p:cxnSp>
        <p:nvCxnSpPr>
          <p:cNvPr id="13" name="Straight Connector 12">
            <a:extLst>
              <a:ext uri="{FF2B5EF4-FFF2-40B4-BE49-F238E27FC236}">
                <a16:creationId xmlns:a16="http://schemas.microsoft.com/office/drawing/2014/main" id="{5D763703-5D07-1382-4E59-217774925E1F}"/>
              </a:ext>
            </a:extLst>
          </p:cNvPr>
          <p:cNvCxnSpPr/>
          <p:nvPr/>
        </p:nvCxnSpPr>
        <p:spPr>
          <a:xfrm>
            <a:off x="875639" y="142193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8064731-BF47-8969-D1AB-396A2FA29942}"/>
              </a:ext>
            </a:extLst>
          </p:cNvPr>
          <p:cNvSpPr txBox="1"/>
          <p:nvPr/>
        </p:nvSpPr>
        <p:spPr>
          <a:xfrm>
            <a:off x="1001730" y="2457236"/>
            <a:ext cx="1037689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a:rPr>
              <a:t>Library bookings on Customer Contact – Updates to icons and design consistency</a:t>
            </a:r>
            <a:endParaRPr lang="en-US"/>
          </a:p>
          <a:p>
            <a:pPr marL="285750" indent="-285750">
              <a:buFont typeface="Arial"/>
              <a:buChar char="•"/>
            </a:pPr>
            <a:r>
              <a:rPr lang="en-US">
                <a:cs typeface="Calibri"/>
              </a:rPr>
              <a:t>Safeguarding in Gateshead website – Change site design and theme</a:t>
            </a:r>
            <a:endParaRPr lang="en-US">
              <a:ea typeface="Calibri"/>
              <a:cs typeface="Calibri"/>
            </a:endParaRPr>
          </a:p>
          <a:p>
            <a:pPr marL="285750" indent="-285750">
              <a:buFont typeface="Arial"/>
              <a:buChar char="•"/>
            </a:pPr>
            <a:r>
              <a:rPr lang="en-US">
                <a:ea typeface="Calibri"/>
                <a:cs typeface="Calibri"/>
              </a:rPr>
              <a:t>Design checks with some amends on forms</a:t>
            </a:r>
          </a:p>
          <a:p>
            <a:pPr marL="285750" indent="-285750">
              <a:buFont typeface="Arial"/>
              <a:buChar char="•"/>
            </a:pPr>
            <a:r>
              <a:rPr lang="en-US">
                <a:ea typeface="Calibri"/>
                <a:cs typeface="Calibri"/>
              </a:rPr>
              <a:t>Working on the Digital services work program content with Claire</a:t>
            </a:r>
          </a:p>
          <a:p>
            <a:pPr marL="285750" indent="-285750">
              <a:buFont typeface="Arial,Sans-Serif"/>
              <a:buChar char="•"/>
            </a:pPr>
            <a:r>
              <a:rPr lang="en-US">
                <a:ea typeface="Calibri"/>
                <a:cs typeface="Calibri"/>
              </a:rPr>
              <a:t>Google Data Studio - Create a dashboard for housing</a:t>
            </a:r>
          </a:p>
          <a:p>
            <a:pPr marL="285750" indent="-285750">
              <a:buFont typeface="Arial,Sans-Serif"/>
              <a:buChar char="•"/>
            </a:pPr>
            <a:r>
              <a:rPr lang="en-US">
                <a:ea typeface="Calibri"/>
                <a:cs typeface="Calibri"/>
              </a:rPr>
              <a:t>Create report to track UTM links in QR code links</a:t>
            </a:r>
            <a:endParaRPr lang="en-US"/>
          </a:p>
          <a:p>
            <a:pPr marL="285750" indent="-285750">
              <a:buFont typeface="Arial"/>
              <a:buChar char="•"/>
            </a:pPr>
            <a:r>
              <a:rPr lang="en-US">
                <a:ea typeface="Calibri"/>
                <a:cs typeface="Calibri"/>
              </a:rPr>
              <a:t>Show Saidat and Tracy how to create dashboards</a:t>
            </a:r>
          </a:p>
        </p:txBody>
      </p:sp>
    </p:spTree>
    <p:extLst>
      <p:ext uri="{BB962C8B-B14F-4D97-AF65-F5344CB8AC3E}">
        <p14:creationId xmlns:p14="http://schemas.microsoft.com/office/powerpoint/2010/main" val="1756896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EBC2A7-3EBB-4DAE-982F-51757A50CB72}"/>
              </a:ext>
            </a:extLst>
          </p:cNvPr>
          <p:cNvSpPr>
            <a:spLocks noGrp="1"/>
          </p:cNvSpPr>
          <p:nvPr>
            <p:ph type="title"/>
          </p:nvPr>
        </p:nvSpPr>
        <p:spPr>
          <a:xfrm>
            <a:off x="838200" y="365125"/>
            <a:ext cx="10515600" cy="1325563"/>
          </a:xfrm>
        </p:spPr>
        <p:txBody>
          <a:bodyPr/>
          <a:lstStyle/>
          <a:p>
            <a:r>
              <a:rPr lang="en-GB">
                <a:latin typeface="Segoe UI Semibold"/>
                <a:cs typeface="Segoe UI Semibold"/>
              </a:rPr>
              <a:t>Sprint 18</a:t>
            </a:r>
            <a:endParaRPr lang="en-GB">
              <a:latin typeface="Segoe UI Semibold" panose="020B0702040204020203" pitchFamily="34" charset="0"/>
              <a:cs typeface="Segoe UI Semibold" panose="020B0702040204020203" pitchFamily="34" charset="0"/>
            </a:endParaRPr>
          </a:p>
        </p:txBody>
      </p:sp>
      <p:cxnSp>
        <p:nvCxnSpPr>
          <p:cNvPr id="9" name="Straight Connector 8">
            <a:extLst>
              <a:ext uri="{FF2B5EF4-FFF2-40B4-BE49-F238E27FC236}">
                <a16:creationId xmlns:a16="http://schemas.microsoft.com/office/drawing/2014/main" id="{D45DBAA1-EC91-488A-9011-FC0739990F64}"/>
              </a:ext>
            </a:extLst>
          </p:cNvPr>
          <p:cNvCxnSpPr/>
          <p:nvPr/>
        </p:nvCxnSpPr>
        <p:spPr>
          <a:xfrm>
            <a:off x="969819" y="1533236"/>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466DF149-9B87-86BC-F828-B0E9EF52CCB1}"/>
              </a:ext>
            </a:extLst>
          </p:cNvPr>
          <p:cNvSpPr txBox="1">
            <a:spLocks/>
          </p:cNvSpPr>
          <p:nvPr/>
        </p:nvSpPr>
        <p:spPr>
          <a:xfrm>
            <a:off x="836427" y="2504399"/>
            <a:ext cx="11006629" cy="399167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GB" sz="2400">
              <a:latin typeface="Segoe UI Semilight" panose="020B0402040204020203" pitchFamily="34" charset="0"/>
              <a:cs typeface="Segoe UI Semilight" panose="020B0402040204020203" pitchFamily="34" charset="0"/>
            </a:endParaRPr>
          </a:p>
        </p:txBody>
      </p:sp>
      <p:sp>
        <p:nvSpPr>
          <p:cNvPr id="14" name="Title 3">
            <a:extLst>
              <a:ext uri="{FF2B5EF4-FFF2-40B4-BE49-F238E27FC236}">
                <a16:creationId xmlns:a16="http://schemas.microsoft.com/office/drawing/2014/main" id="{D5AA4E39-3E88-07A4-1E1D-27A9C82416BD}"/>
              </a:ext>
            </a:extLst>
          </p:cNvPr>
          <p:cNvSpPr txBox="1">
            <a:spLocks/>
          </p:cNvSpPr>
          <p:nvPr/>
        </p:nvSpPr>
        <p:spPr>
          <a:xfrm>
            <a:off x="838200" y="117883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latin typeface="Segoe UI Semibold"/>
                <a:cs typeface="Segoe UI Semibold"/>
              </a:rPr>
              <a:t>Deployment</a:t>
            </a:r>
            <a:endParaRPr lang="en-GB" sz="2800">
              <a:latin typeface="Segoe UI Semibold" panose="020B0702040204020203" pitchFamily="34" charset="0"/>
              <a:cs typeface="Segoe UI Semibold" panose="020B0702040204020203" pitchFamily="34" charset="0"/>
            </a:endParaRPr>
          </a:p>
        </p:txBody>
      </p:sp>
      <p:sp>
        <p:nvSpPr>
          <p:cNvPr id="2" name="Content Placeholder 2">
            <a:extLst>
              <a:ext uri="{FF2B5EF4-FFF2-40B4-BE49-F238E27FC236}">
                <a16:creationId xmlns:a16="http://schemas.microsoft.com/office/drawing/2014/main" id="{DDF38579-5685-EADC-9199-339ABF44C637}"/>
              </a:ext>
            </a:extLst>
          </p:cNvPr>
          <p:cNvSpPr txBox="1">
            <a:spLocks/>
          </p:cNvSpPr>
          <p:nvPr/>
        </p:nvSpPr>
        <p:spPr>
          <a:xfrm>
            <a:off x="841096" y="2049148"/>
            <a:ext cx="9177006" cy="444553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i="1">
              <a:latin typeface="Segoe UI Semilight" panose="020B0402040204020203" pitchFamily="34" charset="0"/>
              <a:cs typeface="Segoe UI Semilight" panose="020B0402040204020203" pitchFamily="34" charset="0"/>
            </a:endParaRPr>
          </a:p>
          <a:p>
            <a:pPr marL="0" indent="0">
              <a:buNone/>
            </a:pPr>
            <a:endParaRPr lang="en-GB" b="1">
              <a:latin typeface="Segoe UI Semilight" panose="020B0402040204020203" pitchFamily="34" charset="0"/>
              <a:cs typeface="Segoe UI Semilight" panose="020B0402040204020203" pitchFamily="34" charset="0"/>
            </a:endParaRPr>
          </a:p>
          <a:p>
            <a:endParaRPr lang="en-GB" sz="2400">
              <a:latin typeface="Segoe UI Semilight" panose="020B0402040204020203" pitchFamily="34" charset="0"/>
              <a:cs typeface="Segoe UI Semilight" panose="020B0402040204020203" pitchFamily="34" charset="0"/>
            </a:endParaRPr>
          </a:p>
        </p:txBody>
      </p:sp>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Tree>
    <p:extLst>
      <p:ext uri="{BB962C8B-B14F-4D97-AF65-F5344CB8AC3E}">
        <p14:creationId xmlns:p14="http://schemas.microsoft.com/office/powerpoint/2010/main" val="1644761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sign&#10;&#10;Description automatically generated">
            <a:extLst>
              <a:ext uri="{FF2B5EF4-FFF2-40B4-BE49-F238E27FC236}">
                <a16:creationId xmlns:a16="http://schemas.microsoft.com/office/drawing/2014/main" id="{31F29247-0259-9C87-5E15-53F3469DB4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BA3F1497-4A8F-A441-6A64-4E7A4973AF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9206" y="5872020"/>
            <a:ext cx="1755124" cy="487534"/>
          </a:xfrm>
          <a:prstGeom prst="rect">
            <a:avLst/>
          </a:prstGeom>
        </p:spPr>
      </p:pic>
    </p:spTree>
    <p:extLst>
      <p:ext uri="{BB962C8B-B14F-4D97-AF65-F5344CB8AC3E}">
        <p14:creationId xmlns:p14="http://schemas.microsoft.com/office/powerpoint/2010/main" val="135411839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18506-C0E3-398B-6495-E5FDAEA33D4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1B8F6BA-9B48-646D-4D67-2201A79910BD}"/>
              </a:ext>
            </a:extLst>
          </p:cNvPr>
          <p:cNvSpPr>
            <a:spLocks noGrp="1"/>
          </p:cNvSpPr>
          <p:nvPr>
            <p:ph type="title"/>
          </p:nvPr>
        </p:nvSpPr>
        <p:spPr>
          <a:xfrm>
            <a:off x="558479" y="220"/>
            <a:ext cx="11452791" cy="1274192"/>
          </a:xfrm>
        </p:spPr>
        <p:txBody>
          <a:bodyPr>
            <a:normAutofit/>
          </a:bodyPr>
          <a:lstStyle/>
          <a:p>
            <a:pPr>
              <a:lnSpc>
                <a:spcPct val="100000"/>
              </a:lnSpc>
              <a:spcBef>
                <a:spcPts val="0"/>
              </a:spcBef>
            </a:pPr>
            <a:r>
              <a:rPr lang="en-US" sz="2400" b="1">
                <a:latin typeface="Segoe UI Semibold"/>
                <a:ea typeface="+mj-lt"/>
                <a:cs typeface="+mj-lt"/>
              </a:rPr>
              <a:t>Library bookings on Customer Contact – Updates to icons and design consistency</a:t>
            </a:r>
            <a:endParaRPr lang="en-GB" sz="2400" b="1">
              <a:latin typeface="Calibri"/>
              <a:ea typeface="Calibri"/>
              <a:cs typeface="Calibri"/>
            </a:endParaRPr>
          </a:p>
        </p:txBody>
      </p:sp>
      <p:pic>
        <p:nvPicPr>
          <p:cNvPr id="11" name="Picture 10" descr="Shape&#10;&#10;Description automatically generated with medium confidence">
            <a:extLst>
              <a:ext uri="{FF2B5EF4-FFF2-40B4-BE49-F238E27FC236}">
                <a16:creationId xmlns:a16="http://schemas.microsoft.com/office/drawing/2014/main" id="{164FDDF2-7948-99DF-E075-DC9DE3FF2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13" name="TextBox 12">
            <a:extLst>
              <a:ext uri="{FF2B5EF4-FFF2-40B4-BE49-F238E27FC236}">
                <a16:creationId xmlns:a16="http://schemas.microsoft.com/office/drawing/2014/main" id="{45BFA5B7-90E8-D91C-8750-5BDE4BFD5E51}"/>
              </a:ext>
            </a:extLst>
          </p:cNvPr>
          <p:cNvSpPr txBox="1"/>
          <p:nvPr/>
        </p:nvSpPr>
        <p:spPr>
          <a:xfrm>
            <a:off x="703159" y="1395596"/>
            <a:ext cx="6440356"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a:cs typeface="Arial"/>
              </a:rPr>
              <a:t>Updated icon colours</a:t>
            </a:r>
            <a:endParaRPr lang="en-US">
              <a:ea typeface="Calibri"/>
              <a:cs typeface="Calibri"/>
            </a:endParaRPr>
          </a:p>
          <a:p>
            <a:pPr marL="285750" indent="-285750">
              <a:buFont typeface="Arial"/>
              <a:buChar char="•"/>
            </a:pPr>
            <a:r>
              <a:rPr lang="en-GB">
                <a:cs typeface="Arial"/>
              </a:rPr>
              <a:t>Changed icons to be a more consistent theme</a:t>
            </a:r>
          </a:p>
          <a:p>
            <a:pPr marL="285750" indent="-285750">
              <a:buFont typeface="Arial"/>
              <a:buChar char="•"/>
            </a:pPr>
            <a:r>
              <a:rPr lang="en-GB" sz="1400">
                <a:ea typeface="+mn-lt"/>
                <a:cs typeface="+mn-lt"/>
                <a:hlinkClick r:id="rId4"/>
              </a:rPr>
              <a:t>https://customercontact.gateshead.gov.uk/article/15923/Bookings-manager</a:t>
            </a:r>
            <a:r>
              <a:rPr lang="en-GB" sz="1400">
                <a:ea typeface="+mn-lt"/>
                <a:cs typeface="+mn-lt"/>
              </a:rPr>
              <a:t> </a:t>
            </a:r>
            <a:endParaRPr lang="en-GB" sz="1400">
              <a:ea typeface="Calibri"/>
              <a:cs typeface="Arial"/>
            </a:endParaRPr>
          </a:p>
        </p:txBody>
      </p:sp>
      <p:pic>
        <p:nvPicPr>
          <p:cNvPr id="2" name="Picture 1" descr="A screenshot of a computer&#10;&#10;Description automatically generated">
            <a:extLst>
              <a:ext uri="{FF2B5EF4-FFF2-40B4-BE49-F238E27FC236}">
                <a16:creationId xmlns:a16="http://schemas.microsoft.com/office/drawing/2014/main" id="{7D927F50-C5D0-A6BE-5A33-443558432EF7}"/>
              </a:ext>
            </a:extLst>
          </p:cNvPr>
          <p:cNvPicPr>
            <a:picLocks noChangeAspect="1"/>
          </p:cNvPicPr>
          <p:nvPr/>
        </p:nvPicPr>
        <p:blipFill>
          <a:blip r:embed="rId5"/>
          <a:stretch>
            <a:fillRect/>
          </a:stretch>
        </p:blipFill>
        <p:spPr>
          <a:xfrm>
            <a:off x="7102817" y="1266377"/>
            <a:ext cx="4782323" cy="4457147"/>
          </a:xfrm>
          <a:prstGeom prst="rect">
            <a:avLst/>
          </a:prstGeom>
        </p:spPr>
      </p:pic>
      <p:pic>
        <p:nvPicPr>
          <p:cNvPr id="6" name="Picture 5" descr="A screenshot of a web page&#10;&#10;Description automatically generated">
            <a:extLst>
              <a:ext uri="{FF2B5EF4-FFF2-40B4-BE49-F238E27FC236}">
                <a16:creationId xmlns:a16="http://schemas.microsoft.com/office/drawing/2014/main" id="{046502EB-ACDF-8FB2-978E-9F44307E514B}"/>
              </a:ext>
            </a:extLst>
          </p:cNvPr>
          <p:cNvPicPr>
            <a:picLocks noChangeAspect="1"/>
          </p:cNvPicPr>
          <p:nvPr/>
        </p:nvPicPr>
        <p:blipFill>
          <a:blip r:embed="rId6"/>
          <a:stretch>
            <a:fillRect/>
          </a:stretch>
        </p:blipFill>
        <p:spPr>
          <a:xfrm>
            <a:off x="652433" y="2888087"/>
            <a:ext cx="6096000" cy="2829301"/>
          </a:xfrm>
          <a:prstGeom prst="rect">
            <a:avLst/>
          </a:prstGeom>
        </p:spPr>
      </p:pic>
    </p:spTree>
    <p:extLst>
      <p:ext uri="{BB962C8B-B14F-4D97-AF65-F5344CB8AC3E}">
        <p14:creationId xmlns:p14="http://schemas.microsoft.com/office/powerpoint/2010/main" val="2276712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18506-C0E3-398B-6495-E5FDAEA33D4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1B8F6BA-9B48-646D-4D67-2201A79910BD}"/>
              </a:ext>
            </a:extLst>
          </p:cNvPr>
          <p:cNvSpPr>
            <a:spLocks noGrp="1"/>
          </p:cNvSpPr>
          <p:nvPr>
            <p:ph type="title"/>
          </p:nvPr>
        </p:nvSpPr>
        <p:spPr>
          <a:xfrm>
            <a:off x="558479" y="220"/>
            <a:ext cx="11452791" cy="1274192"/>
          </a:xfrm>
        </p:spPr>
        <p:txBody>
          <a:bodyPr>
            <a:normAutofit/>
          </a:bodyPr>
          <a:lstStyle/>
          <a:p>
            <a:pPr>
              <a:lnSpc>
                <a:spcPct val="100000"/>
              </a:lnSpc>
              <a:spcBef>
                <a:spcPts val="0"/>
              </a:spcBef>
            </a:pPr>
            <a:r>
              <a:rPr lang="en-US" sz="2400" b="1">
                <a:latin typeface="Segoe UI Semibold"/>
                <a:ea typeface="+mj-lt"/>
                <a:cs typeface="+mj-lt"/>
              </a:rPr>
              <a:t>Safeguarding in Gateshead website – Change site design and theme</a:t>
            </a:r>
            <a:endParaRPr lang="en-GB" sz="2400" b="1">
              <a:latin typeface="Calibri"/>
              <a:ea typeface="Calibri"/>
              <a:cs typeface="Calibri"/>
            </a:endParaRPr>
          </a:p>
        </p:txBody>
      </p:sp>
      <p:pic>
        <p:nvPicPr>
          <p:cNvPr id="11" name="Picture 10" descr="Shape&#10;&#10;Description automatically generated with medium confidence">
            <a:extLst>
              <a:ext uri="{FF2B5EF4-FFF2-40B4-BE49-F238E27FC236}">
                <a16:creationId xmlns:a16="http://schemas.microsoft.com/office/drawing/2014/main" id="{164FDDF2-7948-99DF-E075-DC9DE3FF2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13" name="TextBox 12">
            <a:extLst>
              <a:ext uri="{FF2B5EF4-FFF2-40B4-BE49-F238E27FC236}">
                <a16:creationId xmlns:a16="http://schemas.microsoft.com/office/drawing/2014/main" id="{45BFA5B7-90E8-D91C-8750-5BDE4BFD5E51}"/>
              </a:ext>
            </a:extLst>
          </p:cNvPr>
          <p:cNvSpPr txBox="1"/>
          <p:nvPr/>
        </p:nvSpPr>
        <p:spPr>
          <a:xfrm>
            <a:off x="703159" y="1395596"/>
            <a:ext cx="644035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a:cs typeface="Arial"/>
              </a:rPr>
              <a:t>Created a site design in Figma from Emma's wireframe</a:t>
            </a:r>
            <a:endParaRPr lang="en-US">
              <a:ea typeface="Calibri"/>
              <a:cs typeface="Calibri"/>
            </a:endParaRPr>
          </a:p>
          <a:p>
            <a:pPr marL="285750" indent="-285750">
              <a:buFont typeface="Arial"/>
              <a:buChar char="•"/>
            </a:pPr>
            <a:r>
              <a:rPr lang="en-GB">
                <a:ea typeface="Calibri"/>
                <a:cs typeface="Arial"/>
              </a:rPr>
              <a:t>Created a site skin based on the Dynamic theme</a:t>
            </a:r>
          </a:p>
          <a:p>
            <a:pPr marL="285750" indent="-285750">
              <a:buFont typeface="Arial"/>
              <a:buChar char="•"/>
            </a:pPr>
            <a:r>
              <a:rPr lang="en-GB">
                <a:ea typeface="Calibri"/>
                <a:cs typeface="Arial"/>
              </a:rPr>
              <a:t>Figma file </a:t>
            </a:r>
            <a:br>
              <a:rPr lang="en-GB">
                <a:ea typeface="Calibri"/>
                <a:cs typeface="Arial"/>
              </a:rPr>
            </a:br>
            <a:r>
              <a:rPr lang="en-GB">
                <a:ea typeface="Calibri"/>
                <a:cs typeface="Calibri"/>
                <a:hlinkClick r:id="rId4"/>
              </a:rPr>
              <a:t>https</a:t>
            </a:r>
            <a:r>
              <a:rPr lang="en-GB">
                <a:ea typeface="+mn-lt"/>
                <a:cs typeface="+mn-lt"/>
                <a:hlinkClick r:id="rId4"/>
              </a:rPr>
              <a:t>://www.figma.com/file/hStlMNCx1eDgxXde0Fr8xt/Safeguarding?type=design&amp;node-id=0%3A1&amp;mode=design&amp;t=UQEaYxxm5wy47BmK-1</a:t>
            </a:r>
            <a:r>
              <a:rPr lang="en-GB">
                <a:ea typeface="+mn-lt"/>
                <a:cs typeface="+mn-lt"/>
              </a:rPr>
              <a:t> </a:t>
            </a:r>
            <a:endParaRPr lang="en-GB">
              <a:ea typeface="+mn-lt"/>
              <a:cs typeface="Arial"/>
            </a:endParaRPr>
          </a:p>
          <a:p>
            <a:pPr marL="285750" indent="-285750">
              <a:buFont typeface="Arial"/>
              <a:buChar char="•"/>
            </a:pPr>
            <a:r>
              <a:rPr lang="en-GB">
                <a:ea typeface="+mn-lt"/>
                <a:cs typeface="+mn-lt"/>
              </a:rPr>
              <a:t>Dev site </a:t>
            </a:r>
            <a:r>
              <a:rPr lang="en-GB">
                <a:ea typeface="+mn-lt"/>
                <a:cs typeface="+mn-lt"/>
                <a:hlinkClick r:id="rId5"/>
              </a:rPr>
              <a:t>https://safeguarding.ghc2-dev.gosshosted.com/</a:t>
            </a:r>
            <a:r>
              <a:rPr lang="en-GB">
                <a:ea typeface="+mn-lt"/>
                <a:cs typeface="+mn-lt"/>
              </a:rPr>
              <a:t> </a:t>
            </a:r>
            <a:endParaRPr lang="en-GB" sz="1400">
              <a:ea typeface="Calibri"/>
              <a:cs typeface="Arial"/>
            </a:endParaRPr>
          </a:p>
        </p:txBody>
      </p:sp>
    </p:spTree>
    <p:extLst>
      <p:ext uri="{BB962C8B-B14F-4D97-AF65-F5344CB8AC3E}">
        <p14:creationId xmlns:p14="http://schemas.microsoft.com/office/powerpoint/2010/main" val="2229337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18506-C0E3-398B-6495-E5FDAEA33D4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1B8F6BA-9B48-646D-4D67-2201A79910BD}"/>
              </a:ext>
            </a:extLst>
          </p:cNvPr>
          <p:cNvSpPr>
            <a:spLocks noGrp="1"/>
          </p:cNvSpPr>
          <p:nvPr>
            <p:ph type="title"/>
          </p:nvPr>
        </p:nvSpPr>
        <p:spPr>
          <a:xfrm>
            <a:off x="558479" y="220"/>
            <a:ext cx="11452791" cy="1274192"/>
          </a:xfrm>
        </p:spPr>
        <p:txBody>
          <a:bodyPr>
            <a:normAutofit/>
          </a:bodyPr>
          <a:lstStyle/>
          <a:p>
            <a:pPr>
              <a:lnSpc>
                <a:spcPct val="100000"/>
              </a:lnSpc>
              <a:spcBef>
                <a:spcPts val="0"/>
              </a:spcBef>
            </a:pPr>
            <a:r>
              <a:rPr lang="en-US" sz="2400" b="1">
                <a:latin typeface="Segoe UI Semibold"/>
                <a:ea typeface="+mj-lt"/>
                <a:cs typeface="+mj-lt"/>
              </a:rPr>
              <a:t>Safeguarding in Gateshead website – Change site design and theme</a:t>
            </a:r>
            <a:endParaRPr lang="en-GB" sz="2400" b="1">
              <a:latin typeface="Calibri"/>
              <a:ea typeface="Calibri"/>
              <a:cs typeface="Calibri"/>
            </a:endParaRPr>
          </a:p>
        </p:txBody>
      </p:sp>
      <p:pic>
        <p:nvPicPr>
          <p:cNvPr id="11" name="Picture 10" descr="Shape&#10;&#10;Description automatically generated with medium confidence">
            <a:extLst>
              <a:ext uri="{FF2B5EF4-FFF2-40B4-BE49-F238E27FC236}">
                <a16:creationId xmlns:a16="http://schemas.microsoft.com/office/drawing/2014/main" id="{164FDDF2-7948-99DF-E075-DC9DE3FF2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13" name="TextBox 12">
            <a:extLst>
              <a:ext uri="{FF2B5EF4-FFF2-40B4-BE49-F238E27FC236}">
                <a16:creationId xmlns:a16="http://schemas.microsoft.com/office/drawing/2014/main" id="{45BFA5B7-90E8-D91C-8750-5BDE4BFD5E51}"/>
              </a:ext>
            </a:extLst>
          </p:cNvPr>
          <p:cNvSpPr txBox="1"/>
          <p:nvPr/>
        </p:nvSpPr>
        <p:spPr>
          <a:xfrm>
            <a:off x="600418" y="993192"/>
            <a:ext cx="64403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Arial"/>
              </a:rPr>
              <a:t>Figma file </a:t>
            </a:r>
            <a:endParaRPr lang="en-US">
              <a:ea typeface="Calibri"/>
              <a:cs typeface="Calibri"/>
            </a:endParaRPr>
          </a:p>
        </p:txBody>
      </p:sp>
      <p:pic>
        <p:nvPicPr>
          <p:cNvPr id="3" name="Picture 2" descr="A screenshot of a website&#10;&#10;Description automatically generated">
            <a:extLst>
              <a:ext uri="{FF2B5EF4-FFF2-40B4-BE49-F238E27FC236}">
                <a16:creationId xmlns:a16="http://schemas.microsoft.com/office/drawing/2014/main" id="{4C8FD7BB-DCE7-E964-970C-99782837F598}"/>
              </a:ext>
            </a:extLst>
          </p:cNvPr>
          <p:cNvPicPr>
            <a:picLocks noChangeAspect="1"/>
          </p:cNvPicPr>
          <p:nvPr/>
        </p:nvPicPr>
        <p:blipFill>
          <a:blip r:embed="rId4"/>
          <a:stretch>
            <a:fillRect/>
          </a:stretch>
        </p:blipFill>
        <p:spPr>
          <a:xfrm>
            <a:off x="674708" y="1358757"/>
            <a:ext cx="2897236" cy="4859677"/>
          </a:xfrm>
          <a:prstGeom prst="rect">
            <a:avLst/>
          </a:prstGeom>
        </p:spPr>
      </p:pic>
      <p:sp>
        <p:nvSpPr>
          <p:cNvPr id="5" name="TextBox 4">
            <a:extLst>
              <a:ext uri="{FF2B5EF4-FFF2-40B4-BE49-F238E27FC236}">
                <a16:creationId xmlns:a16="http://schemas.microsoft.com/office/drawing/2014/main" id="{49180461-33B9-FA70-F3C4-45444D3D35A8}"/>
              </a:ext>
            </a:extLst>
          </p:cNvPr>
          <p:cNvSpPr txBox="1"/>
          <p:nvPr/>
        </p:nvSpPr>
        <p:spPr>
          <a:xfrm>
            <a:off x="5506327" y="1010315"/>
            <a:ext cx="64403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Arial"/>
              </a:rPr>
              <a:t>Dev website</a:t>
            </a:r>
            <a:endParaRPr lang="en-US">
              <a:ea typeface="Calibri"/>
              <a:cs typeface="Calibri"/>
            </a:endParaRPr>
          </a:p>
        </p:txBody>
      </p:sp>
      <p:pic>
        <p:nvPicPr>
          <p:cNvPr id="7" name="Picture 6" descr="A screenshot of a website&#10;&#10;Description automatically generated">
            <a:extLst>
              <a:ext uri="{FF2B5EF4-FFF2-40B4-BE49-F238E27FC236}">
                <a16:creationId xmlns:a16="http://schemas.microsoft.com/office/drawing/2014/main" id="{DA5E80D9-0279-F93C-AEEF-5F297A40CAF7}"/>
              </a:ext>
            </a:extLst>
          </p:cNvPr>
          <p:cNvPicPr>
            <a:picLocks noChangeAspect="1"/>
          </p:cNvPicPr>
          <p:nvPr/>
        </p:nvPicPr>
        <p:blipFill>
          <a:blip r:embed="rId5"/>
          <a:stretch>
            <a:fillRect/>
          </a:stretch>
        </p:blipFill>
        <p:spPr>
          <a:xfrm>
            <a:off x="5603256" y="1375881"/>
            <a:ext cx="2929016" cy="4859676"/>
          </a:xfrm>
          <a:prstGeom prst="rect">
            <a:avLst/>
          </a:prstGeom>
        </p:spPr>
      </p:pic>
      <p:sp>
        <p:nvSpPr>
          <p:cNvPr id="8" name="TextBox 7">
            <a:extLst>
              <a:ext uri="{FF2B5EF4-FFF2-40B4-BE49-F238E27FC236}">
                <a16:creationId xmlns:a16="http://schemas.microsoft.com/office/drawing/2014/main" id="{FD686FED-0F5A-AD76-4730-9D0B43E93B21}"/>
              </a:ext>
            </a:extLst>
          </p:cNvPr>
          <p:cNvSpPr txBox="1"/>
          <p:nvPr/>
        </p:nvSpPr>
        <p:spPr>
          <a:xfrm>
            <a:off x="597613" y="6325456"/>
            <a:ext cx="415589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u="sng">
                <a:solidFill>
                  <a:srgbClr val="0563C1"/>
                </a:solidFill>
                <a:cs typeface="Arial"/>
                <a:hlinkClick r:id="rId6"/>
              </a:rPr>
              <a:t>https://www.figma.com/file/hStlMNCx1eDgxXde0Fr8xt/Safeguarding?type=design&amp;node-id=0%3A1&amp;mode=design&amp;t=UQEaYxxm5wy47BmK-1</a:t>
            </a:r>
            <a:r>
              <a:rPr lang="en-GB" sz="1000"/>
              <a:t> </a:t>
            </a:r>
            <a:endParaRPr lang="en-US" sz="1000">
              <a:ea typeface="Calibri"/>
              <a:cs typeface="Calibri"/>
            </a:endParaRPr>
          </a:p>
        </p:txBody>
      </p:sp>
      <p:sp>
        <p:nvSpPr>
          <p:cNvPr id="9" name="TextBox 8">
            <a:extLst>
              <a:ext uri="{FF2B5EF4-FFF2-40B4-BE49-F238E27FC236}">
                <a16:creationId xmlns:a16="http://schemas.microsoft.com/office/drawing/2014/main" id="{ECBE9B75-E545-1CCE-6668-65964255CCDA}"/>
              </a:ext>
            </a:extLst>
          </p:cNvPr>
          <p:cNvSpPr txBox="1"/>
          <p:nvPr/>
        </p:nvSpPr>
        <p:spPr>
          <a:xfrm>
            <a:off x="5503524" y="6325456"/>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u="sng">
                <a:solidFill>
                  <a:srgbClr val="0563C1"/>
                </a:solidFill>
                <a:cs typeface="Arial"/>
                <a:hlinkClick r:id="rId7"/>
              </a:rPr>
              <a:t>https://safeguarding.ghc2-dev.gosshosted.com/</a:t>
            </a:r>
            <a:r>
              <a:rPr lang="en-GB" sz="1000"/>
              <a:t> </a:t>
            </a:r>
            <a:endParaRPr lang="en-US" sz="1000">
              <a:ea typeface="Calibri"/>
              <a:cs typeface="Calibri"/>
            </a:endParaRPr>
          </a:p>
        </p:txBody>
      </p:sp>
    </p:spTree>
    <p:extLst>
      <p:ext uri="{BB962C8B-B14F-4D97-AF65-F5344CB8AC3E}">
        <p14:creationId xmlns:p14="http://schemas.microsoft.com/office/powerpoint/2010/main" val="3403318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06F77-352F-9A25-EAB8-52EE7958F530}"/>
            </a:ext>
          </a:extLst>
        </p:cNvPr>
        <p:cNvGrpSpPr/>
        <p:nvPr/>
      </p:nvGrpSpPr>
      <p:grpSpPr>
        <a:xfrm>
          <a:off x="0" y="0"/>
          <a:ext cx="0" cy="0"/>
          <a:chOff x="0" y="0"/>
          <a:chExt cx="0" cy="0"/>
        </a:xfrm>
      </p:grpSpPr>
      <p:pic>
        <p:nvPicPr>
          <p:cNvPr id="11" name="Picture 10" descr="Shape&#10;&#10;Description automatically generated with medium confidence">
            <a:extLst>
              <a:ext uri="{FF2B5EF4-FFF2-40B4-BE49-F238E27FC236}">
                <a16:creationId xmlns:a16="http://schemas.microsoft.com/office/drawing/2014/main" id="{1A9FCB0B-D563-AF60-8CF3-57AEA3B39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8" name="Title 1">
            <a:extLst>
              <a:ext uri="{FF2B5EF4-FFF2-40B4-BE49-F238E27FC236}">
                <a16:creationId xmlns:a16="http://schemas.microsoft.com/office/drawing/2014/main" id="{7A17C778-A9E0-B0DA-1BEF-91D6A54ECC9A}"/>
              </a:ext>
            </a:extLst>
          </p:cNvPr>
          <p:cNvSpPr txBox="1">
            <a:spLocks/>
          </p:cNvSpPr>
          <p:nvPr/>
        </p:nvSpPr>
        <p:spPr>
          <a:xfrm>
            <a:off x="548204" y="-1491"/>
            <a:ext cx="11452791" cy="12741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GB" sz="2400" b="1">
                <a:latin typeface="Calibri"/>
                <a:cs typeface="Calibri"/>
              </a:rPr>
              <a:t>Digital services work program</a:t>
            </a:r>
            <a:endParaRPr lang="en-US"/>
          </a:p>
        </p:txBody>
      </p:sp>
      <p:sp>
        <p:nvSpPr>
          <p:cNvPr id="10" name="Rectangle 9">
            <a:extLst>
              <a:ext uri="{FF2B5EF4-FFF2-40B4-BE49-F238E27FC236}">
                <a16:creationId xmlns:a16="http://schemas.microsoft.com/office/drawing/2014/main" id="{571F96B7-2CDB-85B8-85C2-C1375E5A2A01}"/>
              </a:ext>
            </a:extLst>
          </p:cNvPr>
          <p:cNvSpPr/>
          <p:nvPr/>
        </p:nvSpPr>
        <p:spPr>
          <a:xfrm>
            <a:off x="7089168" y="1875033"/>
            <a:ext cx="3047999" cy="1027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computer screen&#10;&#10;Description automatically generated">
            <a:extLst>
              <a:ext uri="{FF2B5EF4-FFF2-40B4-BE49-F238E27FC236}">
                <a16:creationId xmlns:a16="http://schemas.microsoft.com/office/drawing/2014/main" id="{01CC4013-87C7-227E-F90E-DAB157619964}"/>
              </a:ext>
            </a:extLst>
          </p:cNvPr>
          <p:cNvPicPr>
            <a:picLocks noChangeAspect="1"/>
          </p:cNvPicPr>
          <p:nvPr/>
        </p:nvPicPr>
        <p:blipFill>
          <a:blip r:embed="rId4"/>
          <a:stretch>
            <a:fillRect/>
          </a:stretch>
        </p:blipFill>
        <p:spPr>
          <a:xfrm>
            <a:off x="5280295" y="895035"/>
            <a:ext cx="4812260" cy="9006651"/>
          </a:xfrm>
          <a:prstGeom prst="rect">
            <a:avLst/>
          </a:prstGeom>
          <a:ln>
            <a:solidFill>
              <a:schemeClr val="bg2"/>
            </a:solidFill>
          </a:ln>
        </p:spPr>
      </p:pic>
      <p:sp>
        <p:nvSpPr>
          <p:cNvPr id="4" name="TextBox 3">
            <a:extLst>
              <a:ext uri="{FF2B5EF4-FFF2-40B4-BE49-F238E27FC236}">
                <a16:creationId xmlns:a16="http://schemas.microsoft.com/office/drawing/2014/main" id="{862EE2CD-7FB5-42EA-9D4D-5B243B621447}"/>
              </a:ext>
            </a:extLst>
          </p:cNvPr>
          <p:cNvSpPr txBox="1"/>
          <p:nvPr/>
        </p:nvSpPr>
        <p:spPr>
          <a:xfrm>
            <a:off x="594731" y="1979341"/>
            <a:ext cx="368919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mn-lt"/>
                <a:cs typeface="+mn-lt"/>
                <a:hlinkClick r:id="rId5"/>
              </a:rPr>
              <a:t>https://www.gateshead.gov.uk/article/26850/Digital-Services-Work-Programme</a:t>
            </a:r>
            <a:r>
              <a:rPr lang="en-US" sz="1600">
                <a:ea typeface="+mn-lt"/>
                <a:cs typeface="+mn-lt"/>
              </a:rPr>
              <a:t> </a:t>
            </a:r>
            <a:endParaRPr lang="en-US" sz="1600"/>
          </a:p>
        </p:txBody>
      </p:sp>
    </p:spTree>
    <p:extLst>
      <p:ext uri="{BB962C8B-B14F-4D97-AF65-F5344CB8AC3E}">
        <p14:creationId xmlns:p14="http://schemas.microsoft.com/office/powerpoint/2010/main" val="1106636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06F77-352F-9A25-EAB8-52EE7958F530}"/>
            </a:ext>
          </a:extLst>
        </p:cNvPr>
        <p:cNvGrpSpPr/>
        <p:nvPr/>
      </p:nvGrpSpPr>
      <p:grpSpPr>
        <a:xfrm>
          <a:off x="0" y="0"/>
          <a:ext cx="0" cy="0"/>
          <a:chOff x="0" y="0"/>
          <a:chExt cx="0" cy="0"/>
        </a:xfrm>
      </p:grpSpPr>
      <p:pic>
        <p:nvPicPr>
          <p:cNvPr id="11" name="Picture 10" descr="Shape&#10;&#10;Description automatically generated with medium confidence">
            <a:extLst>
              <a:ext uri="{FF2B5EF4-FFF2-40B4-BE49-F238E27FC236}">
                <a16:creationId xmlns:a16="http://schemas.microsoft.com/office/drawing/2014/main" id="{1A9FCB0B-D563-AF60-8CF3-57AEA3B39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8" name="Title 1">
            <a:extLst>
              <a:ext uri="{FF2B5EF4-FFF2-40B4-BE49-F238E27FC236}">
                <a16:creationId xmlns:a16="http://schemas.microsoft.com/office/drawing/2014/main" id="{7A17C778-A9E0-B0DA-1BEF-91D6A54ECC9A}"/>
              </a:ext>
            </a:extLst>
          </p:cNvPr>
          <p:cNvSpPr txBox="1">
            <a:spLocks/>
          </p:cNvSpPr>
          <p:nvPr/>
        </p:nvSpPr>
        <p:spPr>
          <a:xfrm>
            <a:off x="548204" y="-1491"/>
            <a:ext cx="11452791" cy="12741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GB" sz="2400" b="1">
                <a:latin typeface="Calibri"/>
                <a:cs typeface="Calibri"/>
              </a:rPr>
              <a:t>Google Data Studio – Created a dashboard for the Housing section</a:t>
            </a:r>
            <a:endParaRPr lang="en-US" sz="2400" b="1">
              <a:latin typeface="Calibri"/>
              <a:cs typeface="Calibri"/>
            </a:endParaRPr>
          </a:p>
        </p:txBody>
      </p:sp>
      <p:sp>
        <p:nvSpPr>
          <p:cNvPr id="10" name="Rectangle 9">
            <a:extLst>
              <a:ext uri="{FF2B5EF4-FFF2-40B4-BE49-F238E27FC236}">
                <a16:creationId xmlns:a16="http://schemas.microsoft.com/office/drawing/2014/main" id="{571F96B7-2CDB-85B8-85C2-C1375E5A2A01}"/>
              </a:ext>
            </a:extLst>
          </p:cNvPr>
          <p:cNvSpPr/>
          <p:nvPr/>
        </p:nvSpPr>
        <p:spPr>
          <a:xfrm>
            <a:off x="7089168" y="1875033"/>
            <a:ext cx="3047999" cy="1027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454EE18-ECF2-E0FC-0018-0E8587F3ECE8}"/>
              </a:ext>
            </a:extLst>
          </p:cNvPr>
          <p:cNvSpPr txBox="1"/>
          <p:nvPr/>
        </p:nvSpPr>
        <p:spPr>
          <a:xfrm>
            <a:off x="549047" y="3056585"/>
            <a:ext cx="60122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a:cs typeface="Arial"/>
              </a:rPr>
              <a:t>Duplicated existing section dashboard</a:t>
            </a:r>
          </a:p>
          <a:p>
            <a:pPr marL="285750" indent="-285750">
              <a:buFont typeface="Arial"/>
              <a:buChar char="•"/>
            </a:pPr>
            <a:r>
              <a:rPr lang="en-GB">
                <a:ea typeface="+mn-lt"/>
                <a:cs typeface="+mn-lt"/>
                <a:hlinkClick r:id="rId4"/>
              </a:rPr>
              <a:t>https://lookerstudio.google.com/s/kEIrFu9u4gE</a:t>
            </a:r>
            <a:r>
              <a:rPr lang="en-GB">
                <a:ea typeface="+mn-lt"/>
                <a:cs typeface="+mn-lt"/>
              </a:rPr>
              <a:t> </a:t>
            </a:r>
            <a:endParaRPr lang="en-GB">
              <a:ea typeface="Calibri"/>
              <a:cs typeface="Arial"/>
            </a:endParaRPr>
          </a:p>
        </p:txBody>
      </p:sp>
      <p:pic>
        <p:nvPicPr>
          <p:cNvPr id="3" name="Picture 2" descr="A screenshot of a graph&#10;&#10;Description automatically generated">
            <a:extLst>
              <a:ext uri="{FF2B5EF4-FFF2-40B4-BE49-F238E27FC236}">
                <a16:creationId xmlns:a16="http://schemas.microsoft.com/office/drawing/2014/main" id="{74292863-52FA-0B99-E16D-A27C7ABC732B}"/>
              </a:ext>
            </a:extLst>
          </p:cNvPr>
          <p:cNvPicPr>
            <a:picLocks noChangeAspect="1"/>
          </p:cNvPicPr>
          <p:nvPr/>
        </p:nvPicPr>
        <p:blipFill>
          <a:blip r:embed="rId5"/>
          <a:stretch>
            <a:fillRect/>
          </a:stretch>
        </p:blipFill>
        <p:spPr>
          <a:xfrm>
            <a:off x="6033015" y="1110464"/>
            <a:ext cx="5168870" cy="4637070"/>
          </a:xfrm>
          <a:prstGeom prst="rect">
            <a:avLst/>
          </a:prstGeom>
        </p:spPr>
      </p:pic>
    </p:spTree>
    <p:extLst>
      <p:ext uri="{BB962C8B-B14F-4D97-AF65-F5344CB8AC3E}">
        <p14:creationId xmlns:p14="http://schemas.microsoft.com/office/powerpoint/2010/main" val="1173806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06F77-352F-9A25-EAB8-52EE7958F530}"/>
            </a:ext>
          </a:extLst>
        </p:cNvPr>
        <p:cNvGrpSpPr/>
        <p:nvPr/>
      </p:nvGrpSpPr>
      <p:grpSpPr>
        <a:xfrm>
          <a:off x="0" y="0"/>
          <a:ext cx="0" cy="0"/>
          <a:chOff x="0" y="0"/>
          <a:chExt cx="0" cy="0"/>
        </a:xfrm>
      </p:grpSpPr>
      <p:pic>
        <p:nvPicPr>
          <p:cNvPr id="11" name="Picture 10" descr="Shape&#10;&#10;Description automatically generated with medium confidence">
            <a:extLst>
              <a:ext uri="{FF2B5EF4-FFF2-40B4-BE49-F238E27FC236}">
                <a16:creationId xmlns:a16="http://schemas.microsoft.com/office/drawing/2014/main" id="{1A9FCB0B-D563-AF60-8CF3-57AEA3B39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8" name="Title 1">
            <a:extLst>
              <a:ext uri="{FF2B5EF4-FFF2-40B4-BE49-F238E27FC236}">
                <a16:creationId xmlns:a16="http://schemas.microsoft.com/office/drawing/2014/main" id="{7A17C778-A9E0-B0DA-1BEF-91D6A54ECC9A}"/>
              </a:ext>
            </a:extLst>
          </p:cNvPr>
          <p:cNvSpPr txBox="1">
            <a:spLocks/>
          </p:cNvSpPr>
          <p:nvPr/>
        </p:nvSpPr>
        <p:spPr>
          <a:xfrm>
            <a:off x="548204" y="-1491"/>
            <a:ext cx="11452791" cy="12741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GB" sz="2400" b="1">
                <a:latin typeface="Calibri"/>
                <a:cs typeface="Calibri"/>
              </a:rPr>
              <a:t>GA4 – Create report to show UTM clicks from QR codes</a:t>
            </a:r>
            <a:endParaRPr lang="en-US"/>
          </a:p>
        </p:txBody>
      </p:sp>
      <p:sp>
        <p:nvSpPr>
          <p:cNvPr id="10" name="Rectangle 9">
            <a:extLst>
              <a:ext uri="{FF2B5EF4-FFF2-40B4-BE49-F238E27FC236}">
                <a16:creationId xmlns:a16="http://schemas.microsoft.com/office/drawing/2014/main" id="{571F96B7-2CDB-85B8-85C2-C1375E5A2A01}"/>
              </a:ext>
            </a:extLst>
          </p:cNvPr>
          <p:cNvSpPr/>
          <p:nvPr/>
        </p:nvSpPr>
        <p:spPr>
          <a:xfrm>
            <a:off x="7089168" y="1875033"/>
            <a:ext cx="3047999" cy="1027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454EE18-ECF2-E0FC-0018-0E8587F3ECE8}"/>
              </a:ext>
            </a:extLst>
          </p:cNvPr>
          <p:cNvSpPr txBox="1"/>
          <p:nvPr/>
        </p:nvSpPr>
        <p:spPr>
          <a:xfrm>
            <a:off x="660350" y="1061685"/>
            <a:ext cx="456532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a:ea typeface="+mn-lt"/>
                <a:cs typeface="Arial"/>
              </a:rPr>
              <a:t>Report show the number of clicks and which QR code was used</a:t>
            </a:r>
          </a:p>
          <a:p>
            <a:pPr marL="285750" indent="-285750">
              <a:buFont typeface="Arial"/>
              <a:buChar char="•"/>
            </a:pPr>
            <a:r>
              <a:rPr lang="en-GB">
                <a:ea typeface="+mn-lt"/>
                <a:cs typeface="Arial"/>
              </a:rPr>
              <a:t>Needs improving (WIP)</a:t>
            </a:r>
          </a:p>
          <a:p>
            <a:pPr marL="285750" indent="-285750">
              <a:buFont typeface="Arial"/>
              <a:buChar char="•"/>
            </a:pPr>
            <a:r>
              <a:rPr lang="en-GB">
                <a:ea typeface="+mn-lt"/>
                <a:cs typeface="+mn-lt"/>
                <a:hlinkClick r:id="rId4"/>
              </a:rPr>
              <a:t>https://analytics.google.com/analytics/web/#/analysis/p334704387/edit/PW7XGd5CT7KoNtfL9qvfrw</a:t>
            </a:r>
            <a:endParaRPr lang="en-GB">
              <a:ea typeface="+mn-lt"/>
              <a:cs typeface="Arial"/>
            </a:endParaRPr>
          </a:p>
          <a:p>
            <a:pPr marL="285750" indent="-285750">
              <a:buFont typeface="Arial"/>
              <a:buChar char="•"/>
            </a:pPr>
            <a:r>
              <a:rPr lang="en-GB">
                <a:ea typeface="+mn-lt"/>
                <a:cs typeface="Calibri"/>
              </a:rPr>
              <a:t>May need to be logged in as the Digital team to see the report</a:t>
            </a:r>
            <a:endParaRPr lang="en-GB">
              <a:ea typeface="Calibri"/>
              <a:cs typeface="Calibri"/>
            </a:endParaRPr>
          </a:p>
        </p:txBody>
      </p:sp>
      <p:pic>
        <p:nvPicPr>
          <p:cNvPr id="6" name="Picture 5" descr="A screenshot of a computer&#10;&#10;Description automatically generated">
            <a:extLst>
              <a:ext uri="{FF2B5EF4-FFF2-40B4-BE49-F238E27FC236}">
                <a16:creationId xmlns:a16="http://schemas.microsoft.com/office/drawing/2014/main" id="{3E167241-2D6A-5F4E-79AA-E1EE57106C61}"/>
              </a:ext>
            </a:extLst>
          </p:cNvPr>
          <p:cNvPicPr>
            <a:picLocks noChangeAspect="1"/>
          </p:cNvPicPr>
          <p:nvPr/>
        </p:nvPicPr>
        <p:blipFill>
          <a:blip r:embed="rId5"/>
          <a:stretch>
            <a:fillRect/>
          </a:stretch>
        </p:blipFill>
        <p:spPr>
          <a:xfrm>
            <a:off x="5304522" y="982039"/>
            <a:ext cx="6617291" cy="4902485"/>
          </a:xfrm>
          <a:prstGeom prst="rect">
            <a:avLst/>
          </a:prstGeom>
          <a:ln>
            <a:solidFill>
              <a:schemeClr val="bg2"/>
            </a:solidFill>
          </a:ln>
        </p:spPr>
      </p:pic>
    </p:spTree>
    <p:extLst>
      <p:ext uri="{BB962C8B-B14F-4D97-AF65-F5344CB8AC3E}">
        <p14:creationId xmlns:p14="http://schemas.microsoft.com/office/powerpoint/2010/main" val="31435329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FD04E57C2B0F4F8F7471857284E91D" ma:contentTypeVersion="18" ma:contentTypeDescription="Create a new document." ma:contentTypeScope="" ma:versionID="9550274c05c71c96d925dbe2a6a36f63">
  <xsd:schema xmlns:xsd="http://www.w3.org/2001/XMLSchema" xmlns:xs="http://www.w3.org/2001/XMLSchema" xmlns:p="http://schemas.microsoft.com/office/2006/metadata/properties" xmlns:ns2="a9b14026-4734-489e-8f15-b25a46bca782" xmlns:ns3="c8e648f4-8199-4cf4-a3ba-75450ed0a186" targetNamespace="http://schemas.microsoft.com/office/2006/metadata/properties" ma:root="true" ma:fieldsID="4993c296f0b91e50b111f37772f425d0" ns2:_="" ns3:_="">
    <xsd:import namespace="a9b14026-4734-489e-8f15-b25a46bca782"/>
    <xsd:import namespace="c8e648f4-8199-4cf4-a3ba-75450ed0a18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b14026-4734-489e-8f15-b25a46bca7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063525b-ecaa-4c61-9707-36b32d00056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e648f4-8199-4cf4-a3ba-75450ed0a18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8e21397-129c-4e2e-ad99-3b5afbbdc85e}" ma:internalName="TaxCatchAll" ma:showField="CatchAllData" ma:web="c8e648f4-8199-4cf4-a3ba-75450ed0a1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8e648f4-8199-4cf4-a3ba-75450ed0a186" xsi:nil="true"/>
    <lcf76f155ced4ddcb4097134ff3c332f xmlns="a9b14026-4734-489e-8f15-b25a46bca782">
      <Terms xmlns="http://schemas.microsoft.com/office/infopath/2007/PartnerControls"/>
    </lcf76f155ced4ddcb4097134ff3c332f>
    <SharedWithUsers xmlns="c8e648f4-8199-4cf4-a3ba-75450ed0a186">
      <UserInfo>
        <DisplayName>Heather Marshall</DisplayName>
        <AccountId>22</AccountId>
        <AccountType/>
      </UserInfo>
      <UserInfo>
        <DisplayName>Julia Armstrong</DisplayName>
        <AccountId>42</AccountId>
        <AccountType/>
      </UserInfo>
    </SharedWithUsers>
  </documentManagement>
</p:properties>
</file>

<file path=customXml/itemProps1.xml><?xml version="1.0" encoding="utf-8"?>
<ds:datastoreItem xmlns:ds="http://schemas.openxmlformats.org/officeDocument/2006/customXml" ds:itemID="{40A17EDD-26CD-4553-A1B9-546A7FAE3A0A}">
  <ds:schemaRefs>
    <ds:schemaRef ds:uri="a9b14026-4734-489e-8f15-b25a46bca782"/>
    <ds:schemaRef ds:uri="c8e648f4-8199-4cf4-a3ba-75450ed0a18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3C684CD-CE7E-4F99-8D94-D7E96E40258D}">
  <ds:schemaRefs>
    <ds:schemaRef ds:uri="http://schemas.microsoft.com/sharepoint/v3/contenttype/forms"/>
  </ds:schemaRefs>
</ds:datastoreItem>
</file>

<file path=customXml/itemProps3.xml><?xml version="1.0" encoding="utf-8"?>
<ds:datastoreItem xmlns:ds="http://schemas.openxmlformats.org/officeDocument/2006/customXml" ds:itemID="{95FB1A40-D5CA-4E52-8B07-0406F509CBE3}">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c8e648f4-8199-4cf4-a3ba-75450ed0a186"/>
    <ds:schemaRef ds:uri="a9b14026-4734-489e-8f15-b25a46bca78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1092</Words>
  <Application>Microsoft Office PowerPoint</Application>
  <PresentationFormat>Widescreen</PresentationFormat>
  <Paragraphs>375</Paragraphs>
  <Slides>31</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Arial</vt:lpstr>
      <vt:lpstr>Arial,Sans-Serif</vt:lpstr>
      <vt:lpstr>Calibri</vt:lpstr>
      <vt:lpstr>Calibri Light</vt:lpstr>
      <vt:lpstr>Courier New</vt:lpstr>
      <vt:lpstr>Segoe UI</vt:lpstr>
      <vt:lpstr>Segoe UI Semibold</vt:lpstr>
      <vt:lpstr>Segoe UI Semilight</vt:lpstr>
      <vt:lpstr>Office Theme</vt:lpstr>
      <vt:lpstr>Sprint 18 Show and Tell 14/02/2024</vt:lpstr>
      <vt:lpstr>PowerPoint Presentation</vt:lpstr>
      <vt:lpstr>PowerPoint Presentation</vt:lpstr>
      <vt:lpstr>Library bookings on Customer Contact – Updates to icons and design consistency</vt:lpstr>
      <vt:lpstr>Safeguarding in Gateshead website – Change site design and theme</vt:lpstr>
      <vt:lpstr>Safeguarding in Gateshead website – Change site design and theme</vt:lpstr>
      <vt:lpstr>PowerPoint Presentation</vt:lpstr>
      <vt:lpstr>PowerPoint Presentation</vt:lpstr>
      <vt:lpstr>PowerPoint Presentation</vt:lpstr>
      <vt:lpstr>PowerPoint Presentation</vt:lpstr>
      <vt:lpstr>Sprint 18</vt:lpstr>
      <vt:lpstr>Go Gateshead activities for February half term</vt:lpstr>
      <vt:lpstr>Gateshead Now </vt:lpstr>
      <vt:lpstr>Community Led Support</vt:lpstr>
      <vt:lpstr>Libraries bookings training materials</vt:lpstr>
      <vt:lpstr>Viewpoint online email campaign</vt:lpstr>
      <vt:lpstr>Leader's blog: February 2024</vt:lpstr>
      <vt:lpstr>Updates to carer's webpages</vt:lpstr>
      <vt:lpstr>Wireframe of gateshead.gov.uk homepage to show proposed new Information Architecture (IA)</vt:lpstr>
      <vt:lpstr>Sprint 18</vt:lpstr>
      <vt:lpstr>PowerPoint Presentation</vt:lpstr>
      <vt:lpstr>PowerPoint Presentation</vt:lpstr>
      <vt:lpstr>PowerPoint Presentation</vt:lpstr>
      <vt:lpstr>PowerPoint Presentation</vt:lpstr>
      <vt:lpstr>PowerPoint Presentation</vt:lpstr>
      <vt:lpstr>Sprint 18</vt:lpstr>
      <vt:lpstr>Sprint 18</vt:lpstr>
      <vt:lpstr>Sprint 18</vt:lpstr>
      <vt:lpstr>PowerPoint Presentation</vt:lpstr>
      <vt:lpstr>Sprint 18</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Suffolk Design Patterns</dc:title>
  <dc:creator>Andy Tipp</dc:creator>
  <cp:lastModifiedBy>Carol Thirlwell</cp:lastModifiedBy>
  <cp:revision>1</cp:revision>
  <dcterms:created xsi:type="dcterms:W3CDTF">2022-01-17T11:39:30Z</dcterms:created>
  <dcterms:modified xsi:type="dcterms:W3CDTF">2024-02-14T15:06:57Z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0x010100EBFD04E57C2B0F4F8F7471857284E91D</vt:lpwstr>
  </property>
  <property fmtid="{D5CDD505-2E9C-101B-9397-08002B2CF9AE}" pid="3" name="TaxKeyword">
    <vt:lpwstr/>
  </property>
  <property fmtid="{D5CDD505-2E9C-101B-9397-08002B2CF9AE}" pid="4" name="MediaServiceImageTags">
    <vt:lpwstr/>
  </property>
</Properties>
</file>