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07" r:id="rId5"/>
    <p:sldId id="355" r:id="rId6"/>
    <p:sldId id="392" r:id="rId7"/>
    <p:sldId id="347" r:id="rId8"/>
    <p:sldId id="393" r:id="rId9"/>
    <p:sldId id="394" r:id="rId10"/>
    <p:sldId id="395" r:id="rId11"/>
    <p:sldId id="384" r:id="rId12"/>
    <p:sldId id="388" r:id="rId13"/>
    <p:sldId id="390" r:id="rId14"/>
    <p:sldId id="389" r:id="rId15"/>
    <p:sldId id="391" r:id="rId16"/>
    <p:sldId id="383" r:id="rId17"/>
    <p:sldId id="386" r:id="rId18"/>
    <p:sldId id="361" r:id="rId19"/>
    <p:sldId id="385" r:id="rId20"/>
    <p:sldId id="387" r:id="rId21"/>
    <p:sldId id="343" r:id="rId22"/>
    <p:sldId id="3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E068D-5612-436F-B1F6-023ADD955165}" v="7" vWet="9" dt="2024-02-07T12:14:09.134"/>
    <p1510:client id="{460D8B98-10BA-B3C7-EA98-D56485DB03B7}" v="80" dt="2024-02-07T12:22:02.532"/>
    <p1510:client id="{74DB2E7A-B991-131A-4EAD-BC3721FC27F5}" v="15" dt="2024-02-07T10:21:55.322"/>
    <p1510:client id="{99DE563F-1D3E-4B0C-A42F-2FD7AB614F22}" v="55" dt="2024-02-07T13:08:20.236"/>
    <p1510:client id="{AADF3E5E-A5B1-DE58-8C39-0F46F6B05856}" v="104" dt="2024-02-06T17:49:57.211"/>
    <p1510:client id="{F0ED303E-CF71-E508-0465-85B74BCD347D}" v="27" dt="2024-02-06T17:56:18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Spence" userId="S::liamspence@gateshead.gov.uk::5fb5b2ca-048e-454e-8362-668826f9b685" providerId="AD" clId="Web-{56A582CA-DDF1-492A-84E9-D3382BC52733}"/>
    <pc:docChg chg="modSld">
      <pc:chgData name="Liam Spence" userId="S::liamspence@gateshead.gov.uk::5fb5b2ca-048e-454e-8362-668826f9b685" providerId="AD" clId="Web-{56A582CA-DDF1-492A-84E9-D3382BC52733}" dt="2024-02-06T09:24:04.432" v="534" actId="20577"/>
      <pc:docMkLst>
        <pc:docMk/>
      </pc:docMkLst>
      <pc:sldChg chg="addSp modSp">
        <pc:chgData name="Liam Spence" userId="S::liamspence@gateshead.gov.uk::5fb5b2ca-048e-454e-8362-668826f9b685" providerId="AD" clId="Web-{56A582CA-DDF1-492A-84E9-D3382BC52733}" dt="2024-02-06T09:24:04.432" v="534" actId="20577"/>
        <pc:sldMkLst>
          <pc:docMk/>
          <pc:sldMk cId="3893076789" sldId="361"/>
        </pc:sldMkLst>
        <pc:spChg chg="add mod">
          <ac:chgData name="Liam Spence" userId="S::liamspence@gateshead.gov.uk::5fb5b2ca-048e-454e-8362-668826f9b685" providerId="AD" clId="Web-{56A582CA-DDF1-492A-84E9-D3382BC52733}" dt="2024-02-06T09:24:04.432" v="534" actId="20577"/>
          <ac:spMkLst>
            <pc:docMk/>
            <pc:sldMk cId="3893076789" sldId="361"/>
            <ac:spMk id="2" creationId="{BBC1851C-B6F0-14DF-98B0-DDAAE567F8D3}"/>
          </ac:spMkLst>
        </pc:spChg>
      </pc:sldChg>
    </pc:docChg>
  </pc:docChgLst>
  <pc:docChgLst>
    <pc:chgData name="Lauren Abernethy" userId="S::laurenabernethy@gateshead.gov.uk::ef769ae7-164b-4ce2-80fe-40b84bb47324" providerId="AD" clId="Web-{74DB2E7A-B991-131A-4EAD-BC3721FC27F5}"/>
    <pc:docChg chg="modSld">
      <pc:chgData name="Lauren Abernethy" userId="S::laurenabernethy@gateshead.gov.uk::ef769ae7-164b-4ce2-80fe-40b84bb47324" providerId="AD" clId="Web-{74DB2E7A-B991-131A-4EAD-BC3721FC27F5}" dt="2024-02-07T10:21:55.322" v="263" actId="20577"/>
      <pc:docMkLst>
        <pc:docMk/>
      </pc:docMkLst>
      <pc:sldChg chg="addSp modSp">
        <pc:chgData name="Lauren Abernethy" userId="S::laurenabernethy@gateshead.gov.uk::ef769ae7-164b-4ce2-80fe-40b84bb47324" providerId="AD" clId="Web-{74DB2E7A-B991-131A-4EAD-BC3721FC27F5}" dt="2024-02-07T10:21:55.322" v="263" actId="20577"/>
        <pc:sldMkLst>
          <pc:docMk/>
          <pc:sldMk cId="674190485" sldId="384"/>
        </pc:sldMkLst>
        <pc:spChg chg="mod">
          <ac:chgData name="Lauren Abernethy" userId="S::laurenabernethy@gateshead.gov.uk::ef769ae7-164b-4ce2-80fe-40b84bb47324" providerId="AD" clId="Web-{74DB2E7A-B991-131A-4EAD-BC3721FC27F5}" dt="2024-02-07T10:21:55.322" v="263" actId="20577"/>
          <ac:spMkLst>
            <pc:docMk/>
            <pc:sldMk cId="674190485" sldId="384"/>
            <ac:spMk id="5" creationId="{1AE2A157-CCC0-4C44-91F7-F7F471A30EDB}"/>
          </ac:spMkLst>
        </pc:spChg>
        <pc:picChg chg="add mod">
          <ac:chgData name="Lauren Abernethy" userId="S::laurenabernethy@gateshead.gov.uk::ef769ae7-164b-4ce2-80fe-40b84bb47324" providerId="AD" clId="Web-{74DB2E7A-B991-131A-4EAD-BC3721FC27F5}" dt="2024-02-07T10:21:21.743" v="254" actId="1076"/>
          <ac:picMkLst>
            <pc:docMk/>
            <pc:sldMk cId="674190485" sldId="384"/>
            <ac:picMk id="2" creationId="{3C216F00-0494-2B99-46BD-8D80444E2692}"/>
          </ac:picMkLst>
        </pc:picChg>
      </pc:sldChg>
    </pc:docChg>
  </pc:docChgLst>
  <pc:docChgLst>
    <pc:chgData name="Gayle Scurfield" userId="S::gaylescurfield@gateshead.gov.uk::83b7329d-483d-4c58-b1ee-8e2c855b3b2d" providerId="AD" clId="Web-{F0ED303E-CF71-E508-0465-85B74BCD347D}"/>
    <pc:docChg chg="addSld modSld">
      <pc:chgData name="Gayle Scurfield" userId="S::gaylescurfield@gateshead.gov.uk::83b7329d-483d-4c58-b1ee-8e2c855b3b2d" providerId="AD" clId="Web-{F0ED303E-CF71-E508-0465-85B74BCD347D}" dt="2024-02-06T17:56:18.768" v="23" actId="1076"/>
      <pc:docMkLst>
        <pc:docMk/>
      </pc:docMkLst>
      <pc:sldChg chg="addSp delSp modSp">
        <pc:chgData name="Gayle Scurfield" userId="S::gaylescurfield@gateshead.gov.uk::83b7329d-483d-4c58-b1ee-8e2c855b3b2d" providerId="AD" clId="Web-{F0ED303E-CF71-E508-0465-85B74BCD347D}" dt="2024-02-06T17:53:22.655" v="7" actId="20577"/>
        <pc:sldMkLst>
          <pc:docMk/>
          <pc:sldMk cId="1754764353" sldId="347"/>
        </pc:sldMkLst>
        <pc:spChg chg="mod">
          <ac:chgData name="Gayle Scurfield" userId="S::gaylescurfield@gateshead.gov.uk::83b7329d-483d-4c58-b1ee-8e2c855b3b2d" providerId="AD" clId="Web-{F0ED303E-CF71-E508-0465-85B74BCD347D}" dt="2024-02-06T17:53:22.655" v="7" actId="20577"/>
          <ac:spMkLst>
            <pc:docMk/>
            <pc:sldMk cId="1754764353" sldId="347"/>
            <ac:spMk id="5" creationId="{1AE2A157-CCC0-4C44-91F7-F7F471A30EDB}"/>
          </ac:spMkLst>
        </pc:spChg>
        <pc:picChg chg="del">
          <ac:chgData name="Gayle Scurfield" userId="S::gaylescurfield@gateshead.gov.uk::83b7329d-483d-4c58-b1ee-8e2c855b3b2d" providerId="AD" clId="Web-{F0ED303E-CF71-E508-0465-85B74BCD347D}" dt="2024-02-06T17:52:58.248" v="1"/>
          <ac:picMkLst>
            <pc:docMk/>
            <pc:sldMk cId="1754764353" sldId="347"/>
            <ac:picMk id="2" creationId="{6DB1B423-1B80-84DA-5CC7-8B63E0D4F87D}"/>
          </ac:picMkLst>
        </pc:picChg>
        <pc:picChg chg="add mod">
          <ac:chgData name="Gayle Scurfield" userId="S::gaylescurfield@gateshead.gov.uk::83b7329d-483d-4c58-b1ee-8e2c855b3b2d" providerId="AD" clId="Web-{F0ED303E-CF71-E508-0465-85B74BCD347D}" dt="2024-02-06T17:53:06.076" v="4" actId="1076"/>
          <ac:picMkLst>
            <pc:docMk/>
            <pc:sldMk cId="1754764353" sldId="347"/>
            <ac:picMk id="7" creationId="{BDD75E64-5C5E-26A3-A6AA-F559F0D1901E}"/>
          </ac:picMkLst>
        </pc:picChg>
      </pc:sldChg>
      <pc:sldChg chg="addSp delSp modSp add replId">
        <pc:chgData name="Gayle Scurfield" userId="S::gaylescurfield@gateshead.gov.uk::83b7329d-483d-4c58-b1ee-8e2c855b3b2d" providerId="AD" clId="Web-{F0ED303E-CF71-E508-0465-85B74BCD347D}" dt="2024-02-06T17:56:18.768" v="23" actId="1076"/>
        <pc:sldMkLst>
          <pc:docMk/>
          <pc:sldMk cId="2041431126" sldId="392"/>
        </pc:sldMkLst>
        <pc:spChg chg="mod">
          <ac:chgData name="Gayle Scurfield" userId="S::gaylescurfield@gateshead.gov.uk::83b7329d-483d-4c58-b1ee-8e2c855b3b2d" providerId="AD" clId="Web-{F0ED303E-CF71-E508-0465-85B74BCD347D}" dt="2024-02-06T17:56:09.112" v="20" actId="1076"/>
          <ac:spMkLst>
            <pc:docMk/>
            <pc:sldMk cId="2041431126" sldId="392"/>
            <ac:spMk id="5" creationId="{1AE2A157-CCC0-4C44-91F7-F7F471A30EDB}"/>
          </ac:spMkLst>
        </pc:spChg>
        <pc:spChg chg="mod">
          <ac:chgData name="Gayle Scurfield" userId="S::gaylescurfield@gateshead.gov.uk::83b7329d-483d-4c58-b1ee-8e2c855b3b2d" providerId="AD" clId="Web-{F0ED303E-CF71-E508-0465-85B74BCD347D}" dt="2024-02-06T17:55:59.252" v="19" actId="14100"/>
          <ac:spMkLst>
            <pc:docMk/>
            <pc:sldMk cId="2041431126" sldId="392"/>
            <ac:spMk id="14" creationId="{D5AA4E39-3E88-07A4-1E1D-27A9C82416BD}"/>
          </ac:spMkLst>
        </pc:spChg>
        <pc:picChg chg="add mod">
          <ac:chgData name="Gayle Scurfield" userId="S::gaylescurfield@gateshead.gov.uk::83b7329d-483d-4c58-b1ee-8e2c855b3b2d" providerId="AD" clId="Web-{F0ED303E-CF71-E508-0465-85B74BCD347D}" dt="2024-02-06T17:56:18.768" v="23" actId="1076"/>
          <ac:picMkLst>
            <pc:docMk/>
            <pc:sldMk cId="2041431126" sldId="392"/>
            <ac:picMk id="2" creationId="{312DE750-29D7-6C28-E157-7269A509463A}"/>
          </ac:picMkLst>
        </pc:picChg>
        <pc:picChg chg="del mod">
          <ac:chgData name="Gayle Scurfield" userId="S::gaylescurfield@gateshead.gov.uk::83b7329d-483d-4c58-b1ee-8e2c855b3b2d" providerId="AD" clId="Web-{F0ED303E-CF71-E508-0465-85B74BCD347D}" dt="2024-02-06T17:55:03.735" v="10"/>
          <ac:picMkLst>
            <pc:docMk/>
            <pc:sldMk cId="2041431126" sldId="392"/>
            <ac:picMk id="3" creationId="{4E013B58-1E19-555F-5A62-DF1DABAD0D49}"/>
          </ac:picMkLst>
        </pc:picChg>
        <pc:picChg chg="del">
          <ac:chgData name="Gayle Scurfield" userId="S::gaylescurfield@gateshead.gov.uk::83b7329d-483d-4c58-b1ee-8e2c855b3b2d" providerId="AD" clId="Web-{F0ED303E-CF71-E508-0465-85B74BCD347D}" dt="2024-02-06T17:55:05.313" v="11"/>
          <ac:picMkLst>
            <pc:docMk/>
            <pc:sldMk cId="2041431126" sldId="392"/>
            <ac:picMk id="7" creationId="{BDD75E64-5C5E-26A3-A6AA-F559F0D1901E}"/>
          </ac:picMkLst>
        </pc:picChg>
      </pc:sldChg>
    </pc:docChg>
  </pc:docChgLst>
  <pc:docChgLst>
    <pc:chgData name="Peter Stranney" userId="S::peterstranney@gateshead.gov.uk::21c63db0-b396-4c8e-a1db-8581b0a941e0" providerId="AD" clId="Web-{9F95AD4E-3B91-CF89-C1D4-BAF94F923CE4}"/>
    <pc:docChg chg="addSld modSld">
      <pc:chgData name="Peter Stranney" userId="S::peterstranney@gateshead.gov.uk::21c63db0-b396-4c8e-a1db-8581b0a941e0" providerId="AD" clId="Web-{9F95AD4E-3B91-CF89-C1D4-BAF94F923CE4}" dt="2024-02-06T10:04:37.825" v="563" actId="1076"/>
      <pc:docMkLst>
        <pc:docMk/>
      </pc:docMkLst>
      <pc:sldChg chg="modSp add replId">
        <pc:chgData name="Peter Stranney" userId="S::peterstranney@gateshead.gov.uk::21c63db0-b396-4c8e-a1db-8581b0a941e0" providerId="AD" clId="Web-{9F95AD4E-3B91-CF89-C1D4-BAF94F923CE4}" dt="2024-02-06T10:04:37.825" v="563" actId="1076"/>
        <pc:sldMkLst>
          <pc:docMk/>
          <pc:sldMk cId="2311229859" sldId="385"/>
        </pc:sldMkLst>
        <pc:spChg chg="mod">
          <ac:chgData name="Peter Stranney" userId="S::peterstranney@gateshead.gov.uk::21c63db0-b396-4c8e-a1db-8581b0a941e0" providerId="AD" clId="Web-{9F95AD4E-3B91-CF89-C1D4-BAF94F923CE4}" dt="2024-02-06T10:04:37.825" v="563" actId="1076"/>
          <ac:spMkLst>
            <pc:docMk/>
            <pc:sldMk cId="2311229859" sldId="385"/>
            <ac:spMk id="2" creationId="{BBC1851C-B6F0-14DF-98B0-DDAAE567F8D3}"/>
          </ac:spMkLst>
        </pc:spChg>
        <pc:spChg chg="mod">
          <ac:chgData name="Peter Stranney" userId="S::peterstranney@gateshead.gov.uk::21c63db0-b396-4c8e-a1db-8581b0a941e0" providerId="AD" clId="Web-{9F95AD4E-3B91-CF89-C1D4-BAF94F923CE4}" dt="2024-02-06T10:04:23.449" v="559" actId="1076"/>
          <ac:spMkLst>
            <pc:docMk/>
            <pc:sldMk cId="2311229859" sldId="385"/>
            <ac:spMk id="4" creationId="{FCB7B593-41AD-A65C-EDFB-5E88B9B51A0D}"/>
          </ac:spMkLst>
        </pc:spChg>
        <pc:spChg chg="mod">
          <ac:chgData name="Peter Stranney" userId="S::peterstranney@gateshead.gov.uk::21c63db0-b396-4c8e-a1db-8581b0a941e0" providerId="AD" clId="Web-{9F95AD4E-3B91-CF89-C1D4-BAF94F923CE4}" dt="2024-02-06T10:04:27.746" v="561" actId="1076"/>
          <ac:spMkLst>
            <pc:docMk/>
            <pc:sldMk cId="2311229859" sldId="385"/>
            <ac:spMk id="14" creationId="{3B643556-7DE1-C74D-BB25-56B34CA5ED26}"/>
          </ac:spMkLst>
        </pc:spChg>
        <pc:cxnChg chg="mod">
          <ac:chgData name="Peter Stranney" userId="S::peterstranney@gateshead.gov.uk::21c63db0-b396-4c8e-a1db-8581b0a941e0" providerId="AD" clId="Web-{9F95AD4E-3B91-CF89-C1D4-BAF94F923CE4}" dt="2024-02-06T10:04:27.730" v="560" actId="1076"/>
          <ac:cxnSpMkLst>
            <pc:docMk/>
            <pc:sldMk cId="2311229859" sldId="385"/>
            <ac:cxnSpMk id="9" creationId="{25A44589-1425-A97C-FABA-A506C5005B7A}"/>
          </ac:cxnSpMkLst>
        </pc:cxnChg>
      </pc:sldChg>
    </pc:docChg>
  </pc:docChgLst>
  <pc:docChgLst>
    <pc:chgData name="Gayle Scurfield" userId="S::gaylescurfield@gateshead.gov.uk::83b7329d-483d-4c58-b1ee-8e2c855b3b2d" providerId="AD" clId="Web-{3D1E6DF4-BE34-3170-576A-96BB5E203E82}"/>
    <pc:docChg chg="addSld modSld">
      <pc:chgData name="Gayle Scurfield" userId="S::gaylescurfield@gateshead.gov.uk::83b7329d-483d-4c58-b1ee-8e2c855b3b2d" providerId="AD" clId="Web-{3D1E6DF4-BE34-3170-576A-96BB5E203E82}" dt="2024-02-05T17:31:24.521" v="51" actId="20577"/>
      <pc:docMkLst>
        <pc:docMk/>
      </pc:docMkLst>
      <pc:sldChg chg="addSp modSp">
        <pc:chgData name="Gayle Scurfield" userId="S::gaylescurfield@gateshead.gov.uk::83b7329d-483d-4c58-b1ee-8e2c855b3b2d" providerId="AD" clId="Web-{3D1E6DF4-BE34-3170-576A-96BB5E203E82}" dt="2024-02-05T17:28:28.447" v="12" actId="14100"/>
        <pc:sldMkLst>
          <pc:docMk/>
          <pc:sldMk cId="1754764353" sldId="347"/>
        </pc:sldMkLst>
        <pc:spChg chg="mod">
          <ac:chgData name="Gayle Scurfield" userId="S::gaylescurfield@gateshead.gov.uk::83b7329d-483d-4c58-b1ee-8e2c855b3b2d" providerId="AD" clId="Web-{3D1E6DF4-BE34-3170-576A-96BB5E203E82}" dt="2024-02-05T17:24:48.652" v="7" actId="20577"/>
          <ac:spMkLst>
            <pc:docMk/>
            <pc:sldMk cId="1754764353" sldId="347"/>
            <ac:spMk id="5" creationId="{1AE2A157-CCC0-4C44-91F7-F7F471A30EDB}"/>
          </ac:spMkLst>
        </pc:spChg>
        <pc:picChg chg="add mod">
          <ac:chgData name="Gayle Scurfield" userId="S::gaylescurfield@gateshead.gov.uk::83b7329d-483d-4c58-b1ee-8e2c855b3b2d" providerId="AD" clId="Web-{3D1E6DF4-BE34-3170-576A-96BB5E203E82}" dt="2024-02-05T17:28:28.447" v="12" actId="14100"/>
          <ac:picMkLst>
            <pc:docMk/>
            <pc:sldMk cId="1754764353" sldId="347"/>
            <ac:picMk id="2" creationId="{6DB1B423-1B80-84DA-5CC7-8B63E0D4F87D}"/>
          </ac:picMkLst>
        </pc:picChg>
        <pc:picChg chg="add mod">
          <ac:chgData name="Gayle Scurfield" userId="S::gaylescurfield@gateshead.gov.uk::83b7329d-483d-4c58-b1ee-8e2c855b3b2d" providerId="AD" clId="Web-{3D1E6DF4-BE34-3170-576A-96BB5E203E82}" dt="2024-02-05T17:28:20.931" v="10" actId="1076"/>
          <ac:picMkLst>
            <pc:docMk/>
            <pc:sldMk cId="1754764353" sldId="347"/>
            <ac:picMk id="3" creationId="{4E013B58-1E19-555F-5A62-DF1DABAD0D49}"/>
          </ac:picMkLst>
        </pc:picChg>
      </pc:sldChg>
      <pc:sldChg chg="delSp modSp add replId">
        <pc:chgData name="Gayle Scurfield" userId="S::gaylescurfield@gateshead.gov.uk::83b7329d-483d-4c58-b1ee-8e2c855b3b2d" providerId="AD" clId="Web-{3D1E6DF4-BE34-3170-576A-96BB5E203E82}" dt="2024-02-05T17:31:05.926" v="47" actId="14100"/>
        <pc:sldMkLst>
          <pc:docMk/>
          <pc:sldMk cId="3710702684" sldId="383"/>
        </pc:sldMkLst>
        <pc:spChg chg="mod">
          <ac:chgData name="Gayle Scurfield" userId="S::gaylescurfield@gateshead.gov.uk::83b7329d-483d-4c58-b1ee-8e2c855b3b2d" providerId="AD" clId="Web-{3D1E6DF4-BE34-3170-576A-96BB5E203E82}" dt="2024-02-05T17:31:05.926" v="47" actId="14100"/>
          <ac:spMkLst>
            <pc:docMk/>
            <pc:sldMk cId="3710702684" sldId="383"/>
            <ac:spMk id="5" creationId="{1AE2A157-CCC0-4C44-91F7-F7F471A30EDB}"/>
          </ac:spMkLst>
        </pc:spChg>
        <pc:spChg chg="mod">
          <ac:chgData name="Gayle Scurfield" userId="S::gaylescurfield@gateshead.gov.uk::83b7329d-483d-4c58-b1ee-8e2c855b3b2d" providerId="AD" clId="Web-{3D1E6DF4-BE34-3170-576A-96BB5E203E82}" dt="2024-02-05T17:30:12.173" v="16" actId="20577"/>
          <ac:spMkLst>
            <pc:docMk/>
            <pc:sldMk cId="3710702684" sldId="383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3D1E6DF4-BE34-3170-576A-96BB5E203E82}" dt="2024-02-05T17:29:52.124" v="15"/>
          <ac:picMkLst>
            <pc:docMk/>
            <pc:sldMk cId="3710702684" sldId="383"/>
            <ac:picMk id="2" creationId="{6DB1B423-1B80-84DA-5CC7-8B63E0D4F87D}"/>
          </ac:picMkLst>
        </pc:picChg>
        <pc:picChg chg="del">
          <ac:chgData name="Gayle Scurfield" userId="S::gaylescurfield@gateshead.gov.uk::83b7329d-483d-4c58-b1ee-8e2c855b3b2d" providerId="AD" clId="Web-{3D1E6DF4-BE34-3170-576A-96BB5E203E82}" dt="2024-02-05T17:29:50.499" v="14"/>
          <ac:picMkLst>
            <pc:docMk/>
            <pc:sldMk cId="3710702684" sldId="383"/>
            <ac:picMk id="3" creationId="{4E013B58-1E19-555F-5A62-DF1DABAD0D49}"/>
          </ac:picMkLst>
        </pc:picChg>
      </pc:sldChg>
      <pc:sldChg chg="delSp modSp add replId">
        <pc:chgData name="Gayle Scurfield" userId="S::gaylescurfield@gateshead.gov.uk::83b7329d-483d-4c58-b1ee-8e2c855b3b2d" providerId="AD" clId="Web-{3D1E6DF4-BE34-3170-576A-96BB5E203E82}" dt="2024-02-05T17:31:24.521" v="51" actId="20577"/>
        <pc:sldMkLst>
          <pc:docMk/>
          <pc:sldMk cId="674190485" sldId="384"/>
        </pc:sldMkLst>
        <pc:spChg chg="mod">
          <ac:chgData name="Gayle Scurfield" userId="S::gaylescurfield@gateshead.gov.uk::83b7329d-483d-4c58-b1ee-8e2c855b3b2d" providerId="AD" clId="Web-{3D1E6DF4-BE34-3170-576A-96BB5E203E82}" dt="2024-02-05T17:31:24.521" v="51" actId="20577"/>
          <ac:spMkLst>
            <pc:docMk/>
            <pc:sldMk cId="674190485" sldId="384"/>
            <ac:spMk id="5" creationId="{1AE2A157-CCC0-4C44-91F7-F7F471A30EDB}"/>
          </ac:spMkLst>
        </pc:spChg>
        <pc:picChg chg="del">
          <ac:chgData name="Gayle Scurfield" userId="S::gaylescurfield@gateshead.gov.uk::83b7329d-483d-4c58-b1ee-8e2c855b3b2d" providerId="AD" clId="Web-{3D1E6DF4-BE34-3170-576A-96BB5E203E82}" dt="2024-02-05T17:31:19.005" v="50"/>
          <ac:picMkLst>
            <pc:docMk/>
            <pc:sldMk cId="674190485" sldId="384"/>
            <ac:picMk id="2" creationId="{6DB1B423-1B80-84DA-5CC7-8B63E0D4F87D}"/>
          </ac:picMkLst>
        </pc:picChg>
        <pc:picChg chg="del">
          <ac:chgData name="Gayle Scurfield" userId="S::gaylescurfield@gateshead.gov.uk::83b7329d-483d-4c58-b1ee-8e2c855b3b2d" providerId="AD" clId="Web-{3D1E6DF4-BE34-3170-576A-96BB5E203E82}" dt="2024-02-05T17:31:17.989" v="49"/>
          <ac:picMkLst>
            <pc:docMk/>
            <pc:sldMk cId="674190485" sldId="384"/>
            <ac:picMk id="3" creationId="{4E013B58-1E19-555F-5A62-DF1DABAD0D49}"/>
          </ac:picMkLst>
        </pc:picChg>
      </pc:sldChg>
    </pc:docChg>
  </pc:docChgLst>
  <pc:docChgLst>
    <pc:chgData name="Kerrie Slavin" userId="S::kerrieslavin@gateshead.gov.uk::085db01d-3b86-45ce-9a34-51f429f25f9c" providerId="AD" clId="Web-{AADF3E5E-A5B1-DE58-8C39-0F46F6B05856}"/>
    <pc:docChg chg="addSld modSld">
      <pc:chgData name="Kerrie Slavin" userId="S::kerrieslavin@gateshead.gov.uk::085db01d-3b86-45ce-9a34-51f429f25f9c" providerId="AD" clId="Web-{AADF3E5E-A5B1-DE58-8C39-0F46F6B05856}" dt="2024-02-06T17:49:57.211" v="91" actId="1076"/>
      <pc:docMkLst>
        <pc:docMk/>
      </pc:docMkLst>
      <pc:sldChg chg="modSp">
        <pc:chgData name="Kerrie Slavin" userId="S::kerrieslavin@gateshead.gov.uk::085db01d-3b86-45ce-9a34-51f429f25f9c" providerId="AD" clId="Web-{AADF3E5E-A5B1-DE58-8C39-0F46F6B05856}" dt="2024-02-06T17:27:03.924" v="6" actId="20577"/>
        <pc:sldMkLst>
          <pc:docMk/>
          <pc:sldMk cId="3893076789" sldId="361"/>
        </pc:sldMkLst>
        <pc:spChg chg="mod">
          <ac:chgData name="Kerrie Slavin" userId="S::kerrieslavin@gateshead.gov.uk::085db01d-3b86-45ce-9a34-51f429f25f9c" providerId="AD" clId="Web-{AADF3E5E-A5B1-DE58-8C39-0F46F6B05856}" dt="2024-02-06T17:27:03.924" v="6" actId="20577"/>
          <ac:spMkLst>
            <pc:docMk/>
            <pc:sldMk cId="3893076789" sldId="361"/>
            <ac:spMk id="2" creationId="{BBC1851C-B6F0-14DF-98B0-DDAAE567F8D3}"/>
          </ac:spMkLst>
        </pc:spChg>
      </pc:sldChg>
      <pc:sldChg chg="addSp modSp add replId">
        <pc:chgData name="Kerrie Slavin" userId="S::kerrieslavin@gateshead.gov.uk::085db01d-3b86-45ce-9a34-51f429f25f9c" providerId="AD" clId="Web-{AADF3E5E-A5B1-DE58-8C39-0F46F6B05856}" dt="2024-02-06T17:42:29.605" v="55" actId="1076"/>
        <pc:sldMkLst>
          <pc:docMk/>
          <pc:sldMk cId="18596664" sldId="388"/>
        </pc:sldMkLst>
        <pc:spChg chg="mod">
          <ac:chgData name="Kerrie Slavin" userId="S::kerrieslavin@gateshead.gov.uk::085db01d-3b86-45ce-9a34-51f429f25f9c" providerId="AD" clId="Web-{AADF3E5E-A5B1-DE58-8C39-0F46F6B05856}" dt="2024-02-06T17:42:15.620" v="53" actId="14100"/>
          <ac:spMkLst>
            <pc:docMk/>
            <pc:sldMk cId="18596664" sldId="388"/>
            <ac:spMk id="5" creationId="{1AE2A157-CCC0-4C44-91F7-F7F471A30EDB}"/>
          </ac:spMkLst>
        </pc:spChg>
        <pc:picChg chg="add mod">
          <ac:chgData name="Kerrie Slavin" userId="S::kerrieslavin@gateshead.gov.uk::085db01d-3b86-45ce-9a34-51f429f25f9c" providerId="AD" clId="Web-{AADF3E5E-A5B1-DE58-8C39-0F46F6B05856}" dt="2024-02-06T17:42:29.605" v="55" actId="1076"/>
          <ac:picMkLst>
            <pc:docMk/>
            <pc:sldMk cId="18596664" sldId="388"/>
            <ac:picMk id="2" creationId="{A4EF4F6B-E6E5-22E8-5B3E-8E128DB056EC}"/>
          </ac:picMkLst>
        </pc:picChg>
      </pc:sldChg>
      <pc:sldChg chg="addSp modSp add replId">
        <pc:chgData name="Kerrie Slavin" userId="S::kerrieslavin@gateshead.gov.uk::085db01d-3b86-45ce-9a34-51f429f25f9c" providerId="AD" clId="Web-{AADF3E5E-A5B1-DE58-8C39-0F46F6B05856}" dt="2024-02-06T17:47:51.864" v="78" actId="14100"/>
        <pc:sldMkLst>
          <pc:docMk/>
          <pc:sldMk cId="2057665180" sldId="389"/>
        </pc:sldMkLst>
        <pc:spChg chg="mod">
          <ac:chgData name="Kerrie Slavin" userId="S::kerrieslavin@gateshead.gov.uk::085db01d-3b86-45ce-9a34-51f429f25f9c" providerId="AD" clId="Web-{AADF3E5E-A5B1-DE58-8C39-0F46F6B05856}" dt="2024-02-06T17:44:08.920" v="65" actId="20577"/>
          <ac:spMkLst>
            <pc:docMk/>
            <pc:sldMk cId="2057665180" sldId="389"/>
            <ac:spMk id="5" creationId="{1AE2A157-CCC0-4C44-91F7-F7F471A30EDB}"/>
          </ac:spMkLst>
        </pc:spChg>
        <pc:picChg chg="add mod">
          <ac:chgData name="Kerrie Slavin" userId="S::kerrieslavin@gateshead.gov.uk::085db01d-3b86-45ce-9a34-51f429f25f9c" providerId="AD" clId="Web-{AADF3E5E-A5B1-DE58-8C39-0F46F6B05856}" dt="2024-02-06T17:47:51.864" v="78" actId="14100"/>
          <ac:picMkLst>
            <pc:docMk/>
            <pc:sldMk cId="2057665180" sldId="389"/>
            <ac:picMk id="2" creationId="{0A730FBE-8AE0-5AEF-E1A7-A61F4BFA59EC}"/>
          </ac:picMkLst>
        </pc:picChg>
        <pc:picChg chg="add mod">
          <ac:chgData name="Kerrie Slavin" userId="S::kerrieslavin@gateshead.gov.uk::085db01d-3b86-45ce-9a34-51f429f25f9c" providerId="AD" clId="Web-{AADF3E5E-A5B1-DE58-8C39-0F46F6B05856}" dt="2024-02-06T17:47:44.832" v="76" actId="14100"/>
          <ac:picMkLst>
            <pc:docMk/>
            <pc:sldMk cId="2057665180" sldId="389"/>
            <ac:picMk id="3" creationId="{9313BA98-CD13-A8AB-D4B2-15B6FDF24738}"/>
          </ac:picMkLst>
        </pc:picChg>
      </pc:sldChg>
      <pc:sldChg chg="addSp delSp modSp add replId">
        <pc:chgData name="Kerrie Slavin" userId="S::kerrieslavin@gateshead.gov.uk::085db01d-3b86-45ce-9a34-51f429f25f9c" providerId="AD" clId="Web-{AADF3E5E-A5B1-DE58-8C39-0F46F6B05856}" dt="2024-02-06T17:43:27.607" v="61" actId="1076"/>
        <pc:sldMkLst>
          <pc:docMk/>
          <pc:sldMk cId="3699977273" sldId="390"/>
        </pc:sldMkLst>
        <pc:picChg chg="del">
          <ac:chgData name="Kerrie Slavin" userId="S::kerrieslavin@gateshead.gov.uk::085db01d-3b86-45ce-9a34-51f429f25f9c" providerId="AD" clId="Web-{AADF3E5E-A5B1-DE58-8C39-0F46F6B05856}" dt="2024-02-06T17:43:13.138" v="57"/>
          <ac:picMkLst>
            <pc:docMk/>
            <pc:sldMk cId="3699977273" sldId="390"/>
            <ac:picMk id="2" creationId="{A4EF4F6B-E6E5-22E8-5B3E-8E128DB056EC}"/>
          </ac:picMkLst>
        </pc:picChg>
        <pc:picChg chg="add mod">
          <ac:chgData name="Kerrie Slavin" userId="S::kerrieslavin@gateshead.gov.uk::085db01d-3b86-45ce-9a34-51f429f25f9c" providerId="AD" clId="Web-{AADF3E5E-A5B1-DE58-8C39-0F46F6B05856}" dt="2024-02-06T17:43:27.607" v="61" actId="1076"/>
          <ac:picMkLst>
            <pc:docMk/>
            <pc:sldMk cId="3699977273" sldId="390"/>
            <ac:picMk id="3" creationId="{2B72BE9C-795B-3AB4-F512-D0C0AF32FFE6}"/>
          </ac:picMkLst>
        </pc:picChg>
      </pc:sldChg>
      <pc:sldChg chg="addSp delSp modSp add replId">
        <pc:chgData name="Kerrie Slavin" userId="S::kerrieslavin@gateshead.gov.uk::085db01d-3b86-45ce-9a34-51f429f25f9c" providerId="AD" clId="Web-{AADF3E5E-A5B1-DE58-8C39-0F46F6B05856}" dt="2024-02-06T17:49:57.211" v="91" actId="1076"/>
        <pc:sldMkLst>
          <pc:docMk/>
          <pc:sldMk cId="3398375726" sldId="391"/>
        </pc:sldMkLst>
        <pc:spChg chg="mod">
          <ac:chgData name="Kerrie Slavin" userId="S::kerrieslavin@gateshead.gov.uk::085db01d-3b86-45ce-9a34-51f429f25f9c" providerId="AD" clId="Web-{AADF3E5E-A5B1-DE58-8C39-0F46F6B05856}" dt="2024-02-06T17:49:52.477" v="90" actId="1076"/>
          <ac:spMkLst>
            <pc:docMk/>
            <pc:sldMk cId="3398375726" sldId="391"/>
            <ac:spMk id="5" creationId="{1AE2A157-CCC0-4C44-91F7-F7F471A30EDB}"/>
          </ac:spMkLst>
        </pc:spChg>
        <pc:picChg chg="del">
          <ac:chgData name="Kerrie Slavin" userId="S::kerrieslavin@gateshead.gov.uk::085db01d-3b86-45ce-9a34-51f429f25f9c" providerId="AD" clId="Web-{AADF3E5E-A5B1-DE58-8C39-0F46F6B05856}" dt="2024-02-06T17:48:14.177" v="81"/>
          <ac:picMkLst>
            <pc:docMk/>
            <pc:sldMk cId="3398375726" sldId="391"/>
            <ac:picMk id="2" creationId="{0A730FBE-8AE0-5AEF-E1A7-A61F4BFA59EC}"/>
          </ac:picMkLst>
        </pc:picChg>
        <pc:picChg chg="del">
          <ac:chgData name="Kerrie Slavin" userId="S::kerrieslavin@gateshead.gov.uk::085db01d-3b86-45ce-9a34-51f429f25f9c" providerId="AD" clId="Web-{AADF3E5E-A5B1-DE58-8C39-0F46F6B05856}" dt="2024-02-06T17:48:13.505" v="80"/>
          <ac:picMkLst>
            <pc:docMk/>
            <pc:sldMk cId="3398375726" sldId="391"/>
            <ac:picMk id="3" creationId="{9313BA98-CD13-A8AB-D4B2-15B6FDF24738}"/>
          </ac:picMkLst>
        </pc:picChg>
        <pc:picChg chg="add mod">
          <ac:chgData name="Kerrie Slavin" userId="S::kerrieslavin@gateshead.gov.uk::085db01d-3b86-45ce-9a34-51f429f25f9c" providerId="AD" clId="Web-{AADF3E5E-A5B1-DE58-8C39-0F46F6B05856}" dt="2024-02-06T17:49:57.211" v="91" actId="1076"/>
          <ac:picMkLst>
            <pc:docMk/>
            <pc:sldMk cId="3398375726" sldId="391"/>
            <ac:picMk id="7" creationId="{4E75AA4E-604D-DB4C-2DA3-B191E8EE357A}"/>
          </ac:picMkLst>
        </pc:picChg>
      </pc:sldChg>
    </pc:docChg>
  </pc:docChgLst>
  <pc:docChgLst>
    <pc:chgData name="Gary Williamson" userId="S::garywilliamson@gateshead.gov.uk::c6dcb423-35b4-482e-bf0f-fc2b76204455" providerId="AD" clId="Web-{DE0815AF-DDED-4136-BB05-046BF8B118F4}"/>
    <pc:docChg chg="delSld modSld">
      <pc:chgData name="Gary Williamson" userId="S::garywilliamson@gateshead.gov.uk::c6dcb423-35b4-482e-bf0f-fc2b76204455" providerId="AD" clId="Web-{DE0815AF-DDED-4136-BB05-046BF8B118F4}" dt="2024-01-25T13:04:56.441" v="54"/>
      <pc:docMkLst>
        <pc:docMk/>
      </pc:docMkLst>
      <pc:sldChg chg="modSp">
        <pc:chgData name="Gary Williamson" userId="S::garywilliamson@gateshead.gov.uk::c6dcb423-35b4-482e-bf0f-fc2b76204455" providerId="AD" clId="Web-{DE0815AF-DDED-4136-BB05-046BF8B118F4}" dt="2024-01-25T13:01:57.622" v="7" actId="20577"/>
        <pc:sldMkLst>
          <pc:docMk/>
          <pc:sldMk cId="3621879490" sldId="307"/>
        </pc:sldMkLst>
        <pc:spChg chg="mod">
          <ac:chgData name="Gary Williamson" userId="S::garywilliamson@gateshead.gov.uk::c6dcb423-35b4-482e-bf0f-fc2b76204455" providerId="AD" clId="Web-{DE0815AF-DDED-4136-BB05-046BF8B118F4}" dt="2024-01-25T13:01:57.622" v="7" actId="20577"/>
          <ac:spMkLst>
            <pc:docMk/>
            <pc:sldMk cId="3621879490" sldId="307"/>
            <ac:spMk id="2" creationId="{6C0841FB-07D5-45A3-B07F-6A2333F45387}"/>
          </ac:spMkLst>
        </pc:spChg>
        <pc:picChg chg="mod">
          <ac:chgData name="Gary Williamson" userId="S::garywilliamson@gateshead.gov.uk::c6dcb423-35b4-482e-bf0f-fc2b76204455" providerId="AD" clId="Web-{DE0815AF-DDED-4136-BB05-046BF8B118F4}" dt="2024-01-25T13:01:54.075" v="5" actId="1076"/>
          <ac:picMkLst>
            <pc:docMk/>
            <pc:sldMk cId="3621879490" sldId="307"/>
            <ac:picMk id="5" creationId="{18CA97BE-5531-84DB-970F-4E75E12EC3D0}"/>
          </ac:picMkLst>
        </pc:picChg>
      </pc:sldChg>
      <pc:sldChg chg="del">
        <pc:chgData name="Gary Williamson" userId="S::garywilliamson@gateshead.gov.uk::c6dcb423-35b4-482e-bf0f-fc2b76204455" providerId="AD" clId="Web-{DE0815AF-DDED-4136-BB05-046BF8B118F4}" dt="2024-01-25T13:02:45.718" v="21"/>
        <pc:sldMkLst>
          <pc:docMk/>
          <pc:sldMk cId="1016765850" sldId="342"/>
        </pc:sldMkLst>
      </pc:sldChg>
      <pc:sldChg chg="modSp">
        <pc:chgData name="Gary Williamson" userId="S::garywilliamson@gateshead.gov.uk::c6dcb423-35b4-482e-bf0f-fc2b76204455" providerId="AD" clId="Web-{DE0815AF-DDED-4136-BB05-046BF8B118F4}" dt="2024-01-25T13:04:56.441" v="54"/>
        <pc:sldMkLst>
          <pc:docMk/>
          <pc:sldMk cId="364546681" sldId="343"/>
        </pc:sldMkLst>
        <pc:spChg chg="mod">
          <ac:chgData name="Gary Williamson" userId="S::garywilliamson@gateshead.gov.uk::c6dcb423-35b4-482e-bf0f-fc2b76204455" providerId="AD" clId="Web-{DE0815AF-DDED-4136-BB05-046BF8B118F4}" dt="2024-01-25T13:04:56.441" v="54"/>
          <ac:spMkLst>
            <pc:docMk/>
            <pc:sldMk cId="364546681" sldId="343"/>
            <ac:spMk id="4" creationId="{9CEBC2A7-3EBB-4DAE-982F-51757A50CB72}"/>
          </ac:spMkLst>
        </pc:spChg>
        <pc:spChg chg="mod">
          <ac:chgData name="Gary Williamson" userId="S::garywilliamson@gateshead.gov.uk::c6dcb423-35b4-482e-bf0f-fc2b76204455" providerId="AD" clId="Web-{DE0815AF-DDED-4136-BB05-046BF8B118F4}" dt="2024-01-25T13:04:25.861" v="53" actId="20577"/>
          <ac:spMkLst>
            <pc:docMk/>
            <pc:sldMk cId="364546681" sldId="343"/>
            <ac:spMk id="5" creationId="{1AE2A157-CCC0-4C44-91F7-F7F471A30EDB}"/>
          </ac:spMkLst>
        </pc:spChg>
      </pc:sldChg>
      <pc:sldChg chg="addSp delSp modSp">
        <pc:chgData name="Gary Williamson" userId="S::garywilliamson@gateshead.gov.uk::c6dcb423-35b4-482e-bf0f-fc2b76204455" providerId="AD" clId="Web-{DE0815AF-DDED-4136-BB05-046BF8B118F4}" dt="2024-01-25T13:04:56.441" v="54"/>
        <pc:sldMkLst>
          <pc:docMk/>
          <pc:sldMk cId="1754764353" sldId="347"/>
        </pc:sldMkLst>
        <pc:spChg chg="mod">
          <ac:chgData name="Gary Williamson" userId="S::garywilliamson@gateshead.gov.uk::c6dcb423-35b4-482e-bf0f-fc2b76204455" providerId="AD" clId="Web-{DE0815AF-DDED-4136-BB05-046BF8B118F4}" dt="2024-01-25T13:04:56.441" v="54"/>
          <ac:spMkLst>
            <pc:docMk/>
            <pc:sldMk cId="1754764353" sldId="347"/>
            <ac:spMk id="4" creationId="{9CEBC2A7-3EBB-4DAE-982F-51757A50CB72}"/>
          </ac:spMkLst>
        </pc:spChg>
        <pc:spChg chg="mod">
          <ac:chgData name="Gary Williamson" userId="S::garywilliamson@gateshead.gov.uk::c6dcb423-35b4-482e-bf0f-fc2b76204455" providerId="AD" clId="Web-{DE0815AF-DDED-4136-BB05-046BF8B118F4}" dt="2024-01-25T13:03:28.937" v="33" actId="20577"/>
          <ac:spMkLst>
            <pc:docMk/>
            <pc:sldMk cId="1754764353" sldId="347"/>
            <ac:spMk id="5" creationId="{1AE2A157-CCC0-4C44-91F7-F7F471A30EDB}"/>
          </ac:spMkLst>
        </pc:spChg>
        <pc:picChg chg="del">
          <ac:chgData name="Gary Williamson" userId="S::garywilliamson@gateshead.gov.uk::c6dcb423-35b4-482e-bf0f-fc2b76204455" providerId="AD" clId="Web-{DE0815AF-DDED-4136-BB05-046BF8B118F4}" dt="2024-01-25T13:03:22.078" v="31"/>
          <ac:picMkLst>
            <pc:docMk/>
            <pc:sldMk cId="1754764353" sldId="347"/>
            <ac:picMk id="2" creationId="{E556FD8C-C55C-7F82-4BB5-09E7610ECCDA}"/>
          </ac:picMkLst>
        </pc:picChg>
        <pc:picChg chg="add">
          <ac:chgData name="Gary Williamson" userId="S::garywilliamson@gateshead.gov.uk::c6dcb423-35b4-482e-bf0f-fc2b76204455" providerId="AD" clId="Web-{DE0815AF-DDED-4136-BB05-046BF8B118F4}" dt="2024-01-25T13:03:38.797" v="34"/>
          <ac:picMkLst>
            <pc:docMk/>
            <pc:sldMk cId="1754764353" sldId="347"/>
            <ac:picMk id="6" creationId="{B8A3FBA5-16E9-0658-560C-29DBF84709FE}"/>
          </ac:picMkLst>
        </pc:picChg>
      </pc:sldChg>
      <pc:sldChg chg="del">
        <pc:chgData name="Gary Williamson" userId="S::garywilliamson@gateshead.gov.uk::c6dcb423-35b4-482e-bf0f-fc2b76204455" providerId="AD" clId="Web-{DE0815AF-DDED-4136-BB05-046BF8B118F4}" dt="2024-01-25T13:04:00.907" v="46"/>
        <pc:sldMkLst>
          <pc:docMk/>
          <pc:sldMk cId="1066246701" sldId="351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16"/>
        <pc:sldMkLst>
          <pc:docMk/>
          <pc:sldMk cId="3848319193" sldId="353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686" v="9"/>
        <pc:sldMkLst>
          <pc:docMk/>
          <pc:sldMk cId="1255457644" sldId="354"/>
        </pc:sldMkLst>
      </pc:sldChg>
      <pc:sldChg chg="delSp modSp">
        <pc:chgData name="Gary Williamson" userId="S::garywilliamson@gateshead.gov.uk::c6dcb423-35b4-482e-bf0f-fc2b76204455" providerId="AD" clId="Web-{DE0815AF-DDED-4136-BB05-046BF8B118F4}" dt="2024-01-25T13:04:56.441" v="54"/>
        <pc:sldMkLst>
          <pc:docMk/>
          <pc:sldMk cId="1458450509" sldId="355"/>
        </pc:sldMkLst>
        <pc:spChg chg="mod">
          <ac:chgData name="Gary Williamson" userId="S::garywilliamson@gateshead.gov.uk::c6dcb423-35b4-482e-bf0f-fc2b76204455" providerId="AD" clId="Web-{DE0815AF-DDED-4136-BB05-046BF8B118F4}" dt="2024-01-25T13:04:56.441" v="54"/>
          <ac:spMkLst>
            <pc:docMk/>
            <pc:sldMk cId="1458450509" sldId="355"/>
            <ac:spMk id="4" creationId="{9CEBC2A7-3EBB-4DAE-982F-51757A50CB72}"/>
          </ac:spMkLst>
        </pc:spChg>
        <pc:spChg chg="del mod">
          <ac:chgData name="Gary Williamson" userId="S::garywilliamson@gateshead.gov.uk::c6dcb423-35b4-482e-bf0f-fc2b76204455" providerId="AD" clId="Web-{DE0815AF-DDED-4136-BB05-046BF8B118F4}" dt="2024-01-25T13:02:54.999" v="23"/>
          <ac:spMkLst>
            <pc:docMk/>
            <pc:sldMk cId="1458450509" sldId="355"/>
            <ac:spMk id="6" creationId="{C321CE18-3810-7815-74B1-29E60289E8AA}"/>
          </ac:spMkLst>
        </pc:spChg>
        <pc:spChg chg="mod">
          <ac:chgData name="Gary Williamson" userId="S::garywilliamson@gateshead.gov.uk::c6dcb423-35b4-482e-bf0f-fc2b76204455" providerId="AD" clId="Web-{DE0815AF-DDED-4136-BB05-046BF8B118F4}" dt="2024-01-25T13:03:16.859" v="30" actId="20577"/>
          <ac:spMkLst>
            <pc:docMk/>
            <pc:sldMk cId="1458450509" sldId="355"/>
            <ac:spMk id="14" creationId="{D5AA4E39-3E88-07A4-1E1D-27A9C82416BD}"/>
          </ac:spMkLst>
        </pc:spChg>
      </pc:sldChg>
      <pc:sldChg chg="del">
        <pc:chgData name="Gary Williamson" userId="S::garywilliamson@gateshead.gov.uk::c6dcb423-35b4-482e-bf0f-fc2b76204455" providerId="AD" clId="Web-{DE0815AF-DDED-4136-BB05-046BF8B118F4}" dt="2024-01-25T13:03:56.923" v="42"/>
        <pc:sldMkLst>
          <pc:docMk/>
          <pc:sldMk cId="1102285507" sldId="356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40"/>
        <pc:sldMkLst>
          <pc:docMk/>
          <pc:sldMk cId="3324408553" sldId="357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20"/>
        <pc:sldMkLst>
          <pc:docMk/>
          <pc:sldMk cId="3171090735" sldId="358"/>
        </pc:sldMkLst>
      </pc:sldChg>
      <pc:sldChg chg="delSp modSp">
        <pc:chgData name="Gary Williamson" userId="S::garywilliamson@gateshead.gov.uk::c6dcb423-35b4-482e-bf0f-fc2b76204455" providerId="AD" clId="Web-{DE0815AF-DDED-4136-BB05-046BF8B118F4}" dt="2024-01-25T13:04:56.441" v="54"/>
        <pc:sldMkLst>
          <pc:docMk/>
          <pc:sldMk cId="3893076789" sldId="361"/>
        </pc:sldMkLst>
        <pc:spChg chg="del mod">
          <ac:chgData name="Gary Williamson" userId="S::garywilliamson@gateshead.gov.uk::c6dcb423-35b4-482e-bf0f-fc2b76204455" providerId="AD" clId="Web-{DE0815AF-DDED-4136-BB05-046BF8B118F4}" dt="2024-01-25T13:04:13.111" v="50"/>
          <ac:spMkLst>
            <pc:docMk/>
            <pc:sldMk cId="3893076789" sldId="361"/>
            <ac:spMk id="2" creationId="{8AAD79C7-FDE0-1A16-786E-778E04479A53}"/>
          </ac:spMkLst>
        </pc:spChg>
        <pc:spChg chg="mod">
          <ac:chgData name="Gary Williamson" userId="S::garywilliamson@gateshead.gov.uk::c6dcb423-35b4-482e-bf0f-fc2b76204455" providerId="AD" clId="Web-{DE0815AF-DDED-4136-BB05-046BF8B118F4}" dt="2024-01-25T13:04:56.441" v="54"/>
          <ac:spMkLst>
            <pc:docMk/>
            <pc:sldMk cId="3893076789" sldId="361"/>
            <ac:spMk id="4" creationId="{FCB7B593-41AD-A65C-EDFB-5E88B9B51A0D}"/>
          </ac:spMkLst>
        </pc:spChg>
        <pc:spChg chg="mod">
          <ac:chgData name="Gary Williamson" userId="S::garywilliamson@gateshead.gov.uk::c6dcb423-35b4-482e-bf0f-fc2b76204455" providerId="AD" clId="Web-{DE0815AF-DDED-4136-BB05-046BF8B118F4}" dt="2024-01-25T13:04:18.533" v="51" actId="20577"/>
          <ac:spMkLst>
            <pc:docMk/>
            <pc:sldMk cId="3893076789" sldId="361"/>
            <ac:spMk id="14" creationId="{3B643556-7DE1-C74D-BB25-56B34CA5ED26}"/>
          </ac:spMkLst>
        </pc:spChg>
      </pc:sldChg>
      <pc:sldChg chg="del">
        <pc:chgData name="Gary Williamson" userId="S::garywilliamson@gateshead.gov.uk::c6dcb423-35b4-482e-bf0f-fc2b76204455" providerId="AD" clId="Web-{DE0815AF-DDED-4136-BB05-046BF8B118F4}" dt="2024-01-25T13:02:45.702" v="19"/>
        <pc:sldMkLst>
          <pc:docMk/>
          <pc:sldMk cId="1749971010" sldId="362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18"/>
        <pc:sldMkLst>
          <pc:docMk/>
          <pc:sldMk cId="407109757" sldId="363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45"/>
        <pc:sldMkLst>
          <pc:docMk/>
          <pc:sldMk cId="1644105160" sldId="364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44"/>
        <pc:sldMkLst>
          <pc:docMk/>
          <pc:sldMk cId="3726505936" sldId="365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41"/>
        <pc:sldMkLst>
          <pc:docMk/>
          <pc:sldMk cId="4155187117" sldId="366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38"/>
        <pc:sldMkLst>
          <pc:docMk/>
          <pc:sldMk cId="2913535741" sldId="367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37"/>
        <pc:sldMkLst>
          <pc:docMk/>
          <pc:sldMk cId="3555056226" sldId="368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36"/>
        <pc:sldMkLst>
          <pc:docMk/>
          <pc:sldMk cId="1322557376" sldId="370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35"/>
        <pc:sldMkLst>
          <pc:docMk/>
          <pc:sldMk cId="512434390" sldId="371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43"/>
        <pc:sldMkLst>
          <pc:docMk/>
          <pc:sldMk cId="2006126150" sldId="372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3:56.923" v="39"/>
        <pc:sldMkLst>
          <pc:docMk/>
          <pc:sldMk cId="2833034935" sldId="373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686" v="10"/>
        <pc:sldMkLst>
          <pc:docMk/>
          <pc:sldMk cId="1264589585" sldId="374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12"/>
        <pc:sldMkLst>
          <pc:docMk/>
          <pc:sldMk cId="920143996" sldId="375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14"/>
        <pc:sldMkLst>
          <pc:docMk/>
          <pc:sldMk cId="1444657882" sldId="376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11"/>
        <pc:sldMkLst>
          <pc:docMk/>
          <pc:sldMk cId="3192739935" sldId="377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13"/>
        <pc:sldMkLst>
          <pc:docMk/>
          <pc:sldMk cId="3318378993" sldId="378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15"/>
        <pc:sldMkLst>
          <pc:docMk/>
          <pc:sldMk cId="271149023" sldId="379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4:21.486" v="52"/>
        <pc:sldMkLst>
          <pc:docMk/>
          <pc:sldMk cId="1835389668" sldId="380"/>
        </pc:sldMkLst>
      </pc:sldChg>
      <pc:sldChg chg="del">
        <pc:chgData name="Gary Williamson" userId="S::garywilliamson@gateshead.gov.uk::c6dcb423-35b4-482e-bf0f-fc2b76204455" providerId="AD" clId="Web-{DE0815AF-DDED-4136-BB05-046BF8B118F4}" dt="2024-01-25T13:02:45.702" v="17"/>
        <pc:sldMkLst>
          <pc:docMk/>
          <pc:sldMk cId="272904706" sldId="381"/>
        </pc:sldMkLst>
      </pc:sldChg>
      <pc:sldChg chg="delSp modSp">
        <pc:chgData name="Gary Williamson" userId="S::garywilliamson@gateshead.gov.uk::c6dcb423-35b4-482e-bf0f-fc2b76204455" providerId="AD" clId="Web-{DE0815AF-DDED-4136-BB05-046BF8B118F4}" dt="2024-01-25T13:04:56.441" v="54"/>
        <pc:sldMkLst>
          <pc:docMk/>
          <pc:sldMk cId="3346672192" sldId="382"/>
        </pc:sldMkLst>
        <pc:spChg chg="mod">
          <ac:chgData name="Gary Williamson" userId="S::garywilliamson@gateshead.gov.uk::c6dcb423-35b4-482e-bf0f-fc2b76204455" providerId="AD" clId="Web-{DE0815AF-DDED-4136-BB05-046BF8B118F4}" dt="2024-01-25T13:04:56.441" v="54"/>
          <ac:spMkLst>
            <pc:docMk/>
            <pc:sldMk cId="3346672192" sldId="382"/>
            <ac:spMk id="4" creationId="{B21766ED-8965-283F-F20F-DE6183760C57}"/>
          </ac:spMkLst>
        </pc:spChg>
        <pc:spChg chg="del mod">
          <ac:chgData name="Gary Williamson" userId="S::garywilliamson@gateshead.gov.uk::c6dcb423-35b4-482e-bf0f-fc2b76204455" providerId="AD" clId="Web-{DE0815AF-DDED-4136-BB05-046BF8B118F4}" dt="2024-01-25T13:03:09.390" v="25"/>
          <ac:spMkLst>
            <pc:docMk/>
            <pc:sldMk cId="3346672192" sldId="382"/>
            <ac:spMk id="6" creationId="{CF970FA6-8706-10E1-29B7-1EBF50A4ACFD}"/>
          </ac:spMkLst>
        </pc:spChg>
      </pc:sldChg>
      <pc:sldChg chg="del">
        <pc:chgData name="Gary Williamson" userId="S::garywilliamson@gateshead.gov.uk::c6dcb423-35b4-482e-bf0f-fc2b76204455" providerId="AD" clId="Web-{DE0815AF-DDED-4136-BB05-046BF8B118F4}" dt="2024-01-25T13:02:45.686" v="8"/>
        <pc:sldMkLst>
          <pc:docMk/>
          <pc:sldMk cId="519752097" sldId="383"/>
        </pc:sldMkLst>
      </pc:sldChg>
    </pc:docChg>
  </pc:docChgLst>
  <pc:docChgLst>
    <pc:chgData name="Gary Williamson" userId="c6dcb423-35b4-482e-bf0f-fc2b76204455" providerId="ADAL" clId="{15CE068D-5612-436F-B1F6-023ADD955165}"/>
    <pc:docChg chg="custSel addSld delSld modSld">
      <pc:chgData name="Gary Williamson" userId="c6dcb423-35b4-482e-bf0f-fc2b76204455" providerId="ADAL" clId="{15CE068D-5612-436F-B1F6-023ADD955165}" dt="2024-02-07T10:24:59.229" v="485" actId="2696"/>
      <pc:docMkLst>
        <pc:docMk/>
      </pc:docMkLst>
      <pc:sldChg chg="modSp mod">
        <pc:chgData name="Gary Williamson" userId="c6dcb423-35b4-482e-bf0f-fc2b76204455" providerId="ADAL" clId="{15CE068D-5612-436F-B1F6-023ADD955165}" dt="2024-02-06T14:59:55.055" v="376" actId="20577"/>
        <pc:sldMkLst>
          <pc:docMk/>
          <pc:sldMk cId="364546681" sldId="343"/>
        </pc:sldMkLst>
        <pc:spChg chg="mod">
          <ac:chgData name="Gary Williamson" userId="c6dcb423-35b4-482e-bf0f-fc2b76204455" providerId="ADAL" clId="{15CE068D-5612-436F-B1F6-023ADD955165}" dt="2024-02-06T14:59:55.055" v="376" actId="20577"/>
          <ac:spMkLst>
            <pc:docMk/>
            <pc:sldMk cId="364546681" sldId="343"/>
            <ac:spMk id="5" creationId="{1AE2A157-CCC0-4C44-91F7-F7F471A30EDB}"/>
          </ac:spMkLst>
        </pc:spChg>
      </pc:sldChg>
      <pc:sldChg chg="modSp mod">
        <pc:chgData name="Gary Williamson" userId="c6dcb423-35b4-482e-bf0f-fc2b76204455" providerId="ADAL" clId="{15CE068D-5612-436F-B1F6-023ADD955165}" dt="2024-02-07T09:02:10.032" v="429" actId="20577"/>
        <pc:sldMkLst>
          <pc:docMk/>
          <pc:sldMk cId="1458450509" sldId="355"/>
        </pc:sldMkLst>
        <pc:spChg chg="mod">
          <ac:chgData name="Gary Williamson" userId="c6dcb423-35b4-482e-bf0f-fc2b76204455" providerId="ADAL" clId="{15CE068D-5612-436F-B1F6-023ADD955165}" dt="2024-02-07T09:02:10.032" v="429" actId="20577"/>
          <ac:spMkLst>
            <pc:docMk/>
            <pc:sldMk cId="1458450509" sldId="355"/>
            <ac:spMk id="5" creationId="{1AE2A157-CCC0-4C44-91F7-F7F471A30EDB}"/>
          </ac:spMkLst>
        </pc:spChg>
      </pc:sldChg>
      <pc:sldChg chg="del">
        <pc:chgData name="Gary Williamson" userId="c6dcb423-35b4-482e-bf0f-fc2b76204455" providerId="ADAL" clId="{15CE068D-5612-436F-B1F6-023ADD955165}" dt="2024-02-07T10:24:59.229" v="485" actId="2696"/>
        <pc:sldMkLst>
          <pc:docMk/>
          <pc:sldMk cId="3346672192" sldId="382"/>
        </pc:sldMkLst>
      </pc:sldChg>
      <pc:sldChg chg="addSp modSp add mod">
        <pc:chgData name="Gary Williamson" userId="c6dcb423-35b4-482e-bf0f-fc2b76204455" providerId="ADAL" clId="{15CE068D-5612-436F-B1F6-023ADD955165}" dt="2024-02-06T11:33:34.915" v="153" actId="1076"/>
        <pc:sldMkLst>
          <pc:docMk/>
          <pc:sldMk cId="3343491210" sldId="386"/>
        </pc:sldMkLst>
        <pc:spChg chg="mod">
          <ac:chgData name="Gary Williamson" userId="c6dcb423-35b4-482e-bf0f-fc2b76204455" providerId="ADAL" clId="{15CE068D-5612-436F-B1F6-023ADD955165}" dt="2024-02-06T11:30:22.883" v="143" actId="20577"/>
          <ac:spMkLst>
            <pc:docMk/>
            <pc:sldMk cId="3343491210" sldId="386"/>
            <ac:spMk id="5" creationId="{1AE2A157-CCC0-4C44-91F7-F7F471A30EDB}"/>
          </ac:spMkLst>
        </pc:spChg>
        <pc:picChg chg="add mod">
          <ac:chgData name="Gary Williamson" userId="c6dcb423-35b4-482e-bf0f-fc2b76204455" providerId="ADAL" clId="{15CE068D-5612-436F-B1F6-023ADD955165}" dt="2024-02-06T11:33:31.374" v="152" actId="1076"/>
          <ac:picMkLst>
            <pc:docMk/>
            <pc:sldMk cId="3343491210" sldId="386"/>
            <ac:picMk id="3" creationId="{29B3548F-A95E-378E-93F8-150EAABDAFAA}"/>
          </ac:picMkLst>
        </pc:picChg>
        <pc:picChg chg="add mod">
          <ac:chgData name="Gary Williamson" userId="c6dcb423-35b4-482e-bf0f-fc2b76204455" providerId="ADAL" clId="{15CE068D-5612-436F-B1F6-023ADD955165}" dt="2024-02-06T11:33:34.915" v="153" actId="1076"/>
          <ac:picMkLst>
            <pc:docMk/>
            <pc:sldMk cId="3343491210" sldId="386"/>
            <ac:picMk id="8" creationId="{59E36FCB-DE0A-2454-CB0B-282D555B332F}"/>
          </ac:picMkLst>
        </pc:picChg>
      </pc:sldChg>
      <pc:sldChg chg="modSp add mod">
        <pc:chgData name="Gary Williamson" userId="c6dcb423-35b4-482e-bf0f-fc2b76204455" providerId="ADAL" clId="{15CE068D-5612-436F-B1F6-023ADD955165}" dt="2024-02-07T09:41:02.795" v="484" actId="20577"/>
        <pc:sldMkLst>
          <pc:docMk/>
          <pc:sldMk cId="756501580" sldId="387"/>
        </pc:sldMkLst>
        <pc:spChg chg="mod">
          <ac:chgData name="Gary Williamson" userId="c6dcb423-35b4-482e-bf0f-fc2b76204455" providerId="ADAL" clId="{15CE068D-5612-436F-B1F6-023ADD955165}" dt="2024-02-07T09:41:02.795" v="484" actId="20577"/>
          <ac:spMkLst>
            <pc:docMk/>
            <pc:sldMk cId="756501580" sldId="387"/>
            <ac:spMk id="2" creationId="{BBC1851C-B6F0-14DF-98B0-DDAAE567F8D3}"/>
          </ac:spMkLst>
        </pc:spChg>
      </pc:sldChg>
    </pc:docChg>
  </pc:docChgLst>
  <pc:docChgLst>
    <pc:chgData name="Lauren Abernethy" userId="S::laurenabernethy@gateshead.gov.uk::ef769ae7-164b-4ce2-80fe-40b84bb47324" providerId="AD" clId="Web-{99DE563F-1D3E-4B0C-A42F-2FD7AB614F22}"/>
    <pc:docChg chg="addSld modSld">
      <pc:chgData name="Lauren Abernethy" userId="S::laurenabernethy@gateshead.gov.uk::ef769ae7-164b-4ce2-80fe-40b84bb47324" providerId="AD" clId="Web-{99DE563F-1D3E-4B0C-A42F-2FD7AB614F22}" dt="2024-02-07T13:08:20.236" v="41" actId="1076"/>
      <pc:docMkLst>
        <pc:docMk/>
      </pc:docMkLst>
      <pc:sldChg chg="delSp modSp">
        <pc:chgData name="Lauren Abernethy" userId="S::laurenabernethy@gateshead.gov.uk::ef769ae7-164b-4ce2-80fe-40b84bb47324" providerId="AD" clId="Web-{99DE563F-1D3E-4B0C-A42F-2FD7AB614F22}" dt="2024-02-07T13:03:51.992" v="8"/>
        <pc:sldMkLst>
          <pc:docMk/>
          <pc:sldMk cId="674190485" sldId="384"/>
        </pc:sldMkLst>
        <pc:spChg chg="mod">
          <ac:chgData name="Lauren Abernethy" userId="S::laurenabernethy@gateshead.gov.uk::ef769ae7-164b-4ce2-80fe-40b84bb47324" providerId="AD" clId="Web-{99DE563F-1D3E-4B0C-A42F-2FD7AB614F22}" dt="2024-02-07T13:03:51.430" v="7" actId="20577"/>
          <ac:spMkLst>
            <pc:docMk/>
            <pc:sldMk cId="674190485" sldId="384"/>
            <ac:spMk id="5" creationId="{1AE2A157-CCC0-4C44-91F7-F7F471A30EDB}"/>
          </ac:spMkLst>
        </pc:spChg>
        <pc:picChg chg="del">
          <ac:chgData name="Lauren Abernethy" userId="S::laurenabernethy@gateshead.gov.uk::ef769ae7-164b-4ce2-80fe-40b84bb47324" providerId="AD" clId="Web-{99DE563F-1D3E-4B0C-A42F-2FD7AB614F22}" dt="2024-02-07T13:03:51.992" v="8"/>
          <ac:picMkLst>
            <pc:docMk/>
            <pc:sldMk cId="674190485" sldId="384"/>
            <ac:picMk id="2" creationId="{3C216F00-0494-2B99-46BD-8D80444E2692}"/>
          </ac:picMkLst>
        </pc:picChg>
      </pc:sldChg>
      <pc:sldChg chg="addSp delSp modSp new">
        <pc:chgData name="Lauren Abernethy" userId="S::laurenabernethy@gateshead.gov.uk::ef769ae7-164b-4ce2-80fe-40b84bb47324" providerId="AD" clId="Web-{99DE563F-1D3E-4B0C-A42F-2FD7AB614F22}" dt="2024-02-07T13:07:18.937" v="32" actId="20577"/>
        <pc:sldMkLst>
          <pc:docMk/>
          <pc:sldMk cId="1644365489" sldId="394"/>
        </pc:sldMkLst>
        <pc:spChg chg="del">
          <ac:chgData name="Lauren Abernethy" userId="S::laurenabernethy@gateshead.gov.uk::ef769ae7-164b-4ce2-80fe-40b84bb47324" providerId="AD" clId="Web-{99DE563F-1D3E-4B0C-A42F-2FD7AB614F22}" dt="2024-02-07T13:04:03.930" v="13"/>
          <ac:spMkLst>
            <pc:docMk/>
            <pc:sldMk cId="1644365489" sldId="394"/>
            <ac:spMk id="2" creationId="{47814511-335E-B53A-B6A5-B470B0B2944B}"/>
          </ac:spMkLst>
        </pc:spChg>
        <pc:spChg chg="del">
          <ac:chgData name="Lauren Abernethy" userId="S::laurenabernethy@gateshead.gov.uk::ef769ae7-164b-4ce2-80fe-40b84bb47324" providerId="AD" clId="Web-{99DE563F-1D3E-4B0C-A42F-2FD7AB614F22}" dt="2024-02-07T13:03:32.460" v="1"/>
          <ac:spMkLst>
            <pc:docMk/>
            <pc:sldMk cId="1644365489" sldId="394"/>
            <ac:spMk id="3" creationId="{91C7BE61-3E81-F7D3-6912-CFA2F08EB269}"/>
          </ac:spMkLst>
        </pc:spChg>
        <pc:spChg chg="add mod">
          <ac:chgData name="Lauren Abernethy" userId="S::laurenabernethy@gateshead.gov.uk::ef769ae7-164b-4ce2-80fe-40b84bb47324" providerId="AD" clId="Web-{99DE563F-1D3E-4B0C-A42F-2FD7AB614F22}" dt="2024-02-07T13:07:18.937" v="32" actId="20577"/>
          <ac:spMkLst>
            <pc:docMk/>
            <pc:sldMk cId="1644365489" sldId="394"/>
            <ac:spMk id="7" creationId="{DC7315C0-7D3D-B8ED-C62A-E8F888E39EEB}"/>
          </ac:spMkLst>
        </pc:spChg>
        <pc:picChg chg="add mod ord">
          <ac:chgData name="Lauren Abernethy" userId="S::laurenabernethy@gateshead.gov.uk::ef769ae7-164b-4ce2-80fe-40b84bb47324" providerId="AD" clId="Web-{99DE563F-1D3E-4B0C-A42F-2FD7AB614F22}" dt="2024-02-07T13:03:33.523" v="2" actId="1076"/>
          <ac:picMkLst>
            <pc:docMk/>
            <pc:sldMk cId="1644365489" sldId="394"/>
            <ac:picMk id="4" creationId="{F0882600-38EA-1263-FA0A-1950902C6554}"/>
          </ac:picMkLst>
        </pc:picChg>
        <pc:picChg chg="add mod">
          <ac:chgData name="Lauren Abernethy" userId="S::laurenabernethy@gateshead.gov.uk::ef769ae7-164b-4ce2-80fe-40b84bb47324" providerId="AD" clId="Web-{99DE563F-1D3E-4B0C-A42F-2FD7AB614F22}" dt="2024-02-07T13:03:43.289" v="4" actId="1076"/>
          <ac:picMkLst>
            <pc:docMk/>
            <pc:sldMk cId="1644365489" sldId="394"/>
            <ac:picMk id="6" creationId="{D8FBF90F-30A4-2D81-82C7-C360199A1D21}"/>
          </ac:picMkLst>
        </pc:picChg>
      </pc:sldChg>
      <pc:sldChg chg="addSp delSp modSp add replId">
        <pc:chgData name="Lauren Abernethy" userId="S::laurenabernethy@gateshead.gov.uk::ef769ae7-164b-4ce2-80fe-40b84bb47324" providerId="AD" clId="Web-{99DE563F-1D3E-4B0C-A42F-2FD7AB614F22}" dt="2024-02-07T13:08:20.236" v="41" actId="1076"/>
        <pc:sldMkLst>
          <pc:docMk/>
          <pc:sldMk cId="2225382452" sldId="395"/>
        </pc:sldMkLst>
        <pc:spChg chg="add del mod">
          <ac:chgData name="Lauren Abernethy" userId="S::laurenabernethy@gateshead.gov.uk::ef769ae7-164b-4ce2-80fe-40b84bb47324" providerId="AD" clId="Web-{99DE563F-1D3E-4B0C-A42F-2FD7AB614F22}" dt="2024-02-07T13:06:58.795" v="17"/>
          <ac:spMkLst>
            <pc:docMk/>
            <pc:sldMk cId="2225382452" sldId="395"/>
            <ac:spMk id="3" creationId="{95DC8243-D74A-9A43-1A4D-DA3E93BE1564}"/>
          </ac:spMkLst>
        </pc:spChg>
        <pc:spChg chg="mod">
          <ac:chgData name="Lauren Abernethy" userId="S::laurenabernethy@gateshead.gov.uk::ef769ae7-164b-4ce2-80fe-40b84bb47324" providerId="AD" clId="Web-{99DE563F-1D3E-4B0C-A42F-2FD7AB614F22}" dt="2024-02-07T13:07:10.812" v="26" actId="20577"/>
          <ac:spMkLst>
            <pc:docMk/>
            <pc:sldMk cId="2225382452" sldId="395"/>
            <ac:spMk id="7" creationId="{DC7315C0-7D3D-B8ED-C62A-E8F888E39EEB}"/>
          </ac:spMkLst>
        </pc:spChg>
        <pc:picChg chg="del">
          <ac:chgData name="Lauren Abernethy" userId="S::laurenabernethy@gateshead.gov.uk::ef769ae7-164b-4ce2-80fe-40b84bb47324" providerId="AD" clId="Web-{99DE563F-1D3E-4B0C-A42F-2FD7AB614F22}" dt="2024-02-07T13:06:55.842" v="16"/>
          <ac:picMkLst>
            <pc:docMk/>
            <pc:sldMk cId="2225382452" sldId="395"/>
            <ac:picMk id="4" creationId="{F0882600-38EA-1263-FA0A-1950902C6554}"/>
          </ac:picMkLst>
        </pc:picChg>
        <pc:picChg chg="add mod">
          <ac:chgData name="Lauren Abernethy" userId="S::laurenabernethy@gateshead.gov.uk::ef769ae7-164b-4ce2-80fe-40b84bb47324" providerId="AD" clId="Web-{99DE563F-1D3E-4B0C-A42F-2FD7AB614F22}" dt="2024-02-07T13:08:12.954" v="38" actId="1076"/>
          <ac:picMkLst>
            <pc:docMk/>
            <pc:sldMk cId="2225382452" sldId="395"/>
            <ac:picMk id="5" creationId="{44690B02-698F-5CFD-CAA4-7A0759536BD3}"/>
          </ac:picMkLst>
        </pc:picChg>
        <pc:picChg chg="del">
          <ac:chgData name="Lauren Abernethy" userId="S::laurenabernethy@gateshead.gov.uk::ef769ae7-164b-4ce2-80fe-40b84bb47324" providerId="AD" clId="Web-{99DE563F-1D3E-4B0C-A42F-2FD7AB614F22}" dt="2024-02-07T13:06:54.702" v="15"/>
          <ac:picMkLst>
            <pc:docMk/>
            <pc:sldMk cId="2225382452" sldId="395"/>
            <ac:picMk id="6" creationId="{D8FBF90F-30A4-2D81-82C7-C360199A1D21}"/>
          </ac:picMkLst>
        </pc:picChg>
        <pc:picChg chg="add mod">
          <ac:chgData name="Lauren Abernethy" userId="S::laurenabernethy@gateshead.gov.uk::ef769ae7-164b-4ce2-80fe-40b84bb47324" providerId="AD" clId="Web-{99DE563F-1D3E-4B0C-A42F-2FD7AB614F22}" dt="2024-02-07T13:08:20.236" v="41" actId="1076"/>
          <ac:picMkLst>
            <pc:docMk/>
            <pc:sldMk cId="2225382452" sldId="395"/>
            <ac:picMk id="8" creationId="{B7196685-C8E1-5E38-EEDD-7E9388446E37}"/>
          </ac:picMkLst>
        </pc:picChg>
      </pc:sldChg>
    </pc:docChg>
  </pc:docChgLst>
  <pc:docChgLst>
    <pc:chgData name="Gayle Scurfield" userId="S::gaylescurfield@gateshead.gov.uk::83b7329d-483d-4c58-b1ee-8e2c855b3b2d" providerId="AD" clId="Web-{460D8B98-10BA-B3C7-EA98-D56485DB03B7}"/>
    <pc:docChg chg="addSld modSld sldOrd">
      <pc:chgData name="Gayle Scurfield" userId="S::gaylescurfield@gateshead.gov.uk::83b7329d-483d-4c58-b1ee-8e2c855b3b2d" providerId="AD" clId="Web-{460D8B98-10BA-B3C7-EA98-D56485DB03B7}" dt="2024-02-07T12:22:02.532" v="73" actId="1076"/>
      <pc:docMkLst>
        <pc:docMk/>
      </pc:docMkLst>
      <pc:sldChg chg="ord">
        <pc:chgData name="Gayle Scurfield" userId="S::gaylescurfield@gateshead.gov.uk::83b7329d-483d-4c58-b1ee-8e2c855b3b2d" providerId="AD" clId="Web-{460D8B98-10BA-B3C7-EA98-D56485DB03B7}" dt="2024-02-07T12:13:06.470" v="0"/>
        <pc:sldMkLst>
          <pc:docMk/>
          <pc:sldMk cId="2041431126" sldId="392"/>
        </pc:sldMkLst>
      </pc:sldChg>
      <pc:sldChg chg="addSp delSp modSp add replId">
        <pc:chgData name="Gayle Scurfield" userId="S::gaylescurfield@gateshead.gov.uk::83b7329d-483d-4c58-b1ee-8e2c855b3b2d" providerId="AD" clId="Web-{460D8B98-10BA-B3C7-EA98-D56485DB03B7}" dt="2024-02-07T12:22:02.532" v="73" actId="1076"/>
        <pc:sldMkLst>
          <pc:docMk/>
          <pc:sldMk cId="2016957254" sldId="393"/>
        </pc:sldMkLst>
        <pc:spChg chg="mod">
          <ac:chgData name="Gayle Scurfield" userId="S::gaylescurfield@gateshead.gov.uk::83b7329d-483d-4c58-b1ee-8e2c855b3b2d" providerId="AD" clId="Web-{460D8B98-10BA-B3C7-EA98-D56485DB03B7}" dt="2024-02-07T12:21:49.266" v="69" actId="14100"/>
          <ac:spMkLst>
            <pc:docMk/>
            <pc:sldMk cId="2016957254" sldId="393"/>
            <ac:spMk id="5" creationId="{1AE2A157-CCC0-4C44-91F7-F7F471A30EDB}"/>
          </ac:spMkLst>
        </pc:spChg>
        <pc:picChg chg="add del mod">
          <ac:chgData name="Gayle Scurfield" userId="S::gaylescurfield@gateshead.gov.uk::83b7329d-483d-4c58-b1ee-8e2c855b3b2d" providerId="AD" clId="Web-{460D8B98-10BA-B3C7-EA98-D56485DB03B7}" dt="2024-02-07T12:16:29.913" v="52"/>
          <ac:picMkLst>
            <pc:docMk/>
            <pc:sldMk cId="2016957254" sldId="393"/>
            <ac:picMk id="2" creationId="{563B063A-D7FA-7A74-FC41-EBA7167B391B}"/>
          </ac:picMkLst>
        </pc:picChg>
        <pc:picChg chg="del">
          <ac:chgData name="Gayle Scurfield" userId="S::gaylescurfield@gateshead.gov.uk::83b7329d-483d-4c58-b1ee-8e2c855b3b2d" providerId="AD" clId="Web-{460D8B98-10BA-B3C7-EA98-D56485DB03B7}" dt="2024-02-07T12:13:40.237" v="29"/>
          <ac:picMkLst>
            <pc:docMk/>
            <pc:sldMk cId="2016957254" sldId="393"/>
            <ac:picMk id="3" creationId="{4E013B58-1E19-555F-5A62-DF1DABAD0D49}"/>
          </ac:picMkLst>
        </pc:picChg>
        <pc:picChg chg="del">
          <ac:chgData name="Gayle Scurfield" userId="S::gaylescurfield@gateshead.gov.uk::83b7329d-483d-4c58-b1ee-8e2c855b3b2d" providerId="AD" clId="Web-{460D8B98-10BA-B3C7-EA98-D56485DB03B7}" dt="2024-02-07T12:13:40.877" v="30"/>
          <ac:picMkLst>
            <pc:docMk/>
            <pc:sldMk cId="2016957254" sldId="393"/>
            <ac:picMk id="7" creationId="{BDD75E64-5C5E-26A3-A6AA-F559F0D1901E}"/>
          </ac:picMkLst>
        </pc:picChg>
        <pc:picChg chg="add del mod">
          <ac:chgData name="Gayle Scurfield" userId="S::gaylescurfield@gateshead.gov.uk::83b7329d-483d-4c58-b1ee-8e2c855b3b2d" providerId="AD" clId="Web-{460D8B98-10BA-B3C7-EA98-D56485DB03B7}" dt="2024-02-07T12:21:02.483" v="57"/>
          <ac:picMkLst>
            <pc:docMk/>
            <pc:sldMk cId="2016957254" sldId="393"/>
            <ac:picMk id="8" creationId="{79E61B3E-A0B9-4068-5712-138ECF8825DC}"/>
          </ac:picMkLst>
        </pc:picChg>
        <pc:picChg chg="add mod">
          <ac:chgData name="Gayle Scurfield" userId="S::gaylescurfield@gateshead.gov.uk::83b7329d-483d-4c58-b1ee-8e2c855b3b2d" providerId="AD" clId="Web-{460D8B98-10BA-B3C7-EA98-D56485DB03B7}" dt="2024-02-07T12:21:56.313" v="72" actId="1076"/>
          <ac:picMkLst>
            <pc:docMk/>
            <pc:sldMk cId="2016957254" sldId="393"/>
            <ac:picMk id="10" creationId="{E219FAD3-EB94-2AA5-28D3-82623A1D3BB4}"/>
          </ac:picMkLst>
        </pc:picChg>
        <pc:picChg chg="add mod">
          <ac:chgData name="Gayle Scurfield" userId="S::gaylescurfield@gateshead.gov.uk::83b7329d-483d-4c58-b1ee-8e2c855b3b2d" providerId="AD" clId="Web-{460D8B98-10BA-B3C7-EA98-D56485DB03B7}" dt="2024-02-07T12:21:54.625" v="71" actId="1076"/>
          <ac:picMkLst>
            <pc:docMk/>
            <pc:sldMk cId="2016957254" sldId="393"/>
            <ac:picMk id="11" creationId="{FB7571E4-8FCE-6603-FC5C-D20CF6CF7457}"/>
          </ac:picMkLst>
        </pc:picChg>
        <pc:picChg chg="add mod">
          <ac:chgData name="Gayle Scurfield" userId="S::gaylescurfield@gateshead.gov.uk::83b7329d-483d-4c58-b1ee-8e2c855b3b2d" providerId="AD" clId="Web-{460D8B98-10BA-B3C7-EA98-D56485DB03B7}" dt="2024-02-07T12:22:02.532" v="73" actId="1076"/>
          <ac:picMkLst>
            <pc:docMk/>
            <pc:sldMk cId="2016957254" sldId="393"/>
            <ac:picMk id="12" creationId="{0A5587DA-8797-7942-9719-1004934EA1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B7EE-8A5A-993C-3EB2-C3D8A2C8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CC4FD-E5EB-E8E5-ABE5-2F601623D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307B2-CECE-1CC5-813A-A04FF206B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0550B-1EAE-3B8F-FF4C-B4349671E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B7EE-8A5A-993C-3EB2-C3D8A2C8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CC4FD-E5EB-E8E5-ABE5-2F601623D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307B2-CECE-1CC5-813A-A04FF206B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0550B-1EAE-3B8F-FF4C-B4349671E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1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B7EE-8A5A-993C-3EB2-C3D8A2C8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CC4FD-E5EB-E8E5-ABE5-2F601623D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307B2-CECE-1CC5-813A-A04FF206B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0550B-1EAE-3B8F-FF4C-B4349671E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9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5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8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17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7 February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75" y="1836483"/>
            <a:ext cx="4577641" cy="4212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Segoe UI Semilight"/>
                <a:cs typeface="Segoe UI Semilight"/>
              </a:rPr>
              <a:t>Business rates change of address – content and form on Preprod and sent to service for UAT</a:t>
            </a:r>
          </a:p>
          <a:p>
            <a:endParaRPr lang="en-GB" sz="2400">
              <a:latin typeface="Segoe UI Semilight"/>
              <a:cs typeface="Segoe UI Semilight"/>
            </a:endParaRPr>
          </a:p>
          <a:p>
            <a:endParaRPr lang="en-GB" sz="2400">
              <a:latin typeface="Segoe UI Semilight"/>
              <a:cs typeface="Segoe UI Semi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B72BE9C-795B-3AB4-F512-D0C0AF32F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892" y="177210"/>
            <a:ext cx="5025100" cy="64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75" y="1836483"/>
            <a:ext cx="3532106" cy="4212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Segoe UI Semilight"/>
                <a:cs typeface="Segoe UI Semilight"/>
              </a:rPr>
              <a:t>Homelessness review wireframe (cont.)</a:t>
            </a:r>
          </a:p>
          <a:p>
            <a:endParaRPr lang="en-GB" sz="2400">
              <a:latin typeface="Segoe UI Semilight"/>
              <a:cs typeface="Segoe UI Semilight"/>
            </a:endParaRPr>
          </a:p>
          <a:p>
            <a:endParaRPr lang="en-GB" sz="2400">
              <a:latin typeface="Segoe UI Semilight"/>
              <a:cs typeface="Segoe UI Semi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A730FBE-8AE0-5AEF-E1A7-A61F4BFA5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874" y="162811"/>
            <a:ext cx="4393018" cy="3076796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313BA98-CD13-A8AB-D4B2-15B6FDF24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140" y="3242929"/>
            <a:ext cx="4495954" cy="348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6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842" y="1809903"/>
            <a:ext cx="5871268" cy="792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Segoe UI Semilight"/>
                <a:cs typeface="Segoe UI Semilight"/>
              </a:rPr>
              <a:t>Homelessness review wireframe (cont.)</a:t>
            </a:r>
          </a:p>
          <a:p>
            <a:endParaRPr lang="en-GB" sz="2400">
              <a:latin typeface="Segoe UI Semilight"/>
              <a:cs typeface="Segoe UI Semilight"/>
            </a:endParaRPr>
          </a:p>
          <a:p>
            <a:endParaRPr lang="en-GB" sz="2400">
              <a:latin typeface="Segoe UI Semilight"/>
              <a:cs typeface="Segoe UI Semi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5AA4E-604D-DB4C-2DA3-B191E8EE3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82" y="2205481"/>
            <a:ext cx="95631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75" y="2282532"/>
            <a:ext cx="9787377" cy="969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Segoe UI Semilight"/>
                <a:cs typeface="Segoe UI Semilight"/>
              </a:rPr>
              <a:t>Corporate complaints, web structure / content and case management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Training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0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2108821"/>
            <a:ext cx="9787377" cy="969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Day Services – how to videos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Training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3548F-A95E-378E-93F8-150EAABDA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56" y="3105433"/>
            <a:ext cx="5060090" cy="2525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36FCB-DE0A-2454-CB0B-282D555B3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826" y="3049701"/>
            <a:ext cx="4563992" cy="26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9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F2EC-7CBC-4653-3DCD-079CE828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B7B593-41AD-A65C-EDFB-5E88B9B5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F47B99-8231-67A1-BC9B-C61E4D79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A44589-1425-A97C-FABA-A506C5005B7A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3B643556-7DE1-C74D-BB25-56B34CA5ED26}"/>
              </a:ext>
            </a:extLst>
          </p:cNvPr>
          <p:cNvSpPr txBox="1">
            <a:spLocks/>
          </p:cNvSpPr>
          <p:nvPr/>
        </p:nvSpPr>
        <p:spPr>
          <a:xfrm>
            <a:off x="838200" y="133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33B37F-5037-5636-14F2-37E6A16B3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1851C-B6F0-14DF-98B0-DDAAE567F8D3}"/>
              </a:ext>
            </a:extLst>
          </p:cNvPr>
          <p:cNvSpPr txBox="1"/>
          <p:nvPr/>
        </p:nvSpPr>
        <p:spPr>
          <a:xfrm>
            <a:off x="967482" y="2422988"/>
            <a:ext cx="8921393" cy="4477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>
                <a:latin typeface="Segoe UI Semilight"/>
                <a:cs typeface="Calibri" panose="020F0502020204030204"/>
              </a:rPr>
              <a:t>In year school transfers</a:t>
            </a:r>
            <a:endParaRPr lang="en-US">
              <a:latin typeface="Segoe UI Semilight"/>
              <a:cs typeface="Segoe UI Semilight"/>
            </a:endParaRP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Form updates to improve instructions and user journeys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Workflow updates to improve closing cases, expiring tasks, and service and user notifications.</a:t>
            </a:r>
          </a:p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 sz="1600">
                <a:latin typeface="Segoe UI Semilight"/>
                <a:cs typeface="Calibri" panose="020F0502020204030204"/>
              </a:rPr>
              <a:t>HR Payroll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Form changes to line up with recent HMRC changes.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Validation bug fixes</a:t>
            </a:r>
          </a:p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 sz="1600">
                <a:latin typeface="Segoe UI Semilight"/>
                <a:cs typeface="Calibri" panose="020F0502020204030204"/>
              </a:rPr>
              <a:t>Gateshead Energy Company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Additional work on styling (accordions, hover </a:t>
            </a:r>
            <a:r>
              <a:rPr lang="en-US" sz="1600" err="1">
                <a:latin typeface="Segoe UI Semilight"/>
                <a:cs typeface="Calibri" panose="020F0502020204030204"/>
              </a:rPr>
              <a:t>colours</a:t>
            </a:r>
            <a:r>
              <a:rPr lang="en-US" sz="1600">
                <a:latin typeface="Segoe UI Semilight"/>
                <a:cs typeface="Calibri" panose="020F0502020204030204"/>
              </a:rPr>
              <a:t>)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Preparation for content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Contact form development for Case Manager.</a:t>
            </a:r>
          </a:p>
          <a:p>
            <a:pPr marL="742950" lvl="1" indent="-285750">
              <a:lnSpc>
                <a:spcPct val="150000"/>
              </a:lnSpc>
              <a:spcAft>
                <a:spcPts val="500"/>
              </a:spcAft>
              <a:buFont typeface="Courier New"/>
              <a:buChar char="o"/>
            </a:pPr>
            <a:endParaRPr lang="en-US">
              <a:latin typeface="Segoe UI Semiligh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307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F2EC-7CBC-4653-3DCD-079CE828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B7B593-41AD-A65C-EDFB-5E88B9B5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188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F47B99-8231-67A1-BC9B-C61E4D79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A44589-1425-A97C-FABA-A506C5005B7A}"/>
              </a:ext>
            </a:extLst>
          </p:cNvPr>
          <p:cNvCxnSpPr/>
          <p:nvPr/>
        </p:nvCxnSpPr>
        <p:spPr>
          <a:xfrm>
            <a:off x="969819" y="108619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3B643556-7DE1-C74D-BB25-56B34CA5ED26}"/>
              </a:ext>
            </a:extLst>
          </p:cNvPr>
          <p:cNvSpPr txBox="1">
            <a:spLocks/>
          </p:cNvSpPr>
          <p:nvPr/>
        </p:nvSpPr>
        <p:spPr>
          <a:xfrm>
            <a:off x="838200" y="885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33B37F-5037-5636-14F2-37E6A16B3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1851C-B6F0-14DF-98B0-DDAAE567F8D3}"/>
              </a:ext>
            </a:extLst>
          </p:cNvPr>
          <p:cNvSpPr txBox="1"/>
          <p:nvPr/>
        </p:nvSpPr>
        <p:spPr>
          <a:xfrm>
            <a:off x="967482" y="1864188"/>
            <a:ext cx="10689233" cy="43601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>
                <a:latin typeface="Segoe UI Semilight"/>
                <a:cs typeface="Calibri" panose="020F0502020204030204"/>
              </a:rPr>
              <a:t>Blue Badges</a:t>
            </a:r>
            <a:endParaRPr lang="en-US"/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Allow staff to mark applications as 'Not for reassessment' in short form (automatically picked up when badge is created)</a:t>
            </a:r>
            <a:endParaRPr lang="en-US"/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Ask all applicants to supply a photograph with their application (except if they have a DS1500)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Creation of a filtered My Activities screen</a:t>
            </a:r>
          </a:p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 sz="1600">
                <a:latin typeface="Segoe UI Semilight"/>
                <a:cs typeface="Calibri" panose="020F0502020204030204"/>
              </a:rPr>
              <a:t>Swap a bin – add a collect information task</a:t>
            </a:r>
          </a:p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 sz="1600" err="1">
                <a:latin typeface="Segoe UI Semilight"/>
                <a:cs typeface="Calibri" panose="020F0502020204030204"/>
              </a:rPr>
              <a:t>Bewicks</a:t>
            </a:r>
            <a:r>
              <a:rPr lang="en-US" sz="1600">
                <a:latin typeface="Segoe UI Semilight"/>
                <a:cs typeface="Calibri" panose="020F0502020204030204"/>
              </a:rPr>
              <a:t> order form – Update the menu items</a:t>
            </a:r>
          </a:p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 sz="1600">
                <a:latin typeface="Segoe UI Semilight"/>
                <a:cs typeface="Calibri" panose="020F0502020204030204"/>
              </a:rPr>
              <a:t>Financial assessment – fix where the applicant's name was sometimes showing twice</a:t>
            </a:r>
          </a:p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 sz="1600">
                <a:latin typeface="Segoe UI Semilight"/>
                <a:cs typeface="Calibri" panose="020F0502020204030204"/>
              </a:rPr>
              <a:t>Household Support Fund – Processing of applications</a:t>
            </a:r>
          </a:p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 sz="1600">
                <a:latin typeface="Segoe UI Semilight"/>
                <a:cs typeface="Calibri" panose="020F0502020204030204"/>
              </a:rPr>
              <a:t>Damp and Mould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Update to allow the reports to show on a map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en-US" sz="1600">
                <a:latin typeface="Segoe UI Semilight"/>
                <a:cs typeface="Calibri" panose="020F0502020204030204"/>
              </a:rPr>
              <a:t>Correction to back button logic</a:t>
            </a:r>
          </a:p>
        </p:txBody>
      </p:sp>
    </p:spTree>
    <p:extLst>
      <p:ext uri="{BB962C8B-B14F-4D97-AF65-F5344CB8AC3E}">
        <p14:creationId xmlns:p14="http://schemas.microsoft.com/office/powerpoint/2010/main" val="231122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F2EC-7CBC-4653-3DCD-079CE828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B7B593-41AD-A65C-EDFB-5E88B9B5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188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F47B99-8231-67A1-BC9B-C61E4D79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77701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A44589-1425-A97C-FABA-A506C5005B7A}"/>
              </a:ext>
            </a:extLst>
          </p:cNvPr>
          <p:cNvCxnSpPr/>
          <p:nvPr/>
        </p:nvCxnSpPr>
        <p:spPr>
          <a:xfrm>
            <a:off x="969819" y="108619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3B643556-7DE1-C74D-BB25-56B34CA5ED26}"/>
              </a:ext>
            </a:extLst>
          </p:cNvPr>
          <p:cNvSpPr txBox="1">
            <a:spLocks/>
          </p:cNvSpPr>
          <p:nvPr/>
        </p:nvSpPr>
        <p:spPr>
          <a:xfrm>
            <a:off x="838200" y="885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33B37F-5037-5636-14F2-37E6A16B3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1851C-B6F0-14DF-98B0-DDAAE567F8D3}"/>
              </a:ext>
            </a:extLst>
          </p:cNvPr>
          <p:cNvSpPr txBox="1"/>
          <p:nvPr/>
        </p:nvSpPr>
        <p:spPr>
          <a:xfrm>
            <a:off x="838199" y="2308682"/>
            <a:ext cx="10689233" cy="774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>
                <a:latin typeface="Segoe UI Semilight"/>
                <a:cs typeface="Calibri" panose="020F0502020204030204"/>
              </a:rPr>
              <a:t>Payment process improvement (DC)</a:t>
            </a:r>
          </a:p>
          <a:p>
            <a:pPr marL="285750" indent="-285750">
              <a:spcAft>
                <a:spcPts val="1000"/>
              </a:spcAft>
              <a:buFont typeface="Wingdings"/>
              <a:buChar char="§"/>
            </a:pPr>
            <a:r>
              <a:rPr lang="en-US">
                <a:latin typeface="Segoe UI Semilight"/>
                <a:cs typeface="Calibri" panose="020F0502020204030204"/>
              </a:rPr>
              <a:t>Business rates change of address   - ‘Check your answers’ edit (DC)</a:t>
            </a:r>
          </a:p>
        </p:txBody>
      </p:sp>
    </p:spTree>
    <p:extLst>
      <p:ext uri="{BB962C8B-B14F-4D97-AF65-F5344CB8AC3E}">
        <p14:creationId xmlns:p14="http://schemas.microsoft.com/office/powerpoint/2010/main" val="756501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80" y="2683997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Council Tax discount / disregard wireframe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Complaints process development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Gateshead District Energy Scheme – CRM process mapping</a:t>
            </a: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Homelessness review – form development</a:t>
            </a: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392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What's next?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6703"/>
            <a:ext cx="10214841" cy="25992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Council Tax discounts, disregards and exemptions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33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Discovery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5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26" y="2087385"/>
            <a:ext cx="3626329" cy="969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Segoe UI Semilight"/>
                <a:cs typeface="Segoe UI Semilight"/>
              </a:rPr>
              <a:t>Revised scaffolding permit wireframe and content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3601845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12DE750-29D7-6C28-E157-7269A509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98" y="144966"/>
            <a:ext cx="3577187" cy="66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75" y="1836483"/>
            <a:ext cx="3886524" cy="969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Segoe UI Semilight"/>
                <a:cs typeface="Segoe UI Semilight"/>
              </a:rPr>
              <a:t>Revised scaffolding permit wireframe and content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E013B58-1E19-555F-5A62-DF1DABAD0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47" y="2621466"/>
            <a:ext cx="4948298" cy="4114800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D75E64-5C5E-26A3-A6AA-F559F0D19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059" y="758283"/>
            <a:ext cx="4109224" cy="57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65" y="1836483"/>
            <a:ext cx="4130939" cy="725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Segoe UI Semilight"/>
                <a:cs typeface="Segoe UI Semilight"/>
              </a:rPr>
              <a:t>Revised libraries news content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0" name="Picture 9" descr="A screenshot of a computer library&#10;&#10;Description automatically generated">
            <a:extLst>
              <a:ext uri="{FF2B5EF4-FFF2-40B4-BE49-F238E27FC236}">
                <a16:creationId xmlns:a16="http://schemas.microsoft.com/office/drawing/2014/main" id="{E219FAD3-EB94-2AA5-28D3-82623A1D3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5" y="2277374"/>
            <a:ext cx="3485424" cy="3539706"/>
          </a:xfrm>
          <a:prstGeom prst="rect">
            <a:avLst/>
          </a:prstGeom>
        </p:spPr>
      </p:pic>
      <p:pic>
        <p:nvPicPr>
          <p:cNvPr id="11" name="Picture 10" descr="A screenshot of a library&#10;&#10;Description automatically generated">
            <a:extLst>
              <a:ext uri="{FF2B5EF4-FFF2-40B4-BE49-F238E27FC236}">
                <a16:creationId xmlns:a16="http://schemas.microsoft.com/office/drawing/2014/main" id="{FB7571E4-8FCE-6603-FC5C-D20CF6CF7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499" y="2277373"/>
            <a:ext cx="2388099" cy="4114800"/>
          </a:xfrm>
          <a:prstGeom prst="rect">
            <a:avLst/>
          </a:prstGeom>
        </p:spPr>
      </p:pic>
      <p:pic>
        <p:nvPicPr>
          <p:cNvPr id="12" name="Picture 11" descr="A screenshot of a website&#10;&#10;Description automatically generated">
            <a:extLst>
              <a:ext uri="{FF2B5EF4-FFF2-40B4-BE49-F238E27FC236}">
                <a16:creationId xmlns:a16="http://schemas.microsoft.com/office/drawing/2014/main" id="{0A5587DA-8797-7942-9719-1004934EA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209" y="2282945"/>
            <a:ext cx="2356449" cy="38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rochure with images of various items&#10;&#10;Description automatically generated">
            <a:extLst>
              <a:ext uri="{FF2B5EF4-FFF2-40B4-BE49-F238E27FC236}">
                <a16:creationId xmlns:a16="http://schemas.microsoft.com/office/drawing/2014/main" id="{F0882600-38EA-1263-FA0A-1950902C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5746" y="1927225"/>
            <a:ext cx="6239548" cy="4351338"/>
          </a:xfr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8FBF90F-30A4-2D81-82C7-C360199A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78" y="3338644"/>
            <a:ext cx="4928857" cy="2906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315C0-7D3D-B8ED-C62A-E8F888E39EEB}"/>
              </a:ext>
            </a:extLst>
          </p:cNvPr>
          <p:cNvSpPr txBox="1"/>
          <p:nvPr/>
        </p:nvSpPr>
        <p:spPr>
          <a:xfrm>
            <a:off x="338470" y="542260"/>
            <a:ext cx="563171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egoe UI Semilight"/>
                <a:cs typeface="Segoe UI"/>
              </a:rPr>
              <a:t>Libraries:</a:t>
            </a:r>
            <a:r>
              <a:rPr lang="en-US" sz="2400">
                <a:solidFill>
                  <a:srgbClr val="808080"/>
                </a:solidFill>
                <a:latin typeface="Segoe UI Semilight"/>
                <a:cs typeface="Segoe UI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GB" sz="2400">
                <a:latin typeface="Segoe UI Semilight"/>
                <a:cs typeface="Arial"/>
              </a:rPr>
              <a:t>Increased length of event name</a:t>
            </a:r>
            <a:r>
              <a:rPr lang="en-US" sz="2400">
                <a:solidFill>
                  <a:srgbClr val="808080"/>
                </a:solidFill>
                <a:latin typeface="Segoe UI Semilight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GB" sz="2400">
                <a:latin typeface="Segoe UI Semilight"/>
                <a:cs typeface="Arial"/>
              </a:rPr>
              <a:t>Attended the libraries to review speed</a:t>
            </a:r>
            <a:r>
              <a:rPr lang="en-US" sz="2400">
                <a:solidFill>
                  <a:srgbClr val="808080"/>
                </a:solidFill>
                <a:latin typeface="Segoe UI Semilight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GB" sz="2400">
                <a:latin typeface="Segoe UI Semilight"/>
                <a:cs typeface="Arial"/>
              </a:rPr>
              <a:t>Started work on training materials </a:t>
            </a:r>
          </a:p>
        </p:txBody>
      </p:sp>
    </p:spTree>
    <p:extLst>
      <p:ext uri="{BB962C8B-B14F-4D97-AF65-F5344CB8AC3E}">
        <p14:creationId xmlns:p14="http://schemas.microsoft.com/office/powerpoint/2010/main" val="164436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7315C0-7D3D-B8ED-C62A-E8F888E39EEB}"/>
              </a:ext>
            </a:extLst>
          </p:cNvPr>
          <p:cNvSpPr txBox="1"/>
          <p:nvPr/>
        </p:nvSpPr>
        <p:spPr>
          <a:xfrm>
            <a:off x="338470" y="542260"/>
            <a:ext cx="563171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egoe UI Semilight"/>
                <a:cs typeface="Segoe UI"/>
              </a:rPr>
              <a:t>Libraries:</a:t>
            </a:r>
            <a:r>
              <a:rPr lang="en-US" sz="2400">
                <a:solidFill>
                  <a:srgbClr val="808080"/>
                </a:solidFill>
                <a:latin typeface="Segoe UI Semilight"/>
                <a:cs typeface="Segoe UI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GB" sz="2400">
                <a:latin typeface="Segoe UI Semilight"/>
                <a:cs typeface="Arial"/>
              </a:rPr>
              <a:t>Added appropriate age range to the summary following feedback</a:t>
            </a:r>
            <a:r>
              <a:rPr lang="en-US" sz="2400">
                <a:solidFill>
                  <a:srgbClr val="808080"/>
                </a:solidFill>
                <a:latin typeface="Segoe UI Semilight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GB" sz="2400">
                <a:latin typeface="Segoe UI Semilight"/>
                <a:cs typeface="Arial"/>
              </a:rPr>
              <a:t>Added basket </a:t>
            </a:r>
            <a:r>
              <a:rPr lang="en-US" sz="2400">
                <a:solidFill>
                  <a:srgbClr val="808080"/>
                </a:solidFill>
                <a:latin typeface="Segoe UI Semilight"/>
                <a:cs typeface="Arial"/>
              </a:rPr>
              <a:t>​</a:t>
            </a:r>
          </a:p>
          <a:p>
            <a:endParaRPr lang="en-GB" sz="2400">
              <a:latin typeface="Segoe UI Semilight"/>
              <a:cs typeface="Arial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690B02-698F-5CFD-CAA4-7A075953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4" y="2759302"/>
            <a:ext cx="5835886" cy="2261541"/>
          </a:xfrm>
          <a:prstGeom prst="rect">
            <a:avLst/>
          </a:prstGeom>
        </p:spPr>
      </p:pic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B7196685-C8E1-5E38-EEDD-7E938844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586" y="2763956"/>
            <a:ext cx="5827419" cy="22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75" y="1836483"/>
            <a:ext cx="9034454" cy="4212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Segoe UI Semilight"/>
                <a:cs typeface="Segoe UI Semilight"/>
              </a:rPr>
              <a:t>Other:</a:t>
            </a:r>
          </a:p>
          <a:p>
            <a:r>
              <a:rPr lang="en-GB" sz="2400">
                <a:latin typeface="Segoe UI Semilight"/>
                <a:cs typeface="Segoe UI Semilight"/>
              </a:rPr>
              <a:t>Edited Day Service training videos </a:t>
            </a:r>
          </a:p>
          <a:p>
            <a:r>
              <a:rPr lang="en-GB" sz="2400">
                <a:latin typeface="Segoe UI Semilight"/>
                <a:cs typeface="Segoe UI Semilight"/>
              </a:rPr>
              <a:t>Reduced search for all privacy notices </a:t>
            </a:r>
          </a:p>
          <a:p>
            <a:endParaRPr lang="en-GB" sz="2400">
              <a:latin typeface="Segoe UI Semilight"/>
              <a:cs typeface="Segoe UI Semilight"/>
            </a:endParaRPr>
          </a:p>
          <a:p>
            <a:endParaRPr lang="en-GB" sz="2400">
              <a:latin typeface="Segoe UI Semilight"/>
              <a:cs typeface="Segoe UI Semi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17.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75" y="1836483"/>
            <a:ext cx="4577641" cy="4212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Segoe UI Semilight"/>
                <a:cs typeface="Segoe UI Semilight"/>
              </a:rPr>
              <a:t>Business rates change of address – content and form on Preprod and sent to service for UAT</a:t>
            </a:r>
          </a:p>
          <a:p>
            <a:endParaRPr lang="en-GB" sz="2400">
              <a:latin typeface="Segoe UI Semilight"/>
              <a:cs typeface="Segoe UI Semilight"/>
            </a:endParaRPr>
          </a:p>
          <a:p>
            <a:endParaRPr lang="en-GB" sz="2400">
              <a:latin typeface="Segoe UI Semilight"/>
              <a:cs typeface="Segoe UI Semi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 and wireframing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4EF4F6B-E6E5-22E8-5B3E-8E128DB0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794" y="256952"/>
            <a:ext cx="5500203" cy="61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896BF4-6ABA-4687-A0BB-11D41C163196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Sprint 17 Show and Tell 7 February 2024</vt:lpstr>
      <vt:lpstr>Sprint 17. </vt:lpstr>
      <vt:lpstr>Sprint 17. </vt:lpstr>
      <vt:lpstr>Sprint 17. </vt:lpstr>
      <vt:lpstr>Sprint 17. </vt:lpstr>
      <vt:lpstr>PowerPoint Presentation</vt:lpstr>
      <vt:lpstr>PowerPoint Presentation</vt:lpstr>
      <vt:lpstr>Sprint 17. </vt:lpstr>
      <vt:lpstr>Sprint 17. </vt:lpstr>
      <vt:lpstr>Sprint 17. </vt:lpstr>
      <vt:lpstr>Sprint 17. </vt:lpstr>
      <vt:lpstr>Sprint 17. </vt:lpstr>
      <vt:lpstr>Sprint 17. </vt:lpstr>
      <vt:lpstr>Sprint 17. </vt:lpstr>
      <vt:lpstr>Sprint 17. </vt:lpstr>
      <vt:lpstr>Sprint 17. </vt:lpstr>
      <vt:lpstr>Sprint 17. </vt:lpstr>
      <vt:lpstr>Sprint 17.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dcterms:created xsi:type="dcterms:W3CDTF">2022-01-17T11:39:30Z</dcterms:created>
  <dcterms:modified xsi:type="dcterms:W3CDTF">2024-02-07T13:08:27Z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