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07" r:id="rId5"/>
    <p:sldId id="325" r:id="rId6"/>
    <p:sldId id="364" r:id="rId7"/>
    <p:sldId id="380" r:id="rId8"/>
    <p:sldId id="381" r:id="rId9"/>
    <p:sldId id="383" r:id="rId10"/>
    <p:sldId id="382" r:id="rId11"/>
    <p:sldId id="384" r:id="rId12"/>
    <p:sldId id="385" r:id="rId13"/>
    <p:sldId id="386" r:id="rId14"/>
    <p:sldId id="329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8" r:id="rId24"/>
    <p:sldId id="375" r:id="rId25"/>
    <p:sldId id="377" r:id="rId26"/>
    <p:sldId id="376" r:id="rId27"/>
    <p:sldId id="379" r:id="rId28"/>
    <p:sldId id="330" r:id="rId29"/>
    <p:sldId id="331" r:id="rId30"/>
    <p:sldId id="366" r:id="rId31"/>
    <p:sldId id="344" r:id="rId32"/>
    <p:sldId id="359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ABA83-FC4F-7218-270D-3173ECB7390D}" v="421" dt="2024-01-30T15:22:25.599"/>
    <p1510:client id="{3CD0E2E2-7CF2-6448-F6BD-1364937D187D}" v="805" dt="2024-01-30T18:40:53.360"/>
    <p1510:client id="{4EAE2F69-0572-4651-8DD2-489615290F3C}" v="183" dt="2024-01-31T12:34:34.933"/>
    <p1510:client id="{5A03FACD-E3CF-4F1B-8F3D-89BBF8A56566}" v="159" dt="2024-01-30T16:48:01.026"/>
    <p1510:client id="{602D1903-6800-3362-8BAE-E2BDACD8D48B}" v="45" dt="2024-01-31T15:08:03.537"/>
    <p1510:client id="{62E0029B-5AE6-4A2E-8F94-9792AF58AD06}" v="16" vWet="18" dt="2024-01-31T14:58:59.594"/>
    <p1510:client id="{6342994F-96CB-40BC-A99E-34AC5AE20E83}" v="102" vWet="104" dt="2024-01-31T14:53:17.864"/>
    <p1510:client id="{751B0928-8B94-F66D-4AD2-5565FBD32087}" v="1" dt="2024-01-31T14:58:58.768"/>
    <p1510:client id="{8963B032-78DE-40AC-8DE5-495175651B0D}" v="64" dt="2024-01-31T10:53:17.788"/>
    <p1510:client id="{A9098436-A5DD-4E40-C57B-2C2980A36A42}" v="66" dt="2024-01-30T16:37:16.211"/>
    <p1510:client id="{AED9BE80-BA94-50A5-E57A-6177AAB50871}" v="83" dt="2024-01-31T14:53:21.528"/>
    <p1510:client id="{B6BE539A-CB9F-0E70-0E40-4B0C0BCD6B06}" v="894" dt="2024-01-31T11:52:49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utton" userId="24de8aa8-fc17-4d67-9a86-ccdac84cbda3" providerId="ADAL" clId="{5A03FACD-E3CF-4F1B-8F3D-89BBF8A56566}"/>
    <pc:docChg chg="custSel modSld">
      <pc:chgData name="Helen Sutton" userId="24de8aa8-fc17-4d67-9a86-ccdac84cbda3" providerId="ADAL" clId="{5A03FACD-E3CF-4F1B-8F3D-89BBF8A56566}" dt="2024-01-30T16:48:01.027" v="156" actId="5793"/>
      <pc:docMkLst>
        <pc:docMk/>
      </pc:docMkLst>
      <pc:sldChg chg="modSp mod">
        <pc:chgData name="Helen Sutton" userId="24de8aa8-fc17-4d67-9a86-ccdac84cbda3" providerId="ADAL" clId="{5A03FACD-E3CF-4F1B-8F3D-89BBF8A56566}" dt="2024-01-30T16:48:01.027" v="156" actId="5793"/>
        <pc:sldMkLst>
          <pc:docMk/>
          <pc:sldMk cId="3553568196" sldId="325"/>
        </pc:sldMkLst>
        <pc:spChg chg="mod">
          <ac:chgData name="Helen Sutton" userId="24de8aa8-fc17-4d67-9a86-ccdac84cbda3" providerId="ADAL" clId="{5A03FACD-E3CF-4F1B-8F3D-89BBF8A56566}" dt="2024-01-30T16:48:01.027" v="156" actId="5793"/>
          <ac:spMkLst>
            <pc:docMk/>
            <pc:sldMk cId="3553568196" sldId="325"/>
            <ac:spMk id="8" creationId="{66C61E19-6720-5B5B-873C-1A45E6B40A73}"/>
          </ac:spMkLst>
        </pc:spChg>
      </pc:sldChg>
    </pc:docChg>
  </pc:docChgLst>
  <pc:docChgLst>
    <pc:chgData name="Emma Richardson" userId="S::emmarichardson@gateshead.gov.uk::40b5a1ab-a070-41b0-ab95-d1c011941413" providerId="AD" clId="Web-{763B95E1-6DE7-9D73-E7E8-FE8D33BB1523}"/>
    <pc:docChg chg="addSld modSld">
      <pc:chgData name="Emma Richardson" userId="S::emmarichardson@gateshead.gov.uk::40b5a1ab-a070-41b0-ab95-d1c011941413" providerId="AD" clId="Web-{763B95E1-6DE7-9D73-E7E8-FE8D33BB1523}" dt="2024-01-29T15:55:03.388" v="1342" actId="20577"/>
      <pc:docMkLst>
        <pc:docMk/>
      </pc:docMkLst>
      <pc:sldChg chg="modSp">
        <pc:chgData name="Emma Richardson" userId="S::emmarichardson@gateshead.gov.uk::40b5a1ab-a070-41b0-ab95-d1c011941413" providerId="AD" clId="Web-{763B95E1-6DE7-9D73-E7E8-FE8D33BB1523}" dt="2024-01-29T15:53:39.761" v="1268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763B95E1-6DE7-9D73-E7E8-FE8D33BB1523}" dt="2024-01-29T15:53:39.761" v="1268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modSp">
        <pc:chgData name="Emma Richardson" userId="S::emmarichardson@gateshead.gov.uk::40b5a1ab-a070-41b0-ab95-d1c011941413" providerId="AD" clId="Web-{763B95E1-6DE7-9D73-E7E8-FE8D33BB1523}" dt="2024-01-29T15:55:03.388" v="1342" actId="20577"/>
        <pc:sldMkLst>
          <pc:docMk/>
          <pc:sldMk cId="3719003420" sldId="344"/>
        </pc:sldMkLst>
        <pc:spChg chg="mod">
          <ac:chgData name="Emma Richardson" userId="S::emmarichardson@gateshead.gov.uk::40b5a1ab-a070-41b0-ab95-d1c011941413" providerId="AD" clId="Web-{763B95E1-6DE7-9D73-E7E8-FE8D33BB1523}" dt="2024-01-29T15:55:03.388" v="1342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addSp delSp modSp add replId">
        <pc:chgData name="Emma Richardson" userId="S::emmarichardson@gateshead.gov.uk::40b5a1ab-a070-41b0-ab95-d1c011941413" providerId="AD" clId="Web-{763B95E1-6DE7-9D73-E7E8-FE8D33BB1523}" dt="2024-01-29T15:50:12.489" v="1096" actId="14100"/>
        <pc:sldMkLst>
          <pc:docMk/>
          <pc:sldMk cId="3724434790" sldId="367"/>
        </pc:sldMkLst>
        <pc:spChg chg="mod">
          <ac:chgData name="Emma Richardson" userId="S::emmarichardson@gateshead.gov.uk::40b5a1ab-a070-41b0-ab95-d1c011941413" providerId="AD" clId="Web-{763B95E1-6DE7-9D73-E7E8-FE8D33BB1523}" dt="2024-01-29T15:50:05.426" v="1093" actId="14100"/>
          <ac:spMkLst>
            <pc:docMk/>
            <pc:sldMk cId="3724434790" sldId="367"/>
            <ac:spMk id="3" creationId="{D761FEF8-2BD3-92DF-6786-54F6A94DEFAE}"/>
          </ac:spMkLst>
        </pc:spChg>
        <pc:spChg chg="mod">
          <ac:chgData name="Emma Richardson" userId="S::emmarichardson@gateshead.gov.uk::40b5a1ab-a070-41b0-ab95-d1c011941413" providerId="AD" clId="Web-{763B95E1-6DE7-9D73-E7E8-FE8D33BB1523}" dt="2024-01-29T15:41:36.989" v="325" actId="14100"/>
          <ac:spMkLst>
            <pc:docMk/>
            <pc:sldMk cId="3724434790" sldId="367"/>
            <ac:spMk id="4" creationId="{A8D46D95-8885-4015-A95D-6D3AE79BC431}"/>
          </ac:spMkLst>
        </pc:spChg>
        <pc:spChg chg="del">
          <ac:chgData name="Emma Richardson" userId="S::emmarichardson@gateshead.gov.uk::40b5a1ab-a070-41b0-ab95-d1c011941413" providerId="AD" clId="Web-{763B95E1-6DE7-9D73-E7E8-FE8D33BB1523}" dt="2024-01-29T15:37:52.170" v="56"/>
          <ac:spMkLst>
            <pc:docMk/>
            <pc:sldMk cId="3724434790" sldId="367"/>
            <ac:spMk id="6" creationId="{9E51C832-1CDA-6088-7399-4F5B178EA3CF}"/>
          </ac:spMkLst>
        </pc:spChg>
        <pc:spChg chg="del mod">
          <ac:chgData name="Emma Richardson" userId="S::emmarichardson@gateshead.gov.uk::40b5a1ab-a070-41b0-ab95-d1c011941413" providerId="AD" clId="Web-{763B95E1-6DE7-9D73-E7E8-FE8D33BB1523}" dt="2024-01-29T15:37:28.279" v="36"/>
          <ac:spMkLst>
            <pc:docMk/>
            <pc:sldMk cId="3724434790" sldId="367"/>
            <ac:spMk id="14" creationId="{291ACA25-477D-A8F8-66AE-F58081133A10}"/>
          </ac:spMkLst>
        </pc:spChg>
        <pc:picChg chg="add mod">
          <ac:chgData name="Emma Richardson" userId="S::emmarichardson@gateshead.gov.uk::40b5a1ab-a070-41b0-ab95-d1c011941413" providerId="AD" clId="Web-{763B95E1-6DE7-9D73-E7E8-FE8D33BB1523}" dt="2024-01-29T15:50:12.489" v="1096" actId="14100"/>
          <ac:picMkLst>
            <pc:docMk/>
            <pc:sldMk cId="3724434790" sldId="367"/>
            <ac:picMk id="2" creationId="{0A0E6F29-AE2F-0C8E-505A-F3E4531BF20C}"/>
          </ac:picMkLst>
        </pc:picChg>
        <pc:picChg chg="add mod">
          <ac:chgData name="Emma Richardson" userId="S::emmarichardson@gateshead.gov.uk::40b5a1ab-a070-41b0-ab95-d1c011941413" providerId="AD" clId="Web-{763B95E1-6DE7-9D73-E7E8-FE8D33BB1523}" dt="2024-01-29T15:50:07.114" v="1094" actId="1076"/>
          <ac:picMkLst>
            <pc:docMk/>
            <pc:sldMk cId="3724434790" sldId="367"/>
            <ac:picMk id="5" creationId="{7BC427DC-446D-5016-A827-62718169B59B}"/>
          </ac:picMkLst>
        </pc:picChg>
        <pc:picChg chg="del">
          <ac:chgData name="Emma Richardson" userId="S::emmarichardson@gateshead.gov.uk::40b5a1ab-a070-41b0-ab95-d1c011941413" providerId="AD" clId="Web-{763B95E1-6DE7-9D73-E7E8-FE8D33BB1523}" dt="2024-01-29T15:46:14.326" v="776"/>
          <ac:picMkLst>
            <pc:docMk/>
            <pc:sldMk cId="3724434790" sldId="367"/>
            <ac:picMk id="7" creationId="{1E58F937-B8CC-E3F1-6E5C-BAB157B53D2A}"/>
          </ac:picMkLst>
        </pc:picChg>
        <pc:cxnChg chg="del">
          <ac:chgData name="Emma Richardson" userId="S::emmarichardson@gateshead.gov.uk::40b5a1ab-a070-41b0-ab95-d1c011941413" providerId="AD" clId="Web-{763B95E1-6DE7-9D73-E7E8-FE8D33BB1523}" dt="2024-01-29T15:37:05.013" v="33"/>
          <ac:cxnSpMkLst>
            <pc:docMk/>
            <pc:sldMk cId="3724434790" sldId="367"/>
            <ac:cxnSpMk id="9" creationId="{8DA56090-692A-8801-57E4-B9A33572C686}"/>
          </ac:cxnSpMkLst>
        </pc:cxnChg>
      </pc:sldChg>
      <pc:sldChg chg="addSp delSp modSp add replId">
        <pc:chgData name="Emma Richardson" userId="S::emmarichardson@gateshead.gov.uk::40b5a1ab-a070-41b0-ab95-d1c011941413" providerId="AD" clId="Web-{763B95E1-6DE7-9D73-E7E8-FE8D33BB1523}" dt="2024-01-29T15:50:25.755" v="1099" actId="1076"/>
        <pc:sldMkLst>
          <pc:docMk/>
          <pc:sldMk cId="3553998131" sldId="368"/>
        </pc:sldMkLst>
        <pc:spChg chg="mod">
          <ac:chgData name="Emma Richardson" userId="S::emmarichardson@gateshead.gov.uk::40b5a1ab-a070-41b0-ab95-d1c011941413" providerId="AD" clId="Web-{763B95E1-6DE7-9D73-E7E8-FE8D33BB1523}" dt="2024-01-29T15:50:24.021" v="1098" actId="14100"/>
          <ac:spMkLst>
            <pc:docMk/>
            <pc:sldMk cId="3553998131" sldId="368"/>
            <ac:spMk id="3" creationId="{A37DE36C-7DC2-277A-AD31-AF4E1BCB84E8}"/>
          </ac:spMkLst>
        </pc:spChg>
        <pc:spChg chg="mod">
          <ac:chgData name="Emma Richardson" userId="S::emmarichardson@gateshead.gov.uk::40b5a1ab-a070-41b0-ab95-d1c011941413" providerId="AD" clId="Web-{763B95E1-6DE7-9D73-E7E8-FE8D33BB1523}" dt="2024-01-29T15:43:50.243" v="488" actId="20577"/>
          <ac:spMkLst>
            <pc:docMk/>
            <pc:sldMk cId="3553998131" sldId="368"/>
            <ac:spMk id="4" creationId="{AE5BFCC4-1EAA-C391-4A3C-83E0995B599A}"/>
          </ac:spMkLst>
        </pc:spChg>
        <pc:picChg chg="del">
          <ac:chgData name="Emma Richardson" userId="S::emmarichardson@gateshead.gov.uk::40b5a1ab-a070-41b0-ab95-d1c011941413" providerId="AD" clId="Web-{763B95E1-6DE7-9D73-E7E8-FE8D33BB1523}" dt="2024-01-29T15:43:13.180" v="412"/>
          <ac:picMkLst>
            <pc:docMk/>
            <pc:sldMk cId="3553998131" sldId="368"/>
            <ac:picMk id="2" creationId="{C61B28C8-D8A1-6B5F-38FB-60C3946DB85E}"/>
          </ac:picMkLst>
        </pc:picChg>
        <pc:picChg chg="del">
          <ac:chgData name="Emma Richardson" userId="S::emmarichardson@gateshead.gov.uk::40b5a1ab-a070-41b0-ab95-d1c011941413" providerId="AD" clId="Web-{763B95E1-6DE7-9D73-E7E8-FE8D33BB1523}" dt="2024-01-29T15:43:12.211" v="411"/>
          <ac:picMkLst>
            <pc:docMk/>
            <pc:sldMk cId="3553998131" sldId="368"/>
            <ac:picMk id="5" creationId="{85E634FE-9C33-44AF-EF6A-6F885E2B0784}"/>
          </ac:picMkLst>
        </pc:picChg>
        <pc:picChg chg="add mod">
          <ac:chgData name="Emma Richardson" userId="S::emmarichardson@gateshead.gov.uk::40b5a1ab-a070-41b0-ab95-d1c011941413" providerId="AD" clId="Web-{763B95E1-6DE7-9D73-E7E8-FE8D33BB1523}" dt="2024-01-29T15:50:25.755" v="1099" actId="1076"/>
          <ac:picMkLst>
            <pc:docMk/>
            <pc:sldMk cId="3553998131" sldId="368"/>
            <ac:picMk id="6" creationId="{40D6F7E9-2EC2-0A4D-9304-E73A9B3BB8A4}"/>
          </ac:picMkLst>
        </pc:picChg>
      </pc:sldChg>
      <pc:sldChg chg="addSp delSp modSp add replId">
        <pc:chgData name="Emma Richardson" userId="S::emmarichardson@gateshead.gov.uk::40b5a1ab-a070-41b0-ab95-d1c011941413" providerId="AD" clId="Web-{763B95E1-6DE7-9D73-E7E8-FE8D33BB1523}" dt="2024-01-29T15:53:44.245" v="1270" actId="1076"/>
        <pc:sldMkLst>
          <pc:docMk/>
          <pc:sldMk cId="2510506437" sldId="369"/>
        </pc:sldMkLst>
        <pc:spChg chg="mod">
          <ac:chgData name="Emma Richardson" userId="S::emmarichardson@gateshead.gov.uk::40b5a1ab-a070-41b0-ab95-d1c011941413" providerId="AD" clId="Web-{763B95E1-6DE7-9D73-E7E8-FE8D33BB1523}" dt="2024-01-29T15:50:31.021" v="1101" actId="20577"/>
          <ac:spMkLst>
            <pc:docMk/>
            <pc:sldMk cId="2510506437" sldId="369"/>
            <ac:spMk id="3" creationId="{F9A5D4A1-0E02-1AF7-31D8-C4F126B06846}"/>
          </ac:spMkLst>
        </pc:spChg>
        <pc:spChg chg="mod">
          <ac:chgData name="Emma Richardson" userId="S::emmarichardson@gateshead.gov.uk::40b5a1ab-a070-41b0-ab95-d1c011941413" providerId="AD" clId="Web-{763B95E1-6DE7-9D73-E7E8-FE8D33BB1523}" dt="2024-01-29T15:47:23.562" v="812" actId="20577"/>
          <ac:spMkLst>
            <pc:docMk/>
            <pc:sldMk cId="2510506437" sldId="369"/>
            <ac:spMk id="4" creationId="{5694DCE9-EFE9-3D82-7FDA-072515DA4044}"/>
          </ac:spMkLst>
        </pc:spChg>
        <pc:picChg chg="add mod">
          <ac:chgData name="Emma Richardson" userId="S::emmarichardson@gateshead.gov.uk::40b5a1ab-a070-41b0-ab95-d1c011941413" providerId="AD" clId="Web-{763B95E1-6DE7-9D73-E7E8-FE8D33BB1523}" dt="2024-01-29T15:53:44.245" v="1270" actId="1076"/>
          <ac:picMkLst>
            <pc:docMk/>
            <pc:sldMk cId="2510506437" sldId="369"/>
            <ac:picMk id="2" creationId="{97403508-8274-6651-6531-580830F52A2B}"/>
          </ac:picMkLst>
        </pc:picChg>
        <pc:picChg chg="del">
          <ac:chgData name="Emma Richardson" userId="S::emmarichardson@gateshead.gov.uk::40b5a1ab-a070-41b0-ab95-d1c011941413" providerId="AD" clId="Web-{763B95E1-6DE7-9D73-E7E8-FE8D33BB1523}" dt="2024-01-29T15:47:25.359" v="813"/>
          <ac:picMkLst>
            <pc:docMk/>
            <pc:sldMk cId="2510506437" sldId="369"/>
            <ac:picMk id="6" creationId="{3DED5B6F-6147-78CA-C527-6DF8AFEC8F27}"/>
          </ac:picMkLst>
        </pc:picChg>
      </pc:sldChg>
    </pc:docChg>
  </pc:docChgLst>
  <pc:docChgLst>
    <pc:chgData name="Roger Abbott" userId="S::rogerabbott@gateshead.gov.uk::27b0ecf5-0444-4ca2-9639-02eb81621298" providerId="AD" clId="Web-{8963B032-78DE-40AC-8DE5-495175651B0D}"/>
    <pc:docChg chg="modSld">
      <pc:chgData name="Roger Abbott" userId="S::rogerabbott@gateshead.gov.uk::27b0ecf5-0444-4ca2-9639-02eb81621298" providerId="AD" clId="Web-{8963B032-78DE-40AC-8DE5-495175651B0D}" dt="2024-01-31T10:53:17.788" v="66" actId="20577"/>
      <pc:docMkLst>
        <pc:docMk/>
      </pc:docMkLst>
      <pc:sldChg chg="modSp">
        <pc:chgData name="Roger Abbott" userId="S::rogerabbott@gateshead.gov.uk::27b0ecf5-0444-4ca2-9639-02eb81621298" providerId="AD" clId="Web-{8963B032-78DE-40AC-8DE5-495175651B0D}" dt="2024-01-31T10:53:17.788" v="66" actId="20577"/>
        <pc:sldMkLst>
          <pc:docMk/>
          <pc:sldMk cId="3719003420" sldId="344"/>
        </pc:sldMkLst>
        <pc:spChg chg="mod">
          <ac:chgData name="Roger Abbott" userId="S::rogerabbott@gateshead.gov.uk::27b0ecf5-0444-4ca2-9639-02eb81621298" providerId="AD" clId="Web-{8963B032-78DE-40AC-8DE5-495175651B0D}" dt="2024-01-31T10:53:17.788" v="66" actId="20577"/>
          <ac:spMkLst>
            <pc:docMk/>
            <pc:sldMk cId="3719003420" sldId="344"/>
            <ac:spMk id="4" creationId="{3403B79A-C9F5-D0E1-6CD7-1F46301C7DEA}"/>
          </ac:spMkLst>
        </pc:spChg>
      </pc:sldChg>
    </pc:docChg>
  </pc:docChgLst>
  <pc:docChgLst>
    <pc:chgData name="Helen Sutton" userId="S::helensutton@gateshead.gov.uk::24de8aa8-fc17-4d67-9a86-ccdac84cbda3" providerId="AD" clId="Web-{AED9BE80-BA94-50A5-E57A-6177AAB50871}"/>
    <pc:docChg chg="modSld">
      <pc:chgData name="Helen Sutton" userId="S::helensutton@gateshead.gov.uk::24de8aa8-fc17-4d67-9a86-ccdac84cbda3" providerId="AD" clId="Web-{AED9BE80-BA94-50A5-E57A-6177AAB50871}" dt="2024-01-31T14:53:21.028" v="64" actId="20577"/>
      <pc:docMkLst>
        <pc:docMk/>
      </pc:docMkLst>
      <pc:sldChg chg="modSp">
        <pc:chgData name="Helen Sutton" userId="S::helensutton@gateshead.gov.uk::24de8aa8-fc17-4d67-9a86-ccdac84cbda3" providerId="AD" clId="Web-{AED9BE80-BA94-50A5-E57A-6177AAB50871}" dt="2024-01-31T14:53:21.028" v="64" actId="20577"/>
        <pc:sldMkLst>
          <pc:docMk/>
          <pc:sldMk cId="3553568196" sldId="325"/>
        </pc:sldMkLst>
        <pc:spChg chg="mod">
          <ac:chgData name="Helen Sutton" userId="S::helensutton@gateshead.gov.uk::24de8aa8-fc17-4d67-9a86-ccdac84cbda3" providerId="AD" clId="Web-{AED9BE80-BA94-50A5-E57A-6177AAB50871}" dt="2024-01-31T14:53:21.028" v="64" actId="20577"/>
          <ac:spMkLst>
            <pc:docMk/>
            <pc:sldMk cId="3553568196" sldId="325"/>
            <ac:spMk id="8" creationId="{66C61E19-6720-5B5B-873C-1A45E6B40A73}"/>
          </ac:spMkLst>
        </pc:spChg>
      </pc:sldChg>
    </pc:docChg>
  </pc:docChgLst>
  <pc:docChgLst>
    <pc:chgData clId="Web-{AED9BE80-BA94-50A5-E57A-6177AAB50871}"/>
    <pc:docChg chg="modSld">
      <pc:chgData name="" userId="" providerId="" clId="Web-{AED9BE80-BA94-50A5-E57A-6177AAB50871}" dt="2024-01-31T09:40:20.423" v="20" actId="20577"/>
      <pc:docMkLst>
        <pc:docMk/>
      </pc:docMkLst>
      <pc:sldChg chg="modSp">
        <pc:chgData name="" userId="" providerId="" clId="Web-{AED9BE80-BA94-50A5-E57A-6177AAB50871}" dt="2024-01-31T09:40:20.423" v="20" actId="20577"/>
        <pc:sldMkLst>
          <pc:docMk/>
          <pc:sldMk cId="3553568196" sldId="325"/>
        </pc:sldMkLst>
        <pc:spChg chg="mod">
          <ac:chgData name="" userId="" providerId="" clId="Web-{AED9BE80-BA94-50A5-E57A-6177AAB50871}" dt="2024-01-31T09:40:20.423" v="20" actId="20577"/>
          <ac:spMkLst>
            <pc:docMk/>
            <pc:sldMk cId="3553568196" sldId="325"/>
            <ac:spMk id="8" creationId="{66C61E19-6720-5B5B-873C-1A45E6B40A73}"/>
          </ac:spMkLst>
        </pc:spChg>
      </pc:sldChg>
    </pc:docChg>
  </pc:docChgLst>
  <pc:docChgLst>
    <pc:chgData name="David Bloomfield" userId="S::davidbloomfield@gateshead.gov.uk::f85d9f93-eee3-45fe-a5e5-e020bcb89123" providerId="AD" clId="Web-{3CD0E2E2-7CF2-6448-F6BD-1364937D187D}"/>
    <pc:docChg chg="addSld modSld sldOrd">
      <pc:chgData name="David Bloomfield" userId="S::davidbloomfield@gateshead.gov.uk::f85d9f93-eee3-45fe-a5e5-e020bcb89123" providerId="AD" clId="Web-{3CD0E2E2-7CF2-6448-F6BD-1364937D187D}" dt="2024-01-30T18:40:53.360" v="480" actId="1076"/>
      <pc:docMkLst>
        <pc:docMk/>
      </pc:docMkLst>
      <pc:sldChg chg="modSp">
        <pc:chgData name="David Bloomfield" userId="S::davidbloomfield@gateshead.gov.uk::f85d9f93-eee3-45fe-a5e5-e020bcb89123" providerId="AD" clId="Web-{3CD0E2E2-7CF2-6448-F6BD-1364937D187D}" dt="2024-01-30T17:53:34.265" v="12" actId="20577"/>
        <pc:sldMkLst>
          <pc:docMk/>
          <pc:sldMk cId="296716501" sldId="329"/>
        </pc:sldMkLst>
        <pc:spChg chg="mod">
          <ac:chgData name="David Bloomfield" userId="S::davidbloomfield@gateshead.gov.uk::f85d9f93-eee3-45fe-a5e5-e020bcb89123" providerId="AD" clId="Web-{3CD0E2E2-7CF2-6448-F6BD-1364937D187D}" dt="2024-01-30T17:53:34.265" v="12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addSp modSp">
        <pc:chgData name="David Bloomfield" userId="S::davidbloomfield@gateshead.gov.uk::f85d9f93-eee3-45fe-a5e5-e020bcb89123" providerId="AD" clId="Web-{3CD0E2E2-7CF2-6448-F6BD-1364937D187D}" dt="2024-01-30T18:05:22.801" v="297" actId="20577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3CD0E2E2-7CF2-6448-F6BD-1364937D187D}" dt="2024-01-30T18:05:22.801" v="297" actId="20577"/>
          <ac:spMkLst>
            <pc:docMk/>
            <pc:sldMk cId="1756896303" sldId="364"/>
            <ac:spMk id="2" creationId="{C8A9FFE1-F1F0-6D65-4724-9AC024E88D5B}"/>
          </ac:spMkLst>
        </pc:spChg>
      </pc:sldChg>
      <pc:sldChg chg="addSp delSp modSp add ord replId">
        <pc:chgData name="David Bloomfield" userId="S::davidbloomfield@gateshead.gov.uk::f85d9f93-eee3-45fe-a5e5-e020bcb89123" providerId="AD" clId="Web-{3CD0E2E2-7CF2-6448-F6BD-1364937D187D}" dt="2024-01-30T18:24:53.677" v="411"/>
        <pc:sldMkLst>
          <pc:docMk/>
          <pc:sldMk cId="1873441305" sldId="380"/>
        </pc:sldMkLst>
        <pc:spChg chg="del">
          <ac:chgData name="David Bloomfield" userId="S::davidbloomfield@gateshead.gov.uk::f85d9f93-eee3-45fe-a5e5-e020bcb89123" providerId="AD" clId="Web-{3CD0E2E2-7CF2-6448-F6BD-1364937D187D}" dt="2024-01-30T18:06:20.380" v="307"/>
          <ac:spMkLst>
            <pc:docMk/>
            <pc:sldMk cId="1873441305" sldId="380"/>
            <ac:spMk id="3" creationId="{50AED723-B94E-C19B-1BBD-70C88458B6D8}"/>
          </ac:spMkLst>
        </pc:spChg>
        <pc:spChg chg="del mod">
          <ac:chgData name="David Bloomfield" userId="S::davidbloomfield@gateshead.gov.uk::f85d9f93-eee3-45fe-a5e5-e020bcb89123" providerId="AD" clId="Web-{3CD0E2E2-7CF2-6448-F6BD-1364937D187D}" dt="2024-01-30T18:24:53.677" v="411"/>
          <ac:spMkLst>
            <pc:docMk/>
            <pc:sldMk cId="1873441305" sldId="380"/>
            <ac:spMk id="4" creationId="{5A2B7774-3D92-A2C8-7EF2-E4A16B159412}"/>
          </ac:spMkLst>
        </pc:spChg>
        <pc:spChg chg="add del mod">
          <ac:chgData name="David Bloomfield" userId="S::davidbloomfield@gateshead.gov.uk::f85d9f93-eee3-45fe-a5e5-e020bcb89123" providerId="AD" clId="Web-{3CD0E2E2-7CF2-6448-F6BD-1364937D187D}" dt="2024-01-30T18:06:24.193" v="308"/>
          <ac:spMkLst>
            <pc:docMk/>
            <pc:sldMk cId="1873441305" sldId="380"/>
            <ac:spMk id="7" creationId="{828D7F14-E37A-2A39-C98B-C323EF4166BD}"/>
          </ac:spMkLst>
        </pc:spChg>
        <pc:spChg chg="add mod">
          <ac:chgData name="David Bloomfield" userId="S::davidbloomfield@gateshead.gov.uk::f85d9f93-eee3-45fe-a5e5-e020bcb89123" providerId="AD" clId="Web-{3CD0E2E2-7CF2-6448-F6BD-1364937D187D}" dt="2024-01-30T18:22:30.345" v="379" actId="1076"/>
          <ac:spMkLst>
            <pc:docMk/>
            <pc:sldMk cId="1873441305" sldId="380"/>
            <ac:spMk id="13" creationId="{6436B0D6-99FE-A68E-4D9F-E2D4345D430E}"/>
          </ac:spMkLst>
        </pc:spChg>
        <pc:spChg chg="add mod ord">
          <ac:chgData name="David Bloomfield" userId="S::davidbloomfield@gateshead.gov.uk::f85d9f93-eee3-45fe-a5e5-e020bcb89123" providerId="AD" clId="Web-{3CD0E2E2-7CF2-6448-F6BD-1364937D187D}" dt="2024-01-30T18:22:30.345" v="380" actId="1076"/>
          <ac:spMkLst>
            <pc:docMk/>
            <pc:sldMk cId="1873441305" sldId="380"/>
            <ac:spMk id="14" creationId="{BFBD8714-401A-EA7E-9D23-B768CDEDFEE7}"/>
          </ac:spMkLst>
        </pc:spChg>
        <pc:spChg chg="add mod">
          <ac:chgData name="David Bloomfield" userId="S::davidbloomfield@gateshead.gov.uk::f85d9f93-eee3-45fe-a5e5-e020bcb89123" providerId="AD" clId="Web-{3CD0E2E2-7CF2-6448-F6BD-1364937D187D}" dt="2024-01-30T18:24:46.411" v="410" actId="20577"/>
          <ac:spMkLst>
            <pc:docMk/>
            <pc:sldMk cId="1873441305" sldId="380"/>
            <ac:spMk id="16" creationId="{E77D94E4-70DE-D127-FDFE-5B3CB12730F5}"/>
          </ac:spMkLst>
        </pc:spChg>
        <pc:spChg chg="add mod">
          <ac:chgData name="David Bloomfield" userId="S::davidbloomfield@gateshead.gov.uk::f85d9f93-eee3-45fe-a5e5-e020bcb89123" providerId="AD" clId="Web-{3CD0E2E2-7CF2-6448-F6BD-1364937D187D}" dt="2024-01-30T18:24:53.677" v="411"/>
          <ac:spMkLst>
            <pc:docMk/>
            <pc:sldMk cId="1873441305" sldId="380"/>
            <ac:spMk id="18" creationId="{66F73887-A533-3C8E-A581-FC4A71F482BA}"/>
          </ac:spMkLst>
        </pc:spChg>
        <pc:picChg chg="del">
          <ac:chgData name="David Bloomfield" userId="S::davidbloomfield@gateshead.gov.uk::f85d9f93-eee3-45fe-a5e5-e020bcb89123" providerId="AD" clId="Web-{3CD0E2E2-7CF2-6448-F6BD-1364937D187D}" dt="2024-01-30T18:05:59.411" v="303"/>
          <ac:picMkLst>
            <pc:docMk/>
            <pc:sldMk cId="1873441305" sldId="380"/>
            <ac:picMk id="2" creationId="{6EF13968-446C-2EAF-5483-216DE0DB582D}"/>
          </ac:picMkLst>
        </pc:picChg>
        <pc:picChg chg="del">
          <ac:chgData name="David Bloomfield" userId="S::davidbloomfield@gateshead.gov.uk::f85d9f93-eee3-45fe-a5e5-e020bcb89123" providerId="AD" clId="Web-{3CD0E2E2-7CF2-6448-F6BD-1364937D187D}" dt="2024-01-30T18:05:59.411" v="302"/>
          <ac:picMkLst>
            <pc:docMk/>
            <pc:sldMk cId="1873441305" sldId="380"/>
            <ac:picMk id="5" creationId="{F60E9560-6DCF-062E-EA6D-02E8D9826B98}"/>
          </ac:picMkLst>
        </pc:picChg>
        <pc:picChg chg="add mod">
          <ac:chgData name="David Bloomfield" userId="S::davidbloomfield@gateshead.gov.uk::f85d9f93-eee3-45fe-a5e5-e020bcb89123" providerId="AD" clId="Web-{3CD0E2E2-7CF2-6448-F6BD-1364937D187D}" dt="2024-01-30T18:12:52.141" v="370" actId="14100"/>
          <ac:picMkLst>
            <pc:docMk/>
            <pc:sldMk cId="1873441305" sldId="380"/>
            <ac:picMk id="8" creationId="{A0917735-D650-4F29-51B4-72F684295327}"/>
          </ac:picMkLst>
        </pc:picChg>
        <pc:picChg chg="add mod">
          <ac:chgData name="David Bloomfield" userId="S::davidbloomfield@gateshead.gov.uk::f85d9f93-eee3-45fe-a5e5-e020bcb89123" providerId="AD" clId="Web-{3CD0E2E2-7CF2-6448-F6BD-1364937D187D}" dt="2024-01-30T18:12:46.657" v="369" actId="14100"/>
          <ac:picMkLst>
            <pc:docMk/>
            <pc:sldMk cId="1873441305" sldId="380"/>
            <ac:picMk id="9" creationId="{E777A22F-13A1-7157-BE72-026EE94DDA25}"/>
          </ac:picMkLst>
        </pc:picChg>
        <pc:picChg chg="add">
          <ac:chgData name="David Bloomfield" userId="S::davidbloomfield@gateshead.gov.uk::f85d9f93-eee3-45fe-a5e5-e020bcb89123" providerId="AD" clId="Web-{3CD0E2E2-7CF2-6448-F6BD-1364937D187D}" dt="2024-01-30T18:07:41.101" v="313"/>
          <ac:picMkLst>
            <pc:docMk/>
            <pc:sldMk cId="1873441305" sldId="380"/>
            <ac:picMk id="11" creationId="{03536955-4668-51E3-58EE-5E17F82B89BA}"/>
          </ac:picMkLst>
        </pc:picChg>
      </pc:sldChg>
      <pc:sldChg chg="addSp delSp modSp add replId">
        <pc:chgData name="David Bloomfield" userId="S::davidbloomfield@gateshead.gov.uk::f85d9f93-eee3-45fe-a5e5-e020bcb89123" providerId="AD" clId="Web-{3CD0E2E2-7CF2-6448-F6BD-1364937D187D}" dt="2024-01-30T18:31:36.032" v="462" actId="1076"/>
        <pc:sldMkLst>
          <pc:docMk/>
          <pc:sldMk cId="2276712616" sldId="381"/>
        </pc:sldMkLst>
        <pc:spChg chg="mod">
          <ac:chgData name="David Bloomfield" userId="S::davidbloomfield@gateshead.gov.uk::f85d9f93-eee3-45fe-a5e5-e020bcb89123" providerId="AD" clId="Web-{3CD0E2E2-7CF2-6448-F6BD-1364937D187D}" dt="2024-01-30T18:24:05.035" v="391" actId="14100"/>
          <ac:spMkLst>
            <pc:docMk/>
            <pc:sldMk cId="2276712616" sldId="381"/>
            <ac:spMk id="4" creationId="{A1B8F6BA-9B48-646D-4D67-2201A79910BD}"/>
          </ac:spMkLst>
        </pc:spChg>
        <pc:spChg chg="mod">
          <ac:chgData name="David Bloomfield" userId="S::davidbloomfield@gateshead.gov.uk::f85d9f93-eee3-45fe-a5e5-e020bcb89123" providerId="AD" clId="Web-{3CD0E2E2-7CF2-6448-F6BD-1364937D187D}" dt="2024-01-30T18:31:36.032" v="462" actId="1076"/>
          <ac:spMkLst>
            <pc:docMk/>
            <pc:sldMk cId="2276712616" sldId="381"/>
            <ac:spMk id="13" creationId="{45BFA5B7-90E8-D91C-8750-5BDE4BFD5E51}"/>
          </ac:spMkLst>
        </pc:spChg>
        <pc:spChg chg="mod">
          <ac:chgData name="David Bloomfield" userId="S::davidbloomfield@gateshead.gov.uk::f85d9f93-eee3-45fe-a5e5-e020bcb89123" providerId="AD" clId="Web-{3CD0E2E2-7CF2-6448-F6BD-1364937D187D}" dt="2024-01-30T18:31:36.032" v="461" actId="1076"/>
          <ac:spMkLst>
            <pc:docMk/>
            <pc:sldMk cId="2276712616" sldId="381"/>
            <ac:spMk id="14" creationId="{93042B68-B1B5-6B2F-35FF-F9CF40B01EA1}"/>
          </ac:spMkLst>
        </pc:spChg>
        <pc:picChg chg="add del mod">
          <ac:chgData name="David Bloomfield" userId="S::davidbloomfield@gateshead.gov.uk::f85d9f93-eee3-45fe-a5e5-e020bcb89123" providerId="AD" clId="Web-{3CD0E2E2-7CF2-6448-F6BD-1364937D187D}" dt="2024-01-30T18:27:23.072" v="417"/>
          <ac:picMkLst>
            <pc:docMk/>
            <pc:sldMk cId="2276712616" sldId="381"/>
            <ac:picMk id="2" creationId="{1BC5293E-08BC-3074-6B51-F07FB7199F76}"/>
          </ac:picMkLst>
        </pc:picChg>
        <pc:picChg chg="add mod">
          <ac:chgData name="David Bloomfield" userId="S::davidbloomfield@gateshead.gov.uk::f85d9f93-eee3-45fe-a5e5-e020bcb89123" providerId="AD" clId="Web-{3CD0E2E2-7CF2-6448-F6BD-1364937D187D}" dt="2024-01-30T18:28:30.621" v="430" actId="14100"/>
          <ac:picMkLst>
            <pc:docMk/>
            <pc:sldMk cId="2276712616" sldId="381"/>
            <ac:picMk id="3" creationId="{C427F1EA-BEDE-5280-FE1A-98B5DEE7A795}"/>
          </ac:picMkLst>
        </pc:picChg>
        <pc:picChg chg="add mod">
          <ac:chgData name="David Bloomfield" userId="S::davidbloomfield@gateshead.gov.uk::f85d9f93-eee3-45fe-a5e5-e020bcb89123" providerId="AD" clId="Web-{3CD0E2E2-7CF2-6448-F6BD-1364937D187D}" dt="2024-01-30T18:30:07.701" v="434" actId="1076"/>
          <ac:picMkLst>
            <pc:docMk/>
            <pc:sldMk cId="2276712616" sldId="381"/>
            <ac:picMk id="5" creationId="{A87AD510-D640-BE68-945B-EC8B94F4C4DD}"/>
          </ac:picMkLst>
        </pc:picChg>
        <pc:picChg chg="del">
          <ac:chgData name="David Bloomfield" userId="S::davidbloomfield@gateshead.gov.uk::f85d9f93-eee3-45fe-a5e5-e020bcb89123" providerId="AD" clId="Web-{3CD0E2E2-7CF2-6448-F6BD-1364937D187D}" dt="2024-01-30T18:26:56.274" v="412"/>
          <ac:picMkLst>
            <pc:docMk/>
            <pc:sldMk cId="2276712616" sldId="381"/>
            <ac:picMk id="8" creationId="{2E1B6327-D5E2-6744-2DDC-C877D40C5EF5}"/>
          </ac:picMkLst>
        </pc:picChg>
        <pc:picChg chg="add del">
          <ac:chgData name="David Bloomfield" userId="S::davidbloomfield@gateshead.gov.uk::f85d9f93-eee3-45fe-a5e5-e020bcb89123" providerId="AD" clId="Web-{3CD0E2E2-7CF2-6448-F6BD-1364937D187D}" dt="2024-01-30T18:28:13.136" v="428"/>
          <ac:picMkLst>
            <pc:docMk/>
            <pc:sldMk cId="2276712616" sldId="381"/>
            <ac:picMk id="9" creationId="{706D28FE-DE64-3016-3388-1454ACFD577F}"/>
          </ac:picMkLst>
        </pc:picChg>
      </pc:sldChg>
      <pc:sldChg chg="addSp delSp modSp add replId">
        <pc:chgData name="David Bloomfield" userId="S::davidbloomfield@gateshead.gov.uk::f85d9f93-eee3-45fe-a5e5-e020bcb89123" providerId="AD" clId="Web-{3CD0E2E2-7CF2-6448-F6BD-1364937D187D}" dt="2024-01-30T18:40:53.360" v="480" actId="1076"/>
        <pc:sldMkLst>
          <pc:docMk/>
          <pc:sldMk cId="3393770003" sldId="382"/>
        </pc:sldMkLst>
        <pc:spChg chg="mod">
          <ac:chgData name="David Bloomfield" userId="S::davidbloomfield@gateshead.gov.uk::f85d9f93-eee3-45fe-a5e5-e020bcb89123" providerId="AD" clId="Web-{3CD0E2E2-7CF2-6448-F6BD-1364937D187D}" dt="2024-01-30T18:32:08.408" v="467" actId="20577"/>
          <ac:spMkLst>
            <pc:docMk/>
            <pc:sldMk cId="3393770003" sldId="382"/>
            <ac:spMk id="4" creationId="{6FC99471-FC3C-95EA-F6B7-D220158C4AA6}"/>
          </ac:spMkLst>
        </pc:spChg>
        <pc:spChg chg="mod">
          <ac:chgData name="David Bloomfield" userId="S::davidbloomfield@gateshead.gov.uk::f85d9f93-eee3-45fe-a5e5-e020bcb89123" providerId="AD" clId="Web-{3CD0E2E2-7CF2-6448-F6BD-1364937D187D}" dt="2024-01-30T18:39:31.264" v="475" actId="20577"/>
          <ac:spMkLst>
            <pc:docMk/>
            <pc:sldMk cId="3393770003" sldId="382"/>
            <ac:spMk id="13" creationId="{2EE9DB19-0C0B-D7F5-BE78-E2349551D4BF}"/>
          </ac:spMkLst>
        </pc:spChg>
        <pc:picChg chg="add del mod">
          <ac:chgData name="David Bloomfield" userId="S::davidbloomfield@gateshead.gov.uk::f85d9f93-eee3-45fe-a5e5-e020bcb89123" providerId="AD" clId="Web-{3CD0E2E2-7CF2-6448-F6BD-1364937D187D}" dt="2024-01-30T18:40:14.640" v="478"/>
          <ac:picMkLst>
            <pc:docMk/>
            <pc:sldMk cId="3393770003" sldId="382"/>
            <ac:picMk id="2" creationId="{5385FFD8-8573-BE21-A176-EC5B13C5E64C}"/>
          </ac:picMkLst>
        </pc:picChg>
        <pc:picChg chg="add mod">
          <ac:chgData name="David Bloomfield" userId="S::davidbloomfield@gateshead.gov.uk::f85d9f93-eee3-45fe-a5e5-e020bcb89123" providerId="AD" clId="Web-{3CD0E2E2-7CF2-6448-F6BD-1364937D187D}" dt="2024-01-30T18:40:53.360" v="480" actId="1076"/>
          <ac:picMkLst>
            <pc:docMk/>
            <pc:sldMk cId="3393770003" sldId="382"/>
            <ac:picMk id="6" creationId="{76538057-B875-DF1C-E483-83E7F660F060}"/>
          </ac:picMkLst>
        </pc:picChg>
      </pc:sldChg>
    </pc:docChg>
  </pc:docChgLst>
  <pc:docChgLst>
    <pc:chgData name="Saidat Alli" userId="S::saidatalli@gateshead.gov.uk::830a1cd3-29b1-4d85-a501-7ca185ba6121" providerId="AD" clId="Web-{3B7ABA83-FC4F-7218-270D-3173ECB7390D}"/>
    <pc:docChg chg="addSld modSld">
      <pc:chgData name="Saidat Alli" userId="S::saidatalli@gateshead.gov.uk::830a1cd3-29b1-4d85-a501-7ca185ba6121" providerId="AD" clId="Web-{3B7ABA83-FC4F-7218-270D-3173ECB7390D}" dt="2024-01-30T15:22:25.599" v="378" actId="20577"/>
      <pc:docMkLst>
        <pc:docMk/>
      </pc:docMkLst>
      <pc:sldChg chg="modSp">
        <pc:chgData name="Saidat Alli" userId="S::saidatalli@gateshead.gov.uk::830a1cd3-29b1-4d85-a501-7ca185ba6121" providerId="AD" clId="Web-{3B7ABA83-FC4F-7218-270D-3173ECB7390D}" dt="2024-01-30T15:19:09.814" v="303" actId="20577"/>
        <pc:sldMkLst>
          <pc:docMk/>
          <pc:sldMk cId="2823120958" sldId="330"/>
        </pc:sldMkLst>
        <pc:spChg chg="mod">
          <ac:chgData name="Saidat Alli" userId="S::saidatalli@gateshead.gov.uk::830a1cd3-29b1-4d85-a501-7ca185ba6121" providerId="AD" clId="Web-{3B7ABA83-FC4F-7218-270D-3173ECB7390D}" dt="2024-01-30T15:19:09.814" v="303" actId="20577"/>
          <ac:spMkLst>
            <pc:docMk/>
            <pc:sldMk cId="2823120958" sldId="330"/>
            <ac:spMk id="3" creationId="{7AF84A05-065A-47AE-B8B8-F6CCAF357AE9}"/>
          </ac:spMkLst>
        </pc:spChg>
      </pc:sldChg>
      <pc:sldChg chg="modSp">
        <pc:chgData name="Saidat Alli" userId="S::saidatalli@gateshead.gov.uk::830a1cd3-29b1-4d85-a501-7ca185ba6121" providerId="AD" clId="Web-{3B7ABA83-FC4F-7218-270D-3173ECB7390D}" dt="2024-01-30T15:22:25.599" v="378" actId="20577"/>
        <pc:sldMkLst>
          <pc:docMk/>
          <pc:sldMk cId="3719003420" sldId="344"/>
        </pc:sldMkLst>
        <pc:spChg chg="mod">
          <ac:chgData name="Saidat Alli" userId="S::saidatalli@gateshead.gov.uk::830a1cd3-29b1-4d85-a501-7ca185ba6121" providerId="AD" clId="Web-{3B7ABA83-FC4F-7218-270D-3173ECB7390D}" dt="2024-01-30T15:22:25.599" v="378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delSp modSp">
        <pc:chgData name="Saidat Alli" userId="S::saidatalli@gateshead.gov.uk::830a1cd3-29b1-4d85-a501-7ca185ba6121" providerId="AD" clId="Web-{3B7ABA83-FC4F-7218-270D-3173ECB7390D}" dt="2024-01-30T15:16:34.529" v="258" actId="20577"/>
        <pc:sldMkLst>
          <pc:docMk/>
          <pc:sldMk cId="1644761137" sldId="359"/>
        </pc:sldMkLst>
        <pc:spChg chg="del">
          <ac:chgData name="Saidat Alli" userId="S::saidatalli@gateshead.gov.uk::830a1cd3-29b1-4d85-a501-7ca185ba6121" providerId="AD" clId="Web-{3B7ABA83-FC4F-7218-270D-3173ECB7390D}" dt="2024-01-30T15:11:49.397" v="134"/>
          <ac:spMkLst>
            <pc:docMk/>
            <pc:sldMk cId="1644761137" sldId="359"/>
            <ac:spMk id="2" creationId="{DDF38579-5685-EADC-9199-339ABF44C637}"/>
          </ac:spMkLst>
        </pc:spChg>
        <pc:spChg chg="mod">
          <ac:chgData name="Saidat Alli" userId="S::saidatalli@gateshead.gov.uk::830a1cd3-29b1-4d85-a501-7ca185ba6121" providerId="AD" clId="Web-{3B7ABA83-FC4F-7218-270D-3173ECB7390D}" dt="2024-01-30T15:16:34.529" v="258" actId="20577"/>
          <ac:spMkLst>
            <pc:docMk/>
            <pc:sldMk cId="1644761137" sldId="359"/>
            <ac:spMk id="14" creationId="{D5AA4E39-3E88-07A4-1E1D-27A9C82416BD}"/>
          </ac:spMkLst>
        </pc:spChg>
      </pc:sldChg>
      <pc:sldChg chg="addSp delSp modSp">
        <pc:chgData name="Saidat Alli" userId="S::saidatalli@gateshead.gov.uk::830a1cd3-29b1-4d85-a501-7ca185ba6121" providerId="AD" clId="Web-{3B7ABA83-FC4F-7218-270D-3173ECB7390D}" dt="2024-01-30T14:13:23.214" v="16" actId="1076"/>
        <pc:sldMkLst>
          <pc:docMk/>
          <pc:sldMk cId="3248554097" sldId="375"/>
        </pc:sldMkLst>
        <pc:picChg chg="add mod">
          <ac:chgData name="Saidat Alli" userId="S::saidatalli@gateshead.gov.uk::830a1cd3-29b1-4d85-a501-7ca185ba6121" providerId="AD" clId="Web-{3B7ABA83-FC4F-7218-270D-3173ECB7390D}" dt="2024-01-30T14:12:37.009" v="7" actId="1076"/>
          <ac:picMkLst>
            <pc:docMk/>
            <pc:sldMk cId="3248554097" sldId="375"/>
            <ac:picMk id="2" creationId="{44523839-FD2A-911F-84BA-1E018D5C91BE}"/>
          </ac:picMkLst>
        </pc:picChg>
        <pc:picChg chg="add mod">
          <ac:chgData name="Saidat Alli" userId="S::saidatalli@gateshead.gov.uk::830a1cd3-29b1-4d85-a501-7ca185ba6121" providerId="AD" clId="Web-{3B7ABA83-FC4F-7218-270D-3173ECB7390D}" dt="2024-01-30T14:13:23.214" v="16" actId="1076"/>
          <ac:picMkLst>
            <pc:docMk/>
            <pc:sldMk cId="3248554097" sldId="375"/>
            <ac:picMk id="3" creationId="{C7F89E01-9899-61CA-9B7C-09B772B4668E}"/>
          </ac:picMkLst>
        </pc:picChg>
        <pc:picChg chg="del">
          <ac:chgData name="Saidat Alli" userId="S::saidatalli@gateshead.gov.uk::830a1cd3-29b1-4d85-a501-7ca185ba6121" providerId="AD" clId="Web-{3B7ABA83-FC4F-7218-270D-3173ECB7390D}" dt="2024-01-30T14:12:34.369" v="6"/>
          <ac:picMkLst>
            <pc:docMk/>
            <pc:sldMk cId="3248554097" sldId="375"/>
            <ac:picMk id="6" creationId="{6373A2A8-CAD4-62EA-466B-59CF7BD6610B}"/>
          </ac:picMkLst>
        </pc:picChg>
        <pc:picChg chg="del">
          <ac:chgData name="Saidat Alli" userId="S::saidatalli@gateshead.gov.uk::830a1cd3-29b1-4d85-a501-7ca185ba6121" providerId="AD" clId="Web-{3B7ABA83-FC4F-7218-270D-3173ECB7390D}" dt="2024-01-30T14:13:10.760" v="11"/>
          <ac:picMkLst>
            <pc:docMk/>
            <pc:sldMk cId="3248554097" sldId="375"/>
            <ac:picMk id="11" creationId="{D04EAAC6-C6BD-28D2-2E43-0295E9C726D5}"/>
          </ac:picMkLst>
        </pc:picChg>
      </pc:sldChg>
      <pc:sldChg chg="modSp">
        <pc:chgData name="Saidat Alli" userId="S::saidatalli@gateshead.gov.uk::830a1cd3-29b1-4d85-a501-7ca185ba6121" providerId="AD" clId="Web-{3B7ABA83-FC4F-7218-270D-3173ECB7390D}" dt="2024-01-30T15:06:37.500" v="109" actId="20577"/>
        <pc:sldMkLst>
          <pc:docMk/>
          <pc:sldMk cId="1433816542" sldId="376"/>
        </pc:sldMkLst>
        <pc:spChg chg="mod">
          <ac:chgData name="Saidat Alli" userId="S::saidatalli@gateshead.gov.uk::830a1cd3-29b1-4d85-a501-7ca185ba6121" providerId="AD" clId="Web-{3B7ABA83-FC4F-7218-270D-3173ECB7390D}" dt="2024-01-30T15:06:37.500" v="109" actId="20577"/>
          <ac:spMkLst>
            <pc:docMk/>
            <pc:sldMk cId="1433816542" sldId="376"/>
            <ac:spMk id="5" creationId="{B61784C1-A90B-0C98-F61A-7DF5B6B5EC5D}"/>
          </ac:spMkLst>
        </pc:spChg>
        <pc:picChg chg="mod">
          <ac:chgData name="Saidat Alli" userId="S::saidatalli@gateshead.gov.uk::830a1cd3-29b1-4d85-a501-7ca185ba6121" providerId="AD" clId="Web-{3B7ABA83-FC4F-7218-270D-3173ECB7390D}" dt="2024-01-30T14:28:57.669" v="93" actId="1076"/>
          <ac:picMkLst>
            <pc:docMk/>
            <pc:sldMk cId="1433816542" sldId="376"/>
            <ac:picMk id="3" creationId="{F50B5EC6-DC4C-AD0C-2AFD-DEF183178174}"/>
          </ac:picMkLst>
        </pc:picChg>
        <pc:cxnChg chg="mod">
          <ac:chgData name="Saidat Alli" userId="S::saidatalli@gateshead.gov.uk::830a1cd3-29b1-4d85-a501-7ca185ba6121" providerId="AD" clId="Web-{3B7ABA83-FC4F-7218-270D-3173ECB7390D}" dt="2024-01-30T14:29:01.044" v="94" actId="1076"/>
          <ac:cxnSpMkLst>
            <pc:docMk/>
            <pc:sldMk cId="1433816542" sldId="376"/>
            <ac:cxnSpMk id="4" creationId="{696E8529-014C-13A7-9292-207F6A9E4F65}"/>
          </ac:cxnSpMkLst>
        </pc:cxnChg>
      </pc:sldChg>
      <pc:sldChg chg="addSp delSp modSp add replId">
        <pc:chgData name="Saidat Alli" userId="S::saidatalli@gateshead.gov.uk::830a1cd3-29b1-4d85-a501-7ca185ba6121" providerId="AD" clId="Web-{3B7ABA83-FC4F-7218-270D-3173ECB7390D}" dt="2024-01-30T14:22:09.811" v="50" actId="20577"/>
        <pc:sldMkLst>
          <pc:docMk/>
          <pc:sldMk cId="1493549410" sldId="378"/>
        </pc:sldMkLst>
        <pc:spChg chg="add del mod">
          <ac:chgData name="Saidat Alli" userId="S::saidatalli@gateshead.gov.uk::830a1cd3-29b1-4d85-a501-7ca185ba6121" providerId="AD" clId="Web-{3B7ABA83-FC4F-7218-270D-3173ECB7390D}" dt="2024-01-30T14:20:13.604" v="21"/>
          <ac:spMkLst>
            <pc:docMk/>
            <pc:sldMk cId="1493549410" sldId="378"/>
            <ac:spMk id="3" creationId="{E696E065-6B21-CF76-354D-4E5A8864B51A}"/>
          </ac:spMkLst>
        </pc:spChg>
        <pc:spChg chg="del">
          <ac:chgData name="Saidat Alli" userId="S::saidatalli@gateshead.gov.uk::830a1cd3-29b1-4d85-a501-7ca185ba6121" providerId="AD" clId="Web-{3B7ABA83-FC4F-7218-270D-3173ECB7390D}" dt="2024-01-30T14:20:05.838" v="18"/>
          <ac:spMkLst>
            <pc:docMk/>
            <pc:sldMk cId="1493549410" sldId="378"/>
            <ac:spMk id="4" creationId="{574803A5-0247-D805-B239-67AB3BA15647}"/>
          </ac:spMkLst>
        </pc:spChg>
        <pc:spChg chg="mod">
          <ac:chgData name="Saidat Alli" userId="S::saidatalli@gateshead.gov.uk::830a1cd3-29b1-4d85-a501-7ca185ba6121" providerId="AD" clId="Web-{3B7ABA83-FC4F-7218-270D-3173ECB7390D}" dt="2024-01-30T14:22:09.811" v="50" actId="20577"/>
          <ac:spMkLst>
            <pc:docMk/>
            <pc:sldMk cId="1493549410" sldId="378"/>
            <ac:spMk id="5" creationId="{94002AFD-4A38-F4F7-E93E-222DCC49E89E}"/>
          </ac:spMkLst>
        </pc:spChg>
        <pc:spChg chg="mod">
          <ac:chgData name="Saidat Alli" userId="S::saidatalli@gateshead.gov.uk::830a1cd3-29b1-4d85-a501-7ca185ba6121" providerId="AD" clId="Web-{3B7ABA83-FC4F-7218-270D-3173ECB7390D}" dt="2024-01-30T14:21:06.449" v="35" actId="1076"/>
          <ac:spMkLst>
            <pc:docMk/>
            <pc:sldMk cId="1493549410" sldId="378"/>
            <ac:spMk id="14" creationId="{E456BFDB-4653-8D59-027B-044EC1167A4F}"/>
          </ac:spMkLst>
        </pc:spChg>
        <pc:picChg chg="add mod">
          <ac:chgData name="Saidat Alli" userId="S::saidatalli@gateshead.gov.uk::830a1cd3-29b1-4d85-a501-7ca185ba6121" providerId="AD" clId="Web-{3B7ABA83-FC4F-7218-270D-3173ECB7390D}" dt="2024-01-30T14:21:25.950" v="38" actId="1076"/>
          <ac:picMkLst>
            <pc:docMk/>
            <pc:sldMk cId="1493549410" sldId="378"/>
            <ac:picMk id="6" creationId="{9EFA90EF-7E55-7C64-8F97-76C5B7E1CEF0}"/>
          </ac:picMkLst>
        </pc:picChg>
        <pc:picChg chg="del">
          <ac:chgData name="Saidat Alli" userId="S::saidatalli@gateshead.gov.uk::830a1cd3-29b1-4d85-a501-7ca185ba6121" providerId="AD" clId="Web-{3B7ABA83-FC4F-7218-270D-3173ECB7390D}" dt="2024-01-30T14:20:32.932" v="26"/>
          <ac:picMkLst>
            <pc:docMk/>
            <pc:sldMk cId="1493549410" sldId="378"/>
            <ac:picMk id="8" creationId="{4EB6E4F2-85C7-261E-FC52-D2AA0A33F4FD}"/>
          </ac:picMkLst>
        </pc:picChg>
        <pc:cxnChg chg="del">
          <ac:chgData name="Saidat Alli" userId="S::saidatalli@gateshead.gov.uk::830a1cd3-29b1-4d85-a501-7ca185ba6121" providerId="AD" clId="Web-{3B7ABA83-FC4F-7218-270D-3173ECB7390D}" dt="2024-01-30T14:20:08.353" v="19"/>
          <ac:cxnSpMkLst>
            <pc:docMk/>
            <pc:sldMk cId="1493549410" sldId="378"/>
            <ac:cxnSpMk id="9" creationId="{9B9FA55E-0C60-4D56-7EB0-047AA60FFC38}"/>
          </ac:cxnSpMkLst>
        </pc:cxnChg>
      </pc:sldChg>
      <pc:sldChg chg="addSp delSp modSp add replId">
        <pc:chgData name="Saidat Alli" userId="S::saidatalli@gateshead.gov.uk::830a1cd3-29b1-4d85-a501-7ca185ba6121" providerId="AD" clId="Web-{3B7ABA83-FC4F-7218-270D-3173ECB7390D}" dt="2024-01-30T15:06:16.421" v="104"/>
        <pc:sldMkLst>
          <pc:docMk/>
          <pc:sldMk cId="3431105173" sldId="379"/>
        </pc:sldMkLst>
        <pc:spChg chg="mod">
          <ac:chgData name="Saidat Alli" userId="S::saidatalli@gateshead.gov.uk::830a1cd3-29b1-4d85-a501-7ca185ba6121" providerId="AD" clId="Web-{3B7ABA83-FC4F-7218-270D-3173ECB7390D}" dt="2024-01-30T14:24:37.222" v="60" actId="20577"/>
          <ac:spMkLst>
            <pc:docMk/>
            <pc:sldMk cId="3431105173" sldId="379"/>
            <ac:spMk id="5" creationId="{B5DAA87E-EAAA-8E9C-6400-9DDE6E0B568C}"/>
          </ac:spMkLst>
        </pc:spChg>
        <pc:picChg chg="add mod">
          <ac:chgData name="Saidat Alli" userId="S::saidatalli@gateshead.gov.uk::830a1cd3-29b1-4d85-a501-7ca185ba6121" providerId="AD" clId="Web-{3B7ABA83-FC4F-7218-270D-3173ECB7390D}" dt="2024-01-30T14:27:20.431" v="64" actId="1076"/>
          <ac:picMkLst>
            <pc:docMk/>
            <pc:sldMk cId="3431105173" sldId="379"/>
            <ac:picMk id="2" creationId="{6781454B-517F-0DF4-972B-4892D4CD25C9}"/>
          </ac:picMkLst>
        </pc:picChg>
        <pc:picChg chg="del">
          <ac:chgData name="Saidat Alli" userId="S::saidatalli@gateshead.gov.uk::830a1cd3-29b1-4d85-a501-7ca185ba6121" providerId="AD" clId="Web-{3B7ABA83-FC4F-7218-270D-3173ECB7390D}" dt="2024-01-30T14:27:10.774" v="62"/>
          <ac:picMkLst>
            <pc:docMk/>
            <pc:sldMk cId="3431105173" sldId="379"/>
            <ac:picMk id="3" creationId="{1D0406B5-736E-47C6-52FF-D3F0AD273149}"/>
          </ac:picMkLst>
        </pc:picChg>
        <pc:cxnChg chg="del mod">
          <ac:chgData name="Saidat Alli" userId="S::saidatalli@gateshead.gov.uk::830a1cd3-29b1-4d85-a501-7ca185ba6121" providerId="AD" clId="Web-{3B7ABA83-FC4F-7218-270D-3173ECB7390D}" dt="2024-01-30T15:06:16.421" v="104"/>
          <ac:cxnSpMkLst>
            <pc:docMk/>
            <pc:sldMk cId="3431105173" sldId="379"/>
            <ac:cxnSpMk id="4" creationId="{19479391-5857-88A1-F4E3-8B72D0AA20A8}"/>
          </ac:cxnSpMkLst>
        </pc:cxnChg>
      </pc:sldChg>
    </pc:docChg>
  </pc:docChgLst>
  <pc:docChgLst>
    <pc:chgData name="Roger Abbott" userId="27b0ecf5-0444-4ca2-9639-02eb81621298" providerId="ADAL" clId="{62E0029B-5AE6-4A2E-8F94-9792AF58AD06}"/>
    <pc:docChg chg="custSel modSld">
      <pc:chgData name="Roger Abbott" userId="27b0ecf5-0444-4ca2-9639-02eb81621298" providerId="ADAL" clId="{62E0029B-5AE6-4A2E-8F94-9792AF58AD06}" dt="2024-01-31T14:55:34.847" v="31" actId="14100"/>
      <pc:docMkLst>
        <pc:docMk/>
      </pc:docMkLst>
      <pc:sldChg chg="modSp mod">
        <pc:chgData name="Roger Abbott" userId="27b0ecf5-0444-4ca2-9639-02eb81621298" providerId="ADAL" clId="{62E0029B-5AE6-4A2E-8F94-9792AF58AD06}" dt="2024-01-31T14:55:34.847" v="31" actId="14100"/>
        <pc:sldMkLst>
          <pc:docMk/>
          <pc:sldMk cId="3719003420" sldId="344"/>
        </pc:sldMkLst>
        <pc:spChg chg="mod">
          <ac:chgData name="Roger Abbott" userId="27b0ecf5-0444-4ca2-9639-02eb81621298" providerId="ADAL" clId="{62E0029B-5AE6-4A2E-8F94-9792AF58AD06}" dt="2024-01-31T14:55:34.847" v="31" actId="14100"/>
          <ac:spMkLst>
            <pc:docMk/>
            <pc:sldMk cId="3719003420" sldId="344"/>
            <ac:spMk id="4" creationId="{3403B79A-C9F5-D0E1-6CD7-1F46301C7DEA}"/>
          </ac:spMkLst>
        </pc:spChg>
      </pc:sldChg>
    </pc:docChg>
  </pc:docChgLst>
  <pc:docChgLst>
    <pc:chgData name="Emma Richardson" userId="S::emmarichardson@gateshead.gov.uk::40b5a1ab-a070-41b0-ab95-d1c011941413" providerId="AD" clId="Web-{4EAE2F69-0572-4651-8DD2-489615290F3C}"/>
    <pc:docChg chg="modSld">
      <pc:chgData name="Emma Richardson" userId="S::emmarichardson@gateshead.gov.uk::40b5a1ab-a070-41b0-ab95-d1c011941413" providerId="AD" clId="Web-{4EAE2F69-0572-4651-8DD2-489615290F3C}" dt="2024-01-31T12:34:34.933" v="188" actId="20577"/>
      <pc:docMkLst>
        <pc:docMk/>
      </pc:docMkLst>
      <pc:sldChg chg="modSp">
        <pc:chgData name="Emma Richardson" userId="S::emmarichardson@gateshead.gov.uk::40b5a1ab-a070-41b0-ab95-d1c011941413" providerId="AD" clId="Web-{4EAE2F69-0572-4651-8DD2-489615290F3C}" dt="2024-01-31T12:34:34.933" v="188" actId="20577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4EAE2F69-0572-4651-8DD2-489615290F3C}" dt="2024-01-31T12:34:34.933" v="188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modSp">
        <pc:chgData name="Emma Richardson" userId="S::emmarichardson@gateshead.gov.uk::40b5a1ab-a070-41b0-ab95-d1c011941413" providerId="AD" clId="Web-{4EAE2F69-0572-4651-8DD2-489615290F3C}" dt="2024-01-31T12:33:53.744" v="183" actId="20577"/>
        <pc:sldMkLst>
          <pc:docMk/>
          <pc:sldMk cId="3719003420" sldId="344"/>
        </pc:sldMkLst>
        <pc:spChg chg="mod">
          <ac:chgData name="Emma Richardson" userId="S::emmarichardson@gateshead.gov.uk::40b5a1ab-a070-41b0-ab95-d1c011941413" providerId="AD" clId="Web-{4EAE2F69-0572-4651-8DD2-489615290F3C}" dt="2024-01-31T12:33:53.744" v="183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modSp">
        <pc:chgData name="Emma Richardson" userId="S::emmarichardson@gateshead.gov.uk::40b5a1ab-a070-41b0-ab95-d1c011941413" providerId="AD" clId="Web-{4EAE2F69-0572-4651-8DD2-489615290F3C}" dt="2024-01-31T12:32:35.100" v="174" actId="1076"/>
        <pc:sldMkLst>
          <pc:docMk/>
          <pc:sldMk cId="3724434790" sldId="367"/>
        </pc:sldMkLst>
        <pc:picChg chg="mod">
          <ac:chgData name="Emma Richardson" userId="S::emmarichardson@gateshead.gov.uk::40b5a1ab-a070-41b0-ab95-d1c011941413" providerId="AD" clId="Web-{4EAE2F69-0572-4651-8DD2-489615290F3C}" dt="2024-01-31T12:32:35.100" v="174" actId="1076"/>
          <ac:picMkLst>
            <pc:docMk/>
            <pc:sldMk cId="3724434790" sldId="367"/>
            <ac:picMk id="2" creationId="{0A0E6F29-AE2F-0C8E-505A-F3E4531BF20C}"/>
          </ac:picMkLst>
        </pc:picChg>
        <pc:picChg chg="mod">
          <ac:chgData name="Emma Richardson" userId="S::emmarichardson@gateshead.gov.uk::40b5a1ab-a070-41b0-ab95-d1c011941413" providerId="AD" clId="Web-{4EAE2F69-0572-4651-8DD2-489615290F3C}" dt="2024-01-31T12:32:33.290" v="173" actId="1076"/>
          <ac:picMkLst>
            <pc:docMk/>
            <pc:sldMk cId="3724434790" sldId="367"/>
            <ac:picMk id="5" creationId="{7BC427DC-446D-5016-A827-62718169B59B}"/>
          </ac:picMkLst>
        </pc:picChg>
      </pc:sldChg>
      <pc:sldChg chg="modSp">
        <pc:chgData name="Emma Richardson" userId="S::emmarichardson@gateshead.gov.uk::40b5a1ab-a070-41b0-ab95-d1c011941413" providerId="AD" clId="Web-{4EAE2F69-0572-4651-8DD2-489615290F3C}" dt="2024-01-31T12:32:51.757" v="175" actId="1076"/>
        <pc:sldMkLst>
          <pc:docMk/>
          <pc:sldMk cId="3553998131" sldId="368"/>
        </pc:sldMkLst>
        <pc:picChg chg="mod">
          <ac:chgData name="Emma Richardson" userId="S::emmarichardson@gateshead.gov.uk::40b5a1ab-a070-41b0-ab95-d1c011941413" providerId="AD" clId="Web-{4EAE2F69-0572-4651-8DD2-489615290F3C}" dt="2024-01-31T12:32:51.757" v="175" actId="1076"/>
          <ac:picMkLst>
            <pc:docMk/>
            <pc:sldMk cId="3553998131" sldId="368"/>
            <ac:picMk id="6" creationId="{40D6F7E9-2EC2-0A4D-9304-E73A9B3BB8A4}"/>
          </ac:picMkLst>
        </pc:picChg>
      </pc:sldChg>
      <pc:sldChg chg="modSp">
        <pc:chgData name="Emma Richardson" userId="S::emmarichardson@gateshead.gov.uk::40b5a1ab-a070-41b0-ab95-d1c011941413" providerId="AD" clId="Web-{4EAE2F69-0572-4651-8DD2-489615290F3C}" dt="2024-01-31T12:32:54.679" v="176" actId="1076"/>
        <pc:sldMkLst>
          <pc:docMk/>
          <pc:sldMk cId="2510506437" sldId="369"/>
        </pc:sldMkLst>
        <pc:picChg chg="mod">
          <ac:chgData name="Emma Richardson" userId="S::emmarichardson@gateshead.gov.uk::40b5a1ab-a070-41b0-ab95-d1c011941413" providerId="AD" clId="Web-{4EAE2F69-0572-4651-8DD2-489615290F3C}" dt="2024-01-31T12:32:54.679" v="176" actId="1076"/>
          <ac:picMkLst>
            <pc:docMk/>
            <pc:sldMk cId="2510506437" sldId="369"/>
            <ac:picMk id="2" creationId="{97403508-8274-6651-6531-580830F52A2B}"/>
          </ac:picMkLst>
        </pc:picChg>
      </pc:sldChg>
    </pc:docChg>
  </pc:docChgLst>
  <pc:docChgLst>
    <pc:chgData name="Stewart Robson" userId="S::stewartrobson@gateshead.gov.uk::8aec89a2-bb46-462c-9c69-7953017bb73c" providerId="AD" clId="Web-{751B0928-8B94-F66D-4AD2-5565FBD32087}"/>
    <pc:docChg chg="modSld">
      <pc:chgData name="Stewart Robson" userId="S::stewartrobson@gateshead.gov.uk::8aec89a2-bb46-462c-9c69-7953017bb73c" providerId="AD" clId="Web-{751B0928-8B94-F66D-4AD2-5565FBD32087}" dt="2024-01-31T14:58:58.768" v="0"/>
      <pc:docMkLst>
        <pc:docMk/>
      </pc:docMkLst>
      <pc:sldChg chg="mod modShow">
        <pc:chgData name="Stewart Robson" userId="S::stewartrobson@gateshead.gov.uk::8aec89a2-bb46-462c-9c69-7953017bb73c" providerId="AD" clId="Web-{751B0928-8B94-F66D-4AD2-5565FBD32087}" dt="2024-01-31T14:58:58.768" v="0"/>
        <pc:sldMkLst>
          <pc:docMk/>
          <pc:sldMk cId="3641527720" sldId="331"/>
        </pc:sldMkLst>
      </pc:sldChg>
    </pc:docChg>
  </pc:docChgLst>
  <pc:docChgLst>
    <pc:chgData name="Sam Sked" userId="b64f510c-3676-4d07-9f15-6dd32378249d" providerId="ADAL" clId="{6342994F-96CB-40BC-A99E-34AC5AE20E83}"/>
    <pc:docChg chg="undo custSel modSld">
      <pc:chgData name="Sam Sked" userId="b64f510c-3676-4d07-9f15-6dd32378249d" providerId="ADAL" clId="{6342994F-96CB-40BC-A99E-34AC5AE20E83}" dt="2024-01-31T14:45:22.753" v="177" actId="1076"/>
      <pc:docMkLst>
        <pc:docMk/>
      </pc:docMkLst>
      <pc:sldChg chg="modSp mod">
        <pc:chgData name="Sam Sked" userId="b64f510c-3676-4d07-9f15-6dd32378249d" providerId="ADAL" clId="{6342994F-96CB-40BC-A99E-34AC5AE20E83}" dt="2024-01-31T14:45:22.753" v="177" actId="1076"/>
        <pc:sldMkLst>
          <pc:docMk/>
          <pc:sldMk cId="3553568196" sldId="325"/>
        </pc:sldMkLst>
        <pc:spChg chg="mod">
          <ac:chgData name="Sam Sked" userId="b64f510c-3676-4d07-9f15-6dd32378249d" providerId="ADAL" clId="{6342994F-96CB-40BC-A99E-34AC5AE20E83}" dt="2024-01-31T14:45:22.753" v="177" actId="1076"/>
          <ac:spMkLst>
            <pc:docMk/>
            <pc:sldMk cId="3553568196" sldId="325"/>
            <ac:spMk id="8" creationId="{66C61E19-6720-5B5B-873C-1A45E6B40A73}"/>
          </ac:spMkLst>
        </pc:spChg>
        <pc:spChg chg="mod">
          <ac:chgData name="Sam Sked" userId="b64f510c-3676-4d07-9f15-6dd32378249d" providerId="ADAL" clId="{6342994F-96CB-40BC-A99E-34AC5AE20E83}" dt="2024-01-29T10:05:21.065" v="65" actId="1076"/>
          <ac:spMkLst>
            <pc:docMk/>
            <pc:sldMk cId="3553568196" sldId="325"/>
            <ac:spMk id="12" creationId="{AB4C08FD-D5F0-5EF5-91C4-1A6D7C18DAA1}"/>
          </ac:spMkLst>
        </pc:spChg>
      </pc:sldChg>
      <pc:sldChg chg="modSp mod">
        <pc:chgData name="Sam Sked" userId="b64f510c-3676-4d07-9f15-6dd32378249d" providerId="ADAL" clId="{6342994F-96CB-40BC-A99E-34AC5AE20E83}" dt="2024-01-31T10:01:01.840" v="176" actId="14100"/>
        <pc:sldMkLst>
          <pc:docMk/>
          <pc:sldMk cId="2823120958" sldId="330"/>
        </pc:sldMkLst>
        <pc:spChg chg="mod">
          <ac:chgData name="Sam Sked" userId="b64f510c-3676-4d07-9f15-6dd32378249d" providerId="ADAL" clId="{6342994F-96CB-40BC-A99E-34AC5AE20E83}" dt="2024-01-31T10:01:01.840" v="176" actId="14100"/>
          <ac:spMkLst>
            <pc:docMk/>
            <pc:sldMk cId="2823120958" sldId="330"/>
            <ac:spMk id="3" creationId="{7AF84A05-065A-47AE-B8B8-F6CCAF357AE9}"/>
          </ac:spMkLst>
        </pc:spChg>
      </pc:sldChg>
    </pc:docChg>
  </pc:docChgLst>
  <pc:docChgLst>
    <pc:chgData name="David Bloomfield" userId="S::davidbloomfield@gateshead.gov.uk::f85d9f93-eee3-45fe-a5e5-e020bcb89123" providerId="AD" clId="Web-{B6BE539A-CB9F-0E70-0E40-4B0C0BCD6B06}"/>
    <pc:docChg chg="addSld modSld sldOrd">
      <pc:chgData name="David Bloomfield" userId="S::davidbloomfield@gateshead.gov.uk::f85d9f93-eee3-45fe-a5e5-e020bcb89123" providerId="AD" clId="Web-{B6BE539A-CB9F-0E70-0E40-4B0C0BCD6B06}" dt="2024-01-31T11:52:49.265" v="546" actId="1076"/>
      <pc:docMkLst>
        <pc:docMk/>
      </pc:docMkLst>
      <pc:sldChg chg="delSp">
        <pc:chgData name="David Bloomfield" userId="S::davidbloomfield@gateshead.gov.uk::f85d9f93-eee3-45fe-a5e5-e020bcb89123" providerId="AD" clId="Web-{B6BE539A-CB9F-0E70-0E40-4B0C0BCD6B06}" dt="2024-01-31T11:13:40.226" v="144"/>
        <pc:sldMkLst>
          <pc:docMk/>
          <pc:sldMk cId="1873441305" sldId="380"/>
        </pc:sldMkLst>
        <pc:spChg chg="del">
          <ac:chgData name="David Bloomfield" userId="S::davidbloomfield@gateshead.gov.uk::f85d9f93-eee3-45fe-a5e5-e020bcb89123" providerId="AD" clId="Web-{B6BE539A-CB9F-0E70-0E40-4B0C0BCD6B06}" dt="2024-01-31T11:13:40.226" v="144"/>
          <ac:spMkLst>
            <pc:docMk/>
            <pc:sldMk cId="1873441305" sldId="380"/>
            <ac:spMk id="18" creationId="{66F73887-A533-3C8E-A581-FC4A71F482BA}"/>
          </ac:spMkLst>
        </pc:spChg>
      </pc:sldChg>
      <pc:sldChg chg="delSp modSp">
        <pc:chgData name="David Bloomfield" userId="S::davidbloomfield@gateshead.gov.uk::f85d9f93-eee3-45fe-a5e5-e020bcb89123" providerId="AD" clId="Web-{B6BE539A-CB9F-0E70-0E40-4B0C0BCD6B06}" dt="2024-01-31T11:52:49.265" v="546" actId="1076"/>
        <pc:sldMkLst>
          <pc:docMk/>
          <pc:sldMk cId="2276712616" sldId="381"/>
        </pc:sldMkLst>
        <pc:spChg chg="mod">
          <ac:chgData name="David Bloomfield" userId="S::davidbloomfield@gateshead.gov.uk::f85d9f93-eee3-45fe-a5e5-e020bcb89123" providerId="AD" clId="Web-{B6BE539A-CB9F-0E70-0E40-4B0C0BCD6B06}" dt="2024-01-31T11:51:30.465" v="545" actId="14100"/>
          <ac:spMkLst>
            <pc:docMk/>
            <pc:sldMk cId="2276712616" sldId="381"/>
            <ac:spMk id="13" creationId="{45BFA5B7-90E8-D91C-8750-5BDE4BFD5E51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50:40.276" v="509"/>
          <ac:spMkLst>
            <pc:docMk/>
            <pc:sldMk cId="2276712616" sldId="381"/>
            <ac:spMk id="14" creationId="{93042B68-B1B5-6B2F-35FF-F9CF40B01EA1}"/>
          </ac:spMkLst>
        </pc:spChg>
        <pc:picChg chg="mod">
          <ac:chgData name="David Bloomfield" userId="S::davidbloomfield@gateshead.gov.uk::f85d9f93-eee3-45fe-a5e5-e020bcb89123" providerId="AD" clId="Web-{B6BE539A-CB9F-0E70-0E40-4B0C0BCD6B06}" dt="2024-01-31T11:52:49.265" v="546" actId="1076"/>
          <ac:picMkLst>
            <pc:docMk/>
            <pc:sldMk cId="2276712616" sldId="381"/>
            <ac:picMk id="5" creationId="{A87AD510-D640-BE68-945B-EC8B94F4C4DD}"/>
          </ac:picMkLst>
        </pc:picChg>
      </pc:sldChg>
      <pc:sldChg chg="addSp delSp modSp">
        <pc:chgData name="David Bloomfield" userId="S::davidbloomfield@gateshead.gov.uk::f85d9f93-eee3-45fe-a5e5-e020bcb89123" providerId="AD" clId="Web-{B6BE539A-CB9F-0E70-0E40-4B0C0BCD6B06}" dt="2024-01-31T11:13:26.834" v="143" actId="1076"/>
        <pc:sldMkLst>
          <pc:docMk/>
          <pc:sldMk cId="3393770003" sldId="382"/>
        </pc:sldMkLst>
        <pc:spChg chg="add del mod">
          <ac:chgData name="David Bloomfield" userId="S::davidbloomfield@gateshead.gov.uk::f85d9f93-eee3-45fe-a5e5-e020bcb89123" providerId="AD" clId="Web-{B6BE539A-CB9F-0E70-0E40-4B0C0BCD6B06}" dt="2024-01-31T09:10:59.452" v="26"/>
          <ac:spMkLst>
            <pc:docMk/>
            <pc:sldMk cId="3393770003" sldId="382"/>
            <ac:spMk id="2" creationId="{B66AE2F5-9754-EEA4-06EA-2D4AB6C8ADF1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10:17.126" v="58"/>
          <ac:spMkLst>
            <pc:docMk/>
            <pc:sldMk cId="3393770003" sldId="382"/>
            <ac:spMk id="4" creationId="{6FC99471-FC3C-95EA-F6B7-D220158C4AA6}"/>
          </ac:spMkLst>
        </pc:spChg>
        <pc:spChg chg="add del mod">
          <ac:chgData name="David Bloomfield" userId="S::davidbloomfield@gateshead.gov.uk::f85d9f93-eee3-45fe-a5e5-e020bcb89123" providerId="AD" clId="Web-{B6BE539A-CB9F-0E70-0E40-4B0C0BCD6B06}" dt="2024-01-31T11:10:21.173" v="59"/>
          <ac:spMkLst>
            <pc:docMk/>
            <pc:sldMk cId="3393770003" sldId="382"/>
            <ac:spMk id="7" creationId="{0A9E3445-3B34-F7BE-CD73-0D58638D4230}"/>
          </ac:spMkLst>
        </pc:spChg>
        <pc:spChg chg="add mod">
          <ac:chgData name="David Bloomfield" userId="S::davidbloomfield@gateshead.gov.uk::f85d9f93-eee3-45fe-a5e5-e020bcb89123" providerId="AD" clId="Web-{B6BE539A-CB9F-0E70-0E40-4B0C0BCD6B06}" dt="2024-01-31T11:10:31.048" v="61" actId="1076"/>
          <ac:spMkLst>
            <pc:docMk/>
            <pc:sldMk cId="3393770003" sldId="382"/>
            <ac:spMk id="8" creationId="{E0D6AE30-1F96-45B8-5C75-3080EAFCFA8A}"/>
          </ac:spMkLst>
        </pc:spChg>
        <pc:spChg chg="add mod">
          <ac:chgData name="David Bloomfield" userId="S::davidbloomfield@gateshead.gov.uk::f85d9f93-eee3-45fe-a5e5-e020bcb89123" providerId="AD" clId="Web-{B6BE539A-CB9F-0E70-0E40-4B0C0BCD6B06}" dt="2024-01-31T11:13:05.131" v="123" actId="1076"/>
          <ac:spMkLst>
            <pc:docMk/>
            <pc:sldMk cId="3393770003" sldId="382"/>
            <ac:spMk id="9" creationId="{A6DFBFE6-F52C-7E51-25D1-BA9D47EBD8FF}"/>
          </ac:spMkLst>
        </pc:spChg>
        <pc:spChg chg="add mod">
          <ac:chgData name="David Bloomfield" userId="S::davidbloomfield@gateshead.gov.uk::f85d9f93-eee3-45fe-a5e5-e020bcb89123" providerId="AD" clId="Web-{B6BE539A-CB9F-0E70-0E40-4B0C0BCD6B06}" dt="2024-01-31T11:13:26.834" v="143" actId="1076"/>
          <ac:spMkLst>
            <pc:docMk/>
            <pc:sldMk cId="3393770003" sldId="382"/>
            <ac:spMk id="12" creationId="{73136ACF-925B-DF71-90DC-621E9ACEC160}"/>
          </ac:spMkLst>
        </pc:spChg>
        <pc:spChg chg="del mod">
          <ac:chgData name="David Bloomfield" userId="S::davidbloomfield@gateshead.gov.uk::f85d9f93-eee3-45fe-a5e5-e020bcb89123" providerId="AD" clId="Web-{B6BE539A-CB9F-0E70-0E40-4B0C0BCD6B06}" dt="2024-01-31T11:10:33.392" v="62"/>
          <ac:spMkLst>
            <pc:docMk/>
            <pc:sldMk cId="3393770003" sldId="382"/>
            <ac:spMk id="13" creationId="{2EE9DB19-0C0B-D7F5-BE78-E2349551D4BF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09:45:15.111" v="36"/>
          <ac:spMkLst>
            <pc:docMk/>
            <pc:sldMk cId="3393770003" sldId="382"/>
            <ac:spMk id="14" creationId="{832E4F7F-1897-1F61-193E-1FA48DB9FF1D}"/>
          </ac:spMkLst>
        </pc:spChg>
        <pc:picChg chg="add del mod">
          <ac:chgData name="David Bloomfield" userId="S::davidbloomfield@gateshead.gov.uk::f85d9f93-eee3-45fe-a5e5-e020bcb89123" providerId="AD" clId="Web-{B6BE539A-CB9F-0E70-0E40-4B0C0BCD6B06}" dt="2024-01-31T10:32:21.300" v="39"/>
          <ac:picMkLst>
            <pc:docMk/>
            <pc:sldMk cId="3393770003" sldId="382"/>
            <ac:picMk id="2" creationId="{A1AD5B81-2096-27AB-3FA9-77246AFE8E96}"/>
          </ac:picMkLst>
        </pc:picChg>
        <pc:picChg chg="add mod">
          <ac:chgData name="David Bloomfield" userId="S::davidbloomfield@gateshead.gov.uk::f85d9f93-eee3-45fe-a5e5-e020bcb89123" providerId="AD" clId="Web-{B6BE539A-CB9F-0E70-0E40-4B0C0BCD6B06}" dt="2024-01-31T11:12:58.021" v="122" actId="1076"/>
          <ac:picMkLst>
            <pc:docMk/>
            <pc:sldMk cId="3393770003" sldId="382"/>
            <ac:picMk id="2" creationId="{E7AC341E-30C8-B396-862A-F394654ED66B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09:10:04.981" v="2"/>
          <ac:picMkLst>
            <pc:docMk/>
            <pc:sldMk cId="3393770003" sldId="382"/>
            <ac:picMk id="3" creationId="{66D781E5-EDCB-CB88-06A9-87A7794387F6}"/>
          </ac:picMkLst>
        </pc:picChg>
        <pc:picChg chg="add mod">
          <ac:chgData name="David Bloomfield" userId="S::davidbloomfield@gateshead.gov.uk::f85d9f93-eee3-45fe-a5e5-e020bcb89123" providerId="AD" clId="Web-{B6BE539A-CB9F-0E70-0E40-4B0C0BCD6B06}" dt="2024-01-31T11:12:53.349" v="121" actId="1076"/>
          <ac:picMkLst>
            <pc:docMk/>
            <pc:sldMk cId="3393770003" sldId="382"/>
            <ac:picMk id="3" creationId="{6F573F5B-107B-D0D0-90AC-434608C9C731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09:10:04.981" v="1"/>
          <ac:picMkLst>
            <pc:docMk/>
            <pc:sldMk cId="3393770003" sldId="382"/>
            <ac:picMk id="5" creationId="{88F26F94-C965-A9B1-D67C-133698734768}"/>
          </ac:picMkLst>
        </pc:picChg>
        <pc:picChg chg="del mod">
          <ac:chgData name="David Bloomfield" userId="S::davidbloomfield@gateshead.gov.uk::f85d9f93-eee3-45fe-a5e5-e020bcb89123" providerId="AD" clId="Web-{B6BE539A-CB9F-0E70-0E40-4B0C0BCD6B06}" dt="2024-01-31T11:10:35.126" v="63"/>
          <ac:picMkLst>
            <pc:docMk/>
            <pc:sldMk cId="3393770003" sldId="382"/>
            <ac:picMk id="6" creationId="{76538057-B875-DF1C-E483-83E7F660F060}"/>
          </ac:picMkLst>
        </pc:picChg>
      </pc:sldChg>
      <pc:sldChg chg="addSp delSp modSp add ord replId">
        <pc:chgData name="David Bloomfield" userId="S::davidbloomfield@gateshead.gov.uk::f85d9f93-eee3-45fe-a5e5-e020bcb89123" providerId="AD" clId="Web-{B6BE539A-CB9F-0E70-0E40-4B0C0BCD6B06}" dt="2024-01-31T11:17:08.841" v="157"/>
        <pc:sldMkLst>
          <pc:docMk/>
          <pc:sldMk cId="3826561991" sldId="383"/>
        </pc:sldMkLst>
        <pc:spChg chg="mod">
          <ac:chgData name="David Bloomfield" userId="S::davidbloomfield@gateshead.gov.uk::f85d9f93-eee3-45fe-a5e5-e020bcb89123" providerId="AD" clId="Web-{B6BE539A-CB9F-0E70-0E40-4B0C0BCD6B06}" dt="2024-01-31T11:15:37.042" v="147" actId="1076"/>
          <ac:spMkLst>
            <pc:docMk/>
            <pc:sldMk cId="3826561991" sldId="383"/>
            <ac:spMk id="4" creationId="{6A7EBFA4-6225-DD57-0B4E-41A2DACF2FD8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09:25.796" v="52"/>
          <ac:spMkLst>
            <pc:docMk/>
            <pc:sldMk cId="3826561991" sldId="383"/>
            <ac:spMk id="8" creationId="{D27CD626-CD1B-F1CD-4D81-61C317F1588C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09:28.640" v="53"/>
          <ac:spMkLst>
            <pc:docMk/>
            <pc:sldMk cId="3826561991" sldId="383"/>
            <ac:spMk id="13" creationId="{40B7C4B6-7E42-BA2A-AAA2-D357B6D66F95}"/>
          </ac:spMkLst>
        </pc:spChg>
        <pc:picChg chg="del">
          <ac:chgData name="David Bloomfield" userId="S::davidbloomfield@gateshead.gov.uk::f85d9f93-eee3-45fe-a5e5-e020bcb89123" providerId="AD" clId="Web-{B6BE539A-CB9F-0E70-0E40-4B0C0BCD6B06}" dt="2024-01-31T11:09:22.468" v="50"/>
          <ac:picMkLst>
            <pc:docMk/>
            <pc:sldMk cId="3826561991" sldId="383"/>
            <ac:picMk id="2" creationId="{B8F29CE0-6F83-8A15-0690-EB442292162F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11:09:22.468" v="51"/>
          <ac:picMkLst>
            <pc:docMk/>
            <pc:sldMk cId="3826561991" sldId="383"/>
            <ac:picMk id="3" creationId="{AC7E646D-CD2F-E419-E78D-4769E809B31B}"/>
          </ac:picMkLst>
        </pc:picChg>
        <pc:picChg chg="add del mod">
          <ac:chgData name="David Bloomfield" userId="S::davidbloomfield@gateshead.gov.uk::f85d9f93-eee3-45fe-a5e5-e020bcb89123" providerId="AD" clId="Web-{B6BE539A-CB9F-0E70-0E40-4B0C0BCD6B06}" dt="2024-01-31T11:17:08.841" v="157"/>
          <ac:picMkLst>
            <pc:docMk/>
            <pc:sldMk cId="3826561991" sldId="383"/>
            <ac:picMk id="5" creationId="{FA33F64D-6F7E-A070-5343-E4FA3FD12E3B}"/>
          </ac:picMkLst>
        </pc:picChg>
        <pc:picChg chg="mod">
          <ac:chgData name="David Bloomfield" userId="S::davidbloomfield@gateshead.gov.uk::f85d9f93-eee3-45fe-a5e5-e020bcb89123" providerId="AD" clId="Web-{B6BE539A-CB9F-0E70-0E40-4B0C0BCD6B06}" dt="2024-01-31T11:17:04.497" v="156" actId="1076"/>
          <ac:picMkLst>
            <pc:docMk/>
            <pc:sldMk cId="3826561991" sldId="383"/>
            <ac:picMk id="6" creationId="{B3210935-02C1-6480-E363-C9201969F2D7}"/>
          </ac:picMkLst>
        </pc:picChg>
      </pc:sldChg>
      <pc:sldChg chg="addSp delSp modSp add replId">
        <pc:chgData name="David Bloomfield" userId="S::davidbloomfield@gateshead.gov.uk::f85d9f93-eee3-45fe-a5e5-e020bcb89123" providerId="AD" clId="Web-{B6BE539A-CB9F-0E70-0E40-4B0C0BCD6B06}" dt="2024-01-31T11:32:29.306" v="340" actId="20577"/>
        <pc:sldMkLst>
          <pc:docMk/>
          <pc:sldMk cId="1491616500" sldId="384"/>
        </pc:sldMkLst>
        <pc:spChg chg="add mod">
          <ac:chgData name="David Bloomfield" userId="S::davidbloomfield@gateshead.gov.uk::f85d9f93-eee3-45fe-a5e5-e020bcb89123" providerId="AD" clId="Web-{B6BE539A-CB9F-0E70-0E40-4B0C0BCD6B06}" dt="2024-01-31T11:31:20.445" v="275" actId="1076"/>
          <ac:spMkLst>
            <pc:docMk/>
            <pc:sldMk cId="1491616500" sldId="384"/>
            <ac:spMk id="7" creationId="{82E94900-29FD-61CF-CD12-ECE2AC014795}"/>
          </ac:spMkLst>
        </pc:spChg>
        <pc:spChg chg="mod ord">
          <ac:chgData name="David Bloomfield" userId="S::davidbloomfield@gateshead.gov.uk::f85d9f93-eee3-45fe-a5e5-e020bcb89123" providerId="AD" clId="Web-{B6BE539A-CB9F-0E70-0E40-4B0C0BCD6B06}" dt="2024-01-31T11:28:58.128" v="204"/>
          <ac:spMkLst>
            <pc:docMk/>
            <pc:sldMk cId="1491616500" sldId="384"/>
            <ac:spMk id="8" creationId="{D6789C1D-59BA-AB7D-D199-A351E1C942AA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24:56.496" v="166"/>
          <ac:spMkLst>
            <pc:docMk/>
            <pc:sldMk cId="1491616500" sldId="384"/>
            <ac:spMk id="9" creationId="{05A785E9-2134-E41C-C229-D931814E9DEB}"/>
          </ac:spMkLst>
        </pc:spChg>
        <pc:spChg chg="add mod">
          <ac:chgData name="David Bloomfield" userId="S::davidbloomfield@gateshead.gov.uk::f85d9f93-eee3-45fe-a5e5-e020bcb89123" providerId="AD" clId="Web-{B6BE539A-CB9F-0E70-0E40-4B0C0BCD6B06}" dt="2024-01-31T11:31:20.445" v="276" actId="1076"/>
          <ac:spMkLst>
            <pc:docMk/>
            <pc:sldMk cId="1491616500" sldId="384"/>
            <ac:spMk id="10" creationId="{3866AB16-9425-CD33-2F55-3F21920F0FBA}"/>
          </ac:spMkLst>
        </pc:spChg>
        <pc:spChg chg="mod ord">
          <ac:chgData name="David Bloomfield" userId="S::davidbloomfield@gateshead.gov.uk::f85d9f93-eee3-45fe-a5e5-e020bcb89123" providerId="AD" clId="Web-{B6BE539A-CB9F-0E70-0E40-4B0C0BCD6B06}" dt="2024-01-31T11:31:20.351" v="271" actId="1076"/>
          <ac:spMkLst>
            <pc:docMk/>
            <pc:sldMk cId="1491616500" sldId="384"/>
            <ac:spMk id="12" creationId="{9B60F800-376B-C178-B253-BC53B0366661}"/>
          </ac:spMkLst>
        </pc:spChg>
        <pc:spChg chg="add mod ord">
          <ac:chgData name="David Bloomfield" userId="S::davidbloomfield@gateshead.gov.uk::f85d9f93-eee3-45fe-a5e5-e020bcb89123" providerId="AD" clId="Web-{B6BE539A-CB9F-0E70-0E40-4B0C0BCD6B06}" dt="2024-01-31T11:31:20.445" v="274" actId="1076"/>
          <ac:spMkLst>
            <pc:docMk/>
            <pc:sldMk cId="1491616500" sldId="384"/>
            <ac:spMk id="13" creationId="{BBB231CF-89F5-FAFA-A19E-AE0CFC5634A1}"/>
          </ac:spMkLst>
        </pc:spChg>
        <pc:spChg chg="add del mod">
          <ac:chgData name="David Bloomfield" userId="S::davidbloomfield@gateshead.gov.uk::f85d9f93-eee3-45fe-a5e5-e020bcb89123" providerId="AD" clId="Web-{B6BE539A-CB9F-0E70-0E40-4B0C0BCD6B06}" dt="2024-01-31T11:30:44.584" v="252"/>
          <ac:spMkLst>
            <pc:docMk/>
            <pc:sldMk cId="1491616500" sldId="384"/>
            <ac:spMk id="14" creationId="{EC364F8A-4449-9FE8-8E2C-975C6952C44F}"/>
          </ac:spMkLst>
        </pc:spChg>
        <pc:spChg chg="add mod">
          <ac:chgData name="David Bloomfield" userId="S::davidbloomfield@gateshead.gov.uk::f85d9f93-eee3-45fe-a5e5-e020bcb89123" providerId="AD" clId="Web-{B6BE539A-CB9F-0E70-0E40-4B0C0BCD6B06}" dt="2024-01-31T11:32:29.306" v="340" actId="20577"/>
          <ac:spMkLst>
            <pc:docMk/>
            <pc:sldMk cId="1491616500" sldId="384"/>
            <ac:spMk id="16" creationId="{42008C02-44B0-4956-19DE-7DF290D09CFD}"/>
          </ac:spMkLst>
        </pc:spChg>
        <pc:picChg chg="del">
          <ac:chgData name="David Bloomfield" userId="S::davidbloomfield@gateshead.gov.uk::f85d9f93-eee3-45fe-a5e5-e020bcb89123" providerId="AD" clId="Web-{B6BE539A-CB9F-0E70-0E40-4B0C0BCD6B06}" dt="2024-01-31T11:24:57.246" v="167"/>
          <ac:picMkLst>
            <pc:docMk/>
            <pc:sldMk cId="1491616500" sldId="384"/>
            <ac:picMk id="2" creationId="{BD08B97C-01BC-67BB-D47F-94A286C17843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11:24:55.136" v="165"/>
          <ac:picMkLst>
            <pc:docMk/>
            <pc:sldMk cId="1491616500" sldId="384"/>
            <ac:picMk id="3" creationId="{E920ED52-2D77-F22E-2CD2-D6E42B6811E1}"/>
          </ac:picMkLst>
        </pc:picChg>
        <pc:picChg chg="add del mod">
          <ac:chgData name="David Bloomfield" userId="S::davidbloomfield@gateshead.gov.uk::f85d9f93-eee3-45fe-a5e5-e020bcb89123" providerId="AD" clId="Web-{B6BE539A-CB9F-0E70-0E40-4B0C0BCD6B06}" dt="2024-01-31T11:25:24.137" v="170"/>
          <ac:picMkLst>
            <pc:docMk/>
            <pc:sldMk cId="1491616500" sldId="384"/>
            <ac:picMk id="4" creationId="{B64E6B6E-9417-8963-27AB-5EB334A2CB23}"/>
          </ac:picMkLst>
        </pc:picChg>
        <pc:picChg chg="add mod ord">
          <ac:chgData name="David Bloomfield" userId="S::davidbloomfield@gateshead.gov.uk::f85d9f93-eee3-45fe-a5e5-e020bcb89123" providerId="AD" clId="Web-{B6BE539A-CB9F-0E70-0E40-4B0C0BCD6B06}" dt="2024-01-31T11:31:20.398" v="272" actId="1076"/>
          <ac:picMkLst>
            <pc:docMk/>
            <pc:sldMk cId="1491616500" sldId="384"/>
            <ac:picMk id="5" creationId="{BD2A6368-51B5-97D1-7724-9E8ACF657F63}"/>
          </ac:picMkLst>
        </pc:picChg>
        <pc:picChg chg="add mod ord">
          <ac:chgData name="David Bloomfield" userId="S::davidbloomfield@gateshead.gov.uk::f85d9f93-eee3-45fe-a5e5-e020bcb89123" providerId="AD" clId="Web-{B6BE539A-CB9F-0E70-0E40-4B0C0BCD6B06}" dt="2024-01-31T11:31:20.429" v="273" actId="1076"/>
          <ac:picMkLst>
            <pc:docMk/>
            <pc:sldMk cId="1491616500" sldId="384"/>
            <ac:picMk id="6" creationId="{9BF75D33-DD05-75F3-0873-7E9D0859522D}"/>
          </ac:picMkLst>
        </pc:picChg>
        <pc:picChg chg="ord">
          <ac:chgData name="David Bloomfield" userId="S::davidbloomfield@gateshead.gov.uk::f85d9f93-eee3-45fe-a5e5-e020bcb89123" providerId="AD" clId="Web-{B6BE539A-CB9F-0E70-0E40-4B0C0BCD6B06}" dt="2024-01-31T11:28:50.597" v="203"/>
          <ac:picMkLst>
            <pc:docMk/>
            <pc:sldMk cId="1491616500" sldId="384"/>
            <ac:picMk id="11" creationId="{4B651714-663A-2F77-9178-FB090D74D8D1}"/>
          </ac:picMkLst>
        </pc:picChg>
      </pc:sldChg>
      <pc:sldChg chg="addSp delSp modSp add replId">
        <pc:chgData name="David Bloomfield" userId="S::davidbloomfield@gateshead.gov.uk::f85d9f93-eee3-45fe-a5e5-e020bcb89123" providerId="AD" clId="Web-{B6BE539A-CB9F-0E70-0E40-4B0C0BCD6B06}" dt="2024-01-31T11:40:12.617" v="426" actId="1076"/>
        <pc:sldMkLst>
          <pc:docMk/>
          <pc:sldMk cId="1106636546" sldId="385"/>
        </pc:sldMkLst>
        <pc:spChg chg="del">
          <ac:chgData name="David Bloomfield" userId="S::davidbloomfield@gateshead.gov.uk::f85d9f93-eee3-45fe-a5e5-e020bcb89123" providerId="AD" clId="Web-{B6BE539A-CB9F-0E70-0E40-4B0C0BCD6B06}" dt="2024-01-31T11:33:19.198" v="348"/>
          <ac:spMkLst>
            <pc:docMk/>
            <pc:sldMk cId="1106636546" sldId="385"/>
            <ac:spMk id="7" creationId="{42505AD0-1A43-2E39-3CEC-638498547C81}"/>
          </ac:spMkLst>
        </pc:spChg>
        <pc:spChg chg="mod">
          <ac:chgData name="David Bloomfield" userId="S::davidbloomfield@gateshead.gov.uk::f85d9f93-eee3-45fe-a5e5-e020bcb89123" providerId="AD" clId="Web-{B6BE539A-CB9F-0E70-0E40-4B0C0BCD6B06}" dt="2024-01-31T11:33:04.760" v="347" actId="20577"/>
          <ac:spMkLst>
            <pc:docMk/>
            <pc:sldMk cId="1106636546" sldId="385"/>
            <ac:spMk id="8" creationId="{7A17C778-A9E0-B0DA-1BEF-91D6A54ECC9A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33:19.214" v="352"/>
          <ac:spMkLst>
            <pc:docMk/>
            <pc:sldMk cId="1106636546" sldId="385"/>
            <ac:spMk id="12" creationId="{1DE1F854-77DA-56AB-B654-3B3DF9140203}"/>
          </ac:spMkLst>
        </pc:spChg>
        <pc:spChg chg="del">
          <ac:chgData name="David Bloomfield" userId="S::davidbloomfield@gateshead.gov.uk::f85d9f93-eee3-45fe-a5e5-e020bcb89123" providerId="AD" clId="Web-{B6BE539A-CB9F-0E70-0E40-4B0C0BCD6B06}" dt="2024-01-31T11:33:19.198" v="349"/>
          <ac:spMkLst>
            <pc:docMk/>
            <pc:sldMk cId="1106636546" sldId="385"/>
            <ac:spMk id="13" creationId="{1CE50B7C-70A9-CDB6-4AAD-A33C8AEFF3BC}"/>
          </ac:spMkLst>
        </pc:spChg>
        <pc:spChg chg="mod">
          <ac:chgData name="David Bloomfield" userId="S::davidbloomfield@gateshead.gov.uk::f85d9f93-eee3-45fe-a5e5-e020bcb89123" providerId="AD" clId="Web-{B6BE539A-CB9F-0E70-0E40-4B0C0BCD6B06}" dt="2024-01-31T11:40:12.617" v="426" actId="1076"/>
          <ac:spMkLst>
            <pc:docMk/>
            <pc:sldMk cId="1106636546" sldId="385"/>
            <ac:spMk id="16" creationId="{3454EE18-ECF2-E0FC-0018-0E8587F3ECE8}"/>
          </ac:spMkLst>
        </pc:spChg>
        <pc:picChg chg="add mod">
          <ac:chgData name="David Bloomfield" userId="S::davidbloomfield@gateshead.gov.uk::f85d9f93-eee3-45fe-a5e5-e020bcb89123" providerId="AD" clId="Web-{B6BE539A-CB9F-0E70-0E40-4B0C0BCD6B06}" dt="2024-01-31T11:37:56.879" v="416" actId="14100"/>
          <ac:picMkLst>
            <pc:docMk/>
            <pc:sldMk cId="1106636546" sldId="385"/>
            <ac:picMk id="2" creationId="{C4B49D43-8027-FA53-0511-8E266A074251}"/>
          </ac:picMkLst>
        </pc:picChg>
        <pc:picChg chg="add del mod">
          <ac:chgData name="David Bloomfield" userId="S::davidbloomfield@gateshead.gov.uk::f85d9f93-eee3-45fe-a5e5-e020bcb89123" providerId="AD" clId="Web-{B6BE539A-CB9F-0E70-0E40-4B0C0BCD6B06}" dt="2024-01-31T11:39:37.335" v="423"/>
          <ac:picMkLst>
            <pc:docMk/>
            <pc:sldMk cId="1106636546" sldId="385"/>
            <ac:picMk id="3" creationId="{C7D2F294-7449-44C6-B041-233C4E9FCCF3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11:33:19.214" v="351"/>
          <ac:picMkLst>
            <pc:docMk/>
            <pc:sldMk cId="1106636546" sldId="385"/>
            <ac:picMk id="5" creationId="{2FCA7D51-701E-81CA-50A0-D4D60652CBE8}"/>
          </ac:picMkLst>
        </pc:picChg>
        <pc:picChg chg="del">
          <ac:chgData name="David Bloomfield" userId="S::davidbloomfield@gateshead.gov.uk::f85d9f93-eee3-45fe-a5e5-e020bcb89123" providerId="AD" clId="Web-{B6BE539A-CB9F-0E70-0E40-4B0C0BCD6B06}" dt="2024-01-31T11:33:19.214" v="350"/>
          <ac:picMkLst>
            <pc:docMk/>
            <pc:sldMk cId="1106636546" sldId="385"/>
            <ac:picMk id="6" creationId="{264061E1-1BED-860D-776A-71002C1F56B3}"/>
          </ac:picMkLst>
        </pc:picChg>
      </pc:sldChg>
      <pc:sldChg chg="addSp delSp modSp add replId">
        <pc:chgData name="David Bloomfield" userId="S::davidbloomfield@gateshead.gov.uk::f85d9f93-eee3-45fe-a5e5-e020bcb89123" providerId="AD" clId="Web-{B6BE539A-CB9F-0E70-0E40-4B0C0BCD6B06}" dt="2024-01-31T11:49:36.915" v="508"/>
        <pc:sldMkLst>
          <pc:docMk/>
          <pc:sldMk cId="2677924053" sldId="386"/>
        </pc:sldMkLst>
        <pc:spChg chg="mod">
          <ac:chgData name="David Bloomfield" userId="S::davidbloomfield@gateshead.gov.uk::f85d9f93-eee3-45fe-a5e5-e020bcb89123" providerId="AD" clId="Web-{B6BE539A-CB9F-0E70-0E40-4B0C0BCD6B06}" dt="2024-01-31T11:40:46.759" v="432" actId="20577"/>
          <ac:spMkLst>
            <pc:docMk/>
            <pc:sldMk cId="2677924053" sldId="386"/>
            <ac:spMk id="8" creationId="{42217967-8989-8346-C1A0-3F28650D22C2}"/>
          </ac:spMkLst>
        </pc:spChg>
        <pc:spChg chg="mod">
          <ac:chgData name="David Bloomfield" userId="S::davidbloomfield@gateshead.gov.uk::f85d9f93-eee3-45fe-a5e5-e020bcb89123" providerId="AD" clId="Web-{B6BE539A-CB9F-0E70-0E40-4B0C0BCD6B06}" dt="2024-01-31T11:48:31.507" v="503" actId="14100"/>
          <ac:spMkLst>
            <pc:docMk/>
            <pc:sldMk cId="2677924053" sldId="386"/>
            <ac:spMk id="16" creationId="{38088BFB-E7D4-612F-79E7-F4B317FD9CED}"/>
          </ac:spMkLst>
        </pc:spChg>
        <pc:picChg chg="del">
          <ac:chgData name="David Bloomfield" userId="S::davidbloomfield@gateshead.gov.uk::f85d9f93-eee3-45fe-a5e5-e020bcb89123" providerId="AD" clId="Web-{B6BE539A-CB9F-0E70-0E40-4B0C0BCD6B06}" dt="2024-01-31T11:49:33.884" v="507"/>
          <ac:picMkLst>
            <pc:docMk/>
            <pc:sldMk cId="2677924053" sldId="386"/>
            <ac:picMk id="2" creationId="{11751582-E09B-4CFB-45CE-737FC4CAB50E}"/>
          </ac:picMkLst>
        </pc:picChg>
        <pc:picChg chg="add mod">
          <ac:chgData name="David Bloomfield" userId="S::davidbloomfield@gateshead.gov.uk::f85d9f93-eee3-45fe-a5e5-e020bcb89123" providerId="AD" clId="Web-{B6BE539A-CB9F-0E70-0E40-4B0C0BCD6B06}" dt="2024-01-31T11:49:36.915" v="508"/>
          <ac:picMkLst>
            <pc:docMk/>
            <pc:sldMk cId="2677924053" sldId="386"/>
            <ac:picMk id="3" creationId="{237205D5-197C-69E6-7888-791B42E6D586}"/>
          </ac:picMkLst>
        </pc:picChg>
      </pc:sldChg>
    </pc:docChg>
  </pc:docChgLst>
  <pc:docChgLst>
    <pc:chgData name="Tracy Willumsen" userId="S::tracywillumsen@gateshead.gov.uk::4fd40c23-caca-4664-a6b6-3167228c2cb6" providerId="AD" clId="Web-{602D1903-6800-3362-8BAE-E2BDACD8D48B}"/>
    <pc:docChg chg="addSld modSld sldOrd">
      <pc:chgData name="Tracy Willumsen" userId="S::tracywillumsen@gateshead.gov.uk::4fd40c23-caca-4664-a6b6-3167228c2cb6" providerId="AD" clId="Web-{602D1903-6800-3362-8BAE-E2BDACD8D48B}" dt="2024-01-31T15:08:03.537" v="862" actId="1076"/>
      <pc:docMkLst>
        <pc:docMk/>
      </pc:docMkLst>
      <pc:sldChg chg="modSp">
        <pc:chgData name="Tracy Willumsen" userId="S::tracywillumsen@gateshead.gov.uk::4fd40c23-caca-4664-a6b6-3167228c2cb6" providerId="AD" clId="Web-{602D1903-6800-3362-8BAE-E2BDACD8D48B}" dt="2024-01-30T12:51:57.881" v="107" actId="20577"/>
        <pc:sldMkLst>
          <pc:docMk/>
          <pc:sldMk cId="296716501" sldId="329"/>
        </pc:sldMkLst>
        <pc:spChg chg="mod">
          <ac:chgData name="Tracy Willumsen" userId="S::tracywillumsen@gateshead.gov.uk::4fd40c23-caca-4664-a6b6-3167228c2cb6" providerId="AD" clId="Web-{602D1903-6800-3362-8BAE-E2BDACD8D48B}" dt="2024-01-30T12:51:57.881" v="107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modSp">
        <pc:chgData name="Tracy Willumsen" userId="S::tracywillumsen@gateshead.gov.uk::4fd40c23-caca-4664-a6b6-3167228c2cb6" providerId="AD" clId="Web-{602D1903-6800-3362-8BAE-E2BDACD8D48B}" dt="2024-01-30T13:39:10.370" v="817" actId="20577"/>
        <pc:sldMkLst>
          <pc:docMk/>
          <pc:sldMk cId="2823120958" sldId="330"/>
        </pc:sldMkLst>
        <pc:spChg chg="mod">
          <ac:chgData name="Tracy Willumsen" userId="S::tracywillumsen@gateshead.gov.uk::4fd40c23-caca-4664-a6b6-3167228c2cb6" providerId="AD" clId="Web-{602D1903-6800-3362-8BAE-E2BDACD8D48B}" dt="2024-01-30T13:39:10.370" v="817" actId="20577"/>
          <ac:spMkLst>
            <pc:docMk/>
            <pc:sldMk cId="2823120958" sldId="330"/>
            <ac:spMk id="3" creationId="{7AF84A05-065A-47AE-B8B8-F6CCAF357AE9}"/>
          </ac:spMkLst>
        </pc:spChg>
      </pc:sldChg>
      <pc:sldChg chg="addSp delSp modSp add replId">
        <pc:chgData name="Tracy Willumsen" userId="S::tracywillumsen@gateshead.gov.uk::4fd40c23-caca-4664-a6b6-3167228c2cb6" providerId="AD" clId="Web-{602D1903-6800-3362-8BAE-E2BDACD8D48B}" dt="2024-01-30T12:56:40.124" v="208" actId="1076"/>
        <pc:sldMkLst>
          <pc:docMk/>
          <pc:sldMk cId="575216204" sldId="370"/>
        </pc:sldMkLst>
        <pc:spChg chg="mod">
          <ac:chgData name="Tracy Willumsen" userId="S::tracywillumsen@gateshead.gov.uk::4fd40c23-caca-4664-a6b6-3167228c2cb6" providerId="AD" clId="Web-{602D1903-6800-3362-8BAE-E2BDACD8D48B}" dt="2024-01-30T12:55:55.841" v="203" actId="1076"/>
          <ac:spMkLst>
            <pc:docMk/>
            <pc:sldMk cId="575216204" sldId="370"/>
            <ac:spMk id="3" creationId="{B57B8901-562F-375F-262A-CE09B76E878C}"/>
          </ac:spMkLst>
        </pc:spChg>
        <pc:spChg chg="mod">
          <ac:chgData name="Tracy Willumsen" userId="S::tracywillumsen@gateshead.gov.uk::4fd40c23-caca-4664-a6b6-3167228c2cb6" providerId="AD" clId="Web-{602D1903-6800-3362-8BAE-E2BDACD8D48B}" dt="2024-01-30T12:52:09.866" v="116" actId="20577"/>
          <ac:spMkLst>
            <pc:docMk/>
            <pc:sldMk cId="575216204" sldId="370"/>
            <ac:spMk id="4" creationId="{48137585-A530-2673-BB66-5CB7937771D6}"/>
          </ac:spMkLst>
        </pc:spChg>
        <pc:picChg chg="del">
          <ac:chgData name="Tracy Willumsen" userId="S::tracywillumsen@gateshead.gov.uk::4fd40c23-caca-4664-a6b6-3167228c2cb6" providerId="AD" clId="Web-{602D1903-6800-3362-8BAE-E2BDACD8D48B}" dt="2024-01-30T12:52:11.429" v="117"/>
          <ac:picMkLst>
            <pc:docMk/>
            <pc:sldMk cId="575216204" sldId="370"/>
            <ac:picMk id="2" creationId="{86D15B3E-B16D-9FC9-004E-DB6BDB808440}"/>
          </ac:picMkLst>
        </pc:picChg>
        <pc:picChg chg="add mod">
          <ac:chgData name="Tracy Willumsen" userId="S::tracywillumsen@gateshead.gov.uk::4fd40c23-caca-4664-a6b6-3167228c2cb6" providerId="AD" clId="Web-{602D1903-6800-3362-8BAE-E2BDACD8D48B}" dt="2024-01-30T12:56:40.124" v="208" actId="1076"/>
          <ac:picMkLst>
            <pc:docMk/>
            <pc:sldMk cId="575216204" sldId="370"/>
            <ac:picMk id="5" creationId="{D981AA8D-EE42-28B0-9395-AAC6E2122F75}"/>
          </ac:picMkLst>
        </pc:picChg>
        <pc:picChg chg="add mod ord">
          <ac:chgData name="Tracy Willumsen" userId="S::tracywillumsen@gateshead.gov.uk::4fd40c23-caca-4664-a6b6-3167228c2cb6" providerId="AD" clId="Web-{602D1903-6800-3362-8BAE-E2BDACD8D48B}" dt="2024-01-30T12:56:22.249" v="207" actId="14100"/>
          <ac:picMkLst>
            <pc:docMk/>
            <pc:sldMk cId="575216204" sldId="370"/>
            <ac:picMk id="6" creationId="{C178AADA-7760-F420-FB43-EBCDDFD227C4}"/>
          </ac:picMkLst>
        </pc:picChg>
      </pc:sldChg>
      <pc:sldChg chg="addSp delSp modSp add replId">
        <pc:chgData name="Tracy Willumsen" userId="S::tracywillumsen@gateshead.gov.uk::4fd40c23-caca-4664-a6b6-3167228c2cb6" providerId="AD" clId="Web-{602D1903-6800-3362-8BAE-E2BDACD8D48B}" dt="2024-01-30T13:13:59.014" v="364" actId="20577"/>
        <pc:sldMkLst>
          <pc:docMk/>
          <pc:sldMk cId="2335732212" sldId="371"/>
        </pc:sldMkLst>
        <pc:spChg chg="mod">
          <ac:chgData name="Tracy Willumsen" userId="S::tracywillumsen@gateshead.gov.uk::4fd40c23-caca-4664-a6b6-3167228c2cb6" providerId="AD" clId="Web-{602D1903-6800-3362-8BAE-E2BDACD8D48B}" dt="2024-01-30T13:13:59.014" v="364" actId="20577"/>
          <ac:spMkLst>
            <pc:docMk/>
            <pc:sldMk cId="2335732212" sldId="371"/>
            <ac:spMk id="3" creationId="{97EA6D6A-DDF6-CB25-A1AB-EF4E74B61F15}"/>
          </ac:spMkLst>
        </pc:spChg>
        <pc:spChg chg="mod">
          <ac:chgData name="Tracy Willumsen" userId="S::tracywillumsen@gateshead.gov.uk::4fd40c23-caca-4664-a6b6-3167228c2cb6" providerId="AD" clId="Web-{602D1903-6800-3362-8BAE-E2BDACD8D48B}" dt="2024-01-30T12:57:58.173" v="219" actId="20577"/>
          <ac:spMkLst>
            <pc:docMk/>
            <pc:sldMk cId="2335732212" sldId="371"/>
            <ac:spMk id="4" creationId="{8289E1C9-F643-3769-E42F-5E97934035A6}"/>
          </ac:spMkLst>
        </pc:spChg>
        <pc:picChg chg="add mod">
          <ac:chgData name="Tracy Willumsen" userId="S::tracywillumsen@gateshead.gov.uk::4fd40c23-caca-4664-a6b6-3167228c2cb6" providerId="AD" clId="Web-{602D1903-6800-3362-8BAE-E2BDACD8D48B}" dt="2024-01-30T13:10:20.664" v="350" actId="1076"/>
          <ac:picMkLst>
            <pc:docMk/>
            <pc:sldMk cId="2335732212" sldId="371"/>
            <ac:picMk id="2" creationId="{D6F2731F-AA8C-F761-F624-344243414ECD}"/>
          </ac:picMkLst>
        </pc:picChg>
        <pc:picChg chg="del">
          <ac:chgData name="Tracy Willumsen" userId="S::tracywillumsen@gateshead.gov.uk::4fd40c23-caca-4664-a6b6-3167228c2cb6" providerId="AD" clId="Web-{602D1903-6800-3362-8BAE-E2BDACD8D48B}" dt="2024-01-30T12:57:41.673" v="210"/>
          <ac:picMkLst>
            <pc:docMk/>
            <pc:sldMk cId="2335732212" sldId="371"/>
            <ac:picMk id="5" creationId="{5FF80F1F-F376-0298-2869-330B0E5DBD85}"/>
          </ac:picMkLst>
        </pc:picChg>
        <pc:picChg chg="del">
          <ac:chgData name="Tracy Willumsen" userId="S::tracywillumsen@gateshead.gov.uk::4fd40c23-caca-4664-a6b6-3167228c2cb6" providerId="AD" clId="Web-{602D1903-6800-3362-8BAE-E2BDACD8D48B}" dt="2024-01-30T12:57:43.626" v="211"/>
          <ac:picMkLst>
            <pc:docMk/>
            <pc:sldMk cId="2335732212" sldId="371"/>
            <ac:picMk id="6" creationId="{76A99749-C9CE-C5C6-3FFF-E03905C3BE81}"/>
          </ac:picMkLst>
        </pc:picChg>
      </pc:sldChg>
      <pc:sldChg chg="addSp delSp modSp add replId">
        <pc:chgData name="Tracy Willumsen" userId="S::tracywillumsen@gateshead.gov.uk::4fd40c23-caca-4664-a6b6-3167228c2cb6" providerId="AD" clId="Web-{602D1903-6800-3362-8BAE-E2BDACD8D48B}" dt="2024-01-31T14:59:49.727" v="825"/>
        <pc:sldMkLst>
          <pc:docMk/>
          <pc:sldMk cId="3232107372" sldId="372"/>
        </pc:sldMkLst>
        <pc:spChg chg="mod">
          <ac:chgData name="Tracy Willumsen" userId="S::tracywillumsen@gateshead.gov.uk::4fd40c23-caca-4664-a6b6-3167228c2cb6" providerId="AD" clId="Web-{602D1903-6800-3362-8BAE-E2BDACD8D48B}" dt="2024-01-30T13:17:37.145" v="383" actId="20577"/>
          <ac:spMkLst>
            <pc:docMk/>
            <pc:sldMk cId="3232107372" sldId="372"/>
            <ac:spMk id="3" creationId="{885DB7E1-AC63-1062-480F-813EE8BC1574}"/>
          </ac:spMkLst>
        </pc:spChg>
        <pc:spChg chg="mod">
          <ac:chgData name="Tracy Willumsen" userId="S::tracywillumsen@gateshead.gov.uk::4fd40c23-caca-4664-a6b6-3167228c2cb6" providerId="AD" clId="Web-{602D1903-6800-3362-8BAE-E2BDACD8D48B}" dt="2024-01-30T13:17:11.926" v="381" actId="1076"/>
          <ac:spMkLst>
            <pc:docMk/>
            <pc:sldMk cId="3232107372" sldId="372"/>
            <ac:spMk id="4" creationId="{CC5DD3CF-2FD1-F3B0-C60A-46CCC8CC506D}"/>
          </ac:spMkLst>
        </pc:spChg>
        <pc:spChg chg="add mod">
          <ac:chgData name="Tracy Willumsen" userId="S::tracywillumsen@gateshead.gov.uk::4fd40c23-caca-4664-a6b6-3167228c2cb6" providerId="AD" clId="Web-{602D1903-6800-3362-8BAE-E2BDACD8D48B}" dt="2024-01-30T13:20:01.462" v="460" actId="14100"/>
          <ac:spMkLst>
            <pc:docMk/>
            <pc:sldMk cId="3232107372" sldId="372"/>
            <ac:spMk id="11" creationId="{32D04501-C834-3436-F2BC-DACDFDD8E9AE}"/>
          </ac:spMkLst>
        </pc:spChg>
        <pc:picChg chg="del">
          <ac:chgData name="Tracy Willumsen" userId="S::tracywillumsen@gateshead.gov.uk::4fd40c23-caca-4664-a6b6-3167228c2cb6" providerId="AD" clId="Web-{602D1903-6800-3362-8BAE-E2BDACD8D48B}" dt="2024-01-30T13:14:55.547" v="369"/>
          <ac:picMkLst>
            <pc:docMk/>
            <pc:sldMk cId="3232107372" sldId="372"/>
            <ac:picMk id="2" creationId="{B57FE330-2F86-A765-C783-7943985F0F22}"/>
          </ac:picMkLst>
        </pc:picChg>
        <pc:picChg chg="add mod">
          <ac:chgData name="Tracy Willumsen" userId="S::tracywillumsen@gateshead.gov.uk::4fd40c23-caca-4664-a6b6-3167228c2cb6" providerId="AD" clId="Web-{602D1903-6800-3362-8BAE-E2BDACD8D48B}" dt="2024-01-31T14:59:46.461" v="824" actId="1076"/>
          <ac:picMkLst>
            <pc:docMk/>
            <pc:sldMk cId="3232107372" sldId="372"/>
            <ac:picMk id="2" creationId="{FB185872-998E-4FF6-DA91-E4C1707022EF}"/>
          </ac:picMkLst>
        </pc:picChg>
        <pc:picChg chg="add mod ord">
          <ac:chgData name="Tracy Willumsen" userId="S::tracywillumsen@gateshead.gov.uk::4fd40c23-caca-4664-a6b6-3167228c2cb6" providerId="AD" clId="Web-{602D1903-6800-3362-8BAE-E2BDACD8D48B}" dt="2024-01-31T14:59:49.727" v="825"/>
          <ac:picMkLst>
            <pc:docMk/>
            <pc:sldMk cId="3232107372" sldId="372"/>
            <ac:picMk id="5" creationId="{294D4975-68FB-EDAC-5407-9813C96B2187}"/>
          </ac:picMkLst>
        </pc:picChg>
        <pc:picChg chg="add del mod">
          <ac:chgData name="Tracy Willumsen" userId="S::tracywillumsen@gateshead.gov.uk::4fd40c23-caca-4664-a6b6-3167228c2cb6" providerId="AD" clId="Web-{602D1903-6800-3362-8BAE-E2BDACD8D48B}" dt="2024-01-30T13:17:45.145" v="386"/>
          <ac:picMkLst>
            <pc:docMk/>
            <pc:sldMk cId="3232107372" sldId="372"/>
            <ac:picMk id="6" creationId="{57803B85-ABE8-A27A-4FA8-F0F0D039D165}"/>
          </ac:picMkLst>
        </pc:picChg>
        <pc:picChg chg="add del mod ord">
          <ac:chgData name="Tracy Willumsen" userId="S::tracywillumsen@gateshead.gov.uk::4fd40c23-caca-4664-a6b6-3167228c2cb6" providerId="AD" clId="Web-{602D1903-6800-3362-8BAE-E2BDACD8D48B}" dt="2024-01-31T14:59:37.992" v="821"/>
          <ac:picMkLst>
            <pc:docMk/>
            <pc:sldMk cId="3232107372" sldId="372"/>
            <ac:picMk id="8" creationId="{DB04F252-609C-5925-39B9-2D77A802DFBD}"/>
          </ac:picMkLst>
        </pc:picChg>
        <pc:picChg chg="add del mod">
          <ac:chgData name="Tracy Willumsen" userId="S::tracywillumsen@gateshead.gov.uk::4fd40c23-caca-4664-a6b6-3167228c2cb6" providerId="AD" clId="Web-{602D1903-6800-3362-8BAE-E2BDACD8D48B}" dt="2024-01-30T13:18:58.179" v="394"/>
          <ac:picMkLst>
            <pc:docMk/>
            <pc:sldMk cId="3232107372" sldId="372"/>
            <ac:picMk id="9" creationId="{30C33797-F84D-7674-A8AF-E69C923A4C4B}"/>
          </ac:picMkLst>
        </pc:picChg>
      </pc:sldChg>
      <pc:sldChg chg="addSp delSp modSp add ord replId">
        <pc:chgData name="Tracy Willumsen" userId="S::tracywillumsen@gateshead.gov.uk::4fd40c23-caca-4664-a6b6-3167228c2cb6" providerId="AD" clId="Web-{602D1903-6800-3362-8BAE-E2BDACD8D48B}" dt="2024-01-31T15:08:03.537" v="862" actId="1076"/>
        <pc:sldMkLst>
          <pc:docMk/>
          <pc:sldMk cId="3125834457" sldId="373"/>
        </pc:sldMkLst>
        <pc:spChg chg="mod">
          <ac:chgData name="Tracy Willumsen" userId="S::tracywillumsen@gateshead.gov.uk::4fd40c23-caca-4664-a6b6-3167228c2cb6" providerId="AD" clId="Web-{602D1903-6800-3362-8BAE-E2BDACD8D48B}" dt="2024-01-31T15:07:57.740" v="861" actId="1076"/>
          <ac:spMkLst>
            <pc:docMk/>
            <pc:sldMk cId="3125834457" sldId="373"/>
            <ac:spMk id="3" creationId="{0E305F43-E3ED-E71F-65E4-0F712FC62ACD}"/>
          </ac:spMkLst>
        </pc:spChg>
        <pc:spChg chg="mod">
          <ac:chgData name="Tracy Willumsen" userId="S::tracywillumsen@gateshead.gov.uk::4fd40c23-caca-4664-a6b6-3167228c2cb6" providerId="AD" clId="Web-{602D1903-6800-3362-8BAE-E2BDACD8D48B}" dt="2024-01-31T15:08:03.537" v="862" actId="1076"/>
          <ac:spMkLst>
            <pc:docMk/>
            <pc:sldMk cId="3125834457" sldId="373"/>
            <ac:spMk id="4" creationId="{648E4750-CF98-BE9E-40B2-DB24C1049395}"/>
          </ac:spMkLst>
        </pc:spChg>
        <pc:picChg chg="add del mod">
          <ac:chgData name="Tracy Willumsen" userId="S::tracywillumsen@gateshead.gov.uk::4fd40c23-caca-4664-a6b6-3167228c2cb6" providerId="AD" clId="Web-{602D1903-6800-3362-8BAE-E2BDACD8D48B}" dt="2024-01-31T15:07:27.223" v="829"/>
          <ac:picMkLst>
            <pc:docMk/>
            <pc:sldMk cId="3125834457" sldId="373"/>
            <ac:picMk id="2" creationId="{63AFE3B9-4C2C-DA9E-A7B5-1D4D8653F43D}"/>
          </ac:picMkLst>
        </pc:picChg>
        <pc:picChg chg="del">
          <ac:chgData name="Tracy Willumsen" userId="S::tracywillumsen@gateshead.gov.uk::4fd40c23-caca-4664-a6b6-3167228c2cb6" providerId="AD" clId="Web-{602D1903-6800-3362-8BAE-E2BDACD8D48B}" dt="2024-01-30T13:31:32.029" v="464"/>
          <ac:picMkLst>
            <pc:docMk/>
            <pc:sldMk cId="3125834457" sldId="373"/>
            <ac:picMk id="2" creationId="{B4AA4F48-0B7E-3F69-41C0-E59FFE1BD529}"/>
          </ac:picMkLst>
        </pc:picChg>
        <pc:picChg chg="add mod">
          <ac:chgData name="Tracy Willumsen" userId="S::tracywillumsen@gateshead.gov.uk::4fd40c23-caca-4664-a6b6-3167228c2cb6" providerId="AD" clId="Web-{602D1903-6800-3362-8BAE-E2BDACD8D48B}" dt="2024-01-30T13:34:42.347" v="701" actId="14100"/>
          <ac:picMkLst>
            <pc:docMk/>
            <pc:sldMk cId="3125834457" sldId="373"/>
            <ac:picMk id="5" creationId="{9ED6BE53-805A-9F19-0E9D-69E1E6D2FA82}"/>
          </ac:picMkLst>
        </pc:picChg>
        <pc:picChg chg="add mod">
          <ac:chgData name="Tracy Willumsen" userId="S::tracywillumsen@gateshead.gov.uk::4fd40c23-caca-4664-a6b6-3167228c2cb6" providerId="AD" clId="Web-{602D1903-6800-3362-8BAE-E2BDACD8D48B}" dt="2024-01-30T13:36:36.178" v="745" actId="1076"/>
          <ac:picMkLst>
            <pc:docMk/>
            <pc:sldMk cId="3125834457" sldId="373"/>
            <ac:picMk id="6" creationId="{72165D90-7474-576B-5DB1-DAB30F7350B6}"/>
          </ac:picMkLst>
        </pc:picChg>
        <pc:picChg chg="add del mod">
          <ac:chgData name="Tracy Willumsen" userId="S::tracywillumsen@gateshead.gov.uk::4fd40c23-caca-4664-a6b6-3167228c2cb6" providerId="AD" clId="Web-{602D1903-6800-3362-8BAE-E2BDACD8D48B}" dt="2024-01-31T15:07:09.379" v="826"/>
          <ac:picMkLst>
            <pc:docMk/>
            <pc:sldMk cId="3125834457" sldId="373"/>
            <ac:picMk id="8" creationId="{1A1EF4CA-DFC3-0B88-7734-6C4A58B72A23}"/>
          </ac:picMkLst>
        </pc:picChg>
      </pc:sldChg>
    </pc:docChg>
  </pc:docChgLst>
  <pc:docChgLst>
    <pc:chgData name="Saidat Alli" userId="S::saidatalli@gateshead.gov.uk::830a1cd3-29b1-4d85-a501-7ca185ba6121" providerId="AD" clId="Web-{C65C9D73-44D5-EDE2-C488-9A27C6C40DFE}"/>
    <pc:docChg chg="addSld delSld modSld">
      <pc:chgData name="Saidat Alli" userId="S::saidatalli@gateshead.gov.uk::830a1cd3-29b1-4d85-a501-7ca185ba6121" providerId="AD" clId="Web-{C65C9D73-44D5-EDE2-C488-9A27C6C40DFE}" dt="2024-01-30T14:11:01.207" v="289" actId="20577"/>
      <pc:docMkLst>
        <pc:docMk/>
      </pc:docMkLst>
      <pc:sldChg chg="addSp delSp modSp del">
        <pc:chgData name="Saidat Alli" userId="S::saidatalli@gateshead.gov.uk::830a1cd3-29b1-4d85-a501-7ca185ba6121" providerId="AD" clId="Web-{C65C9D73-44D5-EDE2-C488-9A27C6C40DFE}" dt="2024-01-30T13:53:04.410" v="152"/>
        <pc:sldMkLst>
          <pc:docMk/>
          <pc:sldMk cId="397875943" sldId="365"/>
        </pc:sldMkLst>
        <pc:spChg chg="del mod">
          <ac:chgData name="Saidat Alli" userId="S::saidatalli@gateshead.gov.uk::830a1cd3-29b1-4d85-a501-7ca185ba6121" providerId="AD" clId="Web-{C65C9D73-44D5-EDE2-C488-9A27C6C40DFE}" dt="2024-01-30T13:32:43.468" v="18"/>
          <ac:spMkLst>
            <pc:docMk/>
            <pc:sldMk cId="397875943" sldId="365"/>
            <ac:spMk id="3" creationId="{D7810CC8-1244-FBE5-73EF-6F19F90A5CF0}"/>
          </ac:spMkLst>
        </pc:spChg>
        <pc:spChg chg="add mod">
          <ac:chgData name="Saidat Alli" userId="S::saidatalli@gateshead.gov.uk::830a1cd3-29b1-4d85-a501-7ca185ba6121" providerId="AD" clId="Web-{C65C9D73-44D5-EDE2-C488-9A27C6C40DFE}" dt="2024-01-30T13:44:58.692" v="102" actId="20577"/>
          <ac:spMkLst>
            <pc:docMk/>
            <pc:sldMk cId="397875943" sldId="365"/>
            <ac:spMk id="5" creationId="{874F35C8-7946-9010-7E89-C519D403DFA2}"/>
          </ac:spMkLst>
        </pc:spChg>
        <pc:spChg chg="del mod">
          <ac:chgData name="Saidat Alli" userId="S::saidatalli@gateshead.gov.uk::830a1cd3-29b1-4d85-a501-7ca185ba6121" providerId="AD" clId="Web-{C65C9D73-44D5-EDE2-C488-9A27C6C40DFE}" dt="2024-01-30T13:32:56.281" v="25"/>
          <ac:spMkLst>
            <pc:docMk/>
            <pc:sldMk cId="397875943" sldId="365"/>
            <ac:spMk id="6" creationId="{466DF149-9B87-86BC-F828-B0E9EF52CCB1}"/>
          </ac:spMkLst>
        </pc:spChg>
        <pc:picChg chg="add mod modCrop">
          <ac:chgData name="Saidat Alli" userId="S::saidatalli@gateshead.gov.uk::830a1cd3-29b1-4d85-a501-7ca185ba6121" providerId="AD" clId="Web-{C65C9D73-44D5-EDE2-C488-9A27C6C40DFE}" dt="2024-01-30T13:36:43.912" v="101" actId="1076"/>
          <ac:picMkLst>
            <pc:docMk/>
            <pc:sldMk cId="397875943" sldId="365"/>
            <ac:picMk id="8" creationId="{B9A88AAB-3C7E-7462-8A24-DA4E29D6C565}"/>
          </ac:picMkLst>
        </pc:picChg>
      </pc:sldChg>
      <pc:sldChg chg="add del replId">
        <pc:chgData name="Saidat Alli" userId="S::saidatalli@gateshead.gov.uk::830a1cd3-29b1-4d85-a501-7ca185ba6121" providerId="AD" clId="Web-{C65C9D73-44D5-EDE2-C488-9A27C6C40DFE}" dt="2024-01-30T13:45:12.896" v="103"/>
        <pc:sldMkLst>
          <pc:docMk/>
          <pc:sldMk cId="2292740005" sldId="374"/>
        </pc:sldMkLst>
      </pc:sldChg>
      <pc:sldChg chg="modSp add replId">
        <pc:chgData name="Saidat Alli" userId="S::saidatalli@gateshead.gov.uk::830a1cd3-29b1-4d85-a501-7ca185ba6121" providerId="AD" clId="Web-{C65C9D73-44D5-EDE2-C488-9A27C6C40DFE}" dt="2024-01-30T13:52:51.753" v="151" actId="1076"/>
        <pc:sldMkLst>
          <pc:docMk/>
          <pc:sldMk cId="2644874475" sldId="374"/>
        </pc:sldMkLst>
        <pc:spChg chg="mod">
          <ac:chgData name="Saidat Alli" userId="S::saidatalli@gateshead.gov.uk::830a1cd3-29b1-4d85-a501-7ca185ba6121" providerId="AD" clId="Web-{C65C9D73-44D5-EDE2-C488-9A27C6C40DFE}" dt="2024-01-30T13:52:38.815" v="150" actId="20577"/>
          <ac:spMkLst>
            <pc:docMk/>
            <pc:sldMk cId="2644874475" sldId="374"/>
            <ac:spMk id="5" creationId="{29BAC873-A509-4AE6-E68F-27C43AA9FA27}"/>
          </ac:spMkLst>
        </pc:spChg>
        <pc:picChg chg="mod">
          <ac:chgData name="Saidat Alli" userId="S::saidatalli@gateshead.gov.uk::830a1cd3-29b1-4d85-a501-7ca185ba6121" providerId="AD" clId="Web-{C65C9D73-44D5-EDE2-C488-9A27C6C40DFE}" dt="2024-01-30T13:52:51.753" v="151" actId="1076"/>
          <ac:picMkLst>
            <pc:docMk/>
            <pc:sldMk cId="2644874475" sldId="374"/>
            <ac:picMk id="8" creationId="{A663C65B-7CA6-E80E-7A74-5CBCA56B3141}"/>
          </ac:picMkLst>
        </pc:picChg>
      </pc:sldChg>
      <pc:sldChg chg="addSp delSp modSp add replId">
        <pc:chgData name="Saidat Alli" userId="S::saidatalli@gateshead.gov.uk::830a1cd3-29b1-4d85-a501-7ca185ba6121" providerId="AD" clId="Web-{C65C9D73-44D5-EDE2-C488-9A27C6C40DFE}" dt="2024-01-30T14:01:40.440" v="224" actId="1076"/>
        <pc:sldMkLst>
          <pc:docMk/>
          <pc:sldMk cId="3248554097" sldId="375"/>
        </pc:sldMkLst>
        <pc:spChg chg="add del mod">
          <ac:chgData name="Saidat Alli" userId="S::saidatalli@gateshead.gov.uk::830a1cd3-29b1-4d85-a501-7ca185ba6121" providerId="AD" clId="Web-{C65C9D73-44D5-EDE2-C488-9A27C6C40DFE}" dt="2024-01-30T13:53:26.629" v="155"/>
          <ac:spMkLst>
            <pc:docMk/>
            <pc:sldMk cId="3248554097" sldId="375"/>
            <ac:spMk id="3" creationId="{E8B68FED-BF81-2BB3-5383-DC255A5ED0A5}"/>
          </ac:spMkLst>
        </pc:spChg>
        <pc:spChg chg="del">
          <ac:chgData name="Saidat Alli" userId="S::saidatalli@gateshead.gov.uk::830a1cd3-29b1-4d85-a501-7ca185ba6121" providerId="AD" clId="Web-{C65C9D73-44D5-EDE2-C488-9A27C6C40DFE}" dt="2024-01-30T13:53:23.832" v="154"/>
          <ac:spMkLst>
            <pc:docMk/>
            <pc:sldMk cId="3248554097" sldId="375"/>
            <ac:spMk id="4" creationId="{920571A4-AABD-34AA-1720-52554CEC6D23}"/>
          </ac:spMkLst>
        </pc:spChg>
        <pc:spChg chg="mod">
          <ac:chgData name="Saidat Alli" userId="S::saidatalli@gateshead.gov.uk::830a1cd3-29b1-4d85-a501-7ca185ba6121" providerId="AD" clId="Web-{C65C9D73-44D5-EDE2-C488-9A27C6C40DFE}" dt="2024-01-30T13:59:01.733" v="207" actId="20577"/>
          <ac:spMkLst>
            <pc:docMk/>
            <pc:sldMk cId="3248554097" sldId="375"/>
            <ac:spMk id="5" creationId="{9D231091-AC43-B6A1-3459-3454E1CA950B}"/>
          </ac:spMkLst>
        </pc:spChg>
        <pc:spChg chg="mod">
          <ac:chgData name="Saidat Alli" userId="S::saidatalli@gateshead.gov.uk::830a1cd3-29b1-4d85-a501-7ca185ba6121" providerId="AD" clId="Web-{C65C9D73-44D5-EDE2-C488-9A27C6C40DFE}" dt="2024-01-30T13:58:23.528" v="202" actId="1076"/>
          <ac:spMkLst>
            <pc:docMk/>
            <pc:sldMk cId="3248554097" sldId="375"/>
            <ac:spMk id="14" creationId="{69187ABC-06A3-9805-E2B1-EA4ECF473884}"/>
          </ac:spMkLst>
        </pc:spChg>
        <pc:picChg chg="add mod">
          <ac:chgData name="Saidat Alli" userId="S::saidatalli@gateshead.gov.uk::830a1cd3-29b1-4d85-a501-7ca185ba6121" providerId="AD" clId="Web-{C65C9D73-44D5-EDE2-C488-9A27C6C40DFE}" dt="2024-01-30T14:01:40.440" v="224" actId="1076"/>
          <ac:picMkLst>
            <pc:docMk/>
            <pc:sldMk cId="3248554097" sldId="375"/>
            <ac:picMk id="6" creationId="{6373A2A8-CAD4-62EA-466B-59CF7BD6610B}"/>
          </ac:picMkLst>
        </pc:picChg>
        <pc:picChg chg="del">
          <ac:chgData name="Saidat Alli" userId="S::saidatalli@gateshead.gov.uk::830a1cd3-29b1-4d85-a501-7ca185ba6121" providerId="AD" clId="Web-{C65C9D73-44D5-EDE2-C488-9A27C6C40DFE}" dt="2024-01-30T13:54:00.224" v="162"/>
          <ac:picMkLst>
            <pc:docMk/>
            <pc:sldMk cId="3248554097" sldId="375"/>
            <ac:picMk id="8" creationId="{49CEC6E1-4164-3793-2775-390FA9AF95A3}"/>
          </ac:picMkLst>
        </pc:picChg>
        <pc:picChg chg="add del mod">
          <ac:chgData name="Saidat Alli" userId="S::saidatalli@gateshead.gov.uk::830a1cd3-29b1-4d85-a501-7ca185ba6121" providerId="AD" clId="Web-{C65C9D73-44D5-EDE2-C488-9A27C6C40DFE}" dt="2024-01-30T13:59:16.827" v="210"/>
          <ac:picMkLst>
            <pc:docMk/>
            <pc:sldMk cId="3248554097" sldId="375"/>
            <ac:picMk id="10" creationId="{F440F2ED-98DF-2996-3706-E8E44B9BA5CF}"/>
          </ac:picMkLst>
        </pc:picChg>
        <pc:picChg chg="add mod">
          <ac:chgData name="Saidat Alli" userId="S::saidatalli@gateshead.gov.uk::830a1cd3-29b1-4d85-a501-7ca185ba6121" providerId="AD" clId="Web-{C65C9D73-44D5-EDE2-C488-9A27C6C40DFE}" dt="2024-01-30T14:00:34.329" v="216" actId="1076"/>
          <ac:picMkLst>
            <pc:docMk/>
            <pc:sldMk cId="3248554097" sldId="375"/>
            <ac:picMk id="11" creationId="{D04EAAC6-C6BD-28D2-2E43-0295E9C726D5}"/>
          </ac:picMkLst>
        </pc:picChg>
        <pc:cxnChg chg="del">
          <ac:chgData name="Saidat Alli" userId="S::saidatalli@gateshead.gov.uk::830a1cd3-29b1-4d85-a501-7ca185ba6121" providerId="AD" clId="Web-{C65C9D73-44D5-EDE2-C488-9A27C6C40DFE}" dt="2024-01-30T13:53:27.613" v="156"/>
          <ac:cxnSpMkLst>
            <pc:docMk/>
            <pc:sldMk cId="3248554097" sldId="375"/>
            <ac:cxnSpMk id="9" creationId="{FDDD472E-7AF3-E32E-EE43-1621DCD5321E}"/>
          </ac:cxnSpMkLst>
        </pc:cxnChg>
      </pc:sldChg>
      <pc:sldChg chg="addSp delSp modSp add replId">
        <pc:chgData name="Saidat Alli" userId="S::saidatalli@gateshead.gov.uk::830a1cd3-29b1-4d85-a501-7ca185ba6121" providerId="AD" clId="Web-{C65C9D73-44D5-EDE2-C488-9A27C6C40DFE}" dt="2024-01-30T14:07:58.655" v="286" actId="1076"/>
        <pc:sldMkLst>
          <pc:docMk/>
          <pc:sldMk cId="1433816542" sldId="376"/>
        </pc:sldMkLst>
        <pc:spChg chg="mod">
          <ac:chgData name="Saidat Alli" userId="S::saidatalli@gateshead.gov.uk::830a1cd3-29b1-4d85-a501-7ca185ba6121" providerId="AD" clId="Web-{C65C9D73-44D5-EDE2-C488-9A27C6C40DFE}" dt="2024-01-30T14:07:10.122" v="279" actId="20577"/>
          <ac:spMkLst>
            <pc:docMk/>
            <pc:sldMk cId="1433816542" sldId="376"/>
            <ac:spMk id="5" creationId="{B61784C1-A90B-0C98-F61A-7DF5B6B5EC5D}"/>
          </ac:spMkLst>
        </pc:spChg>
        <pc:picChg chg="add del mod">
          <ac:chgData name="Saidat Alli" userId="S::saidatalli@gateshead.gov.uk::830a1cd3-29b1-4d85-a501-7ca185ba6121" providerId="AD" clId="Web-{C65C9D73-44D5-EDE2-C488-9A27C6C40DFE}" dt="2024-01-30T14:06:36.746" v="268"/>
          <ac:picMkLst>
            <pc:docMk/>
            <pc:sldMk cId="1433816542" sldId="376"/>
            <ac:picMk id="2" creationId="{4E7E3754-515F-5840-EA3B-506DBF8BD43C}"/>
          </ac:picMkLst>
        </pc:picChg>
        <pc:picChg chg="add mod">
          <ac:chgData name="Saidat Alli" userId="S::saidatalli@gateshead.gov.uk::830a1cd3-29b1-4d85-a501-7ca185ba6121" providerId="AD" clId="Web-{C65C9D73-44D5-EDE2-C488-9A27C6C40DFE}" dt="2024-01-30T14:06:50.996" v="272" actId="1076"/>
          <ac:picMkLst>
            <pc:docMk/>
            <pc:sldMk cId="1433816542" sldId="376"/>
            <ac:picMk id="3" creationId="{F50B5EC6-DC4C-AD0C-2AFD-DEF183178174}"/>
          </ac:picMkLst>
        </pc:picChg>
        <pc:picChg chg="del">
          <ac:chgData name="Saidat Alli" userId="S::saidatalli@gateshead.gov.uk::830a1cd3-29b1-4d85-a501-7ca185ba6121" providerId="AD" clId="Web-{C65C9D73-44D5-EDE2-C488-9A27C6C40DFE}" dt="2024-01-30T14:00:57.939" v="217"/>
          <ac:picMkLst>
            <pc:docMk/>
            <pc:sldMk cId="1433816542" sldId="376"/>
            <ac:picMk id="6" creationId="{104561A8-6D97-5370-E4B7-ED33EF0145B8}"/>
          </ac:picMkLst>
        </pc:picChg>
        <pc:picChg chg="add del">
          <ac:chgData name="Saidat Alli" userId="S::saidatalli@gateshead.gov.uk::830a1cd3-29b1-4d85-a501-7ca185ba6121" providerId="AD" clId="Web-{C65C9D73-44D5-EDE2-C488-9A27C6C40DFE}" dt="2024-01-30T14:06:38.105" v="269"/>
          <ac:picMkLst>
            <pc:docMk/>
            <pc:sldMk cId="1433816542" sldId="376"/>
            <ac:picMk id="10" creationId="{D6E00991-17EE-6A6A-7B1A-E165F561A914}"/>
          </ac:picMkLst>
        </pc:picChg>
        <pc:cxnChg chg="add mod">
          <ac:chgData name="Saidat Alli" userId="S::saidatalli@gateshead.gov.uk::830a1cd3-29b1-4d85-a501-7ca185ba6121" providerId="AD" clId="Web-{C65C9D73-44D5-EDE2-C488-9A27C6C40DFE}" dt="2024-01-30T14:07:58.655" v="286" actId="1076"/>
          <ac:cxnSpMkLst>
            <pc:docMk/>
            <pc:sldMk cId="1433816542" sldId="376"/>
            <ac:cxnSpMk id="4" creationId="{696E8529-014C-13A7-9292-207F6A9E4F65}"/>
          </ac:cxnSpMkLst>
        </pc:cxnChg>
      </pc:sldChg>
      <pc:sldChg chg="modSp add replId">
        <pc:chgData name="Saidat Alli" userId="S::saidatalli@gateshead.gov.uk::830a1cd3-29b1-4d85-a501-7ca185ba6121" providerId="AD" clId="Web-{C65C9D73-44D5-EDE2-C488-9A27C6C40DFE}" dt="2024-01-30T14:11:01.207" v="289" actId="20577"/>
        <pc:sldMkLst>
          <pc:docMk/>
          <pc:sldMk cId="238965052" sldId="377"/>
        </pc:sldMkLst>
        <pc:spChg chg="mod">
          <ac:chgData name="Saidat Alli" userId="S::saidatalli@gateshead.gov.uk::830a1cd3-29b1-4d85-a501-7ca185ba6121" providerId="AD" clId="Web-{C65C9D73-44D5-EDE2-C488-9A27C6C40DFE}" dt="2024-01-30T14:11:01.207" v="289" actId="20577"/>
          <ac:spMkLst>
            <pc:docMk/>
            <pc:sldMk cId="238965052" sldId="377"/>
            <ac:spMk id="5" creationId="{E45FD0E3-6A57-3493-93AC-F1488BBA4D4E}"/>
          </ac:spMkLst>
        </pc:spChg>
      </pc:sldChg>
    </pc:docChg>
  </pc:docChgLst>
  <pc:docChgLst>
    <pc:chgData name="Helen Sutton" userId="S::helensutton@gateshead.gov.uk::24de8aa8-fc17-4d67-9a86-ccdac84cbda3" providerId="AD" clId="Web-{A9098436-A5DD-4E40-C57B-2C2980A36A42}"/>
    <pc:docChg chg="modSld">
      <pc:chgData name="Helen Sutton" userId="S::helensutton@gateshead.gov.uk::24de8aa8-fc17-4d67-9a86-ccdac84cbda3" providerId="AD" clId="Web-{A9098436-A5DD-4E40-C57B-2C2980A36A42}" dt="2024-01-30T16:37:15.414" v="65" actId="20577"/>
      <pc:docMkLst>
        <pc:docMk/>
      </pc:docMkLst>
      <pc:sldChg chg="modSp">
        <pc:chgData name="Helen Sutton" userId="S::helensutton@gateshead.gov.uk::24de8aa8-fc17-4d67-9a86-ccdac84cbda3" providerId="AD" clId="Web-{A9098436-A5DD-4E40-C57B-2C2980A36A42}" dt="2024-01-30T16:37:15.414" v="65" actId="20577"/>
        <pc:sldMkLst>
          <pc:docMk/>
          <pc:sldMk cId="3719003420" sldId="344"/>
        </pc:sldMkLst>
        <pc:spChg chg="mod">
          <ac:chgData name="Helen Sutton" userId="S::helensutton@gateshead.gov.uk::24de8aa8-fc17-4d67-9a86-ccdac84cbda3" providerId="AD" clId="Web-{A9098436-A5DD-4E40-C57B-2C2980A36A42}" dt="2024-01-30T16:37:15.414" v="65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modSp">
        <pc:chgData name="Helen Sutton" userId="S::helensutton@gateshead.gov.uk::24de8aa8-fc17-4d67-9a86-ccdac84cbda3" providerId="AD" clId="Web-{A9098436-A5DD-4E40-C57B-2C2980A36A42}" dt="2024-01-30T16:36:50.335" v="32" actId="20577"/>
        <pc:sldMkLst>
          <pc:docMk/>
          <pc:sldMk cId="1406473129" sldId="366"/>
        </pc:sldMkLst>
        <pc:spChg chg="mod">
          <ac:chgData name="Helen Sutton" userId="S::helensutton@gateshead.gov.uk::24de8aa8-fc17-4d67-9a86-ccdac84cbda3" providerId="AD" clId="Web-{A9098436-A5DD-4E40-C57B-2C2980A36A42}" dt="2024-01-30T16:36:50.335" v="32" actId="20577"/>
          <ac:spMkLst>
            <pc:docMk/>
            <pc:sldMk cId="1406473129" sldId="366"/>
            <ac:spMk id="14" creationId="{D5AA4E39-3E88-07A4-1E1D-27A9C82416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CF74E-5C83-834F-2AF3-A2466C3B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B4E57-AC33-9A19-4C61-076418C66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AF5B0-CE1A-32C3-0EFD-A4705B35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F6EE7-282F-3D41-B2CA-97074C00DF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82B8-858D-009B-9CBB-51450B15B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1F7AE-BBC6-F354-52B7-68AE0861B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ABF61-2F7D-EA94-17C2-0B53ABA9A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6922C-1508-C857-DDE9-38087819A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1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6CC3-4AB3-6744-5A0F-9603A58E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97F72-F667-2F60-F0B1-C589C3E4B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9C9F5-6DE1-859A-270A-2DBB77CB0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AB399-4372-31EB-2C6A-21B7CA938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86050-AEC8-B70E-AF1E-03A36F3DE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43082-77AD-173E-F772-B7D804994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A81B9-BE18-DF0E-C420-467B4B6B2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FD71F-7067-1507-33EA-76D488AE5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3C82E-31B6-FC8E-8DD6-483CCE27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53B13-6B10-2126-B905-3C6FA376C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45A3D-FDAD-0AC0-5450-B83AA7FD5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4EB62-A4FA-1525-79FD-83D1A8C11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33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B398F-51D4-D473-8CE8-19E985CB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B21BE-8897-B8D8-4A59-3AE065EC3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FFD92-B904-A3CF-72AC-69EDB2CF0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D41F6-23E2-22E5-DA30-AF9BAA10A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E21F-9165-4566-D23E-BC42025A8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B633E-67C2-0D27-7B43-52FA0679D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81571-1780-1C3D-D947-2F0EC628E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E8889-92C8-DEA4-2C33-050B80920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984D-C757-B2CB-166B-52B29BDC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DA025-D1A5-72C4-46A2-FD6609DF0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B0CD9-20FD-1367-C056-62A924C6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E8369-391D-C4C5-A263-D5A65594E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7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43452-7E74-A649-896A-CF1BCF04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AE878-A196-A6F4-5D0E-BDF031C09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55503-80B3-6EC6-49C5-396B4A1F2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0388-11F1-D198-B44E-9EB9D8678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3DD6B-6C03-96D2-3DC8-223468AA3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01725-73C8-701F-BF47-D8565687F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C7E4F-CADD-D8F8-5882-12EF5405F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69B3-34E2-BFF4-947A-1E51163B5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9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16CC7-3699-D408-3755-81D598C2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56BB7-249E-8771-5EB0-3A588404A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989F7-DCCF-71E6-B0DA-82AE92E40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32129-C1DB-AE49-B78F-36A5AFB12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658A5-61F8-B3A2-FB47-87424D298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B42E01-E5AA-FEF3-8E38-38347DC6F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74BA9-0EDB-08F0-9033-7CDB46263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0BBF-B5C0-C947-F5D7-DBB569607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9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B1774-60D4-8FCC-1C25-E2FA13EC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80EFE-02EB-42E9-8C3D-E460DDB4D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019A4-53B2-0B26-9899-9861268FC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0B33C-4341-08AF-D4DB-D20299225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0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6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8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9A30A-8E2E-F66C-77D6-36EE5A2C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A418FC-41D2-3F6B-0C95-8A793E476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4F356-93E5-D0CC-66DA-79E12503C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105E5-622C-713E-1BF6-F8D16F77F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F5F0-0569-CE7E-9215-42BF9D952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91BB4-E521-0CB0-34D2-13E2E293B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6C62F-FBB2-B01B-86BA-DD73ABCDC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22342-056A-1316-11B9-301B06C7D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FE561-21EC-A691-9EB9-931C5834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11419-BA8D-5444-E778-CE90CCB3F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E8936-1B7F-92D3-7C9E-B58068252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B8CC-8A3B-AF50-FEBF-041BDD13B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07D09-5308-8080-C97E-6CC88C9AF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8DA09-E528-DD95-1B35-64F442E79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D7C7A-CE0F-2BEB-77C6-444E24335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0B800-75AC-F194-CA70-024AFB6A6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F5C72-B890-B9A3-8D9B-A555FCBC2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05E72-B59B-DCF8-7A1E-935F54E9F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089F2-F11C-D7D0-C596-DF637D147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FA6E-A721-E531-151C-7B6615D9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9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923F-FC8F-DF85-9916-7D7EB28D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B8BA8-98DE-9B8F-08AA-EC0452A54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2A2AE-FDFE-F1CF-C4DB-529C14CDE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F709-79AD-D2B3-96C6-E70EBCEEB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91B1-B2FF-7923-CDC1-CC87A33E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7D68E-AAA5-E768-732F-FE9665E41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41AC4-1CEE-84F2-A0C0-63E00ED98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309A2-96C6-5A75-67D2-DE470C678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lookerstudio.google.com/s/j3tXLWs0_e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contact.gateshead.gov.uk/booking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ustomercontact.ghc2-prp.gosshosted.com/article/15923/Bookings-manag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gateshead.gov.uk/careca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erapp.engageprocess.com/?dId=a8e8dbfb-90ff-42cf-aae3-6f1b960cebc3&amp;state=4" TargetMode="External"/><Relationship Id="rId4" Type="http://schemas.openxmlformats.org/officeDocument/2006/relationships/hyperlink" Target="https://miro.com/app/board/uXjVNQsmQhc=/?share_link_id=6351706309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gateshead.ghc2-tst.gosshosted.com/article/14752/Care-Call-reques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lookerstudio.google.com/s/gtECxznls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16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>
                <a:solidFill>
                  <a:srgbClr val="FFFFFF"/>
                </a:solidFill>
                <a:latin typeface="Segoe UI Semibold"/>
                <a:cs typeface="Segoe UI Semibold"/>
              </a:rPr>
              <a:t>31/01/2024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B49A-73C5-9FDB-FC40-0D4EDB7B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C306E4-644F-525A-3C87-3A55E2586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217967-8989-8346-C1A0-3F28650D22C2}"/>
              </a:ext>
            </a:extLst>
          </p:cNvPr>
          <p:cNvSpPr txBox="1">
            <a:spLocks/>
          </p:cNvSpPr>
          <p:nvPr/>
        </p:nvSpPr>
        <p:spPr>
          <a:xfrm>
            <a:off x="548204" y="-1491"/>
            <a:ext cx="11452791" cy="127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>
                <a:latin typeface="Calibri"/>
                <a:cs typeface="Calibri"/>
              </a:rPr>
              <a:t>Google Analytics – Added page load times tracking to the Customer Contact site</a:t>
            </a:r>
            <a:endParaRPr lang="en-US" sz="2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04BE1-B1D8-6AE8-FD75-FA575A0F1039}"/>
              </a:ext>
            </a:extLst>
          </p:cNvPr>
          <p:cNvSpPr/>
          <p:nvPr/>
        </p:nvSpPr>
        <p:spPr>
          <a:xfrm>
            <a:off x="7089168" y="1875033"/>
            <a:ext cx="3047999" cy="10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88BFB-E7D4-612F-79E7-F4B317FD9CED}"/>
              </a:ext>
            </a:extLst>
          </p:cNvPr>
          <p:cNvSpPr txBox="1"/>
          <p:nvPr/>
        </p:nvSpPr>
        <p:spPr>
          <a:xfrm>
            <a:off x="549047" y="3056585"/>
            <a:ext cx="52245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Replicated the page load times tracking from gateshead.gov.uk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  <a:hlinkClick r:id="rId4"/>
              </a:rPr>
              <a:t>https://lookerstudio.google.com/s/j3tXLWs0_e0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37205D5-197C-69E6-7888-791B42E6D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16" y="1148993"/>
            <a:ext cx="4737740" cy="466275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779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825089"/>
            <a:ext cx="10515600" cy="387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Improvements to Bookings Manager layout on Customer Contact </a:t>
            </a: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Font typeface="Courier New"/>
              <a:buChar char="o"/>
            </a:pPr>
            <a:r>
              <a:rPr lang="en-GB">
                <a:latin typeface="Calibri Light"/>
                <a:ea typeface="+mj-lt"/>
                <a:cs typeface="+mj-lt"/>
                <a:hlinkClick r:id="rId3"/>
              </a:rPr>
              <a:t>Current view of Bookings manager on prod</a:t>
            </a:r>
            <a:endParaRPr lang="en-GB">
              <a:latin typeface="Calibri Light"/>
              <a:ea typeface="Calibri"/>
              <a:cs typeface="Segoe UI Semibold"/>
            </a:endParaRPr>
          </a:p>
          <a:p>
            <a:pPr marL="742950" lvl="1" indent="-285750">
              <a:lnSpc>
                <a:spcPct val="90000"/>
              </a:lnSpc>
              <a:spcBef>
                <a:spcPct val="0"/>
              </a:spcBef>
              <a:buFont typeface="Courier New"/>
              <a:buChar char="o"/>
            </a:pPr>
            <a:r>
              <a:rPr lang="en-GB">
                <a:latin typeface="Calibri Light"/>
                <a:ea typeface="+mj-lt"/>
                <a:cs typeface="+mj-lt"/>
                <a:hlinkClick r:id="rId4"/>
              </a:rPr>
              <a:t>View of new Bookings Manager on pre-prod</a:t>
            </a:r>
            <a:endParaRPr lang="en-GB">
              <a:latin typeface="Calibri Light"/>
              <a:ea typeface="Calibri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Kinship care webpage design update, wireframe completed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Right Care, Right Person providers' guidance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Family Voice contact us form wireframe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Job Evaluation intranet content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Garden Waste reminder email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Updates to Garden Waste webpages and confirmation emails ready for price change on 1 February</a:t>
            </a: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Segoe UI Semibold"/>
              </a:rPr>
              <a:t>Updated Care Call web content</a:t>
            </a:r>
            <a:br>
              <a:rPr lang="en-GB" sz="1800">
                <a:latin typeface="Calibri"/>
                <a:ea typeface="Calibri"/>
                <a:cs typeface="Segoe UI Semibold"/>
              </a:rPr>
            </a:br>
            <a:br>
              <a:rPr lang="en-GB" sz="1800">
                <a:latin typeface="Calibri"/>
                <a:ea typeface="Calibri"/>
                <a:cs typeface="Segoe UI Semibold" panose="020B0702040204020203" pitchFamily="34" charset="0"/>
              </a:rPr>
            </a:br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7C12-9F9F-9038-74A7-71EFC2B7B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D46D95-8885-4015-A95D-6D3AE79B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394062"/>
            <a:ext cx="3879448" cy="1325563"/>
          </a:xfrm>
        </p:spPr>
        <p:txBody>
          <a:bodyPr/>
          <a:lstStyle/>
          <a:p>
            <a:r>
              <a:rPr lang="en-GB" sz="3200">
                <a:latin typeface="Calibri"/>
                <a:ea typeface="Calibri"/>
                <a:cs typeface="Calibri"/>
              </a:rPr>
              <a:t>Kinship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FEF8-2BD3-92DF-6786-54F6A94D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08" y="1881600"/>
            <a:ext cx="3505414" cy="23314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Children's services requested a refresh of kinship care web pages so that they are more engaging and match our fostering web pages.</a:t>
            </a: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Wireframe completed using panel template. Work to be done in next sprint.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0E6F29-AE2F-0C8E-505A-F3E4531B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94" y="192911"/>
            <a:ext cx="2823396" cy="6549342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BC427DC-446D-5016-A827-62718169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883" y="712254"/>
            <a:ext cx="3732602" cy="49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74B6-F1FE-B5AD-35CD-F46F7E355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5BFCC4-1EAA-C391-4A3C-83E0995B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394062"/>
            <a:ext cx="3879448" cy="1325563"/>
          </a:xfrm>
        </p:spPr>
        <p:txBody>
          <a:bodyPr>
            <a:normAutofit fontScale="90000"/>
          </a:bodyPr>
          <a:lstStyle/>
          <a:p>
            <a:r>
              <a:rPr lang="en-GB" sz="3200">
                <a:latin typeface="Calibri"/>
                <a:ea typeface="Calibri"/>
                <a:cs typeface="Calibri"/>
              </a:rPr>
              <a:t>Right care, right person providers guidance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20C14-4BE4-027D-4F21-E4F5EB95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E36C-7DC2-277A-AD31-AF4E1BCB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08" y="1881600"/>
            <a:ext cx="4103439" cy="1887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Right Care, Right Person guidance added on hidden part of the website for providers and professionals dealing with missing persons. 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6" name="Picture 5" descr="A person wearing headphones&#10;&#10;Description automatically generated">
            <a:extLst>
              <a:ext uri="{FF2B5EF4-FFF2-40B4-BE49-F238E27FC236}">
                <a16:creationId xmlns:a16="http://schemas.microsoft.com/office/drawing/2014/main" id="{40D6F7E9-2EC2-0A4D-9304-E73A9B3BB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364" y="605069"/>
            <a:ext cx="4748365" cy="59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CC06-69FC-F21E-8E13-BD204819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94DCE9-EFE9-3D82-7FDA-072515DA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394062"/>
            <a:ext cx="3879448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Calibri"/>
                <a:ea typeface="Calibri"/>
                <a:cs typeface="Calibri"/>
              </a:rPr>
              <a:t>Family Voice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C09A54-625B-F487-C698-25681557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5D4A1-0E02-1AF7-31D8-C4F126B0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63" y="1881600"/>
            <a:ext cx="4113084" cy="2659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Family Voice is a new parent and carer engagement group to give feedback on Family Hubs.  Meetings dates for the year added to the website in the last sprint. Request made for a contact form. Wireframe completed for work  to be done in a future sprint. 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ontact form&#10;&#10;Description automatically generated">
            <a:extLst>
              <a:ext uri="{FF2B5EF4-FFF2-40B4-BE49-F238E27FC236}">
                <a16:creationId xmlns:a16="http://schemas.microsoft.com/office/drawing/2014/main" id="{97403508-8274-6651-6531-580830F52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591" y="286116"/>
            <a:ext cx="4327258" cy="6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3E35-7A2C-B462-1A5F-C7B812983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137585-A530-2673-BB66-5CB79377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394062"/>
            <a:ext cx="3879448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Calibri"/>
                <a:ea typeface="Calibri"/>
                <a:cs typeface="Calibri"/>
              </a:rPr>
              <a:t>Job Evaluation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D5A22E-EE04-9F4C-5A2B-830ABAE9E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901-562F-375F-262A-CE09B76E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40" y="1246600"/>
            <a:ext cx="4113084" cy="2659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Calibri"/>
                <a:cs typeface="Calibri"/>
              </a:rPr>
              <a:t>New section on the intranet for Job Evaluation, linked from the homepage and within the HR section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178AADA-7760-F420-FB43-EBCDDFD22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36" y="2741341"/>
            <a:ext cx="6327445" cy="409092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81AA8D-EE42-28B0-9395-AAC6E2122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483" y="390569"/>
            <a:ext cx="5464098" cy="30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EE92-8C2B-F21E-6027-277F08765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9E1C9-F643-3769-E42F-5E97934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394062"/>
            <a:ext cx="3879448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Calibri"/>
                <a:ea typeface="Calibri"/>
                <a:cs typeface="Calibri"/>
              </a:rPr>
              <a:t>Garden Waste reminder email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8A18D4-1FA3-34E3-BAC6-DD8372217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6D6A-DDF6-CB25-A1AB-EF4E74B6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63" y="1656908"/>
            <a:ext cx="4113084" cy="2659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Sent to all who have subscribed in previous years but haven't yet signed up to this year – reminding them of the price increase on 1 February.</a:t>
            </a: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1495 have subscribed since the email was sent on Monday 29 January.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green trash can with a picture of a garbage can&#10;&#10;Description automatically generated">
            <a:extLst>
              <a:ext uri="{FF2B5EF4-FFF2-40B4-BE49-F238E27FC236}">
                <a16:creationId xmlns:a16="http://schemas.microsoft.com/office/drawing/2014/main" id="{D6F2731F-AA8C-F761-F624-34424341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099" y="0"/>
            <a:ext cx="554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8B64-8F66-8AC8-4BB1-360995FFA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5DD3CF-2FD1-F3B0-C60A-46CCC8CC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67" y="881094"/>
            <a:ext cx="4610711" cy="1325563"/>
          </a:xfrm>
        </p:spPr>
        <p:txBody>
          <a:bodyPr>
            <a:noAutofit/>
          </a:bodyPr>
          <a:lstStyle/>
          <a:p>
            <a:r>
              <a:rPr lang="en-GB" sz="3200">
                <a:latin typeface="Calibri"/>
                <a:ea typeface="Calibri"/>
                <a:cs typeface="Calibri"/>
              </a:rPr>
              <a:t>Updates to Garden Waste webpages and confirmation emails ready for price change on 1 February</a:t>
            </a:r>
            <a:endParaRPr lang="en-US" sz="320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3493BA-70EE-5C10-5E05-0A0E86227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B7E1-AC63-1062-480F-813EE8BC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56" y="3561908"/>
            <a:ext cx="4113084" cy="2659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D04501-C834-3436-F2BC-DACDFDD8E9AE}"/>
              </a:ext>
            </a:extLst>
          </p:cNvPr>
          <p:cNvSpPr txBox="1">
            <a:spLocks/>
          </p:cNvSpPr>
          <p:nvPr/>
        </p:nvSpPr>
        <p:spPr>
          <a:xfrm>
            <a:off x="6874455" y="4460678"/>
            <a:ext cx="4113084" cy="1408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cs typeface="Calibri"/>
              </a:rPr>
              <a:t>The email has changed to show different dates for when you can expect your pack and sticker, dependent on when you subscribe</a:t>
            </a:r>
            <a:endParaRPr lang="en-US" err="1"/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B185872-998E-4FF6-DA91-E4C170702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05" y="2704752"/>
            <a:ext cx="5507309" cy="3613693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294D4975-68FB-EDAC-5407-9813C96B2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401" y="210265"/>
            <a:ext cx="7048036" cy="38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0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A7CD-8A3C-FE99-33C8-7BB8ED8A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8E4750-CF98-BE9E-40B2-DB24C104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63" y="384036"/>
            <a:ext cx="3879448" cy="1325563"/>
          </a:xfrm>
        </p:spPr>
        <p:txBody>
          <a:bodyPr>
            <a:normAutofit/>
          </a:bodyPr>
          <a:lstStyle/>
          <a:p>
            <a:r>
              <a:rPr lang="en-GB" sz="3200">
                <a:latin typeface="Calibri"/>
                <a:cs typeface="Calibri"/>
              </a:rPr>
              <a:t>Updated Care Call web content</a:t>
            </a:r>
            <a:endParaRPr lang="en-US" sz="320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44DD1A-4C96-6213-9453-62B5C5E9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5F43-E3ED-E71F-65E4-0F712FC6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28" y="1920934"/>
            <a:ext cx="4113084" cy="265939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>
                <a:cs typeface="Calibri"/>
                <a:hlinkClick r:id="rId4"/>
              </a:rPr>
              <a:t>www.gateshead.gov.uk/carecall</a:t>
            </a:r>
            <a:r>
              <a:rPr lang="en-US" sz="2000">
                <a:cs typeface="Calibri"/>
              </a:rPr>
              <a:t> 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New content added to highlight the types of technology available to customers, and updated content about the service.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2000">
                <a:ea typeface="Calibri"/>
                <a:cs typeface="Calibri"/>
              </a:rPr>
              <a:t>Also added information about Telecare Services Association membership including call response, mobile response, and installation figures for the last year.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D6BE53-805A-9F19-0E9D-69E1E6D2F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902" y="346452"/>
            <a:ext cx="7694342" cy="1909050"/>
          </a:xfrm>
          <a:prstGeom prst="rect">
            <a:avLst/>
          </a:prstGeom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72165D90-7474-576B-5DB1-DAB30F735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658" y="2612277"/>
            <a:ext cx="7499196" cy="40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A6E88-A1C6-C562-2D83-FA21E558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409F2B-9046-9955-E3A5-A891AF91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C115F2-21A1-5467-4644-D88525BA3C83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F96AF596-006F-A4F3-D4A8-A2C5F4A82049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225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A6BC9-1058-DFB3-2429-07100711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AC873-A509-4AE6-E68F-27C43AA9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9079"/>
            <a:ext cx="10515600" cy="976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Open cases investigation (spike)</a:t>
            </a:r>
          </a:p>
          <a:p>
            <a:pPr marL="342900" indent="-342900"/>
            <a:r>
              <a:rPr lang="en-US" sz="2400">
                <a:cs typeface="Calibri"/>
              </a:rPr>
              <a:t>Homecare and day services form amends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663C65B-7CA6-E80E-7A74-5CBCA56B3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46" r="-145" b="-190"/>
          <a:stretch/>
        </p:blipFill>
        <p:spPr>
          <a:xfrm>
            <a:off x="1395969" y="3290454"/>
            <a:ext cx="6708339" cy="33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39788" y="1954670"/>
            <a:ext cx="8570542" cy="4450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>
                <a:latin typeface="Segoe UI Semibold"/>
                <a:cs typeface="Segoe UI Semibold"/>
              </a:rPr>
              <a:t>New bins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latin typeface="Segoe UI Semibold"/>
                <a:cs typeface="Segoe UI Semibold"/>
                <a:hlinkClick r:id="rId4"/>
              </a:rPr>
              <a:t>Miro board</a:t>
            </a:r>
            <a:endParaRPr lang="en-GB" sz="2000">
              <a:latin typeface="Segoe UI Semibold"/>
              <a:cs typeface="Segoe UI Semi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latin typeface="Segoe UI Semibold"/>
                <a:cs typeface="Segoe UI Semibold"/>
                <a:hlinkClick r:id="rId5"/>
              </a:rPr>
              <a:t>Engage as-is map</a:t>
            </a:r>
            <a:endParaRPr lang="en-GB" sz="20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Segoe UI Semibold"/>
                <a:cs typeface="Segoe UI Semibold"/>
              </a:rPr>
              <a:t>Direct payments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latin typeface="Segoe UI Semibold"/>
                <a:cs typeface="Segoe UI Semibold"/>
              </a:rPr>
              <a:t>Definition of ready for discovery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2400">
                <a:latin typeface="Segoe UI Semibold"/>
                <a:cs typeface="Segoe UI Semibold"/>
              </a:rPr>
              <a:t>Care cost calculator</a:t>
            </a:r>
            <a:endParaRPr lang="en-US" sz="2400">
              <a:latin typeface="Segoe UI Semibold"/>
              <a:cs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2400">
                <a:latin typeface="Segoe UI Semibold"/>
                <a:cs typeface="Segoe UI Semibold"/>
              </a:rPr>
              <a:t>Damp and mould reports – case management</a:t>
            </a:r>
            <a:endParaRPr lang="en-US" sz="2400">
              <a:latin typeface="Segoe UI Semibold"/>
              <a:cs typeface="Segoe UI Semibold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GB" sz="2400">
                <a:latin typeface="Segoe UI Semibold"/>
                <a:cs typeface="Segoe UI Semibold"/>
              </a:rPr>
              <a:t>Highways licensing meeting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Segoe UI Semibold"/>
              <a:cs typeface="Segoe UI Semi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8AB50-7D68-7453-65C7-F6D8A056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E456BFDB-4653-8D59-027B-044EC1167A4F}"/>
              </a:ext>
            </a:extLst>
          </p:cNvPr>
          <p:cNvSpPr txBox="1">
            <a:spLocks/>
          </p:cNvSpPr>
          <p:nvPr/>
        </p:nvSpPr>
        <p:spPr>
          <a:xfrm>
            <a:off x="907473" y="568576"/>
            <a:ext cx="10515600" cy="884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09E442-C6B5-0D89-1FE1-A8AA5F796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002AFD-4A38-F4F7-E93E-222DCC49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23" y="1015793"/>
            <a:ext cx="10515600" cy="976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Text update on council tax balance screen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6" name="Picture 5" descr="A screenshot of a payment&#10;&#10;Description automatically generated">
            <a:extLst>
              <a:ext uri="{FF2B5EF4-FFF2-40B4-BE49-F238E27FC236}">
                <a16:creationId xmlns:a16="http://schemas.microsoft.com/office/drawing/2014/main" id="{9EFA90EF-7E55-7C64-8F97-76C5B7E1C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68" y="1593272"/>
            <a:ext cx="8047538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9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6ECAC-A37C-BFB9-86C1-835FDE827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69187ABC-06A3-9805-E2B1-EA4ECF473884}"/>
              </a:ext>
            </a:extLst>
          </p:cNvPr>
          <p:cNvSpPr txBox="1">
            <a:spLocks/>
          </p:cNvSpPr>
          <p:nvPr/>
        </p:nvSpPr>
        <p:spPr>
          <a:xfrm>
            <a:off x="877785" y="232109"/>
            <a:ext cx="10515600" cy="1339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17FC17-3E87-6E73-2CE9-0F73D0ADF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31091-AC43-B6A1-3459-3454E1CA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4" y="984456"/>
            <a:ext cx="10515600" cy="584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Gateshead exchange forms amends (1)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4523839-FD2A-911F-84BA-1E018D5C9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7" y="1715105"/>
            <a:ext cx="6673274" cy="3219969"/>
          </a:xfrm>
          <a:prstGeom prst="rect">
            <a:avLst/>
          </a:prstGeom>
        </p:spPr>
      </p:pic>
      <p:pic>
        <p:nvPicPr>
          <p:cNvPr id="3" name="Picture 2" descr="A screenshot of a email&#10;&#10;Description automatically generated">
            <a:extLst>
              <a:ext uri="{FF2B5EF4-FFF2-40B4-BE49-F238E27FC236}">
                <a16:creationId xmlns:a16="http://schemas.microsoft.com/office/drawing/2014/main" id="{C7F89E01-9899-61CA-9B7C-09B772B46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258" y="2102138"/>
            <a:ext cx="4565939" cy="32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0B6D-7034-2090-B004-9EE3C9863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6FC77F07-0FF1-228D-34C8-D3DD09468B21}"/>
              </a:ext>
            </a:extLst>
          </p:cNvPr>
          <p:cNvSpPr txBox="1">
            <a:spLocks/>
          </p:cNvSpPr>
          <p:nvPr/>
        </p:nvSpPr>
        <p:spPr>
          <a:xfrm>
            <a:off x="877785" y="232109"/>
            <a:ext cx="10515600" cy="1339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6DD3E0-B1EE-6937-F215-1E481046C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5FD0E3-6A57-3493-93AC-F1488BBA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4" y="984456"/>
            <a:ext cx="10515600" cy="584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Gateshead exchange forms amends (2)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801DA3F-8489-9022-886D-31D8A077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45" y="1649991"/>
            <a:ext cx="6615547" cy="3431018"/>
          </a:xfrm>
          <a:prstGeom prst="rect">
            <a:avLst/>
          </a:prstGeom>
        </p:spPr>
      </p:pic>
      <p:pic>
        <p:nvPicPr>
          <p:cNvPr id="11" name="Picture 10" descr="A screenshot of a email&#10;&#10;Description automatically generated">
            <a:extLst>
              <a:ext uri="{FF2B5EF4-FFF2-40B4-BE49-F238E27FC236}">
                <a16:creationId xmlns:a16="http://schemas.microsoft.com/office/drawing/2014/main" id="{5C97733D-8578-3DEA-4D18-44044D5CF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645" y="2100407"/>
            <a:ext cx="4565073" cy="30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CB79-F963-94B8-83C8-BC69584F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2BA14991-34E9-CB4A-3B19-A0580B250D8A}"/>
              </a:ext>
            </a:extLst>
          </p:cNvPr>
          <p:cNvSpPr txBox="1">
            <a:spLocks/>
          </p:cNvSpPr>
          <p:nvPr/>
        </p:nvSpPr>
        <p:spPr>
          <a:xfrm>
            <a:off x="877785" y="232109"/>
            <a:ext cx="10515600" cy="1339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FF7E6F-CB3B-B374-FA22-66C528DA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784C1-A90B-0C98-F61A-7DF5B6B5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4" y="984456"/>
            <a:ext cx="10515600" cy="14154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cs typeface="Calibri"/>
              </a:rPr>
              <a:t>Care call self-referral form</a:t>
            </a:r>
            <a:endParaRPr lang="en-US" sz="1400">
              <a:cs typeface="Calibri"/>
            </a:endParaRPr>
          </a:p>
          <a:p>
            <a:pPr marL="0" indent="0">
              <a:buNone/>
            </a:pPr>
            <a:r>
              <a:rPr lang="en-GB" sz="1400">
                <a:cs typeface="Calibri"/>
                <a:hlinkClick r:id="rId4"/>
              </a:rPr>
              <a:t>https://gateshead.ghc2-tst.gosshosted.com/article/14752/Care-Call-request</a:t>
            </a:r>
            <a:endParaRPr lang="en-US" sz="1400">
              <a:cs typeface="Calibri"/>
            </a:endParaRPr>
          </a:p>
          <a:p>
            <a:pPr marL="0" indent="0">
              <a:buNone/>
            </a:pPr>
            <a:endParaRPr lang="en-GB" sz="1400">
              <a:cs typeface="Calibri"/>
            </a:endParaRPr>
          </a:p>
          <a:p>
            <a:pPr marL="342900" indent="-342900"/>
            <a:r>
              <a:rPr lang="en-US" sz="2400">
                <a:cs typeface="Calibri"/>
              </a:rPr>
              <a:t>Registrar escalation form amends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3" name="Picture 2" descr="A screenshot of a form&#10;&#10;Description automatically generated">
            <a:extLst>
              <a:ext uri="{FF2B5EF4-FFF2-40B4-BE49-F238E27FC236}">
                <a16:creationId xmlns:a16="http://schemas.microsoft.com/office/drawing/2014/main" id="{F50B5EC6-DC4C-AD0C-2AFD-DEF183178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96" y="2449306"/>
            <a:ext cx="11499273" cy="349328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6E8529-014C-13A7-9292-207F6A9E4F65}"/>
              </a:ext>
            </a:extLst>
          </p:cNvPr>
          <p:cNvCxnSpPr/>
          <p:nvPr/>
        </p:nvCxnSpPr>
        <p:spPr>
          <a:xfrm flipV="1">
            <a:off x="9617034" y="5429992"/>
            <a:ext cx="894608" cy="1203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1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1A89-00EE-1AB3-B26F-78F236B5D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A6E423CE-78DF-C6A3-1C80-DD7E7926E1CD}"/>
              </a:ext>
            </a:extLst>
          </p:cNvPr>
          <p:cNvSpPr txBox="1">
            <a:spLocks/>
          </p:cNvSpPr>
          <p:nvPr/>
        </p:nvSpPr>
        <p:spPr>
          <a:xfrm>
            <a:off x="877785" y="232109"/>
            <a:ext cx="10515600" cy="1339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FC4264-7F66-BA11-F771-0A5CC29C7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AA87E-EAAA-8E9C-6400-9DDE6E0B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84" y="984456"/>
            <a:ext cx="10515600" cy="5842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>
                <a:cs typeface="Calibri"/>
              </a:rPr>
              <a:t>Site feedback form update</a:t>
            </a:r>
          </a:p>
          <a:p>
            <a:endParaRPr lang="en-US"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781454B-517F-0DF4-972B-4892D4CD2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4" y="1946236"/>
            <a:ext cx="10564091" cy="30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2582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84A05-065A-47AE-B8B8-F6CCAF357AE9}"/>
              </a:ext>
            </a:extLst>
          </p:cNvPr>
          <p:cNvSpPr txBox="1"/>
          <p:nvPr/>
        </p:nvSpPr>
        <p:spPr>
          <a:xfrm>
            <a:off x="840059" y="1797205"/>
            <a:ext cx="6732593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egoe UI Semibold"/>
              </a:rPr>
              <a:t>Testing</a:t>
            </a:r>
            <a:r>
              <a:rPr lang="en-GB" sz="2800">
                <a:latin typeface="Segoe UI Semibold"/>
                <a:cs typeface="Segoe UI Semibold"/>
              </a:rPr>
              <a:t>​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Segoe UI Semibold"/>
              </a:rPr>
              <a:t>Care call self-referral form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Segoe UI Semibold"/>
              </a:rPr>
              <a:t>Salt bin form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Segoe UI Semibold"/>
              </a:rPr>
              <a:t>Rebooking bin delivery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ea typeface="+mn-lt"/>
                <a:cs typeface="+mn-lt"/>
              </a:rPr>
              <a:t>Home Care and Day Services form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Calibri"/>
              </a:rPr>
              <a:t>My Gateshead Account – update your details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Calibri"/>
              </a:rPr>
              <a:t>Digital team request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Calibri"/>
              </a:rPr>
              <a:t>Bulky waste collection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egoe UI Semibold"/>
                <a:cs typeface="Calibri"/>
              </a:rPr>
              <a:t>In Year School Transfers (dev work by Liam – G squad)</a:t>
            </a:r>
          </a:p>
          <a:p>
            <a:pPr marL="457200" indent="-457200">
              <a:buFont typeface="Arial"/>
              <a:buChar char="•"/>
            </a:pPr>
            <a:endParaRPr lang="en-GB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2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Go live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BAU/ Other tasks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Calibri"/>
              <a:buChar char="-"/>
            </a:pPr>
            <a:r>
              <a:rPr lang="en-GB" sz="2800">
                <a:latin typeface="Segoe UI Semibold"/>
                <a:cs typeface="Segoe UI Semibold"/>
              </a:rPr>
              <a:t>Emergency Response Team training (Helen)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7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5737"/>
            <a:ext cx="9756062" cy="47557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Discovery</a:t>
            </a:r>
            <a:br>
              <a:rPr lang="en-GB" b="1">
                <a:ea typeface="Calibri" panose="020F0502020204030204"/>
                <a:cs typeface="Calibri"/>
              </a:rPr>
            </a:br>
            <a:br>
              <a:rPr lang="en-GB" b="1">
                <a:ea typeface="Calibri" panose="020F0502020204030204"/>
                <a:cs typeface="Calibri"/>
              </a:rPr>
            </a:br>
            <a:r>
              <a:rPr lang="en-GB" sz="1800">
                <a:ea typeface="Calibri" panose="020F0502020204030204"/>
                <a:cs typeface="Calibri"/>
              </a:rPr>
              <a:t>Direct Payments</a:t>
            </a:r>
          </a:p>
          <a:p>
            <a:pPr marL="0" indent="0">
              <a:buNone/>
            </a:pPr>
            <a:r>
              <a:rPr lang="en-GB" sz="1800">
                <a:ea typeface="Calibri" panose="020F0502020204030204"/>
                <a:cs typeface="Calibri"/>
              </a:rPr>
              <a:t>Registrars</a:t>
            </a:r>
          </a:p>
          <a:p>
            <a:pPr marL="0" indent="0">
              <a:buNone/>
            </a:pPr>
            <a:r>
              <a:rPr lang="en-GB" sz="1800">
                <a:ea typeface="Calibri" panose="020F0502020204030204"/>
                <a:cs typeface="Calibri"/>
              </a:rPr>
              <a:t>Financial Assessment Calculator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>
                <a:ea typeface="Calibri" panose="020F0502020204030204"/>
                <a:cs typeface="Calibri"/>
              </a:rPr>
              <a:t>Content</a:t>
            </a:r>
            <a:br>
              <a:rPr lang="en-GB" b="1">
                <a:ea typeface="Calibri" panose="020F0502020204030204"/>
                <a:cs typeface="Calibri"/>
              </a:rPr>
            </a:br>
            <a:r>
              <a:rPr lang="en-GB" sz="1800">
                <a:ea typeface="Calibri" panose="020F0502020204030204"/>
                <a:cs typeface="Calibri"/>
              </a:rPr>
              <a:t>February half term activities</a:t>
            </a:r>
            <a:br>
              <a:rPr lang="en-GB" sz="1800">
                <a:ea typeface="Calibri" panose="020F0502020204030204"/>
                <a:cs typeface="Calibri"/>
              </a:rPr>
            </a:br>
            <a:r>
              <a:rPr lang="en-GB" sz="1800">
                <a:ea typeface="Calibri" panose="020F0502020204030204"/>
                <a:cs typeface="Calibri"/>
              </a:rPr>
              <a:t>Kinship care web page update</a:t>
            </a:r>
          </a:p>
          <a:p>
            <a:pPr marL="0" indent="0">
              <a:buNone/>
            </a:pPr>
            <a:r>
              <a:rPr lang="en-GB" b="1">
                <a:latin typeface="Calibri"/>
                <a:ea typeface="Calibri" panose="020F0502020204030204"/>
                <a:cs typeface="Calibri"/>
              </a:rPr>
              <a:t>Design/Data</a:t>
            </a: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sz="1700">
                <a:ea typeface="Calibri" panose="020F0502020204030204"/>
                <a:cs typeface="Calibri"/>
              </a:rPr>
              <a:t>Trial alternative web analytics products</a:t>
            </a:r>
            <a:br>
              <a:rPr lang="en-GB" sz="1700">
                <a:ea typeface="Calibri" panose="020F0502020204030204"/>
                <a:cs typeface="Calibri"/>
              </a:rPr>
            </a:br>
            <a:r>
              <a:rPr lang="en-GB" sz="1700">
                <a:ea typeface="Calibri" panose="020F0502020204030204"/>
                <a:cs typeface="Calibri"/>
              </a:rPr>
              <a:t>Safeguarding website </a:t>
            </a:r>
            <a:br>
              <a:rPr lang="en-GB" sz="1700">
                <a:ea typeface="Calibri" panose="020F0502020204030204"/>
                <a:cs typeface="Calibri"/>
              </a:rPr>
            </a:br>
            <a:r>
              <a:rPr lang="en-GB" sz="1700">
                <a:ea typeface="Calibri" panose="020F0502020204030204"/>
                <a:cs typeface="Calibri"/>
              </a:rPr>
              <a:t>Form Design Standards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Development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>
                <a:ea typeface="Calibri" panose="020F0502020204030204"/>
                <a:cs typeface="Calibri"/>
              </a:rPr>
              <a:t>Family Voice contact us form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>
                <a:ea typeface="Calibri" panose="020F0502020204030204"/>
                <a:cs typeface="Calibri"/>
              </a:rPr>
              <a:t>Benefits overpayment form update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>
                <a:ea typeface="Calibri" panose="020F0502020204030204"/>
                <a:cs typeface="Calibri"/>
              </a:rPr>
              <a:t>Freedom of information form update</a:t>
            </a: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 sz="1400"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What's coming up in Sprint 18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693434"/>
            <a:ext cx="10515600" cy="433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</a:p>
          <a:p>
            <a:endParaRPr lang="en-GB" sz="1800">
              <a:latin typeface="Segoe UI Semibold"/>
              <a:cs typeface="Segoe UI Semibold"/>
            </a:endParaRP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Segoe UI Semibold"/>
              </a:rPr>
              <a:t>DCE Report It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Segoe UI Semibold"/>
              </a:rPr>
              <a:t>Bartec Waste V2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Segoe UI Semibold"/>
              </a:rPr>
              <a:t>DCE Miscellaneous Payments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ea typeface="+mj-lt"/>
                <a:cs typeface="+mj-lt"/>
              </a:rPr>
              <a:t>Gateshead Resources 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ea typeface="+mj-lt"/>
                <a:cs typeface="+mj-lt"/>
              </a:rPr>
              <a:t>Gateshead Bartec Waste Project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Calibri Light"/>
              </a:rPr>
              <a:t>DCE Contact Us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Calibri Light"/>
              </a:rPr>
              <a:t>DCE Business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Calibri Light"/>
              </a:rPr>
              <a:t>DCE Booking Plugins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Calibri Light"/>
              </a:rPr>
              <a:t>DCE Bulky Waste Collection</a:t>
            </a: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en-GB" sz="1800">
                <a:latin typeface="Segoe UI Semibold"/>
                <a:cs typeface="Calibri Light"/>
              </a:rPr>
              <a:t>DCE Pest Control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6C61E19-6720-5B5B-873C-1A45E6B40A73}"/>
              </a:ext>
            </a:extLst>
          </p:cNvPr>
          <p:cNvSpPr txBox="1">
            <a:spLocks/>
          </p:cNvSpPr>
          <p:nvPr/>
        </p:nvSpPr>
        <p:spPr>
          <a:xfrm>
            <a:off x="876679" y="1376758"/>
            <a:ext cx="5123329" cy="94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Design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16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A9FFE1-F1F0-6D65-4724-9AC024E88D5B}"/>
              </a:ext>
            </a:extLst>
          </p:cNvPr>
          <p:cNvSpPr txBox="1"/>
          <p:nvPr/>
        </p:nvSpPr>
        <p:spPr>
          <a:xfrm>
            <a:off x="879764" y="2369127"/>
            <a:ext cx="1127529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Libraries events – What's on styling for Customer Contact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Libraries events – Amended bookings page on Customer Contact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Intranet – Created new homepage icon for Job Evaluation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Gateshead Theme – Fixed colour contrast issue with links in success messages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Safeguarding website – Began work on switching the site to the Dynamic theme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Google Data Studio – Created a dashboard for the Gateshead Exchange section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Google Analytics – Added page load times tracking to the Customer Contact site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89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D485-A7BA-85F0-E3D2-7112A302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917735-D650-4F29-51B4-72F68429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1" y="1277228"/>
            <a:ext cx="4698908" cy="44571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E777A22F-13A1-7157-BE72-026EE94D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047" y="1279237"/>
            <a:ext cx="4700793" cy="445714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536955-4668-51E3-58EE-5E17F82B8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BD8714-401A-EA7E-9D23-B768CDEDFEE7}"/>
              </a:ext>
            </a:extLst>
          </p:cNvPr>
          <p:cNvSpPr/>
          <p:nvPr/>
        </p:nvSpPr>
        <p:spPr>
          <a:xfrm>
            <a:off x="606979" y="5793614"/>
            <a:ext cx="4722092" cy="935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6B0D6-99FE-A68E-4D9F-E2D4345D430E}"/>
              </a:ext>
            </a:extLst>
          </p:cNvPr>
          <p:cNvSpPr txBox="1"/>
          <p:nvPr/>
        </p:nvSpPr>
        <p:spPr>
          <a:xfrm>
            <a:off x="736289" y="5934466"/>
            <a:ext cx="112752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Update layout to match Gateshead site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Separate styling from the HWRC bookings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7D94E4-70DE-D127-FDFE-5B3CB12730F5}"/>
              </a:ext>
            </a:extLst>
          </p:cNvPr>
          <p:cNvSpPr txBox="1">
            <a:spLocks/>
          </p:cNvSpPr>
          <p:nvPr/>
        </p:nvSpPr>
        <p:spPr>
          <a:xfrm>
            <a:off x="558479" y="220"/>
            <a:ext cx="11452791" cy="127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>
                <a:latin typeface="Calibri"/>
                <a:ea typeface="Calibri"/>
                <a:cs typeface="Calibri"/>
              </a:rPr>
              <a:t>Libraries events – What's on styling for Customer Contact</a:t>
            </a:r>
          </a:p>
        </p:txBody>
      </p:sp>
    </p:spTree>
    <p:extLst>
      <p:ext uri="{BB962C8B-B14F-4D97-AF65-F5344CB8AC3E}">
        <p14:creationId xmlns:p14="http://schemas.microsoft.com/office/powerpoint/2010/main" val="187344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18506-C0E3-398B-6495-E5FDAEA3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B8F6BA-9B48-646D-4D67-2201A799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79" y="220"/>
            <a:ext cx="11452791" cy="12741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>
                <a:latin typeface="Calibri"/>
                <a:ea typeface="Calibri"/>
                <a:cs typeface="Calibri"/>
              </a:rPr>
              <a:t>Libraries events – Amended bookings page on Customer Contact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4FDDF2-7948-99DF-E075-DC9DE3FF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BFA5B7-90E8-D91C-8750-5BDE4BFD5E51}"/>
              </a:ext>
            </a:extLst>
          </p:cNvPr>
          <p:cNvSpPr txBox="1"/>
          <p:nvPr/>
        </p:nvSpPr>
        <p:spPr>
          <a:xfrm>
            <a:off x="703159" y="1395596"/>
            <a:ext cx="64403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Change page layout using panel template to match wireframe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Add icons and restyle the page</a:t>
            </a:r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27F1EA-BEDE-5280-FE1A-98B5DEE7A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25" y="1277420"/>
            <a:ext cx="4350090" cy="4457271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A87AD510-D640-BE68-945B-EC8B94F4C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1" y="2799619"/>
            <a:ext cx="6096000" cy="29373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671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ADAF-655F-21C7-4979-9F2454F6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7EBFA4-6225-DD57-0B4E-41A2DACF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4" y="220"/>
            <a:ext cx="11452791" cy="1274192"/>
          </a:xfrm>
        </p:spPr>
        <p:txBody>
          <a:bodyPr>
            <a:normAutofit/>
          </a:bodyPr>
          <a:lstStyle/>
          <a:p>
            <a:r>
              <a:rPr lang="en-GB" sz="2800" b="1">
                <a:latin typeface="Calibri"/>
                <a:ea typeface="Calibri"/>
                <a:cs typeface="Calibri"/>
              </a:rPr>
              <a:t>Intranet – Created new homepage icon for Job Evaluation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56E170-1C76-0591-F5E8-19A5535C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6" name="Picture 5" descr="A purple and white circle with a check mark and a check mark&#10;&#10;Description automatically generated">
            <a:extLst>
              <a:ext uri="{FF2B5EF4-FFF2-40B4-BE49-F238E27FC236}">
                <a16:creationId xmlns:a16="http://schemas.microsoft.com/office/drawing/2014/main" id="{B3210935-02C1-6480-E363-C9201969F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334" y="2476500"/>
            <a:ext cx="1905000" cy="1905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A33F64D-6F7E-A070-5343-E4FA3FD12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380" y="1093652"/>
            <a:ext cx="4540150" cy="53074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656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0BEE-06E1-9CCB-DA78-2539AEC17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8BA759-4BA8-58ED-BD4A-5186CB9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D6AE30-1F96-45B8-5C75-3080EAFCFA8A}"/>
              </a:ext>
            </a:extLst>
          </p:cNvPr>
          <p:cNvSpPr txBox="1">
            <a:spLocks/>
          </p:cNvSpPr>
          <p:nvPr/>
        </p:nvSpPr>
        <p:spPr>
          <a:xfrm>
            <a:off x="548204" y="-1491"/>
            <a:ext cx="11452791" cy="127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latin typeface="Calibri"/>
                <a:cs typeface="Calibri"/>
              </a:rPr>
              <a:t>Gateshead Theme – Fixed colour contrast issue with links in messages</a:t>
            </a:r>
            <a:endParaRPr lang="en-US"/>
          </a:p>
        </p:txBody>
      </p:sp>
      <p:pic>
        <p:nvPicPr>
          <p:cNvPr id="3" name="Picture 2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6F573F5B-107B-D0D0-90AC-434608C9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55" y="2021469"/>
            <a:ext cx="8912831" cy="1736277"/>
          </a:xfrm>
          <a:prstGeom prst="rect">
            <a:avLst/>
          </a:prstGeom>
        </p:spPr>
      </p:pic>
      <p:pic>
        <p:nvPicPr>
          <p:cNvPr id="2" name="Picture 1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E7AC341E-30C8-B396-862A-F394654ED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61" y="4269120"/>
            <a:ext cx="9161122" cy="2283873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6DFBFE6-F52C-7E51-25D1-BA9D47EBD8FF}"/>
              </a:ext>
            </a:extLst>
          </p:cNvPr>
          <p:cNvSpPr/>
          <p:nvPr/>
        </p:nvSpPr>
        <p:spPr>
          <a:xfrm>
            <a:off x="4708989" y="3690134"/>
            <a:ext cx="590764" cy="436651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36ACF-925B-DF71-90DC-621E9ACEC160}"/>
              </a:ext>
            </a:extLst>
          </p:cNvPr>
          <p:cNvSpPr txBox="1"/>
          <p:nvPr/>
        </p:nvSpPr>
        <p:spPr>
          <a:xfrm>
            <a:off x="634665" y="1147304"/>
            <a:ext cx="60122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Updated CSS to improve colour contrast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Remove the need for a CSS class on the link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7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9D88-EB53-9CD7-8AAD-926D73F6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651714-663A-2F77-9178-FB090D74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789C1D-59BA-AB7D-D199-A351E1C942AA}"/>
              </a:ext>
            </a:extLst>
          </p:cNvPr>
          <p:cNvSpPr txBox="1">
            <a:spLocks/>
          </p:cNvSpPr>
          <p:nvPr/>
        </p:nvSpPr>
        <p:spPr>
          <a:xfrm>
            <a:off x="548204" y="-1491"/>
            <a:ext cx="11452791" cy="127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Calibri"/>
                <a:cs typeface="Calibri"/>
              </a:rPr>
              <a:t>Safeguarding website – Began work on switching the site to the Dynamic theme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0F800-376B-C178-B253-BC53B0366661}"/>
              </a:ext>
            </a:extLst>
          </p:cNvPr>
          <p:cNvSpPr txBox="1"/>
          <p:nvPr/>
        </p:nvSpPr>
        <p:spPr>
          <a:xfrm>
            <a:off x="626103" y="5941910"/>
            <a:ext cx="6012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Existing Safeguarding website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BD2A6368-51B5-97D1-7724-9E8ACF657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8" y="2007113"/>
            <a:ext cx="6096000" cy="39305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9BF75D33-DD05-75F3-0873-7E9D08595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045" y="1948094"/>
            <a:ext cx="2852928" cy="40548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B231CF-89F5-FAFA-A19E-AE0CFC5634A1}"/>
              </a:ext>
            </a:extLst>
          </p:cNvPr>
          <p:cNvSpPr/>
          <p:nvPr/>
        </p:nvSpPr>
        <p:spPr>
          <a:xfrm>
            <a:off x="7037797" y="5941886"/>
            <a:ext cx="3142179" cy="479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94900-29FD-61CF-CD12-ECE2AC014795}"/>
              </a:ext>
            </a:extLst>
          </p:cNvPr>
          <p:cNvSpPr txBox="1"/>
          <p:nvPr/>
        </p:nvSpPr>
        <p:spPr>
          <a:xfrm>
            <a:off x="7210125" y="5941909"/>
            <a:ext cx="3049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Wireframe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6AB16-9425-CD33-2F55-3F21920F0FBA}"/>
              </a:ext>
            </a:extLst>
          </p:cNvPr>
          <p:cNvSpPr/>
          <p:nvPr/>
        </p:nvSpPr>
        <p:spPr>
          <a:xfrm>
            <a:off x="7089168" y="1875033"/>
            <a:ext cx="3047999" cy="10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08C02-44B0-4956-19DE-7DF290D09CFD}"/>
              </a:ext>
            </a:extLst>
          </p:cNvPr>
          <p:cNvSpPr txBox="1"/>
          <p:nvPr/>
        </p:nvSpPr>
        <p:spPr>
          <a:xfrm>
            <a:off x="634665" y="1147304"/>
            <a:ext cx="60122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Started CSS to update site to Dynamic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Not in a state to show at the moment. Coming soon!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1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6F77-352F-9A25-EAB8-52EE7958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FCB0B-D563-AF60-8CF3-57AEA3B39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A17C778-A9E0-B0DA-1BEF-91D6A54ECC9A}"/>
              </a:ext>
            </a:extLst>
          </p:cNvPr>
          <p:cNvSpPr txBox="1">
            <a:spLocks/>
          </p:cNvSpPr>
          <p:nvPr/>
        </p:nvSpPr>
        <p:spPr>
          <a:xfrm>
            <a:off x="548204" y="-1491"/>
            <a:ext cx="11452791" cy="127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>
                <a:latin typeface="Calibri"/>
                <a:cs typeface="Calibri"/>
              </a:rPr>
              <a:t>Google Data Studio – Created a dashboard for the Gateshead Exchange section</a:t>
            </a:r>
            <a:endParaRPr lang="en-US" sz="2400" b="1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F96B7-2CDB-85B8-85C2-C1375E5A2A01}"/>
              </a:ext>
            </a:extLst>
          </p:cNvPr>
          <p:cNvSpPr/>
          <p:nvPr/>
        </p:nvSpPr>
        <p:spPr>
          <a:xfrm>
            <a:off x="7089168" y="1875033"/>
            <a:ext cx="3047999" cy="10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4EE18-ECF2-E0FC-0018-0E8587F3ECE8}"/>
              </a:ext>
            </a:extLst>
          </p:cNvPr>
          <p:cNvSpPr txBox="1"/>
          <p:nvPr/>
        </p:nvSpPr>
        <p:spPr>
          <a:xfrm>
            <a:off x="549047" y="3056585"/>
            <a:ext cx="60122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Duplicated existing section dashboard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Arial"/>
              </a:rPr>
              <a:t>Added sessions by hour of the day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  <a:hlinkClick r:id="rId4"/>
              </a:rPr>
              <a:t>https://lookerstudio.google.com/s/gtECxznlszA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Arial"/>
            </a:endParaRP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4B49D43-8027-FA53-0511-8E266A074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309" y="1148993"/>
            <a:ext cx="5164663" cy="466275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0663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  <UserInfo>
        <DisplayName>Gayle Scurfield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592CB0-A371-46B0-8818-ED5C4CB99BC2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27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Sprint 16 Show and Tell 31/01/2024</vt:lpstr>
      <vt:lpstr>PowerPoint Presentation</vt:lpstr>
      <vt:lpstr>PowerPoint Presentation</vt:lpstr>
      <vt:lpstr>PowerPoint Presentation</vt:lpstr>
      <vt:lpstr>Libraries events – Amended bookings page on Customer Contact</vt:lpstr>
      <vt:lpstr>Intranet – Created new homepage icon for Job Evaluation</vt:lpstr>
      <vt:lpstr>PowerPoint Presentation</vt:lpstr>
      <vt:lpstr>PowerPoint Presentation</vt:lpstr>
      <vt:lpstr>PowerPoint Presentation</vt:lpstr>
      <vt:lpstr>PowerPoint Presentation</vt:lpstr>
      <vt:lpstr>Sprint 16</vt:lpstr>
      <vt:lpstr>Kinship care</vt:lpstr>
      <vt:lpstr>Right care, right person providers guidance</vt:lpstr>
      <vt:lpstr>Family Voice</vt:lpstr>
      <vt:lpstr>Job Evaluation</vt:lpstr>
      <vt:lpstr>Garden Waste reminder email</vt:lpstr>
      <vt:lpstr>Updates to Garden Waste webpages and confirmation emails ready for price change on 1 February</vt:lpstr>
      <vt:lpstr>Updated Care Call web content</vt:lpstr>
      <vt:lpstr>Sprint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Sprint 16</vt:lpstr>
      <vt:lpstr>Sprint 16</vt:lpstr>
      <vt:lpstr>Sprint 16</vt:lpstr>
      <vt:lpstr>PowerPoint Presentation</vt:lpstr>
      <vt:lpstr>Sprint 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2024-01-31T15:08:44Z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