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07" r:id="rId5"/>
    <p:sldId id="325" r:id="rId6"/>
    <p:sldId id="364" r:id="rId7"/>
    <p:sldId id="372" r:id="rId8"/>
    <p:sldId id="374" r:id="rId9"/>
    <p:sldId id="376" r:id="rId10"/>
    <p:sldId id="378" r:id="rId11"/>
    <p:sldId id="329" r:id="rId12"/>
    <p:sldId id="367" r:id="rId13"/>
    <p:sldId id="370" r:id="rId14"/>
    <p:sldId id="368" r:id="rId15"/>
    <p:sldId id="381" r:id="rId16"/>
    <p:sldId id="371" r:id="rId17"/>
    <p:sldId id="375" r:id="rId18"/>
    <p:sldId id="373" r:id="rId19"/>
    <p:sldId id="377" r:id="rId20"/>
    <p:sldId id="379" r:id="rId21"/>
    <p:sldId id="380" r:id="rId22"/>
    <p:sldId id="365" r:id="rId23"/>
    <p:sldId id="382" r:id="rId24"/>
    <p:sldId id="383" r:id="rId25"/>
    <p:sldId id="344" r:id="rId26"/>
    <p:sldId id="359" r:id="rId27"/>
    <p:sldId id="32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0D5D8-3365-4F57-93BE-F6C7D9640999}" v="309" dt="2024-02-28T15:14:25.232"/>
    <p1510:client id="{41305F0D-B177-4778-B3C5-001F93BC082E}" v="241" dt="2024-02-27T15:45:42.850"/>
    <p1510:client id="{671CD294-EF97-15B2-3AB6-E983C136E22B}" v="164" dt="2024-02-28T08:50:15.801"/>
    <p1510:client id="{683162C3-FF05-3934-0876-A1EAEF0D6EEA}" v="773" dt="2024-02-27T18:24:23.569"/>
    <p1510:client id="{936C9D74-E3C0-24B0-7071-215E17C01ED2}" v="99" dt="2024-02-28T13:05:10.436"/>
    <p1510:client id="{9675DCFF-E8FA-4B2D-8093-3FF70DD665E4}" v="180" dt="2024-02-27T18:12:11.278"/>
    <p1510:client id="{C59A14B0-CB9D-C7A4-EE01-BEF04CCC24BF}" v="1416" dt="2024-02-27T18:44:22.999"/>
    <p1510:client id="{E1A0C89D-113B-4E50-A760-BB7D5862EF6A}" v="123" vWet="125" dt="2024-02-28T15:12:48.987"/>
    <p1510:client id="{F253C5BA-5E28-423F-B91A-FBE926AD3A44}" v="191" vWet="193" dt="2024-02-28T14:37:27.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Abbott" userId="27b0ecf5-0444-4ca2-9639-02eb81621298" providerId="ADAL" clId="{E1A0C89D-113B-4E50-A760-BB7D5862EF6A}"/>
    <pc:docChg chg="custSel delSld modSld">
      <pc:chgData name="Roger Abbott" userId="27b0ecf5-0444-4ca2-9639-02eb81621298" providerId="ADAL" clId="{E1A0C89D-113B-4E50-A760-BB7D5862EF6A}" dt="2024-02-28T14:39:30.549" v="118" actId="27636"/>
      <pc:docMkLst>
        <pc:docMk/>
      </pc:docMkLst>
      <pc:sldChg chg="del">
        <pc:chgData name="Roger Abbott" userId="27b0ecf5-0444-4ca2-9639-02eb81621298" providerId="ADAL" clId="{E1A0C89D-113B-4E50-A760-BB7D5862EF6A}" dt="2024-02-28T13:05:46.460" v="0" actId="2696"/>
        <pc:sldMkLst>
          <pc:docMk/>
          <pc:sldMk cId="2823120958" sldId="330"/>
        </pc:sldMkLst>
      </pc:sldChg>
      <pc:sldChg chg="del">
        <pc:chgData name="Roger Abbott" userId="27b0ecf5-0444-4ca2-9639-02eb81621298" providerId="ADAL" clId="{E1A0C89D-113B-4E50-A760-BB7D5862EF6A}" dt="2024-02-28T13:05:50.703" v="1" actId="2696"/>
        <pc:sldMkLst>
          <pc:docMk/>
          <pc:sldMk cId="3641527720" sldId="331"/>
        </pc:sldMkLst>
      </pc:sldChg>
      <pc:sldChg chg="modSp mod">
        <pc:chgData name="Roger Abbott" userId="27b0ecf5-0444-4ca2-9639-02eb81621298" providerId="ADAL" clId="{E1A0C89D-113B-4E50-A760-BB7D5862EF6A}" dt="2024-02-28T14:39:30.549" v="118" actId="27636"/>
        <pc:sldMkLst>
          <pc:docMk/>
          <pc:sldMk cId="3719003420" sldId="344"/>
        </pc:sldMkLst>
        <pc:spChg chg="mod">
          <ac:chgData name="Roger Abbott" userId="27b0ecf5-0444-4ca2-9639-02eb81621298" providerId="ADAL" clId="{E1A0C89D-113B-4E50-A760-BB7D5862EF6A}" dt="2024-02-28T14:39:30.549" v="118" actId="27636"/>
          <ac:spMkLst>
            <pc:docMk/>
            <pc:sldMk cId="3719003420" sldId="344"/>
            <ac:spMk id="4" creationId="{3403B79A-C9F5-D0E1-6CD7-1F46301C7DEA}"/>
          </ac:spMkLst>
        </pc:spChg>
      </pc:sldChg>
      <pc:sldChg chg="del">
        <pc:chgData name="Roger Abbott" userId="27b0ecf5-0444-4ca2-9639-02eb81621298" providerId="ADAL" clId="{E1A0C89D-113B-4E50-A760-BB7D5862EF6A}" dt="2024-02-28T13:05:54.553" v="2" actId="2696"/>
        <pc:sldMkLst>
          <pc:docMk/>
          <pc:sldMk cId="1406473129" sldId="366"/>
        </pc:sldMkLst>
      </pc:sldChg>
    </pc:docChg>
  </pc:docChgLst>
  <pc:docChgLst>
    <pc:chgData name="Emma Richardson" userId="S::emmarichardson@gateshead.gov.uk::40b5a1ab-a070-41b0-ab95-d1c011941413" providerId="AD" clId="Web-{62843760-2644-4B84-9893-8F9DAD04706D}"/>
    <pc:docChg chg="addSld modSld">
      <pc:chgData name="Emma Richardson" userId="S::emmarichardson@gateshead.gov.uk::40b5a1ab-a070-41b0-ab95-d1c011941413" providerId="AD" clId="Web-{62843760-2644-4B84-9893-8F9DAD04706D}" dt="2024-02-27T11:21:28.028" v="166" actId="1076"/>
      <pc:docMkLst>
        <pc:docMk/>
      </pc:docMkLst>
      <pc:sldChg chg="modSp">
        <pc:chgData name="Emma Richardson" userId="S::emmarichardson@gateshead.gov.uk::40b5a1ab-a070-41b0-ab95-d1c011941413" providerId="AD" clId="Web-{62843760-2644-4B84-9893-8F9DAD04706D}" dt="2024-02-27T11:11:28.422" v="25" actId="20577"/>
        <pc:sldMkLst>
          <pc:docMk/>
          <pc:sldMk cId="296716501" sldId="329"/>
        </pc:sldMkLst>
        <pc:spChg chg="mod">
          <ac:chgData name="Emma Richardson" userId="S::emmarichardson@gateshead.gov.uk::40b5a1ab-a070-41b0-ab95-d1c011941413" providerId="AD" clId="Web-{62843760-2644-4B84-9893-8F9DAD04706D}" dt="2024-02-27T11:11:28.422" v="25" actId="20577"/>
          <ac:spMkLst>
            <pc:docMk/>
            <pc:sldMk cId="296716501" sldId="329"/>
            <ac:spMk id="14" creationId="{D5AA4E39-3E88-07A4-1E1D-27A9C82416BD}"/>
          </ac:spMkLst>
        </pc:spChg>
      </pc:sldChg>
      <pc:sldChg chg="addSp delSp modSp add replId">
        <pc:chgData name="Emma Richardson" userId="S::emmarichardson@gateshead.gov.uk::40b5a1ab-a070-41b0-ab95-d1c011941413" providerId="AD" clId="Web-{62843760-2644-4B84-9893-8F9DAD04706D}" dt="2024-02-27T11:21:28.028" v="166" actId="1076"/>
        <pc:sldMkLst>
          <pc:docMk/>
          <pc:sldMk cId="1103124602" sldId="368"/>
        </pc:sldMkLst>
        <pc:spChg chg="mod">
          <ac:chgData name="Emma Richardson" userId="S::emmarichardson@gateshead.gov.uk::40b5a1ab-a070-41b0-ab95-d1c011941413" providerId="AD" clId="Web-{62843760-2644-4B84-9893-8F9DAD04706D}" dt="2024-02-27T11:15:06.270" v="105" actId="20577"/>
          <ac:spMkLst>
            <pc:docMk/>
            <pc:sldMk cId="1103124602" sldId="368"/>
            <ac:spMk id="4" creationId="{9CEBC2A7-3EBB-4DAE-982F-51757A50CB72}"/>
          </ac:spMkLst>
        </pc:spChg>
        <pc:spChg chg="mod">
          <ac:chgData name="Emma Richardson" userId="S::emmarichardson@gateshead.gov.uk::40b5a1ab-a070-41b0-ab95-d1c011941413" providerId="AD" clId="Web-{62843760-2644-4B84-9893-8F9DAD04706D}" dt="2024-02-27T11:21:28.028" v="166" actId="1076"/>
          <ac:spMkLst>
            <pc:docMk/>
            <pc:sldMk cId="1103124602" sldId="368"/>
            <ac:spMk id="11" creationId="{B49D7A2E-7052-7F75-7D49-671203B61403}"/>
          </ac:spMkLst>
        </pc:spChg>
        <pc:spChg chg="mod">
          <ac:chgData name="Emma Richardson" userId="S::emmarichardson@gateshead.gov.uk::40b5a1ab-a070-41b0-ab95-d1c011941413" providerId="AD" clId="Web-{62843760-2644-4B84-9893-8F9DAD04706D}" dt="2024-02-27T11:18:50.838" v="165" actId="14100"/>
          <ac:spMkLst>
            <pc:docMk/>
            <pc:sldMk cId="1103124602" sldId="368"/>
            <ac:spMk id="12" creationId="{D2B87DD4-5F42-2FB3-0AE9-1E344A5B36C9}"/>
          </ac:spMkLst>
        </pc:spChg>
        <pc:picChg chg="del">
          <ac:chgData name="Emma Richardson" userId="S::emmarichardson@gateshead.gov.uk::40b5a1ab-a070-41b0-ab95-d1c011941413" providerId="AD" clId="Web-{62843760-2644-4B84-9893-8F9DAD04706D}" dt="2024-02-27T11:12:42.877" v="70"/>
          <ac:picMkLst>
            <pc:docMk/>
            <pc:sldMk cId="1103124602" sldId="368"/>
            <ac:picMk id="2" creationId="{7F6C3FCF-E4A8-04F0-C005-D3A3DCADBBBE}"/>
          </ac:picMkLst>
        </pc:picChg>
        <pc:picChg chg="add del mod">
          <ac:chgData name="Emma Richardson" userId="S::emmarichardson@gateshead.gov.uk::40b5a1ab-a070-41b0-ab95-d1c011941413" providerId="AD" clId="Web-{62843760-2644-4B84-9893-8F9DAD04706D}" dt="2024-02-27T11:18:06.977" v="144"/>
          <ac:picMkLst>
            <pc:docMk/>
            <pc:sldMk cId="1103124602" sldId="368"/>
            <ac:picMk id="3" creationId="{04577455-20D9-FF5D-03A7-71882B6008AA}"/>
          </ac:picMkLst>
        </pc:picChg>
        <pc:picChg chg="add mod">
          <ac:chgData name="Emma Richardson" userId="S::emmarichardson@gateshead.gov.uk::40b5a1ab-a070-41b0-ab95-d1c011941413" providerId="AD" clId="Web-{62843760-2644-4B84-9893-8F9DAD04706D}" dt="2024-02-27T11:18:34.618" v="157" actId="1076"/>
          <ac:picMkLst>
            <pc:docMk/>
            <pc:sldMk cId="1103124602" sldId="368"/>
            <ac:picMk id="5" creationId="{202502CF-5922-D256-6977-38192CF7BA9E}"/>
          </ac:picMkLst>
        </pc:picChg>
        <pc:picChg chg="add del mod">
          <ac:chgData name="Emma Richardson" userId="S::emmarichardson@gateshead.gov.uk::40b5a1ab-a070-41b0-ab95-d1c011941413" providerId="AD" clId="Web-{62843760-2644-4B84-9893-8F9DAD04706D}" dt="2024-02-27T11:17:27.070" v="142"/>
          <ac:picMkLst>
            <pc:docMk/>
            <pc:sldMk cId="1103124602" sldId="368"/>
            <ac:picMk id="6" creationId="{E60ACA9C-69B5-BA9E-5466-BB40B13A8881}"/>
          </ac:picMkLst>
        </pc:picChg>
        <pc:picChg chg="add mod">
          <ac:chgData name="Emma Richardson" userId="S::emmarichardson@gateshead.gov.uk::40b5a1ab-a070-41b0-ab95-d1c011941413" providerId="AD" clId="Web-{62843760-2644-4B84-9893-8F9DAD04706D}" dt="2024-02-27T11:18:39.837" v="160" actId="1076"/>
          <ac:picMkLst>
            <pc:docMk/>
            <pc:sldMk cId="1103124602" sldId="368"/>
            <ac:picMk id="7" creationId="{78A65995-7C02-0B47-ACFF-730005EF6738}"/>
          </ac:picMkLst>
        </pc:picChg>
        <pc:picChg chg="del">
          <ac:chgData name="Emma Richardson" userId="S::emmarichardson@gateshead.gov.uk::40b5a1ab-a070-41b0-ab95-d1c011941413" providerId="AD" clId="Web-{62843760-2644-4B84-9893-8F9DAD04706D}" dt="2024-02-27T11:12:52.221" v="74"/>
          <ac:picMkLst>
            <pc:docMk/>
            <pc:sldMk cId="1103124602" sldId="368"/>
            <ac:picMk id="16" creationId="{163DC4E0-E5D3-2350-3F81-AB2545783866}"/>
          </ac:picMkLst>
        </pc:picChg>
      </pc:sldChg>
      <pc:sldChg chg="addSp delSp modSp add replId">
        <pc:chgData name="Emma Richardson" userId="S::emmarichardson@gateshead.gov.uk::40b5a1ab-a070-41b0-ab95-d1c011941413" providerId="AD" clId="Web-{62843760-2644-4B84-9893-8F9DAD04706D}" dt="2024-02-27T11:17:20.679" v="141" actId="1076"/>
        <pc:sldMkLst>
          <pc:docMk/>
          <pc:sldMk cId="1309883305" sldId="369"/>
        </pc:sldMkLst>
        <pc:spChg chg="mod">
          <ac:chgData name="Emma Richardson" userId="S::emmarichardson@gateshead.gov.uk::40b5a1ab-a070-41b0-ab95-d1c011941413" providerId="AD" clId="Web-{62843760-2644-4B84-9893-8F9DAD04706D}" dt="2024-02-27T11:15:32.396" v="107" actId="20577"/>
          <ac:spMkLst>
            <pc:docMk/>
            <pc:sldMk cId="1309883305" sldId="369"/>
            <ac:spMk id="4" creationId="{9CEBC2A7-3EBB-4DAE-982F-51757A50CB72}"/>
          </ac:spMkLst>
        </pc:spChg>
        <pc:spChg chg="mod">
          <ac:chgData name="Emma Richardson" userId="S::emmarichardson@gateshead.gov.uk::40b5a1ab-a070-41b0-ab95-d1c011941413" providerId="AD" clId="Web-{62843760-2644-4B84-9893-8F9DAD04706D}" dt="2024-02-27T11:16:13.381" v="123" actId="14100"/>
          <ac:spMkLst>
            <pc:docMk/>
            <pc:sldMk cId="1309883305" sldId="369"/>
            <ac:spMk id="11" creationId="{B49D7A2E-7052-7F75-7D49-671203B61403}"/>
          </ac:spMkLst>
        </pc:spChg>
        <pc:spChg chg="del mod">
          <ac:chgData name="Emma Richardson" userId="S::emmarichardson@gateshead.gov.uk::40b5a1ab-a070-41b0-ab95-d1c011941413" providerId="AD" clId="Web-{62843760-2644-4B84-9893-8F9DAD04706D}" dt="2024-02-27T11:15:42.865" v="113"/>
          <ac:spMkLst>
            <pc:docMk/>
            <pc:sldMk cId="1309883305" sldId="369"/>
            <ac:spMk id="12" creationId="{D2B87DD4-5F42-2FB3-0AE9-1E344A5B36C9}"/>
          </ac:spMkLst>
        </pc:spChg>
        <pc:picChg chg="add mod">
          <ac:chgData name="Emma Richardson" userId="S::emmarichardson@gateshead.gov.uk::40b5a1ab-a070-41b0-ab95-d1c011941413" providerId="AD" clId="Web-{62843760-2644-4B84-9893-8F9DAD04706D}" dt="2024-02-27T11:16:16.600" v="125" actId="1076"/>
          <ac:picMkLst>
            <pc:docMk/>
            <pc:sldMk cId="1309883305" sldId="369"/>
            <ac:picMk id="2" creationId="{A7125AAA-9C30-3152-92C8-E66AD64FF550}"/>
          </ac:picMkLst>
        </pc:picChg>
        <pc:picChg chg="del mod">
          <ac:chgData name="Emma Richardson" userId="S::emmarichardson@gateshead.gov.uk::40b5a1ab-a070-41b0-ab95-d1c011941413" providerId="AD" clId="Web-{62843760-2644-4B84-9893-8F9DAD04706D}" dt="2024-02-27T11:17:00.163" v="134"/>
          <ac:picMkLst>
            <pc:docMk/>
            <pc:sldMk cId="1309883305" sldId="369"/>
            <ac:picMk id="3" creationId="{04577455-20D9-FF5D-03A7-71882B6008AA}"/>
          </ac:picMkLst>
        </pc:picChg>
        <pc:picChg chg="mod">
          <ac:chgData name="Emma Richardson" userId="S::emmarichardson@gateshead.gov.uk::40b5a1ab-a070-41b0-ab95-d1c011941413" providerId="AD" clId="Web-{62843760-2644-4B84-9893-8F9DAD04706D}" dt="2024-02-27T11:17:20.679" v="141" actId="1076"/>
          <ac:picMkLst>
            <pc:docMk/>
            <pc:sldMk cId="1309883305" sldId="369"/>
            <ac:picMk id="5" creationId="{202502CF-5922-D256-6977-38192CF7BA9E}"/>
          </ac:picMkLst>
        </pc:picChg>
        <pc:picChg chg="mod">
          <ac:chgData name="Emma Richardson" userId="S::emmarichardson@gateshead.gov.uk::40b5a1ab-a070-41b0-ab95-d1c011941413" providerId="AD" clId="Web-{62843760-2644-4B84-9893-8F9DAD04706D}" dt="2024-02-27T11:16:15.022" v="124" actId="1076"/>
          <ac:picMkLst>
            <pc:docMk/>
            <pc:sldMk cId="1309883305" sldId="369"/>
            <ac:picMk id="6" creationId="{E60ACA9C-69B5-BA9E-5466-BB40B13A8881}"/>
          </ac:picMkLst>
        </pc:picChg>
        <pc:picChg chg="add mod">
          <ac:chgData name="Emma Richardson" userId="S::emmarichardson@gateshead.gov.uk::40b5a1ab-a070-41b0-ab95-d1c011941413" providerId="AD" clId="Web-{62843760-2644-4B84-9893-8F9DAD04706D}" dt="2024-02-27T11:17:10.164" v="137" actId="1076"/>
          <ac:picMkLst>
            <pc:docMk/>
            <pc:sldMk cId="1309883305" sldId="369"/>
            <ac:picMk id="7" creationId="{DDAD066B-78A8-9792-5716-AA6E36258198}"/>
          </ac:picMkLst>
        </pc:picChg>
      </pc:sldChg>
    </pc:docChg>
  </pc:docChgLst>
  <pc:docChgLst>
    <pc:chgData name="Saidat Alli" userId="S::saidatalli@gateshead.gov.uk::830a1cd3-29b1-4d85-a501-7ca185ba6121" providerId="AD" clId="Web-{936C9D74-E3C0-24B0-7071-215E17C01ED2}"/>
    <pc:docChg chg="addSld modSld">
      <pc:chgData name="Saidat Alli" userId="S::saidatalli@gateshead.gov.uk::830a1cd3-29b1-4d85-a501-7ca185ba6121" providerId="AD" clId="Web-{936C9D74-E3C0-24B0-7071-215E17C01ED2}" dt="2024-02-28T13:05:10.436" v="94" actId="1076"/>
      <pc:docMkLst>
        <pc:docMk/>
      </pc:docMkLst>
      <pc:sldChg chg="addSp delSp modSp add replId">
        <pc:chgData name="Saidat Alli" userId="S::saidatalli@gateshead.gov.uk::830a1cd3-29b1-4d85-a501-7ca185ba6121" providerId="AD" clId="Web-{936C9D74-E3C0-24B0-7071-215E17C01ED2}" dt="2024-02-28T10:55:31.164" v="57" actId="14100"/>
        <pc:sldMkLst>
          <pc:docMk/>
          <pc:sldMk cId="3941613598" sldId="382"/>
        </pc:sldMkLst>
        <pc:spChg chg="del mod">
          <ac:chgData name="Saidat Alli" userId="S::saidatalli@gateshead.gov.uk::830a1cd3-29b1-4d85-a501-7ca185ba6121" providerId="AD" clId="Web-{936C9D74-E3C0-24B0-7071-215E17C01ED2}" dt="2024-02-28T10:49:39.793" v="29"/>
          <ac:spMkLst>
            <pc:docMk/>
            <pc:sldMk cId="3941613598" sldId="382"/>
            <ac:spMk id="3" creationId="{D7810CC8-1244-FBE5-73EF-6F19F90A5CF0}"/>
          </ac:spMkLst>
        </pc:spChg>
        <pc:spChg chg="del">
          <ac:chgData name="Saidat Alli" userId="S::saidatalli@gateshead.gov.uk::830a1cd3-29b1-4d85-a501-7ca185ba6121" providerId="AD" clId="Web-{936C9D74-E3C0-24B0-7071-215E17C01ED2}" dt="2024-02-28T10:50:19.920" v="38"/>
          <ac:spMkLst>
            <pc:docMk/>
            <pc:sldMk cId="3941613598" sldId="382"/>
            <ac:spMk id="4" creationId="{9CEBC2A7-3EBB-4DAE-982F-51757A50CB72}"/>
          </ac:spMkLst>
        </pc:spChg>
        <pc:spChg chg="add del mod">
          <ac:chgData name="Saidat Alli" userId="S::saidatalli@gateshead.gov.uk::830a1cd3-29b1-4d85-a501-7ca185ba6121" providerId="AD" clId="Web-{936C9D74-E3C0-24B0-7071-215E17C01ED2}" dt="2024-02-28T10:49:57.950" v="32"/>
          <ac:spMkLst>
            <pc:docMk/>
            <pc:sldMk cId="3941613598" sldId="382"/>
            <ac:spMk id="5" creationId="{7B8E8B55-356B-B2B1-86FE-9618595C2E44}"/>
          </ac:spMkLst>
        </pc:spChg>
        <pc:spChg chg="del mod">
          <ac:chgData name="Saidat Alli" userId="S::saidatalli@gateshead.gov.uk::830a1cd3-29b1-4d85-a501-7ca185ba6121" providerId="AD" clId="Web-{936C9D74-E3C0-24B0-7071-215E17C01ED2}" dt="2024-02-28T10:50:06.919" v="35"/>
          <ac:spMkLst>
            <pc:docMk/>
            <pc:sldMk cId="3941613598" sldId="382"/>
            <ac:spMk id="6" creationId="{466DF149-9B87-86BC-F828-B0E9EF52CCB1}"/>
          </ac:spMkLst>
        </pc:spChg>
        <pc:spChg chg="add del mod">
          <ac:chgData name="Saidat Alli" userId="S::saidatalli@gateshead.gov.uk::830a1cd3-29b1-4d85-a501-7ca185ba6121" providerId="AD" clId="Web-{936C9D74-E3C0-24B0-7071-215E17C01ED2}" dt="2024-02-28T10:50:22.576" v="39"/>
          <ac:spMkLst>
            <pc:docMk/>
            <pc:sldMk cId="3941613598" sldId="382"/>
            <ac:spMk id="10" creationId="{0C1BB650-7879-BD74-CE45-F8E1A4011858}"/>
          </ac:spMkLst>
        </pc:spChg>
        <pc:spChg chg="add del">
          <ac:chgData name="Saidat Alli" userId="S::saidatalli@gateshead.gov.uk::830a1cd3-29b1-4d85-a501-7ca185ba6121" providerId="AD" clId="Web-{936C9D74-E3C0-24B0-7071-215E17C01ED2}" dt="2024-02-28T10:54:13.756" v="49"/>
          <ac:spMkLst>
            <pc:docMk/>
            <pc:sldMk cId="3941613598" sldId="382"/>
            <ac:spMk id="12" creationId="{A4B95B60-ED16-9641-B083-C3E415B85528}"/>
          </ac:spMkLst>
        </pc:spChg>
        <pc:spChg chg="mod">
          <ac:chgData name="Saidat Alli" userId="S::saidatalli@gateshead.gov.uk::830a1cd3-29b1-4d85-a501-7ca185ba6121" providerId="AD" clId="Web-{936C9D74-E3C0-24B0-7071-215E17C01ED2}" dt="2024-02-28T10:51:02.593" v="44" actId="20577"/>
          <ac:spMkLst>
            <pc:docMk/>
            <pc:sldMk cId="3941613598" sldId="382"/>
            <ac:spMk id="14" creationId="{D5AA4E39-3E88-07A4-1E1D-27A9C82416BD}"/>
          </ac:spMkLst>
        </pc:spChg>
        <pc:picChg chg="add mod">
          <ac:chgData name="Saidat Alli" userId="S::saidatalli@gateshead.gov.uk::830a1cd3-29b1-4d85-a501-7ca185ba6121" providerId="AD" clId="Web-{936C9D74-E3C0-24B0-7071-215E17C01ED2}" dt="2024-02-28T10:53:57.474" v="47" actId="1076"/>
          <ac:picMkLst>
            <pc:docMk/>
            <pc:sldMk cId="3941613598" sldId="382"/>
            <ac:picMk id="11" creationId="{B444A35C-03AE-5BCF-C0CD-0BBA1C3AF47E}"/>
          </ac:picMkLst>
        </pc:picChg>
        <pc:cxnChg chg="del">
          <ac:chgData name="Saidat Alli" userId="S::saidatalli@gateshead.gov.uk::830a1cd3-29b1-4d85-a501-7ca185ba6121" providerId="AD" clId="Web-{936C9D74-E3C0-24B0-7071-215E17C01ED2}" dt="2024-02-28T10:50:23.873" v="40"/>
          <ac:cxnSpMkLst>
            <pc:docMk/>
            <pc:sldMk cId="3941613598" sldId="382"/>
            <ac:cxnSpMk id="9" creationId="{D45DBAA1-EC91-488A-9011-FC0739990F64}"/>
          </ac:cxnSpMkLst>
        </pc:cxnChg>
        <pc:cxnChg chg="add mod">
          <ac:chgData name="Saidat Alli" userId="S::saidatalli@gateshead.gov.uk::830a1cd3-29b1-4d85-a501-7ca185ba6121" providerId="AD" clId="Web-{936C9D74-E3C0-24B0-7071-215E17C01ED2}" dt="2024-02-28T10:55:31.164" v="57" actId="14100"/>
          <ac:cxnSpMkLst>
            <pc:docMk/>
            <pc:sldMk cId="3941613598" sldId="382"/>
            <ac:cxnSpMk id="13" creationId="{35447A95-D1AD-3661-E912-75B05C87A60C}"/>
          </ac:cxnSpMkLst>
        </pc:cxnChg>
      </pc:sldChg>
      <pc:sldChg chg="addSp delSp modSp add replId">
        <pc:chgData name="Saidat Alli" userId="S::saidatalli@gateshead.gov.uk::830a1cd3-29b1-4d85-a501-7ca185ba6121" providerId="AD" clId="Web-{936C9D74-E3C0-24B0-7071-215E17C01ED2}" dt="2024-02-28T13:05:10.436" v="94" actId="1076"/>
        <pc:sldMkLst>
          <pc:docMk/>
          <pc:sldMk cId="2199807518" sldId="383"/>
        </pc:sldMkLst>
        <pc:spChg chg="mod">
          <ac:chgData name="Saidat Alli" userId="S::saidatalli@gateshead.gov.uk::830a1cd3-29b1-4d85-a501-7ca185ba6121" providerId="AD" clId="Web-{936C9D74-E3C0-24B0-7071-215E17C01ED2}" dt="2024-02-28T13:05:07.029" v="93" actId="14100"/>
          <ac:spMkLst>
            <pc:docMk/>
            <pc:sldMk cId="2199807518" sldId="383"/>
            <ac:spMk id="14" creationId="{D5AA4E39-3E88-07A4-1E1D-27A9C82416BD}"/>
          </ac:spMkLst>
        </pc:spChg>
        <pc:picChg chg="add mod">
          <ac:chgData name="Saidat Alli" userId="S::saidatalli@gateshead.gov.uk::830a1cd3-29b1-4d85-a501-7ca185ba6121" providerId="AD" clId="Web-{936C9D74-E3C0-24B0-7071-215E17C01ED2}" dt="2024-02-28T13:05:10.436" v="94" actId="1076"/>
          <ac:picMkLst>
            <pc:docMk/>
            <pc:sldMk cId="2199807518" sldId="383"/>
            <ac:picMk id="2" creationId="{C4E43F69-AFC1-199A-BAE7-D542BDC22BC3}"/>
          </ac:picMkLst>
        </pc:picChg>
        <pc:picChg chg="del">
          <ac:chgData name="Saidat Alli" userId="S::saidatalli@gateshead.gov.uk::830a1cd3-29b1-4d85-a501-7ca185ba6121" providerId="AD" clId="Web-{936C9D74-E3C0-24B0-7071-215E17C01ED2}" dt="2024-02-28T10:56:47.573" v="64"/>
          <ac:picMkLst>
            <pc:docMk/>
            <pc:sldMk cId="2199807518" sldId="383"/>
            <ac:picMk id="11" creationId="{B444A35C-03AE-5BCF-C0CD-0BBA1C3AF47E}"/>
          </ac:picMkLst>
        </pc:picChg>
        <pc:cxnChg chg="del">
          <ac:chgData name="Saidat Alli" userId="S::saidatalli@gateshead.gov.uk::830a1cd3-29b1-4d85-a501-7ca185ba6121" providerId="AD" clId="Web-{936C9D74-E3C0-24B0-7071-215E17C01ED2}" dt="2024-02-28T10:56:52.448" v="67"/>
          <ac:cxnSpMkLst>
            <pc:docMk/>
            <pc:sldMk cId="2199807518" sldId="383"/>
            <ac:cxnSpMk id="13" creationId="{35447A95-D1AD-3661-E912-75B05C87A60C}"/>
          </ac:cxnSpMkLst>
        </pc:cxnChg>
      </pc:sldChg>
    </pc:docChg>
  </pc:docChgLst>
  <pc:docChgLst>
    <pc:chgData name="Stewart Robson" userId="S::stewartrobson@gateshead.gov.uk::8aec89a2-bb46-462c-9c69-7953017bb73c" providerId="AD" clId="Web-{671CD294-EF97-15B2-3AB6-E983C136E22B}"/>
    <pc:docChg chg="addSld delSld modSld">
      <pc:chgData name="Stewart Robson" userId="S::stewartrobson@gateshead.gov.uk::8aec89a2-bb46-462c-9c69-7953017bb73c" providerId="AD" clId="Web-{671CD294-EF97-15B2-3AB6-E983C136E22B}" dt="2024-02-28T08:50:15.801" v="168" actId="20577"/>
      <pc:docMkLst>
        <pc:docMk/>
      </pc:docMkLst>
      <pc:sldChg chg="modSp">
        <pc:chgData name="Stewart Robson" userId="S::stewartrobson@gateshead.gov.uk::8aec89a2-bb46-462c-9c69-7953017bb73c" providerId="AD" clId="Web-{671CD294-EF97-15B2-3AB6-E983C136E22B}" dt="2024-02-28T08:50:15.801" v="168" actId="20577"/>
        <pc:sldMkLst>
          <pc:docMk/>
          <pc:sldMk cId="397875943" sldId="365"/>
        </pc:sldMkLst>
        <pc:spChg chg="mod">
          <ac:chgData name="Stewart Robson" userId="S::stewartrobson@gateshead.gov.uk::8aec89a2-bb46-462c-9c69-7953017bb73c" providerId="AD" clId="Web-{671CD294-EF97-15B2-3AB6-E983C136E22B}" dt="2024-02-28T08:50:15.801" v="168" actId="20577"/>
          <ac:spMkLst>
            <pc:docMk/>
            <pc:sldMk cId="397875943" sldId="365"/>
            <ac:spMk id="14" creationId="{D5AA4E39-3E88-07A4-1E1D-27A9C82416BD}"/>
          </ac:spMkLst>
        </pc:spChg>
      </pc:sldChg>
      <pc:sldChg chg="new del">
        <pc:chgData name="Stewart Robson" userId="S::stewartrobson@gateshead.gov.uk::8aec89a2-bb46-462c-9c69-7953017bb73c" providerId="AD" clId="Web-{671CD294-EF97-15B2-3AB6-E983C136E22B}" dt="2024-02-28T08:28:01.915" v="1"/>
        <pc:sldMkLst>
          <pc:docMk/>
          <pc:sldMk cId="2922916021" sldId="382"/>
        </pc:sldMkLst>
      </pc:sldChg>
      <pc:sldChg chg="add del replId">
        <pc:chgData name="Stewart Robson" userId="S::stewartrobson@gateshead.gov.uk::8aec89a2-bb46-462c-9c69-7953017bb73c" providerId="AD" clId="Web-{671CD294-EF97-15B2-3AB6-E983C136E22B}" dt="2024-02-28T08:31:37.937" v="3"/>
        <pc:sldMkLst>
          <pc:docMk/>
          <pc:sldMk cId="3416344173" sldId="382"/>
        </pc:sldMkLst>
      </pc:sldChg>
    </pc:docChg>
  </pc:docChgLst>
  <pc:docChgLst>
    <pc:chgData name="Sam Sked" userId="b64f510c-3676-4d07-9f15-6dd32378249d" providerId="ADAL" clId="{F253C5BA-5E28-423F-B91A-FBE926AD3A44}"/>
    <pc:docChg chg="undo custSel modSld">
      <pc:chgData name="Sam Sked" userId="b64f510c-3676-4d07-9f15-6dd32378249d" providerId="ADAL" clId="{F253C5BA-5E28-423F-B91A-FBE926AD3A44}" dt="2024-02-28T14:22:34.249" v="205" actId="20577"/>
      <pc:docMkLst>
        <pc:docMk/>
      </pc:docMkLst>
      <pc:sldChg chg="addSp modSp mod">
        <pc:chgData name="Sam Sked" userId="b64f510c-3676-4d07-9f15-6dd32378249d" providerId="ADAL" clId="{F253C5BA-5E28-423F-B91A-FBE926AD3A44}" dt="2024-02-28T09:40:44.625" v="103" actId="108"/>
        <pc:sldMkLst>
          <pc:docMk/>
          <pc:sldMk cId="3553568196" sldId="325"/>
        </pc:sldMkLst>
        <pc:spChg chg="add mod">
          <ac:chgData name="Sam Sked" userId="b64f510c-3676-4d07-9f15-6dd32378249d" providerId="ADAL" clId="{F253C5BA-5E28-423F-B91A-FBE926AD3A44}" dt="2024-02-28T09:40:44.625" v="103" actId="108"/>
          <ac:spMkLst>
            <pc:docMk/>
            <pc:sldMk cId="3553568196" sldId="325"/>
            <ac:spMk id="2" creationId="{AD1074A0-6EC1-9368-7762-95F88DE30098}"/>
          </ac:spMkLst>
        </pc:spChg>
      </pc:sldChg>
      <pc:sldChg chg="modSp mod">
        <pc:chgData name="Sam Sked" userId="b64f510c-3676-4d07-9f15-6dd32378249d" providerId="ADAL" clId="{F253C5BA-5E28-423F-B91A-FBE926AD3A44}" dt="2024-02-28T14:22:34.249" v="205" actId="20577"/>
        <pc:sldMkLst>
          <pc:docMk/>
          <pc:sldMk cId="3719003420" sldId="344"/>
        </pc:sldMkLst>
        <pc:spChg chg="mod">
          <ac:chgData name="Sam Sked" userId="b64f510c-3676-4d07-9f15-6dd32378249d" providerId="ADAL" clId="{F253C5BA-5E28-423F-B91A-FBE926AD3A44}" dt="2024-02-28T14:22:34.249" v="205" actId="20577"/>
          <ac:spMkLst>
            <pc:docMk/>
            <pc:sldMk cId="3719003420" sldId="344"/>
            <ac:spMk id="4" creationId="{3403B79A-C9F5-D0E1-6CD7-1F46301C7DEA}"/>
          </ac:spMkLst>
        </pc:spChg>
      </pc:sldChg>
    </pc:docChg>
  </pc:docChgLst>
  <pc:docChgLst>
    <pc:chgData name="Emma Richardson" userId="S::emmarichardson@gateshead.gov.uk::40b5a1ab-a070-41b0-ab95-d1c011941413" providerId="AD" clId="Web-{17CEC58A-C455-42E0-832A-CD0867914EF9}"/>
    <pc:docChg chg="modSld">
      <pc:chgData name="Emma Richardson" userId="S::emmarichardson@gateshead.gov.uk::40b5a1ab-a070-41b0-ab95-d1c011941413" providerId="AD" clId="Web-{17CEC58A-C455-42E0-832A-CD0867914EF9}" dt="2024-02-26T17:02:40.605" v="18" actId="20577"/>
      <pc:docMkLst>
        <pc:docMk/>
      </pc:docMkLst>
      <pc:sldChg chg="modSp">
        <pc:chgData name="Emma Richardson" userId="S::emmarichardson@gateshead.gov.uk::40b5a1ab-a070-41b0-ab95-d1c011941413" providerId="AD" clId="Web-{17CEC58A-C455-42E0-832A-CD0867914EF9}" dt="2024-02-26T17:02:40.605" v="18" actId="20577"/>
        <pc:sldMkLst>
          <pc:docMk/>
          <pc:sldMk cId="1949219591" sldId="367"/>
        </pc:sldMkLst>
        <pc:spChg chg="mod">
          <ac:chgData name="Emma Richardson" userId="S::emmarichardson@gateshead.gov.uk::40b5a1ab-a070-41b0-ab95-d1c011941413" providerId="AD" clId="Web-{17CEC58A-C455-42E0-832A-CD0867914EF9}" dt="2024-02-26T17:02:40.605" v="18" actId="20577"/>
          <ac:spMkLst>
            <pc:docMk/>
            <pc:sldMk cId="1949219591" sldId="367"/>
            <ac:spMk id="4" creationId="{9CEBC2A7-3EBB-4DAE-982F-51757A50CB72}"/>
          </ac:spMkLst>
        </pc:spChg>
      </pc:sldChg>
    </pc:docChg>
  </pc:docChgLst>
  <pc:docChgLst>
    <pc:chgData name="Emma Richardson" userId="S::emmarichardson@gateshead.gov.uk::40b5a1ab-a070-41b0-ab95-d1c011941413" providerId="AD" clId="Web-{3782B3E9-AE58-4D22-B334-9C0C4940F867}"/>
    <pc:docChg chg="addSld modSld">
      <pc:chgData name="Emma Richardson" userId="S::emmarichardson@gateshead.gov.uk::40b5a1ab-a070-41b0-ab95-d1c011941413" providerId="AD" clId="Web-{3782B3E9-AE58-4D22-B334-9C0C4940F867}" dt="2024-02-26T17:01:24.737" v="398" actId="20577"/>
      <pc:docMkLst>
        <pc:docMk/>
      </pc:docMkLst>
      <pc:sldChg chg="modSp">
        <pc:chgData name="Emma Richardson" userId="S::emmarichardson@gateshead.gov.uk::40b5a1ab-a070-41b0-ab95-d1c011941413" providerId="AD" clId="Web-{3782B3E9-AE58-4D22-B334-9C0C4940F867}" dt="2024-02-26T17:01:24.737" v="398" actId="20577"/>
        <pc:sldMkLst>
          <pc:docMk/>
          <pc:sldMk cId="296716501" sldId="329"/>
        </pc:sldMkLst>
        <pc:spChg chg="mod">
          <ac:chgData name="Emma Richardson" userId="S::emmarichardson@gateshead.gov.uk::40b5a1ab-a070-41b0-ab95-d1c011941413" providerId="AD" clId="Web-{3782B3E9-AE58-4D22-B334-9C0C4940F867}" dt="2024-02-26T17:01:24.737" v="398" actId="20577"/>
          <ac:spMkLst>
            <pc:docMk/>
            <pc:sldMk cId="296716501" sldId="329"/>
            <ac:spMk id="14" creationId="{D5AA4E39-3E88-07A4-1E1D-27A9C82416BD}"/>
          </ac:spMkLst>
        </pc:spChg>
      </pc:sldChg>
      <pc:sldChg chg="addSp delSp modSp add replId">
        <pc:chgData name="Emma Richardson" userId="S::emmarichardson@gateshead.gov.uk::40b5a1ab-a070-41b0-ab95-d1c011941413" providerId="AD" clId="Web-{3782B3E9-AE58-4D22-B334-9C0C4940F867}" dt="2024-02-26T17:00:52.095" v="375" actId="1076"/>
        <pc:sldMkLst>
          <pc:docMk/>
          <pc:sldMk cId="1949219591" sldId="367"/>
        </pc:sldMkLst>
        <pc:spChg chg="del">
          <ac:chgData name="Emma Richardson" userId="S::emmarichardson@gateshead.gov.uk::40b5a1ab-a070-41b0-ab95-d1c011941413" providerId="AD" clId="Web-{3782B3E9-AE58-4D22-B334-9C0C4940F867}" dt="2024-02-26T16:57:32.414" v="249"/>
          <ac:spMkLst>
            <pc:docMk/>
            <pc:sldMk cId="1949219591" sldId="367"/>
            <ac:spMk id="3" creationId="{D7810CC8-1244-FBE5-73EF-6F19F90A5CF0}"/>
          </ac:spMkLst>
        </pc:spChg>
        <pc:spChg chg="mod">
          <ac:chgData name="Emma Richardson" userId="S::emmarichardson@gateshead.gov.uk::40b5a1ab-a070-41b0-ab95-d1c011941413" providerId="AD" clId="Web-{3782B3E9-AE58-4D22-B334-9C0C4940F867}" dt="2024-02-26T17:00:02.405" v="368" actId="20577"/>
          <ac:spMkLst>
            <pc:docMk/>
            <pc:sldMk cId="1949219591" sldId="367"/>
            <ac:spMk id="4" creationId="{9CEBC2A7-3EBB-4DAE-982F-51757A50CB72}"/>
          </ac:spMkLst>
        </pc:spChg>
        <pc:spChg chg="del">
          <ac:chgData name="Emma Richardson" userId="S::emmarichardson@gateshead.gov.uk::40b5a1ab-a070-41b0-ab95-d1c011941413" providerId="AD" clId="Web-{3782B3E9-AE58-4D22-B334-9C0C4940F867}" dt="2024-02-26T16:55:28.628" v="148"/>
          <ac:spMkLst>
            <pc:docMk/>
            <pc:sldMk cId="1949219591" sldId="367"/>
            <ac:spMk id="6" creationId="{466DF149-9B87-86BC-F828-B0E9EF52CCB1}"/>
          </ac:spMkLst>
        </pc:spChg>
        <pc:spChg chg="add mod">
          <ac:chgData name="Emma Richardson" userId="S::emmarichardson@gateshead.gov.uk::40b5a1ab-a070-41b0-ab95-d1c011941413" providerId="AD" clId="Web-{3782B3E9-AE58-4D22-B334-9C0C4940F867}" dt="2024-02-26T16:59:42.326" v="345" actId="14100"/>
          <ac:spMkLst>
            <pc:docMk/>
            <pc:sldMk cId="1949219591" sldId="367"/>
            <ac:spMk id="11" creationId="{B49D7A2E-7052-7F75-7D49-671203B61403}"/>
          </ac:spMkLst>
        </pc:spChg>
        <pc:spChg chg="add mod">
          <ac:chgData name="Emma Richardson" userId="S::emmarichardson@gateshead.gov.uk::40b5a1ab-a070-41b0-ab95-d1c011941413" providerId="AD" clId="Web-{3782B3E9-AE58-4D22-B334-9C0C4940F867}" dt="2024-02-26T16:59:30.107" v="344" actId="20577"/>
          <ac:spMkLst>
            <pc:docMk/>
            <pc:sldMk cId="1949219591" sldId="367"/>
            <ac:spMk id="12" creationId="{D2B87DD4-5F42-2FB3-0AE9-1E344A5B36C9}"/>
          </ac:spMkLst>
        </pc:spChg>
        <pc:spChg chg="del mod">
          <ac:chgData name="Emma Richardson" userId="S::emmarichardson@gateshead.gov.uk::40b5a1ab-a070-41b0-ab95-d1c011941413" providerId="AD" clId="Web-{3782B3E9-AE58-4D22-B334-9C0C4940F867}" dt="2024-02-26T16:52:49.152" v="52"/>
          <ac:spMkLst>
            <pc:docMk/>
            <pc:sldMk cId="1949219591" sldId="367"/>
            <ac:spMk id="14" creationId="{D5AA4E39-3E88-07A4-1E1D-27A9C82416BD}"/>
          </ac:spMkLst>
        </pc:spChg>
        <pc:spChg chg="add del mod">
          <ac:chgData name="Emma Richardson" userId="S::emmarichardson@gateshead.gov.uk::40b5a1ab-a070-41b0-ab95-d1c011941413" providerId="AD" clId="Web-{3782B3E9-AE58-4D22-B334-9C0C4940F867}" dt="2024-02-26T16:57:40.446" v="250"/>
          <ac:spMkLst>
            <pc:docMk/>
            <pc:sldMk cId="1949219591" sldId="367"/>
            <ac:spMk id="15" creationId="{721F66AD-06EC-8A32-9890-69BEC134C5F2}"/>
          </ac:spMkLst>
        </pc:spChg>
        <pc:picChg chg="add mod">
          <ac:chgData name="Emma Richardson" userId="S::emmarichardson@gateshead.gov.uk::40b5a1ab-a070-41b0-ab95-d1c011941413" providerId="AD" clId="Web-{3782B3E9-AE58-4D22-B334-9C0C4940F867}" dt="2024-02-26T17:00:52.095" v="375" actId="1076"/>
          <ac:picMkLst>
            <pc:docMk/>
            <pc:sldMk cId="1949219591" sldId="367"/>
            <ac:picMk id="2" creationId="{7F6C3FCF-E4A8-04F0-C005-D3A3DCADBBBE}"/>
          </ac:picMkLst>
        </pc:picChg>
        <pc:picChg chg="add del mod">
          <ac:chgData name="Emma Richardson" userId="S::emmarichardson@gateshead.gov.uk::40b5a1ab-a070-41b0-ab95-d1c011941413" providerId="AD" clId="Web-{3782B3E9-AE58-4D22-B334-9C0C4940F867}" dt="2024-02-26T16:54:31.516" v="128"/>
          <ac:picMkLst>
            <pc:docMk/>
            <pc:sldMk cId="1949219591" sldId="367"/>
            <ac:picMk id="5" creationId="{D3EE2892-5DB7-FB46-4D67-9528CE798522}"/>
          </ac:picMkLst>
        </pc:picChg>
        <pc:picChg chg="del">
          <ac:chgData name="Emma Richardson" userId="S::emmarichardson@gateshead.gov.uk::40b5a1ab-a070-41b0-ab95-d1c011941413" providerId="AD" clId="Web-{3782B3E9-AE58-4D22-B334-9C0C4940F867}" dt="2024-02-26T16:54:54.454" v="135"/>
          <ac:picMkLst>
            <pc:docMk/>
            <pc:sldMk cId="1949219591" sldId="367"/>
            <ac:picMk id="7" creationId="{FDC8C27C-2A50-5150-A587-2BE51AED69D3}"/>
          </ac:picMkLst>
        </pc:picChg>
        <pc:picChg chg="add del mod">
          <ac:chgData name="Emma Richardson" userId="S::emmarichardson@gateshead.gov.uk::40b5a1ab-a070-41b0-ab95-d1c011941413" providerId="AD" clId="Web-{3782B3E9-AE58-4D22-B334-9C0C4940F867}" dt="2024-02-26T17:00:40.923" v="370"/>
          <ac:picMkLst>
            <pc:docMk/>
            <pc:sldMk cId="1949219591" sldId="367"/>
            <ac:picMk id="8" creationId="{6773D315-D406-061F-02AB-B8CEE0F7BD5A}"/>
          </ac:picMkLst>
        </pc:picChg>
        <pc:picChg chg="add mod">
          <ac:chgData name="Emma Richardson" userId="S::emmarichardson@gateshead.gov.uk::40b5a1ab-a070-41b0-ab95-d1c011941413" providerId="AD" clId="Web-{3782B3E9-AE58-4D22-B334-9C0C4940F867}" dt="2024-02-26T17:00:51.111" v="374" actId="1076"/>
          <ac:picMkLst>
            <pc:docMk/>
            <pc:sldMk cId="1949219591" sldId="367"/>
            <ac:picMk id="16" creationId="{163DC4E0-E5D3-2350-3F81-AB2545783866}"/>
          </ac:picMkLst>
        </pc:picChg>
        <pc:cxnChg chg="del">
          <ac:chgData name="Emma Richardson" userId="S::emmarichardson@gateshead.gov.uk::40b5a1ab-a070-41b0-ab95-d1c011941413" providerId="AD" clId="Web-{3782B3E9-AE58-4D22-B334-9C0C4940F867}" dt="2024-02-26T16:52:51.699" v="55"/>
          <ac:cxnSpMkLst>
            <pc:docMk/>
            <pc:sldMk cId="1949219591" sldId="367"/>
            <ac:cxnSpMk id="9" creationId="{D45DBAA1-EC91-488A-9011-FC0739990F64}"/>
          </ac:cxnSpMkLst>
        </pc:cxnChg>
      </pc:sldChg>
    </pc:docChg>
  </pc:docChgLst>
  <pc:docChgLst>
    <pc:chgData name="Helen Sutton" userId="24de8aa8-fc17-4d67-9a86-ccdac84cbda3" providerId="ADAL" clId="{2EC0D5D8-3365-4F57-93BE-F6C7D9640999}"/>
    <pc:docChg chg="undo custSel modSld">
      <pc:chgData name="Helen Sutton" userId="24de8aa8-fc17-4d67-9a86-ccdac84cbda3" providerId="ADAL" clId="{2EC0D5D8-3365-4F57-93BE-F6C7D9640999}" dt="2024-02-28T15:14:25.232" v="494" actId="404"/>
      <pc:docMkLst>
        <pc:docMk/>
      </pc:docMkLst>
      <pc:sldChg chg="modSp mod">
        <pc:chgData name="Helen Sutton" userId="24de8aa8-fc17-4d67-9a86-ccdac84cbda3" providerId="ADAL" clId="{2EC0D5D8-3365-4F57-93BE-F6C7D9640999}" dt="2024-02-28T15:14:25.232" v="494" actId="404"/>
        <pc:sldMkLst>
          <pc:docMk/>
          <pc:sldMk cId="3553568196" sldId="325"/>
        </pc:sldMkLst>
        <pc:spChg chg="mod">
          <ac:chgData name="Helen Sutton" userId="24de8aa8-fc17-4d67-9a86-ccdac84cbda3" providerId="ADAL" clId="{2EC0D5D8-3365-4F57-93BE-F6C7D9640999}" dt="2024-02-28T15:14:25.232" v="494" actId="404"/>
          <ac:spMkLst>
            <pc:docMk/>
            <pc:sldMk cId="3553568196" sldId="325"/>
            <ac:spMk id="2" creationId="{AD1074A0-6EC1-9368-7762-95F88DE30098}"/>
          </ac:spMkLst>
        </pc:spChg>
      </pc:sldChg>
      <pc:sldChg chg="addSp delSp modSp mod">
        <pc:chgData name="Helen Sutton" userId="24de8aa8-fc17-4d67-9a86-ccdac84cbda3" providerId="ADAL" clId="{2EC0D5D8-3365-4F57-93BE-F6C7D9640999}" dt="2024-02-28T13:47:12.476" v="378" actId="404"/>
        <pc:sldMkLst>
          <pc:docMk/>
          <pc:sldMk cId="3719003420" sldId="344"/>
        </pc:sldMkLst>
        <pc:spChg chg="mod">
          <ac:chgData name="Helen Sutton" userId="24de8aa8-fc17-4d67-9a86-ccdac84cbda3" providerId="ADAL" clId="{2EC0D5D8-3365-4F57-93BE-F6C7D9640999}" dt="2024-02-28T13:47:12.476" v="378" actId="404"/>
          <ac:spMkLst>
            <pc:docMk/>
            <pc:sldMk cId="3719003420" sldId="344"/>
            <ac:spMk id="4" creationId="{3403B79A-C9F5-D0E1-6CD7-1F46301C7DEA}"/>
          </ac:spMkLst>
        </pc:spChg>
        <pc:picChg chg="add del">
          <ac:chgData name="Helen Sutton" userId="24de8aa8-fc17-4d67-9a86-ccdac84cbda3" providerId="ADAL" clId="{2EC0D5D8-3365-4F57-93BE-F6C7D9640999}" dt="2024-02-28T13:46:58.197" v="372" actId="22"/>
          <ac:picMkLst>
            <pc:docMk/>
            <pc:sldMk cId="3719003420" sldId="344"/>
            <ac:picMk id="3" creationId="{0F73327D-3618-0F8C-8A27-AFA31CE4E25D}"/>
          </ac:picMkLst>
        </pc:picChg>
      </pc:sldChg>
    </pc:docChg>
  </pc:docChgLst>
  <pc:docChgLst>
    <pc:chgData name="Tracy Willumsen" userId="S::tracywillumsen@gateshead.gov.uk::4fd40c23-caca-4664-a6b6-3167228c2cb6" providerId="AD" clId="Web-{C59A14B0-CB9D-C7A4-EE01-BEF04CCC24BF}"/>
    <pc:docChg chg="addSld modSld sldOrd">
      <pc:chgData name="Tracy Willumsen" userId="S::tracywillumsen@gateshead.gov.uk::4fd40c23-caca-4664-a6b6-3167228c2cb6" providerId="AD" clId="Web-{C59A14B0-CB9D-C7A4-EE01-BEF04CCC24BF}" dt="2024-02-27T18:44:22.999" v="1399" actId="1076"/>
      <pc:docMkLst>
        <pc:docMk/>
      </pc:docMkLst>
      <pc:sldChg chg="modSp">
        <pc:chgData name="Tracy Willumsen" userId="S::tracywillumsen@gateshead.gov.uk::4fd40c23-caca-4664-a6b6-3167228c2cb6" providerId="AD" clId="Web-{C59A14B0-CB9D-C7A4-EE01-BEF04CCC24BF}" dt="2024-02-27T15:43:42.121" v="177" actId="1076"/>
        <pc:sldMkLst>
          <pc:docMk/>
          <pc:sldMk cId="296716501" sldId="329"/>
        </pc:sldMkLst>
        <pc:spChg chg="mod">
          <ac:chgData name="Tracy Willumsen" userId="S::tracywillumsen@gateshead.gov.uk::4fd40c23-caca-4664-a6b6-3167228c2cb6" providerId="AD" clId="Web-{C59A14B0-CB9D-C7A4-EE01-BEF04CCC24BF}" dt="2024-02-27T15:43:42.121" v="177" actId="1076"/>
          <ac:spMkLst>
            <pc:docMk/>
            <pc:sldMk cId="296716501" sldId="329"/>
            <ac:spMk id="14" creationId="{D5AA4E39-3E88-07A4-1E1D-27A9C82416BD}"/>
          </ac:spMkLst>
        </pc:spChg>
      </pc:sldChg>
      <pc:sldChg chg="addSp delSp modSp add ord replId">
        <pc:chgData name="Tracy Willumsen" userId="S::tracywillumsen@gateshead.gov.uk::4fd40c23-caca-4664-a6b6-3167228c2cb6" providerId="AD" clId="Web-{C59A14B0-CB9D-C7A4-EE01-BEF04CCC24BF}" dt="2024-02-27T18:00:44.977" v="449"/>
        <pc:sldMkLst>
          <pc:docMk/>
          <pc:sldMk cId="3297751763" sldId="371"/>
        </pc:sldMkLst>
        <pc:spChg chg="mod">
          <ac:chgData name="Tracy Willumsen" userId="S::tracywillumsen@gateshead.gov.uk::4fd40c23-caca-4664-a6b6-3167228c2cb6" providerId="AD" clId="Web-{C59A14B0-CB9D-C7A4-EE01-BEF04CCC24BF}" dt="2024-02-27T18:00:25.664" v="447" actId="1076"/>
          <ac:spMkLst>
            <pc:docMk/>
            <pc:sldMk cId="3297751763" sldId="371"/>
            <ac:spMk id="4" creationId="{9CEBC2A7-3EBB-4DAE-982F-51757A50CB72}"/>
          </ac:spMkLst>
        </pc:spChg>
        <pc:spChg chg="mod">
          <ac:chgData name="Tracy Willumsen" userId="S::tracywillumsen@gateshead.gov.uk::4fd40c23-caca-4664-a6b6-3167228c2cb6" providerId="AD" clId="Web-{C59A14B0-CB9D-C7A4-EE01-BEF04CCC24BF}" dt="2024-02-27T17:58:03.896" v="210" actId="20577"/>
          <ac:spMkLst>
            <pc:docMk/>
            <pc:sldMk cId="3297751763" sldId="371"/>
            <ac:spMk id="11" creationId="{B49D7A2E-7052-7F75-7D49-671203B61403}"/>
          </ac:spMkLst>
        </pc:spChg>
        <pc:picChg chg="add del mod">
          <ac:chgData name="Tracy Willumsen" userId="S::tracywillumsen@gateshead.gov.uk::4fd40c23-caca-4664-a6b6-3167228c2cb6" providerId="AD" clId="Web-{C59A14B0-CB9D-C7A4-EE01-BEF04CCC24BF}" dt="2024-02-27T17:55:46.393" v="206"/>
          <ac:picMkLst>
            <pc:docMk/>
            <pc:sldMk cId="3297751763" sldId="371"/>
            <ac:picMk id="2" creationId="{A7B478C0-094D-0837-D5D5-9BCA5777B299}"/>
          </ac:picMkLst>
        </pc:picChg>
        <pc:picChg chg="del">
          <ac:chgData name="Tracy Willumsen" userId="S::tracywillumsen@gateshead.gov.uk::4fd40c23-caca-4664-a6b6-3167228c2cb6" providerId="AD" clId="Web-{C59A14B0-CB9D-C7A4-EE01-BEF04CCC24BF}" dt="2024-02-27T17:55:40.112" v="203"/>
          <ac:picMkLst>
            <pc:docMk/>
            <pc:sldMk cId="3297751763" sldId="371"/>
            <ac:picMk id="3" creationId="{0EF0BDA6-A580-326A-7413-1D34B9E901F6}"/>
          </ac:picMkLst>
        </pc:picChg>
        <pc:picChg chg="del">
          <ac:chgData name="Tracy Willumsen" userId="S::tracywillumsen@gateshead.gov.uk::4fd40c23-caca-4664-a6b6-3167228c2cb6" providerId="AD" clId="Web-{C59A14B0-CB9D-C7A4-EE01-BEF04CCC24BF}" dt="2024-02-27T17:54:34.813" v="202"/>
          <ac:picMkLst>
            <pc:docMk/>
            <pc:sldMk cId="3297751763" sldId="371"/>
            <ac:picMk id="5" creationId="{CC8730C0-5321-0765-13BA-1236AE4F2520}"/>
          </ac:picMkLst>
        </pc:picChg>
        <pc:picChg chg="add mod">
          <ac:chgData name="Tracy Willumsen" userId="S::tracywillumsen@gateshead.gov.uk::4fd40c23-caca-4664-a6b6-3167228c2cb6" providerId="AD" clId="Web-{C59A14B0-CB9D-C7A4-EE01-BEF04CCC24BF}" dt="2024-02-27T18:00:36.993" v="448" actId="1076"/>
          <ac:picMkLst>
            <pc:docMk/>
            <pc:sldMk cId="3297751763" sldId="371"/>
            <ac:picMk id="6" creationId="{51E2B930-F616-FC9B-548C-9EAF69981428}"/>
          </ac:picMkLst>
        </pc:picChg>
        <pc:picChg chg="add">
          <ac:chgData name="Tracy Willumsen" userId="S::tracywillumsen@gateshead.gov.uk::4fd40c23-caca-4664-a6b6-3167228c2cb6" providerId="AD" clId="Web-{C59A14B0-CB9D-C7A4-EE01-BEF04CCC24BF}" dt="2024-02-27T18:00:44.977" v="449"/>
          <ac:picMkLst>
            <pc:docMk/>
            <pc:sldMk cId="3297751763" sldId="371"/>
            <ac:picMk id="8" creationId="{AF661625-19A0-D94E-236C-DB5FB4DC45F8}"/>
          </ac:picMkLst>
        </pc:picChg>
      </pc:sldChg>
      <pc:sldChg chg="addSp delSp modSp add">
        <pc:chgData name="Tracy Willumsen" userId="S::tracywillumsen@gateshead.gov.uk::4fd40c23-caca-4664-a6b6-3167228c2cb6" providerId="AD" clId="Web-{C59A14B0-CB9D-C7A4-EE01-BEF04CCC24BF}" dt="2024-02-27T18:02:43.886" v="487" actId="20577"/>
        <pc:sldMkLst>
          <pc:docMk/>
          <pc:sldMk cId="3701224498" sldId="373"/>
        </pc:sldMkLst>
        <pc:spChg chg="mod">
          <ac:chgData name="Tracy Willumsen" userId="S::tracywillumsen@gateshead.gov.uk::4fd40c23-caca-4664-a6b6-3167228c2cb6" providerId="AD" clId="Web-{C59A14B0-CB9D-C7A4-EE01-BEF04CCC24BF}" dt="2024-02-27T18:02:43.886" v="487" actId="20577"/>
          <ac:spMkLst>
            <pc:docMk/>
            <pc:sldMk cId="3701224498" sldId="373"/>
            <ac:spMk id="8" creationId="{86B929DB-852E-225C-653B-1C52C5F205BC}"/>
          </ac:spMkLst>
        </pc:spChg>
        <pc:picChg chg="add mod">
          <ac:chgData name="Tracy Willumsen" userId="S::tracywillumsen@gateshead.gov.uk::4fd40c23-caca-4664-a6b6-3167228c2cb6" providerId="AD" clId="Web-{C59A14B0-CB9D-C7A4-EE01-BEF04CCC24BF}" dt="2024-02-27T18:02:25.104" v="483" actId="1076"/>
          <ac:picMkLst>
            <pc:docMk/>
            <pc:sldMk cId="3701224498" sldId="373"/>
            <ac:picMk id="2" creationId="{76155773-2581-C650-4596-217F0BC92CFF}"/>
          </ac:picMkLst>
        </pc:picChg>
        <pc:picChg chg="del">
          <ac:chgData name="Tracy Willumsen" userId="S::tracywillumsen@gateshead.gov.uk::4fd40c23-caca-4664-a6b6-3167228c2cb6" providerId="AD" clId="Web-{C59A14B0-CB9D-C7A4-EE01-BEF04CCC24BF}" dt="2024-02-27T18:02:16.745" v="481"/>
          <ac:picMkLst>
            <pc:docMk/>
            <pc:sldMk cId="3701224498" sldId="373"/>
            <ac:picMk id="5" creationId="{1B1B6F84-E7FC-5893-08F1-5D2775C6888B}"/>
          </ac:picMkLst>
        </pc:picChg>
      </pc:sldChg>
      <pc:sldChg chg="addSp delSp modSp add replId">
        <pc:chgData name="Tracy Willumsen" userId="S::tracywillumsen@gateshead.gov.uk::4fd40c23-caca-4664-a6b6-3167228c2cb6" providerId="AD" clId="Web-{C59A14B0-CB9D-C7A4-EE01-BEF04CCC24BF}" dt="2024-02-27T18:08:44.690" v="572"/>
        <pc:sldMkLst>
          <pc:docMk/>
          <pc:sldMk cId="2816100581" sldId="375"/>
        </pc:sldMkLst>
        <pc:spChg chg="mod">
          <ac:chgData name="Tracy Willumsen" userId="S::tracywillumsen@gateshead.gov.uk::4fd40c23-caca-4664-a6b6-3167228c2cb6" providerId="AD" clId="Web-{C59A14B0-CB9D-C7A4-EE01-BEF04CCC24BF}" dt="2024-02-27T18:08:28.111" v="570" actId="20577"/>
          <ac:spMkLst>
            <pc:docMk/>
            <pc:sldMk cId="2816100581" sldId="375"/>
            <ac:spMk id="4" creationId="{9CEBC2A7-3EBB-4DAE-982F-51757A50CB72}"/>
          </ac:spMkLst>
        </pc:spChg>
        <pc:spChg chg="mod">
          <ac:chgData name="Tracy Willumsen" userId="S::tracywillumsen@gateshead.gov.uk::4fd40c23-caca-4664-a6b6-3167228c2cb6" providerId="AD" clId="Web-{C59A14B0-CB9D-C7A4-EE01-BEF04CCC24BF}" dt="2024-02-27T18:05:24.639" v="493" actId="20577"/>
          <ac:spMkLst>
            <pc:docMk/>
            <pc:sldMk cId="2816100581" sldId="375"/>
            <ac:spMk id="11" creationId="{B49D7A2E-7052-7F75-7D49-671203B61403}"/>
          </ac:spMkLst>
        </pc:spChg>
        <pc:picChg chg="add mod ord">
          <ac:chgData name="Tracy Willumsen" userId="S::tracywillumsen@gateshead.gov.uk::4fd40c23-caca-4664-a6b6-3167228c2cb6" providerId="AD" clId="Web-{C59A14B0-CB9D-C7A4-EE01-BEF04CCC24BF}" dt="2024-02-27T18:08:44.690" v="572"/>
          <ac:picMkLst>
            <pc:docMk/>
            <pc:sldMk cId="2816100581" sldId="375"/>
            <ac:picMk id="2" creationId="{D4826B71-E6C8-446C-3DFB-D56F3006A47D}"/>
          </ac:picMkLst>
        </pc:picChg>
        <pc:picChg chg="del">
          <ac:chgData name="Tracy Willumsen" userId="S::tracywillumsen@gateshead.gov.uk::4fd40c23-caca-4664-a6b6-3167228c2cb6" providerId="AD" clId="Web-{C59A14B0-CB9D-C7A4-EE01-BEF04CCC24BF}" dt="2024-02-27T18:05:11.904" v="489"/>
          <ac:picMkLst>
            <pc:docMk/>
            <pc:sldMk cId="2816100581" sldId="375"/>
            <ac:picMk id="6" creationId="{51E2B930-F616-FC9B-548C-9EAF69981428}"/>
          </ac:picMkLst>
        </pc:picChg>
      </pc:sldChg>
      <pc:sldChg chg="addSp delSp modSp add ord replId">
        <pc:chgData name="Tracy Willumsen" userId="S::tracywillumsen@gateshead.gov.uk::4fd40c23-caca-4664-a6b6-3167228c2cb6" providerId="AD" clId="Web-{C59A14B0-CB9D-C7A4-EE01-BEF04CCC24BF}" dt="2024-02-27T18:15:05.776" v="688" actId="20577"/>
        <pc:sldMkLst>
          <pc:docMk/>
          <pc:sldMk cId="4200417344" sldId="377"/>
        </pc:sldMkLst>
        <pc:spChg chg="mod">
          <ac:chgData name="Tracy Willumsen" userId="S::tracywillumsen@gateshead.gov.uk::4fd40c23-caca-4664-a6b6-3167228c2cb6" providerId="AD" clId="Web-{C59A14B0-CB9D-C7A4-EE01-BEF04CCC24BF}" dt="2024-02-27T18:15:05.776" v="688" actId="20577"/>
          <ac:spMkLst>
            <pc:docMk/>
            <pc:sldMk cId="4200417344" sldId="377"/>
            <ac:spMk id="4" creationId="{9CEBC2A7-3EBB-4DAE-982F-51757A50CB72}"/>
          </ac:spMkLst>
        </pc:spChg>
        <pc:spChg chg="mod">
          <ac:chgData name="Tracy Willumsen" userId="S::tracywillumsen@gateshead.gov.uk::4fd40c23-caca-4664-a6b6-3167228c2cb6" providerId="AD" clId="Web-{C59A14B0-CB9D-C7A4-EE01-BEF04CCC24BF}" dt="2024-02-27T18:14:51.932" v="680" actId="1076"/>
          <ac:spMkLst>
            <pc:docMk/>
            <pc:sldMk cId="4200417344" sldId="377"/>
            <ac:spMk id="11" creationId="{B49D7A2E-7052-7F75-7D49-671203B61403}"/>
          </ac:spMkLst>
        </pc:spChg>
        <pc:picChg chg="del">
          <ac:chgData name="Tracy Willumsen" userId="S::tracywillumsen@gateshead.gov.uk::4fd40c23-caca-4664-a6b6-3167228c2cb6" providerId="AD" clId="Web-{C59A14B0-CB9D-C7A4-EE01-BEF04CCC24BF}" dt="2024-02-27T18:09:56.941" v="608"/>
          <ac:picMkLst>
            <pc:docMk/>
            <pc:sldMk cId="4200417344" sldId="377"/>
            <ac:picMk id="2" creationId="{D4826B71-E6C8-446C-3DFB-D56F3006A47D}"/>
          </ac:picMkLst>
        </pc:picChg>
        <pc:picChg chg="add del mod">
          <ac:chgData name="Tracy Willumsen" userId="S::tracywillumsen@gateshead.gov.uk::4fd40c23-caca-4664-a6b6-3167228c2cb6" providerId="AD" clId="Web-{C59A14B0-CB9D-C7A4-EE01-BEF04CCC24BF}" dt="2024-02-27T18:10:27.786" v="610"/>
          <ac:picMkLst>
            <pc:docMk/>
            <pc:sldMk cId="4200417344" sldId="377"/>
            <ac:picMk id="3" creationId="{F4AEA6A5-E571-CDF3-7971-4F5E6EDA5C4F}"/>
          </ac:picMkLst>
        </pc:picChg>
        <pc:picChg chg="add del mod">
          <ac:chgData name="Tracy Willumsen" userId="S::tracywillumsen@gateshead.gov.uk::4fd40c23-caca-4664-a6b6-3167228c2cb6" providerId="AD" clId="Web-{C59A14B0-CB9D-C7A4-EE01-BEF04CCC24BF}" dt="2024-02-27T18:11:02.693" v="614"/>
          <ac:picMkLst>
            <pc:docMk/>
            <pc:sldMk cId="4200417344" sldId="377"/>
            <ac:picMk id="5" creationId="{C9DC86A4-0117-CF1D-4BB1-870E46525077}"/>
          </ac:picMkLst>
        </pc:picChg>
        <pc:picChg chg="add mod ord">
          <ac:chgData name="Tracy Willumsen" userId="S::tracywillumsen@gateshead.gov.uk::4fd40c23-caca-4664-a6b6-3167228c2cb6" providerId="AD" clId="Web-{C59A14B0-CB9D-C7A4-EE01-BEF04CCC24BF}" dt="2024-02-27T18:12:56.601" v="654"/>
          <ac:picMkLst>
            <pc:docMk/>
            <pc:sldMk cId="4200417344" sldId="377"/>
            <ac:picMk id="6" creationId="{C9A2E1E6-282E-86F1-7E34-3A24FD90A6D8}"/>
          </ac:picMkLst>
        </pc:picChg>
        <pc:picChg chg="add mod">
          <ac:chgData name="Tracy Willumsen" userId="S::tracywillumsen@gateshead.gov.uk::4fd40c23-caca-4664-a6b6-3167228c2cb6" providerId="AD" clId="Web-{C59A14B0-CB9D-C7A4-EE01-BEF04CCC24BF}" dt="2024-02-27T18:14:11.040" v="670" actId="1076"/>
          <ac:picMkLst>
            <pc:docMk/>
            <pc:sldMk cId="4200417344" sldId="377"/>
            <ac:picMk id="7" creationId="{236AD58B-ADD5-6BF8-5326-7118AB6163DA}"/>
          </ac:picMkLst>
        </pc:picChg>
      </pc:sldChg>
      <pc:sldChg chg="addSp delSp modSp add replId">
        <pc:chgData name="Tracy Willumsen" userId="S::tracywillumsen@gateshead.gov.uk::4fd40c23-caca-4664-a6b6-3167228c2cb6" providerId="AD" clId="Web-{C59A14B0-CB9D-C7A4-EE01-BEF04CCC24BF}" dt="2024-02-27T18:18:50.077" v="894" actId="20577"/>
        <pc:sldMkLst>
          <pc:docMk/>
          <pc:sldMk cId="1020232836" sldId="379"/>
        </pc:sldMkLst>
        <pc:spChg chg="mod">
          <ac:chgData name="Tracy Willumsen" userId="S::tracywillumsen@gateshead.gov.uk::4fd40c23-caca-4664-a6b6-3167228c2cb6" providerId="AD" clId="Web-{C59A14B0-CB9D-C7A4-EE01-BEF04CCC24BF}" dt="2024-02-27T18:18:50.077" v="894" actId="20577"/>
          <ac:spMkLst>
            <pc:docMk/>
            <pc:sldMk cId="1020232836" sldId="379"/>
            <ac:spMk id="4" creationId="{9CEBC2A7-3EBB-4DAE-982F-51757A50CB72}"/>
          </ac:spMkLst>
        </pc:spChg>
        <pc:spChg chg="mod">
          <ac:chgData name="Tracy Willumsen" userId="S::tracywillumsen@gateshead.gov.uk::4fd40c23-caca-4664-a6b6-3167228c2cb6" providerId="AD" clId="Web-{C59A14B0-CB9D-C7A4-EE01-BEF04CCC24BF}" dt="2024-02-27T18:16:57.481" v="708" actId="20577"/>
          <ac:spMkLst>
            <pc:docMk/>
            <pc:sldMk cId="1020232836" sldId="379"/>
            <ac:spMk id="11" creationId="{B49D7A2E-7052-7F75-7D49-671203B61403}"/>
          </ac:spMkLst>
        </pc:spChg>
        <pc:picChg chg="add mod ord">
          <ac:chgData name="Tracy Willumsen" userId="S::tracywillumsen@gateshead.gov.uk::4fd40c23-caca-4664-a6b6-3167228c2cb6" providerId="AD" clId="Web-{C59A14B0-CB9D-C7A4-EE01-BEF04CCC24BF}" dt="2024-02-27T18:17:32.279" v="756" actId="14100"/>
          <ac:picMkLst>
            <pc:docMk/>
            <pc:sldMk cId="1020232836" sldId="379"/>
            <ac:picMk id="2" creationId="{70B3573A-7752-CD2F-67C2-0F269D3C0A83}"/>
          </ac:picMkLst>
        </pc:picChg>
        <pc:picChg chg="del">
          <ac:chgData name="Tracy Willumsen" userId="S::tracywillumsen@gateshead.gov.uk::4fd40c23-caca-4664-a6b6-3167228c2cb6" providerId="AD" clId="Web-{C59A14B0-CB9D-C7A4-EE01-BEF04CCC24BF}" dt="2024-02-27T18:16:40.356" v="691"/>
          <ac:picMkLst>
            <pc:docMk/>
            <pc:sldMk cId="1020232836" sldId="379"/>
            <ac:picMk id="6" creationId="{C9A2E1E6-282E-86F1-7E34-3A24FD90A6D8}"/>
          </ac:picMkLst>
        </pc:picChg>
        <pc:picChg chg="del">
          <ac:chgData name="Tracy Willumsen" userId="S::tracywillumsen@gateshead.gov.uk::4fd40c23-caca-4664-a6b6-3167228c2cb6" providerId="AD" clId="Web-{C59A14B0-CB9D-C7A4-EE01-BEF04CCC24BF}" dt="2024-02-27T18:16:20.043" v="690"/>
          <ac:picMkLst>
            <pc:docMk/>
            <pc:sldMk cId="1020232836" sldId="379"/>
            <ac:picMk id="7" creationId="{236AD58B-ADD5-6BF8-5326-7118AB6163DA}"/>
          </ac:picMkLst>
        </pc:picChg>
      </pc:sldChg>
      <pc:sldChg chg="addSp delSp modSp add replId">
        <pc:chgData name="Tracy Willumsen" userId="S::tracywillumsen@gateshead.gov.uk::4fd40c23-caca-4664-a6b6-3167228c2cb6" providerId="AD" clId="Web-{C59A14B0-CB9D-C7A4-EE01-BEF04CCC24BF}" dt="2024-02-27T18:38:24.351" v="1309" actId="20577"/>
        <pc:sldMkLst>
          <pc:docMk/>
          <pc:sldMk cId="3629281465" sldId="380"/>
        </pc:sldMkLst>
        <pc:spChg chg="mod">
          <ac:chgData name="Tracy Willumsen" userId="S::tracywillumsen@gateshead.gov.uk::4fd40c23-caca-4664-a6b6-3167228c2cb6" providerId="AD" clId="Web-{C59A14B0-CB9D-C7A4-EE01-BEF04CCC24BF}" dt="2024-02-27T18:38:24.351" v="1309" actId="20577"/>
          <ac:spMkLst>
            <pc:docMk/>
            <pc:sldMk cId="3629281465" sldId="380"/>
            <ac:spMk id="4" creationId="{9CEBC2A7-3EBB-4DAE-982F-51757A50CB72}"/>
          </ac:spMkLst>
        </pc:spChg>
        <pc:spChg chg="mod">
          <ac:chgData name="Tracy Willumsen" userId="S::tracywillumsen@gateshead.gov.uk::4fd40c23-caca-4664-a6b6-3167228c2cb6" providerId="AD" clId="Web-{C59A14B0-CB9D-C7A4-EE01-BEF04CCC24BF}" dt="2024-02-27T18:29:03.480" v="900" actId="20577"/>
          <ac:spMkLst>
            <pc:docMk/>
            <pc:sldMk cId="3629281465" sldId="380"/>
            <ac:spMk id="11" creationId="{B49D7A2E-7052-7F75-7D49-671203B61403}"/>
          </ac:spMkLst>
        </pc:spChg>
        <pc:picChg chg="del">
          <ac:chgData name="Tracy Willumsen" userId="S::tracywillumsen@gateshead.gov.uk::4fd40c23-caca-4664-a6b6-3167228c2cb6" providerId="AD" clId="Web-{C59A14B0-CB9D-C7A4-EE01-BEF04CCC24BF}" dt="2024-02-27T18:35:16.066" v="1227"/>
          <ac:picMkLst>
            <pc:docMk/>
            <pc:sldMk cId="3629281465" sldId="380"/>
            <ac:picMk id="2" creationId="{70B3573A-7752-CD2F-67C2-0F269D3C0A83}"/>
          </ac:picMkLst>
        </pc:picChg>
        <pc:picChg chg="add del mod">
          <ac:chgData name="Tracy Willumsen" userId="S::tracywillumsen@gateshead.gov.uk::4fd40c23-caca-4664-a6b6-3167228c2cb6" providerId="AD" clId="Web-{C59A14B0-CB9D-C7A4-EE01-BEF04CCC24BF}" dt="2024-02-27T18:35:59.223" v="1230"/>
          <ac:picMkLst>
            <pc:docMk/>
            <pc:sldMk cId="3629281465" sldId="380"/>
            <ac:picMk id="3" creationId="{BA041D03-70FB-B34D-5EEC-E57A42DCA24A}"/>
          </ac:picMkLst>
        </pc:picChg>
        <pc:picChg chg="add del mod">
          <ac:chgData name="Tracy Willumsen" userId="S::tracywillumsen@gateshead.gov.uk::4fd40c23-caca-4664-a6b6-3167228c2cb6" providerId="AD" clId="Web-{C59A14B0-CB9D-C7A4-EE01-BEF04CCC24BF}" dt="2024-02-27T18:36:25.989" v="1234"/>
          <ac:picMkLst>
            <pc:docMk/>
            <pc:sldMk cId="3629281465" sldId="380"/>
            <ac:picMk id="5" creationId="{171D7AFE-A5A8-9882-8996-2E97393601CC}"/>
          </ac:picMkLst>
        </pc:picChg>
        <pc:picChg chg="add mod">
          <ac:chgData name="Tracy Willumsen" userId="S::tracywillumsen@gateshead.gov.uk::4fd40c23-caca-4664-a6b6-3167228c2cb6" providerId="AD" clId="Web-{C59A14B0-CB9D-C7A4-EE01-BEF04CCC24BF}" dt="2024-02-27T18:36:33.958" v="1237" actId="14100"/>
          <ac:picMkLst>
            <pc:docMk/>
            <pc:sldMk cId="3629281465" sldId="380"/>
            <ac:picMk id="6" creationId="{9610D187-371F-8609-3482-8CC368F95203}"/>
          </ac:picMkLst>
        </pc:picChg>
      </pc:sldChg>
      <pc:sldChg chg="addSp delSp modSp add ord replId">
        <pc:chgData name="Tracy Willumsen" userId="S::tracywillumsen@gateshead.gov.uk::4fd40c23-caca-4664-a6b6-3167228c2cb6" providerId="AD" clId="Web-{C59A14B0-CB9D-C7A4-EE01-BEF04CCC24BF}" dt="2024-02-27T18:44:22.999" v="1399" actId="1076"/>
        <pc:sldMkLst>
          <pc:docMk/>
          <pc:sldMk cId="1757060130" sldId="381"/>
        </pc:sldMkLst>
        <pc:spChg chg="mod">
          <ac:chgData name="Tracy Willumsen" userId="S::tracywillumsen@gateshead.gov.uk::4fd40c23-caca-4664-a6b6-3167228c2cb6" providerId="AD" clId="Web-{C59A14B0-CB9D-C7A4-EE01-BEF04CCC24BF}" dt="2024-02-27T18:44:22.999" v="1399" actId="1076"/>
          <ac:spMkLst>
            <pc:docMk/>
            <pc:sldMk cId="1757060130" sldId="381"/>
            <ac:spMk id="4" creationId="{9CEBC2A7-3EBB-4DAE-982F-51757A50CB72}"/>
          </ac:spMkLst>
        </pc:spChg>
        <pc:spChg chg="mod">
          <ac:chgData name="Tracy Willumsen" userId="S::tracywillumsen@gateshead.gov.uk::4fd40c23-caca-4664-a6b6-3167228c2cb6" providerId="AD" clId="Web-{C59A14B0-CB9D-C7A4-EE01-BEF04CCC24BF}" dt="2024-02-27T18:41:43.089" v="1379" actId="1076"/>
          <ac:spMkLst>
            <pc:docMk/>
            <pc:sldMk cId="1757060130" sldId="381"/>
            <ac:spMk id="11" creationId="{B49D7A2E-7052-7F75-7D49-671203B61403}"/>
          </ac:spMkLst>
        </pc:spChg>
        <pc:picChg chg="add mod">
          <ac:chgData name="Tracy Willumsen" userId="S::tracywillumsen@gateshead.gov.uk::4fd40c23-caca-4664-a6b6-3167228c2cb6" providerId="AD" clId="Web-{C59A14B0-CB9D-C7A4-EE01-BEF04CCC24BF}" dt="2024-02-27T18:43:54.608" v="1383" actId="1076"/>
          <ac:picMkLst>
            <pc:docMk/>
            <pc:sldMk cId="1757060130" sldId="381"/>
            <ac:picMk id="2" creationId="{DC32E9EC-7306-E089-583F-D26124C4EBCB}"/>
          </ac:picMkLst>
        </pc:picChg>
        <pc:picChg chg="del">
          <ac:chgData name="Tracy Willumsen" userId="S::tracywillumsen@gateshead.gov.uk::4fd40c23-caca-4664-a6b6-3167228c2cb6" providerId="AD" clId="Web-{C59A14B0-CB9D-C7A4-EE01-BEF04CCC24BF}" dt="2024-02-27T18:41:20.651" v="1374"/>
          <ac:picMkLst>
            <pc:docMk/>
            <pc:sldMk cId="1757060130" sldId="381"/>
            <ac:picMk id="6" creationId="{51E2B930-F616-FC9B-548C-9EAF69981428}"/>
          </ac:picMkLst>
        </pc:picChg>
      </pc:sldChg>
    </pc:docChg>
  </pc:docChgLst>
  <pc:docChgLst>
    <pc:chgData name="David Bloomfield" userId="S::davidbloomfield@gateshead.gov.uk::f85d9f93-eee3-45fe-a5e5-e020bcb89123" providerId="AD" clId="Web-{683162C3-FF05-3934-0876-A1EAEF0D6EEA}"/>
    <pc:docChg chg="addSld modSld">
      <pc:chgData name="David Bloomfield" userId="S::davidbloomfield@gateshead.gov.uk::f85d9f93-eee3-45fe-a5e5-e020bcb89123" providerId="AD" clId="Web-{683162C3-FF05-3934-0876-A1EAEF0D6EEA}" dt="2024-02-27T18:24:23.569" v="474" actId="20577"/>
      <pc:docMkLst>
        <pc:docMk/>
      </pc:docMkLst>
      <pc:sldChg chg="modSp">
        <pc:chgData name="David Bloomfield" userId="S::davidbloomfield@gateshead.gov.uk::f85d9f93-eee3-45fe-a5e5-e020bcb89123" providerId="AD" clId="Web-{683162C3-FF05-3934-0876-A1EAEF0D6EEA}" dt="2024-02-27T18:24:23.569" v="474" actId="20577"/>
        <pc:sldMkLst>
          <pc:docMk/>
          <pc:sldMk cId="3719003420" sldId="344"/>
        </pc:sldMkLst>
        <pc:spChg chg="mod">
          <ac:chgData name="David Bloomfield" userId="S::davidbloomfield@gateshead.gov.uk::f85d9f93-eee3-45fe-a5e5-e020bcb89123" providerId="AD" clId="Web-{683162C3-FF05-3934-0876-A1EAEF0D6EEA}" dt="2024-02-27T18:24:23.569" v="474" actId="20577"/>
          <ac:spMkLst>
            <pc:docMk/>
            <pc:sldMk cId="3719003420" sldId="344"/>
            <ac:spMk id="4" creationId="{3403B79A-C9F5-D0E1-6CD7-1F46301C7DEA}"/>
          </ac:spMkLst>
        </pc:spChg>
      </pc:sldChg>
      <pc:sldChg chg="addSp modSp">
        <pc:chgData name="David Bloomfield" userId="S::davidbloomfield@gateshead.gov.uk::f85d9f93-eee3-45fe-a5e5-e020bcb89123" providerId="AD" clId="Web-{683162C3-FF05-3934-0876-A1EAEF0D6EEA}" dt="2024-02-27T17:57:24.367" v="129" actId="20577"/>
        <pc:sldMkLst>
          <pc:docMk/>
          <pc:sldMk cId="1756896303" sldId="364"/>
        </pc:sldMkLst>
        <pc:spChg chg="add mod">
          <ac:chgData name="David Bloomfield" userId="S::davidbloomfield@gateshead.gov.uk::f85d9f93-eee3-45fe-a5e5-e020bcb89123" providerId="AD" clId="Web-{683162C3-FF05-3934-0876-A1EAEF0D6EEA}" dt="2024-02-27T17:57:24.367" v="129" actId="20577"/>
          <ac:spMkLst>
            <pc:docMk/>
            <pc:sldMk cId="1756896303" sldId="364"/>
            <ac:spMk id="2" creationId="{CEE74A3B-6FFF-42F7-43F9-26993EE60D3E}"/>
          </ac:spMkLst>
        </pc:spChg>
      </pc:sldChg>
      <pc:sldChg chg="addSp delSp modSp add replId">
        <pc:chgData name="David Bloomfield" userId="S::davidbloomfield@gateshead.gov.uk::f85d9f93-eee3-45fe-a5e5-e020bcb89123" providerId="AD" clId="Web-{683162C3-FF05-3934-0876-A1EAEF0D6EEA}" dt="2024-02-27T18:03:53.862" v="242" actId="20577"/>
        <pc:sldMkLst>
          <pc:docMk/>
          <pc:sldMk cId="3135525478" sldId="372"/>
        </pc:sldMkLst>
        <pc:spChg chg="del">
          <ac:chgData name="David Bloomfield" userId="S::davidbloomfield@gateshead.gov.uk::f85d9f93-eee3-45fe-a5e5-e020bcb89123" providerId="AD" clId="Web-{683162C3-FF05-3934-0876-A1EAEF0D6EEA}" dt="2024-02-27T17:58:41.603" v="139"/>
          <ac:spMkLst>
            <pc:docMk/>
            <pc:sldMk cId="3135525478" sldId="372"/>
            <ac:spMk id="2" creationId="{CEE74A3B-6FFF-42F7-43F9-26993EE60D3E}"/>
          </ac:spMkLst>
        </pc:spChg>
        <pc:spChg chg="add mod">
          <ac:chgData name="David Bloomfield" userId="S::davidbloomfield@gateshead.gov.uk::f85d9f93-eee3-45fe-a5e5-e020bcb89123" providerId="AD" clId="Web-{683162C3-FF05-3934-0876-A1EAEF0D6EEA}" dt="2024-02-27T18:03:23.737" v="234" actId="20577"/>
          <ac:spMkLst>
            <pc:docMk/>
            <pc:sldMk cId="3135525478" sldId="372"/>
            <ac:spMk id="4" creationId="{8B0B7D2D-87C8-7AE1-AE16-0798BD1BBD56}"/>
          </ac:spMkLst>
        </pc:spChg>
        <pc:spChg chg="add mod">
          <ac:chgData name="David Bloomfield" userId="S::davidbloomfield@gateshead.gov.uk::f85d9f93-eee3-45fe-a5e5-e020bcb89123" providerId="AD" clId="Web-{683162C3-FF05-3934-0876-A1EAEF0D6EEA}" dt="2024-02-27T18:03:53.862" v="242" actId="20577"/>
          <ac:spMkLst>
            <pc:docMk/>
            <pc:sldMk cId="3135525478" sldId="372"/>
            <ac:spMk id="5" creationId="{BE961A55-AB89-B2B2-DEC8-5634C0A577C5}"/>
          </ac:spMkLst>
        </pc:spChg>
        <pc:spChg chg="del">
          <ac:chgData name="David Bloomfield" userId="S::davidbloomfield@gateshead.gov.uk::f85d9f93-eee3-45fe-a5e5-e020bcb89123" providerId="AD" clId="Web-{683162C3-FF05-3934-0876-A1EAEF0D6EEA}" dt="2024-02-27T17:58:37.431" v="138"/>
          <ac:spMkLst>
            <pc:docMk/>
            <pc:sldMk cId="3135525478" sldId="372"/>
            <ac:spMk id="8" creationId="{66C61E19-6720-5B5B-873C-1A45E6B40A73}"/>
          </ac:spMkLst>
        </pc:spChg>
        <pc:spChg chg="mod">
          <ac:chgData name="David Bloomfield" userId="S::davidbloomfield@gateshead.gov.uk::f85d9f93-eee3-45fe-a5e5-e020bcb89123" providerId="AD" clId="Web-{683162C3-FF05-3934-0876-A1EAEF0D6EEA}" dt="2024-02-27T18:00:20.403" v="141" actId="20577"/>
          <ac:spMkLst>
            <pc:docMk/>
            <pc:sldMk cId="3135525478" sldId="372"/>
            <ac:spMk id="12" creationId="{AB4C08FD-D5F0-5EF5-91C4-1A6D7C18DAA1}"/>
          </ac:spMkLst>
        </pc:spChg>
        <pc:picChg chg="add mod">
          <ac:chgData name="David Bloomfield" userId="S::davidbloomfield@gateshead.gov.uk::f85d9f93-eee3-45fe-a5e5-e020bcb89123" providerId="AD" clId="Web-{683162C3-FF05-3934-0876-A1EAEF0D6EEA}" dt="2024-02-27T18:01:34.155" v="179" actId="1076"/>
          <ac:picMkLst>
            <pc:docMk/>
            <pc:sldMk cId="3135525478" sldId="372"/>
            <ac:picMk id="3" creationId="{A11AA0BD-F711-742D-8DD6-A9CA6495B9D6}"/>
          </ac:picMkLst>
        </pc:picChg>
      </pc:sldChg>
      <pc:sldChg chg="addSp delSp modSp add replId">
        <pc:chgData name="David Bloomfield" userId="S::davidbloomfield@gateshead.gov.uk::f85d9f93-eee3-45fe-a5e5-e020bcb89123" providerId="AD" clId="Web-{683162C3-FF05-3934-0876-A1EAEF0D6EEA}" dt="2024-02-27T18:08:39.917" v="261" actId="20577"/>
        <pc:sldMkLst>
          <pc:docMk/>
          <pc:sldMk cId="1545252140" sldId="374"/>
        </pc:sldMkLst>
        <pc:spChg chg="mod">
          <ac:chgData name="David Bloomfield" userId="S::davidbloomfield@gateshead.gov.uk::f85d9f93-eee3-45fe-a5e5-e020bcb89123" providerId="AD" clId="Web-{683162C3-FF05-3934-0876-A1EAEF0D6EEA}" dt="2024-02-27T18:03:00.830" v="226" actId="14100"/>
          <ac:spMkLst>
            <pc:docMk/>
            <pc:sldMk cId="1545252140" sldId="374"/>
            <ac:spMk id="4" creationId="{8B0B7D2D-87C8-7AE1-AE16-0798BD1BBD56}"/>
          </ac:spMkLst>
        </pc:spChg>
        <pc:spChg chg="add mod">
          <ac:chgData name="David Bloomfield" userId="S::davidbloomfield@gateshead.gov.uk::f85d9f93-eee3-45fe-a5e5-e020bcb89123" providerId="AD" clId="Web-{683162C3-FF05-3934-0876-A1EAEF0D6EEA}" dt="2024-02-27T18:08:39.917" v="261" actId="20577"/>
          <ac:spMkLst>
            <pc:docMk/>
            <pc:sldMk cId="1545252140" sldId="374"/>
            <ac:spMk id="6" creationId="{1ACADB91-BBBB-EDA2-1C5D-23F3C6003B05}"/>
          </ac:spMkLst>
        </pc:spChg>
        <pc:spChg chg="mod">
          <ac:chgData name="David Bloomfield" userId="S::davidbloomfield@gateshead.gov.uk::f85d9f93-eee3-45fe-a5e5-e020bcb89123" providerId="AD" clId="Web-{683162C3-FF05-3934-0876-A1EAEF0D6EEA}" dt="2024-02-27T18:02:09" v="182" actId="20577"/>
          <ac:spMkLst>
            <pc:docMk/>
            <pc:sldMk cId="1545252140" sldId="374"/>
            <ac:spMk id="12" creationId="{AB4C08FD-D5F0-5EF5-91C4-1A6D7C18DAA1}"/>
          </ac:spMkLst>
        </pc:spChg>
        <pc:picChg chg="add mod">
          <ac:chgData name="David Bloomfield" userId="S::davidbloomfield@gateshead.gov.uk::f85d9f93-eee3-45fe-a5e5-e020bcb89123" providerId="AD" clId="Web-{683162C3-FF05-3934-0876-A1EAEF0D6EEA}" dt="2024-02-27T18:08:01.588" v="252" actId="1076"/>
          <ac:picMkLst>
            <pc:docMk/>
            <pc:sldMk cId="1545252140" sldId="374"/>
            <ac:picMk id="2" creationId="{8CCC5D45-FCFA-C266-BE5C-6493BA86DD12}"/>
          </ac:picMkLst>
        </pc:picChg>
        <pc:picChg chg="del">
          <ac:chgData name="David Bloomfield" userId="S::davidbloomfield@gateshead.gov.uk::f85d9f93-eee3-45fe-a5e5-e020bcb89123" providerId="AD" clId="Web-{683162C3-FF05-3934-0876-A1EAEF0D6EEA}" dt="2024-02-27T18:02:15.641" v="183"/>
          <ac:picMkLst>
            <pc:docMk/>
            <pc:sldMk cId="1545252140" sldId="374"/>
            <ac:picMk id="3" creationId="{A11AA0BD-F711-742D-8DD6-A9CA6495B9D6}"/>
          </ac:picMkLst>
        </pc:picChg>
        <pc:picChg chg="add mod">
          <ac:chgData name="David Bloomfield" userId="S::davidbloomfield@gateshead.gov.uk::f85d9f93-eee3-45fe-a5e5-e020bcb89123" providerId="AD" clId="Web-{683162C3-FF05-3934-0876-A1EAEF0D6EEA}" dt="2024-02-27T18:08:01.635" v="253" actId="1076"/>
          <ac:picMkLst>
            <pc:docMk/>
            <pc:sldMk cId="1545252140" sldId="374"/>
            <ac:picMk id="5" creationId="{32FE5C79-CA17-4186-1970-F2027BE0E838}"/>
          </ac:picMkLst>
        </pc:picChg>
      </pc:sldChg>
      <pc:sldChg chg="addSp delSp modSp add replId">
        <pc:chgData name="David Bloomfield" userId="S::davidbloomfield@gateshead.gov.uk::f85d9f93-eee3-45fe-a5e5-e020bcb89123" providerId="AD" clId="Web-{683162C3-FF05-3934-0876-A1EAEF0D6EEA}" dt="2024-02-27T18:12:14.705" v="309" actId="1076"/>
        <pc:sldMkLst>
          <pc:docMk/>
          <pc:sldMk cId="2904511445" sldId="376"/>
        </pc:sldMkLst>
        <pc:spChg chg="mod">
          <ac:chgData name="David Bloomfield" userId="S::davidbloomfield@gateshead.gov.uk::f85d9f93-eee3-45fe-a5e5-e020bcb89123" providerId="AD" clId="Web-{683162C3-FF05-3934-0876-A1EAEF0D6EEA}" dt="2024-02-27T18:10:38.796" v="301" actId="14100"/>
          <ac:spMkLst>
            <pc:docMk/>
            <pc:sldMk cId="2904511445" sldId="376"/>
            <ac:spMk id="4" creationId="{8B0B7D2D-87C8-7AE1-AE16-0798BD1BBD56}"/>
          </ac:spMkLst>
        </pc:spChg>
        <pc:spChg chg="add mod">
          <ac:chgData name="David Bloomfield" userId="S::davidbloomfield@gateshead.gov.uk::f85d9f93-eee3-45fe-a5e5-e020bcb89123" providerId="AD" clId="Web-{683162C3-FF05-3934-0876-A1EAEF0D6EEA}" dt="2024-02-27T18:12:14.705" v="309" actId="1076"/>
          <ac:spMkLst>
            <pc:docMk/>
            <pc:sldMk cId="2904511445" sldId="376"/>
            <ac:spMk id="9" creationId="{32DDAE24-18AE-1814-EFC9-B1C2E5FC11E7}"/>
          </ac:spMkLst>
        </pc:spChg>
        <pc:spChg chg="mod">
          <ac:chgData name="David Bloomfield" userId="S::davidbloomfield@gateshead.gov.uk::f85d9f93-eee3-45fe-a5e5-e020bcb89123" providerId="AD" clId="Web-{683162C3-FF05-3934-0876-A1EAEF0D6EEA}" dt="2024-02-27T18:09:06.324" v="266" actId="20577"/>
          <ac:spMkLst>
            <pc:docMk/>
            <pc:sldMk cId="2904511445" sldId="376"/>
            <ac:spMk id="12" creationId="{AB4C08FD-D5F0-5EF5-91C4-1A6D7C18DAA1}"/>
          </ac:spMkLst>
        </pc:spChg>
        <pc:picChg chg="del">
          <ac:chgData name="David Bloomfield" userId="S::davidbloomfield@gateshead.gov.uk::f85d9f93-eee3-45fe-a5e5-e020bcb89123" providerId="AD" clId="Web-{683162C3-FF05-3934-0876-A1EAEF0D6EEA}" dt="2024-02-27T18:09:13.153" v="268"/>
          <ac:picMkLst>
            <pc:docMk/>
            <pc:sldMk cId="2904511445" sldId="376"/>
            <ac:picMk id="2" creationId="{8CCC5D45-FCFA-C266-BE5C-6493BA86DD12}"/>
          </ac:picMkLst>
        </pc:picChg>
        <pc:picChg chg="add mod ord">
          <ac:chgData name="David Bloomfield" userId="S::davidbloomfield@gateshead.gov.uk::f85d9f93-eee3-45fe-a5e5-e020bcb89123" providerId="AD" clId="Web-{683162C3-FF05-3934-0876-A1EAEF0D6EEA}" dt="2024-02-27T18:11:58.079" v="308"/>
          <ac:picMkLst>
            <pc:docMk/>
            <pc:sldMk cId="2904511445" sldId="376"/>
            <ac:picMk id="3" creationId="{2DB07FE4-3DEB-BA10-97F5-58B96A9A7408}"/>
          </ac:picMkLst>
        </pc:picChg>
        <pc:picChg chg="del">
          <ac:chgData name="David Bloomfield" userId="S::davidbloomfield@gateshead.gov.uk::f85d9f93-eee3-45fe-a5e5-e020bcb89123" providerId="AD" clId="Web-{683162C3-FF05-3934-0876-A1EAEF0D6EEA}" dt="2024-02-27T18:09:13.153" v="267"/>
          <ac:picMkLst>
            <pc:docMk/>
            <pc:sldMk cId="2904511445" sldId="376"/>
            <ac:picMk id="5" creationId="{32FE5C79-CA17-4186-1970-F2027BE0E838}"/>
          </ac:picMkLst>
        </pc:picChg>
        <pc:picChg chg="add mod">
          <ac:chgData name="David Bloomfield" userId="S::davidbloomfield@gateshead.gov.uk::f85d9f93-eee3-45fe-a5e5-e020bcb89123" providerId="AD" clId="Web-{683162C3-FF05-3934-0876-A1EAEF0D6EEA}" dt="2024-02-27T18:11:38.719" v="306" actId="1076"/>
          <ac:picMkLst>
            <pc:docMk/>
            <pc:sldMk cId="2904511445" sldId="376"/>
            <ac:picMk id="8" creationId="{D5EE2984-A4BC-4C14-1950-E1B94BEFBA21}"/>
          </ac:picMkLst>
        </pc:picChg>
      </pc:sldChg>
      <pc:sldChg chg="addSp delSp modSp add replId">
        <pc:chgData name="David Bloomfield" userId="S::davidbloomfield@gateshead.gov.uk::f85d9f93-eee3-45fe-a5e5-e020bcb89123" providerId="AD" clId="Web-{683162C3-FF05-3934-0876-A1EAEF0D6EEA}" dt="2024-02-27T18:20:22.359" v="434" actId="20577"/>
        <pc:sldMkLst>
          <pc:docMk/>
          <pc:sldMk cId="3959717353" sldId="378"/>
        </pc:sldMkLst>
        <pc:spChg chg="del">
          <ac:chgData name="David Bloomfield" userId="S::davidbloomfield@gateshead.gov.uk::f85d9f93-eee3-45fe-a5e5-e020bcb89123" providerId="AD" clId="Web-{683162C3-FF05-3934-0876-A1EAEF0D6EEA}" dt="2024-02-27T18:15:41.773" v="313"/>
          <ac:spMkLst>
            <pc:docMk/>
            <pc:sldMk cId="3959717353" sldId="378"/>
            <ac:spMk id="4" creationId="{8B0B7D2D-87C8-7AE1-AE16-0798BD1BBD56}"/>
          </ac:spMkLst>
        </pc:spChg>
        <pc:spChg chg="del">
          <ac:chgData name="David Bloomfield" userId="S::davidbloomfield@gateshead.gov.uk::f85d9f93-eee3-45fe-a5e5-e020bcb89123" providerId="AD" clId="Web-{683162C3-FF05-3934-0876-A1EAEF0D6EEA}" dt="2024-02-27T18:15:50.680" v="317"/>
          <ac:spMkLst>
            <pc:docMk/>
            <pc:sldMk cId="3959717353" sldId="378"/>
            <ac:spMk id="6" creationId="{1ACADB91-BBBB-EDA2-1C5D-23F3C6003B05}"/>
          </ac:spMkLst>
        </pc:spChg>
        <pc:spChg chg="del">
          <ac:chgData name="David Bloomfield" userId="S::davidbloomfield@gateshead.gov.uk::f85d9f93-eee3-45fe-a5e5-e020bcb89123" providerId="AD" clId="Web-{683162C3-FF05-3934-0876-A1EAEF0D6EEA}" dt="2024-02-27T18:15:47.023" v="316"/>
          <ac:spMkLst>
            <pc:docMk/>
            <pc:sldMk cId="3959717353" sldId="378"/>
            <ac:spMk id="9" creationId="{32DDAE24-18AE-1814-EFC9-B1C2E5FC11E7}"/>
          </ac:spMkLst>
        </pc:spChg>
        <pc:spChg chg="mod">
          <ac:chgData name="David Bloomfield" userId="S::davidbloomfield@gateshead.gov.uk::f85d9f93-eee3-45fe-a5e5-e020bcb89123" providerId="AD" clId="Web-{683162C3-FF05-3934-0876-A1EAEF0D6EEA}" dt="2024-02-27T18:15:31.961" v="312" actId="20577"/>
          <ac:spMkLst>
            <pc:docMk/>
            <pc:sldMk cId="3959717353" sldId="378"/>
            <ac:spMk id="12" creationId="{AB4C08FD-D5F0-5EF5-91C4-1A6D7C18DAA1}"/>
          </ac:spMkLst>
        </pc:spChg>
        <pc:spChg chg="add mod">
          <ac:chgData name="David Bloomfield" userId="S::davidbloomfield@gateshead.gov.uk::f85d9f93-eee3-45fe-a5e5-e020bcb89123" providerId="AD" clId="Web-{683162C3-FF05-3934-0876-A1EAEF0D6EEA}" dt="2024-02-27T18:20:22.359" v="434" actId="20577"/>
          <ac:spMkLst>
            <pc:docMk/>
            <pc:sldMk cId="3959717353" sldId="378"/>
            <ac:spMk id="14" creationId="{A569770F-CD25-35E4-4806-CC2F78ACF21F}"/>
          </ac:spMkLst>
        </pc:spChg>
        <pc:picChg chg="add mod">
          <ac:chgData name="David Bloomfield" userId="S::davidbloomfield@gateshead.gov.uk::f85d9f93-eee3-45fe-a5e5-e020bcb89123" providerId="AD" clId="Web-{683162C3-FF05-3934-0876-A1EAEF0D6EEA}" dt="2024-02-27T18:16:57.807" v="322"/>
          <ac:picMkLst>
            <pc:docMk/>
            <pc:sldMk cId="3959717353" sldId="378"/>
            <ac:picMk id="2" creationId="{D2B15825-67D9-76CC-09CA-0E949FAD0F35}"/>
          </ac:picMkLst>
        </pc:picChg>
        <pc:picChg chg="del">
          <ac:chgData name="David Bloomfield" userId="S::davidbloomfield@gateshead.gov.uk::f85d9f93-eee3-45fe-a5e5-e020bcb89123" providerId="AD" clId="Web-{683162C3-FF05-3934-0876-A1EAEF0D6EEA}" dt="2024-02-27T18:15:44.492" v="315"/>
          <ac:picMkLst>
            <pc:docMk/>
            <pc:sldMk cId="3959717353" sldId="378"/>
            <ac:picMk id="3" creationId="{2DB07FE4-3DEB-BA10-97F5-58B96A9A7408}"/>
          </ac:picMkLst>
        </pc:picChg>
        <pc:picChg chg="add mod">
          <ac:chgData name="David Bloomfield" userId="S::davidbloomfield@gateshead.gov.uk::f85d9f93-eee3-45fe-a5e5-e020bcb89123" providerId="AD" clId="Web-{683162C3-FF05-3934-0876-A1EAEF0D6EEA}" dt="2024-02-27T18:18:37.903" v="332" actId="1076"/>
          <ac:picMkLst>
            <pc:docMk/>
            <pc:sldMk cId="3959717353" sldId="378"/>
            <ac:picMk id="5" creationId="{E208DCCE-8C1E-5FC1-6A98-D3AEA8948186}"/>
          </ac:picMkLst>
        </pc:picChg>
        <pc:picChg chg="del">
          <ac:chgData name="David Bloomfield" userId="S::davidbloomfield@gateshead.gov.uk::f85d9f93-eee3-45fe-a5e5-e020bcb89123" providerId="AD" clId="Web-{683162C3-FF05-3934-0876-A1EAEF0D6EEA}" dt="2024-02-27T18:15:44.492" v="314"/>
          <ac:picMkLst>
            <pc:docMk/>
            <pc:sldMk cId="3959717353" sldId="378"/>
            <ac:picMk id="8" creationId="{D5EE2984-A4BC-4C14-1950-E1B94BEFBA21}"/>
          </ac:picMkLst>
        </pc:picChg>
        <pc:picChg chg="add del mod">
          <ac:chgData name="David Bloomfield" userId="S::davidbloomfield@gateshead.gov.uk::f85d9f93-eee3-45fe-a5e5-e020bcb89123" providerId="AD" clId="Web-{683162C3-FF05-3934-0876-A1EAEF0D6EEA}" dt="2024-02-27T18:19:04.295" v="334"/>
          <ac:picMkLst>
            <pc:docMk/>
            <pc:sldMk cId="3959717353" sldId="378"/>
            <ac:picMk id="10" creationId="{39F88A04-F365-1B60-66B1-267273D5A56A}"/>
          </ac:picMkLst>
        </pc:picChg>
      </pc:sldChg>
    </pc:docChg>
  </pc:docChgLst>
  <pc:docChgLst>
    <pc:chgData name="Emma Richardson" userId="S::emmarichardson@gateshead.gov.uk::40b5a1ab-a070-41b0-ab95-d1c011941413" providerId="AD" clId="Web-{9675DCFF-E8FA-4B2D-8093-3FF70DD665E4}"/>
    <pc:docChg chg="delSld modSld">
      <pc:chgData name="Emma Richardson" userId="S::emmarichardson@gateshead.gov.uk::40b5a1ab-a070-41b0-ab95-d1c011941413" providerId="AD" clId="Web-{9675DCFF-E8FA-4B2D-8093-3FF70DD665E4}" dt="2024-02-27T18:12:10.903" v="112" actId="20577"/>
      <pc:docMkLst>
        <pc:docMk/>
      </pc:docMkLst>
      <pc:sldChg chg="modSp">
        <pc:chgData name="Emma Richardson" userId="S::emmarichardson@gateshead.gov.uk::40b5a1ab-a070-41b0-ab95-d1c011941413" providerId="AD" clId="Web-{9675DCFF-E8FA-4B2D-8093-3FF70DD665E4}" dt="2024-02-27T18:12:10.903" v="112" actId="20577"/>
        <pc:sldMkLst>
          <pc:docMk/>
          <pc:sldMk cId="1103124602" sldId="368"/>
        </pc:sldMkLst>
        <pc:spChg chg="mod">
          <ac:chgData name="Emma Richardson" userId="S::emmarichardson@gateshead.gov.uk::40b5a1ab-a070-41b0-ab95-d1c011941413" providerId="AD" clId="Web-{9675DCFF-E8FA-4B2D-8093-3FF70DD665E4}" dt="2024-02-27T18:10:58.557" v="53" actId="20577"/>
          <ac:spMkLst>
            <pc:docMk/>
            <pc:sldMk cId="1103124602" sldId="368"/>
            <ac:spMk id="4" creationId="{9CEBC2A7-3EBB-4DAE-982F-51757A50CB72}"/>
          </ac:spMkLst>
        </pc:spChg>
        <pc:spChg chg="mod">
          <ac:chgData name="Emma Richardson" userId="S::emmarichardson@gateshead.gov.uk::40b5a1ab-a070-41b0-ab95-d1c011941413" providerId="AD" clId="Web-{9675DCFF-E8FA-4B2D-8093-3FF70DD665E4}" dt="2024-02-27T18:12:10.903" v="112" actId="20577"/>
          <ac:spMkLst>
            <pc:docMk/>
            <pc:sldMk cId="1103124602" sldId="368"/>
            <ac:spMk id="12" creationId="{D2B87DD4-5F42-2FB3-0AE9-1E344A5B36C9}"/>
          </ac:spMkLst>
        </pc:spChg>
        <pc:picChg chg="mod">
          <ac:chgData name="Emma Richardson" userId="S::emmarichardson@gateshead.gov.uk::40b5a1ab-a070-41b0-ab95-d1c011941413" providerId="AD" clId="Web-{9675DCFF-E8FA-4B2D-8093-3FF70DD665E4}" dt="2024-02-27T18:11:55.808" v="109" actId="1076"/>
          <ac:picMkLst>
            <pc:docMk/>
            <pc:sldMk cId="1103124602" sldId="368"/>
            <ac:picMk id="5" creationId="{202502CF-5922-D256-6977-38192CF7BA9E}"/>
          </ac:picMkLst>
        </pc:picChg>
        <pc:picChg chg="mod">
          <ac:chgData name="Emma Richardson" userId="S::emmarichardson@gateshead.gov.uk::40b5a1ab-a070-41b0-ab95-d1c011941413" providerId="AD" clId="Web-{9675DCFF-E8FA-4B2D-8093-3FF70DD665E4}" dt="2024-02-27T18:11:51.824" v="107" actId="1076"/>
          <ac:picMkLst>
            <pc:docMk/>
            <pc:sldMk cId="1103124602" sldId="368"/>
            <ac:picMk id="7" creationId="{78A65995-7C02-0B47-ACFF-730005EF6738}"/>
          </ac:picMkLst>
        </pc:picChg>
      </pc:sldChg>
      <pc:sldChg chg="delSp modSp del">
        <pc:chgData name="Emma Richardson" userId="S::emmarichardson@gateshead.gov.uk::40b5a1ab-a070-41b0-ab95-d1c011941413" providerId="AD" clId="Web-{9675DCFF-E8FA-4B2D-8093-3FF70DD665E4}" dt="2024-02-27T18:07:58.176" v="4"/>
        <pc:sldMkLst>
          <pc:docMk/>
          <pc:sldMk cId="1309883305" sldId="369"/>
        </pc:sldMkLst>
        <pc:picChg chg="mod">
          <ac:chgData name="Emma Richardson" userId="S::emmarichardson@gateshead.gov.uk::40b5a1ab-a070-41b0-ab95-d1c011941413" providerId="AD" clId="Web-{9675DCFF-E8FA-4B2D-8093-3FF70DD665E4}" dt="2024-02-27T18:07:45.863" v="0" actId="1076"/>
          <ac:picMkLst>
            <pc:docMk/>
            <pc:sldMk cId="1309883305" sldId="369"/>
            <ac:picMk id="2" creationId="{A7125AAA-9C30-3152-92C8-E66AD64FF550}"/>
          </ac:picMkLst>
        </pc:picChg>
        <pc:picChg chg="del">
          <ac:chgData name="Emma Richardson" userId="S::emmarichardson@gateshead.gov.uk::40b5a1ab-a070-41b0-ab95-d1c011941413" providerId="AD" clId="Web-{9675DCFF-E8FA-4B2D-8093-3FF70DD665E4}" dt="2024-02-27T18:07:55.098" v="3"/>
          <ac:picMkLst>
            <pc:docMk/>
            <pc:sldMk cId="1309883305" sldId="369"/>
            <ac:picMk id="5" creationId="{202502CF-5922-D256-6977-38192CF7BA9E}"/>
          </ac:picMkLst>
        </pc:picChg>
        <pc:picChg chg="mod">
          <ac:chgData name="Emma Richardson" userId="S::emmarichardson@gateshead.gov.uk::40b5a1ab-a070-41b0-ab95-d1c011941413" providerId="AD" clId="Web-{9675DCFF-E8FA-4B2D-8093-3FF70DD665E4}" dt="2024-02-27T18:07:47.051" v="1" actId="1076"/>
          <ac:picMkLst>
            <pc:docMk/>
            <pc:sldMk cId="1309883305" sldId="369"/>
            <ac:picMk id="6" creationId="{E60ACA9C-69B5-BA9E-5466-BB40B13A8881}"/>
          </ac:picMkLst>
        </pc:picChg>
        <pc:picChg chg="del">
          <ac:chgData name="Emma Richardson" userId="S::emmarichardson@gateshead.gov.uk::40b5a1ab-a070-41b0-ab95-d1c011941413" providerId="AD" clId="Web-{9675DCFF-E8FA-4B2D-8093-3FF70DD665E4}" dt="2024-02-27T18:07:54.410" v="2"/>
          <ac:picMkLst>
            <pc:docMk/>
            <pc:sldMk cId="1309883305" sldId="369"/>
            <ac:picMk id="7" creationId="{DDAD066B-78A8-9792-5716-AA6E36258198}"/>
          </ac:picMkLst>
        </pc:picChg>
      </pc:sldChg>
      <pc:sldChg chg="modSp">
        <pc:chgData name="Emma Richardson" userId="S::emmarichardson@gateshead.gov.uk::40b5a1ab-a070-41b0-ab95-d1c011941413" providerId="AD" clId="Web-{9675DCFF-E8FA-4B2D-8093-3FF70DD665E4}" dt="2024-02-27T18:09:09.194" v="38" actId="20577"/>
        <pc:sldMkLst>
          <pc:docMk/>
          <pc:sldMk cId="32475933" sldId="370"/>
        </pc:sldMkLst>
        <pc:spChg chg="mod">
          <ac:chgData name="Emma Richardson" userId="S::emmarichardson@gateshead.gov.uk::40b5a1ab-a070-41b0-ab95-d1c011941413" providerId="AD" clId="Web-{9675DCFF-E8FA-4B2D-8093-3FF70DD665E4}" dt="2024-02-27T18:09:09.194" v="38" actId="20577"/>
          <ac:spMkLst>
            <pc:docMk/>
            <pc:sldMk cId="32475933" sldId="370"/>
            <ac:spMk id="4" creationId="{9CEBC2A7-3EBB-4DAE-982F-51757A50CB72}"/>
          </ac:spMkLst>
        </pc:spChg>
      </pc:sldChg>
    </pc:docChg>
  </pc:docChgLst>
  <pc:docChgLst>
    <pc:chgData name="Emma Richardson" userId="S::emmarichardson@gateshead.gov.uk::40b5a1ab-a070-41b0-ab95-d1c011941413" providerId="AD" clId="Web-{41305F0D-B177-4778-B3C5-001F93BC082E}"/>
    <pc:docChg chg="addSld modSld">
      <pc:chgData name="Emma Richardson" userId="S::emmarichardson@gateshead.gov.uk::40b5a1ab-a070-41b0-ab95-d1c011941413" providerId="AD" clId="Web-{41305F0D-B177-4778-B3C5-001F93BC082E}" dt="2024-02-27T15:45:42.521" v="238" actId="20577"/>
      <pc:docMkLst>
        <pc:docMk/>
      </pc:docMkLst>
      <pc:sldChg chg="modSp">
        <pc:chgData name="Emma Richardson" userId="S::emmarichardson@gateshead.gov.uk::40b5a1ab-a070-41b0-ab95-d1c011941413" providerId="AD" clId="Web-{41305F0D-B177-4778-B3C5-001F93BC082E}" dt="2024-02-27T15:45:42.521" v="238" actId="20577"/>
        <pc:sldMkLst>
          <pc:docMk/>
          <pc:sldMk cId="296716501" sldId="329"/>
        </pc:sldMkLst>
        <pc:spChg chg="mod">
          <ac:chgData name="Emma Richardson" userId="S::emmarichardson@gateshead.gov.uk::40b5a1ab-a070-41b0-ab95-d1c011941413" providerId="AD" clId="Web-{41305F0D-B177-4778-B3C5-001F93BC082E}" dt="2024-02-27T15:45:42.521" v="238" actId="20577"/>
          <ac:spMkLst>
            <pc:docMk/>
            <pc:sldMk cId="296716501" sldId="329"/>
            <ac:spMk id="14" creationId="{D5AA4E39-3E88-07A4-1E1D-27A9C82416BD}"/>
          </ac:spMkLst>
        </pc:spChg>
      </pc:sldChg>
      <pc:sldChg chg="addSp delSp modSp add replId">
        <pc:chgData name="Emma Richardson" userId="S::emmarichardson@gateshead.gov.uk::40b5a1ab-a070-41b0-ab95-d1c011941413" providerId="AD" clId="Web-{41305F0D-B177-4778-B3C5-001F93BC082E}" dt="2024-02-27T15:44:56.223" v="176" actId="1076"/>
        <pc:sldMkLst>
          <pc:docMk/>
          <pc:sldMk cId="32475933" sldId="370"/>
        </pc:sldMkLst>
        <pc:spChg chg="mod">
          <ac:chgData name="Emma Richardson" userId="S::emmarichardson@gateshead.gov.uk::40b5a1ab-a070-41b0-ab95-d1c011941413" providerId="AD" clId="Web-{41305F0D-B177-4778-B3C5-001F93BC082E}" dt="2024-02-27T15:44:00.706" v="173" actId="20577"/>
          <ac:spMkLst>
            <pc:docMk/>
            <pc:sldMk cId="32475933" sldId="370"/>
            <ac:spMk id="4" creationId="{9CEBC2A7-3EBB-4DAE-982F-51757A50CB72}"/>
          </ac:spMkLst>
        </pc:spChg>
        <pc:spChg chg="mod">
          <ac:chgData name="Emma Richardson" userId="S::emmarichardson@gateshead.gov.uk::40b5a1ab-a070-41b0-ab95-d1c011941413" providerId="AD" clId="Web-{41305F0D-B177-4778-B3C5-001F93BC082E}" dt="2024-02-27T15:42:07.312" v="12" actId="20577"/>
          <ac:spMkLst>
            <pc:docMk/>
            <pc:sldMk cId="32475933" sldId="370"/>
            <ac:spMk id="11" creationId="{B49D7A2E-7052-7F75-7D49-671203B61403}"/>
          </ac:spMkLst>
        </pc:spChg>
        <pc:spChg chg="del mod">
          <ac:chgData name="Emma Richardson" userId="S::emmarichardson@gateshead.gov.uk::40b5a1ab-a070-41b0-ab95-d1c011941413" providerId="AD" clId="Web-{41305F0D-B177-4778-B3C5-001F93BC082E}" dt="2024-02-27T15:42:18.828" v="16"/>
          <ac:spMkLst>
            <pc:docMk/>
            <pc:sldMk cId="32475933" sldId="370"/>
            <ac:spMk id="12" creationId="{D2B87DD4-5F42-2FB3-0AE9-1E344A5B36C9}"/>
          </ac:spMkLst>
        </pc:spChg>
        <pc:picChg chg="del">
          <ac:chgData name="Emma Richardson" userId="S::emmarichardson@gateshead.gov.uk::40b5a1ab-a070-41b0-ab95-d1c011941413" providerId="AD" clId="Web-{41305F0D-B177-4778-B3C5-001F93BC082E}" dt="2024-02-27T15:41:56.749" v="4"/>
          <ac:picMkLst>
            <pc:docMk/>
            <pc:sldMk cId="32475933" sldId="370"/>
            <ac:picMk id="2" creationId="{7F6C3FCF-E4A8-04F0-C005-D3A3DCADBBBE}"/>
          </ac:picMkLst>
        </pc:picChg>
        <pc:picChg chg="add mod">
          <ac:chgData name="Emma Richardson" userId="S::emmarichardson@gateshead.gov.uk::40b5a1ab-a070-41b0-ab95-d1c011941413" providerId="AD" clId="Web-{41305F0D-B177-4778-B3C5-001F93BC082E}" dt="2024-02-27T15:42:12.109" v="14" actId="1076"/>
          <ac:picMkLst>
            <pc:docMk/>
            <pc:sldMk cId="32475933" sldId="370"/>
            <ac:picMk id="3" creationId="{0EF0BDA6-A580-326A-7413-1D34B9E901F6}"/>
          </ac:picMkLst>
        </pc:picChg>
        <pc:picChg chg="add mod">
          <ac:chgData name="Emma Richardson" userId="S::emmarichardson@gateshead.gov.uk::40b5a1ab-a070-41b0-ab95-d1c011941413" providerId="AD" clId="Web-{41305F0D-B177-4778-B3C5-001F93BC082E}" dt="2024-02-27T15:44:56.223" v="176" actId="1076"/>
          <ac:picMkLst>
            <pc:docMk/>
            <pc:sldMk cId="32475933" sldId="370"/>
            <ac:picMk id="5" creationId="{CC8730C0-5321-0765-13BA-1236AE4F2520}"/>
          </ac:picMkLst>
        </pc:picChg>
        <pc:picChg chg="del">
          <ac:chgData name="Emma Richardson" userId="S::emmarichardson@gateshead.gov.uk::40b5a1ab-a070-41b0-ab95-d1c011941413" providerId="AD" clId="Web-{41305F0D-B177-4778-B3C5-001F93BC082E}" dt="2024-02-27T15:41:55.468" v="2"/>
          <ac:picMkLst>
            <pc:docMk/>
            <pc:sldMk cId="32475933" sldId="370"/>
            <ac:picMk id="16" creationId="{163DC4E0-E5D3-2350-3F81-AB25457838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9BA9D-0BD4-1749-847F-F87D8611D87D}"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33E2A-BD3B-F743-A8AB-B483CECD30CF}" type="slidenum">
              <a:rPr lang="en-US" smtClean="0"/>
              <a:t>‹#›</a:t>
            </a:fld>
            <a:endParaRPr lang="en-US"/>
          </a:p>
        </p:txBody>
      </p:sp>
    </p:spTree>
    <p:extLst>
      <p:ext uri="{BB962C8B-B14F-4D97-AF65-F5344CB8AC3E}">
        <p14:creationId xmlns:p14="http://schemas.microsoft.com/office/powerpoint/2010/main" val="424304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a:t>
            </a:fld>
            <a:endParaRPr lang="en-US"/>
          </a:p>
        </p:txBody>
      </p:sp>
    </p:spTree>
    <p:extLst>
      <p:ext uri="{BB962C8B-B14F-4D97-AF65-F5344CB8AC3E}">
        <p14:creationId xmlns:p14="http://schemas.microsoft.com/office/powerpoint/2010/main" val="364862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11</a:t>
            </a:fld>
            <a:endParaRPr lang="en-US"/>
          </a:p>
        </p:txBody>
      </p:sp>
    </p:spTree>
    <p:extLst>
      <p:ext uri="{BB962C8B-B14F-4D97-AF65-F5344CB8AC3E}">
        <p14:creationId xmlns:p14="http://schemas.microsoft.com/office/powerpoint/2010/main" val="413913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12</a:t>
            </a:fld>
            <a:endParaRPr lang="en-US"/>
          </a:p>
        </p:txBody>
      </p:sp>
    </p:spTree>
    <p:extLst>
      <p:ext uri="{BB962C8B-B14F-4D97-AF65-F5344CB8AC3E}">
        <p14:creationId xmlns:p14="http://schemas.microsoft.com/office/powerpoint/2010/main" val="2392452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13</a:t>
            </a:fld>
            <a:endParaRPr lang="en-US"/>
          </a:p>
        </p:txBody>
      </p:sp>
    </p:spTree>
    <p:extLst>
      <p:ext uri="{BB962C8B-B14F-4D97-AF65-F5344CB8AC3E}">
        <p14:creationId xmlns:p14="http://schemas.microsoft.com/office/powerpoint/2010/main" val="259080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14</a:t>
            </a:fld>
            <a:endParaRPr lang="en-US"/>
          </a:p>
        </p:txBody>
      </p:sp>
    </p:spTree>
    <p:extLst>
      <p:ext uri="{BB962C8B-B14F-4D97-AF65-F5344CB8AC3E}">
        <p14:creationId xmlns:p14="http://schemas.microsoft.com/office/powerpoint/2010/main" val="419694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15</a:t>
            </a:fld>
            <a:endParaRPr lang="en-US"/>
          </a:p>
        </p:txBody>
      </p:sp>
    </p:spTree>
    <p:extLst>
      <p:ext uri="{BB962C8B-B14F-4D97-AF65-F5344CB8AC3E}">
        <p14:creationId xmlns:p14="http://schemas.microsoft.com/office/powerpoint/2010/main" val="461910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16</a:t>
            </a:fld>
            <a:endParaRPr lang="en-US"/>
          </a:p>
        </p:txBody>
      </p:sp>
    </p:spTree>
    <p:extLst>
      <p:ext uri="{BB962C8B-B14F-4D97-AF65-F5344CB8AC3E}">
        <p14:creationId xmlns:p14="http://schemas.microsoft.com/office/powerpoint/2010/main" val="618826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17</a:t>
            </a:fld>
            <a:endParaRPr lang="en-US"/>
          </a:p>
        </p:txBody>
      </p:sp>
    </p:spTree>
    <p:extLst>
      <p:ext uri="{BB962C8B-B14F-4D97-AF65-F5344CB8AC3E}">
        <p14:creationId xmlns:p14="http://schemas.microsoft.com/office/powerpoint/2010/main" val="383346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18</a:t>
            </a:fld>
            <a:endParaRPr lang="en-US"/>
          </a:p>
        </p:txBody>
      </p:sp>
    </p:spTree>
    <p:extLst>
      <p:ext uri="{BB962C8B-B14F-4D97-AF65-F5344CB8AC3E}">
        <p14:creationId xmlns:p14="http://schemas.microsoft.com/office/powerpoint/2010/main" val="3249890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19</a:t>
            </a:fld>
            <a:endParaRPr lang="en-US"/>
          </a:p>
        </p:txBody>
      </p:sp>
    </p:spTree>
    <p:extLst>
      <p:ext uri="{BB962C8B-B14F-4D97-AF65-F5344CB8AC3E}">
        <p14:creationId xmlns:p14="http://schemas.microsoft.com/office/powerpoint/2010/main" val="1862163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20</a:t>
            </a:fld>
            <a:endParaRPr lang="en-US"/>
          </a:p>
        </p:txBody>
      </p:sp>
    </p:spTree>
    <p:extLst>
      <p:ext uri="{BB962C8B-B14F-4D97-AF65-F5344CB8AC3E}">
        <p14:creationId xmlns:p14="http://schemas.microsoft.com/office/powerpoint/2010/main" val="384796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3</a:t>
            </a:fld>
            <a:endParaRPr lang="en-US"/>
          </a:p>
        </p:txBody>
      </p:sp>
    </p:spTree>
    <p:extLst>
      <p:ext uri="{BB962C8B-B14F-4D97-AF65-F5344CB8AC3E}">
        <p14:creationId xmlns:p14="http://schemas.microsoft.com/office/powerpoint/2010/main" val="2917760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21</a:t>
            </a:fld>
            <a:endParaRPr lang="en-US"/>
          </a:p>
        </p:txBody>
      </p:sp>
    </p:spTree>
    <p:extLst>
      <p:ext uri="{BB962C8B-B14F-4D97-AF65-F5344CB8AC3E}">
        <p14:creationId xmlns:p14="http://schemas.microsoft.com/office/powerpoint/2010/main" val="2966749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23</a:t>
            </a:fld>
            <a:endParaRPr lang="en-US"/>
          </a:p>
        </p:txBody>
      </p:sp>
    </p:spTree>
    <p:extLst>
      <p:ext uri="{BB962C8B-B14F-4D97-AF65-F5344CB8AC3E}">
        <p14:creationId xmlns:p14="http://schemas.microsoft.com/office/powerpoint/2010/main" val="271704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4</a:t>
            </a:fld>
            <a:endParaRPr lang="en-US"/>
          </a:p>
        </p:txBody>
      </p:sp>
    </p:spTree>
    <p:extLst>
      <p:ext uri="{BB962C8B-B14F-4D97-AF65-F5344CB8AC3E}">
        <p14:creationId xmlns:p14="http://schemas.microsoft.com/office/powerpoint/2010/main" val="144094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5</a:t>
            </a:fld>
            <a:endParaRPr lang="en-US"/>
          </a:p>
        </p:txBody>
      </p:sp>
    </p:spTree>
    <p:extLst>
      <p:ext uri="{BB962C8B-B14F-4D97-AF65-F5344CB8AC3E}">
        <p14:creationId xmlns:p14="http://schemas.microsoft.com/office/powerpoint/2010/main" val="120274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6</a:t>
            </a:fld>
            <a:endParaRPr lang="en-US"/>
          </a:p>
        </p:txBody>
      </p:sp>
    </p:spTree>
    <p:extLst>
      <p:ext uri="{BB962C8B-B14F-4D97-AF65-F5344CB8AC3E}">
        <p14:creationId xmlns:p14="http://schemas.microsoft.com/office/powerpoint/2010/main" val="359908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7</a:t>
            </a:fld>
            <a:endParaRPr lang="en-US"/>
          </a:p>
        </p:txBody>
      </p:sp>
    </p:spTree>
    <p:extLst>
      <p:ext uri="{BB962C8B-B14F-4D97-AF65-F5344CB8AC3E}">
        <p14:creationId xmlns:p14="http://schemas.microsoft.com/office/powerpoint/2010/main" val="61804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8</a:t>
            </a:fld>
            <a:endParaRPr lang="en-US"/>
          </a:p>
        </p:txBody>
      </p:sp>
    </p:spTree>
    <p:extLst>
      <p:ext uri="{BB962C8B-B14F-4D97-AF65-F5344CB8AC3E}">
        <p14:creationId xmlns:p14="http://schemas.microsoft.com/office/powerpoint/2010/main" val="418925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9</a:t>
            </a:fld>
            <a:endParaRPr lang="en-US"/>
          </a:p>
        </p:txBody>
      </p:sp>
    </p:spTree>
    <p:extLst>
      <p:ext uri="{BB962C8B-B14F-4D97-AF65-F5344CB8AC3E}">
        <p14:creationId xmlns:p14="http://schemas.microsoft.com/office/powerpoint/2010/main" val="151491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33E2A-BD3B-F743-A8AB-B483CECD30CF}" type="slidenum">
              <a:rPr lang="en-US" smtClean="0"/>
              <a:t>10</a:t>
            </a:fld>
            <a:endParaRPr lang="en-US"/>
          </a:p>
        </p:txBody>
      </p:sp>
    </p:spTree>
    <p:extLst>
      <p:ext uri="{BB962C8B-B14F-4D97-AF65-F5344CB8AC3E}">
        <p14:creationId xmlns:p14="http://schemas.microsoft.com/office/powerpoint/2010/main" val="209317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BA9A-C77A-4A67-8E59-10A352148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647837-D51B-494E-8C36-C96E6E9A7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C9F06-9132-4C02-8FC7-85BD52C77BC4}"/>
              </a:ext>
            </a:extLst>
          </p:cNvPr>
          <p:cNvSpPr>
            <a:spLocks noGrp="1"/>
          </p:cNvSpPr>
          <p:nvPr>
            <p:ph type="dt" sz="half" idx="10"/>
          </p:nvPr>
        </p:nvSpPr>
        <p:spPr/>
        <p:txBody>
          <a:bodyPr/>
          <a:lstStyle/>
          <a:p>
            <a:fld id="{E63E3622-1566-46DD-B4B8-2F4975B3D9F4}" type="datetimeFigureOut">
              <a:rPr lang="en-GB" smtClean="0"/>
              <a:t>28/02/2024</a:t>
            </a:fld>
            <a:endParaRPr lang="en-GB"/>
          </a:p>
        </p:txBody>
      </p:sp>
      <p:sp>
        <p:nvSpPr>
          <p:cNvPr id="5" name="Footer Placeholder 4">
            <a:extLst>
              <a:ext uri="{FF2B5EF4-FFF2-40B4-BE49-F238E27FC236}">
                <a16:creationId xmlns:a16="http://schemas.microsoft.com/office/drawing/2014/main" id="{95B5475D-0658-434F-AAC4-AB481ED26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2D60C-E629-4645-B416-BCEC73D3A1C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6326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9B9B-FBDA-4FAA-9EEE-75F35EA064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37CC32-6330-491F-A16D-A2C315F35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D25E8-1C1E-40E3-9FF2-AB8BE9AFEB7F}"/>
              </a:ext>
            </a:extLst>
          </p:cNvPr>
          <p:cNvSpPr>
            <a:spLocks noGrp="1"/>
          </p:cNvSpPr>
          <p:nvPr>
            <p:ph type="dt" sz="half" idx="10"/>
          </p:nvPr>
        </p:nvSpPr>
        <p:spPr/>
        <p:txBody>
          <a:bodyPr/>
          <a:lstStyle/>
          <a:p>
            <a:fld id="{E63E3622-1566-46DD-B4B8-2F4975B3D9F4}" type="datetimeFigureOut">
              <a:rPr lang="en-GB" smtClean="0"/>
              <a:t>28/02/2024</a:t>
            </a:fld>
            <a:endParaRPr lang="en-GB"/>
          </a:p>
        </p:txBody>
      </p:sp>
      <p:sp>
        <p:nvSpPr>
          <p:cNvPr id="5" name="Footer Placeholder 4">
            <a:extLst>
              <a:ext uri="{FF2B5EF4-FFF2-40B4-BE49-F238E27FC236}">
                <a16:creationId xmlns:a16="http://schemas.microsoft.com/office/drawing/2014/main" id="{560F2216-A6D8-452F-A681-D2B8E7C75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2024B7-5183-4904-8CD6-C1DF42DB83DB}"/>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7788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6F6057-81C4-4561-A4C1-ED7DBE7331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2202B9-65F7-4502-9841-2962250FF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29262-6F22-47A7-AF02-D68C7A1CD90E}"/>
              </a:ext>
            </a:extLst>
          </p:cNvPr>
          <p:cNvSpPr>
            <a:spLocks noGrp="1"/>
          </p:cNvSpPr>
          <p:nvPr>
            <p:ph type="dt" sz="half" idx="10"/>
          </p:nvPr>
        </p:nvSpPr>
        <p:spPr/>
        <p:txBody>
          <a:bodyPr/>
          <a:lstStyle/>
          <a:p>
            <a:fld id="{E63E3622-1566-46DD-B4B8-2F4975B3D9F4}" type="datetimeFigureOut">
              <a:rPr lang="en-GB" smtClean="0"/>
              <a:t>28/02/2024</a:t>
            </a:fld>
            <a:endParaRPr lang="en-GB"/>
          </a:p>
        </p:txBody>
      </p:sp>
      <p:sp>
        <p:nvSpPr>
          <p:cNvPr id="5" name="Footer Placeholder 4">
            <a:extLst>
              <a:ext uri="{FF2B5EF4-FFF2-40B4-BE49-F238E27FC236}">
                <a16:creationId xmlns:a16="http://schemas.microsoft.com/office/drawing/2014/main" id="{5CFC54C7-1DD7-4970-BA2E-2A2FA2B808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14F3C9-F560-48BC-8B1D-A3E0DD7659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4894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7C8EE-4BE3-416B-BC45-8591EDF4B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5EBA7E-1904-4981-AA77-0FF031991D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3059AB-5846-4A3C-82E7-F74C3E8B0D6B}"/>
              </a:ext>
            </a:extLst>
          </p:cNvPr>
          <p:cNvSpPr>
            <a:spLocks noGrp="1"/>
          </p:cNvSpPr>
          <p:nvPr>
            <p:ph type="dt" sz="half" idx="10"/>
          </p:nvPr>
        </p:nvSpPr>
        <p:spPr/>
        <p:txBody>
          <a:bodyPr/>
          <a:lstStyle/>
          <a:p>
            <a:fld id="{E63E3622-1566-46DD-B4B8-2F4975B3D9F4}" type="datetimeFigureOut">
              <a:rPr lang="en-GB" smtClean="0"/>
              <a:t>28/02/2024</a:t>
            </a:fld>
            <a:endParaRPr lang="en-GB"/>
          </a:p>
        </p:txBody>
      </p:sp>
      <p:sp>
        <p:nvSpPr>
          <p:cNvPr id="5" name="Footer Placeholder 4">
            <a:extLst>
              <a:ext uri="{FF2B5EF4-FFF2-40B4-BE49-F238E27FC236}">
                <a16:creationId xmlns:a16="http://schemas.microsoft.com/office/drawing/2014/main" id="{58D51B17-74ED-4EDB-BBDD-B5FDF2FDAC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8A594-5717-4584-BE0F-00D215923B62}"/>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252293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EBE9-E63F-4185-A3D0-17D3B8DC7B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67D69C-605F-4B60-8E66-7B11086FA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E05AD4-C00C-47E3-8FB2-9A554DBE2E2F}"/>
              </a:ext>
            </a:extLst>
          </p:cNvPr>
          <p:cNvSpPr>
            <a:spLocks noGrp="1"/>
          </p:cNvSpPr>
          <p:nvPr>
            <p:ph type="dt" sz="half" idx="10"/>
          </p:nvPr>
        </p:nvSpPr>
        <p:spPr/>
        <p:txBody>
          <a:bodyPr/>
          <a:lstStyle/>
          <a:p>
            <a:fld id="{E63E3622-1566-46DD-B4B8-2F4975B3D9F4}" type="datetimeFigureOut">
              <a:rPr lang="en-GB" smtClean="0"/>
              <a:t>28/02/2024</a:t>
            </a:fld>
            <a:endParaRPr lang="en-GB"/>
          </a:p>
        </p:txBody>
      </p:sp>
      <p:sp>
        <p:nvSpPr>
          <p:cNvPr id="5" name="Footer Placeholder 4">
            <a:extLst>
              <a:ext uri="{FF2B5EF4-FFF2-40B4-BE49-F238E27FC236}">
                <a16:creationId xmlns:a16="http://schemas.microsoft.com/office/drawing/2014/main" id="{DBB53643-E2D9-4E95-8EB7-8442B4143E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9FFAB-C409-4E3A-AFDD-34F6EE5CE4CD}"/>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359414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A9D9-A74F-4C68-8B46-2B8AAE30E3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278FDE-5819-4D48-98B4-1CC6BABD8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BBEA7-D7C0-47B7-B987-59E730B5D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CD3473-1E08-4D05-BFA8-9DA362B78FA0}"/>
              </a:ext>
            </a:extLst>
          </p:cNvPr>
          <p:cNvSpPr>
            <a:spLocks noGrp="1"/>
          </p:cNvSpPr>
          <p:nvPr>
            <p:ph type="dt" sz="half" idx="10"/>
          </p:nvPr>
        </p:nvSpPr>
        <p:spPr/>
        <p:txBody>
          <a:bodyPr/>
          <a:lstStyle/>
          <a:p>
            <a:fld id="{E63E3622-1566-46DD-B4B8-2F4975B3D9F4}" type="datetimeFigureOut">
              <a:rPr lang="en-GB" smtClean="0"/>
              <a:t>28/02/2024</a:t>
            </a:fld>
            <a:endParaRPr lang="en-GB"/>
          </a:p>
        </p:txBody>
      </p:sp>
      <p:sp>
        <p:nvSpPr>
          <p:cNvPr id="6" name="Footer Placeholder 5">
            <a:extLst>
              <a:ext uri="{FF2B5EF4-FFF2-40B4-BE49-F238E27FC236}">
                <a16:creationId xmlns:a16="http://schemas.microsoft.com/office/drawing/2014/main" id="{A61859B2-92B7-4042-8C99-52EBE2BD59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B7D988-0FDE-4544-A4C7-62159B5F84E8}"/>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9223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C36A-7045-43C1-8F0A-47CCADA2DA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1056E1-2FDB-48AA-8C84-829421BC9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6F92C-9358-41A6-9F0B-B9E0D60499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F77C71-BB7B-4350-90A4-31A138490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0A390-6899-4467-A98F-E136605A0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DBB77C-6916-4DE1-9B28-7571D7A9384E}"/>
              </a:ext>
            </a:extLst>
          </p:cNvPr>
          <p:cNvSpPr>
            <a:spLocks noGrp="1"/>
          </p:cNvSpPr>
          <p:nvPr>
            <p:ph type="dt" sz="half" idx="10"/>
          </p:nvPr>
        </p:nvSpPr>
        <p:spPr/>
        <p:txBody>
          <a:bodyPr/>
          <a:lstStyle/>
          <a:p>
            <a:fld id="{E63E3622-1566-46DD-B4B8-2F4975B3D9F4}" type="datetimeFigureOut">
              <a:rPr lang="en-GB" smtClean="0"/>
              <a:t>28/02/2024</a:t>
            </a:fld>
            <a:endParaRPr lang="en-GB"/>
          </a:p>
        </p:txBody>
      </p:sp>
      <p:sp>
        <p:nvSpPr>
          <p:cNvPr id="8" name="Footer Placeholder 7">
            <a:extLst>
              <a:ext uri="{FF2B5EF4-FFF2-40B4-BE49-F238E27FC236}">
                <a16:creationId xmlns:a16="http://schemas.microsoft.com/office/drawing/2014/main" id="{09BC9CA3-E59D-4F63-AAFB-9B74914B5D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73ABE4-F3E4-4C47-84DD-67C748D3E569}"/>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10159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6354-3E90-4DF9-9EBF-8273E31734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C258DC-C919-4925-AA79-1F26EC29D48B}"/>
              </a:ext>
            </a:extLst>
          </p:cNvPr>
          <p:cNvSpPr>
            <a:spLocks noGrp="1"/>
          </p:cNvSpPr>
          <p:nvPr>
            <p:ph type="dt" sz="half" idx="10"/>
          </p:nvPr>
        </p:nvSpPr>
        <p:spPr/>
        <p:txBody>
          <a:bodyPr/>
          <a:lstStyle/>
          <a:p>
            <a:fld id="{E63E3622-1566-46DD-B4B8-2F4975B3D9F4}" type="datetimeFigureOut">
              <a:rPr lang="en-GB" smtClean="0"/>
              <a:t>28/02/2024</a:t>
            </a:fld>
            <a:endParaRPr lang="en-GB"/>
          </a:p>
        </p:txBody>
      </p:sp>
      <p:sp>
        <p:nvSpPr>
          <p:cNvPr id="4" name="Footer Placeholder 3">
            <a:extLst>
              <a:ext uri="{FF2B5EF4-FFF2-40B4-BE49-F238E27FC236}">
                <a16:creationId xmlns:a16="http://schemas.microsoft.com/office/drawing/2014/main" id="{25395BF3-BC3B-4183-8699-85540616EB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966962-BDCC-4827-A3CE-9B7469C647EA}"/>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89766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DE9FC-699D-4CD3-910B-42F87815B507}"/>
              </a:ext>
            </a:extLst>
          </p:cNvPr>
          <p:cNvSpPr>
            <a:spLocks noGrp="1"/>
          </p:cNvSpPr>
          <p:nvPr>
            <p:ph type="dt" sz="half" idx="10"/>
          </p:nvPr>
        </p:nvSpPr>
        <p:spPr/>
        <p:txBody>
          <a:bodyPr/>
          <a:lstStyle/>
          <a:p>
            <a:fld id="{E63E3622-1566-46DD-B4B8-2F4975B3D9F4}" type="datetimeFigureOut">
              <a:rPr lang="en-GB" smtClean="0"/>
              <a:t>28/02/2024</a:t>
            </a:fld>
            <a:endParaRPr lang="en-GB"/>
          </a:p>
        </p:txBody>
      </p:sp>
      <p:sp>
        <p:nvSpPr>
          <p:cNvPr id="3" name="Footer Placeholder 2">
            <a:extLst>
              <a:ext uri="{FF2B5EF4-FFF2-40B4-BE49-F238E27FC236}">
                <a16:creationId xmlns:a16="http://schemas.microsoft.com/office/drawing/2014/main" id="{0FEA21A8-6F79-4D36-8E46-783D611D8D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FB1BCC-848D-41BA-AB45-178467A8D9C1}"/>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84585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E709-EB52-4A05-B926-42C35CE9F0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B3156C-D59F-4173-8E5D-1A8F9B9CC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EB0E7D-3180-48A3-88CB-D207B7BBA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069DE-BDC9-46EB-A1F9-17B8D98F4204}"/>
              </a:ext>
            </a:extLst>
          </p:cNvPr>
          <p:cNvSpPr>
            <a:spLocks noGrp="1"/>
          </p:cNvSpPr>
          <p:nvPr>
            <p:ph type="dt" sz="half" idx="10"/>
          </p:nvPr>
        </p:nvSpPr>
        <p:spPr/>
        <p:txBody>
          <a:bodyPr/>
          <a:lstStyle/>
          <a:p>
            <a:fld id="{E63E3622-1566-46DD-B4B8-2F4975B3D9F4}" type="datetimeFigureOut">
              <a:rPr lang="en-GB" smtClean="0"/>
              <a:t>28/02/2024</a:t>
            </a:fld>
            <a:endParaRPr lang="en-GB"/>
          </a:p>
        </p:txBody>
      </p:sp>
      <p:sp>
        <p:nvSpPr>
          <p:cNvPr id="6" name="Footer Placeholder 5">
            <a:extLst>
              <a:ext uri="{FF2B5EF4-FFF2-40B4-BE49-F238E27FC236}">
                <a16:creationId xmlns:a16="http://schemas.microsoft.com/office/drawing/2014/main" id="{033E4272-210E-49E8-BD2B-AC830BD1EB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A1E4A7-E41A-411D-9603-72BA0EF25034}"/>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424899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446C-2DDB-48C1-AC2C-04B24DE95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A8219F-E969-4B1B-B095-4DF89FA68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EB8440-B398-455A-9F81-E424FD11E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EE4AE-289C-42C2-95CC-FA729C36D777}"/>
              </a:ext>
            </a:extLst>
          </p:cNvPr>
          <p:cNvSpPr>
            <a:spLocks noGrp="1"/>
          </p:cNvSpPr>
          <p:nvPr>
            <p:ph type="dt" sz="half" idx="10"/>
          </p:nvPr>
        </p:nvSpPr>
        <p:spPr/>
        <p:txBody>
          <a:bodyPr/>
          <a:lstStyle/>
          <a:p>
            <a:fld id="{E63E3622-1566-46DD-B4B8-2F4975B3D9F4}" type="datetimeFigureOut">
              <a:rPr lang="en-GB" smtClean="0"/>
              <a:t>28/02/2024</a:t>
            </a:fld>
            <a:endParaRPr lang="en-GB"/>
          </a:p>
        </p:txBody>
      </p:sp>
      <p:sp>
        <p:nvSpPr>
          <p:cNvPr id="6" name="Footer Placeholder 5">
            <a:extLst>
              <a:ext uri="{FF2B5EF4-FFF2-40B4-BE49-F238E27FC236}">
                <a16:creationId xmlns:a16="http://schemas.microsoft.com/office/drawing/2014/main" id="{6FB4745C-BBB3-4297-BFFA-15700995B1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40C425-CC09-4715-9780-B19D4A94C650}"/>
              </a:ext>
            </a:extLst>
          </p:cNvPr>
          <p:cNvSpPr>
            <a:spLocks noGrp="1"/>
          </p:cNvSpPr>
          <p:nvPr>
            <p:ph type="sldNum" sz="quarter" idx="12"/>
          </p:nvPr>
        </p:nvSpPr>
        <p:spPr/>
        <p:txBody>
          <a:bodyPr/>
          <a:lstStyle/>
          <a:p>
            <a:fld id="{B05B643C-20DF-4476-882E-4D255A6CC187}" type="slidenum">
              <a:rPr lang="en-GB" smtClean="0"/>
              <a:t>‹#›</a:t>
            </a:fld>
            <a:endParaRPr lang="en-GB"/>
          </a:p>
        </p:txBody>
      </p:sp>
    </p:spTree>
    <p:extLst>
      <p:ext uri="{BB962C8B-B14F-4D97-AF65-F5344CB8AC3E}">
        <p14:creationId xmlns:p14="http://schemas.microsoft.com/office/powerpoint/2010/main" val="139187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7A140-9090-4E30-B6BF-F15CD0148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EB024E-C1E2-4471-9162-49C5B8AC2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CE3B1-A710-462F-B846-19E7FE45FF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E3622-1566-46DD-B4B8-2F4975B3D9F4}" type="datetimeFigureOut">
              <a:rPr lang="en-GB" smtClean="0"/>
              <a:t>28/02/2024</a:t>
            </a:fld>
            <a:endParaRPr lang="en-GB"/>
          </a:p>
        </p:txBody>
      </p:sp>
      <p:sp>
        <p:nvSpPr>
          <p:cNvPr id="5" name="Footer Placeholder 4">
            <a:extLst>
              <a:ext uri="{FF2B5EF4-FFF2-40B4-BE49-F238E27FC236}">
                <a16:creationId xmlns:a16="http://schemas.microsoft.com/office/drawing/2014/main" id="{02B16F04-FEF5-4E0E-BEC1-4DA0A9CE7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421BA7-AA30-44CA-B290-EA3AD0F69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B643C-20DF-4476-882E-4D255A6CC187}" type="slidenum">
              <a:rPr lang="en-GB" smtClean="0"/>
              <a:t>‹#›</a:t>
            </a:fld>
            <a:endParaRPr lang="en-GB"/>
          </a:p>
        </p:txBody>
      </p:sp>
    </p:spTree>
    <p:extLst>
      <p:ext uri="{BB962C8B-B14F-4D97-AF65-F5344CB8AC3E}">
        <p14:creationId xmlns:p14="http://schemas.microsoft.com/office/powerpoint/2010/main" val="821373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gatesheadsafeguarding.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safeguarding.ghc2-prp.gosshosted.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ateshead.gov.uk/budg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app.powerbi.com/groups/d852da29-8963-4101-a215-a111a6092ae3/reports/a8719b4f-e5be-437a-a9cb-eff213bbb199/ReportSection6576d01ccd9a8dd887f6?experience=power-bi" TargetMode="External"/><Relationship Id="rId3" Type="http://schemas.openxmlformats.org/officeDocument/2006/relationships/image" Target="../media/image3.png"/><Relationship Id="rId7" Type="http://schemas.openxmlformats.org/officeDocument/2006/relationships/hyperlink" Target="https://miro.com/app/board/uXjVNnglwM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viewerapp.engageprocess.com/?dId=c10d59af-3866-42c6-8358-4a4382c1cf27&amp;state=4" TargetMode="External"/><Relationship Id="rId5" Type="http://schemas.openxmlformats.org/officeDocument/2006/relationships/hyperlink" Target="https://viewerapp.engageprocess.com/?dId=a8e8dbfb-90ff-42cf-aae3-6f1b960cebc3&amp;state=4" TargetMode="External"/><Relationship Id="rId4" Type="http://schemas.openxmlformats.org/officeDocument/2006/relationships/hyperlink" Target="https://miro.com/app/board/uXjVNQsmQhc=/?share_link_id=635170630979"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ookerstudio.google.com/reporting/00f9538e-4472-451c-87f6-f93b66e1b37f/page/aKq8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jira.gossinteractive.com/secure/attachment/97602/Matomo%20analytics%20report.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afeguarding.ghc2-prp.gosshosted.com/"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gateshead.ghc2-dev.gosshosted.com/article/13543/Design-guidelines"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gateshead.ghc2-dev.gosshosted.com/article/13543/Design-guidelines"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gateshead.gov.uk/article/26939/Easter-2024-holiday-activities?view=map&amp;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uttered&#10;&#10;Description automatically generated">
            <a:extLst>
              <a:ext uri="{FF2B5EF4-FFF2-40B4-BE49-F238E27FC236}">
                <a16:creationId xmlns:a16="http://schemas.microsoft.com/office/drawing/2014/main" id="{18CA97BE-5531-84DB-970F-4E75E12EC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0841FB-07D5-45A3-B07F-6A2333F45387}"/>
              </a:ext>
            </a:extLst>
          </p:cNvPr>
          <p:cNvSpPr>
            <a:spLocks noGrp="1"/>
          </p:cNvSpPr>
          <p:nvPr>
            <p:ph type="ctrTitle"/>
          </p:nvPr>
        </p:nvSpPr>
        <p:spPr>
          <a:xfrm>
            <a:off x="480291" y="1122362"/>
            <a:ext cx="11194473" cy="2306638"/>
          </a:xfrm>
        </p:spPr>
        <p:txBody>
          <a:bodyPr>
            <a:normAutofit/>
          </a:bodyPr>
          <a:lstStyle/>
          <a:p>
            <a:r>
              <a:rPr lang="en-GB" sz="5400">
                <a:solidFill>
                  <a:srgbClr val="FFFFFF"/>
                </a:solidFill>
                <a:latin typeface="Segoe UI Semibold"/>
                <a:cs typeface="Segoe UI Semibold"/>
              </a:rPr>
              <a:t>Sprint 20</a:t>
            </a:r>
            <a:br>
              <a:rPr lang="en-GB" sz="5400">
                <a:latin typeface="Segoe UI Semibold" panose="020B0702040204020203" pitchFamily="34" charset="0"/>
                <a:cs typeface="Segoe UI Semibold" panose="020B0702040204020203" pitchFamily="34" charset="0"/>
              </a:rPr>
            </a:br>
            <a:r>
              <a:rPr lang="en-GB" sz="5400">
                <a:solidFill>
                  <a:srgbClr val="FFFFFF"/>
                </a:solidFill>
                <a:latin typeface="Segoe UI Semibold"/>
                <a:cs typeface="Segoe UI Semibold"/>
              </a:rPr>
              <a:t>Show and Tell</a:t>
            </a:r>
            <a:br>
              <a:rPr lang="en-GB" sz="5400">
                <a:solidFill>
                  <a:srgbClr val="FFFFFF"/>
                </a:solidFill>
                <a:latin typeface="Segoe UI Semibold"/>
                <a:cs typeface="Segoe UI Semibold"/>
              </a:rPr>
            </a:br>
            <a:r>
              <a:rPr lang="en-GB" sz="2400">
                <a:solidFill>
                  <a:srgbClr val="FFFFFF"/>
                </a:solidFill>
                <a:latin typeface="Segoe UI Semibold"/>
                <a:cs typeface="Segoe UI Semibold"/>
              </a:rPr>
              <a:t>28/02/2024</a:t>
            </a:r>
          </a:p>
        </p:txBody>
      </p:sp>
      <p:sp>
        <p:nvSpPr>
          <p:cNvPr id="3" name="Subtitle 2">
            <a:extLst>
              <a:ext uri="{FF2B5EF4-FFF2-40B4-BE49-F238E27FC236}">
                <a16:creationId xmlns:a16="http://schemas.microsoft.com/office/drawing/2014/main" id="{1587E5BE-A6D5-4FEB-B0F0-DF0137607DC0}"/>
              </a:ext>
            </a:extLst>
          </p:cNvPr>
          <p:cNvSpPr>
            <a:spLocks noGrp="1"/>
          </p:cNvSpPr>
          <p:nvPr>
            <p:ph type="subTitle" idx="1"/>
          </p:nvPr>
        </p:nvSpPr>
        <p:spPr>
          <a:xfrm>
            <a:off x="1524000" y="3740728"/>
            <a:ext cx="9144000" cy="1819564"/>
          </a:xfrm>
        </p:spPr>
        <p:txBody>
          <a:bodyPr vert="horz" lIns="91440" tIns="45720" rIns="91440" bIns="45720" rtlCol="0" anchor="t">
            <a:normAutofit/>
          </a:bodyPr>
          <a:lstStyle/>
          <a:p>
            <a:endParaRPr lang="en-GB">
              <a:latin typeface="Segoe UI Semibold"/>
              <a:cs typeface="Segoe UI Semibold"/>
            </a:endParaRPr>
          </a:p>
          <a:p>
            <a:r>
              <a:rPr lang="en-GB">
                <a:latin typeface="Segoe UI Semibold"/>
                <a:cs typeface="Segoe UI Semibold"/>
              </a:rPr>
              <a:t>C Squad</a:t>
            </a:r>
            <a:endParaRPr lang="en-GB">
              <a:latin typeface="Segoe UI Semibold" panose="020B0702040204020203" pitchFamily="34" charset="0"/>
              <a:cs typeface="Segoe UI Semibold" panose="020B0702040204020203" pitchFamily="34" charset="0"/>
            </a:endParaRPr>
          </a:p>
          <a:p>
            <a:r>
              <a:rPr lang="en-GB" sz="2000">
                <a:latin typeface="Segoe UI Semilight"/>
                <a:cs typeface="Segoe UI Semilight"/>
              </a:rPr>
              <a:t>Digital Team</a:t>
            </a:r>
          </a:p>
        </p:txBody>
      </p:sp>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65" y="5872020"/>
            <a:ext cx="1755124" cy="487534"/>
          </a:xfrm>
          <a:prstGeom prst="rect">
            <a:avLst/>
          </a:prstGeom>
        </p:spPr>
      </p:pic>
    </p:spTree>
    <p:extLst>
      <p:ext uri="{BB962C8B-B14F-4D97-AF65-F5344CB8AC3E}">
        <p14:creationId xmlns:p14="http://schemas.microsoft.com/office/powerpoint/2010/main" val="362187949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462221" y="1719156"/>
            <a:ext cx="6238828" cy="1205620"/>
          </a:xfrm>
        </p:spPr>
        <p:txBody>
          <a:bodyPr>
            <a:normAutofit fontScale="90000"/>
          </a:bodyPr>
          <a:lstStyle/>
          <a:p>
            <a:br>
              <a:rPr lang="en-GB" sz="1800">
                <a:latin typeface="Segoe UI Semibold"/>
                <a:cs typeface="Segoe UI Semibold"/>
              </a:rPr>
            </a:br>
            <a:br>
              <a:rPr lang="en-GB" sz="1800">
                <a:latin typeface="Segoe UI Semibold"/>
                <a:cs typeface="Segoe UI Semibold"/>
              </a:rPr>
            </a:br>
            <a:r>
              <a:rPr lang="en-GB" sz="1800">
                <a:latin typeface="Segoe UI Semibold"/>
                <a:cs typeface="Segoe UI Semibold"/>
              </a:rPr>
              <a:t>4 sports camps added to the booking system for Go Gateshead. </a:t>
            </a:r>
            <a:br>
              <a:rPr lang="en-GB" sz="1800">
                <a:latin typeface="Segoe UI Semibold"/>
                <a:cs typeface="Segoe UI Semibold"/>
              </a:rPr>
            </a:br>
            <a:br>
              <a:rPr lang="en-GB" sz="1800">
                <a:latin typeface="Segoe UI Semibold"/>
                <a:cs typeface="Segoe UI Semibold"/>
              </a:rPr>
            </a:br>
            <a:r>
              <a:rPr lang="en-GB" sz="1800">
                <a:latin typeface="Segoe UI Semibold"/>
                <a:cs typeface="Segoe UI Semibold"/>
              </a:rPr>
              <a:t>To be promoted to free school meals families by Mailchimp email on 29 Feb.</a:t>
            </a:r>
            <a:br>
              <a:rPr lang="en-GB" sz="1800">
                <a:latin typeface="Segoe UI Semibold"/>
                <a:cs typeface="Segoe UI Semibold"/>
              </a:rPr>
            </a:br>
            <a:br>
              <a:rPr lang="en-GB" sz="1800">
                <a:latin typeface="Segoe UI Semibold"/>
                <a:cs typeface="Segoe UI Semibold"/>
              </a:rPr>
            </a:br>
            <a:br>
              <a:rPr lang="en-GB" sz="1800">
                <a:latin typeface="Segoe UI Semibold"/>
                <a:cs typeface="Segoe UI Semibold"/>
              </a:rPr>
            </a:br>
            <a:endParaRPr lang="en-GB" sz="1800">
              <a:latin typeface="Segoe UI Semibold" panose="020B0702040204020203" pitchFamily="34" charset="0"/>
              <a:cs typeface="Segoe UI Semibold" panose="020B0702040204020203" pitchFamily="34" charset="0"/>
            </a:endParaRPr>
          </a:p>
        </p:txBody>
      </p:sp>
      <p:sp>
        <p:nvSpPr>
          <p:cNvPr id="11" name="Title 1">
            <a:extLst>
              <a:ext uri="{FF2B5EF4-FFF2-40B4-BE49-F238E27FC236}">
                <a16:creationId xmlns:a16="http://schemas.microsoft.com/office/drawing/2014/main" id="{B49D7A2E-7052-7F75-7D49-671203B61403}"/>
              </a:ext>
            </a:extLst>
          </p:cNvPr>
          <p:cNvSpPr txBox="1">
            <a:spLocks/>
          </p:cNvSpPr>
          <p:nvPr/>
        </p:nvSpPr>
        <p:spPr>
          <a:xfrm>
            <a:off x="468485" y="579367"/>
            <a:ext cx="5834096" cy="7097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Go Gateshead Brighten the Day Easter activities </a:t>
            </a:r>
            <a:endParaRPr lang="en-GB" sz="2800">
              <a:latin typeface="Segoe UI Semibold" panose="020B0702040204020203" pitchFamily="34" charset="0"/>
              <a:cs typeface="Segoe UI Semibold" panose="020B0702040204020203" pitchFamily="34" charset="0"/>
            </a:endParaRPr>
          </a:p>
        </p:txBody>
      </p:sp>
      <p:pic>
        <p:nvPicPr>
          <p:cNvPr id="3" name="Picture 2" descr="A screenshot of a computer&#10;&#10;Description automatically generated">
            <a:extLst>
              <a:ext uri="{FF2B5EF4-FFF2-40B4-BE49-F238E27FC236}">
                <a16:creationId xmlns:a16="http://schemas.microsoft.com/office/drawing/2014/main" id="{0EF0BDA6-A580-326A-7413-1D34B9E901F6}"/>
              </a:ext>
            </a:extLst>
          </p:cNvPr>
          <p:cNvPicPr>
            <a:picLocks noChangeAspect="1"/>
          </p:cNvPicPr>
          <p:nvPr/>
        </p:nvPicPr>
        <p:blipFill>
          <a:blip r:embed="rId3"/>
          <a:stretch>
            <a:fillRect/>
          </a:stretch>
        </p:blipFill>
        <p:spPr>
          <a:xfrm>
            <a:off x="6877848" y="258791"/>
            <a:ext cx="4877359" cy="6182265"/>
          </a:xfrm>
          <a:prstGeom prst="rect">
            <a:avLst/>
          </a:prstGeom>
        </p:spPr>
      </p:pic>
      <p:pic>
        <p:nvPicPr>
          <p:cNvPr id="5" name="Picture 4" descr="A screenshot of a map&#10;&#10;Description automatically generated">
            <a:extLst>
              <a:ext uri="{FF2B5EF4-FFF2-40B4-BE49-F238E27FC236}">
                <a16:creationId xmlns:a16="http://schemas.microsoft.com/office/drawing/2014/main" id="{CC8730C0-5321-0765-13BA-1236AE4F2520}"/>
              </a:ext>
            </a:extLst>
          </p:cNvPr>
          <p:cNvPicPr>
            <a:picLocks noChangeAspect="1"/>
          </p:cNvPicPr>
          <p:nvPr/>
        </p:nvPicPr>
        <p:blipFill>
          <a:blip r:embed="rId4"/>
          <a:stretch>
            <a:fillRect/>
          </a:stretch>
        </p:blipFill>
        <p:spPr>
          <a:xfrm>
            <a:off x="1747130" y="2803584"/>
            <a:ext cx="4470796" cy="3579963"/>
          </a:xfrm>
          <a:prstGeom prst="rect">
            <a:avLst/>
          </a:prstGeom>
        </p:spPr>
      </p:pic>
    </p:spTree>
    <p:extLst>
      <p:ext uri="{BB962C8B-B14F-4D97-AF65-F5344CB8AC3E}">
        <p14:creationId xmlns:p14="http://schemas.microsoft.com/office/powerpoint/2010/main" val="3247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419089" y="1115307"/>
            <a:ext cx="7374641" cy="961204"/>
          </a:xfrm>
        </p:spPr>
        <p:txBody>
          <a:bodyPr>
            <a:normAutofit fontScale="90000"/>
          </a:bodyPr>
          <a:lstStyle/>
          <a:p>
            <a:r>
              <a:rPr lang="en-GB" sz="1800">
                <a:latin typeface="Segoe UI Semibold"/>
                <a:cs typeface="Segoe UI Semibold"/>
              </a:rPr>
              <a:t>Content added in pre-prod using the new theme for Safeguarding in Gateshead website.</a:t>
            </a:r>
            <a:br>
              <a:rPr lang="en-GB" sz="1800">
                <a:latin typeface="Segoe UI Semibold"/>
                <a:cs typeface="Segoe UI Semibold"/>
              </a:rPr>
            </a:br>
            <a:br>
              <a:rPr lang="en-GB" sz="1800">
                <a:latin typeface="Segoe UI Semibold"/>
                <a:cs typeface="Segoe UI Semibold"/>
              </a:rPr>
            </a:br>
            <a:endParaRPr lang="en-GB" sz="1800">
              <a:latin typeface="Segoe UI Semibold" panose="020B0702040204020203" pitchFamily="34" charset="0"/>
              <a:cs typeface="Segoe UI Semibold" panose="020B0702040204020203" pitchFamily="34" charset="0"/>
            </a:endParaRPr>
          </a:p>
        </p:txBody>
      </p:sp>
      <p:sp>
        <p:nvSpPr>
          <p:cNvPr id="11" name="Title 1">
            <a:extLst>
              <a:ext uri="{FF2B5EF4-FFF2-40B4-BE49-F238E27FC236}">
                <a16:creationId xmlns:a16="http://schemas.microsoft.com/office/drawing/2014/main" id="{B49D7A2E-7052-7F75-7D49-671203B61403}"/>
              </a:ext>
            </a:extLst>
          </p:cNvPr>
          <p:cNvSpPr txBox="1">
            <a:spLocks/>
          </p:cNvSpPr>
          <p:nvPr/>
        </p:nvSpPr>
        <p:spPr>
          <a:xfrm>
            <a:off x="425353" y="291820"/>
            <a:ext cx="5834096" cy="709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Safeguarding in Gateshead website</a:t>
            </a:r>
            <a:endParaRPr lang="en-GB" sz="2800">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D2B87DD4-5F42-2FB3-0AE9-1E344A5B36C9}"/>
              </a:ext>
            </a:extLst>
          </p:cNvPr>
          <p:cNvSpPr txBox="1"/>
          <p:nvPr/>
        </p:nvSpPr>
        <p:spPr>
          <a:xfrm>
            <a:off x="423798" y="1762072"/>
            <a:ext cx="67930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Existing site - </a:t>
            </a:r>
            <a:r>
              <a:rPr lang="en-US">
                <a:ea typeface="+mn-lt"/>
                <a:cs typeface="+mn-lt"/>
                <a:hlinkClick r:id="rId3"/>
              </a:rPr>
              <a:t>Safeguarding in Gateshead </a:t>
            </a:r>
            <a:endParaRPr lang="en-US">
              <a:ea typeface="Calibri"/>
              <a:cs typeface="Calibri"/>
            </a:endParaRPr>
          </a:p>
          <a:p>
            <a:r>
              <a:rPr lang="en-US">
                <a:ea typeface="Calibri"/>
                <a:cs typeface="Calibri"/>
              </a:rPr>
              <a:t>New draft site (in </a:t>
            </a:r>
            <a:r>
              <a:rPr lang="en-US" err="1">
                <a:ea typeface="Calibri"/>
                <a:cs typeface="Calibri"/>
              </a:rPr>
              <a:t>prp</a:t>
            </a:r>
            <a:r>
              <a:rPr lang="en-US">
                <a:ea typeface="Calibri"/>
                <a:cs typeface="Calibri"/>
              </a:rPr>
              <a:t>) - </a:t>
            </a:r>
            <a:r>
              <a:rPr lang="en-US">
                <a:hlinkClick r:id="rId4"/>
              </a:rPr>
              <a:t>Safeguarding in Gateshead</a:t>
            </a:r>
            <a:r>
              <a:rPr lang="en-US"/>
              <a:t> </a:t>
            </a:r>
            <a:endParaRPr lang="en-US">
              <a:ea typeface="Calibri"/>
              <a:cs typeface="Calibri"/>
            </a:endParaRPr>
          </a:p>
        </p:txBody>
      </p:sp>
      <p:pic>
        <p:nvPicPr>
          <p:cNvPr id="5" name="Picture 4" descr="A screenshot of a website&#10;&#10;Description automatically generated">
            <a:extLst>
              <a:ext uri="{FF2B5EF4-FFF2-40B4-BE49-F238E27FC236}">
                <a16:creationId xmlns:a16="http://schemas.microsoft.com/office/drawing/2014/main" id="{202502CF-5922-D256-6977-38192CF7BA9E}"/>
              </a:ext>
            </a:extLst>
          </p:cNvPr>
          <p:cNvPicPr>
            <a:picLocks noChangeAspect="1"/>
          </p:cNvPicPr>
          <p:nvPr/>
        </p:nvPicPr>
        <p:blipFill>
          <a:blip r:embed="rId5"/>
          <a:stretch>
            <a:fillRect/>
          </a:stretch>
        </p:blipFill>
        <p:spPr>
          <a:xfrm>
            <a:off x="2336143" y="2558360"/>
            <a:ext cx="5032434" cy="3955392"/>
          </a:xfrm>
          <a:prstGeom prst="rect">
            <a:avLst/>
          </a:prstGeom>
        </p:spPr>
      </p:pic>
      <p:pic>
        <p:nvPicPr>
          <p:cNvPr id="7" name="Picture 6" descr="A screenshot of a website&#10;&#10;Description automatically generated">
            <a:extLst>
              <a:ext uri="{FF2B5EF4-FFF2-40B4-BE49-F238E27FC236}">
                <a16:creationId xmlns:a16="http://schemas.microsoft.com/office/drawing/2014/main" id="{78A65995-7C02-0B47-ACFF-730005EF6738}"/>
              </a:ext>
            </a:extLst>
          </p:cNvPr>
          <p:cNvPicPr>
            <a:picLocks noChangeAspect="1"/>
          </p:cNvPicPr>
          <p:nvPr/>
        </p:nvPicPr>
        <p:blipFill>
          <a:blip r:embed="rId6"/>
          <a:stretch>
            <a:fillRect/>
          </a:stretch>
        </p:blipFill>
        <p:spPr>
          <a:xfrm>
            <a:off x="7738599" y="503208"/>
            <a:ext cx="4406691" cy="5952226"/>
          </a:xfrm>
          <a:prstGeom prst="rect">
            <a:avLst/>
          </a:prstGeom>
        </p:spPr>
      </p:pic>
    </p:spTree>
    <p:extLst>
      <p:ext uri="{BB962C8B-B14F-4D97-AF65-F5344CB8AC3E}">
        <p14:creationId xmlns:p14="http://schemas.microsoft.com/office/powerpoint/2010/main" val="110312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451924" y="915967"/>
            <a:ext cx="7453909" cy="1092350"/>
          </a:xfrm>
        </p:spPr>
        <p:txBody>
          <a:bodyPr>
            <a:normAutofit fontScale="90000"/>
          </a:bodyPr>
          <a:lstStyle/>
          <a:p>
            <a:br>
              <a:rPr lang="en-GB" sz="1800">
                <a:latin typeface="Segoe UI Semibold"/>
                <a:cs typeface="Segoe UI Semibold"/>
              </a:rPr>
            </a:br>
            <a:br>
              <a:rPr lang="en-GB" sz="1800">
                <a:latin typeface="Segoe UI Semibold"/>
                <a:cs typeface="Segoe UI Semibold"/>
              </a:rPr>
            </a:br>
            <a:r>
              <a:rPr lang="en-GB" sz="2000">
                <a:latin typeface="Segoe UI Semibold"/>
                <a:cs typeface="Segoe UI Semibold"/>
              </a:rPr>
              <a:t>New intranet area for staff engagement survey information</a:t>
            </a:r>
            <a:br>
              <a:rPr lang="en-GB" sz="2000">
                <a:latin typeface="Segoe UI Semibold" panose="020B0702040204020203" pitchFamily="34" charset="0"/>
                <a:cs typeface="Segoe UI Semibold" panose="020B0702040204020203" pitchFamily="34" charset="0"/>
              </a:rPr>
            </a:br>
            <a:br>
              <a:rPr lang="en-GB" sz="2000">
                <a:latin typeface="Segoe UI Semibold" panose="020B0702040204020203" pitchFamily="34" charset="0"/>
                <a:cs typeface="Segoe UI Semibold" panose="020B0702040204020203" pitchFamily="34" charset="0"/>
              </a:rPr>
            </a:br>
            <a:r>
              <a:rPr lang="en-GB" sz="2000">
                <a:latin typeface="Segoe UI Semibold"/>
                <a:cs typeface="Segoe UI Semibold"/>
              </a:rPr>
              <a:t>Survey to be launched in April 2024</a:t>
            </a:r>
            <a:br>
              <a:rPr lang="en-GB" sz="1800">
                <a:latin typeface="Segoe UI Semibold" panose="020B0702040204020203" pitchFamily="34" charset="0"/>
                <a:cs typeface="Segoe UI Semibold" panose="020B0702040204020203" pitchFamily="34" charset="0"/>
              </a:rPr>
            </a:br>
            <a:endParaRPr lang="en-GB" sz="1800">
              <a:latin typeface="Segoe UI Semibold" panose="020B0702040204020203" pitchFamily="34" charset="0"/>
              <a:cs typeface="Segoe UI Semibold" panose="020B0702040204020203" pitchFamily="34" charset="0"/>
            </a:endParaRPr>
          </a:p>
        </p:txBody>
      </p:sp>
      <p:sp>
        <p:nvSpPr>
          <p:cNvPr id="11" name="Title 1">
            <a:extLst>
              <a:ext uri="{FF2B5EF4-FFF2-40B4-BE49-F238E27FC236}">
                <a16:creationId xmlns:a16="http://schemas.microsoft.com/office/drawing/2014/main" id="{B49D7A2E-7052-7F75-7D49-671203B61403}"/>
              </a:ext>
            </a:extLst>
          </p:cNvPr>
          <p:cNvSpPr txBox="1">
            <a:spLocks/>
          </p:cNvSpPr>
          <p:nvPr/>
        </p:nvSpPr>
        <p:spPr>
          <a:xfrm>
            <a:off x="375809" y="270448"/>
            <a:ext cx="5834096" cy="709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Employee survey intranet page</a:t>
            </a:r>
            <a:endParaRPr lang="en-GB" sz="2400">
              <a:latin typeface="Segoe UI Semibold" panose="020B0702040204020203" pitchFamily="34" charset="0"/>
              <a:cs typeface="Segoe UI Semibold" panose="020B0702040204020203" pitchFamily="34" charset="0"/>
            </a:endParaRPr>
          </a:p>
        </p:txBody>
      </p:sp>
      <p:pic>
        <p:nvPicPr>
          <p:cNvPr id="8" name="Picture 7" descr="Shape&#10;&#10;Description automatically generated with medium confidence">
            <a:extLst>
              <a:ext uri="{FF2B5EF4-FFF2-40B4-BE49-F238E27FC236}">
                <a16:creationId xmlns:a16="http://schemas.microsoft.com/office/drawing/2014/main" id="{AF661625-19A0-D94E-236C-DB5FB4DC4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pic>
        <p:nvPicPr>
          <p:cNvPr id="2" name="Picture 1" descr="A screenshot of a survey&#10;&#10;Description automatically generated">
            <a:extLst>
              <a:ext uri="{FF2B5EF4-FFF2-40B4-BE49-F238E27FC236}">
                <a16:creationId xmlns:a16="http://schemas.microsoft.com/office/drawing/2014/main" id="{DC32E9EC-7306-E089-583F-D26124C4EBCB}"/>
              </a:ext>
            </a:extLst>
          </p:cNvPr>
          <p:cNvPicPr>
            <a:picLocks noChangeAspect="1"/>
          </p:cNvPicPr>
          <p:nvPr/>
        </p:nvPicPr>
        <p:blipFill>
          <a:blip r:embed="rId4"/>
          <a:stretch>
            <a:fillRect/>
          </a:stretch>
        </p:blipFill>
        <p:spPr>
          <a:xfrm>
            <a:off x="453081" y="2290598"/>
            <a:ext cx="8876271" cy="4325967"/>
          </a:xfrm>
          <a:prstGeom prst="rect">
            <a:avLst/>
          </a:prstGeom>
        </p:spPr>
      </p:pic>
    </p:spTree>
    <p:extLst>
      <p:ext uri="{BB962C8B-B14F-4D97-AF65-F5344CB8AC3E}">
        <p14:creationId xmlns:p14="http://schemas.microsoft.com/office/powerpoint/2010/main" val="175706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534302" y="1039535"/>
            <a:ext cx="6238828" cy="3573998"/>
          </a:xfrm>
        </p:spPr>
        <p:txBody>
          <a:bodyPr>
            <a:normAutofit/>
          </a:bodyPr>
          <a:lstStyle/>
          <a:p>
            <a:br>
              <a:rPr lang="en-GB" sz="1800">
                <a:latin typeface="Segoe UI Semibold"/>
                <a:cs typeface="Segoe UI Semibold"/>
              </a:rPr>
            </a:br>
            <a:br>
              <a:rPr lang="en-GB" sz="1800">
                <a:latin typeface="Segoe UI Semibold"/>
                <a:cs typeface="Segoe UI Semibold"/>
              </a:rPr>
            </a:br>
            <a:r>
              <a:rPr lang="en-GB" sz="2000">
                <a:latin typeface="Segoe UI Semibold"/>
                <a:cs typeface="Segoe UI Semibold"/>
              </a:rPr>
              <a:t>Gateshead Now issued on 22 February. </a:t>
            </a:r>
          </a:p>
          <a:p>
            <a:endParaRPr lang="en-GB" sz="2000">
              <a:latin typeface="Segoe UI Semibold" panose="020B0702040204020203" pitchFamily="34" charset="0"/>
              <a:cs typeface="Segoe UI Semibold" panose="020B0702040204020203" pitchFamily="34" charset="0"/>
            </a:endParaRPr>
          </a:p>
          <a:p>
            <a:r>
              <a:rPr lang="en-GB" sz="2000">
                <a:latin typeface="Segoe UI Semibold"/>
                <a:cs typeface="Segoe UI Semibold"/>
              </a:rPr>
              <a:t>Lead items included:</a:t>
            </a:r>
          </a:p>
          <a:p>
            <a:endParaRPr lang="en-GB" sz="2000">
              <a:latin typeface="Segoe UI Semibold" panose="020B0702040204020203" pitchFamily="34" charset="0"/>
              <a:cs typeface="Segoe UI Semibold" panose="020B0702040204020203" pitchFamily="34" charset="0"/>
            </a:endParaRPr>
          </a:p>
          <a:p>
            <a:pPr marL="342900" indent="-342900">
              <a:buFont typeface="Arial,Sans-Serif"/>
              <a:buChar char="•"/>
            </a:pPr>
            <a:r>
              <a:rPr lang="en-GB" sz="2000">
                <a:latin typeface="Segoe UI Semibold"/>
                <a:cs typeface="Segoe UI Semibold"/>
              </a:rPr>
              <a:t>Budget agreed for 2024-25</a:t>
            </a:r>
            <a:endParaRPr lang="en-GB" sz="2000">
              <a:latin typeface="Segoe UI Semibold" panose="020B0702040204020203" pitchFamily="34" charset="0"/>
              <a:cs typeface="Segoe UI Semibold" panose="020B0702040204020203" pitchFamily="34" charset="0"/>
            </a:endParaRPr>
          </a:p>
          <a:p>
            <a:pPr marL="342900" indent="-342900">
              <a:buFont typeface="Arial,Sans-Serif"/>
              <a:buChar char="•"/>
            </a:pPr>
            <a:r>
              <a:rPr lang="en-GB" sz="2000">
                <a:latin typeface="Segoe UI Semibold"/>
                <a:cs typeface="Segoe UI Semibold"/>
              </a:rPr>
              <a:t>Have your say on new political map for Gateshead</a:t>
            </a:r>
            <a:endParaRPr lang="en-GB" sz="2000">
              <a:latin typeface="Segoe UI Semibold" panose="020B0702040204020203" pitchFamily="34" charset="0"/>
              <a:cs typeface="Segoe UI Semibold" panose="020B0702040204020203" pitchFamily="34" charset="0"/>
            </a:endParaRPr>
          </a:p>
          <a:p>
            <a:pPr marL="342900" indent="-342900">
              <a:buFont typeface="Arial,Sans-Serif"/>
              <a:buChar char="•"/>
            </a:pPr>
            <a:r>
              <a:rPr lang="en-GB" sz="2000">
                <a:latin typeface="Segoe UI Semibold"/>
                <a:cs typeface="Segoe UI Semibold"/>
              </a:rPr>
              <a:t>Give your views on community safety</a:t>
            </a:r>
            <a:br>
              <a:rPr lang="en-GB" sz="1800">
                <a:latin typeface="Segoe UI Semibold" panose="020B0702040204020203" pitchFamily="34" charset="0"/>
                <a:cs typeface="Segoe UI Semibold" panose="020B0702040204020203" pitchFamily="34" charset="0"/>
              </a:rPr>
            </a:br>
            <a:endParaRPr lang="en-GB" sz="1800">
              <a:latin typeface="Segoe UI Semibold" panose="020B0702040204020203" pitchFamily="34" charset="0"/>
              <a:cs typeface="Segoe UI Semibold" panose="020B0702040204020203" pitchFamily="34" charset="0"/>
            </a:endParaRPr>
          </a:p>
        </p:txBody>
      </p:sp>
      <p:sp>
        <p:nvSpPr>
          <p:cNvPr id="11" name="Title 1">
            <a:extLst>
              <a:ext uri="{FF2B5EF4-FFF2-40B4-BE49-F238E27FC236}">
                <a16:creationId xmlns:a16="http://schemas.microsoft.com/office/drawing/2014/main" id="{B49D7A2E-7052-7F75-7D49-671203B61403}"/>
              </a:ext>
            </a:extLst>
          </p:cNvPr>
          <p:cNvSpPr txBox="1">
            <a:spLocks/>
          </p:cNvSpPr>
          <p:nvPr/>
        </p:nvSpPr>
        <p:spPr>
          <a:xfrm>
            <a:off x="468485" y="579367"/>
            <a:ext cx="5834096" cy="709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Gateshead Now </a:t>
            </a:r>
            <a:endParaRPr lang="en-GB" sz="2400">
              <a:latin typeface="Segoe UI Semibold" panose="020B0702040204020203" pitchFamily="34" charset="0"/>
              <a:cs typeface="Segoe UI Semibold" panose="020B0702040204020203" pitchFamily="34" charset="0"/>
            </a:endParaRPr>
          </a:p>
        </p:txBody>
      </p:sp>
      <p:pic>
        <p:nvPicPr>
          <p:cNvPr id="6" name="Picture 5">
            <a:extLst>
              <a:ext uri="{FF2B5EF4-FFF2-40B4-BE49-F238E27FC236}">
                <a16:creationId xmlns:a16="http://schemas.microsoft.com/office/drawing/2014/main" id="{51E2B930-F616-FC9B-548C-9EAF69981428}"/>
              </a:ext>
            </a:extLst>
          </p:cNvPr>
          <p:cNvPicPr>
            <a:picLocks noChangeAspect="1"/>
          </p:cNvPicPr>
          <p:nvPr/>
        </p:nvPicPr>
        <p:blipFill>
          <a:blip r:embed="rId3"/>
          <a:stretch>
            <a:fillRect/>
          </a:stretch>
        </p:blipFill>
        <p:spPr>
          <a:xfrm>
            <a:off x="6511844" y="154460"/>
            <a:ext cx="4183097" cy="6549082"/>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AF661625-19A0-D94E-236C-DB5FB4DC4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329775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ebsite&#10;&#10;Description automatically generated">
            <a:extLst>
              <a:ext uri="{FF2B5EF4-FFF2-40B4-BE49-F238E27FC236}">
                <a16:creationId xmlns:a16="http://schemas.microsoft.com/office/drawing/2014/main" id="{D4826B71-E6C8-446C-3DFB-D56F3006A47D}"/>
              </a:ext>
            </a:extLst>
          </p:cNvPr>
          <p:cNvPicPr>
            <a:picLocks noChangeAspect="1"/>
          </p:cNvPicPr>
          <p:nvPr/>
        </p:nvPicPr>
        <p:blipFill>
          <a:blip r:embed="rId3"/>
          <a:stretch>
            <a:fillRect/>
          </a:stretch>
        </p:blipFill>
        <p:spPr>
          <a:xfrm>
            <a:off x="4369263" y="123567"/>
            <a:ext cx="7716554" cy="5591432"/>
          </a:xfrm>
          <a:prstGeom prst="rect">
            <a:avLst/>
          </a:prstGeom>
        </p:spPr>
      </p:pic>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534302" y="1039535"/>
            <a:ext cx="4611856" cy="3573998"/>
          </a:xfrm>
        </p:spPr>
        <p:txBody>
          <a:bodyPr>
            <a:normAutofit/>
          </a:bodyPr>
          <a:lstStyle/>
          <a:p>
            <a:r>
              <a:rPr lang="en-GB" sz="1800">
                <a:ea typeface="+mj-lt"/>
                <a:cs typeface="+mj-lt"/>
                <a:hlinkClick r:id="rId4"/>
              </a:rPr>
              <a:t>https://www.gateshead.gov.uk/budget</a:t>
            </a:r>
            <a:r>
              <a:rPr lang="en-GB" sz="1800">
                <a:ea typeface="+mj-lt"/>
                <a:cs typeface="+mj-lt"/>
              </a:rPr>
              <a:t> </a:t>
            </a:r>
            <a:br>
              <a:rPr lang="en-GB" sz="1800">
                <a:latin typeface="Segoe UI Semibold"/>
                <a:cs typeface="Segoe UI Semibold"/>
              </a:rPr>
            </a:br>
            <a:br>
              <a:rPr lang="en-GB" sz="1800">
                <a:latin typeface="Segoe UI Semibold"/>
                <a:cs typeface="Segoe UI Semibold"/>
              </a:rPr>
            </a:br>
            <a:r>
              <a:rPr lang="en-GB" sz="2000">
                <a:latin typeface="Segoe UI Semibold"/>
                <a:cs typeface="Segoe UI Semibold"/>
              </a:rPr>
              <a:t>Updated budget page after it was agreed by Council on 22 February. </a:t>
            </a:r>
            <a:endParaRPr lang="en-US"/>
          </a:p>
          <a:p>
            <a:endParaRPr lang="en-GB" sz="2000">
              <a:latin typeface="Segoe UI Semibold" panose="020B0702040204020203" pitchFamily="34" charset="0"/>
              <a:cs typeface="Segoe UI Semibold" panose="020B0702040204020203" pitchFamily="34" charset="0"/>
            </a:endParaRPr>
          </a:p>
          <a:p>
            <a:endParaRPr lang="en-GB" sz="2000">
              <a:latin typeface="Segoe UI Semibold" panose="020B0702040204020203" pitchFamily="34" charset="0"/>
              <a:cs typeface="Segoe UI Semibold" panose="020B0702040204020203" pitchFamily="34" charset="0"/>
            </a:endParaRPr>
          </a:p>
        </p:txBody>
      </p:sp>
      <p:sp>
        <p:nvSpPr>
          <p:cNvPr id="11" name="Title 1">
            <a:extLst>
              <a:ext uri="{FF2B5EF4-FFF2-40B4-BE49-F238E27FC236}">
                <a16:creationId xmlns:a16="http://schemas.microsoft.com/office/drawing/2014/main" id="{B49D7A2E-7052-7F75-7D49-671203B61403}"/>
              </a:ext>
            </a:extLst>
          </p:cNvPr>
          <p:cNvSpPr txBox="1">
            <a:spLocks/>
          </p:cNvSpPr>
          <p:nvPr/>
        </p:nvSpPr>
        <p:spPr>
          <a:xfrm>
            <a:off x="468485" y="579367"/>
            <a:ext cx="5834096" cy="709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Budget webpage</a:t>
            </a:r>
            <a:endParaRPr lang="en-GB" sz="2400">
              <a:latin typeface="Segoe UI Semibold" panose="020B0702040204020203" pitchFamily="34" charset="0"/>
              <a:cs typeface="Segoe UI Semibold" panose="020B0702040204020203" pitchFamily="34" charset="0"/>
            </a:endParaRPr>
          </a:p>
        </p:txBody>
      </p:sp>
      <p:pic>
        <p:nvPicPr>
          <p:cNvPr id="8" name="Picture 7" descr="Shape&#10;&#10;Description automatically generated with medium confidence">
            <a:extLst>
              <a:ext uri="{FF2B5EF4-FFF2-40B4-BE49-F238E27FC236}">
                <a16:creationId xmlns:a16="http://schemas.microsoft.com/office/drawing/2014/main" id="{AF661625-19A0-D94E-236C-DB5FB4DC4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281610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670931" y="365125"/>
            <a:ext cx="5802632" cy="1349232"/>
          </a:xfrm>
        </p:spPr>
        <p:txBody>
          <a:bodyPr>
            <a:normAutofit/>
          </a:bodyPr>
          <a:lstStyle/>
          <a:p>
            <a:r>
              <a:rPr lang="en-GB" sz="3200">
                <a:latin typeface="Segoe UI Semibold"/>
                <a:cs typeface="Segoe UI Semibold"/>
              </a:rPr>
              <a:t>Viewpoint online email campaign</a:t>
            </a:r>
            <a:endParaRPr lang="en-GB" sz="3200">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D7810CC8-1244-FBE5-73EF-6F19F90A5CF0}"/>
              </a:ext>
            </a:extLst>
          </p:cNvPr>
          <p:cNvSpPr>
            <a:spLocks noGrp="1"/>
          </p:cNvSpPr>
          <p:nvPr>
            <p:ph idx="1"/>
          </p:nvPr>
        </p:nvSpPr>
        <p:spPr>
          <a:xfrm>
            <a:off x="843312" y="1937290"/>
            <a:ext cx="2810933" cy="891348"/>
          </a:xfrm>
        </p:spPr>
        <p:txBody>
          <a:bodyPr vert="horz" lIns="91440" tIns="45720" rIns="91440" bIns="45720" rtlCol="0" anchor="t">
            <a:normAutofit/>
          </a:bodyPr>
          <a:lstStyle/>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p:txBody>
      </p:sp>
      <p:sp>
        <p:nvSpPr>
          <p:cNvPr id="6" name="Title 3">
            <a:extLst>
              <a:ext uri="{FF2B5EF4-FFF2-40B4-BE49-F238E27FC236}">
                <a16:creationId xmlns:a16="http://schemas.microsoft.com/office/drawing/2014/main" id="{87EB1686-8CCC-E237-B087-CB4A4EE4DA50}"/>
              </a:ext>
            </a:extLst>
          </p:cNvPr>
          <p:cNvSpPr txBox="1">
            <a:spLocks/>
          </p:cNvSpPr>
          <p:nvPr/>
        </p:nvSpPr>
        <p:spPr>
          <a:xfrm>
            <a:off x="976223" y="2064480"/>
            <a:ext cx="5497903" cy="1243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000">
              <a:latin typeface="Segoe UI Semibold"/>
              <a:cs typeface="Segoe UI Semibold"/>
            </a:endParaRPr>
          </a:p>
          <a:p>
            <a:endParaRPr lang="en-GB" sz="2000">
              <a:latin typeface="Segoe UI Semibold"/>
              <a:ea typeface="Calibri Light"/>
              <a:cs typeface="Segoe UI Semibold"/>
            </a:endParaRPr>
          </a:p>
          <a:p>
            <a:endParaRPr lang="en-GB" sz="2000">
              <a:latin typeface="Segoe UI Semibold" panose="020B0702040204020203" pitchFamily="34" charset="0"/>
              <a:cs typeface="Segoe UI Semibold" panose="020B0702040204020203" pitchFamily="34" charset="0"/>
            </a:endParaRPr>
          </a:p>
          <a:p>
            <a:endParaRPr lang="en-GB" sz="2000">
              <a:latin typeface="Segoe UI Semibold" panose="020B0702040204020203" pitchFamily="34" charset="0"/>
              <a:cs typeface="Segoe UI Semibold" panose="020B0702040204020203" pitchFamily="34" charset="0"/>
            </a:endParaRPr>
          </a:p>
          <a:p>
            <a:endParaRPr lang="en-GB" sz="2800">
              <a:latin typeface="Segoe UI Semibold" panose="020B0702040204020203" pitchFamily="34" charset="0"/>
              <a:cs typeface="Segoe UI Semibold" panose="020B0702040204020203" pitchFamily="34" charset="0"/>
            </a:endParaRPr>
          </a:p>
          <a:p>
            <a:pPr marL="342900" indent="-342900">
              <a:buFont typeface="Arial"/>
              <a:buChar char="•"/>
            </a:pPr>
            <a:endParaRPr lang="en-GB" sz="2000">
              <a:latin typeface="Segoe UI Semibold"/>
              <a:cs typeface="Segoe UI Semibold" panose="020B0702040204020203" pitchFamily="34" charset="0"/>
            </a:endParaRPr>
          </a:p>
        </p:txBody>
      </p:sp>
      <p:sp>
        <p:nvSpPr>
          <p:cNvPr id="8" name="Title 3">
            <a:extLst>
              <a:ext uri="{FF2B5EF4-FFF2-40B4-BE49-F238E27FC236}">
                <a16:creationId xmlns:a16="http://schemas.microsoft.com/office/drawing/2014/main" id="{86B929DB-852E-225C-653B-1C52C5F205BC}"/>
              </a:ext>
            </a:extLst>
          </p:cNvPr>
          <p:cNvSpPr txBox="1">
            <a:spLocks/>
          </p:cNvSpPr>
          <p:nvPr/>
        </p:nvSpPr>
        <p:spPr>
          <a:xfrm>
            <a:off x="731809" y="1935083"/>
            <a:ext cx="5802936" cy="25808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000">
              <a:latin typeface="Segoe UI Semibold"/>
              <a:cs typeface="Segoe UI Semibold"/>
            </a:endParaRPr>
          </a:p>
          <a:p>
            <a:endParaRPr lang="en-GB" sz="2000">
              <a:latin typeface="Segoe UI Semibold"/>
              <a:ea typeface="Calibri Light"/>
              <a:cs typeface="Segoe UI Semibold"/>
            </a:endParaRPr>
          </a:p>
          <a:p>
            <a:r>
              <a:rPr lang="en-GB" sz="2000">
                <a:latin typeface="Segoe UI Semibold"/>
                <a:cs typeface="Segoe UI Semibold"/>
              </a:rPr>
              <a:t>Sent on 20 February</a:t>
            </a:r>
            <a:endParaRPr lang="en-GB" sz="2000">
              <a:latin typeface="Segoe UI Semibold" panose="020B0702040204020203" pitchFamily="34" charset="0"/>
              <a:cs typeface="Segoe UI Semibold" panose="020B0702040204020203" pitchFamily="34" charset="0"/>
            </a:endParaRPr>
          </a:p>
          <a:p>
            <a:endParaRPr lang="en-GB" sz="2000">
              <a:latin typeface="Segoe UI Semibold"/>
              <a:cs typeface="Segoe UI Semibold"/>
            </a:endParaRPr>
          </a:p>
          <a:p>
            <a:r>
              <a:rPr lang="en-GB" sz="2000">
                <a:latin typeface="Segoe UI Semibold"/>
                <a:cs typeface="Segoe UI Semibold"/>
              </a:rPr>
              <a:t>Reminder email inviting members of the Viewpoint panel to complete the 'Safer Gateshead' survey</a:t>
            </a:r>
            <a:endParaRPr lang="en-GB" sz="2000">
              <a:latin typeface="Segoe UI Semibold" panose="020B0702040204020203" pitchFamily="34" charset="0"/>
              <a:cs typeface="Segoe UI Semibold" panose="020B0702040204020203" pitchFamily="34" charset="0"/>
            </a:endParaRPr>
          </a:p>
          <a:p>
            <a:endParaRPr lang="en-GB" sz="2000">
              <a:latin typeface="Segoe UI Semibold" panose="020B0702040204020203" pitchFamily="34" charset="0"/>
              <a:cs typeface="Segoe UI Semibold" panose="020B0702040204020203" pitchFamily="34" charset="0"/>
            </a:endParaRPr>
          </a:p>
          <a:p>
            <a:endParaRPr lang="en-GB" sz="2000">
              <a:latin typeface="Segoe UI Semibold" panose="020B0702040204020203" pitchFamily="34" charset="0"/>
              <a:cs typeface="Segoe UI Semibold" panose="020B0702040204020203" pitchFamily="34" charset="0"/>
            </a:endParaRPr>
          </a:p>
          <a:p>
            <a:endParaRPr lang="en-GB" sz="2000">
              <a:latin typeface="Segoe UI Semibold" panose="020B0702040204020203" pitchFamily="34" charset="0"/>
              <a:cs typeface="Segoe UI Semibold" panose="020B0702040204020203" pitchFamily="34" charset="0"/>
            </a:endParaRPr>
          </a:p>
          <a:p>
            <a:endParaRPr lang="en-GB" sz="2800">
              <a:latin typeface="Segoe UI Semibold" panose="020B0702040204020203" pitchFamily="34" charset="0"/>
              <a:cs typeface="Segoe UI Semibold" panose="020B0702040204020203" pitchFamily="34" charset="0"/>
            </a:endParaRPr>
          </a:p>
          <a:p>
            <a:pPr marL="342900" indent="-342900">
              <a:buFont typeface="Arial"/>
              <a:buChar char="•"/>
            </a:pPr>
            <a:endParaRPr lang="en-GB" sz="2000">
              <a:latin typeface="Segoe UI Semibold"/>
              <a:cs typeface="Segoe UI Semibold" panose="020B07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pic>
        <p:nvPicPr>
          <p:cNvPr id="2" name="Picture 1">
            <a:extLst>
              <a:ext uri="{FF2B5EF4-FFF2-40B4-BE49-F238E27FC236}">
                <a16:creationId xmlns:a16="http://schemas.microsoft.com/office/drawing/2014/main" id="{76155773-2581-C650-4596-217F0BC92CFF}"/>
              </a:ext>
            </a:extLst>
          </p:cNvPr>
          <p:cNvPicPr>
            <a:picLocks noChangeAspect="1"/>
          </p:cNvPicPr>
          <p:nvPr/>
        </p:nvPicPr>
        <p:blipFill>
          <a:blip r:embed="rId4"/>
          <a:stretch>
            <a:fillRect/>
          </a:stretch>
        </p:blipFill>
        <p:spPr>
          <a:xfrm>
            <a:off x="6271183" y="314068"/>
            <a:ext cx="5210175" cy="5715000"/>
          </a:xfrm>
          <a:prstGeom prst="rect">
            <a:avLst/>
          </a:prstGeom>
        </p:spPr>
      </p:pic>
    </p:spTree>
    <p:extLst>
      <p:ext uri="{BB962C8B-B14F-4D97-AF65-F5344CB8AC3E}">
        <p14:creationId xmlns:p14="http://schemas.microsoft.com/office/powerpoint/2010/main" val="370122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482815" y="256941"/>
            <a:ext cx="4611856" cy="3573998"/>
          </a:xfrm>
        </p:spPr>
        <p:txBody>
          <a:bodyPr>
            <a:normAutofit/>
          </a:bodyPr>
          <a:lstStyle/>
          <a:p>
            <a:br>
              <a:rPr lang="en-GB" sz="1800">
                <a:latin typeface="Segoe UI Semibold"/>
                <a:ea typeface="+mj-lt"/>
                <a:cs typeface="+mj-lt"/>
              </a:rPr>
            </a:br>
            <a:r>
              <a:rPr lang="en-GB" sz="1800">
                <a:latin typeface="Segoe UI Semibold"/>
                <a:ea typeface="+mj-lt"/>
                <a:cs typeface="+mj-lt"/>
              </a:rPr>
              <a:t>New</a:t>
            </a:r>
            <a:r>
              <a:rPr lang="en-GB" sz="1800">
                <a:latin typeface="Segoe UI Semibold"/>
                <a:cs typeface="Calibri Light"/>
              </a:rPr>
              <a:t> webpage to advertise Tynedale House, Ryton for sale</a:t>
            </a:r>
            <a:br>
              <a:rPr lang="en-GB" sz="1800">
                <a:latin typeface="Segoe UI Semibold"/>
                <a:cs typeface="Calibri Light"/>
              </a:rPr>
            </a:br>
            <a:br>
              <a:rPr lang="en-GB" sz="1800">
                <a:latin typeface="Segoe UI Semibold"/>
                <a:cs typeface="Calibri Light"/>
              </a:rPr>
            </a:br>
            <a:r>
              <a:rPr lang="en-GB" sz="1800">
                <a:latin typeface="Segoe UI Semibold"/>
                <a:cs typeface="Calibri Light"/>
              </a:rPr>
              <a:t>Email sent to property mailing list</a:t>
            </a:r>
            <a:br>
              <a:rPr lang="en-GB" sz="1800">
                <a:cs typeface="Calibri Light"/>
              </a:rPr>
            </a:br>
            <a:br>
              <a:rPr lang="en-GB" sz="1800">
                <a:cs typeface="Calibri Light"/>
              </a:rPr>
            </a:br>
            <a:endParaRPr lang="en-GB" sz="1800">
              <a:cs typeface="Calibri Light"/>
            </a:endParaRPr>
          </a:p>
          <a:p>
            <a:endParaRPr lang="en-GB" sz="2000">
              <a:latin typeface="Segoe UI Semibold" panose="020B0702040204020203" pitchFamily="34" charset="0"/>
              <a:cs typeface="Segoe UI Semibold" panose="020B0702040204020203" pitchFamily="34" charset="0"/>
            </a:endParaRPr>
          </a:p>
          <a:p>
            <a:endParaRPr lang="en-GB" sz="2000">
              <a:latin typeface="Segoe UI Semibold" panose="020B0702040204020203" pitchFamily="34" charset="0"/>
              <a:cs typeface="Segoe UI Semibold" panose="020B0702040204020203" pitchFamily="34" charset="0"/>
            </a:endParaRPr>
          </a:p>
        </p:txBody>
      </p:sp>
      <p:sp>
        <p:nvSpPr>
          <p:cNvPr id="11" name="Title 1">
            <a:extLst>
              <a:ext uri="{FF2B5EF4-FFF2-40B4-BE49-F238E27FC236}">
                <a16:creationId xmlns:a16="http://schemas.microsoft.com/office/drawing/2014/main" id="{B49D7A2E-7052-7F75-7D49-671203B61403}"/>
              </a:ext>
            </a:extLst>
          </p:cNvPr>
          <p:cNvSpPr txBox="1">
            <a:spLocks/>
          </p:cNvSpPr>
          <p:nvPr/>
        </p:nvSpPr>
        <p:spPr>
          <a:xfrm>
            <a:off x="478782" y="260151"/>
            <a:ext cx="5566366" cy="709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Property for sale – Tynedale House</a:t>
            </a:r>
            <a:endParaRPr lang="en-GB" sz="2400">
              <a:latin typeface="Segoe UI Semibold" panose="020B0702040204020203" pitchFamily="34" charset="0"/>
              <a:cs typeface="Segoe UI Semibold" panose="020B0702040204020203" pitchFamily="34" charset="0"/>
            </a:endParaRPr>
          </a:p>
        </p:txBody>
      </p:sp>
      <p:pic>
        <p:nvPicPr>
          <p:cNvPr id="6" name="Picture 5" descr="A screenshot of a building&#10;&#10;Description automatically generated">
            <a:extLst>
              <a:ext uri="{FF2B5EF4-FFF2-40B4-BE49-F238E27FC236}">
                <a16:creationId xmlns:a16="http://schemas.microsoft.com/office/drawing/2014/main" id="{C9A2E1E6-282E-86F1-7E34-3A24FD90A6D8}"/>
              </a:ext>
            </a:extLst>
          </p:cNvPr>
          <p:cNvPicPr>
            <a:picLocks noChangeAspect="1"/>
          </p:cNvPicPr>
          <p:nvPr/>
        </p:nvPicPr>
        <p:blipFill>
          <a:blip r:embed="rId3"/>
          <a:stretch>
            <a:fillRect/>
          </a:stretch>
        </p:blipFill>
        <p:spPr>
          <a:xfrm>
            <a:off x="6275703" y="72081"/>
            <a:ext cx="4253784" cy="6569676"/>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AF661625-19A0-D94E-236C-DB5FB4DC4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pic>
        <p:nvPicPr>
          <p:cNvPr id="7" name="Picture 6" descr="A screenshot of a website&#10;&#10;Description automatically generated">
            <a:extLst>
              <a:ext uri="{FF2B5EF4-FFF2-40B4-BE49-F238E27FC236}">
                <a16:creationId xmlns:a16="http://schemas.microsoft.com/office/drawing/2014/main" id="{236AD58B-ADD5-6BF8-5326-7118AB6163DA}"/>
              </a:ext>
            </a:extLst>
          </p:cNvPr>
          <p:cNvPicPr>
            <a:picLocks noChangeAspect="1"/>
          </p:cNvPicPr>
          <p:nvPr/>
        </p:nvPicPr>
        <p:blipFill>
          <a:blip r:embed="rId5"/>
          <a:stretch>
            <a:fillRect/>
          </a:stretch>
        </p:blipFill>
        <p:spPr>
          <a:xfrm>
            <a:off x="1065513" y="2500055"/>
            <a:ext cx="4253300" cy="4246864"/>
          </a:xfrm>
          <a:prstGeom prst="rect">
            <a:avLst/>
          </a:prstGeom>
        </p:spPr>
      </p:pic>
    </p:spTree>
    <p:extLst>
      <p:ext uri="{BB962C8B-B14F-4D97-AF65-F5344CB8AC3E}">
        <p14:creationId xmlns:p14="http://schemas.microsoft.com/office/powerpoint/2010/main" val="420041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482815" y="1101319"/>
            <a:ext cx="4611856" cy="3573998"/>
          </a:xfrm>
        </p:spPr>
        <p:txBody>
          <a:bodyPr>
            <a:normAutofit/>
          </a:bodyPr>
          <a:lstStyle/>
          <a:p>
            <a:br>
              <a:rPr lang="en-GB" sz="1800">
                <a:latin typeface="Segoe UI Semibold"/>
                <a:ea typeface="+mj-lt"/>
                <a:cs typeface="+mj-lt"/>
              </a:rPr>
            </a:br>
            <a:r>
              <a:rPr lang="en-GB" sz="1800">
                <a:latin typeface="Segoe UI Semibold"/>
                <a:ea typeface="+mj-lt"/>
                <a:cs typeface="+mj-lt"/>
              </a:rPr>
              <a:t>Nominations closed on Friday 23 February</a:t>
            </a:r>
            <a:br>
              <a:rPr lang="en-GB" sz="1800">
                <a:latin typeface="Segoe UI Semibold"/>
                <a:cs typeface="Calibri Light"/>
              </a:rPr>
            </a:br>
            <a:br>
              <a:rPr lang="en-GB" sz="1800">
                <a:latin typeface="Segoe UI Semibold"/>
                <a:cs typeface="Calibri Light"/>
              </a:rPr>
            </a:br>
            <a:r>
              <a:rPr lang="en-GB" sz="1800">
                <a:latin typeface="Segoe UI Semibold"/>
                <a:cs typeface="Calibri Light"/>
              </a:rPr>
              <a:t>Over 300 nominations received this year!</a:t>
            </a:r>
            <a:br>
              <a:rPr lang="en-GB" sz="1800">
                <a:latin typeface="Segoe UI Semibold"/>
                <a:cs typeface="Calibri Light"/>
              </a:rPr>
            </a:br>
            <a:br>
              <a:rPr lang="en-GB" sz="1800">
                <a:latin typeface="Segoe UI Semibold"/>
                <a:cs typeface="Calibri Light"/>
              </a:rPr>
            </a:br>
            <a:r>
              <a:rPr lang="en-GB" sz="1800">
                <a:latin typeface="Segoe UI Semibold"/>
                <a:cs typeface="Calibri Light"/>
              </a:rPr>
              <a:t>Category winners will be shortlisted by a specialist panel, then voting will open.</a:t>
            </a:r>
            <a:br>
              <a:rPr lang="en-GB" sz="1800">
                <a:cs typeface="Calibri Light"/>
              </a:rPr>
            </a:br>
            <a:br>
              <a:rPr lang="en-GB" sz="1800">
                <a:cs typeface="Calibri Light"/>
              </a:rPr>
            </a:br>
            <a:endParaRPr lang="en-GB" sz="1800">
              <a:cs typeface="Calibri Light"/>
            </a:endParaRPr>
          </a:p>
          <a:p>
            <a:endParaRPr lang="en-GB" sz="2000">
              <a:latin typeface="Segoe UI Semibold" panose="020B0702040204020203" pitchFamily="34" charset="0"/>
              <a:cs typeface="Segoe UI Semibold" panose="020B0702040204020203" pitchFamily="34" charset="0"/>
            </a:endParaRPr>
          </a:p>
          <a:p>
            <a:endParaRPr lang="en-GB" sz="2000">
              <a:latin typeface="Segoe UI Semibold" panose="020B0702040204020203" pitchFamily="34" charset="0"/>
              <a:cs typeface="Segoe UI Semibold" panose="020B0702040204020203" pitchFamily="34" charset="0"/>
            </a:endParaRPr>
          </a:p>
        </p:txBody>
      </p:sp>
      <p:sp>
        <p:nvSpPr>
          <p:cNvPr id="11" name="Title 1">
            <a:extLst>
              <a:ext uri="{FF2B5EF4-FFF2-40B4-BE49-F238E27FC236}">
                <a16:creationId xmlns:a16="http://schemas.microsoft.com/office/drawing/2014/main" id="{B49D7A2E-7052-7F75-7D49-671203B61403}"/>
              </a:ext>
            </a:extLst>
          </p:cNvPr>
          <p:cNvSpPr txBox="1">
            <a:spLocks/>
          </p:cNvSpPr>
          <p:nvPr/>
        </p:nvSpPr>
        <p:spPr>
          <a:xfrm>
            <a:off x="478782" y="260151"/>
            <a:ext cx="5566366" cy="709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Gateshead Awards 2024</a:t>
            </a:r>
            <a:endParaRPr lang="en-GB" sz="2400">
              <a:latin typeface="Segoe UI Semibold" panose="020B0702040204020203" pitchFamily="34" charset="0"/>
              <a:cs typeface="Segoe UI Semibold" panose="020B0702040204020203" pitchFamily="34" charset="0"/>
            </a:endParaRPr>
          </a:p>
        </p:txBody>
      </p:sp>
      <p:pic>
        <p:nvPicPr>
          <p:cNvPr id="2" name="Picture 1" descr="A screenshot of a message&#10;&#10;Description automatically generated">
            <a:extLst>
              <a:ext uri="{FF2B5EF4-FFF2-40B4-BE49-F238E27FC236}">
                <a16:creationId xmlns:a16="http://schemas.microsoft.com/office/drawing/2014/main" id="{70B3573A-7752-CD2F-67C2-0F269D3C0A83}"/>
              </a:ext>
            </a:extLst>
          </p:cNvPr>
          <p:cNvPicPr>
            <a:picLocks noChangeAspect="1"/>
          </p:cNvPicPr>
          <p:nvPr/>
        </p:nvPicPr>
        <p:blipFill>
          <a:blip r:embed="rId3"/>
          <a:stretch>
            <a:fillRect/>
          </a:stretch>
        </p:blipFill>
        <p:spPr>
          <a:xfrm>
            <a:off x="6301454" y="113270"/>
            <a:ext cx="4614174" cy="674473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AF661625-19A0-D94E-236C-DB5FB4DC4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102023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575491" y="1039535"/>
            <a:ext cx="4611856" cy="5530484"/>
          </a:xfrm>
        </p:spPr>
        <p:txBody>
          <a:bodyPr>
            <a:normAutofit/>
          </a:bodyPr>
          <a:lstStyle/>
          <a:p>
            <a:r>
              <a:rPr lang="en-GB" sz="1800">
                <a:latin typeface="Segoe UI Semibold"/>
                <a:ea typeface="+mj-lt"/>
                <a:cs typeface="Segoe UI Semibold"/>
              </a:rPr>
              <a:t>Redesigned webpage so that all types of requests are on one page with clear content to show which form should be used in various situations</a:t>
            </a:r>
            <a:br>
              <a:rPr lang="en-GB" sz="1800">
                <a:latin typeface="Segoe UI Semibold"/>
                <a:cs typeface="+mj-lt"/>
              </a:rPr>
            </a:br>
            <a:br>
              <a:rPr lang="en-GB" sz="1800">
                <a:latin typeface="Segoe UI Semibold"/>
                <a:cs typeface="Calibri Light"/>
              </a:rPr>
            </a:br>
            <a:r>
              <a:rPr lang="en-GB" sz="1800">
                <a:latin typeface="Segoe UI Semibold"/>
                <a:cs typeface="Calibri Light"/>
              </a:rPr>
              <a:t>- Order a new bin – for new build properties</a:t>
            </a:r>
            <a:br>
              <a:rPr lang="en-GB" sz="1800">
                <a:latin typeface="Segoe UI Semibold"/>
                <a:cs typeface="Calibri Light"/>
              </a:rPr>
            </a:br>
            <a:r>
              <a:rPr lang="en-GB" sz="1800">
                <a:latin typeface="Segoe UI Semibold"/>
                <a:cs typeface="Calibri Light"/>
              </a:rPr>
              <a:t>- Order a replacement bin if the property you've moved to has no bins (not a new build)</a:t>
            </a:r>
            <a:br>
              <a:rPr lang="en-GB" sz="1800">
                <a:latin typeface="Segoe UI Semibold"/>
                <a:cs typeface="Calibri Light"/>
              </a:rPr>
            </a:br>
            <a:r>
              <a:rPr lang="en-GB" sz="1800">
                <a:latin typeface="Segoe UI Semibold"/>
                <a:cs typeface="Calibri Light"/>
              </a:rPr>
              <a:t>- Order a replacement bin if your bin has been lost, stolen or damaged</a:t>
            </a:r>
            <a:br>
              <a:rPr lang="en-GB" sz="1800">
                <a:latin typeface="Segoe UI Semibold"/>
                <a:cs typeface="Calibri Light"/>
              </a:rPr>
            </a:br>
            <a:r>
              <a:rPr lang="en-GB" sz="1800">
                <a:latin typeface="Segoe UI Semibold"/>
                <a:cs typeface="Calibri Light"/>
              </a:rPr>
              <a:t>- Request an additional bin</a:t>
            </a:r>
            <a:br>
              <a:rPr lang="en-GB" sz="1800">
                <a:latin typeface="Segoe UI Semibold"/>
                <a:cs typeface="Calibri Light"/>
              </a:rPr>
            </a:br>
            <a:r>
              <a:rPr lang="en-GB" sz="1800">
                <a:latin typeface="Segoe UI Semibold"/>
                <a:cs typeface="Calibri Light"/>
              </a:rPr>
              <a:t>- Request a different sized bin</a:t>
            </a:r>
            <a:br>
              <a:rPr lang="en-GB" sz="2000">
                <a:latin typeface="Segoe UI Semibold"/>
                <a:cs typeface="Segoe UI Semibold"/>
              </a:rPr>
            </a:br>
            <a:br>
              <a:rPr lang="en-GB" sz="2000">
                <a:latin typeface="Segoe UI Semibold"/>
                <a:cs typeface="Segoe UI Semibold"/>
              </a:rPr>
            </a:br>
            <a:br>
              <a:rPr lang="en-GB" sz="2000">
                <a:latin typeface="Segoe UI Semibold"/>
                <a:cs typeface="Segoe UI Semibold"/>
              </a:rPr>
            </a:br>
            <a:endParaRPr lang="en-GB" sz="2000">
              <a:latin typeface="Segoe UI Semibold"/>
              <a:cs typeface="Segoe UI Semibold"/>
            </a:endParaRPr>
          </a:p>
          <a:p>
            <a:endParaRPr lang="en-GB" sz="2000">
              <a:latin typeface="Segoe UI Semibold" panose="020B0702040204020203" pitchFamily="34" charset="0"/>
              <a:cs typeface="Segoe UI Semibold" panose="020B0702040204020203" pitchFamily="34" charset="0"/>
            </a:endParaRPr>
          </a:p>
        </p:txBody>
      </p:sp>
      <p:sp>
        <p:nvSpPr>
          <p:cNvPr id="11" name="Title 1">
            <a:extLst>
              <a:ext uri="{FF2B5EF4-FFF2-40B4-BE49-F238E27FC236}">
                <a16:creationId xmlns:a16="http://schemas.microsoft.com/office/drawing/2014/main" id="{B49D7A2E-7052-7F75-7D49-671203B61403}"/>
              </a:ext>
            </a:extLst>
          </p:cNvPr>
          <p:cNvSpPr txBox="1">
            <a:spLocks/>
          </p:cNvSpPr>
          <p:nvPr/>
        </p:nvSpPr>
        <p:spPr>
          <a:xfrm>
            <a:off x="478782" y="260151"/>
            <a:ext cx="5566366" cy="709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Order a bin</a:t>
            </a:r>
            <a:endParaRPr lang="en-GB" sz="2400">
              <a:latin typeface="Segoe UI Semibold" panose="020B0702040204020203" pitchFamily="34" charset="0"/>
              <a:cs typeface="Segoe UI Semibold" panose="020B0702040204020203" pitchFamily="34" charset="0"/>
            </a:endParaRPr>
          </a:p>
        </p:txBody>
      </p:sp>
      <p:pic>
        <p:nvPicPr>
          <p:cNvPr id="8" name="Picture 7" descr="Shape&#10;&#10;Description automatically generated with medium confidence">
            <a:extLst>
              <a:ext uri="{FF2B5EF4-FFF2-40B4-BE49-F238E27FC236}">
                <a16:creationId xmlns:a16="http://schemas.microsoft.com/office/drawing/2014/main" id="{AF661625-19A0-D94E-236C-DB5FB4DC4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9610D187-371F-8609-3482-8CC368F95203}"/>
              </a:ext>
            </a:extLst>
          </p:cNvPr>
          <p:cNvPicPr>
            <a:picLocks noChangeAspect="1"/>
          </p:cNvPicPr>
          <p:nvPr/>
        </p:nvPicPr>
        <p:blipFill>
          <a:blip r:embed="rId4"/>
          <a:stretch>
            <a:fillRect/>
          </a:stretch>
        </p:blipFill>
        <p:spPr>
          <a:xfrm>
            <a:off x="6124940" y="30892"/>
            <a:ext cx="4617094" cy="6755028"/>
          </a:xfrm>
          <a:prstGeom prst="rect">
            <a:avLst/>
          </a:prstGeom>
        </p:spPr>
      </p:pic>
    </p:spTree>
    <p:extLst>
      <p:ext uri="{BB962C8B-B14F-4D97-AF65-F5344CB8AC3E}">
        <p14:creationId xmlns:p14="http://schemas.microsoft.com/office/powerpoint/2010/main" val="3629281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20</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a:p>
            <a:pPr marL="0" indent="0">
              <a:lnSpc>
                <a:spcPct val="100000"/>
              </a:lnSpc>
              <a:buNone/>
            </a:pPr>
            <a:endParaRPr lang="en-GB" sz="2400">
              <a:latin typeface="Segoe UI Semilight" panose="020B0402040204020203" pitchFamily="34" charset="0"/>
              <a:cs typeface="Segoe UI Semilight" panose="020B0402040204020203" pitchFamily="34" charset="0"/>
            </a:endParaRPr>
          </a:p>
          <a:p>
            <a:pPr marL="0" indent="0">
              <a:lnSpc>
                <a:spcPct val="100000"/>
              </a:lnSpc>
              <a:buNone/>
            </a:pPr>
            <a:endParaRPr lang="en-GB" sz="2400">
              <a:latin typeface="Segoe UI Semilight" panose="020B0402040204020203" pitchFamily="34" charset="0"/>
              <a:cs typeface="Segoe UI Semilight" panose="020B0402040204020203" pitchFamily="34" charset="0"/>
            </a:endParaRPr>
          </a:p>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49912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Development</a:t>
            </a:r>
          </a:p>
          <a:p>
            <a:endParaRPr lang="en-GB" sz="1800">
              <a:solidFill>
                <a:srgbClr val="172B4D"/>
              </a:solidFill>
              <a:latin typeface="Calibri Light" panose="020F0302020204030204"/>
              <a:cs typeface="Calibri Light" panose="020F0302020204030204"/>
            </a:endParaRPr>
          </a:p>
          <a:p>
            <a:endParaRPr lang="en-GB" sz="1800">
              <a:solidFill>
                <a:srgbClr val="172B4D"/>
              </a:solidFill>
              <a:ea typeface="+mj-lt"/>
              <a:cs typeface="+mj-lt"/>
            </a:endParaRPr>
          </a:p>
          <a:p>
            <a:r>
              <a:rPr lang="en-GB" sz="1800">
                <a:solidFill>
                  <a:srgbClr val="172B4D"/>
                </a:solidFill>
                <a:ea typeface="+mj-lt"/>
                <a:cs typeface="+mj-lt"/>
              </a:rPr>
              <a:t>Update to Damage to building or structure form - map page text.</a:t>
            </a:r>
            <a:endParaRPr lang="en-GB" sz="1800">
              <a:solidFill>
                <a:srgbClr val="172B4D"/>
              </a:solidFill>
              <a:cs typeface="Calibri Light"/>
            </a:endParaRPr>
          </a:p>
          <a:p>
            <a:endParaRPr lang="en-GB" sz="1800">
              <a:solidFill>
                <a:srgbClr val="172B4D"/>
              </a:solidFill>
              <a:ea typeface="+mj-lt"/>
              <a:cs typeface="+mj-lt"/>
            </a:endParaRPr>
          </a:p>
          <a:p>
            <a:r>
              <a:rPr lang="en-GB" sz="1800">
                <a:solidFill>
                  <a:srgbClr val="172B4D"/>
                </a:solidFill>
                <a:ea typeface="+mj-lt"/>
                <a:cs typeface="+mj-lt"/>
              </a:rPr>
              <a:t>Dev IP range – Work to allow investigations between Northgate (NEC) and GOSS.</a:t>
            </a:r>
            <a:endParaRPr lang="en-GB" sz="1800">
              <a:solidFill>
                <a:srgbClr val="172B4D"/>
              </a:solidFill>
              <a:cs typeface="Calibri Light"/>
            </a:endParaRPr>
          </a:p>
          <a:p>
            <a:endParaRPr lang="en-GB" sz="1800">
              <a:solidFill>
                <a:srgbClr val="172B4D"/>
              </a:solidFill>
              <a:ea typeface="+mj-lt"/>
              <a:cs typeface="+mj-lt"/>
            </a:endParaRPr>
          </a:p>
          <a:p>
            <a:r>
              <a:rPr lang="en-GB" sz="1800">
                <a:solidFill>
                  <a:srgbClr val="172B4D"/>
                </a:solidFill>
                <a:ea typeface="+mj-lt"/>
                <a:cs typeface="+mj-lt"/>
              </a:rPr>
              <a:t>Benefits overpayment – Change of text from account number to invoice number.</a:t>
            </a:r>
            <a:endParaRPr lang="en-GB" sz="1800">
              <a:solidFill>
                <a:srgbClr val="000000"/>
              </a:solidFill>
              <a:ea typeface="+mj-lt"/>
              <a:cs typeface="+mj-lt"/>
            </a:endParaRPr>
          </a:p>
          <a:p>
            <a:endParaRPr lang="en-GB" sz="1800">
              <a:solidFill>
                <a:srgbClr val="172B4D"/>
              </a:solidFill>
              <a:ea typeface="+mj-lt"/>
              <a:cs typeface="+mj-lt"/>
            </a:endParaRPr>
          </a:p>
          <a:p>
            <a:r>
              <a:rPr lang="en-GB" sz="1800">
                <a:solidFill>
                  <a:srgbClr val="172B4D"/>
                </a:solidFill>
                <a:ea typeface="+mj-lt"/>
                <a:cs typeface="+mj-lt"/>
              </a:rPr>
              <a:t>Add street cleansing teams to Decontamination case type for reassignment.</a:t>
            </a:r>
          </a:p>
          <a:p>
            <a:endParaRPr lang="en-GB" sz="1800">
              <a:solidFill>
                <a:srgbClr val="172B4D"/>
              </a:solidFill>
              <a:ea typeface="+mj-lt"/>
              <a:cs typeface="+mj-lt"/>
            </a:endParaRPr>
          </a:p>
          <a:p>
            <a:r>
              <a:rPr lang="en-GB" sz="1800">
                <a:solidFill>
                  <a:srgbClr val="172B4D"/>
                </a:solidFill>
                <a:ea typeface="+mj-lt"/>
                <a:cs typeface="+mj-lt"/>
              </a:rPr>
              <a:t>Update to Council Tax balance pages – Changes to display information text for the 2024-25 council tax charges.</a:t>
            </a:r>
          </a:p>
          <a:p>
            <a:endParaRPr lang="en-GB" sz="1800">
              <a:solidFill>
                <a:srgbClr val="172B4D"/>
              </a:solidFill>
              <a:ea typeface="+mj-lt"/>
              <a:cs typeface="+mj-lt"/>
            </a:endParaRPr>
          </a:p>
          <a:p>
            <a:r>
              <a:rPr lang="en-GB" sz="1800">
                <a:solidFill>
                  <a:srgbClr val="172B4D"/>
                </a:solidFill>
                <a:ea typeface="+mj-lt"/>
                <a:cs typeface="+mj-lt"/>
              </a:rPr>
              <a:t>Miscellaneous payments failing – Update to how an assisted users address is handled.</a:t>
            </a:r>
          </a:p>
          <a:p>
            <a:endParaRPr lang="en-GB" sz="1800">
              <a:solidFill>
                <a:srgbClr val="172B4D"/>
              </a:solidFill>
              <a:cs typeface="Calibri Light"/>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D7810CC8-1244-FBE5-73EF-6F19F90A5CF0}"/>
              </a:ext>
            </a:extLst>
          </p:cNvPr>
          <p:cNvSpPr>
            <a:spLocks noGrp="1"/>
          </p:cNvSpPr>
          <p:nvPr>
            <p:ph idx="1"/>
          </p:nvPr>
        </p:nvSpPr>
        <p:spPr>
          <a:xfrm>
            <a:off x="872067" y="2354233"/>
            <a:ext cx="2810933" cy="1955272"/>
          </a:xfrm>
        </p:spPr>
        <p:txBody>
          <a:bodyPr vert="horz" lIns="91440" tIns="45720" rIns="91440" bIns="45720" rtlCol="0" anchor="t">
            <a:normAutofit/>
          </a:bodyPr>
          <a:lstStyle/>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p:txBody>
      </p:sp>
    </p:spTree>
    <p:extLst>
      <p:ext uri="{BB962C8B-B14F-4D97-AF65-F5344CB8AC3E}">
        <p14:creationId xmlns:p14="http://schemas.microsoft.com/office/powerpoint/2010/main" val="39787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66C61E19-6720-5B5B-873C-1A45E6B40A73}"/>
              </a:ext>
            </a:extLst>
          </p:cNvPr>
          <p:cNvSpPr txBox="1">
            <a:spLocks/>
          </p:cNvSpPr>
          <p:nvPr/>
        </p:nvSpPr>
        <p:spPr>
          <a:xfrm>
            <a:off x="876679" y="1376758"/>
            <a:ext cx="5123329" cy="586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Discovery</a:t>
            </a:r>
          </a:p>
        </p:txBody>
      </p:sp>
      <p:sp>
        <p:nvSpPr>
          <p:cNvPr id="12" name="Title 1">
            <a:extLst>
              <a:ext uri="{FF2B5EF4-FFF2-40B4-BE49-F238E27FC236}">
                <a16:creationId xmlns:a16="http://schemas.microsoft.com/office/drawing/2014/main" id="{AB4C08FD-D5F0-5EF5-91C4-1A6D7C18DAA1}"/>
              </a:ext>
            </a:extLst>
          </p:cNvPr>
          <p:cNvSpPr txBox="1">
            <a:spLocks/>
          </p:cNvSpPr>
          <p:nvPr/>
        </p:nvSpPr>
        <p:spPr>
          <a:xfrm>
            <a:off x="839788" y="365125"/>
            <a:ext cx="10515600" cy="12142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Segoe UI Semibold"/>
                <a:cs typeface="Segoe UI Semibold"/>
              </a:rPr>
              <a:t>Sprint 20</a:t>
            </a:r>
            <a:endParaRPr lang="en-GB">
              <a:latin typeface="Segoe UI Semibold" panose="020B0702040204020203" pitchFamily="34" charset="0"/>
              <a:cs typeface="Segoe UI Semibold" panose="020B0702040204020203" pitchFamily="34" charset="0"/>
            </a:endParaRPr>
          </a:p>
        </p:txBody>
      </p:sp>
      <p:cxnSp>
        <p:nvCxnSpPr>
          <p:cNvPr id="13" name="Straight Connector 12">
            <a:extLst>
              <a:ext uri="{FF2B5EF4-FFF2-40B4-BE49-F238E27FC236}">
                <a16:creationId xmlns:a16="http://schemas.microsoft.com/office/drawing/2014/main" id="{5D763703-5D07-1382-4E59-217774925E1F}"/>
              </a:ext>
            </a:extLst>
          </p:cNvPr>
          <p:cNvCxnSpPr/>
          <p:nvPr/>
        </p:nvCxnSpPr>
        <p:spPr>
          <a:xfrm>
            <a:off x="875639" y="1421933"/>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3">
            <a:extLst>
              <a:ext uri="{FF2B5EF4-FFF2-40B4-BE49-F238E27FC236}">
                <a16:creationId xmlns:a16="http://schemas.microsoft.com/office/drawing/2014/main" id="{AD1074A0-6EC1-9368-7762-95F88DE30098}"/>
              </a:ext>
            </a:extLst>
          </p:cNvPr>
          <p:cNvSpPr txBox="1">
            <a:spLocks/>
          </p:cNvSpPr>
          <p:nvPr/>
        </p:nvSpPr>
        <p:spPr>
          <a:xfrm>
            <a:off x="839788" y="1990182"/>
            <a:ext cx="8570542" cy="445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New bins</a:t>
            </a:r>
          </a:p>
          <a:p>
            <a:r>
              <a:rPr lang="en-GB" sz="1700">
                <a:latin typeface="Segoe UI Semibold"/>
                <a:cs typeface="Segoe UI Semibold"/>
                <a:hlinkClick r:id="rId4"/>
              </a:rPr>
              <a:t>Miro board</a:t>
            </a:r>
            <a:endParaRPr lang="en-GB" sz="1700">
              <a:latin typeface="Segoe UI Semibold"/>
              <a:cs typeface="Segoe UI Semibold"/>
            </a:endParaRPr>
          </a:p>
          <a:p>
            <a:r>
              <a:rPr lang="en-GB" sz="1700">
                <a:latin typeface="Segoe UI Semibold"/>
                <a:cs typeface="Segoe UI Semibold"/>
                <a:hlinkClick r:id="rId5"/>
              </a:rPr>
              <a:t>Engage as-is map</a:t>
            </a:r>
            <a:endParaRPr lang="en-GB" sz="1700">
              <a:latin typeface="Segoe UI Semibold"/>
              <a:cs typeface="Segoe UI Semibold"/>
            </a:endParaRPr>
          </a:p>
          <a:p>
            <a:endParaRPr lang="en-GB" sz="2800">
              <a:latin typeface="Segoe UI Semibold"/>
              <a:cs typeface="Segoe UI Semibold"/>
            </a:endParaRPr>
          </a:p>
          <a:p>
            <a:r>
              <a:rPr lang="en-GB" sz="2400">
                <a:latin typeface="Segoe UI Semibold"/>
                <a:cs typeface="Segoe UI Semibold"/>
              </a:rPr>
              <a:t>Data analysis challenge</a:t>
            </a:r>
          </a:p>
          <a:p>
            <a:endParaRPr lang="en-GB" sz="2400">
              <a:latin typeface="Segoe UI Semibold"/>
              <a:cs typeface="Segoe UI Semibold"/>
            </a:endParaRPr>
          </a:p>
          <a:p>
            <a:r>
              <a:rPr lang="en-GB" sz="2400">
                <a:latin typeface="Segoe UI Semibold"/>
                <a:cs typeface="Segoe UI Semibold"/>
              </a:rPr>
              <a:t>Apprentice application process</a:t>
            </a:r>
          </a:p>
          <a:p>
            <a:r>
              <a:rPr lang="en-GB" sz="1700">
                <a:latin typeface="Segoe UI Semibold"/>
                <a:cs typeface="Segoe UI Semibold"/>
                <a:hlinkClick r:id="rId6"/>
              </a:rPr>
              <a:t>Engage as-is map</a:t>
            </a:r>
            <a:endParaRPr lang="en-GB" sz="1700">
              <a:latin typeface="Segoe UI Semibold"/>
              <a:cs typeface="Segoe UI Semibold"/>
            </a:endParaRPr>
          </a:p>
          <a:p>
            <a:endParaRPr lang="en-GB" sz="2400">
              <a:latin typeface="Segoe UI Semibold"/>
              <a:cs typeface="Segoe UI Semibold"/>
            </a:endParaRPr>
          </a:p>
          <a:p>
            <a:r>
              <a:rPr lang="en-GB" sz="2400">
                <a:latin typeface="Segoe UI Semibold"/>
                <a:cs typeface="Segoe UI Semibold"/>
              </a:rPr>
              <a:t>Gateshead District Energy Scheme – CRM request</a:t>
            </a:r>
          </a:p>
          <a:p>
            <a:r>
              <a:rPr lang="en-GB" sz="1600">
                <a:latin typeface="Segoe UI Semibold"/>
                <a:cs typeface="Segoe UI Semibold"/>
                <a:hlinkClick r:id="rId7"/>
              </a:rPr>
              <a:t>Miro board</a:t>
            </a:r>
            <a:endParaRPr lang="en-GB" sz="1600">
              <a:latin typeface="Segoe UI Semibold"/>
              <a:cs typeface="Segoe UI Semibold"/>
            </a:endParaRPr>
          </a:p>
          <a:p>
            <a:endParaRPr lang="en-GB" sz="1800">
              <a:latin typeface="Segoe UI Semibold"/>
              <a:cs typeface="Segoe UI Semibold"/>
            </a:endParaRPr>
          </a:p>
          <a:p>
            <a:r>
              <a:rPr lang="en-GB" sz="2400">
                <a:latin typeface="Segoe UI Semibold"/>
                <a:cs typeface="Segoe UI Semibold"/>
              </a:rPr>
              <a:t>Winter maintenance – salt requests review</a:t>
            </a:r>
          </a:p>
          <a:p>
            <a:r>
              <a:rPr lang="en-GB" sz="1600">
                <a:latin typeface="Segoe UI Semibold"/>
                <a:cs typeface="Segoe UI Semibold"/>
                <a:hlinkClick r:id="rId8"/>
              </a:rPr>
              <a:t>Winter maintenance dashboard</a:t>
            </a:r>
            <a:endParaRPr lang="en-GB" sz="1600">
              <a:latin typeface="Segoe UI Semibold"/>
              <a:cs typeface="Segoe UI Semibold"/>
            </a:endParaRPr>
          </a:p>
          <a:p>
            <a:pPr marL="914400" lvl="1" indent="-457200">
              <a:buFont typeface="Arial,Sans-Serif" panose="020B0604020202020204" pitchFamily="34" charset="0"/>
              <a:buChar char="•"/>
            </a:pPr>
            <a:endParaRPr lang="en-GB" sz="100">
              <a:latin typeface="Segoe UI Semibold"/>
              <a:cs typeface="Segoe UI Semibold"/>
            </a:endParaRPr>
          </a:p>
        </p:txBody>
      </p:sp>
    </p:spTree>
    <p:extLst>
      <p:ext uri="{BB962C8B-B14F-4D97-AF65-F5344CB8AC3E}">
        <p14:creationId xmlns:p14="http://schemas.microsoft.com/office/powerpoint/2010/main" val="355356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D5AA4E39-3E88-07A4-1E1D-27A9C82416BD}"/>
              </a:ext>
            </a:extLst>
          </p:cNvPr>
          <p:cNvSpPr txBox="1">
            <a:spLocks/>
          </p:cNvSpPr>
          <p:nvPr/>
        </p:nvSpPr>
        <p:spPr>
          <a:xfrm>
            <a:off x="838199" y="479465"/>
            <a:ext cx="10515600" cy="1567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Development</a:t>
            </a:r>
          </a:p>
          <a:p>
            <a:endParaRPr lang="en-GB" sz="1800">
              <a:solidFill>
                <a:srgbClr val="172B4D"/>
              </a:solidFill>
              <a:latin typeface="Calibri Light" panose="020F0302020204030204"/>
              <a:cs typeface="Calibri Light" panose="020F0302020204030204"/>
            </a:endParaRPr>
          </a:p>
          <a:p>
            <a:endParaRPr lang="en-GB" sz="1800">
              <a:solidFill>
                <a:srgbClr val="172B4D"/>
              </a:solidFill>
              <a:ea typeface="+mj-lt"/>
              <a:cs typeface="+mj-lt"/>
            </a:endParaRPr>
          </a:p>
          <a:p>
            <a:r>
              <a:rPr lang="en-GB" sz="1800">
                <a:solidFill>
                  <a:srgbClr val="172B4D"/>
                </a:solidFill>
                <a:ea typeface="+mj-lt"/>
                <a:cs typeface="+mj-lt"/>
              </a:rPr>
              <a:t>Analytics for libraries:  </a:t>
            </a:r>
            <a:r>
              <a:rPr lang="en-GB" sz="1800">
                <a:solidFill>
                  <a:srgbClr val="172B4D"/>
                </a:solidFill>
                <a:ea typeface="+mj-lt"/>
                <a:cs typeface="+mj-lt"/>
                <a:hlinkClick r:id="rId3"/>
              </a:rPr>
              <a:t>https://lookerstudio.google.com/reporting/00f9538e-4472-451c-87f6-f93b66e1b37f/page/aKq8C</a:t>
            </a:r>
          </a:p>
          <a:p>
            <a:endParaRPr lang="en-GB" sz="1800">
              <a:solidFill>
                <a:srgbClr val="172B4D"/>
              </a:solidFill>
              <a:cs typeface="Calibri Light"/>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B444A35C-03AE-5BCF-C0CD-0BBA1C3AF47E}"/>
              </a:ext>
            </a:extLst>
          </p:cNvPr>
          <p:cNvPicPr>
            <a:picLocks noChangeAspect="1"/>
          </p:cNvPicPr>
          <p:nvPr/>
        </p:nvPicPr>
        <p:blipFill>
          <a:blip r:embed="rId5"/>
          <a:stretch>
            <a:fillRect/>
          </a:stretch>
        </p:blipFill>
        <p:spPr>
          <a:xfrm>
            <a:off x="876822" y="2116799"/>
            <a:ext cx="9342329" cy="3835252"/>
          </a:xfrm>
          <a:prstGeom prst="rect">
            <a:avLst/>
          </a:prstGeom>
        </p:spPr>
      </p:pic>
      <p:cxnSp>
        <p:nvCxnSpPr>
          <p:cNvPr id="13" name="Straight Arrow Connector 12">
            <a:extLst>
              <a:ext uri="{FF2B5EF4-FFF2-40B4-BE49-F238E27FC236}">
                <a16:creationId xmlns:a16="http://schemas.microsoft.com/office/drawing/2014/main" id="{35447A95-D1AD-3661-E912-75B05C87A60C}"/>
              </a:ext>
            </a:extLst>
          </p:cNvPr>
          <p:cNvCxnSpPr/>
          <p:nvPr/>
        </p:nvCxnSpPr>
        <p:spPr>
          <a:xfrm flipH="1" flipV="1">
            <a:off x="5039639" y="5712913"/>
            <a:ext cx="912313" cy="52609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61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D5AA4E39-3E88-07A4-1E1D-27A9C82416BD}"/>
              </a:ext>
            </a:extLst>
          </p:cNvPr>
          <p:cNvSpPr txBox="1">
            <a:spLocks/>
          </p:cNvSpPr>
          <p:nvPr/>
        </p:nvSpPr>
        <p:spPr>
          <a:xfrm>
            <a:off x="838199" y="479465"/>
            <a:ext cx="10515600" cy="194324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Development</a:t>
            </a:r>
          </a:p>
          <a:p>
            <a:endParaRPr lang="en-GB" sz="1800">
              <a:solidFill>
                <a:srgbClr val="172B4D"/>
              </a:solidFill>
              <a:latin typeface="Calibri Light" panose="020F0302020204030204"/>
              <a:cs typeface="Calibri Light" panose="020F0302020204030204"/>
            </a:endParaRPr>
          </a:p>
          <a:p>
            <a:endParaRPr lang="en-GB" sz="1800">
              <a:solidFill>
                <a:srgbClr val="172B4D"/>
              </a:solidFill>
              <a:ea typeface="+mj-lt"/>
              <a:cs typeface="+mj-lt"/>
            </a:endParaRPr>
          </a:p>
          <a:p>
            <a:r>
              <a:rPr lang="en-GB" sz="1800" err="1">
                <a:solidFill>
                  <a:srgbClr val="172B4D"/>
                </a:solidFill>
                <a:ea typeface="+mj-lt"/>
                <a:cs typeface="+mj-lt"/>
              </a:rPr>
              <a:t>Matomo</a:t>
            </a:r>
            <a:r>
              <a:rPr lang="en-GB" sz="1800">
                <a:solidFill>
                  <a:srgbClr val="172B4D"/>
                </a:solidFill>
                <a:ea typeface="+mj-lt"/>
                <a:cs typeface="+mj-lt"/>
              </a:rPr>
              <a:t>  - Spike: </a:t>
            </a:r>
            <a:r>
              <a:rPr lang="en-GB" sz="1800">
                <a:solidFill>
                  <a:srgbClr val="172B4D"/>
                </a:solidFill>
                <a:ea typeface="+mj-lt"/>
                <a:cs typeface="+mj-lt"/>
                <a:hlinkClick r:id="rId3"/>
              </a:rPr>
              <a:t>https://jira.gossinteractive.com/secure/attachment/97602/Matomo%20analytics%20report.htm</a:t>
            </a:r>
            <a:endParaRPr lang="en-GB"/>
          </a:p>
          <a:p>
            <a:endParaRPr lang="en-GB" sz="1800">
              <a:solidFill>
                <a:srgbClr val="172B4D"/>
              </a:solidFill>
              <a:ea typeface="+mj-lt"/>
              <a:cs typeface="+mj-lt"/>
            </a:endParaRPr>
          </a:p>
          <a:p>
            <a:endParaRPr lang="en-GB" sz="1800">
              <a:solidFill>
                <a:srgbClr val="172B4D"/>
              </a:solidFill>
              <a:ea typeface="+mj-lt"/>
              <a:cs typeface="+mj-lt"/>
            </a:endParaRPr>
          </a:p>
          <a:p>
            <a:r>
              <a:rPr lang="en-GB" sz="1800">
                <a:solidFill>
                  <a:srgbClr val="172B4D"/>
                </a:solidFill>
                <a:ea typeface="+mj-lt"/>
                <a:cs typeface="+mj-lt"/>
              </a:rPr>
              <a:t>Performance investigation  - Spike: </a:t>
            </a:r>
            <a:br>
              <a:rPr lang="en-GB" sz="1800">
                <a:solidFill>
                  <a:srgbClr val="172B4D"/>
                </a:solidFill>
                <a:ea typeface="+mj-lt"/>
                <a:cs typeface="+mj-lt"/>
              </a:rPr>
            </a:br>
            <a:endParaRPr lang="en-GB" sz="1800">
              <a:solidFill>
                <a:srgbClr val="172B4D"/>
              </a:solidFill>
              <a:ea typeface="+mj-lt"/>
              <a:cs typeface="+mj-lt"/>
            </a:endParaRPr>
          </a:p>
          <a:p>
            <a:endParaRPr lang="en-GB" sz="1800">
              <a:solidFill>
                <a:srgbClr val="172B4D"/>
              </a:solidFill>
              <a:ea typeface="Calibri Light" panose="020F0302020204030204"/>
              <a:cs typeface="Calibri Light"/>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pic>
        <p:nvPicPr>
          <p:cNvPr id="2" name="Picture 1" descr="A screenshot of a calendar&#10;&#10;Description automatically generated">
            <a:extLst>
              <a:ext uri="{FF2B5EF4-FFF2-40B4-BE49-F238E27FC236}">
                <a16:creationId xmlns:a16="http://schemas.microsoft.com/office/drawing/2014/main" id="{C4E43F69-AFC1-199A-BAE7-D542BDC22BC3}"/>
              </a:ext>
            </a:extLst>
          </p:cNvPr>
          <p:cNvPicPr>
            <a:picLocks noChangeAspect="1"/>
          </p:cNvPicPr>
          <p:nvPr/>
        </p:nvPicPr>
        <p:blipFill>
          <a:blip r:embed="rId5"/>
          <a:stretch>
            <a:fillRect/>
          </a:stretch>
        </p:blipFill>
        <p:spPr>
          <a:xfrm>
            <a:off x="929013" y="2275473"/>
            <a:ext cx="10793261" cy="3183876"/>
          </a:xfrm>
          <a:prstGeom prst="rect">
            <a:avLst/>
          </a:prstGeom>
        </p:spPr>
      </p:pic>
    </p:spTree>
    <p:extLst>
      <p:ext uri="{BB962C8B-B14F-4D97-AF65-F5344CB8AC3E}">
        <p14:creationId xmlns:p14="http://schemas.microsoft.com/office/powerpoint/2010/main" val="219980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403B79A-C9F5-D0E1-6CD7-1F46301C7DEA}"/>
              </a:ext>
            </a:extLst>
          </p:cNvPr>
          <p:cNvSpPr>
            <a:spLocks noGrp="1"/>
          </p:cNvSpPr>
          <p:nvPr>
            <p:ph sz="half" idx="2"/>
          </p:nvPr>
        </p:nvSpPr>
        <p:spPr>
          <a:xfrm>
            <a:off x="839788" y="1535837"/>
            <a:ext cx="9756062" cy="4835667"/>
          </a:xfrm>
        </p:spPr>
        <p:txBody>
          <a:bodyPr vert="horz" lIns="91440" tIns="45720" rIns="91440" bIns="45720" rtlCol="0" anchor="t">
            <a:normAutofit fontScale="85000" lnSpcReduction="20000"/>
          </a:bodyPr>
          <a:lstStyle/>
          <a:p>
            <a:pPr marL="0" indent="0">
              <a:buNone/>
            </a:pPr>
            <a:r>
              <a:rPr lang="en-GB" b="1">
                <a:ea typeface="Calibri" panose="020F0502020204030204"/>
                <a:cs typeface="Calibri"/>
              </a:rPr>
              <a:t>Discovery</a:t>
            </a:r>
          </a:p>
          <a:p>
            <a:r>
              <a:rPr lang="en-GB" sz="1600">
                <a:ea typeface="Calibri" panose="020F0502020204030204"/>
                <a:cs typeface="Calibri"/>
              </a:rPr>
              <a:t>Data analysis challenge</a:t>
            </a:r>
          </a:p>
          <a:p>
            <a:r>
              <a:rPr lang="en-GB" sz="1600">
                <a:ea typeface="Calibri" panose="020F0502020204030204"/>
                <a:cs typeface="Calibri"/>
              </a:rPr>
              <a:t>Salt heaps “repeat customers” – service redesign</a:t>
            </a:r>
          </a:p>
          <a:p>
            <a:r>
              <a:rPr lang="en-GB" sz="1600">
                <a:ea typeface="Calibri" panose="020F0502020204030204"/>
                <a:cs typeface="Calibri"/>
              </a:rPr>
              <a:t>Apprentice application process</a:t>
            </a:r>
          </a:p>
          <a:p>
            <a:r>
              <a:rPr lang="en-GB" sz="1600">
                <a:ea typeface="Calibri" panose="020F0502020204030204"/>
                <a:cs typeface="Calibri"/>
              </a:rPr>
              <a:t>New bins process</a:t>
            </a:r>
          </a:p>
          <a:p>
            <a:r>
              <a:rPr lang="en-GB" sz="1600">
                <a:ea typeface="Calibri" panose="020F0502020204030204"/>
                <a:cs typeface="Calibri"/>
              </a:rPr>
              <a:t>School admissions moving onto case management </a:t>
            </a:r>
          </a:p>
          <a:p>
            <a:pPr marL="0" indent="0">
              <a:buNone/>
            </a:pPr>
            <a:r>
              <a:rPr lang="en-GB" b="1">
                <a:ea typeface="Calibri" panose="020F0502020204030204"/>
                <a:cs typeface="Calibri"/>
              </a:rPr>
              <a:t>Content</a:t>
            </a:r>
          </a:p>
          <a:p>
            <a:r>
              <a:rPr lang="en-GB" sz="1600">
                <a:latin typeface="+mj-lt"/>
                <a:ea typeface="Calibri" panose="020F0502020204030204"/>
                <a:cs typeface="Calibri"/>
              </a:rPr>
              <a:t>Kinship care</a:t>
            </a:r>
          </a:p>
          <a:p>
            <a:r>
              <a:rPr lang="en-GB" sz="1600" i="0">
                <a:solidFill>
                  <a:srgbClr val="172B4D"/>
                </a:solidFill>
                <a:effectLst/>
                <a:latin typeface="+mj-lt"/>
              </a:rPr>
              <a:t>Local Nature recovery strategy website </a:t>
            </a:r>
            <a:endParaRPr lang="en-GB" sz="1600">
              <a:latin typeface="+mj-lt"/>
              <a:ea typeface="Calibri" panose="020F0502020204030204"/>
              <a:cs typeface="Calibri"/>
            </a:endParaRPr>
          </a:p>
          <a:p>
            <a:pPr marL="0" indent="0">
              <a:buNone/>
            </a:pPr>
            <a:r>
              <a:rPr lang="en-GB" b="1">
                <a:ea typeface="Calibri" panose="020F0502020204030204"/>
                <a:cs typeface="Calibri"/>
              </a:rPr>
              <a:t>Design</a:t>
            </a:r>
          </a:p>
          <a:p>
            <a:r>
              <a:rPr lang="en-GB" sz="1600">
                <a:ea typeface="Calibri" panose="020F0502020204030204"/>
                <a:cs typeface="Calibri"/>
              </a:rPr>
              <a:t>Tyne Derwent Way website</a:t>
            </a:r>
          </a:p>
          <a:p>
            <a:r>
              <a:rPr lang="en-GB" sz="1600">
                <a:ea typeface="Calibri" panose="020F0502020204030204"/>
                <a:cs typeface="Calibri"/>
              </a:rPr>
              <a:t>Digital Service Standards</a:t>
            </a:r>
          </a:p>
          <a:p>
            <a:pPr marL="0" indent="0">
              <a:buNone/>
            </a:pPr>
            <a:r>
              <a:rPr lang="en-GB" b="1">
                <a:ea typeface="Calibri" panose="020F0502020204030204"/>
                <a:cs typeface="Calibri"/>
              </a:rPr>
              <a:t>Development</a:t>
            </a:r>
          </a:p>
          <a:p>
            <a:r>
              <a:rPr lang="en-GB" sz="1600">
                <a:latin typeface="+mj-lt"/>
                <a:ea typeface="Calibri" panose="020F0502020204030204"/>
                <a:cs typeface="Calibri"/>
              </a:rPr>
              <a:t>Apprenticeship application build</a:t>
            </a:r>
          </a:p>
          <a:p>
            <a:r>
              <a:rPr lang="en-GB" sz="1600">
                <a:latin typeface="+mj-lt"/>
                <a:ea typeface="Calibri" panose="020F0502020204030204"/>
                <a:cs typeface="Calibri"/>
              </a:rPr>
              <a:t>Forms migrated into Case management </a:t>
            </a:r>
          </a:p>
          <a:p>
            <a:pPr marL="0" indent="0">
              <a:buNone/>
            </a:pPr>
            <a:endParaRPr lang="en-GB" b="1">
              <a:ea typeface="Calibri" panose="020F0502020204030204"/>
              <a:cs typeface="Calibri"/>
            </a:endParaRPr>
          </a:p>
          <a:p>
            <a:endParaRPr lang="en-GB" sz="1400">
              <a:ea typeface="Calibri"/>
              <a:cs typeface="Calibri"/>
            </a:endParaRPr>
          </a:p>
          <a:p>
            <a:pPr marL="0" indent="0">
              <a:buNone/>
            </a:pPr>
            <a:endParaRPr lang="en-GB" b="1">
              <a:ea typeface="Calibri"/>
              <a:cs typeface="Calibri"/>
            </a:endParaRPr>
          </a:p>
          <a:p>
            <a:endParaRPr lang="en-GB">
              <a:ea typeface="Calibri"/>
              <a:cs typeface="Calibri"/>
            </a:endParaRPr>
          </a:p>
          <a:p>
            <a:pPr marL="0" indent="0">
              <a:buNone/>
            </a:pPr>
            <a:endParaRPr lang="en-GB">
              <a:ea typeface="Calibri"/>
              <a:cs typeface="Calibri"/>
            </a:endParaRPr>
          </a:p>
        </p:txBody>
      </p:sp>
      <p:sp>
        <p:nvSpPr>
          <p:cNvPr id="8" name="Title 1">
            <a:extLst>
              <a:ext uri="{FF2B5EF4-FFF2-40B4-BE49-F238E27FC236}">
                <a16:creationId xmlns:a16="http://schemas.microsoft.com/office/drawing/2014/main" id="{6709B7BB-A470-4900-5995-FDE60AF97495}"/>
              </a:ext>
            </a:extLst>
          </p:cNvPr>
          <p:cNvSpPr txBox="1">
            <a:spLocks/>
          </p:cNvSpPr>
          <p:nvPr/>
        </p:nvSpPr>
        <p:spPr>
          <a:xfrm>
            <a:off x="838200" y="365125"/>
            <a:ext cx="93940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Segoe UI Semibold"/>
                <a:cs typeface="Segoe UI Semibold"/>
              </a:rPr>
              <a:t>What's coming up in Sprint 22</a:t>
            </a:r>
            <a:endParaRPr lang="en-GB">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719003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20</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38200" y="11788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Deployment</a:t>
            </a:r>
            <a:endParaRPr lang="en-GB" sz="2800">
              <a:latin typeface="Segoe UI Semibold" panose="020B0702040204020203" pitchFamily="34" charset="0"/>
              <a:cs typeface="Segoe UI Semibold" panose="020B0702040204020203" pitchFamily="34" charset="0"/>
            </a:endParaRPr>
          </a:p>
        </p:txBody>
      </p:sp>
      <p:sp>
        <p:nvSpPr>
          <p:cNvPr id="2" name="Content Placeholder 2">
            <a:extLst>
              <a:ext uri="{FF2B5EF4-FFF2-40B4-BE49-F238E27FC236}">
                <a16:creationId xmlns:a16="http://schemas.microsoft.com/office/drawing/2014/main" id="{DDF38579-5685-EADC-9199-339ABF44C637}"/>
              </a:ext>
            </a:extLst>
          </p:cNvPr>
          <p:cNvSpPr txBox="1">
            <a:spLocks/>
          </p:cNvSpPr>
          <p:nvPr/>
        </p:nvSpPr>
        <p:spPr>
          <a:xfrm>
            <a:off x="841096" y="2049148"/>
            <a:ext cx="9177006" cy="44455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i="1">
              <a:latin typeface="Segoe UI Semilight" panose="020B0402040204020203" pitchFamily="34" charset="0"/>
              <a:cs typeface="Segoe UI Semilight" panose="020B0402040204020203" pitchFamily="34" charset="0"/>
            </a:endParaRPr>
          </a:p>
          <a:p>
            <a:pPr marL="0" indent="0">
              <a:buNone/>
            </a:pPr>
            <a:endParaRPr lang="en-GB" b="1">
              <a:latin typeface="Segoe UI Semilight" panose="020B0402040204020203" pitchFamily="34" charset="0"/>
              <a:cs typeface="Segoe UI Semilight" panose="020B0402040204020203" pitchFamily="34" charset="0"/>
            </a:endParaRPr>
          </a:p>
          <a:p>
            <a:endParaRPr lang="en-GB" sz="2400">
              <a:latin typeface="Segoe UI Semilight" panose="020B0402040204020203" pitchFamily="34" charset="0"/>
              <a:cs typeface="Segoe UI Semilight" panose="020B04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Tree>
    <p:extLst>
      <p:ext uri="{BB962C8B-B14F-4D97-AF65-F5344CB8AC3E}">
        <p14:creationId xmlns:p14="http://schemas.microsoft.com/office/powerpoint/2010/main" val="1644761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10;&#10;Description automatically generated">
            <a:extLst>
              <a:ext uri="{FF2B5EF4-FFF2-40B4-BE49-F238E27FC236}">
                <a16:creationId xmlns:a16="http://schemas.microsoft.com/office/drawing/2014/main" id="{31F29247-0259-9C87-5E15-53F3469DB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BA3F1497-4A8F-A441-6A64-4E7A4973A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9206" y="5872020"/>
            <a:ext cx="1755124" cy="487534"/>
          </a:xfrm>
          <a:prstGeom prst="rect">
            <a:avLst/>
          </a:prstGeom>
        </p:spPr>
      </p:pic>
    </p:spTree>
    <p:extLst>
      <p:ext uri="{BB962C8B-B14F-4D97-AF65-F5344CB8AC3E}">
        <p14:creationId xmlns:p14="http://schemas.microsoft.com/office/powerpoint/2010/main" val="13541183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8" name="Title 3">
            <a:extLst>
              <a:ext uri="{FF2B5EF4-FFF2-40B4-BE49-F238E27FC236}">
                <a16:creationId xmlns:a16="http://schemas.microsoft.com/office/drawing/2014/main" id="{66C61E19-6720-5B5B-873C-1A45E6B40A73}"/>
              </a:ext>
            </a:extLst>
          </p:cNvPr>
          <p:cNvSpPr txBox="1">
            <a:spLocks/>
          </p:cNvSpPr>
          <p:nvPr/>
        </p:nvSpPr>
        <p:spPr>
          <a:xfrm>
            <a:off x="876679" y="1376758"/>
            <a:ext cx="5123329" cy="94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Design</a:t>
            </a:r>
          </a:p>
        </p:txBody>
      </p:sp>
      <p:sp>
        <p:nvSpPr>
          <p:cNvPr id="12" name="Title 1">
            <a:extLst>
              <a:ext uri="{FF2B5EF4-FFF2-40B4-BE49-F238E27FC236}">
                <a16:creationId xmlns:a16="http://schemas.microsoft.com/office/drawing/2014/main" id="{AB4C08FD-D5F0-5EF5-91C4-1A6D7C18DAA1}"/>
              </a:ext>
            </a:extLst>
          </p:cNvPr>
          <p:cNvSpPr txBox="1">
            <a:spLocks/>
          </p:cNvSpPr>
          <p:nvPr/>
        </p:nvSpPr>
        <p:spPr>
          <a:xfrm>
            <a:off x="839788" y="365125"/>
            <a:ext cx="10515600" cy="12142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Segoe UI Semibold"/>
                <a:cs typeface="Segoe UI Semibold"/>
              </a:rPr>
              <a:t>Sprint 20</a:t>
            </a:r>
            <a:endParaRPr lang="en-GB">
              <a:latin typeface="Segoe UI Semibold" panose="020B0702040204020203" pitchFamily="34" charset="0"/>
              <a:cs typeface="Segoe UI Semibold" panose="020B0702040204020203" pitchFamily="34" charset="0"/>
            </a:endParaRPr>
          </a:p>
        </p:txBody>
      </p:sp>
      <p:cxnSp>
        <p:nvCxnSpPr>
          <p:cNvPr id="13" name="Straight Connector 12">
            <a:extLst>
              <a:ext uri="{FF2B5EF4-FFF2-40B4-BE49-F238E27FC236}">
                <a16:creationId xmlns:a16="http://schemas.microsoft.com/office/drawing/2014/main" id="{5D763703-5D07-1382-4E59-217774925E1F}"/>
              </a:ext>
            </a:extLst>
          </p:cNvPr>
          <p:cNvCxnSpPr/>
          <p:nvPr/>
        </p:nvCxnSpPr>
        <p:spPr>
          <a:xfrm>
            <a:off x="875639" y="1421933"/>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EE74A3B-6FFF-42F7-43F9-26993EE60D3E}"/>
              </a:ext>
            </a:extLst>
          </p:cNvPr>
          <p:cNvSpPr txBox="1"/>
          <p:nvPr/>
        </p:nvSpPr>
        <p:spPr>
          <a:xfrm>
            <a:off x="876154" y="2461172"/>
            <a:ext cx="879190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Safeguarding Gateshead – Move to </a:t>
            </a:r>
            <a:r>
              <a:rPr lang="en-US" err="1">
                <a:ea typeface="+mn-lt"/>
                <a:cs typeface="+mn-lt"/>
              </a:rPr>
              <a:t>PreProd</a:t>
            </a:r>
            <a:r>
              <a:rPr lang="en-US">
                <a:ea typeface="+mn-lt"/>
                <a:cs typeface="+mn-lt"/>
              </a:rPr>
              <a:t> and various styling amends</a:t>
            </a:r>
          </a:p>
          <a:p>
            <a:pPr marL="285750" indent="-285750">
              <a:buFont typeface="Arial"/>
              <a:buChar char="•"/>
            </a:pPr>
            <a:r>
              <a:rPr lang="en-US">
                <a:ea typeface="+mn-lt"/>
                <a:cs typeface="+mn-lt"/>
              </a:rPr>
              <a:t>Digital standards - Form component style guide </a:t>
            </a:r>
            <a:endParaRPr lang="en-US">
              <a:ea typeface="Calibri"/>
              <a:cs typeface="Calibri"/>
            </a:endParaRPr>
          </a:p>
          <a:p>
            <a:pPr marL="285750" indent="-285750">
              <a:buFont typeface="Arial"/>
              <a:buChar char="•"/>
            </a:pPr>
            <a:r>
              <a:rPr lang="en-US">
                <a:ea typeface="Calibri"/>
                <a:cs typeface="Calibri"/>
              </a:rPr>
              <a:t>Gateshead theme - RHN title not displaying correctly</a:t>
            </a:r>
          </a:p>
          <a:p>
            <a:pPr marL="285750" indent="-285750">
              <a:buFont typeface="Arial"/>
              <a:buChar char="•"/>
            </a:pPr>
            <a:r>
              <a:rPr lang="en-US">
                <a:ea typeface="Calibri"/>
                <a:cs typeface="Calibri"/>
              </a:rPr>
              <a:t>Customer Contact - Add digital team request link and icon to the top navigation</a:t>
            </a:r>
          </a:p>
        </p:txBody>
      </p:sp>
    </p:spTree>
    <p:extLst>
      <p:ext uri="{BB962C8B-B14F-4D97-AF65-F5344CB8AC3E}">
        <p14:creationId xmlns:p14="http://schemas.microsoft.com/office/powerpoint/2010/main" val="175689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2" name="Title 1">
            <a:extLst>
              <a:ext uri="{FF2B5EF4-FFF2-40B4-BE49-F238E27FC236}">
                <a16:creationId xmlns:a16="http://schemas.microsoft.com/office/drawing/2014/main" id="{AB4C08FD-D5F0-5EF5-91C4-1A6D7C18DAA1}"/>
              </a:ext>
            </a:extLst>
          </p:cNvPr>
          <p:cNvSpPr txBox="1">
            <a:spLocks/>
          </p:cNvSpPr>
          <p:nvPr/>
        </p:nvSpPr>
        <p:spPr>
          <a:xfrm>
            <a:off x="839788" y="1127125"/>
            <a:ext cx="10515600" cy="4522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Safeguarding Gateshead</a:t>
            </a:r>
          </a:p>
          <a:p>
            <a:endParaRPr lang="en-GB">
              <a:latin typeface="Segoe UI Semibold" panose="020B0702040204020203" pitchFamily="34" charset="0"/>
              <a:cs typeface="Segoe UI Semibold" panose="020B0702040204020203" pitchFamily="34" charset="0"/>
            </a:endParaRPr>
          </a:p>
        </p:txBody>
      </p:sp>
      <p:cxnSp>
        <p:nvCxnSpPr>
          <p:cNvPr id="13" name="Straight Connector 12">
            <a:extLst>
              <a:ext uri="{FF2B5EF4-FFF2-40B4-BE49-F238E27FC236}">
                <a16:creationId xmlns:a16="http://schemas.microsoft.com/office/drawing/2014/main" id="{5D763703-5D07-1382-4E59-217774925E1F}"/>
              </a:ext>
            </a:extLst>
          </p:cNvPr>
          <p:cNvCxnSpPr/>
          <p:nvPr/>
        </p:nvCxnSpPr>
        <p:spPr>
          <a:xfrm>
            <a:off x="875639" y="1421933"/>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website&#10;&#10;Description automatically generated">
            <a:extLst>
              <a:ext uri="{FF2B5EF4-FFF2-40B4-BE49-F238E27FC236}">
                <a16:creationId xmlns:a16="http://schemas.microsoft.com/office/drawing/2014/main" id="{A11AA0BD-F711-742D-8DD6-A9CA6495B9D6}"/>
              </a:ext>
            </a:extLst>
          </p:cNvPr>
          <p:cNvPicPr>
            <a:picLocks noChangeAspect="1"/>
          </p:cNvPicPr>
          <p:nvPr/>
        </p:nvPicPr>
        <p:blipFill>
          <a:blip r:embed="rId4"/>
          <a:stretch>
            <a:fillRect/>
          </a:stretch>
        </p:blipFill>
        <p:spPr>
          <a:xfrm>
            <a:off x="6343541" y="464208"/>
            <a:ext cx="3639278" cy="5926666"/>
          </a:xfrm>
          <a:prstGeom prst="rect">
            <a:avLst/>
          </a:prstGeom>
        </p:spPr>
      </p:pic>
      <p:sp>
        <p:nvSpPr>
          <p:cNvPr id="4" name="TextBox 3">
            <a:extLst>
              <a:ext uri="{FF2B5EF4-FFF2-40B4-BE49-F238E27FC236}">
                <a16:creationId xmlns:a16="http://schemas.microsoft.com/office/drawing/2014/main" id="{8B0B7D2D-87C8-7AE1-AE16-0798BD1BBD56}"/>
              </a:ext>
            </a:extLst>
          </p:cNvPr>
          <p:cNvSpPr txBox="1"/>
          <p:nvPr/>
        </p:nvSpPr>
        <p:spPr>
          <a:xfrm>
            <a:off x="840535" y="3017053"/>
            <a:ext cx="714265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400">
                <a:ea typeface="+mn-lt"/>
                <a:cs typeface="+mn-lt"/>
              </a:rPr>
              <a:t>Moved the site update to </a:t>
            </a:r>
            <a:r>
              <a:rPr lang="en-GB" sz="2400" err="1">
                <a:ea typeface="+mn-lt"/>
                <a:cs typeface="+mn-lt"/>
              </a:rPr>
              <a:t>PreProd</a:t>
            </a:r>
            <a:r>
              <a:rPr lang="en-GB" sz="2400">
                <a:ea typeface="+mn-lt"/>
                <a:cs typeface="+mn-lt"/>
              </a:rPr>
              <a:t> </a:t>
            </a:r>
            <a:endParaRPr lang="en-US">
              <a:ea typeface="+mn-lt"/>
              <a:cs typeface="+mn-lt"/>
            </a:endParaRPr>
          </a:p>
          <a:p>
            <a:pPr marL="342900" indent="-342900">
              <a:buFont typeface="Arial"/>
              <a:buChar char="•"/>
            </a:pPr>
            <a:r>
              <a:rPr lang="en-GB" sz="2400">
                <a:ea typeface="+mn-lt"/>
                <a:cs typeface="+mn-lt"/>
              </a:rPr>
              <a:t>Made various styling amends</a:t>
            </a:r>
          </a:p>
        </p:txBody>
      </p:sp>
      <p:sp>
        <p:nvSpPr>
          <p:cNvPr id="5" name="TextBox 4">
            <a:extLst>
              <a:ext uri="{FF2B5EF4-FFF2-40B4-BE49-F238E27FC236}">
                <a16:creationId xmlns:a16="http://schemas.microsoft.com/office/drawing/2014/main" id="{BE961A55-AB89-B2B2-DEC8-5634C0A577C5}"/>
              </a:ext>
            </a:extLst>
          </p:cNvPr>
          <p:cNvSpPr txBox="1"/>
          <p:nvPr/>
        </p:nvSpPr>
        <p:spPr>
          <a:xfrm>
            <a:off x="812800" y="6019800"/>
            <a:ext cx="50969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hlinkClick r:id="rId5"/>
              </a:rPr>
              <a:t>https://safeguarding.ghc2-prp.gosshosted.com/</a:t>
            </a:r>
            <a:r>
              <a:rPr lang="en-GB" sz="1200"/>
              <a:t> </a:t>
            </a:r>
            <a:endParaRPr lang="en-US" sz="1200">
              <a:ea typeface="Calibri"/>
              <a:cs typeface="Calibri"/>
            </a:endParaRPr>
          </a:p>
        </p:txBody>
      </p:sp>
    </p:spTree>
    <p:extLst>
      <p:ext uri="{BB962C8B-B14F-4D97-AF65-F5344CB8AC3E}">
        <p14:creationId xmlns:p14="http://schemas.microsoft.com/office/powerpoint/2010/main" val="3135525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2" name="Title 1">
            <a:extLst>
              <a:ext uri="{FF2B5EF4-FFF2-40B4-BE49-F238E27FC236}">
                <a16:creationId xmlns:a16="http://schemas.microsoft.com/office/drawing/2014/main" id="{AB4C08FD-D5F0-5EF5-91C4-1A6D7C18DAA1}"/>
              </a:ext>
            </a:extLst>
          </p:cNvPr>
          <p:cNvSpPr txBox="1">
            <a:spLocks/>
          </p:cNvSpPr>
          <p:nvPr/>
        </p:nvSpPr>
        <p:spPr>
          <a:xfrm>
            <a:off x="839788" y="1127125"/>
            <a:ext cx="10515600" cy="4522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Digital standards - Form component style guide </a:t>
            </a:r>
          </a:p>
          <a:p>
            <a:endParaRPr lang="en-GB">
              <a:latin typeface="Segoe UI Semibold" panose="020B0702040204020203" pitchFamily="34" charset="0"/>
              <a:cs typeface="Segoe UI Semibold" panose="020B0702040204020203" pitchFamily="34" charset="0"/>
            </a:endParaRPr>
          </a:p>
        </p:txBody>
      </p:sp>
      <p:cxnSp>
        <p:nvCxnSpPr>
          <p:cNvPr id="13" name="Straight Connector 12">
            <a:extLst>
              <a:ext uri="{FF2B5EF4-FFF2-40B4-BE49-F238E27FC236}">
                <a16:creationId xmlns:a16="http://schemas.microsoft.com/office/drawing/2014/main" id="{5D763703-5D07-1382-4E59-217774925E1F}"/>
              </a:ext>
            </a:extLst>
          </p:cNvPr>
          <p:cNvCxnSpPr/>
          <p:nvPr/>
        </p:nvCxnSpPr>
        <p:spPr>
          <a:xfrm>
            <a:off x="875639" y="1421933"/>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0B7D2D-87C8-7AE1-AE16-0798BD1BBD56}"/>
              </a:ext>
            </a:extLst>
          </p:cNvPr>
          <p:cNvSpPr txBox="1"/>
          <p:nvPr/>
        </p:nvSpPr>
        <p:spPr>
          <a:xfrm>
            <a:off x="840535" y="3017053"/>
            <a:ext cx="39761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400">
                <a:ea typeface="+mn-lt"/>
                <a:cs typeface="+mn-lt"/>
              </a:rPr>
              <a:t>Form components</a:t>
            </a:r>
            <a:endParaRPr lang="en-US">
              <a:ea typeface="+mn-lt"/>
              <a:cs typeface="+mn-lt"/>
            </a:endParaRPr>
          </a:p>
          <a:p>
            <a:pPr marL="342900" indent="-342900">
              <a:buFont typeface="Arial"/>
              <a:buChar char="•"/>
            </a:pPr>
            <a:r>
              <a:rPr lang="en-GB" sz="2400">
                <a:ea typeface="+mn-lt"/>
                <a:cs typeface="+mn-lt"/>
              </a:rPr>
              <a:t>Form patterns</a:t>
            </a:r>
            <a:endParaRPr lang="en-US">
              <a:ea typeface="Calibri"/>
              <a:cs typeface="Calibri"/>
            </a:endParaRPr>
          </a:p>
        </p:txBody>
      </p:sp>
      <p:pic>
        <p:nvPicPr>
          <p:cNvPr id="2" name="Picture 1" descr="A screenshot of a computer&#10;&#10;Description automatically generated">
            <a:extLst>
              <a:ext uri="{FF2B5EF4-FFF2-40B4-BE49-F238E27FC236}">
                <a16:creationId xmlns:a16="http://schemas.microsoft.com/office/drawing/2014/main" id="{8CCC5D45-FCFA-C266-BE5C-6493BA86DD12}"/>
              </a:ext>
            </a:extLst>
          </p:cNvPr>
          <p:cNvPicPr>
            <a:picLocks noChangeAspect="1"/>
          </p:cNvPicPr>
          <p:nvPr/>
        </p:nvPicPr>
        <p:blipFill>
          <a:blip r:embed="rId4"/>
          <a:stretch>
            <a:fillRect/>
          </a:stretch>
        </p:blipFill>
        <p:spPr>
          <a:xfrm>
            <a:off x="4261880" y="1847485"/>
            <a:ext cx="3208119" cy="3234267"/>
          </a:xfrm>
          <a:prstGeom prst="rect">
            <a:avLst/>
          </a:prstGeom>
        </p:spPr>
      </p:pic>
      <p:pic>
        <p:nvPicPr>
          <p:cNvPr id="5" name="Picture 4">
            <a:extLst>
              <a:ext uri="{FF2B5EF4-FFF2-40B4-BE49-F238E27FC236}">
                <a16:creationId xmlns:a16="http://schemas.microsoft.com/office/drawing/2014/main" id="{32FE5C79-CA17-4186-1970-F2027BE0E838}"/>
              </a:ext>
            </a:extLst>
          </p:cNvPr>
          <p:cNvPicPr>
            <a:picLocks noChangeAspect="1"/>
          </p:cNvPicPr>
          <p:nvPr/>
        </p:nvPicPr>
        <p:blipFill>
          <a:blip r:embed="rId5"/>
          <a:stretch>
            <a:fillRect/>
          </a:stretch>
        </p:blipFill>
        <p:spPr>
          <a:xfrm>
            <a:off x="7647646" y="1848653"/>
            <a:ext cx="4003161" cy="3234267"/>
          </a:xfrm>
          <a:prstGeom prst="rect">
            <a:avLst/>
          </a:prstGeom>
        </p:spPr>
      </p:pic>
      <p:sp>
        <p:nvSpPr>
          <p:cNvPr id="6" name="TextBox 5">
            <a:extLst>
              <a:ext uri="{FF2B5EF4-FFF2-40B4-BE49-F238E27FC236}">
                <a16:creationId xmlns:a16="http://schemas.microsoft.com/office/drawing/2014/main" id="{1ACADB91-BBBB-EDA2-1C5D-23F3C6003B05}"/>
              </a:ext>
            </a:extLst>
          </p:cNvPr>
          <p:cNvSpPr txBox="1"/>
          <p:nvPr/>
        </p:nvSpPr>
        <p:spPr>
          <a:xfrm>
            <a:off x="838200" y="6129867"/>
            <a:ext cx="79417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6"/>
              </a:rPr>
              <a:t>https://gateshead.ghc2-dev.gosshosted.com/article/13543/Design-guidelines</a:t>
            </a:r>
            <a:r>
              <a:rPr lang="en-US" sz="1200"/>
              <a:t> </a:t>
            </a:r>
            <a:endParaRPr lang="en-US" sz="1200">
              <a:ea typeface="Calibri"/>
              <a:cs typeface="Calibri"/>
            </a:endParaRPr>
          </a:p>
        </p:txBody>
      </p:sp>
    </p:spTree>
    <p:extLst>
      <p:ext uri="{BB962C8B-B14F-4D97-AF65-F5344CB8AC3E}">
        <p14:creationId xmlns:p14="http://schemas.microsoft.com/office/powerpoint/2010/main" val="154525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DB07FE4-3DEB-BA10-97F5-58B96A9A7408}"/>
              </a:ext>
            </a:extLst>
          </p:cNvPr>
          <p:cNvPicPr>
            <a:picLocks noChangeAspect="1"/>
          </p:cNvPicPr>
          <p:nvPr/>
        </p:nvPicPr>
        <p:blipFill>
          <a:blip r:embed="rId3"/>
          <a:stretch>
            <a:fillRect/>
          </a:stretch>
        </p:blipFill>
        <p:spPr>
          <a:xfrm>
            <a:off x="957718" y="2064333"/>
            <a:ext cx="4286250" cy="30861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2" name="Title 1">
            <a:extLst>
              <a:ext uri="{FF2B5EF4-FFF2-40B4-BE49-F238E27FC236}">
                <a16:creationId xmlns:a16="http://schemas.microsoft.com/office/drawing/2014/main" id="{AB4C08FD-D5F0-5EF5-91C4-1A6D7C18DAA1}"/>
              </a:ext>
            </a:extLst>
          </p:cNvPr>
          <p:cNvSpPr txBox="1">
            <a:spLocks/>
          </p:cNvSpPr>
          <p:nvPr/>
        </p:nvSpPr>
        <p:spPr>
          <a:xfrm>
            <a:off x="839788" y="1127125"/>
            <a:ext cx="10515600" cy="4522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Gateshead theme - RHN title not displaying correctly </a:t>
            </a:r>
          </a:p>
          <a:p>
            <a:endParaRPr lang="en-GB">
              <a:latin typeface="Segoe UI Semibold" panose="020B0702040204020203" pitchFamily="34" charset="0"/>
              <a:cs typeface="Segoe UI Semibold" panose="020B0702040204020203" pitchFamily="34" charset="0"/>
            </a:endParaRPr>
          </a:p>
        </p:txBody>
      </p:sp>
      <p:cxnSp>
        <p:nvCxnSpPr>
          <p:cNvPr id="13" name="Straight Connector 12">
            <a:extLst>
              <a:ext uri="{FF2B5EF4-FFF2-40B4-BE49-F238E27FC236}">
                <a16:creationId xmlns:a16="http://schemas.microsoft.com/office/drawing/2014/main" id="{5D763703-5D07-1382-4E59-217774925E1F}"/>
              </a:ext>
            </a:extLst>
          </p:cNvPr>
          <p:cNvCxnSpPr/>
          <p:nvPr/>
        </p:nvCxnSpPr>
        <p:spPr>
          <a:xfrm>
            <a:off x="875639" y="1421933"/>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0B7D2D-87C8-7AE1-AE16-0798BD1BBD56}"/>
              </a:ext>
            </a:extLst>
          </p:cNvPr>
          <p:cNvSpPr txBox="1"/>
          <p:nvPr/>
        </p:nvSpPr>
        <p:spPr>
          <a:xfrm>
            <a:off x="840535" y="1713186"/>
            <a:ext cx="51021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400">
                <a:ea typeface="+mn-lt"/>
                <a:cs typeface="+mn-lt"/>
              </a:rPr>
              <a:t>Styling issue when text is not a link</a:t>
            </a:r>
            <a:endParaRPr lang="en-US">
              <a:ea typeface="Calibri"/>
              <a:cs typeface="Calibri"/>
            </a:endParaRPr>
          </a:p>
        </p:txBody>
      </p:sp>
      <p:sp>
        <p:nvSpPr>
          <p:cNvPr id="6" name="TextBox 5">
            <a:extLst>
              <a:ext uri="{FF2B5EF4-FFF2-40B4-BE49-F238E27FC236}">
                <a16:creationId xmlns:a16="http://schemas.microsoft.com/office/drawing/2014/main" id="{1ACADB91-BBBB-EDA2-1C5D-23F3C6003B05}"/>
              </a:ext>
            </a:extLst>
          </p:cNvPr>
          <p:cNvSpPr txBox="1"/>
          <p:nvPr/>
        </p:nvSpPr>
        <p:spPr>
          <a:xfrm>
            <a:off x="838200" y="6129867"/>
            <a:ext cx="79417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5"/>
              </a:rPr>
              <a:t>https://gateshead.ghc2-dev.gosshosted.com/article/13543/Design-guidelines</a:t>
            </a:r>
            <a:r>
              <a:rPr lang="en-US" sz="1200"/>
              <a:t> </a:t>
            </a:r>
            <a:endParaRPr lang="en-US" sz="1200">
              <a:ea typeface="Calibri"/>
              <a:cs typeface="Calibri"/>
            </a:endParaRPr>
          </a:p>
        </p:txBody>
      </p:sp>
      <p:pic>
        <p:nvPicPr>
          <p:cNvPr id="8" name="Picture 7" descr="A screenshot of a voting results&#10;&#10;Description automatically generated">
            <a:extLst>
              <a:ext uri="{FF2B5EF4-FFF2-40B4-BE49-F238E27FC236}">
                <a16:creationId xmlns:a16="http://schemas.microsoft.com/office/drawing/2014/main" id="{D5EE2984-A4BC-4C14-1950-E1B94BEFBA21}"/>
              </a:ext>
            </a:extLst>
          </p:cNvPr>
          <p:cNvPicPr>
            <a:picLocks noChangeAspect="1"/>
          </p:cNvPicPr>
          <p:nvPr/>
        </p:nvPicPr>
        <p:blipFill>
          <a:blip r:embed="rId6"/>
          <a:stretch>
            <a:fillRect/>
          </a:stretch>
        </p:blipFill>
        <p:spPr>
          <a:xfrm>
            <a:off x="7255550" y="2140697"/>
            <a:ext cx="3819525" cy="3080809"/>
          </a:xfrm>
          <a:prstGeom prst="rect">
            <a:avLst/>
          </a:prstGeom>
        </p:spPr>
      </p:pic>
      <p:sp>
        <p:nvSpPr>
          <p:cNvPr id="9" name="Arrow: Right 8">
            <a:extLst>
              <a:ext uri="{FF2B5EF4-FFF2-40B4-BE49-F238E27FC236}">
                <a16:creationId xmlns:a16="http://schemas.microsoft.com/office/drawing/2014/main" id="{32DDAE24-18AE-1814-EFC9-B1C2E5FC11E7}"/>
              </a:ext>
            </a:extLst>
          </p:cNvPr>
          <p:cNvSpPr/>
          <p:nvPr/>
        </p:nvSpPr>
        <p:spPr>
          <a:xfrm>
            <a:off x="5668578" y="3421701"/>
            <a:ext cx="855133" cy="5249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51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12" name="Title 1">
            <a:extLst>
              <a:ext uri="{FF2B5EF4-FFF2-40B4-BE49-F238E27FC236}">
                <a16:creationId xmlns:a16="http://schemas.microsoft.com/office/drawing/2014/main" id="{AB4C08FD-D5F0-5EF5-91C4-1A6D7C18DAA1}"/>
              </a:ext>
            </a:extLst>
          </p:cNvPr>
          <p:cNvSpPr txBox="1">
            <a:spLocks/>
          </p:cNvSpPr>
          <p:nvPr/>
        </p:nvSpPr>
        <p:spPr>
          <a:xfrm>
            <a:off x="839788" y="1127125"/>
            <a:ext cx="10515600" cy="45226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Customer Contact - Add digital team request link and icon to the top navigation</a:t>
            </a:r>
          </a:p>
          <a:p>
            <a:endParaRPr lang="en-GB" sz="2400">
              <a:latin typeface="Segoe UI Semibold" panose="020B0702040204020203" pitchFamily="34" charset="0"/>
              <a:cs typeface="Segoe UI Semibold" panose="020B0702040204020203" pitchFamily="34" charset="0"/>
            </a:endParaRPr>
          </a:p>
        </p:txBody>
      </p:sp>
      <p:cxnSp>
        <p:nvCxnSpPr>
          <p:cNvPr id="13" name="Straight Connector 12">
            <a:extLst>
              <a:ext uri="{FF2B5EF4-FFF2-40B4-BE49-F238E27FC236}">
                <a16:creationId xmlns:a16="http://schemas.microsoft.com/office/drawing/2014/main" id="{5D763703-5D07-1382-4E59-217774925E1F}"/>
              </a:ext>
            </a:extLst>
          </p:cNvPr>
          <p:cNvCxnSpPr/>
          <p:nvPr/>
        </p:nvCxnSpPr>
        <p:spPr>
          <a:xfrm>
            <a:off x="875639" y="1421933"/>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A screenshot of a contact page&#10;&#10;Description automatically generated">
            <a:extLst>
              <a:ext uri="{FF2B5EF4-FFF2-40B4-BE49-F238E27FC236}">
                <a16:creationId xmlns:a16="http://schemas.microsoft.com/office/drawing/2014/main" id="{D2B15825-67D9-76CC-09CA-0E949FAD0F35}"/>
              </a:ext>
            </a:extLst>
          </p:cNvPr>
          <p:cNvPicPr>
            <a:picLocks noChangeAspect="1"/>
          </p:cNvPicPr>
          <p:nvPr/>
        </p:nvPicPr>
        <p:blipFill>
          <a:blip r:embed="rId4"/>
          <a:stretch>
            <a:fillRect/>
          </a:stretch>
        </p:blipFill>
        <p:spPr>
          <a:xfrm>
            <a:off x="6840420" y="2669335"/>
            <a:ext cx="3923112" cy="3064934"/>
          </a:xfrm>
          <a:prstGeom prst="rect">
            <a:avLst/>
          </a:prstGeom>
          <a:ln>
            <a:solidFill>
              <a:schemeClr val="bg2"/>
            </a:solidFill>
          </a:ln>
        </p:spPr>
      </p:pic>
      <p:pic>
        <p:nvPicPr>
          <p:cNvPr id="5" name="Picture 4">
            <a:extLst>
              <a:ext uri="{FF2B5EF4-FFF2-40B4-BE49-F238E27FC236}">
                <a16:creationId xmlns:a16="http://schemas.microsoft.com/office/drawing/2014/main" id="{E208DCCE-8C1E-5FC1-6A98-D3AEA8948186}"/>
              </a:ext>
            </a:extLst>
          </p:cNvPr>
          <p:cNvPicPr>
            <a:picLocks noChangeAspect="1"/>
          </p:cNvPicPr>
          <p:nvPr/>
        </p:nvPicPr>
        <p:blipFill>
          <a:blip r:embed="rId5"/>
          <a:stretch>
            <a:fillRect/>
          </a:stretch>
        </p:blipFill>
        <p:spPr>
          <a:xfrm>
            <a:off x="875861" y="2240874"/>
            <a:ext cx="8662275" cy="475631"/>
          </a:xfrm>
          <a:prstGeom prst="rect">
            <a:avLst/>
          </a:prstGeom>
          <a:ln w="57150">
            <a:solidFill>
              <a:schemeClr val="bg1"/>
            </a:solidFill>
          </a:ln>
        </p:spPr>
      </p:pic>
      <p:sp>
        <p:nvSpPr>
          <p:cNvPr id="14" name="TextBox 13">
            <a:extLst>
              <a:ext uri="{FF2B5EF4-FFF2-40B4-BE49-F238E27FC236}">
                <a16:creationId xmlns:a16="http://schemas.microsoft.com/office/drawing/2014/main" id="{A569770F-CD25-35E4-4806-CC2F78ACF21F}"/>
              </a:ext>
            </a:extLst>
          </p:cNvPr>
          <p:cNvSpPr txBox="1"/>
          <p:nvPr/>
        </p:nvSpPr>
        <p:spPr>
          <a:xfrm>
            <a:off x="840535" y="3428708"/>
            <a:ext cx="505343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400">
                <a:ea typeface="+mn-lt"/>
                <a:cs typeface="+mn-lt"/>
              </a:rPr>
              <a:t>Make the Digital requests form more accessible to CSA's</a:t>
            </a:r>
          </a:p>
          <a:p>
            <a:pPr marL="342900" indent="-342900">
              <a:buFont typeface="Arial"/>
              <a:buChar char="•"/>
            </a:pPr>
            <a:r>
              <a:rPr lang="en-GB" sz="2400">
                <a:ea typeface="Calibri"/>
                <a:cs typeface="Calibri"/>
              </a:rPr>
              <a:t>On Dev/Test at the moment. Preprod and Prod soon.</a:t>
            </a:r>
          </a:p>
        </p:txBody>
      </p:sp>
    </p:spTree>
    <p:extLst>
      <p:ext uri="{BB962C8B-B14F-4D97-AF65-F5344CB8AC3E}">
        <p14:creationId xmlns:p14="http://schemas.microsoft.com/office/powerpoint/2010/main" val="395971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838200" y="365125"/>
            <a:ext cx="10515600" cy="1325563"/>
          </a:xfrm>
        </p:spPr>
        <p:txBody>
          <a:bodyPr/>
          <a:lstStyle/>
          <a:p>
            <a:r>
              <a:rPr lang="en-GB">
                <a:latin typeface="Segoe UI Semibold"/>
                <a:cs typeface="Segoe UI Semibold"/>
              </a:rPr>
              <a:t>Sprint 20</a:t>
            </a:r>
            <a:endParaRPr lang="en-GB">
              <a:latin typeface="Segoe UI Semibold" panose="020B0702040204020203" pitchFamily="34" charset="0"/>
              <a:cs typeface="Segoe UI Semibold" panose="020B0702040204020203" pitchFamily="34" charset="0"/>
            </a:endParaRPr>
          </a:p>
        </p:txBody>
      </p:sp>
      <p:cxnSp>
        <p:nvCxnSpPr>
          <p:cNvPr id="9" name="Straight Connector 8">
            <a:extLst>
              <a:ext uri="{FF2B5EF4-FFF2-40B4-BE49-F238E27FC236}">
                <a16:creationId xmlns:a16="http://schemas.microsoft.com/office/drawing/2014/main" id="{D45DBAA1-EC91-488A-9011-FC0739990F64}"/>
              </a:ext>
            </a:extLst>
          </p:cNvPr>
          <p:cNvCxnSpPr/>
          <p:nvPr/>
        </p:nvCxnSpPr>
        <p:spPr>
          <a:xfrm>
            <a:off x="969819" y="1533236"/>
            <a:ext cx="188421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466DF149-9B87-86BC-F828-B0E9EF52CCB1}"/>
              </a:ext>
            </a:extLst>
          </p:cNvPr>
          <p:cNvSpPr txBox="1">
            <a:spLocks/>
          </p:cNvSpPr>
          <p:nvPr/>
        </p:nvSpPr>
        <p:spPr>
          <a:xfrm>
            <a:off x="836427" y="2504399"/>
            <a:ext cx="11006629" cy="39916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2400">
              <a:latin typeface="Segoe UI Semilight" panose="020B0402040204020203" pitchFamily="34" charset="0"/>
              <a:cs typeface="Segoe UI Semilight" panose="020B0402040204020203" pitchFamily="34" charset="0"/>
            </a:endParaRPr>
          </a:p>
          <a:p>
            <a:pPr marL="0" indent="0">
              <a:lnSpc>
                <a:spcPct val="100000"/>
              </a:lnSpc>
              <a:buNone/>
            </a:pPr>
            <a:endParaRPr lang="en-GB" sz="2400">
              <a:latin typeface="Segoe UI Semilight" panose="020B0402040204020203" pitchFamily="34" charset="0"/>
              <a:cs typeface="Segoe UI Semilight" panose="020B0402040204020203" pitchFamily="34" charset="0"/>
            </a:endParaRPr>
          </a:p>
          <a:p>
            <a:pPr marL="0" indent="0">
              <a:lnSpc>
                <a:spcPct val="100000"/>
              </a:lnSpc>
              <a:buNone/>
            </a:pPr>
            <a:endParaRPr lang="en-GB" sz="2400">
              <a:latin typeface="Segoe UI Semilight" panose="020B0402040204020203" pitchFamily="34" charset="0"/>
              <a:cs typeface="Segoe UI Semilight" panose="020B0402040204020203" pitchFamily="34" charset="0"/>
            </a:endParaRPr>
          </a:p>
          <a:p>
            <a:pPr marL="0" indent="0">
              <a:lnSpc>
                <a:spcPct val="100000"/>
              </a:lnSpc>
              <a:buNone/>
            </a:pPr>
            <a:endParaRPr lang="en-GB" sz="2400">
              <a:latin typeface="Segoe UI Semilight" panose="020B0402040204020203" pitchFamily="34" charset="0"/>
              <a:cs typeface="Segoe UI Semilight" panose="020B0402040204020203" pitchFamily="34" charset="0"/>
            </a:endParaRPr>
          </a:p>
        </p:txBody>
      </p:sp>
      <p:sp>
        <p:nvSpPr>
          <p:cNvPr id="14" name="Title 3">
            <a:extLst>
              <a:ext uri="{FF2B5EF4-FFF2-40B4-BE49-F238E27FC236}">
                <a16:creationId xmlns:a16="http://schemas.microsoft.com/office/drawing/2014/main" id="{D5AA4E39-3E88-07A4-1E1D-27A9C82416BD}"/>
              </a:ext>
            </a:extLst>
          </p:cNvPr>
          <p:cNvSpPr txBox="1">
            <a:spLocks/>
          </p:cNvSpPr>
          <p:nvPr/>
        </p:nvSpPr>
        <p:spPr>
          <a:xfrm>
            <a:off x="862282" y="1502686"/>
            <a:ext cx="10472468" cy="4334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a:latin typeface="Segoe UI Semibold"/>
                <a:cs typeface="Segoe UI Semibold"/>
              </a:rPr>
              <a:t>Content</a:t>
            </a:r>
            <a:endParaRPr lang="en-GB">
              <a:cs typeface="Calibri Light"/>
            </a:endParaRPr>
          </a:p>
          <a:p>
            <a:endParaRPr lang="en-GB" sz="2800">
              <a:latin typeface="Segoe UI Semibold" panose="020B0702040204020203" pitchFamily="34" charset="0"/>
              <a:cs typeface="Segoe UI Semibold" panose="020B0702040204020203" pitchFamily="34" charset="0"/>
            </a:endParaRPr>
          </a:p>
          <a:p>
            <a:pPr marL="285750" indent="-285750">
              <a:buFont typeface="Arial"/>
              <a:buChar char="•"/>
            </a:pPr>
            <a:r>
              <a:rPr lang="en-GB" sz="1800">
                <a:latin typeface="Segoe UI Semibold"/>
                <a:cs typeface="Segoe UI Semibold"/>
              </a:rPr>
              <a:t>Brighten the day Easter holiday clubs for free school meals families event listings and Mailchimp email</a:t>
            </a:r>
            <a:endParaRPr lang="en-GB" sz="1800">
              <a:latin typeface="Segoe UI Semibold" panose="020B0702040204020203" pitchFamily="34" charset="0"/>
              <a:cs typeface="Segoe UI Semibold" panose="020B0702040204020203" pitchFamily="34" charset="0"/>
            </a:endParaRPr>
          </a:p>
          <a:p>
            <a:pPr marL="285750" indent="-285750">
              <a:buFont typeface="Arial"/>
              <a:buChar char="•"/>
            </a:pPr>
            <a:r>
              <a:rPr lang="en-GB" sz="1800">
                <a:latin typeface="Segoe UI Semibold"/>
                <a:cs typeface="Segoe UI Semibold"/>
              </a:rPr>
              <a:t>Go Gateshead Easter events added to booking system and web content created</a:t>
            </a:r>
          </a:p>
          <a:p>
            <a:pPr marL="285750" indent="-285750">
              <a:buFont typeface="Arial"/>
              <a:buChar char="•"/>
            </a:pPr>
            <a:r>
              <a:rPr lang="en-GB" sz="1800">
                <a:latin typeface="Segoe UI Semibold"/>
                <a:cs typeface="Segoe UI Semibold"/>
              </a:rPr>
              <a:t>Safeguarding website – content added to pre-prod</a:t>
            </a:r>
            <a:endParaRPr lang="en-GB"/>
          </a:p>
          <a:p>
            <a:pPr marL="285750" indent="-285750">
              <a:buFont typeface="Arial"/>
              <a:buChar char="•"/>
            </a:pPr>
            <a:r>
              <a:rPr lang="en-GB" sz="1800">
                <a:latin typeface="Segoe UI Semibold"/>
                <a:cs typeface="Segoe UI Semibold"/>
              </a:rPr>
              <a:t>Intranet – Employee survey</a:t>
            </a:r>
            <a:endParaRPr lang="en-GB" sz="1800">
              <a:latin typeface="Segoe UI Semibold" panose="020B0702040204020203" pitchFamily="34" charset="0"/>
              <a:cs typeface="Segoe UI Semibold" panose="020B0702040204020203" pitchFamily="34" charset="0"/>
            </a:endParaRPr>
          </a:p>
          <a:p>
            <a:pPr marL="285750" indent="-285750">
              <a:buFont typeface="Arial"/>
              <a:buChar char="•"/>
            </a:pPr>
            <a:r>
              <a:rPr lang="en-GB" sz="1800">
                <a:latin typeface="Segoe UI Semibold"/>
                <a:cs typeface="Segoe UI Semibold"/>
              </a:rPr>
              <a:t>Gateshead Now</a:t>
            </a:r>
            <a:endParaRPr lang="en-GB" sz="1800">
              <a:latin typeface="Segoe UI Semibold" panose="020B0702040204020203" pitchFamily="34" charset="0"/>
              <a:cs typeface="Segoe UI Semibold" panose="020B0702040204020203" pitchFamily="34" charset="0"/>
            </a:endParaRPr>
          </a:p>
          <a:p>
            <a:pPr marL="285750" indent="-285750">
              <a:buFont typeface="Arial"/>
              <a:buChar char="•"/>
            </a:pPr>
            <a:r>
              <a:rPr lang="en-GB" sz="1800">
                <a:latin typeface="Segoe UI Semibold"/>
                <a:ea typeface="Calibri"/>
                <a:cs typeface="Segoe UI Semibold"/>
              </a:rPr>
              <a:t>Updated Budget information</a:t>
            </a:r>
            <a:endParaRPr lang="en-GB" sz="1800">
              <a:latin typeface="Segoe UI Semibold" panose="020B0702040204020203" pitchFamily="34" charset="0"/>
              <a:ea typeface="Calibri"/>
              <a:cs typeface="Segoe UI Semibold" panose="020B0702040204020203" pitchFamily="34" charset="0"/>
            </a:endParaRPr>
          </a:p>
          <a:p>
            <a:pPr marL="285750" indent="-285750">
              <a:buFont typeface="Arial"/>
              <a:buChar char="•"/>
            </a:pPr>
            <a:r>
              <a:rPr lang="en-GB" sz="1800">
                <a:latin typeface="Segoe UI Semibold"/>
                <a:ea typeface="Calibri"/>
                <a:cs typeface="Segoe UI Semibold"/>
              </a:rPr>
              <a:t>Viewpoint email</a:t>
            </a:r>
            <a:endParaRPr lang="en-GB" sz="1800">
              <a:latin typeface="Segoe UI Semibold" panose="020B0702040204020203" pitchFamily="34" charset="0"/>
              <a:ea typeface="Calibri"/>
              <a:cs typeface="Segoe UI Semibold" panose="020B0702040204020203" pitchFamily="34" charset="0"/>
            </a:endParaRPr>
          </a:p>
          <a:p>
            <a:pPr marL="285750" indent="-285750">
              <a:buFont typeface="Arial"/>
              <a:buChar char="•"/>
            </a:pPr>
            <a:r>
              <a:rPr lang="en-GB" sz="1800">
                <a:latin typeface="Segoe UI Semibold"/>
                <a:ea typeface="Calibri"/>
                <a:cs typeface="Segoe UI Semibold"/>
              </a:rPr>
              <a:t>Tynedale House – for sale</a:t>
            </a:r>
            <a:endParaRPr lang="en-GB" sz="1800">
              <a:latin typeface="Segoe UI Semibold" panose="020B0702040204020203" pitchFamily="34" charset="0"/>
              <a:ea typeface="Calibri"/>
              <a:cs typeface="Segoe UI Semibold" panose="020B0702040204020203" pitchFamily="34" charset="0"/>
            </a:endParaRPr>
          </a:p>
          <a:p>
            <a:pPr marL="285750" indent="-285750">
              <a:buFont typeface="Arial"/>
              <a:buChar char="•"/>
            </a:pPr>
            <a:r>
              <a:rPr lang="en-GB" sz="1800">
                <a:latin typeface="Segoe UI Semibold"/>
                <a:ea typeface="Calibri"/>
                <a:cs typeface="Segoe UI Semibold"/>
              </a:rPr>
              <a:t>Gateshead Awards – nominations closed</a:t>
            </a:r>
            <a:endParaRPr lang="en-GB" sz="1800">
              <a:latin typeface="Segoe UI Semibold" panose="020B0702040204020203" pitchFamily="34" charset="0"/>
              <a:ea typeface="Calibri"/>
              <a:cs typeface="Segoe UI Semibold" panose="020B0702040204020203" pitchFamily="34" charset="0"/>
            </a:endParaRPr>
          </a:p>
          <a:p>
            <a:pPr marL="285750" indent="-285750">
              <a:buFont typeface="Arial"/>
              <a:buChar char="•"/>
            </a:pPr>
            <a:r>
              <a:rPr lang="en-GB" sz="1800">
                <a:latin typeface="Segoe UI Semibold"/>
                <a:ea typeface="Calibri"/>
                <a:cs typeface="Segoe UI Semibold"/>
              </a:rPr>
              <a:t>Order a bin process</a:t>
            </a:r>
            <a:endParaRPr lang="en-GB" sz="1800">
              <a:latin typeface="Segoe UI Semibold" panose="020B0702040204020203" pitchFamily="34" charset="0"/>
              <a:ea typeface="Calibri"/>
              <a:cs typeface="Segoe UI Semibold" panose="020B0702040204020203" pitchFamily="34" charset="0"/>
            </a:endParaRPr>
          </a:p>
          <a:p>
            <a:endParaRPr lang="en-GB" sz="2800">
              <a:latin typeface="Segoe UI Semibold" panose="020B0702040204020203" pitchFamily="34" charset="0"/>
              <a:ea typeface="Calibri"/>
              <a:cs typeface="Segoe UI Semibold" panose="020B0702040204020203" pitchFamily="34" charset="0"/>
            </a:endParaRPr>
          </a:p>
          <a:p>
            <a:endParaRPr lang="en-GB" sz="1800">
              <a:latin typeface="Calibri"/>
              <a:ea typeface="Calibri"/>
              <a:cs typeface="Segoe UI Semibold" panose="020B0702040204020203" pitchFamily="34" charset="0"/>
            </a:endParaRPr>
          </a:p>
        </p:txBody>
      </p:sp>
      <p:pic>
        <p:nvPicPr>
          <p:cNvPr id="7" name="Picture 6" descr="Shape&#10;&#10;Description automatically generated with medium confidence">
            <a:extLst>
              <a:ext uri="{FF2B5EF4-FFF2-40B4-BE49-F238E27FC236}">
                <a16:creationId xmlns:a16="http://schemas.microsoft.com/office/drawing/2014/main" id="{FDC8C27C-2A50-5150-A587-2BE51AED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238" y="6025228"/>
            <a:ext cx="1366818" cy="380395"/>
          </a:xfrm>
          <a:prstGeom prst="rect">
            <a:avLst/>
          </a:prstGeom>
        </p:spPr>
      </p:pic>
      <p:sp>
        <p:nvSpPr>
          <p:cNvPr id="3" name="Content Placeholder 2">
            <a:extLst>
              <a:ext uri="{FF2B5EF4-FFF2-40B4-BE49-F238E27FC236}">
                <a16:creationId xmlns:a16="http://schemas.microsoft.com/office/drawing/2014/main" id="{D7810CC8-1244-FBE5-73EF-6F19F90A5CF0}"/>
              </a:ext>
            </a:extLst>
          </p:cNvPr>
          <p:cNvSpPr>
            <a:spLocks noGrp="1"/>
          </p:cNvSpPr>
          <p:nvPr>
            <p:ph idx="1"/>
          </p:nvPr>
        </p:nvSpPr>
        <p:spPr>
          <a:xfrm>
            <a:off x="872067" y="2354233"/>
            <a:ext cx="2810933" cy="1955272"/>
          </a:xfrm>
        </p:spPr>
        <p:txBody>
          <a:bodyPr vert="horz" lIns="91440" tIns="45720" rIns="91440" bIns="45720" rtlCol="0" anchor="t">
            <a:normAutofit/>
          </a:bodyPr>
          <a:lstStyle/>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a:p>
            <a:pPr marL="0" indent="0">
              <a:buNone/>
            </a:pPr>
            <a:endParaRPr lang="en-US" sz="2000">
              <a:ea typeface="Calibri"/>
              <a:cs typeface="Calibri"/>
            </a:endParaRPr>
          </a:p>
        </p:txBody>
      </p:sp>
    </p:spTree>
    <p:extLst>
      <p:ext uri="{BB962C8B-B14F-4D97-AF65-F5344CB8AC3E}">
        <p14:creationId xmlns:p14="http://schemas.microsoft.com/office/powerpoint/2010/main" val="29671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BC2A7-3EBB-4DAE-982F-51757A50CB72}"/>
              </a:ext>
            </a:extLst>
          </p:cNvPr>
          <p:cNvSpPr>
            <a:spLocks noGrp="1"/>
          </p:cNvSpPr>
          <p:nvPr>
            <p:ph type="title"/>
          </p:nvPr>
        </p:nvSpPr>
        <p:spPr>
          <a:xfrm>
            <a:off x="462221" y="1460364"/>
            <a:ext cx="3047056" cy="3434109"/>
          </a:xfrm>
        </p:spPr>
        <p:txBody>
          <a:bodyPr>
            <a:normAutofit/>
          </a:bodyPr>
          <a:lstStyle/>
          <a:p>
            <a:r>
              <a:rPr lang="en-GB" sz="1800">
                <a:latin typeface="Segoe UI Semibold"/>
                <a:cs typeface="Segoe UI Semibold"/>
              </a:rPr>
              <a:t>40 holiday activities events added to the website (using location template so that activities can be searched by postcode, age and date). </a:t>
            </a:r>
            <a:br>
              <a:rPr lang="en-GB" sz="1800">
                <a:latin typeface="Segoe UI Semibold"/>
                <a:cs typeface="Segoe UI Semibold"/>
              </a:rPr>
            </a:br>
            <a:br>
              <a:rPr lang="en-GB" sz="1800">
                <a:latin typeface="Segoe UI Semibold"/>
                <a:cs typeface="Segoe UI Semibold"/>
              </a:rPr>
            </a:br>
            <a:r>
              <a:rPr lang="en-GB" sz="1800">
                <a:latin typeface="Segoe UI Semibold"/>
                <a:cs typeface="Segoe UI Semibold"/>
              </a:rPr>
              <a:t>Will be promoted via Mailchimp email to free school meals families on 29 February. Bookings open to all families from 19 March. </a:t>
            </a:r>
            <a:endParaRPr lang="en-GB" sz="1800">
              <a:latin typeface="Segoe UI Semibold" panose="020B0702040204020203" pitchFamily="34" charset="0"/>
              <a:cs typeface="Segoe UI Semibold" panose="020B0702040204020203" pitchFamily="34" charset="0"/>
            </a:endParaRPr>
          </a:p>
        </p:txBody>
      </p:sp>
      <p:pic>
        <p:nvPicPr>
          <p:cNvPr id="2" name="Picture 1" descr="A screenshot of a map&#10;&#10;Description automatically generated">
            <a:extLst>
              <a:ext uri="{FF2B5EF4-FFF2-40B4-BE49-F238E27FC236}">
                <a16:creationId xmlns:a16="http://schemas.microsoft.com/office/drawing/2014/main" id="{7F6C3FCF-E4A8-04F0-C005-D3A3DCADBBBE}"/>
              </a:ext>
            </a:extLst>
          </p:cNvPr>
          <p:cNvPicPr>
            <a:picLocks noChangeAspect="1"/>
          </p:cNvPicPr>
          <p:nvPr/>
        </p:nvPicPr>
        <p:blipFill>
          <a:blip r:embed="rId3"/>
          <a:stretch>
            <a:fillRect/>
          </a:stretch>
        </p:blipFill>
        <p:spPr>
          <a:xfrm>
            <a:off x="3569920" y="1498898"/>
            <a:ext cx="5191368" cy="4661219"/>
          </a:xfrm>
          <a:prstGeom prst="rect">
            <a:avLst/>
          </a:prstGeom>
        </p:spPr>
      </p:pic>
      <p:sp>
        <p:nvSpPr>
          <p:cNvPr id="11" name="Title 1">
            <a:extLst>
              <a:ext uri="{FF2B5EF4-FFF2-40B4-BE49-F238E27FC236}">
                <a16:creationId xmlns:a16="http://schemas.microsoft.com/office/drawing/2014/main" id="{B49D7A2E-7052-7F75-7D49-671203B61403}"/>
              </a:ext>
            </a:extLst>
          </p:cNvPr>
          <p:cNvSpPr txBox="1">
            <a:spLocks/>
          </p:cNvSpPr>
          <p:nvPr/>
        </p:nvSpPr>
        <p:spPr>
          <a:xfrm>
            <a:off x="468485" y="579367"/>
            <a:ext cx="5834096" cy="709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latin typeface="Segoe UI Semibold"/>
                <a:cs typeface="Segoe UI Semibold"/>
              </a:rPr>
              <a:t>Brighten the Day Easter activities </a:t>
            </a:r>
            <a:endParaRPr lang="en-GB" sz="2800">
              <a:latin typeface="Segoe UI Semibold" panose="020B0702040204020203" pitchFamily="34" charset="0"/>
              <a:cs typeface="Segoe UI Semibold" panose="020B0702040204020203" pitchFamily="34" charset="0"/>
            </a:endParaRPr>
          </a:p>
        </p:txBody>
      </p:sp>
      <p:sp>
        <p:nvSpPr>
          <p:cNvPr id="12" name="TextBox 11">
            <a:extLst>
              <a:ext uri="{FF2B5EF4-FFF2-40B4-BE49-F238E27FC236}">
                <a16:creationId xmlns:a16="http://schemas.microsoft.com/office/drawing/2014/main" id="{D2B87DD4-5F42-2FB3-0AE9-1E344A5B36C9}"/>
              </a:ext>
            </a:extLst>
          </p:cNvPr>
          <p:cNvSpPr txBox="1"/>
          <p:nvPr/>
        </p:nvSpPr>
        <p:spPr>
          <a:xfrm>
            <a:off x="423798" y="5068864"/>
            <a:ext cx="30981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Brighten the Day Easter 24</a:t>
            </a:r>
            <a:r>
              <a:rPr lang="en-US"/>
              <a:t> </a:t>
            </a:r>
            <a:endParaRPr lang="en-US">
              <a:cs typeface="Calibri"/>
            </a:endParaRPr>
          </a:p>
        </p:txBody>
      </p:sp>
      <p:pic>
        <p:nvPicPr>
          <p:cNvPr id="16" name="Picture 15" descr="A screenshot of a cell phone&#10;&#10;Description automatically generated">
            <a:extLst>
              <a:ext uri="{FF2B5EF4-FFF2-40B4-BE49-F238E27FC236}">
                <a16:creationId xmlns:a16="http://schemas.microsoft.com/office/drawing/2014/main" id="{163DC4E0-E5D3-2350-3F81-AB2545783866}"/>
              </a:ext>
            </a:extLst>
          </p:cNvPr>
          <p:cNvPicPr>
            <a:picLocks noChangeAspect="1"/>
          </p:cNvPicPr>
          <p:nvPr/>
        </p:nvPicPr>
        <p:blipFill>
          <a:blip r:embed="rId5"/>
          <a:stretch>
            <a:fillRect/>
          </a:stretch>
        </p:blipFill>
        <p:spPr>
          <a:xfrm>
            <a:off x="8937464" y="146136"/>
            <a:ext cx="2824333" cy="6367397"/>
          </a:xfrm>
          <a:prstGeom prst="rect">
            <a:avLst/>
          </a:prstGeom>
        </p:spPr>
      </p:pic>
    </p:spTree>
    <p:extLst>
      <p:ext uri="{BB962C8B-B14F-4D97-AF65-F5344CB8AC3E}">
        <p14:creationId xmlns:p14="http://schemas.microsoft.com/office/powerpoint/2010/main" val="1949219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e648f4-8199-4cf4-a3ba-75450ed0a186" xsi:nil="true"/>
    <lcf76f155ced4ddcb4097134ff3c332f xmlns="a9b14026-4734-489e-8f15-b25a46bca782">
      <Terms xmlns="http://schemas.microsoft.com/office/infopath/2007/PartnerControls"/>
    </lcf76f155ced4ddcb4097134ff3c332f>
    <SharedWithUsers xmlns="c8e648f4-8199-4cf4-a3ba-75450ed0a186">
      <UserInfo>
        <DisplayName>Heather Marshall</DisplayName>
        <AccountId>22</AccountId>
        <AccountType/>
      </UserInfo>
      <UserInfo>
        <DisplayName>Julia Armstrong</DisplayName>
        <AccountId>42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FD04E57C2B0F4F8F7471857284E91D" ma:contentTypeVersion="18" ma:contentTypeDescription="Create a new document." ma:contentTypeScope="" ma:versionID="9550274c05c71c96d925dbe2a6a36f63">
  <xsd:schema xmlns:xsd="http://www.w3.org/2001/XMLSchema" xmlns:xs="http://www.w3.org/2001/XMLSchema" xmlns:p="http://schemas.microsoft.com/office/2006/metadata/properties" xmlns:ns2="a9b14026-4734-489e-8f15-b25a46bca782" xmlns:ns3="c8e648f4-8199-4cf4-a3ba-75450ed0a186" targetNamespace="http://schemas.microsoft.com/office/2006/metadata/properties" ma:root="true" ma:fieldsID="4993c296f0b91e50b111f37772f425d0" ns2:_="" ns3:_="">
    <xsd:import namespace="a9b14026-4734-489e-8f15-b25a46bca782"/>
    <xsd:import namespace="c8e648f4-8199-4cf4-a3ba-75450ed0a1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b14026-4734-489e-8f15-b25a46bca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063525b-ecaa-4c61-9707-36b32d0005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648f4-8199-4cf4-a3ba-75450ed0a1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8e21397-129c-4e2e-ad99-3b5afbbdc85e}" ma:internalName="TaxCatchAll" ma:showField="CatchAllData" ma:web="c8e648f4-8199-4cf4-a3ba-75450ed0a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FB1A40-D5CA-4E52-8B07-0406F509CBE3}">
  <ds:schemaRefs>
    <ds:schemaRef ds:uri="a9b14026-4734-489e-8f15-b25a46bca782"/>
    <ds:schemaRef ds:uri="c8e648f4-8199-4cf4-a3ba-75450ed0a1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3C684CD-CE7E-4F99-8D94-D7E96E40258D}">
  <ds:schemaRefs>
    <ds:schemaRef ds:uri="http://schemas.microsoft.com/sharepoint/v3/contenttype/forms"/>
  </ds:schemaRefs>
</ds:datastoreItem>
</file>

<file path=customXml/itemProps3.xml><?xml version="1.0" encoding="utf-8"?>
<ds:datastoreItem xmlns:ds="http://schemas.openxmlformats.org/officeDocument/2006/customXml" ds:itemID="{B2C47B76-FD6D-4C6C-B544-D9AE88B23032}">
  <ds:schemaRefs>
    <ds:schemaRef ds:uri="a9b14026-4734-489e-8f15-b25a46bca782"/>
    <ds:schemaRef ds:uri="c8e648f4-8199-4cf4-a3ba-75450ed0a1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21</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Sprint 20 Show and Tell 28/02/2024</vt:lpstr>
      <vt:lpstr>PowerPoint Presentation</vt:lpstr>
      <vt:lpstr>PowerPoint Presentation</vt:lpstr>
      <vt:lpstr>PowerPoint Presentation</vt:lpstr>
      <vt:lpstr>PowerPoint Presentation</vt:lpstr>
      <vt:lpstr>PowerPoint Presentation</vt:lpstr>
      <vt:lpstr>PowerPoint Presentation</vt:lpstr>
      <vt:lpstr>Sprint 20</vt:lpstr>
      <vt:lpstr>40 holiday activities events added to the website (using location template so that activities can be searched by postcode, age and date).   Will be promoted via Mailchimp email to free school meals families on 29 February. Bookings open to all families from 19 March. </vt:lpstr>
      <vt:lpstr>  4 sports camps added to the booking system for Go Gateshead.   To be promoted to free school meals families by Mailchimp email on 29 Feb.   </vt:lpstr>
      <vt:lpstr>Content added in pre-prod using the new theme for Safeguarding in Gateshead website.  </vt:lpstr>
      <vt:lpstr>  New intranet area for staff engagement survey information  Survey to be launched in April 2024 </vt:lpstr>
      <vt:lpstr>  Gateshead Now issued on 22 February.   Lead items included:  Budget agreed for 2024-25 Have your say on new political map for Gateshead Give your views on community safety </vt:lpstr>
      <vt:lpstr>https://www.gateshead.gov.uk/budget   Updated budget page after it was agreed by Council on 22 February.   </vt:lpstr>
      <vt:lpstr>Viewpoint online email campaign</vt:lpstr>
      <vt:lpstr> New webpage to advertise Tynedale House, Ryton for sale  Email sent to property mailing list    </vt:lpstr>
      <vt:lpstr> Nominations closed on Friday 23 February  Over 300 nominations received this year!  Category winners will be shortlisted by a specialist panel, then voting will open.    </vt:lpstr>
      <vt:lpstr>Redesigned webpage so that all types of requests are on one page with clear content to show which form should be used in various situations  - Order a new bin – for new build properties - Order a replacement bin if the property you've moved to has no bins (not a new build) - Order a replacement bin if your bin has been lost, stolen or damaged - Request an additional bin - Request a different sized bin    </vt:lpstr>
      <vt:lpstr>Sprint 20</vt:lpstr>
      <vt:lpstr>PowerPoint Presentation</vt:lpstr>
      <vt:lpstr>PowerPoint Presentation</vt:lpstr>
      <vt:lpstr>PowerPoint Presentation</vt:lpstr>
      <vt:lpstr>Sprint 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Suffolk Design Patterns</dc:title>
  <dc:creator>Andy Tipp</dc:creator>
  <cp:revision>1</cp:revision>
  <dcterms:created xsi:type="dcterms:W3CDTF">2022-01-17T11:39:30Z</dcterms:created>
  <dcterms:modified xsi:type="dcterms:W3CDTF">2024-02-28T15:14:35Z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0x010100EBFD04E57C2B0F4F8F7471857284E91D</vt:lpwstr>
  </property>
  <property fmtid="{D5CDD505-2E9C-101B-9397-08002B2CF9AE}" pid="3" name="TaxKeyword">
    <vt:lpwstr/>
  </property>
  <property fmtid="{D5CDD505-2E9C-101B-9397-08002B2CF9AE}" pid="4" name="MediaServiceImageTags">
    <vt:lpwstr/>
  </property>
</Properties>
</file>