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307" r:id="rId5"/>
    <p:sldId id="409" r:id="rId6"/>
    <p:sldId id="459" r:id="rId7"/>
    <p:sldId id="461" r:id="rId8"/>
    <p:sldId id="462" r:id="rId9"/>
    <p:sldId id="460" r:id="rId10"/>
    <p:sldId id="463" r:id="rId11"/>
    <p:sldId id="464" r:id="rId12"/>
    <p:sldId id="470" r:id="rId13"/>
    <p:sldId id="453" r:id="rId14"/>
    <p:sldId id="458" r:id="rId15"/>
    <p:sldId id="454" r:id="rId16"/>
    <p:sldId id="457" r:id="rId17"/>
    <p:sldId id="455" r:id="rId18"/>
    <p:sldId id="456" r:id="rId19"/>
    <p:sldId id="465" r:id="rId20"/>
    <p:sldId id="471" r:id="rId21"/>
    <p:sldId id="466" r:id="rId22"/>
    <p:sldId id="472" r:id="rId23"/>
    <p:sldId id="473" r:id="rId24"/>
    <p:sldId id="469" r:id="rId25"/>
    <p:sldId id="361" r:id="rId26"/>
    <p:sldId id="474" r:id="rId27"/>
    <p:sldId id="343" r:id="rId28"/>
    <p:sldId id="326" r:id="rId29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1C012B-8EE8-ACB3-3278-13B46D1572F9}" v="45" dt="2024-03-20T12:12:27.975"/>
    <p1510:client id="{3394263F-32BD-0E45-65AF-286384DFB04D}" v="101" dt="2024-03-20T12:57:39.059"/>
    <p1510:client id="{4A8EF4AE-90FB-B011-5846-4A4E68629CF1}" v="8" dt="2024-03-20T10:47:22.032"/>
    <p1510:client id="{A40B6966-EEA4-429D-82DA-AB00BE23A15B}" v="5" dt="2024-03-20T13:20:02.730"/>
    <p1510:client id="{A680AD90-E5FC-44A4-BC27-864BAD75F6BE}" v="205" dt="2024-03-20T08:38:03.209"/>
    <p1510:client id="{D2CBA759-55A2-9AE7-A2E4-DDA7EEA6B28C}" v="204" dt="2024-03-19T17:17:42.912"/>
    <p1510:client id="{F5FA876B-6D92-41BA-BD5D-AB446D459B43}" v="202" dt="2024-03-20T08:57:44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rrie Slavin" userId="S::kerrieslavin@gateshead.gov.uk::085db01d-3b86-45ce-9a34-51f429f25f9c" providerId="AD" clId="Web-{D2CBA759-55A2-9AE7-A2E4-DDA7EEA6B28C}"/>
    <pc:docChg chg="addSld delSld modSld sldOrd">
      <pc:chgData name="Kerrie Slavin" userId="S::kerrieslavin@gateshead.gov.uk::085db01d-3b86-45ce-9a34-51f429f25f9c" providerId="AD" clId="Web-{D2CBA759-55A2-9AE7-A2E4-DDA7EEA6B28C}" dt="2024-03-19T17:17:42.912" v="196" actId="14100"/>
      <pc:docMkLst>
        <pc:docMk/>
      </pc:docMkLst>
      <pc:sldChg chg="addSp delSp modSp add ord replId">
        <pc:chgData name="Kerrie Slavin" userId="S::kerrieslavin@gateshead.gov.uk::085db01d-3b86-45ce-9a34-51f429f25f9c" providerId="AD" clId="Web-{D2CBA759-55A2-9AE7-A2E4-DDA7EEA6B28C}" dt="2024-03-19T17:14:10.649" v="192" actId="14100"/>
        <pc:sldMkLst>
          <pc:docMk/>
          <pc:sldMk cId="3708753530" sldId="464"/>
        </pc:sldMkLst>
        <pc:spChg chg="del mod">
          <ac:chgData name="Kerrie Slavin" userId="S::kerrieslavin@gateshead.gov.uk::085db01d-3b86-45ce-9a34-51f429f25f9c" providerId="AD" clId="Web-{D2CBA759-55A2-9AE7-A2E4-DDA7EEA6B28C}" dt="2024-03-19T16:35:36.383" v="5"/>
          <ac:spMkLst>
            <pc:docMk/>
            <pc:sldMk cId="3708753530" sldId="464"/>
            <ac:spMk id="7" creationId="{736D979F-8364-1ACC-857A-6857C94A82A2}"/>
          </ac:spMkLst>
        </pc:spChg>
        <pc:spChg chg="mod">
          <ac:chgData name="Kerrie Slavin" userId="S::kerrieslavin@gateshead.gov.uk::085db01d-3b86-45ce-9a34-51f429f25f9c" providerId="AD" clId="Web-{D2CBA759-55A2-9AE7-A2E4-DDA7EEA6B28C}" dt="2024-03-19T17:14:10.649" v="192" actId="14100"/>
          <ac:spMkLst>
            <pc:docMk/>
            <pc:sldMk cId="3708753530" sldId="464"/>
            <ac:spMk id="14" creationId="{D5AA4E39-3E88-07A4-1E1D-27A9C82416BD}"/>
          </ac:spMkLst>
        </pc:spChg>
        <pc:picChg chg="del">
          <ac:chgData name="Kerrie Slavin" userId="S::kerrieslavin@gateshead.gov.uk::085db01d-3b86-45ce-9a34-51f429f25f9c" providerId="AD" clId="Web-{D2CBA759-55A2-9AE7-A2E4-DDA7EEA6B28C}" dt="2024-03-19T16:35:31.383" v="2"/>
          <ac:picMkLst>
            <pc:docMk/>
            <pc:sldMk cId="3708753530" sldId="464"/>
            <ac:picMk id="2" creationId="{D1FEEFAB-D303-B2F8-B22B-A4FD5B0F1587}"/>
          </ac:picMkLst>
        </pc:picChg>
        <pc:picChg chg="add del mod">
          <ac:chgData name="Kerrie Slavin" userId="S::kerrieslavin@gateshead.gov.uk::085db01d-3b86-45ce-9a34-51f429f25f9c" providerId="AD" clId="Web-{D2CBA759-55A2-9AE7-A2E4-DDA7EEA6B28C}" dt="2024-03-19T16:51:47.208" v="95"/>
          <ac:picMkLst>
            <pc:docMk/>
            <pc:sldMk cId="3708753530" sldId="464"/>
            <ac:picMk id="3" creationId="{3031167F-5BD4-E81B-3A9C-1CE8089295C7}"/>
          </ac:picMkLst>
        </pc:picChg>
        <pc:picChg chg="add mod">
          <ac:chgData name="Kerrie Slavin" userId="S::kerrieslavin@gateshead.gov.uk::085db01d-3b86-45ce-9a34-51f429f25f9c" providerId="AD" clId="Web-{D2CBA759-55A2-9AE7-A2E4-DDA7EEA6B28C}" dt="2024-03-19T16:51:53.349" v="97" actId="1076"/>
          <ac:picMkLst>
            <pc:docMk/>
            <pc:sldMk cId="3708753530" sldId="464"/>
            <ac:picMk id="8" creationId="{548F9F1A-7E3B-382E-D28E-C7F246FE8C3E}"/>
          </ac:picMkLst>
        </pc:picChg>
      </pc:sldChg>
      <pc:sldChg chg="addSp modSp add replId">
        <pc:chgData name="Kerrie Slavin" userId="S::kerrieslavin@gateshead.gov.uk::085db01d-3b86-45ce-9a34-51f429f25f9c" providerId="AD" clId="Web-{D2CBA759-55A2-9AE7-A2E4-DDA7EEA6B28C}" dt="2024-03-19T17:06:25.152" v="179" actId="14100"/>
        <pc:sldMkLst>
          <pc:docMk/>
          <pc:sldMk cId="2050532889" sldId="465"/>
        </pc:sldMkLst>
        <pc:spChg chg="mod">
          <ac:chgData name="Kerrie Slavin" userId="S::kerrieslavin@gateshead.gov.uk::085db01d-3b86-45ce-9a34-51f429f25f9c" providerId="AD" clId="Web-{D2CBA759-55A2-9AE7-A2E4-DDA7EEA6B28C}" dt="2024-03-19T17:06:25.152" v="179" actId="14100"/>
          <ac:spMkLst>
            <pc:docMk/>
            <pc:sldMk cId="2050532889" sldId="465"/>
            <ac:spMk id="14" creationId="{D5AA4E39-3E88-07A4-1E1D-27A9C82416BD}"/>
          </ac:spMkLst>
        </pc:spChg>
        <pc:picChg chg="add mod">
          <ac:chgData name="Kerrie Slavin" userId="S::kerrieslavin@gateshead.gov.uk::085db01d-3b86-45ce-9a34-51f429f25f9c" providerId="AD" clId="Web-{D2CBA759-55A2-9AE7-A2E4-DDA7EEA6B28C}" dt="2024-03-19T17:00:55.429" v="137" actId="1076"/>
          <ac:picMkLst>
            <pc:docMk/>
            <pc:sldMk cId="2050532889" sldId="465"/>
            <ac:picMk id="2" creationId="{DA383823-A8D2-A033-6CA1-B972E28603FC}"/>
          </ac:picMkLst>
        </pc:picChg>
      </pc:sldChg>
      <pc:sldChg chg="addSp modSp add replId">
        <pc:chgData name="Kerrie Slavin" userId="S::kerrieslavin@gateshead.gov.uk::085db01d-3b86-45ce-9a34-51f429f25f9c" providerId="AD" clId="Web-{D2CBA759-55A2-9AE7-A2E4-DDA7EEA6B28C}" dt="2024-03-19T17:10:11.994" v="184" actId="14100"/>
        <pc:sldMkLst>
          <pc:docMk/>
          <pc:sldMk cId="4154119259" sldId="466"/>
        </pc:sldMkLst>
        <pc:spChg chg="mod">
          <ac:chgData name="Kerrie Slavin" userId="S::kerrieslavin@gateshead.gov.uk::085db01d-3b86-45ce-9a34-51f429f25f9c" providerId="AD" clId="Web-{D2CBA759-55A2-9AE7-A2E4-DDA7EEA6B28C}" dt="2024-03-19T17:10:11.994" v="184" actId="14100"/>
          <ac:spMkLst>
            <pc:docMk/>
            <pc:sldMk cId="4154119259" sldId="466"/>
            <ac:spMk id="14" creationId="{D5AA4E39-3E88-07A4-1E1D-27A9C82416BD}"/>
          </ac:spMkLst>
        </pc:spChg>
        <pc:picChg chg="add mod">
          <ac:chgData name="Kerrie Slavin" userId="S::kerrieslavin@gateshead.gov.uk::085db01d-3b86-45ce-9a34-51f429f25f9c" providerId="AD" clId="Web-{D2CBA759-55A2-9AE7-A2E4-DDA7EEA6B28C}" dt="2024-03-19T17:09:59.822" v="183" actId="1076"/>
          <ac:picMkLst>
            <pc:docMk/>
            <pc:sldMk cId="4154119259" sldId="466"/>
            <ac:picMk id="2" creationId="{27DEE472-806F-1A37-52F3-10A3ADD9E233}"/>
          </ac:picMkLst>
        </pc:picChg>
      </pc:sldChg>
      <pc:sldChg chg="add del replId">
        <pc:chgData name="Kerrie Slavin" userId="S::kerrieslavin@gateshead.gov.uk::085db01d-3b86-45ce-9a34-51f429f25f9c" providerId="AD" clId="Web-{D2CBA759-55A2-9AE7-A2E4-DDA7EEA6B28C}" dt="2024-03-19T17:13:36.022" v="189"/>
        <pc:sldMkLst>
          <pc:docMk/>
          <pc:sldMk cId="2977702800" sldId="467"/>
        </pc:sldMkLst>
      </pc:sldChg>
      <pc:sldChg chg="add del replId">
        <pc:chgData name="Kerrie Slavin" userId="S::kerrieslavin@gateshead.gov.uk::085db01d-3b86-45ce-9a34-51f429f25f9c" providerId="AD" clId="Web-{D2CBA759-55A2-9AE7-A2E4-DDA7EEA6B28C}" dt="2024-03-19T17:13:36.944" v="190"/>
        <pc:sldMkLst>
          <pc:docMk/>
          <pc:sldMk cId="1505523902" sldId="468"/>
        </pc:sldMkLst>
      </pc:sldChg>
      <pc:sldChg chg="addSp modSp add replId">
        <pc:chgData name="Kerrie Slavin" userId="S::kerrieslavin@gateshead.gov.uk::085db01d-3b86-45ce-9a34-51f429f25f9c" providerId="AD" clId="Web-{D2CBA759-55A2-9AE7-A2E4-DDA7EEA6B28C}" dt="2024-03-19T17:17:42.912" v="196" actId="14100"/>
        <pc:sldMkLst>
          <pc:docMk/>
          <pc:sldMk cId="3167294475" sldId="469"/>
        </pc:sldMkLst>
        <pc:spChg chg="mod">
          <ac:chgData name="Kerrie Slavin" userId="S::kerrieslavin@gateshead.gov.uk::085db01d-3b86-45ce-9a34-51f429f25f9c" providerId="AD" clId="Web-{D2CBA759-55A2-9AE7-A2E4-DDA7EEA6B28C}" dt="2024-03-19T17:17:42.912" v="196" actId="14100"/>
          <ac:spMkLst>
            <pc:docMk/>
            <pc:sldMk cId="3167294475" sldId="469"/>
            <ac:spMk id="14" creationId="{D5AA4E39-3E88-07A4-1E1D-27A9C82416BD}"/>
          </ac:spMkLst>
        </pc:spChg>
        <pc:picChg chg="add mod">
          <ac:chgData name="Kerrie Slavin" userId="S::kerrieslavin@gateshead.gov.uk::085db01d-3b86-45ce-9a34-51f429f25f9c" providerId="AD" clId="Web-{D2CBA759-55A2-9AE7-A2E4-DDA7EEA6B28C}" dt="2024-03-19T16:43:30.694" v="12" actId="1076"/>
          <ac:picMkLst>
            <pc:docMk/>
            <pc:sldMk cId="3167294475" sldId="469"/>
            <ac:picMk id="2" creationId="{CD6F4D8B-BC50-DD5F-4229-EE1E90367531}"/>
          </ac:picMkLst>
        </pc:picChg>
        <pc:picChg chg="add mod">
          <ac:chgData name="Kerrie Slavin" userId="S::kerrieslavin@gateshead.gov.uk::085db01d-3b86-45ce-9a34-51f429f25f9c" providerId="AD" clId="Web-{D2CBA759-55A2-9AE7-A2E4-DDA7EEA6B28C}" dt="2024-03-19T16:44:46.323" v="13"/>
          <ac:picMkLst>
            <pc:docMk/>
            <pc:sldMk cId="3167294475" sldId="469"/>
            <ac:picMk id="3" creationId="{31805AAB-F343-3B54-BFFA-6E72FC76B810}"/>
          </ac:picMkLst>
        </pc:picChg>
      </pc:sldChg>
      <pc:sldChg chg="addSp delSp modSp add ord replId">
        <pc:chgData name="Kerrie Slavin" userId="S::kerrieslavin@gateshead.gov.uk::085db01d-3b86-45ce-9a34-51f429f25f9c" providerId="AD" clId="Web-{D2CBA759-55A2-9AE7-A2E4-DDA7EEA6B28C}" dt="2024-03-19T17:14:00.102" v="191" actId="14100"/>
        <pc:sldMkLst>
          <pc:docMk/>
          <pc:sldMk cId="3775845621" sldId="470"/>
        </pc:sldMkLst>
        <pc:spChg chg="mod">
          <ac:chgData name="Kerrie Slavin" userId="S::kerrieslavin@gateshead.gov.uk::085db01d-3b86-45ce-9a34-51f429f25f9c" providerId="AD" clId="Web-{D2CBA759-55A2-9AE7-A2E4-DDA7EEA6B28C}" dt="2024-03-19T17:14:00.102" v="191" actId="14100"/>
          <ac:spMkLst>
            <pc:docMk/>
            <pc:sldMk cId="3775845621" sldId="470"/>
            <ac:spMk id="14" creationId="{D5AA4E39-3E88-07A4-1E1D-27A9C82416BD}"/>
          </ac:spMkLst>
        </pc:spChg>
        <pc:picChg chg="add mod">
          <ac:chgData name="Kerrie Slavin" userId="S::kerrieslavin@gateshead.gov.uk::085db01d-3b86-45ce-9a34-51f429f25f9c" providerId="AD" clId="Web-{D2CBA759-55A2-9AE7-A2E4-DDA7EEA6B28C}" dt="2024-03-19T16:53:10.666" v="115" actId="1076"/>
          <ac:picMkLst>
            <pc:docMk/>
            <pc:sldMk cId="3775845621" sldId="470"/>
            <ac:picMk id="2" creationId="{7E9752AE-5F84-ED8C-9BD9-439100873FA6}"/>
          </ac:picMkLst>
        </pc:picChg>
        <pc:picChg chg="del">
          <ac:chgData name="Kerrie Slavin" userId="S::kerrieslavin@gateshead.gov.uk::085db01d-3b86-45ce-9a34-51f429f25f9c" providerId="AD" clId="Web-{D2CBA759-55A2-9AE7-A2E4-DDA7EEA6B28C}" dt="2024-03-19T16:53:03.494" v="113"/>
          <ac:picMkLst>
            <pc:docMk/>
            <pc:sldMk cId="3775845621" sldId="470"/>
            <ac:picMk id="8" creationId="{548F9F1A-7E3B-382E-D28E-C7F246FE8C3E}"/>
          </ac:picMkLst>
        </pc:picChg>
      </pc:sldChg>
      <pc:sldChg chg="addSp delSp modSp add replId">
        <pc:chgData name="Kerrie Slavin" userId="S::kerrieslavin@gateshead.gov.uk::085db01d-3b86-45ce-9a34-51f429f25f9c" providerId="AD" clId="Web-{D2CBA759-55A2-9AE7-A2E4-DDA7EEA6B28C}" dt="2024-03-19T17:06:08.057" v="174" actId="14100"/>
        <pc:sldMkLst>
          <pc:docMk/>
          <pc:sldMk cId="2486652608" sldId="471"/>
        </pc:sldMkLst>
        <pc:spChg chg="mod">
          <ac:chgData name="Kerrie Slavin" userId="S::kerrieslavin@gateshead.gov.uk::085db01d-3b86-45ce-9a34-51f429f25f9c" providerId="AD" clId="Web-{D2CBA759-55A2-9AE7-A2E4-DDA7EEA6B28C}" dt="2024-03-19T17:06:08.057" v="174" actId="14100"/>
          <ac:spMkLst>
            <pc:docMk/>
            <pc:sldMk cId="2486652608" sldId="471"/>
            <ac:spMk id="14" creationId="{D5AA4E39-3E88-07A4-1E1D-27A9C82416BD}"/>
          </ac:spMkLst>
        </pc:spChg>
        <pc:picChg chg="del">
          <ac:chgData name="Kerrie Slavin" userId="S::kerrieslavin@gateshead.gov.uk::085db01d-3b86-45ce-9a34-51f429f25f9c" providerId="AD" clId="Web-{D2CBA759-55A2-9AE7-A2E4-DDA7EEA6B28C}" dt="2024-03-19T17:01:04.711" v="139"/>
          <ac:picMkLst>
            <pc:docMk/>
            <pc:sldMk cId="2486652608" sldId="471"/>
            <ac:picMk id="2" creationId="{DA383823-A8D2-A033-6CA1-B972E28603FC}"/>
          </ac:picMkLst>
        </pc:picChg>
        <pc:picChg chg="add mod">
          <ac:chgData name="Kerrie Slavin" userId="S::kerrieslavin@gateshead.gov.uk::085db01d-3b86-45ce-9a34-51f429f25f9c" providerId="AD" clId="Web-{D2CBA759-55A2-9AE7-A2E4-DDA7EEA6B28C}" dt="2024-03-19T17:02:20.075" v="141" actId="1076"/>
          <ac:picMkLst>
            <pc:docMk/>
            <pc:sldMk cId="2486652608" sldId="471"/>
            <ac:picMk id="3" creationId="{3018D7D4-0711-14A0-61C1-D80CB22CEE59}"/>
          </ac:picMkLst>
        </pc:picChg>
      </pc:sldChg>
      <pc:sldChg chg="addSp delSp modSp add replId">
        <pc:chgData name="Kerrie Slavin" userId="S::kerrieslavin@gateshead.gov.uk::085db01d-3b86-45ce-9a34-51f429f25f9c" providerId="AD" clId="Web-{D2CBA759-55A2-9AE7-A2E4-DDA7EEA6B28C}" dt="2024-03-19T17:13:32.491" v="188" actId="1076"/>
        <pc:sldMkLst>
          <pc:docMk/>
          <pc:sldMk cId="1611896195" sldId="472"/>
        </pc:sldMkLst>
        <pc:picChg chg="del">
          <ac:chgData name="Kerrie Slavin" userId="S::kerrieslavin@gateshead.gov.uk::085db01d-3b86-45ce-9a34-51f429f25f9c" providerId="AD" clId="Web-{D2CBA759-55A2-9AE7-A2E4-DDA7EEA6B28C}" dt="2024-03-19T17:13:23.787" v="186"/>
          <ac:picMkLst>
            <pc:docMk/>
            <pc:sldMk cId="1611896195" sldId="472"/>
            <ac:picMk id="2" creationId="{27DEE472-806F-1A37-52F3-10A3ADD9E233}"/>
          </ac:picMkLst>
        </pc:picChg>
        <pc:picChg chg="add mod">
          <ac:chgData name="Kerrie Slavin" userId="S::kerrieslavin@gateshead.gov.uk::085db01d-3b86-45ce-9a34-51f429f25f9c" providerId="AD" clId="Web-{D2CBA759-55A2-9AE7-A2E4-DDA7EEA6B28C}" dt="2024-03-19T17:13:32.491" v="188" actId="1076"/>
          <ac:picMkLst>
            <pc:docMk/>
            <pc:sldMk cId="1611896195" sldId="472"/>
            <ac:picMk id="3" creationId="{D96366EC-ED14-D9CA-B593-D13F7B64B0A9}"/>
          </ac:picMkLst>
        </pc:picChg>
      </pc:sldChg>
    </pc:docChg>
  </pc:docChgLst>
  <pc:docChgLst>
    <pc:chgData name="Peter Stranney" userId="S::peterstranney@gateshead.gov.uk::21c63db0-b396-4c8e-a1db-8581b0a941e0" providerId="AD" clId="Web-{3394263F-32BD-0E45-65AF-286384DFB04D}"/>
    <pc:docChg chg="modSld">
      <pc:chgData name="Peter Stranney" userId="S::peterstranney@gateshead.gov.uk::21c63db0-b396-4c8e-a1db-8581b0a941e0" providerId="AD" clId="Web-{3394263F-32BD-0E45-65AF-286384DFB04D}" dt="2024-03-20T12:57:39.059" v="100" actId="20577"/>
      <pc:docMkLst>
        <pc:docMk/>
      </pc:docMkLst>
      <pc:sldChg chg="modSp">
        <pc:chgData name="Peter Stranney" userId="S::peterstranney@gateshead.gov.uk::21c63db0-b396-4c8e-a1db-8581b0a941e0" providerId="AD" clId="Web-{3394263F-32BD-0E45-65AF-286384DFB04D}" dt="2024-03-20T12:57:39.059" v="100" actId="20577"/>
        <pc:sldMkLst>
          <pc:docMk/>
          <pc:sldMk cId="2340104445" sldId="474"/>
        </pc:sldMkLst>
        <pc:spChg chg="mod">
          <ac:chgData name="Peter Stranney" userId="S::peterstranney@gateshead.gov.uk::21c63db0-b396-4c8e-a1db-8581b0a941e0" providerId="AD" clId="Web-{3394263F-32BD-0E45-65AF-286384DFB04D}" dt="2024-03-20T12:57:39.059" v="100" actId="20577"/>
          <ac:spMkLst>
            <pc:docMk/>
            <pc:sldMk cId="2340104445" sldId="474"/>
            <ac:spMk id="3" creationId="{DD0C569D-281D-7DF1-1FD1-BBC3DCD7AA51}"/>
          </ac:spMkLst>
        </pc:spChg>
      </pc:sldChg>
    </pc:docChg>
  </pc:docChgLst>
  <pc:docChgLst>
    <pc:chgData name="Liam Spence" userId="S::liamspence@gateshead.gov.uk::5fb5b2ca-048e-454e-8362-668826f9b685" providerId="AD" clId="Web-{F5FA876B-6D92-41BA-BD5D-AB446D459B43}"/>
    <pc:docChg chg="modSld">
      <pc:chgData name="Liam Spence" userId="S::liamspence@gateshead.gov.uk::5fb5b2ca-048e-454e-8362-668826f9b685" providerId="AD" clId="Web-{F5FA876B-6D92-41BA-BD5D-AB446D459B43}" dt="2024-03-20T08:57:44.722" v="175" actId="1076"/>
      <pc:docMkLst>
        <pc:docMk/>
      </pc:docMkLst>
      <pc:sldChg chg="addSp delSp modSp">
        <pc:chgData name="Liam Spence" userId="S::liamspence@gateshead.gov.uk::5fb5b2ca-048e-454e-8362-668826f9b685" providerId="AD" clId="Web-{F5FA876B-6D92-41BA-BD5D-AB446D459B43}" dt="2024-03-20T08:57:44.722" v="175" actId="1076"/>
        <pc:sldMkLst>
          <pc:docMk/>
          <pc:sldMk cId="3893076789" sldId="361"/>
        </pc:sldMkLst>
        <pc:spChg chg="add mod">
          <ac:chgData name="Liam Spence" userId="S::liamspence@gateshead.gov.uk::5fb5b2ca-048e-454e-8362-668826f9b685" providerId="AD" clId="Web-{F5FA876B-6D92-41BA-BD5D-AB446D459B43}" dt="2024-03-20T08:56:34.892" v="161" actId="14100"/>
          <ac:spMkLst>
            <pc:docMk/>
            <pc:sldMk cId="3893076789" sldId="361"/>
            <ac:spMk id="3" creationId="{DD0C569D-281D-7DF1-1FD1-BBC3DCD7AA51}"/>
          </ac:spMkLst>
        </pc:spChg>
        <pc:spChg chg="del mod">
          <ac:chgData name="Liam Spence" userId="S::liamspence@gateshead.gov.uk::5fb5b2ca-048e-454e-8362-668826f9b685" providerId="AD" clId="Web-{F5FA876B-6D92-41BA-BD5D-AB446D459B43}" dt="2024-03-20T08:51:57.602" v="58"/>
          <ac:spMkLst>
            <pc:docMk/>
            <pc:sldMk cId="3893076789" sldId="361"/>
            <ac:spMk id="5" creationId="{88F47B99-8231-67A1-BC9B-C61E4D79A03F}"/>
          </ac:spMkLst>
        </pc:spChg>
        <pc:spChg chg="add del mod">
          <ac:chgData name="Liam Spence" userId="S::liamspence@gateshead.gov.uk::5fb5b2ca-048e-454e-8362-668826f9b685" providerId="AD" clId="Web-{F5FA876B-6D92-41BA-BD5D-AB446D459B43}" dt="2024-03-20T08:51:59.665" v="62"/>
          <ac:spMkLst>
            <pc:docMk/>
            <pc:sldMk cId="3893076789" sldId="361"/>
            <ac:spMk id="6" creationId="{147CB471-A384-4095-FA16-B64385B8867B}"/>
          </ac:spMkLst>
        </pc:spChg>
        <pc:spChg chg="add mod">
          <ac:chgData name="Liam Spence" userId="S::liamspence@gateshead.gov.uk::5fb5b2ca-048e-454e-8362-668826f9b685" providerId="AD" clId="Web-{F5FA876B-6D92-41BA-BD5D-AB446D459B43}" dt="2024-03-20T08:56:53.408" v="165" actId="1076"/>
          <ac:spMkLst>
            <pc:docMk/>
            <pc:sldMk cId="3893076789" sldId="361"/>
            <ac:spMk id="8" creationId="{D9E6EAA5-7467-AB52-C508-487BEBD3A244}"/>
          </ac:spMkLst>
        </pc:spChg>
        <pc:spChg chg="del mod">
          <ac:chgData name="Liam Spence" userId="S::liamspence@gateshead.gov.uk::5fb5b2ca-048e-454e-8362-668826f9b685" providerId="AD" clId="Web-{F5FA876B-6D92-41BA-BD5D-AB446D459B43}" dt="2024-03-20T08:51:52.649" v="57"/>
          <ac:spMkLst>
            <pc:docMk/>
            <pc:sldMk cId="3893076789" sldId="361"/>
            <ac:spMk id="14" creationId="{3B643556-7DE1-C74D-BB25-56B34CA5ED26}"/>
          </ac:spMkLst>
        </pc:spChg>
        <pc:cxnChg chg="add mod">
          <ac:chgData name="Liam Spence" userId="S::liamspence@gateshead.gov.uk::5fb5b2ca-048e-454e-8362-668826f9b685" providerId="AD" clId="Web-{F5FA876B-6D92-41BA-BD5D-AB446D459B43}" dt="2024-03-20T08:57:44.722" v="175" actId="1076"/>
          <ac:cxnSpMkLst>
            <pc:docMk/>
            <pc:sldMk cId="3893076789" sldId="361"/>
            <ac:cxnSpMk id="10" creationId="{005A83F6-D091-361E-AA81-F7B86C457326}"/>
          </ac:cxnSpMkLst>
        </pc:cxnChg>
      </pc:sldChg>
    </pc:docChg>
  </pc:docChgLst>
  <pc:docChgLst>
    <pc:chgData name="Lauren Abernethy" userId="S::laurenabernethy@gateshead.gov.uk::ef769ae7-164b-4ce2-80fe-40b84bb47324" providerId="AD" clId="Web-{3C3278F8-7F7E-26FE-2396-C25EC9EB40F0}"/>
    <pc:docChg chg="addSld delSld modSld">
      <pc:chgData name="Lauren Abernethy" userId="S::laurenabernethy@gateshead.gov.uk::ef769ae7-164b-4ce2-80fe-40b84bb47324" providerId="AD" clId="Web-{3C3278F8-7F7E-26FE-2396-C25EC9EB40F0}" dt="2024-03-14T15:08:59.806" v="41" actId="1076"/>
      <pc:docMkLst>
        <pc:docMk/>
      </pc:docMkLst>
      <pc:sldChg chg="addSp modSp">
        <pc:chgData name="Lauren Abernethy" userId="S::laurenabernethy@gateshead.gov.uk::ef769ae7-164b-4ce2-80fe-40b84bb47324" providerId="AD" clId="Web-{3C3278F8-7F7E-26FE-2396-C25EC9EB40F0}" dt="2024-03-14T10:15:14.936" v="26" actId="14100"/>
        <pc:sldMkLst>
          <pc:docMk/>
          <pc:sldMk cId="326449954" sldId="454"/>
        </pc:sldMkLst>
        <pc:spChg chg="add mod">
          <ac:chgData name="Lauren Abernethy" userId="S::laurenabernethy@gateshead.gov.uk::ef769ae7-164b-4ce2-80fe-40b84bb47324" providerId="AD" clId="Web-{3C3278F8-7F7E-26FE-2396-C25EC9EB40F0}" dt="2024-03-14T10:15:14.936" v="26" actId="14100"/>
          <ac:spMkLst>
            <pc:docMk/>
            <pc:sldMk cId="326449954" sldId="454"/>
            <ac:spMk id="7" creationId="{736D979F-8364-1ACC-857A-6857C94A82A2}"/>
          </ac:spMkLst>
        </pc:spChg>
        <pc:picChg chg="add mod">
          <ac:chgData name="Lauren Abernethy" userId="S::laurenabernethy@gateshead.gov.uk::ef769ae7-164b-4ce2-80fe-40b84bb47324" providerId="AD" clId="Web-{3C3278F8-7F7E-26FE-2396-C25EC9EB40F0}" dt="2024-03-14T10:11:56.375" v="3" actId="1076"/>
          <ac:picMkLst>
            <pc:docMk/>
            <pc:sldMk cId="326449954" sldId="454"/>
            <ac:picMk id="2" creationId="{D1FEEFAB-D303-B2F8-B22B-A4FD5B0F1587}"/>
          </ac:picMkLst>
        </pc:picChg>
      </pc:sldChg>
      <pc:sldChg chg="addSp delSp modSp add replId">
        <pc:chgData name="Lauren Abernethy" userId="S::laurenabernethy@gateshead.gov.uk::ef769ae7-164b-4ce2-80fe-40b84bb47324" providerId="AD" clId="Web-{3C3278F8-7F7E-26FE-2396-C25EC9EB40F0}" dt="2024-03-14T15:08:59.806" v="41" actId="1076"/>
        <pc:sldMkLst>
          <pc:docMk/>
          <pc:sldMk cId="3847854939" sldId="455"/>
        </pc:sldMkLst>
        <pc:spChg chg="mod">
          <ac:chgData name="Lauren Abernethy" userId="S::laurenabernethy@gateshead.gov.uk::ef769ae7-164b-4ce2-80fe-40b84bb47324" providerId="AD" clId="Web-{3C3278F8-7F7E-26FE-2396-C25EC9EB40F0}" dt="2024-03-14T10:14:38.199" v="14" actId="20577"/>
          <ac:spMkLst>
            <pc:docMk/>
            <pc:sldMk cId="3847854939" sldId="455"/>
            <ac:spMk id="14" creationId="{D5AA4E39-3E88-07A4-1E1D-27A9C82416BD}"/>
          </ac:spMkLst>
        </pc:spChg>
        <pc:picChg chg="add mod">
          <ac:chgData name="Lauren Abernethy" userId="S::laurenabernethy@gateshead.gov.uk::ef769ae7-164b-4ce2-80fe-40b84bb47324" providerId="AD" clId="Web-{3C3278F8-7F7E-26FE-2396-C25EC9EB40F0}" dt="2024-03-14T15:08:59.806" v="41" actId="1076"/>
          <ac:picMkLst>
            <pc:docMk/>
            <pc:sldMk cId="3847854939" sldId="455"/>
            <ac:picMk id="2" creationId="{A606F86F-09F6-6209-CDF6-5B01E3EC36FD}"/>
          </ac:picMkLst>
        </pc:picChg>
        <pc:picChg chg="del">
          <ac:chgData name="Lauren Abernethy" userId="S::laurenabernethy@gateshead.gov.uk::ef769ae7-164b-4ce2-80fe-40b84bb47324" providerId="AD" clId="Web-{3C3278F8-7F7E-26FE-2396-C25EC9EB40F0}" dt="2024-03-14T10:14:00.665" v="5"/>
          <ac:picMkLst>
            <pc:docMk/>
            <pc:sldMk cId="3847854939" sldId="455"/>
            <ac:picMk id="2" creationId="{D1FEEFAB-D303-B2F8-B22B-A4FD5B0F1587}"/>
          </ac:picMkLst>
        </pc:picChg>
      </pc:sldChg>
      <pc:sldChg chg="new del">
        <pc:chgData name="Lauren Abernethy" userId="S::laurenabernethy@gateshead.gov.uk::ef769ae7-164b-4ce2-80fe-40b84bb47324" providerId="AD" clId="Web-{3C3278F8-7F7E-26FE-2396-C25EC9EB40F0}" dt="2024-03-14T10:15:25.984" v="28"/>
        <pc:sldMkLst>
          <pc:docMk/>
          <pc:sldMk cId="3303887269" sldId="456"/>
        </pc:sldMkLst>
      </pc:sldChg>
      <pc:sldChg chg="modSp add replId">
        <pc:chgData name="Lauren Abernethy" userId="S::laurenabernethy@gateshead.gov.uk::ef769ae7-164b-4ce2-80fe-40b84bb47324" providerId="AD" clId="Web-{3C3278F8-7F7E-26FE-2396-C25EC9EB40F0}" dt="2024-03-14T10:16:24.237" v="38" actId="20577"/>
        <pc:sldMkLst>
          <pc:docMk/>
          <pc:sldMk cId="3419497230" sldId="456"/>
        </pc:sldMkLst>
        <pc:spChg chg="mod">
          <ac:chgData name="Lauren Abernethy" userId="S::laurenabernethy@gateshead.gov.uk::ef769ae7-164b-4ce2-80fe-40b84bb47324" providerId="AD" clId="Web-{3C3278F8-7F7E-26FE-2396-C25EC9EB40F0}" dt="2024-03-14T10:16:24.237" v="38" actId="20577"/>
          <ac:spMkLst>
            <pc:docMk/>
            <pc:sldMk cId="3419497230" sldId="456"/>
            <ac:spMk id="14" creationId="{D5AA4E39-3E88-07A4-1E1D-27A9C82416BD}"/>
          </ac:spMkLst>
        </pc:spChg>
      </pc:sldChg>
    </pc:docChg>
  </pc:docChgLst>
  <pc:docChgLst>
    <pc:chgData name="Kerrie Slavin" userId="S::kerrieslavin@gateshead.gov.uk::085db01d-3b86-45ce-9a34-51f429f25f9c" providerId="AD" clId="Web-{4A8EF4AE-90FB-B011-5846-4A4E68629CF1}"/>
    <pc:docChg chg="addSld delSld">
      <pc:chgData name="Kerrie Slavin" userId="S::kerrieslavin@gateshead.gov.uk::085db01d-3b86-45ce-9a34-51f429f25f9c" providerId="AD" clId="Web-{4A8EF4AE-90FB-B011-5846-4A4E68629CF1}" dt="2024-03-20T10:47:22.032" v="7"/>
      <pc:docMkLst>
        <pc:docMk/>
      </pc:docMkLst>
      <pc:sldChg chg="new del">
        <pc:chgData name="Kerrie Slavin" userId="S::kerrieslavin@gateshead.gov.uk::085db01d-3b86-45ce-9a34-51f429f25f9c" providerId="AD" clId="Web-{4A8EF4AE-90FB-B011-5846-4A4E68629CF1}" dt="2024-03-20T10:47:22.032" v="7"/>
        <pc:sldMkLst>
          <pc:docMk/>
          <pc:sldMk cId="2708027667" sldId="474"/>
        </pc:sldMkLst>
      </pc:sldChg>
      <pc:sldChg chg="new del">
        <pc:chgData name="Kerrie Slavin" userId="S::kerrieslavin@gateshead.gov.uk::085db01d-3b86-45ce-9a34-51f429f25f9c" providerId="AD" clId="Web-{4A8EF4AE-90FB-B011-5846-4A4E68629CF1}" dt="2024-03-20T10:47:20.922" v="6"/>
        <pc:sldMkLst>
          <pc:docMk/>
          <pc:sldMk cId="2953634233" sldId="475"/>
        </pc:sldMkLst>
      </pc:sldChg>
      <pc:sldChg chg="new del">
        <pc:chgData name="Kerrie Slavin" userId="S::kerrieslavin@gateshead.gov.uk::085db01d-3b86-45ce-9a34-51f429f25f9c" providerId="AD" clId="Web-{4A8EF4AE-90FB-B011-5846-4A4E68629CF1}" dt="2024-03-20T10:47:19.829" v="5"/>
        <pc:sldMkLst>
          <pc:docMk/>
          <pc:sldMk cId="1103174959" sldId="476"/>
        </pc:sldMkLst>
      </pc:sldChg>
      <pc:sldChg chg="new del">
        <pc:chgData name="Kerrie Slavin" userId="S::kerrieslavin@gateshead.gov.uk::085db01d-3b86-45ce-9a34-51f429f25f9c" providerId="AD" clId="Web-{4A8EF4AE-90FB-B011-5846-4A4E68629CF1}" dt="2024-03-20T10:47:18.579" v="4"/>
        <pc:sldMkLst>
          <pc:docMk/>
          <pc:sldMk cId="1454760914" sldId="477"/>
        </pc:sldMkLst>
      </pc:sldChg>
    </pc:docChg>
  </pc:docChgLst>
  <pc:docChgLst>
    <pc:chgData name="Gayle Scurfield" userId="S::gaylescurfield@gateshead.gov.uk::83b7329d-483d-4c58-b1ee-8e2c855b3b2d" providerId="AD" clId="Web-{95D303C0-DDE3-F183-009D-6627AF119241}"/>
    <pc:docChg chg="addSld modSld sldOrd">
      <pc:chgData name="Gayle Scurfield" userId="S::gaylescurfield@gateshead.gov.uk::83b7329d-483d-4c58-b1ee-8e2c855b3b2d" providerId="AD" clId="Web-{95D303C0-DDE3-F183-009D-6627AF119241}" dt="2024-03-18T18:00:39.099" v="130" actId="14100"/>
      <pc:docMkLst>
        <pc:docMk/>
      </pc:docMkLst>
      <pc:sldChg chg="addSp delSp modSp ord">
        <pc:chgData name="Gayle Scurfield" userId="S::gaylescurfield@gateshead.gov.uk::83b7329d-483d-4c58-b1ee-8e2c855b3b2d" providerId="AD" clId="Web-{95D303C0-DDE3-F183-009D-6627AF119241}" dt="2024-03-18T18:00:24.817" v="128" actId="14100"/>
        <pc:sldMkLst>
          <pc:docMk/>
          <pc:sldMk cId="326449954" sldId="454"/>
        </pc:sldMkLst>
        <pc:spChg chg="del mod">
          <ac:chgData name="Gayle Scurfield" userId="S::gaylescurfield@gateshead.gov.uk::83b7329d-483d-4c58-b1ee-8e2c855b3b2d" providerId="AD" clId="Web-{95D303C0-DDE3-F183-009D-6627AF119241}" dt="2024-03-18T17:37:16.752" v="5"/>
          <ac:spMkLst>
            <pc:docMk/>
            <pc:sldMk cId="326449954" sldId="454"/>
            <ac:spMk id="7" creationId="{736D979F-8364-1ACC-857A-6857C94A82A2}"/>
          </ac:spMkLst>
        </pc:spChg>
        <pc:spChg chg="add mod">
          <ac:chgData name="Gayle Scurfield" userId="S::gaylescurfield@gateshead.gov.uk::83b7329d-483d-4c58-b1ee-8e2c855b3b2d" providerId="AD" clId="Web-{95D303C0-DDE3-F183-009D-6627AF119241}" dt="2024-03-18T17:46:29.869" v="46" actId="14100"/>
          <ac:spMkLst>
            <pc:docMk/>
            <pc:sldMk cId="326449954" sldId="454"/>
            <ac:spMk id="8" creationId="{9933FA44-38B3-3886-DB1D-8C72FB54D7EF}"/>
          </ac:spMkLst>
        </pc:spChg>
        <pc:spChg chg="mod">
          <ac:chgData name="Gayle Scurfield" userId="S::gaylescurfield@gateshead.gov.uk::83b7329d-483d-4c58-b1ee-8e2c855b3b2d" providerId="AD" clId="Web-{95D303C0-DDE3-F183-009D-6627AF119241}" dt="2024-03-18T18:00:24.817" v="128" actId="14100"/>
          <ac:spMkLst>
            <pc:docMk/>
            <pc:sldMk cId="326449954" sldId="454"/>
            <ac:spMk id="14" creationId="{D5AA4E39-3E88-07A4-1E1D-27A9C82416BD}"/>
          </ac:spMkLst>
        </pc:spChg>
        <pc:picChg chg="del">
          <ac:chgData name="Gayle Scurfield" userId="S::gaylescurfield@gateshead.gov.uk::83b7329d-483d-4c58-b1ee-8e2c855b3b2d" providerId="AD" clId="Web-{95D303C0-DDE3-F183-009D-6627AF119241}" dt="2024-03-18T17:37:00.532" v="1"/>
          <ac:picMkLst>
            <pc:docMk/>
            <pc:sldMk cId="326449954" sldId="454"/>
            <ac:picMk id="2" creationId="{D1FEEFAB-D303-B2F8-B22B-A4FD5B0F1587}"/>
          </ac:picMkLst>
        </pc:picChg>
        <pc:picChg chg="add del mod">
          <ac:chgData name="Gayle Scurfield" userId="S::gaylescurfield@gateshead.gov.uk::83b7329d-483d-4c58-b1ee-8e2c855b3b2d" providerId="AD" clId="Web-{95D303C0-DDE3-F183-009D-6627AF119241}" dt="2024-03-18T17:46:22.681" v="44"/>
          <ac:picMkLst>
            <pc:docMk/>
            <pc:sldMk cId="326449954" sldId="454"/>
            <ac:picMk id="10" creationId="{4C0AAAAC-B1AC-52AC-FC7A-E3EF1A905A42}"/>
          </ac:picMkLst>
        </pc:picChg>
        <pc:picChg chg="add mod">
          <ac:chgData name="Gayle Scurfield" userId="S::gaylescurfield@gateshead.gov.uk::83b7329d-483d-4c58-b1ee-8e2c855b3b2d" providerId="AD" clId="Web-{95D303C0-DDE3-F183-009D-6627AF119241}" dt="2024-03-18T17:46:36.478" v="49" actId="14100"/>
          <ac:picMkLst>
            <pc:docMk/>
            <pc:sldMk cId="326449954" sldId="454"/>
            <ac:picMk id="11" creationId="{08691E5D-A9E6-7F9A-A3AD-B57BD89BFF0B}"/>
          </ac:picMkLst>
        </pc:picChg>
        <pc:picChg chg="add mod">
          <ac:chgData name="Gayle Scurfield" userId="S::gaylescurfield@gateshead.gov.uk::83b7329d-483d-4c58-b1ee-8e2c855b3b2d" providerId="AD" clId="Web-{95D303C0-DDE3-F183-009D-6627AF119241}" dt="2024-03-18T17:46:45.604" v="51" actId="14100"/>
          <ac:picMkLst>
            <pc:docMk/>
            <pc:sldMk cId="326449954" sldId="454"/>
            <ac:picMk id="12" creationId="{251E18B4-69FE-284B-AEAB-A3AD334D3A9F}"/>
          </ac:picMkLst>
        </pc:picChg>
      </pc:sldChg>
      <pc:sldChg chg="add replId">
        <pc:chgData name="Gayle Scurfield" userId="S::gaylescurfield@gateshead.gov.uk::83b7329d-483d-4c58-b1ee-8e2c855b3b2d" providerId="AD" clId="Web-{95D303C0-DDE3-F183-009D-6627AF119241}" dt="2024-03-18T17:36:56.985" v="0"/>
        <pc:sldMkLst>
          <pc:docMk/>
          <pc:sldMk cId="2656301644" sldId="457"/>
        </pc:sldMkLst>
      </pc:sldChg>
      <pc:sldChg chg="delSp modSp add replId">
        <pc:chgData name="Gayle Scurfield" userId="S::gaylescurfield@gateshead.gov.uk::83b7329d-483d-4c58-b1ee-8e2c855b3b2d" providerId="AD" clId="Web-{95D303C0-DDE3-F183-009D-6627AF119241}" dt="2024-03-18T18:00:30.068" v="129" actId="14100"/>
        <pc:sldMkLst>
          <pc:docMk/>
          <pc:sldMk cId="529044043" sldId="458"/>
        </pc:sldMkLst>
        <pc:spChg chg="mod">
          <ac:chgData name="Gayle Scurfield" userId="S::gaylescurfield@gateshead.gov.uk::83b7329d-483d-4c58-b1ee-8e2c855b3b2d" providerId="AD" clId="Web-{95D303C0-DDE3-F183-009D-6627AF119241}" dt="2024-03-18T17:45:55.132" v="36" actId="1076"/>
          <ac:spMkLst>
            <pc:docMk/>
            <pc:sldMk cId="529044043" sldId="458"/>
            <ac:spMk id="8" creationId="{9933FA44-38B3-3886-DB1D-8C72FB54D7EF}"/>
          </ac:spMkLst>
        </pc:spChg>
        <pc:spChg chg="mod">
          <ac:chgData name="Gayle Scurfield" userId="S::gaylescurfield@gateshead.gov.uk::83b7329d-483d-4c58-b1ee-8e2c855b3b2d" providerId="AD" clId="Web-{95D303C0-DDE3-F183-009D-6627AF119241}" dt="2024-03-18T18:00:30.068" v="129" actId="14100"/>
          <ac:spMkLst>
            <pc:docMk/>
            <pc:sldMk cId="529044043" sldId="458"/>
            <ac:spMk id="14" creationId="{D5AA4E39-3E88-07A4-1E1D-27A9C82416BD}"/>
          </ac:spMkLst>
        </pc:spChg>
        <pc:picChg chg="mod">
          <ac:chgData name="Gayle Scurfield" userId="S::gaylescurfield@gateshead.gov.uk::83b7329d-483d-4c58-b1ee-8e2c855b3b2d" providerId="AD" clId="Web-{95D303C0-DDE3-F183-009D-6627AF119241}" dt="2024-03-18T17:46:11.289" v="42" actId="1076"/>
          <ac:picMkLst>
            <pc:docMk/>
            <pc:sldMk cId="529044043" sldId="458"/>
            <ac:picMk id="10" creationId="{4C0AAAAC-B1AC-52AC-FC7A-E3EF1A905A42}"/>
          </ac:picMkLst>
        </pc:picChg>
        <pc:picChg chg="del">
          <ac:chgData name="Gayle Scurfield" userId="S::gaylescurfield@gateshead.gov.uk::83b7329d-483d-4c58-b1ee-8e2c855b3b2d" providerId="AD" clId="Web-{95D303C0-DDE3-F183-009D-6627AF119241}" dt="2024-03-18T17:45:58.538" v="38"/>
          <ac:picMkLst>
            <pc:docMk/>
            <pc:sldMk cId="529044043" sldId="458"/>
            <ac:picMk id="11" creationId="{08691E5D-A9E6-7F9A-A3AD-B57BD89BFF0B}"/>
          </ac:picMkLst>
        </pc:picChg>
        <pc:picChg chg="del">
          <ac:chgData name="Gayle Scurfield" userId="S::gaylescurfield@gateshead.gov.uk::83b7329d-483d-4c58-b1ee-8e2c855b3b2d" providerId="AD" clId="Web-{95D303C0-DDE3-F183-009D-6627AF119241}" dt="2024-03-18T17:45:57.679" v="37"/>
          <ac:picMkLst>
            <pc:docMk/>
            <pc:sldMk cId="529044043" sldId="458"/>
            <ac:picMk id="12" creationId="{251E18B4-69FE-284B-AEAB-A3AD334D3A9F}"/>
          </ac:picMkLst>
        </pc:picChg>
      </pc:sldChg>
      <pc:sldChg chg="addSp delSp modSp add replId">
        <pc:chgData name="Gayle Scurfield" userId="S::gaylescurfield@gateshead.gov.uk::83b7329d-483d-4c58-b1ee-8e2c855b3b2d" providerId="AD" clId="Web-{95D303C0-DDE3-F183-009D-6627AF119241}" dt="2024-03-18T18:00:17.707" v="127" actId="14100"/>
        <pc:sldMkLst>
          <pc:docMk/>
          <pc:sldMk cId="2925000972" sldId="459"/>
        </pc:sldMkLst>
        <pc:spChg chg="mod">
          <ac:chgData name="Gayle Scurfield" userId="S::gaylescurfield@gateshead.gov.uk::83b7329d-483d-4c58-b1ee-8e2c855b3b2d" providerId="AD" clId="Web-{95D303C0-DDE3-F183-009D-6627AF119241}" dt="2024-03-18T17:56:02.236" v="86" actId="20577"/>
          <ac:spMkLst>
            <pc:docMk/>
            <pc:sldMk cId="2925000972" sldId="459"/>
            <ac:spMk id="8" creationId="{9933FA44-38B3-3886-DB1D-8C72FB54D7EF}"/>
          </ac:spMkLst>
        </pc:spChg>
        <pc:spChg chg="mod">
          <ac:chgData name="Gayle Scurfield" userId="S::gaylescurfield@gateshead.gov.uk::83b7329d-483d-4c58-b1ee-8e2c855b3b2d" providerId="AD" clId="Web-{95D303C0-DDE3-F183-009D-6627AF119241}" dt="2024-03-18T18:00:17.707" v="127" actId="14100"/>
          <ac:spMkLst>
            <pc:docMk/>
            <pc:sldMk cId="2925000972" sldId="459"/>
            <ac:spMk id="14" creationId="{D5AA4E39-3E88-07A4-1E1D-27A9C82416BD}"/>
          </ac:spMkLst>
        </pc:spChg>
        <pc:picChg chg="add mod">
          <ac:chgData name="Gayle Scurfield" userId="S::gaylescurfield@gateshead.gov.uk::83b7329d-483d-4c58-b1ee-8e2c855b3b2d" providerId="AD" clId="Web-{95D303C0-DDE3-F183-009D-6627AF119241}" dt="2024-03-18T17:58:53.451" v="123" actId="14100"/>
          <ac:picMkLst>
            <pc:docMk/>
            <pc:sldMk cId="2925000972" sldId="459"/>
            <ac:picMk id="2" creationId="{AF2E8AED-6A05-AC9A-D4B2-2BE47D1D7551}"/>
          </ac:picMkLst>
        </pc:picChg>
        <pc:picChg chg="del">
          <ac:chgData name="Gayle Scurfield" userId="S::gaylescurfield@gateshead.gov.uk::83b7329d-483d-4c58-b1ee-8e2c855b3b2d" providerId="AD" clId="Web-{95D303C0-DDE3-F183-009D-6627AF119241}" dt="2024-03-18T17:47:50.171" v="53"/>
          <ac:picMkLst>
            <pc:docMk/>
            <pc:sldMk cId="2925000972" sldId="459"/>
            <ac:picMk id="11" creationId="{08691E5D-A9E6-7F9A-A3AD-B57BD89BFF0B}"/>
          </ac:picMkLst>
        </pc:picChg>
        <pc:picChg chg="del">
          <ac:chgData name="Gayle Scurfield" userId="S::gaylescurfield@gateshead.gov.uk::83b7329d-483d-4c58-b1ee-8e2c855b3b2d" providerId="AD" clId="Web-{95D303C0-DDE3-F183-009D-6627AF119241}" dt="2024-03-18T17:47:51.062" v="54"/>
          <ac:picMkLst>
            <pc:docMk/>
            <pc:sldMk cId="2925000972" sldId="459"/>
            <ac:picMk id="12" creationId="{251E18B4-69FE-284B-AEAB-A3AD334D3A9F}"/>
          </ac:picMkLst>
        </pc:picChg>
      </pc:sldChg>
      <pc:sldChg chg="addSp delSp modSp add replId">
        <pc:chgData name="Gayle Scurfield" userId="S::gaylescurfield@gateshead.gov.uk::83b7329d-483d-4c58-b1ee-8e2c855b3b2d" providerId="AD" clId="Web-{95D303C0-DDE3-F183-009D-6627AF119241}" dt="2024-03-18T18:00:09.910" v="126" actId="14100"/>
        <pc:sldMkLst>
          <pc:docMk/>
          <pc:sldMk cId="4034609678" sldId="460"/>
        </pc:sldMkLst>
        <pc:spChg chg="mod">
          <ac:chgData name="Gayle Scurfield" userId="S::gaylescurfield@gateshead.gov.uk::83b7329d-483d-4c58-b1ee-8e2c855b3b2d" providerId="AD" clId="Web-{95D303C0-DDE3-F183-009D-6627AF119241}" dt="2024-03-18T17:56:16.753" v="89" actId="20577"/>
          <ac:spMkLst>
            <pc:docMk/>
            <pc:sldMk cId="4034609678" sldId="460"/>
            <ac:spMk id="8" creationId="{9933FA44-38B3-3886-DB1D-8C72FB54D7EF}"/>
          </ac:spMkLst>
        </pc:spChg>
        <pc:spChg chg="mod">
          <ac:chgData name="Gayle Scurfield" userId="S::gaylescurfield@gateshead.gov.uk::83b7329d-483d-4c58-b1ee-8e2c855b3b2d" providerId="AD" clId="Web-{95D303C0-DDE3-F183-009D-6627AF119241}" dt="2024-03-18T18:00:09.910" v="126" actId="14100"/>
          <ac:spMkLst>
            <pc:docMk/>
            <pc:sldMk cId="4034609678" sldId="460"/>
            <ac:spMk id="14" creationId="{D5AA4E39-3E88-07A4-1E1D-27A9C82416BD}"/>
          </ac:spMkLst>
        </pc:spChg>
        <pc:picChg chg="del">
          <ac:chgData name="Gayle Scurfield" userId="S::gaylescurfield@gateshead.gov.uk::83b7329d-483d-4c58-b1ee-8e2c855b3b2d" providerId="AD" clId="Web-{95D303C0-DDE3-F183-009D-6627AF119241}" dt="2024-03-18T17:56:12.222" v="88"/>
          <ac:picMkLst>
            <pc:docMk/>
            <pc:sldMk cId="4034609678" sldId="460"/>
            <ac:picMk id="2" creationId="{AF2E8AED-6A05-AC9A-D4B2-2BE47D1D7551}"/>
          </ac:picMkLst>
        </pc:picChg>
        <pc:picChg chg="add mod">
          <ac:chgData name="Gayle Scurfield" userId="S::gaylescurfield@gateshead.gov.uk::83b7329d-483d-4c58-b1ee-8e2c855b3b2d" providerId="AD" clId="Web-{95D303C0-DDE3-F183-009D-6627AF119241}" dt="2024-03-18T17:58:44.716" v="121" actId="1076"/>
          <ac:picMkLst>
            <pc:docMk/>
            <pc:sldMk cId="4034609678" sldId="460"/>
            <ac:picMk id="3" creationId="{81FCF0FF-3007-0851-A770-12FD7FC034ED}"/>
          </ac:picMkLst>
        </pc:picChg>
        <pc:picChg chg="add del mod">
          <ac:chgData name="Gayle Scurfield" userId="S::gaylescurfield@gateshead.gov.uk::83b7329d-483d-4c58-b1ee-8e2c855b3b2d" providerId="AD" clId="Web-{95D303C0-DDE3-F183-009D-6627AF119241}" dt="2024-03-18T17:58:38.841" v="118"/>
          <ac:picMkLst>
            <pc:docMk/>
            <pc:sldMk cId="4034609678" sldId="460"/>
            <ac:picMk id="7" creationId="{D0C2DC78-DB41-FEF5-242F-5C5D5489FEDE}"/>
          </ac:picMkLst>
        </pc:picChg>
        <pc:picChg chg="add del mod">
          <ac:chgData name="Gayle Scurfield" userId="S::gaylescurfield@gateshead.gov.uk::83b7329d-483d-4c58-b1ee-8e2c855b3b2d" providerId="AD" clId="Web-{95D303C0-DDE3-F183-009D-6627AF119241}" dt="2024-03-18T17:56:58.225" v="96"/>
          <ac:picMkLst>
            <pc:docMk/>
            <pc:sldMk cId="4034609678" sldId="460"/>
            <ac:picMk id="10" creationId="{89A91A3C-546B-5509-3EA5-34D5A87DDB50}"/>
          </ac:picMkLst>
        </pc:picChg>
        <pc:picChg chg="add del mod">
          <ac:chgData name="Gayle Scurfield" userId="S::gaylescurfield@gateshead.gov.uk::83b7329d-483d-4c58-b1ee-8e2c855b3b2d" providerId="AD" clId="Web-{95D303C0-DDE3-F183-009D-6627AF119241}" dt="2024-03-18T17:56:57.459" v="95"/>
          <ac:picMkLst>
            <pc:docMk/>
            <pc:sldMk cId="4034609678" sldId="460"/>
            <ac:picMk id="11" creationId="{52F8A339-EEC5-F65B-3270-B8A60EAF5918}"/>
          </ac:picMkLst>
        </pc:picChg>
      </pc:sldChg>
      <pc:sldChg chg="delSp modSp add ord replId">
        <pc:chgData name="Gayle Scurfield" userId="S::gaylescurfield@gateshead.gov.uk::83b7329d-483d-4c58-b1ee-8e2c855b3b2d" providerId="AD" clId="Web-{95D303C0-DDE3-F183-009D-6627AF119241}" dt="2024-03-18T18:00:00.159" v="124" actId="14100"/>
        <pc:sldMkLst>
          <pc:docMk/>
          <pc:sldMk cId="216915272" sldId="461"/>
        </pc:sldMkLst>
        <pc:spChg chg="mod">
          <ac:chgData name="Gayle Scurfield" userId="S::gaylescurfield@gateshead.gov.uk::83b7329d-483d-4c58-b1ee-8e2c855b3b2d" providerId="AD" clId="Web-{95D303C0-DDE3-F183-009D-6627AF119241}" dt="2024-03-18T18:00:00.159" v="124" actId="14100"/>
          <ac:spMkLst>
            <pc:docMk/>
            <pc:sldMk cId="216915272" sldId="461"/>
            <ac:spMk id="14" creationId="{D5AA4E39-3E88-07A4-1E1D-27A9C82416BD}"/>
          </ac:spMkLst>
        </pc:spChg>
        <pc:picChg chg="del">
          <ac:chgData name="Gayle Scurfield" userId="S::gaylescurfield@gateshead.gov.uk::83b7329d-483d-4c58-b1ee-8e2c855b3b2d" providerId="AD" clId="Web-{95D303C0-DDE3-F183-009D-6627AF119241}" dt="2024-03-18T17:57:24.258" v="102"/>
          <ac:picMkLst>
            <pc:docMk/>
            <pc:sldMk cId="216915272" sldId="461"/>
            <ac:picMk id="3" creationId="{81FCF0FF-3007-0851-A770-12FD7FC034ED}"/>
          </ac:picMkLst>
        </pc:picChg>
        <pc:picChg chg="del">
          <ac:chgData name="Gayle Scurfield" userId="S::gaylescurfield@gateshead.gov.uk::83b7329d-483d-4c58-b1ee-8e2c855b3b2d" providerId="AD" clId="Web-{95D303C0-DDE3-F183-009D-6627AF119241}" dt="2024-03-18T17:57:27.477" v="103"/>
          <ac:picMkLst>
            <pc:docMk/>
            <pc:sldMk cId="216915272" sldId="461"/>
            <ac:picMk id="7" creationId="{D0C2DC78-DB41-FEF5-242F-5C5D5489FEDE}"/>
          </ac:picMkLst>
        </pc:picChg>
        <pc:picChg chg="mod">
          <ac:chgData name="Gayle Scurfield" userId="S::gaylescurfield@gateshead.gov.uk::83b7329d-483d-4c58-b1ee-8e2c855b3b2d" providerId="AD" clId="Web-{95D303C0-DDE3-F183-009D-6627AF119241}" dt="2024-03-18T17:57:46.212" v="108" actId="14100"/>
          <ac:picMkLst>
            <pc:docMk/>
            <pc:sldMk cId="216915272" sldId="461"/>
            <ac:picMk id="10" creationId="{89A91A3C-546B-5509-3EA5-34D5A87DDB50}"/>
          </ac:picMkLst>
        </pc:picChg>
        <pc:picChg chg="del mod">
          <ac:chgData name="Gayle Scurfield" userId="S::gaylescurfield@gateshead.gov.uk::83b7329d-483d-4c58-b1ee-8e2c855b3b2d" providerId="AD" clId="Web-{95D303C0-DDE3-F183-009D-6627AF119241}" dt="2024-03-18T17:57:41.071" v="106"/>
          <ac:picMkLst>
            <pc:docMk/>
            <pc:sldMk cId="216915272" sldId="461"/>
            <ac:picMk id="11" creationId="{52F8A339-EEC5-F65B-3270-B8A60EAF5918}"/>
          </ac:picMkLst>
        </pc:picChg>
      </pc:sldChg>
      <pc:sldChg chg="addSp delSp modSp add replId">
        <pc:chgData name="Gayle Scurfield" userId="S::gaylescurfield@gateshead.gov.uk::83b7329d-483d-4c58-b1ee-8e2c855b3b2d" providerId="AD" clId="Web-{95D303C0-DDE3-F183-009D-6627AF119241}" dt="2024-03-18T18:00:05.456" v="125" actId="14100"/>
        <pc:sldMkLst>
          <pc:docMk/>
          <pc:sldMk cId="3274019585" sldId="462"/>
        </pc:sldMkLst>
        <pc:spChg chg="mod">
          <ac:chgData name="Gayle Scurfield" userId="S::gaylescurfield@gateshead.gov.uk::83b7329d-483d-4c58-b1ee-8e2c855b3b2d" providerId="AD" clId="Web-{95D303C0-DDE3-F183-009D-6627AF119241}" dt="2024-03-18T18:00:05.456" v="125" actId="14100"/>
          <ac:spMkLst>
            <pc:docMk/>
            <pc:sldMk cId="3274019585" sldId="462"/>
            <ac:spMk id="14" creationId="{D5AA4E39-3E88-07A4-1E1D-27A9C82416BD}"/>
          </ac:spMkLst>
        </pc:spChg>
        <pc:picChg chg="add mod">
          <ac:chgData name="Gayle Scurfield" userId="S::gaylescurfield@gateshead.gov.uk::83b7329d-483d-4c58-b1ee-8e2c855b3b2d" providerId="AD" clId="Web-{95D303C0-DDE3-F183-009D-6627AF119241}" dt="2024-03-18T17:58:00.229" v="113" actId="14100"/>
          <ac:picMkLst>
            <pc:docMk/>
            <pc:sldMk cId="3274019585" sldId="462"/>
            <ac:picMk id="2" creationId="{94E2FD45-BC60-2143-315B-C05101398700}"/>
          </ac:picMkLst>
        </pc:picChg>
        <pc:picChg chg="del">
          <ac:chgData name="Gayle Scurfield" userId="S::gaylescurfield@gateshead.gov.uk::83b7329d-483d-4c58-b1ee-8e2c855b3b2d" providerId="AD" clId="Web-{95D303C0-DDE3-F183-009D-6627AF119241}" dt="2024-03-18T17:57:51.666" v="110"/>
          <ac:picMkLst>
            <pc:docMk/>
            <pc:sldMk cId="3274019585" sldId="462"/>
            <ac:picMk id="10" creationId="{89A91A3C-546B-5509-3EA5-34D5A87DDB50}"/>
          </ac:picMkLst>
        </pc:picChg>
      </pc:sldChg>
      <pc:sldChg chg="delSp modSp add replId">
        <pc:chgData name="Gayle Scurfield" userId="S::gaylescurfield@gateshead.gov.uk::83b7329d-483d-4c58-b1ee-8e2c855b3b2d" providerId="AD" clId="Web-{95D303C0-DDE3-F183-009D-6627AF119241}" dt="2024-03-18T18:00:39.099" v="130" actId="14100"/>
        <pc:sldMkLst>
          <pc:docMk/>
          <pc:sldMk cId="2194702877" sldId="463"/>
        </pc:sldMkLst>
        <pc:spChg chg="mod">
          <ac:chgData name="Gayle Scurfield" userId="S::gaylescurfield@gateshead.gov.uk::83b7329d-483d-4c58-b1ee-8e2c855b3b2d" providerId="AD" clId="Web-{95D303C0-DDE3-F183-009D-6627AF119241}" dt="2024-03-18T18:00:39.099" v="130" actId="14100"/>
          <ac:spMkLst>
            <pc:docMk/>
            <pc:sldMk cId="2194702877" sldId="463"/>
            <ac:spMk id="14" creationId="{D5AA4E39-3E88-07A4-1E1D-27A9C82416BD}"/>
          </ac:spMkLst>
        </pc:spChg>
        <pc:picChg chg="del">
          <ac:chgData name="Gayle Scurfield" userId="S::gaylescurfield@gateshead.gov.uk::83b7329d-483d-4c58-b1ee-8e2c855b3b2d" providerId="AD" clId="Web-{95D303C0-DDE3-F183-009D-6627AF119241}" dt="2024-03-18T17:58:25.309" v="115"/>
          <ac:picMkLst>
            <pc:docMk/>
            <pc:sldMk cId="2194702877" sldId="463"/>
            <ac:picMk id="3" creationId="{81FCF0FF-3007-0851-A770-12FD7FC034ED}"/>
          </ac:picMkLst>
        </pc:picChg>
        <pc:picChg chg="mod">
          <ac:chgData name="Gayle Scurfield" userId="S::gaylescurfield@gateshead.gov.uk::83b7329d-483d-4c58-b1ee-8e2c855b3b2d" providerId="AD" clId="Web-{95D303C0-DDE3-F183-009D-6627AF119241}" dt="2024-03-18T17:58:32.622" v="117" actId="14100"/>
          <ac:picMkLst>
            <pc:docMk/>
            <pc:sldMk cId="2194702877" sldId="463"/>
            <ac:picMk id="7" creationId="{D0C2DC78-DB41-FEF5-242F-5C5D5489FEDE}"/>
          </ac:picMkLst>
        </pc:picChg>
      </pc:sldChg>
    </pc:docChg>
  </pc:docChgLst>
  <pc:docChgLst>
    <pc:chgData name="Gary Williamson" userId="c6dcb423-35b4-482e-bf0f-fc2b76204455" providerId="ADAL" clId="{A40B6966-EEA4-429D-82DA-AB00BE23A15B}"/>
    <pc:docChg chg="undo custSel addSld delSld modSld sldOrd delMainMaster">
      <pc:chgData name="Gary Williamson" userId="c6dcb423-35b4-482e-bf0f-fc2b76204455" providerId="ADAL" clId="{A40B6966-EEA4-429D-82DA-AB00BE23A15B}" dt="2024-03-20T13:20:02.730" v="351" actId="2696"/>
      <pc:docMkLst>
        <pc:docMk/>
      </pc:docMkLst>
      <pc:sldChg chg="modSp mod">
        <pc:chgData name="Gary Williamson" userId="c6dcb423-35b4-482e-bf0f-fc2b76204455" providerId="ADAL" clId="{A40B6966-EEA4-429D-82DA-AB00BE23A15B}" dt="2024-03-11T10:53:06.870" v="3" actId="20577"/>
        <pc:sldMkLst>
          <pc:docMk/>
          <pc:sldMk cId="3621879490" sldId="307"/>
        </pc:sldMkLst>
        <pc:spChg chg="mod">
          <ac:chgData name="Gary Williamson" userId="c6dcb423-35b4-482e-bf0f-fc2b76204455" providerId="ADAL" clId="{A40B6966-EEA4-429D-82DA-AB00BE23A15B}" dt="2024-03-11T10:53:06.870" v="3" actId="20577"/>
          <ac:spMkLst>
            <pc:docMk/>
            <pc:sldMk cId="3621879490" sldId="307"/>
            <ac:spMk id="2" creationId="{6C0841FB-07D5-45A3-B07F-6A2333F45387}"/>
          </ac:spMkLst>
        </pc:spChg>
      </pc:sldChg>
      <pc:sldChg chg="modSp mod">
        <pc:chgData name="Gary Williamson" userId="c6dcb423-35b4-482e-bf0f-fc2b76204455" providerId="ADAL" clId="{A40B6966-EEA4-429D-82DA-AB00BE23A15B}" dt="2024-03-20T12:45:10.941" v="272" actId="20577"/>
        <pc:sldMkLst>
          <pc:docMk/>
          <pc:sldMk cId="364546681" sldId="343"/>
        </pc:sldMkLst>
        <pc:spChg chg="mod">
          <ac:chgData name="Gary Williamson" userId="c6dcb423-35b4-482e-bf0f-fc2b76204455" providerId="ADAL" clId="{A40B6966-EEA4-429D-82DA-AB00BE23A15B}" dt="2024-03-20T12:45:10.941" v="272" actId="20577"/>
          <ac:spMkLst>
            <pc:docMk/>
            <pc:sldMk cId="364546681" sldId="343"/>
            <ac:spMk id="2" creationId="{D61C6E5B-E75F-2150-C32D-F022D1E1C1CB}"/>
          </ac:spMkLst>
        </pc:spChg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364546681" sldId="343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4:31.787" v="54" actId="47"/>
        <pc:sldMkLst>
          <pc:docMk/>
          <pc:sldMk cId="1458450509" sldId="355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1458450509" sldId="355"/>
            <ac:spMk id="4" creationId="{9CEBC2A7-3EBB-4DAE-982F-51757A50CB72}"/>
          </ac:spMkLst>
        </pc:spChg>
      </pc:sldChg>
      <pc:sldChg chg="delSp modSp mod">
        <pc:chgData name="Gary Williamson" userId="c6dcb423-35b4-482e-bf0f-fc2b76204455" providerId="ADAL" clId="{A40B6966-EEA4-429D-82DA-AB00BE23A15B}" dt="2024-03-11T10:54:40.724" v="56" actId="478"/>
        <pc:sldMkLst>
          <pc:docMk/>
          <pc:sldMk cId="3893076789" sldId="361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3893076789" sldId="361"/>
            <ac:spMk id="4" creationId="{FCB7B593-41AD-A65C-EDFB-5E88B9B51A0D}"/>
          </ac:spMkLst>
        </pc:spChg>
        <pc:spChg chg="mod">
          <ac:chgData name="Gary Williamson" userId="c6dcb423-35b4-482e-bf0f-fc2b76204455" providerId="ADAL" clId="{A40B6966-EEA4-429D-82DA-AB00BE23A15B}" dt="2024-03-11T10:54:39.118" v="55" actId="6549"/>
          <ac:spMkLst>
            <pc:docMk/>
            <pc:sldMk cId="3893076789" sldId="361"/>
            <ac:spMk id="14" creationId="{3B643556-7DE1-C74D-BB25-56B34CA5ED26}"/>
          </ac:spMkLst>
        </pc:spChg>
        <pc:picChg chg="del">
          <ac:chgData name="Gary Williamson" userId="c6dcb423-35b4-482e-bf0f-fc2b76204455" providerId="ADAL" clId="{A40B6966-EEA4-429D-82DA-AB00BE23A15B}" dt="2024-03-11T10:54:40.724" v="56" actId="478"/>
          <ac:picMkLst>
            <pc:docMk/>
            <pc:sldMk cId="3893076789" sldId="361"/>
            <ac:picMk id="3" creationId="{255B48EA-E535-DA9D-44A1-D740653DB644}"/>
          </ac:picMkLst>
        </pc:picChg>
      </pc:sldChg>
      <pc:sldChg chg="modSp del">
        <pc:chgData name="Gary Williamson" userId="c6dcb423-35b4-482e-bf0f-fc2b76204455" providerId="ADAL" clId="{A40B6966-EEA4-429D-82DA-AB00BE23A15B}" dt="2024-03-11T10:54:31.787" v="54" actId="47"/>
        <pc:sldMkLst>
          <pc:docMk/>
          <pc:sldMk cId="252764467" sldId="396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252764467" sldId="396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4:31.787" v="54" actId="47"/>
        <pc:sldMkLst>
          <pc:docMk/>
          <pc:sldMk cId="2516136901" sldId="407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2516136901" sldId="407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4:31.787" v="54" actId="47"/>
        <pc:sldMkLst>
          <pc:docMk/>
          <pc:sldMk cId="1993339066" sldId="408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1993339066" sldId="408"/>
            <ac:spMk id="4" creationId="{9CEBC2A7-3EBB-4DAE-982F-51757A50CB72}"/>
          </ac:spMkLst>
        </pc:spChg>
      </pc:sldChg>
      <pc:sldChg chg="delSp modSp mod">
        <pc:chgData name="Gary Williamson" userId="c6dcb423-35b4-482e-bf0f-fc2b76204455" providerId="ADAL" clId="{A40B6966-EEA4-429D-82DA-AB00BE23A15B}" dt="2024-03-20T12:43:49.722" v="253" actId="14100"/>
        <pc:sldMkLst>
          <pc:docMk/>
          <pc:sldMk cId="2202805620" sldId="409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2202805620" sldId="409"/>
            <ac:spMk id="4" creationId="{9CEBC2A7-3EBB-4DAE-982F-51757A50CB72}"/>
          </ac:spMkLst>
        </pc:spChg>
        <pc:spChg chg="mod">
          <ac:chgData name="Gary Williamson" userId="c6dcb423-35b4-482e-bf0f-fc2b76204455" providerId="ADAL" clId="{A40B6966-EEA4-429D-82DA-AB00BE23A15B}" dt="2024-03-20T12:43:49.722" v="253" actId="14100"/>
          <ac:spMkLst>
            <pc:docMk/>
            <pc:sldMk cId="2202805620" sldId="409"/>
            <ac:spMk id="5" creationId="{1AE2A157-CCC0-4C44-91F7-F7F471A30EDB}"/>
          </ac:spMkLst>
        </pc:spChg>
        <pc:spChg chg="mod">
          <ac:chgData name="Gary Williamson" userId="c6dcb423-35b4-482e-bf0f-fc2b76204455" providerId="ADAL" clId="{A40B6966-EEA4-429D-82DA-AB00BE23A15B}" dt="2024-03-20T12:43:12.796" v="162" actId="20577"/>
          <ac:spMkLst>
            <pc:docMk/>
            <pc:sldMk cId="2202805620" sldId="409"/>
            <ac:spMk id="14" creationId="{D5AA4E39-3E88-07A4-1E1D-27A9C82416BD}"/>
          </ac:spMkLst>
        </pc:spChg>
        <pc:picChg chg="del">
          <ac:chgData name="Gary Williamson" userId="c6dcb423-35b4-482e-bf0f-fc2b76204455" providerId="ADAL" clId="{A40B6966-EEA4-429D-82DA-AB00BE23A15B}" dt="2024-03-11T10:53:49.469" v="8" actId="478"/>
          <ac:picMkLst>
            <pc:docMk/>
            <pc:sldMk cId="2202805620" sldId="409"/>
            <ac:picMk id="8" creationId="{5EFAFAF2-61AC-7EC6-1F7A-43548DBD204C}"/>
          </ac:picMkLst>
        </pc:picChg>
      </pc:sldChg>
      <pc:sldChg chg="modSp del">
        <pc:chgData name="Gary Williamson" userId="c6dcb423-35b4-482e-bf0f-fc2b76204455" providerId="ADAL" clId="{A40B6966-EEA4-429D-82DA-AB00BE23A15B}" dt="2024-03-11T10:54:31.787" v="54" actId="47"/>
        <pc:sldMkLst>
          <pc:docMk/>
          <pc:sldMk cId="4115081630" sldId="410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4115081630" sldId="410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4:43.609" v="57" actId="47"/>
        <pc:sldMkLst>
          <pc:docMk/>
          <pc:sldMk cId="2221598486" sldId="412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2221598486" sldId="412"/>
            <ac:spMk id="4" creationId="{FCB7B593-41AD-A65C-EDFB-5E88B9B51A0D}"/>
          </ac:spMkLst>
        </pc:spChg>
      </pc:sldChg>
      <pc:sldChg chg="modSp del">
        <pc:chgData name="Gary Williamson" userId="c6dcb423-35b4-482e-bf0f-fc2b76204455" providerId="ADAL" clId="{A40B6966-EEA4-429D-82DA-AB00BE23A15B}" dt="2024-03-11T10:53:40.293" v="4" actId="2696"/>
        <pc:sldMkLst>
          <pc:docMk/>
          <pc:sldMk cId="3466179820" sldId="413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3466179820" sldId="413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3:40.293" v="4" actId="2696"/>
        <pc:sldMkLst>
          <pc:docMk/>
          <pc:sldMk cId="3221327441" sldId="414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3221327441" sldId="414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3:40.293" v="4" actId="2696"/>
        <pc:sldMkLst>
          <pc:docMk/>
          <pc:sldMk cId="2543954047" sldId="415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2543954047" sldId="415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4:51.279" v="58" actId="47"/>
        <pc:sldMkLst>
          <pc:docMk/>
          <pc:sldMk cId="1275143050" sldId="416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1275143050" sldId="416"/>
            <ac:spMk id="4" creationId="{FCB7B593-41AD-A65C-EDFB-5E88B9B51A0D}"/>
          </ac:spMkLst>
        </pc:spChg>
      </pc:sldChg>
      <pc:sldChg chg="del">
        <pc:chgData name="Gary Williamson" userId="c6dcb423-35b4-482e-bf0f-fc2b76204455" providerId="ADAL" clId="{A40B6966-EEA4-429D-82DA-AB00BE23A15B}" dt="2024-03-11T10:54:31.787" v="54" actId="47"/>
        <pc:sldMkLst>
          <pc:docMk/>
          <pc:sldMk cId="986683785" sldId="417"/>
        </pc:sldMkLst>
      </pc:sldChg>
      <pc:sldChg chg="del">
        <pc:chgData name="Gary Williamson" userId="c6dcb423-35b4-482e-bf0f-fc2b76204455" providerId="ADAL" clId="{A40B6966-EEA4-429D-82DA-AB00BE23A15B}" dt="2024-03-11T10:54:31.787" v="54" actId="47"/>
        <pc:sldMkLst>
          <pc:docMk/>
          <pc:sldMk cId="890950002" sldId="418"/>
        </pc:sldMkLst>
      </pc:sldChg>
      <pc:sldChg chg="del">
        <pc:chgData name="Gary Williamson" userId="c6dcb423-35b4-482e-bf0f-fc2b76204455" providerId="ADAL" clId="{A40B6966-EEA4-429D-82DA-AB00BE23A15B}" dt="2024-03-11T10:54:31.787" v="54" actId="47"/>
        <pc:sldMkLst>
          <pc:docMk/>
          <pc:sldMk cId="3410633071" sldId="420"/>
        </pc:sldMkLst>
      </pc:sldChg>
      <pc:sldChg chg="del">
        <pc:chgData name="Gary Williamson" userId="c6dcb423-35b4-482e-bf0f-fc2b76204455" providerId="ADAL" clId="{A40B6966-EEA4-429D-82DA-AB00BE23A15B}" dt="2024-03-11T10:54:31.787" v="54" actId="47"/>
        <pc:sldMkLst>
          <pc:docMk/>
          <pc:sldMk cId="3067287667" sldId="421"/>
        </pc:sldMkLst>
      </pc:sldChg>
      <pc:sldChg chg="del">
        <pc:chgData name="Gary Williamson" userId="c6dcb423-35b4-482e-bf0f-fc2b76204455" providerId="ADAL" clId="{A40B6966-EEA4-429D-82DA-AB00BE23A15B}" dt="2024-03-11T10:54:31.787" v="54" actId="47"/>
        <pc:sldMkLst>
          <pc:docMk/>
          <pc:sldMk cId="2064924644" sldId="422"/>
        </pc:sldMkLst>
      </pc:sldChg>
      <pc:sldChg chg="del">
        <pc:chgData name="Gary Williamson" userId="c6dcb423-35b4-482e-bf0f-fc2b76204455" providerId="ADAL" clId="{A40B6966-EEA4-429D-82DA-AB00BE23A15B}" dt="2024-03-11T10:54:31.787" v="54" actId="47"/>
        <pc:sldMkLst>
          <pc:docMk/>
          <pc:sldMk cId="3219415668" sldId="424"/>
        </pc:sldMkLst>
      </pc:sldChg>
      <pc:sldChg chg="modSp del">
        <pc:chgData name="Gary Williamson" userId="c6dcb423-35b4-482e-bf0f-fc2b76204455" providerId="ADAL" clId="{A40B6966-EEA4-429D-82DA-AB00BE23A15B}" dt="2024-03-11T10:54:51.279" v="58" actId="47"/>
        <pc:sldMkLst>
          <pc:docMk/>
          <pc:sldMk cId="3289084161" sldId="425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3289084161" sldId="425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4:51.279" v="58" actId="47"/>
        <pc:sldMkLst>
          <pc:docMk/>
          <pc:sldMk cId="400573621" sldId="426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400573621" sldId="426"/>
            <ac:spMk id="4" creationId="{1310B5BD-EE27-83B7-8963-61C3418E5F9B}"/>
          </ac:spMkLst>
        </pc:spChg>
      </pc:sldChg>
      <pc:sldChg chg="modSp del">
        <pc:chgData name="Gary Williamson" userId="c6dcb423-35b4-482e-bf0f-fc2b76204455" providerId="ADAL" clId="{A40B6966-EEA4-429D-82DA-AB00BE23A15B}" dt="2024-03-11T10:54:51.279" v="58" actId="47"/>
        <pc:sldMkLst>
          <pc:docMk/>
          <pc:sldMk cId="195906575" sldId="427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195906575" sldId="427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4:51.279" v="58" actId="47"/>
        <pc:sldMkLst>
          <pc:docMk/>
          <pc:sldMk cId="2644365418" sldId="428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2644365418" sldId="428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4:51.279" v="58" actId="47"/>
        <pc:sldMkLst>
          <pc:docMk/>
          <pc:sldMk cId="1909029157" sldId="429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1909029157" sldId="429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4:51.279" v="58" actId="47"/>
        <pc:sldMkLst>
          <pc:docMk/>
          <pc:sldMk cId="3923492459" sldId="430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3923492459" sldId="430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4:51.279" v="58" actId="47"/>
        <pc:sldMkLst>
          <pc:docMk/>
          <pc:sldMk cId="1142863131" sldId="431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1142863131" sldId="431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4:51.279" v="58" actId="47"/>
        <pc:sldMkLst>
          <pc:docMk/>
          <pc:sldMk cId="3809270537" sldId="432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3809270537" sldId="432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4:51.279" v="58" actId="47"/>
        <pc:sldMkLst>
          <pc:docMk/>
          <pc:sldMk cId="2513395943" sldId="433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2513395943" sldId="433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4:51.279" v="58" actId="47"/>
        <pc:sldMkLst>
          <pc:docMk/>
          <pc:sldMk cId="1670803203" sldId="434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1670803203" sldId="434"/>
            <ac:spMk id="4" creationId="{9CEBC2A7-3EBB-4DAE-982F-51757A50CB72}"/>
          </ac:spMkLst>
        </pc:spChg>
      </pc:sldChg>
      <pc:sldChg chg="del">
        <pc:chgData name="Gary Williamson" userId="c6dcb423-35b4-482e-bf0f-fc2b76204455" providerId="ADAL" clId="{A40B6966-EEA4-429D-82DA-AB00BE23A15B}" dt="2024-03-11T10:54:31.787" v="54" actId="47"/>
        <pc:sldMkLst>
          <pc:docMk/>
          <pc:sldMk cId="4276852300" sldId="435"/>
        </pc:sldMkLst>
      </pc:sldChg>
      <pc:sldChg chg="modSp del">
        <pc:chgData name="Gary Williamson" userId="c6dcb423-35b4-482e-bf0f-fc2b76204455" providerId="ADAL" clId="{A40B6966-EEA4-429D-82DA-AB00BE23A15B}" dt="2024-03-11T10:54:31.787" v="54" actId="47"/>
        <pc:sldMkLst>
          <pc:docMk/>
          <pc:sldMk cId="174844997" sldId="436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174844997" sldId="436"/>
            <ac:spMk id="4" creationId="{9CEBC2A7-3EBB-4DAE-982F-51757A50CB72}"/>
          </ac:spMkLst>
        </pc:spChg>
      </pc:sldChg>
      <pc:sldChg chg="del">
        <pc:chgData name="Gary Williamson" userId="c6dcb423-35b4-482e-bf0f-fc2b76204455" providerId="ADAL" clId="{A40B6966-EEA4-429D-82DA-AB00BE23A15B}" dt="2024-03-11T10:54:31.787" v="54" actId="47"/>
        <pc:sldMkLst>
          <pc:docMk/>
          <pc:sldMk cId="607890028" sldId="437"/>
        </pc:sldMkLst>
      </pc:sldChg>
      <pc:sldChg chg="del">
        <pc:chgData name="Gary Williamson" userId="c6dcb423-35b4-482e-bf0f-fc2b76204455" providerId="ADAL" clId="{A40B6966-EEA4-429D-82DA-AB00BE23A15B}" dt="2024-03-11T10:54:31.787" v="54" actId="47"/>
        <pc:sldMkLst>
          <pc:docMk/>
          <pc:sldMk cId="3714913596" sldId="438"/>
        </pc:sldMkLst>
      </pc:sldChg>
      <pc:sldChg chg="del">
        <pc:chgData name="Gary Williamson" userId="c6dcb423-35b4-482e-bf0f-fc2b76204455" providerId="ADAL" clId="{A40B6966-EEA4-429D-82DA-AB00BE23A15B}" dt="2024-03-11T10:54:31.787" v="54" actId="47"/>
        <pc:sldMkLst>
          <pc:docMk/>
          <pc:sldMk cId="1159827185" sldId="439"/>
        </pc:sldMkLst>
      </pc:sldChg>
      <pc:sldChg chg="del">
        <pc:chgData name="Gary Williamson" userId="c6dcb423-35b4-482e-bf0f-fc2b76204455" providerId="ADAL" clId="{A40B6966-EEA4-429D-82DA-AB00BE23A15B}" dt="2024-03-11T10:54:31.787" v="54" actId="47"/>
        <pc:sldMkLst>
          <pc:docMk/>
          <pc:sldMk cId="500765990" sldId="440"/>
        </pc:sldMkLst>
      </pc:sldChg>
      <pc:sldChg chg="del">
        <pc:chgData name="Gary Williamson" userId="c6dcb423-35b4-482e-bf0f-fc2b76204455" providerId="ADAL" clId="{A40B6966-EEA4-429D-82DA-AB00BE23A15B}" dt="2024-03-11T10:54:31.787" v="54" actId="47"/>
        <pc:sldMkLst>
          <pc:docMk/>
          <pc:sldMk cId="1731273963" sldId="441"/>
        </pc:sldMkLst>
      </pc:sldChg>
      <pc:sldChg chg="modSp del">
        <pc:chgData name="Gary Williamson" userId="c6dcb423-35b4-482e-bf0f-fc2b76204455" providerId="ADAL" clId="{A40B6966-EEA4-429D-82DA-AB00BE23A15B}" dt="2024-03-11T10:54:31.787" v="54" actId="47"/>
        <pc:sldMkLst>
          <pc:docMk/>
          <pc:sldMk cId="3836476228" sldId="442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3836476228" sldId="442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3:40.293" v="4" actId="2696"/>
        <pc:sldMkLst>
          <pc:docMk/>
          <pc:sldMk cId="4052432562" sldId="443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4052432562" sldId="443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3:40.293" v="4" actId="2696"/>
        <pc:sldMkLst>
          <pc:docMk/>
          <pc:sldMk cId="1944920579" sldId="444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1944920579" sldId="444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3:40.293" v="4" actId="2696"/>
        <pc:sldMkLst>
          <pc:docMk/>
          <pc:sldMk cId="423013100" sldId="445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423013100" sldId="445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3:40.293" v="4" actId="2696"/>
        <pc:sldMkLst>
          <pc:docMk/>
          <pc:sldMk cId="2916107741" sldId="446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2916107741" sldId="446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3:40.293" v="4" actId="2696"/>
        <pc:sldMkLst>
          <pc:docMk/>
          <pc:sldMk cId="3682850047" sldId="447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3682850047" sldId="447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3:40.293" v="4" actId="2696"/>
        <pc:sldMkLst>
          <pc:docMk/>
          <pc:sldMk cId="2886447220" sldId="448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2886447220" sldId="448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A40B6966-EEA4-429D-82DA-AB00BE23A15B}" dt="2024-03-11T10:53:40.293" v="4" actId="2696"/>
        <pc:sldMkLst>
          <pc:docMk/>
          <pc:sldMk cId="3464969226" sldId="449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3464969226" sldId="449"/>
            <ac:spMk id="4" creationId="{9CEBC2A7-3EBB-4DAE-982F-51757A50CB72}"/>
          </ac:spMkLst>
        </pc:spChg>
      </pc:sldChg>
      <pc:sldChg chg="del">
        <pc:chgData name="Gary Williamson" userId="c6dcb423-35b4-482e-bf0f-fc2b76204455" providerId="ADAL" clId="{A40B6966-EEA4-429D-82DA-AB00BE23A15B}" dt="2024-03-11T10:54:51.279" v="58" actId="47"/>
        <pc:sldMkLst>
          <pc:docMk/>
          <pc:sldMk cId="3780825820" sldId="450"/>
        </pc:sldMkLst>
      </pc:sldChg>
      <pc:sldChg chg="del">
        <pc:chgData name="Gary Williamson" userId="c6dcb423-35b4-482e-bf0f-fc2b76204455" providerId="ADAL" clId="{A40B6966-EEA4-429D-82DA-AB00BE23A15B}" dt="2024-03-11T10:54:51.279" v="58" actId="47"/>
        <pc:sldMkLst>
          <pc:docMk/>
          <pc:sldMk cId="2068267428" sldId="451"/>
        </pc:sldMkLst>
      </pc:sldChg>
      <pc:sldChg chg="del">
        <pc:chgData name="Gary Williamson" userId="c6dcb423-35b4-482e-bf0f-fc2b76204455" providerId="ADAL" clId="{A40B6966-EEA4-429D-82DA-AB00BE23A15B}" dt="2024-03-11T10:54:51.279" v="58" actId="47"/>
        <pc:sldMkLst>
          <pc:docMk/>
          <pc:sldMk cId="4040257777" sldId="452"/>
        </pc:sldMkLst>
      </pc:sldChg>
      <pc:sldChg chg="modSp del">
        <pc:chgData name="Gary Williamson" userId="c6dcb423-35b4-482e-bf0f-fc2b76204455" providerId="ADAL" clId="{A40B6966-EEA4-429D-82DA-AB00BE23A15B}" dt="2024-03-11T10:53:40.293" v="4" actId="2696"/>
        <pc:sldMkLst>
          <pc:docMk/>
          <pc:sldMk cId="2706045875" sldId="453"/>
        </pc:sldMkLst>
        <pc:spChg chg="mod">
          <ac:chgData name="Gary Williamson" userId="c6dcb423-35b4-482e-bf0f-fc2b76204455" providerId="ADAL" clId="{A40B6966-EEA4-429D-82DA-AB00BE23A15B}" dt="2024-03-11T10:52:30.919" v="0"/>
          <ac:spMkLst>
            <pc:docMk/>
            <pc:sldMk cId="2706045875" sldId="453"/>
            <ac:spMk id="4" creationId="{9CEBC2A7-3EBB-4DAE-982F-51757A50CB72}"/>
          </ac:spMkLst>
        </pc:spChg>
      </pc:sldChg>
      <pc:sldChg chg="addSp modSp add mod">
        <pc:chgData name="Gary Williamson" userId="c6dcb423-35b4-482e-bf0f-fc2b76204455" providerId="ADAL" clId="{A40B6966-EEA4-429D-82DA-AB00BE23A15B}" dt="2024-03-20T12:47:29.314" v="349" actId="255"/>
        <pc:sldMkLst>
          <pc:docMk/>
          <pc:sldMk cId="3669957210" sldId="453"/>
        </pc:sldMkLst>
        <pc:spChg chg="add mod">
          <ac:chgData name="Gary Williamson" userId="c6dcb423-35b4-482e-bf0f-fc2b76204455" providerId="ADAL" clId="{A40B6966-EEA4-429D-82DA-AB00BE23A15B}" dt="2024-03-20T12:47:29.314" v="349" actId="255"/>
          <ac:spMkLst>
            <pc:docMk/>
            <pc:sldMk cId="3669957210" sldId="453"/>
            <ac:spMk id="2" creationId="{76B50395-1366-0A4F-F12D-F6C1428ED767}"/>
          </ac:spMkLst>
        </pc:spChg>
        <pc:spChg chg="mod">
          <ac:chgData name="Gary Williamson" userId="c6dcb423-35b4-482e-bf0f-fc2b76204455" providerId="ADAL" clId="{A40B6966-EEA4-429D-82DA-AB00BE23A15B}" dt="2024-03-11T10:54:05.589" v="27" actId="20577"/>
          <ac:spMkLst>
            <pc:docMk/>
            <pc:sldMk cId="3669957210" sldId="453"/>
            <ac:spMk id="14" creationId="{D5AA4E39-3E88-07A4-1E1D-27A9C82416BD}"/>
          </ac:spMkLst>
        </pc:spChg>
      </pc:sldChg>
      <pc:sldChg chg="modSp add mod">
        <pc:chgData name="Gary Williamson" userId="c6dcb423-35b4-482e-bf0f-fc2b76204455" providerId="ADAL" clId="{A40B6966-EEA4-429D-82DA-AB00BE23A15B}" dt="2024-03-11T10:54:17.797" v="53" actId="20577"/>
        <pc:sldMkLst>
          <pc:docMk/>
          <pc:sldMk cId="326449954" sldId="454"/>
        </pc:sldMkLst>
        <pc:spChg chg="mod">
          <ac:chgData name="Gary Williamson" userId="c6dcb423-35b4-482e-bf0f-fc2b76204455" providerId="ADAL" clId="{A40B6966-EEA4-429D-82DA-AB00BE23A15B}" dt="2024-03-11T10:54:17.797" v="53" actId="20577"/>
          <ac:spMkLst>
            <pc:docMk/>
            <pc:sldMk cId="326449954" sldId="454"/>
            <ac:spMk id="14" creationId="{D5AA4E39-3E88-07A4-1E1D-27A9C82416BD}"/>
          </ac:spMkLst>
        </pc:spChg>
      </pc:sldChg>
      <pc:sldChg chg="ord">
        <pc:chgData name="Gary Williamson" userId="c6dcb423-35b4-482e-bf0f-fc2b76204455" providerId="ADAL" clId="{A40B6966-EEA4-429D-82DA-AB00BE23A15B}" dt="2024-03-20T10:41:25.195" v="61"/>
        <pc:sldMkLst>
          <pc:docMk/>
          <pc:sldMk cId="2925000972" sldId="459"/>
        </pc:sldMkLst>
      </pc:sldChg>
      <pc:sldChg chg="ord">
        <pc:chgData name="Gary Williamson" userId="c6dcb423-35b4-482e-bf0f-fc2b76204455" providerId="ADAL" clId="{A40B6966-EEA4-429D-82DA-AB00BE23A15B}" dt="2024-03-20T10:41:39.997" v="67"/>
        <pc:sldMkLst>
          <pc:docMk/>
          <pc:sldMk cId="4034609678" sldId="460"/>
        </pc:sldMkLst>
      </pc:sldChg>
      <pc:sldChg chg="ord">
        <pc:chgData name="Gary Williamson" userId="c6dcb423-35b4-482e-bf0f-fc2b76204455" providerId="ADAL" clId="{A40B6966-EEA4-429D-82DA-AB00BE23A15B}" dt="2024-03-20T10:41:30.001" v="63"/>
        <pc:sldMkLst>
          <pc:docMk/>
          <pc:sldMk cId="216915272" sldId="461"/>
        </pc:sldMkLst>
      </pc:sldChg>
      <pc:sldChg chg="ord">
        <pc:chgData name="Gary Williamson" userId="c6dcb423-35b4-482e-bf0f-fc2b76204455" providerId="ADAL" clId="{A40B6966-EEA4-429D-82DA-AB00BE23A15B}" dt="2024-03-20T10:41:34.317" v="65"/>
        <pc:sldMkLst>
          <pc:docMk/>
          <pc:sldMk cId="3274019585" sldId="462"/>
        </pc:sldMkLst>
      </pc:sldChg>
      <pc:sldChg chg="ord">
        <pc:chgData name="Gary Williamson" userId="c6dcb423-35b4-482e-bf0f-fc2b76204455" providerId="ADAL" clId="{A40B6966-EEA4-429D-82DA-AB00BE23A15B}" dt="2024-03-20T10:41:45.111" v="69"/>
        <pc:sldMkLst>
          <pc:docMk/>
          <pc:sldMk cId="2194702877" sldId="463"/>
        </pc:sldMkLst>
      </pc:sldChg>
      <pc:sldChg chg="ord">
        <pc:chgData name="Gary Williamson" userId="c6dcb423-35b4-482e-bf0f-fc2b76204455" providerId="ADAL" clId="{A40B6966-EEA4-429D-82DA-AB00BE23A15B}" dt="2024-03-20T10:42:24.780" v="71"/>
        <pc:sldMkLst>
          <pc:docMk/>
          <pc:sldMk cId="3708753530" sldId="464"/>
        </pc:sldMkLst>
      </pc:sldChg>
      <pc:sldChg chg="ord">
        <pc:chgData name="Gary Williamson" userId="c6dcb423-35b4-482e-bf0f-fc2b76204455" providerId="ADAL" clId="{A40B6966-EEA4-429D-82DA-AB00BE23A15B}" dt="2024-03-20T10:42:34.512" v="73"/>
        <pc:sldMkLst>
          <pc:docMk/>
          <pc:sldMk cId="3775845621" sldId="470"/>
        </pc:sldMkLst>
      </pc:sldChg>
      <pc:sldChg chg="modSp new del mod">
        <pc:chgData name="Gary Williamson" userId="c6dcb423-35b4-482e-bf0f-fc2b76204455" providerId="ADAL" clId="{A40B6966-EEA4-429D-82DA-AB00BE23A15B}" dt="2024-03-20T10:43:12.040" v="89" actId="2696"/>
        <pc:sldMkLst>
          <pc:docMk/>
          <pc:sldMk cId="478451325" sldId="473"/>
        </pc:sldMkLst>
        <pc:spChg chg="mod">
          <ac:chgData name="Gary Williamson" userId="c6dcb423-35b4-482e-bf0f-fc2b76204455" providerId="ADAL" clId="{A40B6966-EEA4-429D-82DA-AB00BE23A15B}" dt="2024-03-20T10:43:07.621" v="88" actId="20577"/>
          <ac:spMkLst>
            <pc:docMk/>
            <pc:sldMk cId="478451325" sldId="473"/>
            <ac:spMk id="2" creationId="{DED5351E-4B15-E2B2-F267-0779EC40E997}"/>
          </ac:spMkLst>
        </pc:spChg>
      </pc:sldChg>
      <pc:sldChg chg="addSp delSp modSp add mod">
        <pc:chgData name="Gary Williamson" userId="c6dcb423-35b4-482e-bf0f-fc2b76204455" providerId="ADAL" clId="{A40B6966-EEA4-429D-82DA-AB00BE23A15B}" dt="2024-03-20T12:44:01.400" v="254" actId="255"/>
        <pc:sldMkLst>
          <pc:docMk/>
          <pc:sldMk cId="4094217300" sldId="473"/>
        </pc:sldMkLst>
        <pc:spChg chg="add mod">
          <ac:chgData name="Gary Williamson" userId="c6dcb423-35b4-482e-bf0f-fc2b76204455" providerId="ADAL" clId="{A40B6966-EEA4-429D-82DA-AB00BE23A15B}" dt="2024-03-20T12:44:01.400" v="254" actId="255"/>
          <ac:spMkLst>
            <pc:docMk/>
            <pc:sldMk cId="4094217300" sldId="473"/>
            <ac:spMk id="2" creationId="{6B63E4B8-447B-A5C2-2F68-B7BA10111331}"/>
          </ac:spMkLst>
        </pc:spChg>
        <pc:spChg chg="mod">
          <ac:chgData name="Gary Williamson" userId="c6dcb423-35b4-482e-bf0f-fc2b76204455" providerId="ADAL" clId="{A40B6966-EEA4-429D-82DA-AB00BE23A15B}" dt="2024-03-20T12:41:49.478" v="151" actId="1076"/>
          <ac:spMkLst>
            <pc:docMk/>
            <pc:sldMk cId="4094217300" sldId="473"/>
            <ac:spMk id="5" creationId="{1AE2A157-CCC0-4C44-91F7-F7F471A30EDB}"/>
          </ac:spMkLst>
        </pc:spChg>
        <pc:spChg chg="del mod">
          <ac:chgData name="Gary Williamson" userId="c6dcb423-35b4-482e-bf0f-fc2b76204455" providerId="ADAL" clId="{A40B6966-EEA4-429D-82DA-AB00BE23A15B}" dt="2024-03-20T12:42:10.192" v="154" actId="478"/>
          <ac:spMkLst>
            <pc:docMk/>
            <pc:sldMk cId="4094217300" sldId="473"/>
            <ac:spMk id="14" creationId="{D5AA4E39-3E88-07A4-1E1D-27A9C82416BD}"/>
          </ac:spMkLst>
        </pc:spChg>
        <pc:picChg chg="del">
          <ac:chgData name="Gary Williamson" userId="c6dcb423-35b4-482e-bf0f-fc2b76204455" providerId="ADAL" clId="{A40B6966-EEA4-429D-82DA-AB00BE23A15B}" dt="2024-03-20T10:43:41.169" v="145" actId="478"/>
          <ac:picMkLst>
            <pc:docMk/>
            <pc:sldMk cId="4094217300" sldId="473"/>
            <ac:picMk id="3" creationId="{D96366EC-ED14-D9CA-B593-D13F7B64B0A9}"/>
          </ac:picMkLst>
        </pc:picChg>
      </pc:sldChg>
      <pc:sldChg chg="delSp modSp add mod">
        <pc:chgData name="Gary Williamson" userId="c6dcb423-35b4-482e-bf0f-fc2b76204455" providerId="ADAL" clId="{A40B6966-EEA4-429D-82DA-AB00BE23A15B}" dt="2024-03-20T12:46:44.051" v="326" actId="20577"/>
        <pc:sldMkLst>
          <pc:docMk/>
          <pc:sldMk cId="2340104445" sldId="474"/>
        </pc:sldMkLst>
        <pc:spChg chg="mod">
          <ac:chgData name="Gary Williamson" userId="c6dcb423-35b4-482e-bf0f-fc2b76204455" providerId="ADAL" clId="{A40B6966-EEA4-429D-82DA-AB00BE23A15B}" dt="2024-03-20T12:46:44.051" v="326" actId="20577"/>
          <ac:spMkLst>
            <pc:docMk/>
            <pc:sldMk cId="2340104445" sldId="474"/>
            <ac:spMk id="3" creationId="{DD0C569D-281D-7DF1-1FD1-BBC3DCD7AA51}"/>
          </ac:spMkLst>
        </pc:spChg>
        <pc:spChg chg="del mod">
          <ac:chgData name="Gary Williamson" userId="c6dcb423-35b4-482e-bf0f-fc2b76204455" providerId="ADAL" clId="{A40B6966-EEA4-429D-82DA-AB00BE23A15B}" dt="2024-03-20T12:46:12.557" v="278" actId="478"/>
          <ac:spMkLst>
            <pc:docMk/>
            <pc:sldMk cId="2340104445" sldId="474"/>
            <ac:spMk id="8" creationId="{D9E6EAA5-7467-AB52-C508-487BEBD3A244}"/>
          </ac:spMkLst>
        </pc:spChg>
        <pc:cxnChg chg="del">
          <ac:chgData name="Gary Williamson" userId="c6dcb423-35b4-482e-bf0f-fc2b76204455" providerId="ADAL" clId="{A40B6966-EEA4-429D-82DA-AB00BE23A15B}" dt="2024-03-20T12:46:10.017" v="276" actId="478"/>
          <ac:cxnSpMkLst>
            <pc:docMk/>
            <pc:sldMk cId="2340104445" sldId="474"/>
            <ac:cxnSpMk id="10" creationId="{005A83F6-D091-361E-AA81-F7B86C457326}"/>
          </ac:cxnSpMkLst>
        </pc:cxnChg>
      </pc:sldChg>
      <pc:sldChg chg="new del">
        <pc:chgData name="Gary Williamson" userId="c6dcb423-35b4-482e-bf0f-fc2b76204455" providerId="ADAL" clId="{A40B6966-EEA4-429D-82DA-AB00BE23A15B}" dt="2024-03-20T12:46:01.162" v="274" actId="2696"/>
        <pc:sldMkLst>
          <pc:docMk/>
          <pc:sldMk cId="3901539674" sldId="474"/>
        </pc:sldMkLst>
      </pc:sldChg>
      <pc:sldChg chg="new del">
        <pc:chgData name="Gary Williamson" userId="c6dcb423-35b4-482e-bf0f-fc2b76204455" providerId="ADAL" clId="{A40B6966-EEA4-429D-82DA-AB00BE23A15B}" dt="2024-03-20T13:20:02.730" v="351" actId="2696"/>
        <pc:sldMkLst>
          <pc:docMk/>
          <pc:sldMk cId="3346267151" sldId="475"/>
        </pc:sldMkLst>
      </pc:sldChg>
      <pc:sldMasterChg chg="del delSldLayout">
        <pc:chgData name="Gary Williamson" userId="c6dcb423-35b4-482e-bf0f-fc2b76204455" providerId="ADAL" clId="{A40B6966-EEA4-429D-82DA-AB00BE23A15B}" dt="2024-03-11T10:54:51.279" v="58" actId="47"/>
        <pc:sldMasterMkLst>
          <pc:docMk/>
          <pc:sldMasterMk cId="3847335237" sldId="2147483648"/>
        </pc:sldMasterMkLst>
        <pc:sldLayoutChg chg="del">
          <pc:chgData name="Gary Williamson" userId="c6dcb423-35b4-482e-bf0f-fc2b76204455" providerId="ADAL" clId="{A40B6966-EEA4-429D-82DA-AB00BE23A15B}" dt="2024-03-11T10:54:51.279" v="58" actId="47"/>
          <pc:sldLayoutMkLst>
            <pc:docMk/>
            <pc:sldMasterMk cId="3847335237" sldId="2147483648"/>
            <pc:sldLayoutMk cId="973856118" sldId="2147483649"/>
          </pc:sldLayoutMkLst>
        </pc:sldLayoutChg>
        <pc:sldLayoutChg chg="del">
          <pc:chgData name="Gary Williamson" userId="c6dcb423-35b4-482e-bf0f-fc2b76204455" providerId="ADAL" clId="{A40B6966-EEA4-429D-82DA-AB00BE23A15B}" dt="2024-03-11T10:54:51.279" v="58" actId="47"/>
          <pc:sldLayoutMkLst>
            <pc:docMk/>
            <pc:sldMasterMk cId="3847335237" sldId="2147483648"/>
            <pc:sldLayoutMk cId="2095892747" sldId="2147483650"/>
          </pc:sldLayoutMkLst>
        </pc:sldLayoutChg>
        <pc:sldLayoutChg chg="del">
          <pc:chgData name="Gary Williamson" userId="c6dcb423-35b4-482e-bf0f-fc2b76204455" providerId="ADAL" clId="{A40B6966-EEA4-429D-82DA-AB00BE23A15B}" dt="2024-03-11T10:54:51.279" v="58" actId="47"/>
          <pc:sldLayoutMkLst>
            <pc:docMk/>
            <pc:sldMasterMk cId="3847335237" sldId="2147483648"/>
            <pc:sldLayoutMk cId="1374132023" sldId="2147483651"/>
          </pc:sldLayoutMkLst>
        </pc:sldLayoutChg>
        <pc:sldLayoutChg chg="del">
          <pc:chgData name="Gary Williamson" userId="c6dcb423-35b4-482e-bf0f-fc2b76204455" providerId="ADAL" clId="{A40B6966-EEA4-429D-82DA-AB00BE23A15B}" dt="2024-03-11T10:54:51.279" v="58" actId="47"/>
          <pc:sldLayoutMkLst>
            <pc:docMk/>
            <pc:sldMasterMk cId="3847335237" sldId="2147483648"/>
            <pc:sldLayoutMk cId="4031818719" sldId="2147483652"/>
          </pc:sldLayoutMkLst>
        </pc:sldLayoutChg>
        <pc:sldLayoutChg chg="del">
          <pc:chgData name="Gary Williamson" userId="c6dcb423-35b4-482e-bf0f-fc2b76204455" providerId="ADAL" clId="{A40B6966-EEA4-429D-82DA-AB00BE23A15B}" dt="2024-03-11T10:54:51.279" v="58" actId="47"/>
          <pc:sldLayoutMkLst>
            <pc:docMk/>
            <pc:sldMasterMk cId="3847335237" sldId="2147483648"/>
            <pc:sldLayoutMk cId="2521196504" sldId="2147483653"/>
          </pc:sldLayoutMkLst>
        </pc:sldLayoutChg>
        <pc:sldLayoutChg chg="del">
          <pc:chgData name="Gary Williamson" userId="c6dcb423-35b4-482e-bf0f-fc2b76204455" providerId="ADAL" clId="{A40B6966-EEA4-429D-82DA-AB00BE23A15B}" dt="2024-03-11T10:54:51.279" v="58" actId="47"/>
          <pc:sldLayoutMkLst>
            <pc:docMk/>
            <pc:sldMasterMk cId="3847335237" sldId="2147483648"/>
            <pc:sldLayoutMk cId="1858701707" sldId="2147483654"/>
          </pc:sldLayoutMkLst>
        </pc:sldLayoutChg>
        <pc:sldLayoutChg chg="del">
          <pc:chgData name="Gary Williamson" userId="c6dcb423-35b4-482e-bf0f-fc2b76204455" providerId="ADAL" clId="{A40B6966-EEA4-429D-82DA-AB00BE23A15B}" dt="2024-03-11T10:54:51.279" v="58" actId="47"/>
          <pc:sldLayoutMkLst>
            <pc:docMk/>
            <pc:sldMasterMk cId="3847335237" sldId="2147483648"/>
            <pc:sldLayoutMk cId="1157005896" sldId="2147483655"/>
          </pc:sldLayoutMkLst>
        </pc:sldLayoutChg>
        <pc:sldLayoutChg chg="del">
          <pc:chgData name="Gary Williamson" userId="c6dcb423-35b4-482e-bf0f-fc2b76204455" providerId="ADAL" clId="{A40B6966-EEA4-429D-82DA-AB00BE23A15B}" dt="2024-03-11T10:54:51.279" v="58" actId="47"/>
          <pc:sldLayoutMkLst>
            <pc:docMk/>
            <pc:sldMasterMk cId="3847335237" sldId="2147483648"/>
            <pc:sldLayoutMk cId="365931523" sldId="2147483656"/>
          </pc:sldLayoutMkLst>
        </pc:sldLayoutChg>
        <pc:sldLayoutChg chg="del">
          <pc:chgData name="Gary Williamson" userId="c6dcb423-35b4-482e-bf0f-fc2b76204455" providerId="ADAL" clId="{A40B6966-EEA4-429D-82DA-AB00BE23A15B}" dt="2024-03-11T10:54:51.279" v="58" actId="47"/>
          <pc:sldLayoutMkLst>
            <pc:docMk/>
            <pc:sldMasterMk cId="3847335237" sldId="2147483648"/>
            <pc:sldLayoutMk cId="840210096" sldId="2147483657"/>
          </pc:sldLayoutMkLst>
        </pc:sldLayoutChg>
        <pc:sldLayoutChg chg="del">
          <pc:chgData name="Gary Williamson" userId="c6dcb423-35b4-482e-bf0f-fc2b76204455" providerId="ADAL" clId="{A40B6966-EEA4-429D-82DA-AB00BE23A15B}" dt="2024-03-11T10:54:51.279" v="58" actId="47"/>
          <pc:sldLayoutMkLst>
            <pc:docMk/>
            <pc:sldMasterMk cId="3847335237" sldId="2147483648"/>
            <pc:sldLayoutMk cId="1300171980" sldId="2147483658"/>
          </pc:sldLayoutMkLst>
        </pc:sldLayoutChg>
        <pc:sldLayoutChg chg="del">
          <pc:chgData name="Gary Williamson" userId="c6dcb423-35b4-482e-bf0f-fc2b76204455" providerId="ADAL" clId="{A40B6966-EEA4-429D-82DA-AB00BE23A15B}" dt="2024-03-11T10:54:51.279" v="58" actId="47"/>
          <pc:sldLayoutMkLst>
            <pc:docMk/>
            <pc:sldMasterMk cId="3847335237" sldId="2147483648"/>
            <pc:sldLayoutMk cId="1586613676" sldId="2147483659"/>
          </pc:sldLayoutMkLst>
        </pc:sldLayoutChg>
      </pc:sldMasterChg>
    </pc:docChg>
  </pc:docChgLst>
  <pc:docChgLst>
    <pc:chgData name="Gary Williamson" userId="S::garywilliamson@gateshead.gov.uk::c6dcb423-35b4-482e-bf0f-fc2b76204455" providerId="AD" clId="Web-{A680AD90-E5FC-44A4-BC27-864BAD75F6BE}"/>
    <pc:docChg chg="modSld">
      <pc:chgData name="Gary Williamson" userId="S::garywilliamson@gateshead.gov.uk::c6dcb423-35b4-482e-bf0f-fc2b76204455" providerId="AD" clId="Web-{A680AD90-E5FC-44A4-BC27-864BAD75F6BE}" dt="2024-03-20T08:38:01.005" v="105" actId="20577"/>
      <pc:docMkLst>
        <pc:docMk/>
      </pc:docMkLst>
      <pc:sldChg chg="modSp">
        <pc:chgData name="Gary Williamson" userId="S::garywilliamson@gateshead.gov.uk::c6dcb423-35b4-482e-bf0f-fc2b76204455" providerId="AD" clId="Web-{A680AD90-E5FC-44A4-BC27-864BAD75F6BE}" dt="2024-03-20T08:38:01.005" v="105" actId="20577"/>
        <pc:sldMkLst>
          <pc:docMk/>
          <pc:sldMk cId="364546681" sldId="343"/>
        </pc:sldMkLst>
        <pc:spChg chg="mod">
          <ac:chgData name="Gary Williamson" userId="S::garywilliamson@gateshead.gov.uk::c6dcb423-35b4-482e-bf0f-fc2b76204455" providerId="AD" clId="Web-{A680AD90-E5FC-44A4-BC27-864BAD75F6BE}" dt="2024-03-20T08:38:01.005" v="105" actId="20577"/>
          <ac:spMkLst>
            <pc:docMk/>
            <pc:sldMk cId="364546681" sldId="343"/>
            <ac:spMk id="2" creationId="{D61C6E5B-E75F-2150-C32D-F022D1E1C1CB}"/>
          </ac:spMkLst>
        </pc:spChg>
      </pc:sldChg>
    </pc:docChg>
  </pc:docChgLst>
  <pc:docChgLst>
    <pc:chgData name="Lauren Abernethy" userId="S::laurenabernethy@gateshead.gov.uk::ef769ae7-164b-4ce2-80fe-40b84bb47324" providerId="AD" clId="Web-{A49FBBAD-201D-4EF7-7B54-289B314FF9D4}"/>
    <pc:docChg chg="modSld">
      <pc:chgData name="Lauren Abernethy" userId="S::laurenabernethy@gateshead.gov.uk::ef769ae7-164b-4ce2-80fe-40b84bb47324" providerId="AD" clId="Web-{A49FBBAD-201D-4EF7-7B54-289B314FF9D4}" dt="2024-03-19T11:15:12.367" v="12" actId="20577"/>
      <pc:docMkLst>
        <pc:docMk/>
      </pc:docMkLst>
      <pc:sldChg chg="addSp modSp">
        <pc:chgData name="Lauren Abernethy" userId="S::laurenabernethy@gateshead.gov.uk::ef769ae7-164b-4ce2-80fe-40b84bb47324" providerId="AD" clId="Web-{A49FBBAD-201D-4EF7-7B54-289B314FF9D4}" dt="2024-03-19T11:15:12.367" v="12" actId="20577"/>
        <pc:sldMkLst>
          <pc:docMk/>
          <pc:sldMk cId="3847854939" sldId="455"/>
        </pc:sldMkLst>
        <pc:spChg chg="mod">
          <ac:chgData name="Lauren Abernethy" userId="S::laurenabernethy@gateshead.gov.uk::ef769ae7-164b-4ce2-80fe-40b84bb47324" providerId="AD" clId="Web-{A49FBBAD-201D-4EF7-7B54-289B314FF9D4}" dt="2024-03-19T11:15:12.367" v="12" actId="20577"/>
          <ac:spMkLst>
            <pc:docMk/>
            <pc:sldMk cId="3847854939" sldId="455"/>
            <ac:spMk id="14" creationId="{D5AA4E39-3E88-07A4-1E1D-27A9C82416BD}"/>
          </ac:spMkLst>
        </pc:spChg>
        <pc:picChg chg="add mod">
          <ac:chgData name="Lauren Abernethy" userId="S::laurenabernethy@gateshead.gov.uk::ef769ae7-164b-4ce2-80fe-40b84bb47324" providerId="AD" clId="Web-{A49FBBAD-201D-4EF7-7B54-289B314FF9D4}" dt="2024-03-19T11:14:55.476" v="2" actId="1076"/>
          <ac:picMkLst>
            <pc:docMk/>
            <pc:sldMk cId="3847854939" sldId="455"/>
            <ac:picMk id="3" creationId="{48DFF656-0912-BF12-E308-F69B782EE752}"/>
          </ac:picMkLst>
        </pc:picChg>
      </pc:sldChg>
    </pc:docChg>
  </pc:docChgLst>
  <pc:docChgLst>
    <pc:chgData name="Lauren Abernethy" userId="S::laurenabernethy@gateshead.gov.uk::ef769ae7-164b-4ce2-80fe-40b84bb47324" providerId="AD" clId="Web-{0F1C012B-8EE8-ACB3-3278-13B46D1572F9}"/>
    <pc:docChg chg="addSld delSld modSld">
      <pc:chgData name="Lauren Abernethy" userId="S::laurenabernethy@gateshead.gov.uk::ef769ae7-164b-4ce2-80fe-40b84bb47324" providerId="AD" clId="Web-{0F1C012B-8EE8-ACB3-3278-13B46D1572F9}" dt="2024-03-20T09:56:51.300" v="38" actId="20577"/>
      <pc:docMkLst>
        <pc:docMk/>
      </pc:docMkLst>
      <pc:sldChg chg="addSp delSp modSp">
        <pc:chgData name="Lauren Abernethy" userId="S::laurenabernethy@gateshead.gov.uk::ef769ae7-164b-4ce2-80fe-40b84bb47324" providerId="AD" clId="Web-{0F1C012B-8EE8-ACB3-3278-13B46D1572F9}" dt="2024-03-19T13:36:15.456" v="15" actId="1076"/>
        <pc:sldMkLst>
          <pc:docMk/>
          <pc:sldMk cId="3419497230" sldId="456"/>
        </pc:sldMkLst>
        <pc:picChg chg="add mod">
          <ac:chgData name="Lauren Abernethy" userId="S::laurenabernethy@gateshead.gov.uk::ef769ae7-164b-4ce2-80fe-40b84bb47324" providerId="AD" clId="Web-{0F1C012B-8EE8-ACB3-3278-13B46D1572F9}" dt="2024-03-19T13:36:15.456" v="15" actId="1076"/>
          <ac:picMkLst>
            <pc:docMk/>
            <pc:sldMk cId="3419497230" sldId="456"/>
            <ac:picMk id="2" creationId="{74CBE0EA-CA2A-9959-F7F0-F3D9D523A344}"/>
          </ac:picMkLst>
        </pc:picChg>
        <pc:picChg chg="add del mod">
          <ac:chgData name="Lauren Abernethy" userId="S::laurenabernethy@gateshead.gov.uk::ef769ae7-164b-4ce2-80fe-40b84bb47324" providerId="AD" clId="Web-{0F1C012B-8EE8-ACB3-3278-13B46D1572F9}" dt="2024-03-19T13:35:25.720" v="7"/>
          <ac:picMkLst>
            <pc:docMk/>
            <pc:sldMk cId="3419497230" sldId="456"/>
            <ac:picMk id="3" creationId="{21B8A2BE-C463-57CD-9AC2-4CD0A0300BD1}"/>
          </ac:picMkLst>
        </pc:picChg>
        <pc:picChg chg="add mod">
          <ac:chgData name="Lauren Abernethy" userId="S::laurenabernethy@gateshead.gov.uk::ef769ae7-164b-4ce2-80fe-40b84bb47324" providerId="AD" clId="Web-{0F1C012B-8EE8-ACB3-3278-13B46D1572F9}" dt="2024-03-19T13:36:11.190" v="14" actId="1076"/>
          <ac:picMkLst>
            <pc:docMk/>
            <pc:sldMk cId="3419497230" sldId="456"/>
            <ac:picMk id="7" creationId="{048B2868-8301-52B7-1350-0DF0272D8273}"/>
          </ac:picMkLst>
        </pc:picChg>
        <pc:picChg chg="add mod">
          <ac:chgData name="Lauren Abernethy" userId="S::laurenabernethy@gateshead.gov.uk::ef769ae7-164b-4ce2-80fe-40b84bb47324" providerId="AD" clId="Web-{0F1C012B-8EE8-ACB3-3278-13B46D1572F9}" dt="2024-03-19T13:36:07.330" v="13" actId="1076"/>
          <ac:picMkLst>
            <pc:docMk/>
            <pc:sldMk cId="3419497230" sldId="456"/>
            <ac:picMk id="8" creationId="{855CDF48-5358-5EBE-B327-A7C9AD53DCE1}"/>
          </ac:picMkLst>
        </pc:picChg>
      </pc:sldChg>
      <pc:sldChg chg="modSp">
        <pc:chgData name="Lauren Abernethy" userId="S::laurenabernethy@gateshead.gov.uk::ef769ae7-164b-4ce2-80fe-40b84bb47324" providerId="AD" clId="Web-{0F1C012B-8EE8-ACB3-3278-13B46D1572F9}" dt="2024-03-20T09:56:51.300" v="38" actId="20577"/>
        <pc:sldMkLst>
          <pc:docMk/>
          <pc:sldMk cId="2656301644" sldId="457"/>
        </pc:sldMkLst>
        <pc:spChg chg="mod">
          <ac:chgData name="Lauren Abernethy" userId="S::laurenabernethy@gateshead.gov.uk::ef769ae7-164b-4ce2-80fe-40b84bb47324" providerId="AD" clId="Web-{0F1C012B-8EE8-ACB3-3278-13B46D1572F9}" dt="2024-03-20T09:56:51.300" v="38" actId="20577"/>
          <ac:spMkLst>
            <pc:docMk/>
            <pc:sldMk cId="2656301644" sldId="457"/>
            <ac:spMk id="7" creationId="{736D979F-8364-1ACC-857A-6857C94A82A2}"/>
          </ac:spMkLst>
        </pc:spChg>
      </pc:sldChg>
      <pc:sldChg chg="add del replId">
        <pc:chgData name="Lauren Abernethy" userId="S::laurenabernethy@gateshead.gov.uk::ef769ae7-164b-4ce2-80fe-40b84bb47324" providerId="AD" clId="Web-{0F1C012B-8EE8-ACB3-3278-13B46D1572F9}" dt="2024-03-19T13:34:04.624" v="1"/>
        <pc:sldMkLst>
          <pc:docMk/>
          <pc:sldMk cId="3923128161" sldId="4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BA9D-0BD4-1749-847F-F87D8611D87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33E2A-BD3B-F743-A8AB-B483CECD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47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8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56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60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84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37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07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49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89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88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83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58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91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8B7EE-8A5A-993C-3EB2-C3D8A2C81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4CC4FD-E5EB-E8E5-ABE5-2F601623D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307B2-CECE-1CC5-813A-A04FF206B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SR / DC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0550B-1EAE-3B8F-FF4C-B4349671E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83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8B7EE-8A5A-993C-3EB2-C3D8A2C81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4CC4FD-E5EB-E8E5-ABE5-2F601623D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307B2-CECE-1CC5-813A-A04FF206B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SR / DC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0550B-1EAE-3B8F-FF4C-B4349671E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82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88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98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30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55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2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2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16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24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BA9A-C77A-4A67-8E59-10A352148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47837-D51B-494E-8C36-C96E6E9A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9F06-9132-4C02-8FC7-85BD52C7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475D-0658-434F-AAC4-AB481ED2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2D60C-E629-4645-B416-BCEC73D3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6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9B9B-FBDA-4FAA-9EEE-75F35EA0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CC32-6330-491F-A16D-A2C315F35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25E8-1C1E-40E3-9FF2-AB8BE9AF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F2216-A6D8-452F-A681-D2B8E7C7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24B7-5183-4904-8CD6-C1DF42DB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8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F6057-81C4-4561-A4C1-ED7DBE733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202B9-65F7-4502-9841-2962250FF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9262-6F22-47A7-AF02-D68C7A1C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54C7-1DD7-4970-BA2E-2A2FA2B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4F3C9-F560-48BC-8B1D-A3E0DD76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4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C8EE-4BE3-416B-BC45-8591EDF4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EBA7E-1904-4981-AA77-0FF031991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059AB-5846-4A3C-82E7-F74C3E8B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51B17-74ED-4EDB-BBDD-B5FDF2FD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8A594-5717-4584-BE0F-00D21592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3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EBE9-E63F-4185-A3D0-17D3B8DC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7D69C-605F-4B60-8E66-7B11086FA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05AD4-C00C-47E3-8FB2-9A554DBE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3643-E2D9-4E95-8EB7-8442B414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9FFAB-C409-4E3A-AFDD-34F6EE5C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4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A9D9-A74F-4C68-8B46-2B8AAE30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78FDE-5819-4D48-98B4-1CC6BABD8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BBEA7-D7C0-47B7-B987-59E730B5D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D3473-1E08-4D05-BFA8-9DA362B7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9B2-92B7-4042-8C99-52EBE2BD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7D988-0FDE-4544-A4C7-62159B5F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3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C36A-7045-43C1-8F0A-47CCADA2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056E1-2FDB-48AA-8C84-829421BC9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6F92C-9358-41A6-9F0B-B9E0D6049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77C71-BB7B-4350-90A4-31A138490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0A390-6899-4467-A98F-E136605A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BB77C-6916-4DE1-9B28-7571D7A9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BC9CA3-E59D-4F63-AAFB-9B74914B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3ABE4-F3E4-4C47-84DD-67C748D3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9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6354-3E90-4DF9-9EBF-8273E317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258DC-C919-4925-AA79-1F26EC29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95BF3-BC3B-4183-8699-85540616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66962-BDCC-4827-A3CE-9B7469C6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DE9FC-699D-4CD3-910B-42F87815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A21A8-6F79-4D36-8E46-783D611D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B1BCC-848D-41BA-AB45-178467A8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5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E709-EB52-4A05-B926-42C35CE9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3156C-D59F-4173-8E5D-1A8F9B9C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B0E7D-3180-48A3-88CB-D207B7BBA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069DE-BDC9-46EB-A1F9-17B8D98F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E4272-210E-49E8-BD2B-AC830BD1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1E4A7-E41A-411D-9603-72BA0EF2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9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446C-2DDB-48C1-AC2C-04B24DE9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A8219F-E969-4B1B-B095-4DF89FA68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B8440-B398-455A-9F81-E424FD11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EE4AE-289C-42C2-95CC-FA729C36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4745C-BBB3-4297-BFFA-15700995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0C425-CC09-4715-9780-B19D4A94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7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7A140-9090-4E30-B6BF-F15CD014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B024E-C1E2-4471-9162-49C5B8AC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CE3B1-A710-462F-B846-19E7FE45F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3622-1566-46DD-B4B8-2F4975B3D9F4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6F04-FEF5-4E0E-BEC1-4DA0A9CE7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21BA7-AA30-44CA-B290-EA3AD0F6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7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18CA97BE-5531-84DB-970F-4E75E12E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841FB-07D5-45A3-B07F-6A2333F45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1" y="1122362"/>
            <a:ext cx="11194473" cy="2306638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Sprint 23</a:t>
            </a:r>
            <a:br>
              <a:rPr lang="en-GB" sz="540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Show and Tell</a:t>
            </a:r>
            <a:br>
              <a:rPr lang="en-GB" sz="5400">
                <a:latin typeface="Segoe UI Semibold"/>
                <a:cs typeface="Segoe UI Semibold"/>
              </a:rPr>
            </a:br>
            <a:r>
              <a:rPr lang="en-GB" sz="2800">
                <a:solidFill>
                  <a:srgbClr val="FFFFFF"/>
                </a:solidFill>
                <a:latin typeface="Segoe UI Semibold"/>
                <a:cs typeface="Segoe UI Semibold"/>
              </a:rPr>
              <a:t>20 March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7E5BE-A6D5-4FEB-B0F0-DF013760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728"/>
            <a:ext cx="9144000" cy="18195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>
              <a:latin typeface="Segoe UI Semibold"/>
              <a:cs typeface="Segoe UI Semibold"/>
            </a:endParaRPr>
          </a:p>
          <a:p>
            <a:r>
              <a:rPr lang="en-GB">
                <a:latin typeface="Segoe UI Semibold"/>
                <a:cs typeface="Segoe UI Semibold"/>
              </a:rPr>
              <a:t>G Squad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000">
                <a:latin typeface="Segoe UI Semilight"/>
                <a:cs typeface="Segoe UI Semilight"/>
              </a:rPr>
              <a:t>Digital Team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5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9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Data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B50395-1366-0A4F-F12D-F6C1428ED767}"/>
              </a:ext>
            </a:extLst>
          </p:cNvPr>
          <p:cNvSpPr txBox="1"/>
          <p:nvPr/>
        </p:nvSpPr>
        <p:spPr>
          <a:xfrm>
            <a:off x="794026" y="2299317"/>
            <a:ext cx="517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Blue Badge dashboard</a:t>
            </a:r>
          </a:p>
        </p:txBody>
      </p:sp>
    </p:spTree>
    <p:extLst>
      <p:ext uri="{BB962C8B-B14F-4D97-AF65-F5344CB8AC3E}">
        <p14:creationId xmlns:p14="http://schemas.microsoft.com/office/powerpoint/2010/main" val="3669957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4252587" cy="1007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933FA44-38B3-3886-DB1D-8C72FB54D7EF}"/>
              </a:ext>
            </a:extLst>
          </p:cNvPr>
          <p:cNvSpPr txBox="1">
            <a:spLocks/>
          </p:cNvSpPr>
          <p:nvPr/>
        </p:nvSpPr>
        <p:spPr>
          <a:xfrm>
            <a:off x="889384" y="1794087"/>
            <a:ext cx="4655711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Reliefs and Discounts content</a:t>
            </a:r>
            <a:r>
              <a:rPr lang="en-GB" sz="2800">
                <a:latin typeface="Segoe UI Semibold"/>
                <a:cs typeface="Segoe UI Semibold"/>
              </a:rPr>
              <a:t> 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Picture 9" descr="A screenshot of a document&#10;&#10;Description automatically generated">
            <a:extLst>
              <a:ext uri="{FF2B5EF4-FFF2-40B4-BE49-F238E27FC236}">
                <a16:creationId xmlns:a16="http://schemas.microsoft.com/office/drawing/2014/main" id="{4C0AAAAC-B1AC-52AC-FC7A-E3EF1A905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736" y="254696"/>
            <a:ext cx="2660856" cy="643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44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3991628" cy="1007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933FA44-38B3-3886-DB1D-8C72FB54D7EF}"/>
              </a:ext>
            </a:extLst>
          </p:cNvPr>
          <p:cNvSpPr txBox="1">
            <a:spLocks/>
          </p:cNvSpPr>
          <p:nvPr/>
        </p:nvSpPr>
        <p:spPr>
          <a:xfrm>
            <a:off x="795438" y="1794087"/>
            <a:ext cx="409204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Reliefs and Discounts content</a:t>
            </a:r>
            <a:r>
              <a:rPr lang="en-GB" sz="2800">
                <a:latin typeface="Segoe UI Semibold"/>
                <a:cs typeface="Segoe UI Semibold"/>
              </a:rPr>
              <a:t> 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1" name="Picture 10" descr="A screenshot of a document&#10;&#10;Description automatically generated">
            <a:extLst>
              <a:ext uri="{FF2B5EF4-FFF2-40B4-BE49-F238E27FC236}">
                <a16:creationId xmlns:a16="http://schemas.microsoft.com/office/drawing/2014/main" id="{08691E5D-A9E6-7F9A-A3AD-B57BD89BF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770" y="299060"/>
            <a:ext cx="2264802" cy="6348607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251E18B4-69FE-284B-AEAB-A3AD334D3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708" y="301668"/>
            <a:ext cx="2664101" cy="62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9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web page&#10;&#10;Description automatically generated">
            <a:extLst>
              <a:ext uri="{FF2B5EF4-FFF2-40B4-BE49-F238E27FC236}">
                <a16:creationId xmlns:a16="http://schemas.microsoft.com/office/drawing/2014/main" id="{D1FEEFAB-D303-B2F8-B22B-A4FD5B0F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3" y="1888901"/>
            <a:ext cx="5636518" cy="465786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736D979F-8364-1ACC-857A-6857C94A82A2}"/>
              </a:ext>
            </a:extLst>
          </p:cNvPr>
          <p:cNvSpPr txBox="1">
            <a:spLocks/>
          </p:cNvSpPr>
          <p:nvPr/>
        </p:nvSpPr>
        <p:spPr>
          <a:xfrm>
            <a:off x="5722342" y="1428744"/>
            <a:ext cx="4655711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Highway maintenance content </a:t>
            </a:r>
          </a:p>
          <a:p>
            <a:r>
              <a:rPr lang="en-GB" sz="2000">
                <a:latin typeface="Segoe UI Semibold"/>
                <a:cs typeface="Segoe UI Semibold"/>
              </a:rPr>
              <a:t>Logos </a:t>
            </a:r>
          </a:p>
          <a:p>
            <a:r>
              <a:rPr lang="en-GB" sz="2000">
                <a:latin typeface="Segoe UI Semibold"/>
                <a:cs typeface="Segoe UI Semibold"/>
              </a:rPr>
              <a:t>HS2 Funding </a:t>
            </a: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301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Leisure pricing for April and School admission docs 2025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A606F86F-09F6-6209-CDF6-5B01E3EC3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29" y="1889081"/>
            <a:ext cx="4658639" cy="4520331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8DFF656-0912-BF12-E308-F69B782EE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048" y="450760"/>
            <a:ext cx="4331734" cy="61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54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latin typeface="Segoe UI Semilight"/>
                <a:cs typeface="Segoe UI Semilight"/>
              </a:rPr>
              <a:t>Apply for planning permission mock up</a:t>
            </a:r>
            <a:endParaRPr lang="en-US" sz="2000">
              <a:latin typeface="Segoe UI Semilight"/>
              <a:cs typeface="Segoe UI Semilight"/>
            </a:endParaRPr>
          </a:p>
          <a:p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4CBE0EA-CA2A-9959-F7F0-F3D9D523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895" y="1717342"/>
            <a:ext cx="2829285" cy="484495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48B2868-8301-52B7-1350-0DF0272D8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366" y="1103193"/>
            <a:ext cx="2318820" cy="5231642"/>
          </a:xfrm>
          <a:prstGeom prst="rect">
            <a:avLst/>
          </a:prstGeom>
        </p:spPr>
      </p:pic>
      <p:pic>
        <p:nvPicPr>
          <p:cNvPr id="8" name="Picture 7" descr="A screenshot of a application&#10;&#10;Description automatically generated">
            <a:extLst>
              <a:ext uri="{FF2B5EF4-FFF2-40B4-BE49-F238E27FC236}">
                <a16:creationId xmlns:a16="http://schemas.microsoft.com/office/drawing/2014/main" id="{855CDF48-5358-5EBE-B327-A7C9AD53D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6639" y="420806"/>
            <a:ext cx="1827291" cy="63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7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63299" y="987406"/>
            <a:ext cx="2984665" cy="4001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1600">
                <a:latin typeface="Segoe UI Semibold"/>
                <a:cs typeface="Segoe UI Semibold"/>
              </a:rPr>
              <a:t>Gateshead Energy </a:t>
            </a:r>
            <a:r>
              <a:rPr lang="en-GB" sz="1800">
                <a:latin typeface="Segoe UI Semibold"/>
                <a:cs typeface="Segoe UI Semibold"/>
              </a:rPr>
              <a:t>Company</a:t>
            </a:r>
            <a:endParaRPr lang="en-GB" sz="1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DA383823-A8D2-A033-6CA1-B972E2860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292" y="0"/>
            <a:ext cx="3673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32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87406"/>
            <a:ext cx="2865912" cy="4001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1600">
                <a:latin typeface="Segoe UI Semibold"/>
                <a:cs typeface="Segoe UI Semibold"/>
              </a:rPr>
              <a:t>Gateshead </a:t>
            </a:r>
            <a:r>
              <a:rPr lang="en-GB" sz="1800">
                <a:latin typeface="Segoe UI Semibold"/>
                <a:cs typeface="Segoe UI Semibold"/>
              </a:rPr>
              <a:t>Energy</a:t>
            </a:r>
            <a:r>
              <a:rPr lang="en-GB" sz="1600">
                <a:latin typeface="Segoe UI Semibold"/>
                <a:cs typeface="Segoe UI Semibold"/>
              </a:rPr>
              <a:t> Company</a:t>
            </a:r>
            <a:endParaRPr lang="en-GB" sz="16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3018D7D4-0711-14A0-61C1-D80CB22C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487" y="0"/>
            <a:ext cx="6451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2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87406"/>
            <a:ext cx="4340432" cy="3446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1800">
                <a:latin typeface="Segoe UI Semibold"/>
                <a:cs typeface="Segoe UI Semibold"/>
              </a:rPr>
              <a:t>Homelessness appeals wireframe, config and page content</a:t>
            </a:r>
            <a:endParaRPr lang="en-GB" sz="1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7DEE472-806F-1A37-52F3-10A3ADD9E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976" y="0"/>
            <a:ext cx="3689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19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87406"/>
            <a:ext cx="4340432" cy="3446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1800">
                <a:latin typeface="Segoe UI Semibold"/>
                <a:cs typeface="Segoe UI Semibold"/>
              </a:rPr>
              <a:t>Homelessness appeals wireframe, config and page content</a:t>
            </a:r>
            <a:endParaRPr lang="en-GB" sz="1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96366EC-ED14-D9CA-B593-D13F7B64B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609" y="36925"/>
            <a:ext cx="4600575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96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0" y="1891235"/>
            <a:ext cx="8888247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Council Tax discounts and exemptions process discovery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Discovery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05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450" y="1934903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63E4B8-447B-A5C2-2F68-B7BA10111331}"/>
              </a:ext>
            </a:extLst>
          </p:cNvPr>
          <p:cNvSpPr txBox="1"/>
          <p:nvPr/>
        </p:nvSpPr>
        <p:spPr>
          <a:xfrm>
            <a:off x="765450" y="1326253"/>
            <a:ext cx="5475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Segoe UI Semibold"/>
                <a:cs typeface="Segoe UI Semibold"/>
              </a:rPr>
              <a:t>Homelessness appeals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400">
                <a:latin typeface="Segoe UI Semibold"/>
                <a:cs typeface="Segoe UI Semibold"/>
              </a:rPr>
              <a:t>Form development demo </a:t>
            </a: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217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87406"/>
            <a:ext cx="3192484" cy="4565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1800">
                <a:latin typeface="Segoe UI Semibold"/>
                <a:cs typeface="Segoe UI Semibold"/>
              </a:rPr>
              <a:t>Housing contact us, complaints and feedback</a:t>
            </a:r>
          </a:p>
          <a:p>
            <a:endParaRPr lang="en-GB" sz="16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CD6F4D8B-BC50-DD5F-4229-EE1E90367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658" y="0"/>
            <a:ext cx="3869412" cy="685800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1805AAB-F343-3B54-BFFA-6E72FC76B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064" y="0"/>
            <a:ext cx="3579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94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FF2EC-7CBC-4653-3DCD-079CE8286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B7B593-41AD-A65C-EDFB-5E88B9B5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A44589-1425-A97C-FABA-A506C5005B7A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33B37F-5037-5636-14F2-37E6A16B3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C569D-281D-7DF1-1FD1-BBC3DCD7A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975"/>
            <a:ext cx="4838700" cy="482758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en-GB" sz="2400" b="1">
                <a:latin typeface="Calibri"/>
                <a:cs typeface="Segoe UI Semibold"/>
              </a:rPr>
              <a:t>Development</a:t>
            </a:r>
            <a:endParaRPr lang="en-US" sz="2400" b="1">
              <a:latin typeface="Calibri"/>
              <a:cs typeface="Calibri"/>
            </a:endParaRPr>
          </a:p>
          <a:p>
            <a:pPr mar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en-GB" sz="1600" b="1">
                <a:latin typeface="Calibri"/>
                <a:cs typeface="Calibri Light"/>
              </a:rPr>
              <a:t>Business rates change of address</a:t>
            </a:r>
            <a:endParaRPr lang="en-GB" sz="1600">
              <a:latin typeface="Calibri"/>
              <a:cs typeface="Calibri Light"/>
            </a:endParaRPr>
          </a:p>
          <a:p>
            <a:pPr mar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en-GB" sz="1400">
                <a:latin typeface="Calibri Light"/>
                <a:cs typeface="Calibri Light"/>
              </a:rPr>
              <a:t>New email that sends case details and attachments into Capita D360 assigned to the relevant business rates account number.</a:t>
            </a:r>
          </a:p>
          <a:p>
            <a:pPr marL="0" indent="0">
              <a:lnSpc>
                <a:spcPct val="170000"/>
              </a:lnSpc>
              <a:spcBef>
                <a:spcPct val="0"/>
              </a:spcBef>
              <a:buNone/>
            </a:pPr>
            <a:endParaRPr lang="en-GB" sz="1400">
              <a:latin typeface="Calibri"/>
              <a:cs typeface="Calibri Light"/>
            </a:endParaRPr>
          </a:p>
          <a:p>
            <a:pPr mar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en-GB" sz="1600" b="1">
                <a:latin typeface="Calibri"/>
                <a:cs typeface="Calibri Light"/>
              </a:rPr>
              <a:t>Walk and wheel form</a:t>
            </a:r>
          </a:p>
          <a:p>
            <a:pPr mar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en-GB" sz="1400">
                <a:latin typeface="Calibri Light"/>
                <a:cs typeface="Calibri Light"/>
              </a:rPr>
              <a:t>Updated navigation logic</a:t>
            </a:r>
          </a:p>
          <a:p>
            <a:pPr marL="0" indent="0">
              <a:lnSpc>
                <a:spcPct val="170000"/>
              </a:lnSpc>
              <a:spcBef>
                <a:spcPct val="0"/>
              </a:spcBef>
              <a:buNone/>
            </a:pPr>
            <a:endParaRPr lang="en-GB" sz="1400">
              <a:latin typeface="Calibri"/>
              <a:cs typeface="Calibri Light"/>
            </a:endParaRPr>
          </a:p>
          <a:p>
            <a:pPr mar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en-GB" sz="1600" b="1">
                <a:latin typeface="Calibri"/>
                <a:cs typeface="Calibri Light"/>
              </a:rPr>
              <a:t>In year school transfers</a:t>
            </a:r>
          </a:p>
          <a:p>
            <a:pPr mar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en-GB" sz="600">
                <a:latin typeface="Calibri"/>
                <a:cs typeface="Calibri Light"/>
              </a:rPr>
              <a:t> </a:t>
            </a:r>
            <a:r>
              <a:rPr lang="en-GB" sz="1400">
                <a:latin typeface="Calibri Light"/>
                <a:cs typeface="Calibri Light"/>
              </a:rPr>
              <a:t>Added logic to change email address for Kingsmeadow school due to specific email not receiving emails from form.</a:t>
            </a:r>
          </a:p>
          <a:p>
            <a:pPr marL="0" indent="0">
              <a:lnSpc>
                <a:spcPct val="170000"/>
              </a:lnSpc>
              <a:spcBef>
                <a:spcPct val="0"/>
              </a:spcBef>
              <a:buNone/>
            </a:pPr>
            <a:endParaRPr lang="en-GB" sz="1400">
              <a:latin typeface="Calibri"/>
              <a:cs typeface="Calibri Light"/>
            </a:endParaRPr>
          </a:p>
          <a:p>
            <a:pPr mar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en-GB" sz="1600" b="1">
                <a:latin typeface="Calibri"/>
                <a:cs typeface="Calibri Light"/>
              </a:rPr>
              <a:t>Blue badges</a:t>
            </a:r>
          </a:p>
          <a:p>
            <a:pPr mar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en-GB" sz="1400">
                <a:latin typeface="Calibri Light"/>
                <a:cs typeface="Calibri Light"/>
              </a:rPr>
              <a:t>Added logic to the date of birth field to prevent applications entering incorrect birthdays (Miss-</a:t>
            </a:r>
            <a:r>
              <a:rPr lang="en-GB" sz="1400" err="1">
                <a:latin typeface="Calibri Light"/>
                <a:cs typeface="Calibri Light"/>
              </a:rPr>
              <a:t>typings</a:t>
            </a:r>
            <a:r>
              <a:rPr lang="en-GB" sz="1400">
                <a:latin typeface="Calibri Light"/>
                <a:cs typeface="Calibri Light"/>
              </a:rPr>
              <a:t> before 1900)</a:t>
            </a:r>
          </a:p>
          <a:p>
            <a:pPr marL="0" indent="0">
              <a:lnSpc>
                <a:spcPct val="170000"/>
              </a:lnSpc>
              <a:buNone/>
            </a:pPr>
            <a:endParaRPr lang="en-US">
              <a:latin typeface="Calibri" panose="020F0502020204030204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E6EAA5-7467-AB52-C508-487BEBD3A244}"/>
              </a:ext>
            </a:extLst>
          </p:cNvPr>
          <p:cNvSpPr txBox="1"/>
          <p:nvPr/>
        </p:nvSpPr>
        <p:spPr>
          <a:xfrm>
            <a:off x="6296025" y="1533525"/>
            <a:ext cx="5743575" cy="36137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b="1">
                <a:latin typeface="Calibri"/>
                <a:cs typeface="Segoe UI"/>
              </a:rPr>
              <a:t>Design</a:t>
            </a:r>
            <a:r>
              <a:rPr lang="en-US" sz="2200" b="1">
                <a:latin typeface="Calibri"/>
                <a:cs typeface="Segoe UI"/>
              </a:rPr>
              <a:t>​</a:t>
            </a:r>
            <a:endParaRPr lang="en-US"/>
          </a:p>
          <a:p>
            <a:pPr>
              <a:lnSpc>
                <a:spcPct val="150000"/>
              </a:lnSpc>
            </a:pPr>
            <a:r>
              <a:rPr lang="en-GB" sz="1600" b="1">
                <a:latin typeface="Calibri"/>
                <a:cs typeface="Segoe UI"/>
              </a:rPr>
              <a:t>Gateshead energy company​</a:t>
            </a:r>
          </a:p>
          <a:p>
            <a:pPr>
              <a:lnSpc>
                <a:spcPct val="150000"/>
              </a:lnSpc>
            </a:pPr>
            <a:r>
              <a:rPr lang="en-GB" sz="1400">
                <a:latin typeface="Calibri Light"/>
                <a:cs typeface="Segoe UI"/>
              </a:rPr>
              <a:t>Further improvements made to styling</a:t>
            </a:r>
            <a:r>
              <a:rPr lang="en-US" sz="1400">
                <a:latin typeface="Calibri Light"/>
                <a:cs typeface="Segoe UI"/>
              </a:rPr>
              <a:t>​</a:t>
            </a:r>
          </a:p>
          <a:p>
            <a:pPr>
              <a:lnSpc>
                <a:spcPct val="150000"/>
              </a:lnSpc>
            </a:pPr>
            <a:r>
              <a:rPr lang="en-GB" sz="1400">
                <a:latin typeface="Calibri Light"/>
                <a:cs typeface="Segoe UI"/>
              </a:rPr>
              <a:t>​</a:t>
            </a:r>
          </a:p>
          <a:p>
            <a:pPr>
              <a:lnSpc>
                <a:spcPct val="150000"/>
              </a:lnSpc>
            </a:pPr>
            <a:r>
              <a:rPr lang="en-GB" sz="1600" b="1">
                <a:latin typeface="Calibri"/>
                <a:cs typeface="Segoe UI"/>
              </a:rPr>
              <a:t>Housing page​</a:t>
            </a:r>
          </a:p>
          <a:p>
            <a:pPr>
              <a:lnSpc>
                <a:spcPct val="150000"/>
              </a:lnSpc>
            </a:pPr>
            <a:r>
              <a:rPr lang="en-GB" sz="1400">
                <a:latin typeface="Calibri Light"/>
                <a:cs typeface="Segoe UI"/>
              </a:rPr>
              <a:t>Updated social media icons to modern variations</a:t>
            </a:r>
            <a:r>
              <a:rPr lang="en-US" sz="1400">
                <a:latin typeface="Calibri Light"/>
                <a:cs typeface="Segoe UI"/>
              </a:rPr>
              <a:t>​</a:t>
            </a:r>
          </a:p>
          <a:p>
            <a:pPr>
              <a:lnSpc>
                <a:spcPct val="150000"/>
              </a:lnSpc>
            </a:pPr>
            <a:r>
              <a:rPr lang="en-GB" sz="1400">
                <a:latin typeface="Calibri Light"/>
                <a:cs typeface="Segoe UI"/>
              </a:rPr>
              <a:t>​</a:t>
            </a:r>
          </a:p>
          <a:p>
            <a:pPr>
              <a:lnSpc>
                <a:spcPct val="150000"/>
              </a:lnSpc>
            </a:pPr>
            <a:r>
              <a:rPr lang="en-GB" sz="1600" b="1">
                <a:latin typeface="Calibri"/>
                <a:cs typeface="Segoe UI"/>
              </a:rPr>
              <a:t>Update my details form image</a:t>
            </a:r>
            <a:r>
              <a:rPr lang="en-GB" sz="1600">
                <a:latin typeface="Calibri"/>
                <a:cs typeface="Segoe UI"/>
              </a:rPr>
              <a:t>​</a:t>
            </a:r>
          </a:p>
          <a:p>
            <a:pPr>
              <a:lnSpc>
                <a:spcPct val="150000"/>
              </a:lnSpc>
            </a:pPr>
            <a:r>
              <a:rPr lang="en-GB" sz="1400">
                <a:latin typeface="Calibri Light"/>
                <a:cs typeface="Segoe UI"/>
              </a:rPr>
              <a:t>Updated Council tax account number reference image with new Gateshead logo</a:t>
            </a:r>
            <a:r>
              <a:rPr lang="en-US" sz="1400">
                <a:latin typeface="Calibri Light"/>
                <a:cs typeface="Segoe UI"/>
              </a:rPr>
              <a:t>​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5A83F6-D091-361E-AA81-F7B86C457326}"/>
              </a:ext>
            </a:extLst>
          </p:cNvPr>
          <p:cNvCxnSpPr>
            <a:cxnSpLocks/>
          </p:cNvCxnSpPr>
          <p:nvPr/>
        </p:nvCxnSpPr>
        <p:spPr>
          <a:xfrm flipH="1">
            <a:off x="5987762" y="1761836"/>
            <a:ext cx="1732" cy="4343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076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FF2EC-7CBC-4653-3DCD-079CE8286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B7B593-41AD-A65C-EDFB-5E88B9B5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A44589-1425-A97C-FABA-A506C5005B7A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33B37F-5037-5636-14F2-37E6A16B3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C569D-281D-7DF1-1FD1-BBC3DCD7A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7975"/>
            <a:ext cx="7684363" cy="4827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70000"/>
              </a:lnSpc>
              <a:spcBef>
                <a:spcPct val="0"/>
              </a:spcBef>
              <a:buNone/>
            </a:pPr>
            <a:r>
              <a:rPr lang="en-GB" sz="2400" b="1">
                <a:latin typeface="Calibri"/>
                <a:cs typeface="Segoe UI Semibold"/>
              </a:rPr>
              <a:t>Development</a:t>
            </a:r>
            <a:endParaRPr lang="en-US" sz="2400" b="1">
              <a:latin typeface="Calibri"/>
              <a:cs typeface="Calibri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2400">
                <a:latin typeface="Calibri" panose="020F0502020204030204"/>
                <a:cs typeface="Calibri"/>
              </a:rPr>
              <a:t>Damp and Mould reporting </a:t>
            </a:r>
            <a:br>
              <a:rPr lang="en-US" sz="2400">
                <a:latin typeface="Calibri" panose="020F0502020204030204"/>
                <a:cs typeface="Calibri"/>
              </a:rPr>
            </a:br>
            <a:r>
              <a:rPr lang="en-US" sz="1600">
                <a:latin typeface="Calibri"/>
                <a:cs typeface="Calibri"/>
              </a:rPr>
              <a:t> Reports from private tenants to be sent to private sector housing</a:t>
            </a:r>
            <a:endParaRPr lang="en-US" sz="2400">
              <a:latin typeface="Calibri" panose="020F0502020204030204"/>
              <a:cs typeface="Calibri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2400">
                <a:latin typeface="Calibri" panose="020F0502020204030204"/>
                <a:cs typeface="Calibri"/>
              </a:rPr>
              <a:t>Scaffolding permit demo</a:t>
            </a:r>
            <a:endParaRPr lang="en-US" sz="2400"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104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969819" y="1800772"/>
            <a:ext cx="10515600" cy="900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What's next?</a:t>
            </a:r>
          </a:p>
          <a:p>
            <a:endParaRPr lang="en-GB" sz="2800">
              <a:latin typeface="Segoe UI Semibold"/>
              <a:cs typeface="Segoe UI Semibold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1C6E5B-E75F-2150-C32D-F022D1E1C1CB}"/>
              </a:ext>
            </a:extLst>
          </p:cNvPr>
          <p:cNvSpPr txBox="1"/>
          <p:nvPr/>
        </p:nvSpPr>
        <p:spPr>
          <a:xfrm>
            <a:off x="969819" y="2459115"/>
            <a:ext cx="836949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ea typeface="Calibri"/>
                <a:cs typeface="Calibri"/>
              </a:rPr>
              <a:t>Homelessness appeals form development (ongoing piece of work)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ea typeface="Calibri" panose="020F0502020204030204"/>
                <a:cs typeface="Calibri" panose="020F0502020204030204"/>
              </a:rPr>
              <a:t>Council Tax single person discount form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ea typeface="Calibri" panose="020F0502020204030204"/>
                <a:cs typeface="Calibri" panose="020F0502020204030204"/>
              </a:rPr>
              <a:t>Council Tax student discounts and exemptions wireframing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ea typeface="Calibri" panose="020F0502020204030204"/>
                <a:cs typeface="Calibri" panose="020F0502020204030204"/>
              </a:rPr>
              <a:t>Council Tax change of address process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ea typeface="Calibri" panose="020F0502020204030204"/>
                <a:cs typeface="Calibri" panose="020F0502020204030204"/>
              </a:rPr>
              <a:t>Graffiti  - Improvements for case managers</a:t>
            </a:r>
          </a:p>
          <a:p>
            <a:endParaRPr lang="en-GB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546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F29247-0259-9C87-5E15-53F3469D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06" y="5872020"/>
            <a:ext cx="1755124" cy="487534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78B0B0DA-01DC-8879-1C3F-1C2F3F448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00427"/>
            <a:ext cx="9875520" cy="3299902"/>
          </a:xfrm>
        </p:spPr>
        <p:txBody>
          <a:bodyPr>
            <a:normAutofit/>
          </a:bodyPr>
          <a:lstStyle/>
          <a:p>
            <a:pPr algn="l"/>
            <a:endParaRPr lang="en-GB" sz="480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4CD6BD3-4A45-0A77-D9ED-137E5380E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072045"/>
            <a:ext cx="9875520" cy="900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GB">
              <a:latin typeface="Segoe UI Semilight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35411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2300614" cy="1007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933FA44-38B3-3886-DB1D-8C72FB54D7EF}"/>
              </a:ext>
            </a:extLst>
          </p:cNvPr>
          <p:cNvSpPr txBox="1">
            <a:spLocks/>
          </p:cNvSpPr>
          <p:nvPr/>
        </p:nvSpPr>
        <p:spPr>
          <a:xfrm>
            <a:off x="795438" y="2263813"/>
            <a:ext cx="409204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Council Tax single person discount wireframe – web content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AF2E8AED-6A05-AC9A-D4B2-2BE47D1D7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388" y="338202"/>
            <a:ext cx="5081276" cy="616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0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2655518" cy="1007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933FA44-38B3-3886-DB1D-8C72FB54D7EF}"/>
              </a:ext>
            </a:extLst>
          </p:cNvPr>
          <p:cNvSpPr txBox="1">
            <a:spLocks/>
          </p:cNvSpPr>
          <p:nvPr/>
        </p:nvSpPr>
        <p:spPr>
          <a:xfrm>
            <a:off x="795438" y="2263813"/>
            <a:ext cx="409204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Council Tax single person discount wireframe</a:t>
            </a: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89A91A3C-546B-5509-3EA5-34D5A87DD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176" y="604381"/>
            <a:ext cx="6829252" cy="482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5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2519820" cy="1007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933FA44-38B3-3886-DB1D-8C72FB54D7EF}"/>
              </a:ext>
            </a:extLst>
          </p:cNvPr>
          <p:cNvSpPr txBox="1">
            <a:spLocks/>
          </p:cNvSpPr>
          <p:nvPr/>
        </p:nvSpPr>
        <p:spPr>
          <a:xfrm>
            <a:off x="795438" y="2263813"/>
            <a:ext cx="409204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Council Tax single person discount wireframe</a:t>
            </a: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94E2FD45-BC60-2143-315B-C05101398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382" y="421710"/>
            <a:ext cx="7365565" cy="52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19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2415436" cy="1007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933FA44-38B3-3886-DB1D-8C72FB54D7EF}"/>
              </a:ext>
            </a:extLst>
          </p:cNvPr>
          <p:cNvSpPr txBox="1">
            <a:spLocks/>
          </p:cNvSpPr>
          <p:nvPr/>
        </p:nvSpPr>
        <p:spPr>
          <a:xfrm>
            <a:off x="795438" y="2263813"/>
            <a:ext cx="409204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Council Tax single person discount wireframe</a:t>
            </a: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1FCF0FF-3007-0851-A770-12FD7FC03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889" y="286011"/>
            <a:ext cx="4483098" cy="63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09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2780779" cy="1007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933FA44-38B3-3886-DB1D-8C72FB54D7EF}"/>
              </a:ext>
            </a:extLst>
          </p:cNvPr>
          <p:cNvSpPr txBox="1">
            <a:spLocks/>
          </p:cNvSpPr>
          <p:nvPr/>
        </p:nvSpPr>
        <p:spPr>
          <a:xfrm>
            <a:off x="795438" y="2263813"/>
            <a:ext cx="409204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Council Tax single person discount wireframe</a:t>
            </a:r>
            <a:endParaRPr lang="en-GB" sz="20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0C2DC78-DB41-FEF5-242F-5C5D5489F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677" y="299059"/>
            <a:ext cx="4480172" cy="61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02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87406"/>
            <a:ext cx="3618015" cy="3783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</a:p>
          <a:p>
            <a:endParaRPr lang="en-GB" sz="1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1800">
                <a:latin typeface="Segoe UI Semibold"/>
                <a:cs typeface="Segoe UI Semibold"/>
              </a:rPr>
              <a:t>Business rates change of address go-live</a:t>
            </a:r>
            <a:endParaRPr lang="en-GB" sz="1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48F9F1A-7E3B-382E-D28E-C7F246FE8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784" y="0"/>
            <a:ext cx="4846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53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23.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291" y="1891235"/>
            <a:ext cx="4088826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87406"/>
            <a:ext cx="3825834" cy="3783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 </a:t>
            </a:r>
          </a:p>
          <a:p>
            <a:endParaRPr lang="en-GB" sz="1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1800">
                <a:latin typeface="Segoe UI Semibold"/>
                <a:cs typeface="Segoe UI Semibold"/>
              </a:rPr>
              <a:t>Business rates change of address go-live</a:t>
            </a:r>
            <a:endParaRPr lang="en-GB" sz="1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E9752AE-5F84-ED8C-9BD9-439100873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164" y="0"/>
            <a:ext cx="5488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45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FD04E57C2B0F4F8F7471857284E91D" ma:contentTypeVersion="18" ma:contentTypeDescription="Create a new document." ma:contentTypeScope="" ma:versionID="9550274c05c71c96d925dbe2a6a36f63">
  <xsd:schema xmlns:xsd="http://www.w3.org/2001/XMLSchema" xmlns:xs="http://www.w3.org/2001/XMLSchema" xmlns:p="http://schemas.microsoft.com/office/2006/metadata/properties" xmlns:ns2="a9b14026-4734-489e-8f15-b25a46bca782" xmlns:ns3="c8e648f4-8199-4cf4-a3ba-75450ed0a186" targetNamespace="http://schemas.microsoft.com/office/2006/metadata/properties" ma:root="true" ma:fieldsID="4993c296f0b91e50b111f37772f425d0" ns2:_="" ns3:_="">
    <xsd:import namespace="a9b14026-4734-489e-8f15-b25a46bca782"/>
    <xsd:import namespace="c8e648f4-8199-4cf4-a3ba-75450ed0a1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14026-4734-489e-8f15-b25a46bca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63525b-ecaa-4c61-9707-36b32d0005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648f4-8199-4cf4-a3ba-75450ed0a1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e21397-129c-4e2e-ad99-3b5afbbdc85e}" ma:internalName="TaxCatchAll" ma:showField="CatchAllData" ma:web="c8e648f4-8199-4cf4-a3ba-75450ed0a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648f4-8199-4cf4-a3ba-75450ed0a186" xsi:nil="true"/>
    <lcf76f155ced4ddcb4097134ff3c332f xmlns="a9b14026-4734-489e-8f15-b25a46bca78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896BF4-6ABA-4687-A0BB-11D41C163196}">
  <ds:schemaRefs>
    <ds:schemaRef ds:uri="a9b14026-4734-489e-8f15-b25a46bca782"/>
    <ds:schemaRef ds:uri="c8e648f4-8199-4cf4-a3ba-75450ed0a1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3C684CD-CE7E-4F99-8D94-D7E96E4025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FB1A40-D5CA-4E52-8B07-0406F509CBE3}">
  <ds:schemaRefs>
    <ds:schemaRef ds:uri="a9b14026-4734-489e-8f15-b25a46bca782"/>
    <ds:schemaRef ds:uri="c8e648f4-8199-4cf4-a3ba-75450ed0a1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25</Slides>
  <Notes>23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Sprint 23 Show and Tell 20 March 2024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Sprint 23.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Suffolk Design Patterns</dc:title>
  <dc:creator>Andy Tipp</dc:creator>
  <cp:revision>1</cp:revision>
  <cp:lastPrinted>2024-02-21T12:46:52Z</cp:lastPrinted>
  <dcterms:created xsi:type="dcterms:W3CDTF">2022-01-17T11:39:30Z</dcterms:created>
  <dcterms:modified xsi:type="dcterms:W3CDTF">2024-03-20T13:20:44Z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0x010100EBFD04E57C2B0F4F8F7471857284E91D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