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07" r:id="rId5"/>
    <p:sldId id="325" r:id="rId6"/>
    <p:sldId id="376" r:id="rId7"/>
    <p:sldId id="374" r:id="rId8"/>
    <p:sldId id="370" r:id="rId9"/>
    <p:sldId id="371" r:id="rId10"/>
    <p:sldId id="368" r:id="rId11"/>
    <p:sldId id="329" r:id="rId12"/>
    <p:sldId id="367" r:id="rId13"/>
    <p:sldId id="369" r:id="rId14"/>
    <p:sldId id="372" r:id="rId15"/>
    <p:sldId id="375" r:id="rId16"/>
    <p:sldId id="365" r:id="rId17"/>
    <p:sldId id="373" r:id="rId18"/>
    <p:sldId id="344" r:id="rId19"/>
    <p:sldId id="359" r:id="rId20"/>
    <p:sldId id="32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5A856-7063-E4F7-6133-E548A3DE1E49}" v="179" dt="2024-04-10T13:22:57.016"/>
    <p1510:client id="{4D6E321A-2B27-F32A-D5B4-286376AD804C}" v="21" dt="2024-04-09T15:06:38.950"/>
    <p1510:client id="{75810302-CD3B-27DF-A14C-EAA40FB0D042}" v="532" dt="2024-04-10T07:34:44.970"/>
    <p1510:client id="{861E8712-347B-49B8-AD8D-6FC01ABCEE0D}" v="10" dt="2024-04-10T13:19:04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Sked" userId="b64f510c-3676-4d07-9f15-6dd32378249d" providerId="ADAL" clId="{3AE31FDA-D022-4AD2-B10C-5EFA077F07EA}"/>
    <pc:docChg chg="undo custSel modSld">
      <pc:chgData name="Sam Sked" userId="b64f510c-3676-4d07-9f15-6dd32378249d" providerId="ADAL" clId="{3AE31FDA-D022-4AD2-B10C-5EFA077F07EA}" dt="2024-04-04T08:56:55.291" v="34" actId="1076"/>
      <pc:docMkLst>
        <pc:docMk/>
      </pc:docMkLst>
      <pc:sldChg chg="modSp mod">
        <pc:chgData name="Sam Sked" userId="b64f510c-3676-4d07-9f15-6dd32378249d" providerId="ADAL" clId="{3AE31FDA-D022-4AD2-B10C-5EFA077F07EA}" dt="2024-04-04T08:54:52.388" v="9" actId="14100"/>
        <pc:sldMkLst>
          <pc:docMk/>
          <pc:sldMk cId="3553568196" sldId="325"/>
        </pc:sldMkLst>
        <pc:spChg chg="mod">
          <ac:chgData name="Sam Sked" userId="b64f510c-3676-4d07-9f15-6dd32378249d" providerId="ADAL" clId="{3AE31FDA-D022-4AD2-B10C-5EFA077F07EA}" dt="2024-04-04T08:54:52.388" v="9" actId="14100"/>
          <ac:spMkLst>
            <pc:docMk/>
            <pc:sldMk cId="3553568196" sldId="325"/>
            <ac:spMk id="8" creationId="{66C61E19-6720-5B5B-873C-1A45E6B40A73}"/>
          </ac:spMkLst>
        </pc:spChg>
      </pc:sldChg>
      <pc:sldChg chg="modSp mod">
        <pc:chgData name="Sam Sked" userId="b64f510c-3676-4d07-9f15-6dd32378249d" providerId="ADAL" clId="{3AE31FDA-D022-4AD2-B10C-5EFA077F07EA}" dt="2024-04-04T08:56:55.291" v="34" actId="1076"/>
        <pc:sldMkLst>
          <pc:docMk/>
          <pc:sldMk cId="2760690490" sldId="368"/>
        </pc:sldMkLst>
        <pc:spChg chg="mod">
          <ac:chgData name="Sam Sked" userId="b64f510c-3676-4d07-9f15-6dd32378249d" providerId="ADAL" clId="{3AE31FDA-D022-4AD2-B10C-5EFA077F07EA}" dt="2024-04-04T08:56:55.291" v="34" actId="1076"/>
          <ac:spMkLst>
            <pc:docMk/>
            <pc:sldMk cId="2760690490" sldId="368"/>
            <ac:spMk id="8" creationId="{66C61E19-6720-5B5B-873C-1A45E6B40A73}"/>
          </ac:spMkLst>
        </pc:spChg>
      </pc:sldChg>
    </pc:docChg>
  </pc:docChgLst>
  <pc:docChgLst>
    <pc:chgData name="Emma Richardson" userId="40b5a1ab-a070-41b0-ab95-d1c011941413" providerId="ADAL" clId="{6ECBEDF6-0A96-441E-9CF1-7F478B5B9186}"/>
    <pc:docChg chg="custSel addSld modSld">
      <pc:chgData name="Emma Richardson" userId="40b5a1ab-a070-41b0-ab95-d1c011941413" providerId="ADAL" clId="{6ECBEDF6-0A96-441E-9CF1-7F478B5B9186}" dt="2024-04-03T13:53:27.366" v="356"/>
      <pc:docMkLst>
        <pc:docMk/>
      </pc:docMkLst>
      <pc:sldChg chg="addSp modSp mod">
        <pc:chgData name="Emma Richardson" userId="40b5a1ab-a070-41b0-ab95-d1c011941413" providerId="ADAL" clId="{6ECBEDF6-0A96-441E-9CF1-7F478B5B9186}" dt="2024-04-03T13:44:31.040" v="243" actId="20577"/>
        <pc:sldMkLst>
          <pc:docMk/>
          <pc:sldMk cId="296716501" sldId="329"/>
        </pc:sldMkLst>
        <pc:spChg chg="add mod">
          <ac:chgData name="Emma Richardson" userId="40b5a1ab-a070-41b0-ab95-d1c011941413" providerId="ADAL" clId="{6ECBEDF6-0A96-441E-9CF1-7F478B5B9186}" dt="2024-04-03T13:38:59.972" v="78" actId="20577"/>
          <ac:spMkLst>
            <pc:docMk/>
            <pc:sldMk cId="296716501" sldId="329"/>
            <ac:spMk id="5" creationId="{17EFE0BA-0880-8164-E98D-C78F13F911CE}"/>
          </ac:spMkLst>
        </pc:spChg>
        <pc:spChg chg="mod">
          <ac:chgData name="Emma Richardson" userId="40b5a1ab-a070-41b0-ab95-d1c011941413" providerId="ADAL" clId="{6ECBEDF6-0A96-441E-9CF1-7F478B5B9186}" dt="2024-04-03T13:44:31.040" v="243" actId="20577"/>
          <ac:spMkLst>
            <pc:docMk/>
            <pc:sldMk cId="296716501" sldId="329"/>
            <ac:spMk id="14" creationId="{D5AA4E39-3E88-07A4-1E1D-27A9C82416BD}"/>
          </ac:spMkLst>
        </pc:spChg>
      </pc:sldChg>
      <pc:sldChg chg="addSp delSp modSp add mod">
        <pc:chgData name="Emma Richardson" userId="40b5a1ab-a070-41b0-ab95-d1c011941413" providerId="ADAL" clId="{6ECBEDF6-0A96-441E-9CF1-7F478B5B9186}" dt="2024-04-03T13:49:07.847" v="297" actId="14100"/>
        <pc:sldMkLst>
          <pc:docMk/>
          <pc:sldMk cId="4040377272" sldId="367"/>
        </pc:sldMkLst>
        <pc:spChg chg="add del mod">
          <ac:chgData name="Emma Richardson" userId="40b5a1ab-a070-41b0-ab95-d1c011941413" providerId="ADAL" clId="{6ECBEDF6-0A96-441E-9CF1-7F478B5B9186}" dt="2024-04-03T13:39:51.873" v="82" actId="478"/>
          <ac:spMkLst>
            <pc:docMk/>
            <pc:sldMk cId="4040377272" sldId="367"/>
            <ac:spMk id="2" creationId="{365DE4A2-3F57-025B-A21B-FF8E10AEF878}"/>
          </ac:spMkLst>
        </pc:spChg>
        <pc:spChg chg="del">
          <ac:chgData name="Emma Richardson" userId="40b5a1ab-a070-41b0-ab95-d1c011941413" providerId="ADAL" clId="{6ECBEDF6-0A96-441E-9CF1-7F478B5B9186}" dt="2024-04-03T13:39:39.384" v="81" actId="478"/>
          <ac:spMkLst>
            <pc:docMk/>
            <pc:sldMk cId="4040377272" sldId="367"/>
            <ac:spMk id="3" creationId="{4AE90031-7399-DC51-F5D6-7D33C84D736B}"/>
          </ac:spMkLst>
        </pc:spChg>
        <pc:spChg chg="mod">
          <ac:chgData name="Emma Richardson" userId="40b5a1ab-a070-41b0-ab95-d1c011941413" providerId="ADAL" clId="{6ECBEDF6-0A96-441E-9CF1-7F478B5B9186}" dt="2024-04-03T13:49:04.837" v="296" actId="14100"/>
          <ac:spMkLst>
            <pc:docMk/>
            <pc:sldMk cId="4040377272" sldId="367"/>
            <ac:spMk id="5" creationId="{F804A5F1-48CB-86EB-29D0-7BE8D9C2695E}"/>
          </ac:spMkLst>
        </pc:spChg>
        <pc:spChg chg="add mod">
          <ac:chgData name="Emma Richardson" userId="40b5a1ab-a070-41b0-ab95-d1c011941413" providerId="ADAL" clId="{6ECBEDF6-0A96-441E-9CF1-7F478B5B9186}" dt="2024-04-03T13:49:07.847" v="297" actId="14100"/>
          <ac:spMkLst>
            <pc:docMk/>
            <pc:sldMk cId="4040377272" sldId="367"/>
            <ac:spMk id="10" creationId="{6921E475-A2BE-FECE-649B-61D3E75A7888}"/>
          </ac:spMkLst>
        </pc:spChg>
        <pc:spChg chg="mod">
          <ac:chgData name="Emma Richardson" userId="40b5a1ab-a070-41b0-ab95-d1c011941413" providerId="ADAL" clId="{6ECBEDF6-0A96-441E-9CF1-7F478B5B9186}" dt="2024-04-03T13:39:53.357" v="83" actId="6549"/>
          <ac:spMkLst>
            <pc:docMk/>
            <pc:sldMk cId="4040377272" sldId="367"/>
            <ac:spMk id="14" creationId="{36F5E598-1F6F-7898-3980-9EE791EC6E79}"/>
          </ac:spMkLst>
        </pc:spChg>
        <pc:picChg chg="add mod">
          <ac:chgData name="Emma Richardson" userId="40b5a1ab-a070-41b0-ab95-d1c011941413" providerId="ADAL" clId="{6ECBEDF6-0A96-441E-9CF1-7F478B5B9186}" dt="2024-04-03T13:44:16.971" v="241" actId="1076"/>
          <ac:picMkLst>
            <pc:docMk/>
            <pc:sldMk cId="4040377272" sldId="367"/>
            <ac:picMk id="11" creationId="{37F3F143-00B7-025B-4EFB-F9BF8D55ED06}"/>
          </ac:picMkLst>
        </pc:picChg>
        <pc:picChg chg="add del">
          <ac:chgData name="Emma Richardson" userId="40b5a1ab-a070-41b0-ab95-d1c011941413" providerId="ADAL" clId="{6ECBEDF6-0A96-441E-9CF1-7F478B5B9186}" dt="2024-04-03T13:39:39.384" v="81" actId="478"/>
          <ac:picMkLst>
            <pc:docMk/>
            <pc:sldMk cId="4040377272" sldId="367"/>
            <ac:picMk id="1026" creationId="{BFAE56B0-2ACF-A0F0-37CA-7840CA762A2A}"/>
          </ac:picMkLst>
        </pc:picChg>
        <pc:picChg chg="add del">
          <ac:chgData name="Emma Richardson" userId="40b5a1ab-a070-41b0-ab95-d1c011941413" providerId="ADAL" clId="{6ECBEDF6-0A96-441E-9CF1-7F478B5B9186}" dt="2024-04-03T13:39:39.384" v="81" actId="478"/>
          <ac:picMkLst>
            <pc:docMk/>
            <pc:sldMk cId="4040377272" sldId="367"/>
            <ac:picMk id="1027" creationId="{D7F296AB-721E-E5C2-7A29-F128FFAF50EA}"/>
          </ac:picMkLst>
        </pc:picChg>
        <pc:picChg chg="add del">
          <ac:chgData name="Emma Richardson" userId="40b5a1ab-a070-41b0-ab95-d1c011941413" providerId="ADAL" clId="{6ECBEDF6-0A96-441E-9CF1-7F478B5B9186}" dt="2024-04-03T13:42:09.995" v="91" actId="478"/>
          <ac:picMkLst>
            <pc:docMk/>
            <pc:sldMk cId="4040377272" sldId="367"/>
            <ac:picMk id="1029" creationId="{ACD68387-E829-6F0C-D703-8F632EBD83DB}"/>
          </ac:picMkLst>
        </pc:picChg>
        <pc:cxnChg chg="del">
          <ac:chgData name="Emma Richardson" userId="40b5a1ab-a070-41b0-ab95-d1c011941413" providerId="ADAL" clId="{6ECBEDF6-0A96-441E-9CF1-7F478B5B9186}" dt="2024-04-03T13:39:39.384" v="81" actId="478"/>
          <ac:cxnSpMkLst>
            <pc:docMk/>
            <pc:sldMk cId="4040377272" sldId="367"/>
            <ac:cxnSpMk id="9" creationId="{02A99875-BB11-3DA8-62B8-B5046504D587}"/>
          </ac:cxnSpMkLst>
        </pc:cxnChg>
      </pc:sldChg>
      <pc:sldChg chg="addSp delSp modSp add mod">
        <pc:chgData name="Emma Richardson" userId="40b5a1ab-a070-41b0-ab95-d1c011941413" providerId="ADAL" clId="{6ECBEDF6-0A96-441E-9CF1-7F478B5B9186}" dt="2024-04-03T13:53:27.366" v="356"/>
        <pc:sldMkLst>
          <pc:docMk/>
          <pc:sldMk cId="3183771995" sldId="369"/>
        </pc:sldMkLst>
        <pc:spChg chg="mod">
          <ac:chgData name="Emma Richardson" userId="40b5a1ab-a070-41b0-ab95-d1c011941413" providerId="ADAL" clId="{6ECBEDF6-0A96-441E-9CF1-7F478B5B9186}" dt="2024-04-03T13:49:58.532" v="313" actId="14100"/>
          <ac:spMkLst>
            <pc:docMk/>
            <pc:sldMk cId="3183771995" sldId="369"/>
            <ac:spMk id="4" creationId="{EE12019F-2365-DF6D-96D1-92004F84306F}"/>
          </ac:spMkLst>
        </pc:spChg>
        <pc:spChg chg="mod">
          <ac:chgData name="Emma Richardson" userId="40b5a1ab-a070-41b0-ab95-d1c011941413" providerId="ADAL" clId="{6ECBEDF6-0A96-441E-9CF1-7F478B5B9186}" dt="2024-04-03T13:49:53.933" v="311" actId="14100"/>
          <ac:spMkLst>
            <pc:docMk/>
            <pc:sldMk cId="3183771995" sldId="369"/>
            <ac:spMk id="5" creationId="{A2E1E4E0-4A89-2D2C-527E-02A260B126F7}"/>
          </ac:spMkLst>
        </pc:spChg>
        <pc:spChg chg="mod">
          <ac:chgData name="Emma Richardson" userId="40b5a1ab-a070-41b0-ab95-d1c011941413" providerId="ADAL" clId="{6ECBEDF6-0A96-441E-9CF1-7F478B5B9186}" dt="2024-04-03T13:53:27.366" v="356"/>
          <ac:spMkLst>
            <pc:docMk/>
            <pc:sldMk cId="3183771995" sldId="369"/>
            <ac:spMk id="10" creationId="{079884F8-D7ED-2C59-1305-575B009D5E2C}"/>
          </ac:spMkLst>
        </pc:spChg>
        <pc:picChg chg="add del mod">
          <ac:chgData name="Emma Richardson" userId="40b5a1ab-a070-41b0-ab95-d1c011941413" providerId="ADAL" clId="{6ECBEDF6-0A96-441E-9CF1-7F478B5B9186}" dt="2024-04-03T13:51:19.727" v="339" actId="478"/>
          <ac:picMkLst>
            <pc:docMk/>
            <pc:sldMk cId="3183771995" sldId="369"/>
            <ac:picMk id="2" creationId="{4295F8FF-9105-B1C6-8949-C4CECF292DF9}"/>
          </ac:picMkLst>
        </pc:picChg>
        <pc:picChg chg="add mod">
          <ac:chgData name="Emma Richardson" userId="40b5a1ab-a070-41b0-ab95-d1c011941413" providerId="ADAL" clId="{6ECBEDF6-0A96-441E-9CF1-7F478B5B9186}" dt="2024-04-03T13:51:34.805" v="345" actId="1076"/>
          <ac:picMkLst>
            <pc:docMk/>
            <pc:sldMk cId="3183771995" sldId="369"/>
            <ac:picMk id="3" creationId="{49E3E748-1133-3E96-A27C-BA16175C9189}"/>
          </ac:picMkLst>
        </pc:picChg>
        <pc:picChg chg="add mod">
          <ac:chgData name="Emma Richardson" userId="40b5a1ab-a070-41b0-ab95-d1c011941413" providerId="ADAL" clId="{6ECBEDF6-0A96-441E-9CF1-7F478B5B9186}" dt="2024-04-03T13:51:32.604" v="344" actId="14100"/>
          <ac:picMkLst>
            <pc:docMk/>
            <pc:sldMk cId="3183771995" sldId="369"/>
            <ac:picMk id="8" creationId="{5004B738-2A6A-8958-77A4-A4FE1EAE6A5E}"/>
          </ac:picMkLst>
        </pc:picChg>
        <pc:picChg chg="add mod">
          <ac:chgData name="Emma Richardson" userId="40b5a1ab-a070-41b0-ab95-d1c011941413" providerId="ADAL" clId="{6ECBEDF6-0A96-441E-9CF1-7F478B5B9186}" dt="2024-04-03T13:52:24.829" v="353" actId="1076"/>
          <ac:picMkLst>
            <pc:docMk/>
            <pc:sldMk cId="3183771995" sldId="369"/>
            <ac:picMk id="9" creationId="{44A1507B-6DE7-C1D5-8F5E-5350DC1293FA}"/>
          </ac:picMkLst>
        </pc:picChg>
        <pc:picChg chg="del">
          <ac:chgData name="Emma Richardson" userId="40b5a1ab-a070-41b0-ab95-d1c011941413" providerId="ADAL" clId="{6ECBEDF6-0A96-441E-9CF1-7F478B5B9186}" dt="2024-04-03T13:48:22.214" v="289" actId="478"/>
          <ac:picMkLst>
            <pc:docMk/>
            <pc:sldMk cId="3183771995" sldId="369"/>
            <ac:picMk id="11" creationId="{9D381188-84CD-BFA0-C4A5-C8F55C9259D8}"/>
          </ac:picMkLst>
        </pc:picChg>
      </pc:sldChg>
    </pc:docChg>
  </pc:docChgLst>
  <pc:docChgLst>
    <pc:chgData name="Tracy Willumsen" userId="S::tracywillumsen@gateshead.gov.uk::4fd40c23-caca-4664-a6b6-3167228c2cb6" providerId="AD" clId="Web-{75810302-CD3B-27DF-A14C-EAA40FB0D042}"/>
    <pc:docChg chg="addSld modSld">
      <pc:chgData name="Tracy Willumsen" userId="S::tracywillumsen@gateshead.gov.uk::4fd40c23-caca-4664-a6b6-3167228c2cb6" providerId="AD" clId="Web-{75810302-CD3B-27DF-A14C-EAA40FB0D042}" dt="2024-04-10T07:34:44.970" v="324" actId="14100"/>
      <pc:docMkLst>
        <pc:docMk/>
      </pc:docMkLst>
      <pc:sldChg chg="modSp">
        <pc:chgData name="Tracy Willumsen" userId="S::tracywillumsen@gateshead.gov.uk::4fd40c23-caca-4664-a6b6-3167228c2cb6" providerId="AD" clId="Web-{75810302-CD3B-27DF-A14C-EAA40FB0D042}" dt="2024-04-10T07:15:42.148" v="35" actId="20577"/>
        <pc:sldMkLst>
          <pc:docMk/>
          <pc:sldMk cId="296716501" sldId="329"/>
        </pc:sldMkLst>
        <pc:spChg chg="mod">
          <ac:chgData name="Tracy Willumsen" userId="S::tracywillumsen@gateshead.gov.uk::4fd40c23-caca-4664-a6b6-3167228c2cb6" providerId="AD" clId="Web-{75810302-CD3B-27DF-A14C-EAA40FB0D042}" dt="2024-04-10T07:15:42.148" v="35" actId="20577"/>
          <ac:spMkLst>
            <pc:docMk/>
            <pc:sldMk cId="296716501" sldId="329"/>
            <ac:spMk id="5" creationId="{17EFE0BA-0880-8164-E98D-C78F13F911CE}"/>
          </ac:spMkLst>
        </pc:spChg>
      </pc:sldChg>
      <pc:sldChg chg="addSp delSp modSp add replId">
        <pc:chgData name="Tracy Willumsen" userId="S::tracywillumsen@gateshead.gov.uk::4fd40c23-caca-4664-a6b6-3167228c2cb6" providerId="AD" clId="Web-{75810302-CD3B-27DF-A14C-EAA40FB0D042}" dt="2024-04-10T07:24:17.643" v="205" actId="14100"/>
        <pc:sldMkLst>
          <pc:docMk/>
          <pc:sldMk cId="2271668544" sldId="374"/>
        </pc:sldMkLst>
        <pc:spChg chg="mod">
          <ac:chgData name="Tracy Willumsen" userId="S::tracywillumsen@gateshead.gov.uk::4fd40c23-caca-4664-a6b6-3167228c2cb6" providerId="AD" clId="Web-{75810302-CD3B-27DF-A14C-EAA40FB0D042}" dt="2024-04-10T07:16:35.274" v="63" actId="14100"/>
          <ac:spMkLst>
            <pc:docMk/>
            <pc:sldMk cId="2271668544" sldId="374"/>
            <ac:spMk id="5" creationId="{50646DD4-10F0-6065-C10A-160BB0A06493}"/>
          </ac:spMkLst>
        </pc:spChg>
        <pc:spChg chg="mod">
          <ac:chgData name="Tracy Willumsen" userId="S::tracywillumsen@gateshead.gov.uk::4fd40c23-caca-4664-a6b6-3167228c2cb6" providerId="AD" clId="Web-{75810302-CD3B-27DF-A14C-EAA40FB0D042}" dt="2024-04-10T07:22:37.704" v="189" actId="20577"/>
          <ac:spMkLst>
            <pc:docMk/>
            <pc:sldMk cId="2271668544" sldId="374"/>
            <ac:spMk id="9" creationId="{980C34A9-22C0-EA63-DE5A-CAC647B64F55}"/>
          </ac:spMkLst>
        </pc:spChg>
        <pc:spChg chg="del mod">
          <ac:chgData name="Tracy Willumsen" userId="S::tracywillumsen@gateshead.gov.uk::4fd40c23-caca-4664-a6b6-3167228c2cb6" providerId="AD" clId="Web-{75810302-CD3B-27DF-A14C-EAA40FB0D042}" dt="2024-04-10T07:17:10.228" v="106"/>
          <ac:spMkLst>
            <pc:docMk/>
            <pc:sldMk cId="2271668544" sldId="374"/>
            <ac:spMk id="13" creationId="{67D6BC88-3D08-0291-B9BE-5CDC053EEE70}"/>
          </ac:spMkLst>
        </pc:spChg>
        <pc:picChg chg="add mod">
          <ac:chgData name="Tracy Willumsen" userId="S::tracywillumsen@gateshead.gov.uk::4fd40c23-caca-4664-a6b6-3167228c2cb6" providerId="AD" clId="Web-{75810302-CD3B-27DF-A14C-EAA40FB0D042}" dt="2024-04-10T07:24:17.643" v="205" actId="14100"/>
          <ac:picMkLst>
            <pc:docMk/>
            <pc:sldMk cId="2271668544" sldId="374"/>
            <ac:picMk id="2" creationId="{67A7E498-BD28-D977-E113-8154EF70FA7A}"/>
          </ac:picMkLst>
        </pc:picChg>
        <pc:picChg chg="add mod">
          <ac:chgData name="Tracy Willumsen" userId="S::tracywillumsen@gateshead.gov.uk::4fd40c23-caca-4664-a6b6-3167228c2cb6" providerId="AD" clId="Web-{75810302-CD3B-27DF-A14C-EAA40FB0D042}" dt="2024-04-10T07:23:23.392" v="200" actId="1076"/>
          <ac:picMkLst>
            <pc:docMk/>
            <pc:sldMk cId="2271668544" sldId="374"/>
            <ac:picMk id="3" creationId="{06C3745D-65AE-24B3-7179-713188180BA0}"/>
          </ac:picMkLst>
        </pc:picChg>
        <pc:picChg chg="add mod ord">
          <ac:chgData name="Tracy Willumsen" userId="S::tracywillumsen@gateshead.gov.uk::4fd40c23-caca-4664-a6b6-3167228c2cb6" providerId="AD" clId="Web-{75810302-CD3B-27DF-A14C-EAA40FB0D042}" dt="2024-04-10T07:23:16.845" v="197" actId="1076"/>
          <ac:picMkLst>
            <pc:docMk/>
            <pc:sldMk cId="2271668544" sldId="374"/>
            <ac:picMk id="4" creationId="{07EA13D4-0381-F115-3EAC-C49A88C7C629}"/>
          </ac:picMkLst>
        </pc:picChg>
        <pc:picChg chg="add mod">
          <ac:chgData name="Tracy Willumsen" userId="S::tracywillumsen@gateshead.gov.uk::4fd40c23-caca-4664-a6b6-3167228c2cb6" providerId="AD" clId="Web-{75810302-CD3B-27DF-A14C-EAA40FB0D042}" dt="2024-04-10T07:23:58.737" v="204" actId="14100"/>
          <ac:picMkLst>
            <pc:docMk/>
            <pc:sldMk cId="2271668544" sldId="374"/>
            <ac:picMk id="6" creationId="{90ECD09A-34FA-61BE-04B0-9845A619A434}"/>
          </ac:picMkLst>
        </pc:picChg>
        <pc:picChg chg="del">
          <ac:chgData name="Tracy Willumsen" userId="S::tracywillumsen@gateshead.gov.uk::4fd40c23-caca-4664-a6b6-3167228c2cb6" providerId="AD" clId="Web-{75810302-CD3B-27DF-A14C-EAA40FB0D042}" dt="2024-04-10T07:16:29.758" v="61"/>
          <ac:picMkLst>
            <pc:docMk/>
            <pc:sldMk cId="2271668544" sldId="374"/>
            <ac:picMk id="10" creationId="{EEE568B3-434C-0FF1-965B-AA9F9F877615}"/>
          </ac:picMkLst>
        </pc:picChg>
        <pc:picChg chg="del">
          <ac:chgData name="Tracy Willumsen" userId="S::tracywillumsen@gateshead.gov.uk::4fd40c23-caca-4664-a6b6-3167228c2cb6" providerId="AD" clId="Web-{75810302-CD3B-27DF-A14C-EAA40FB0D042}" dt="2024-04-10T07:16:32.040" v="62"/>
          <ac:picMkLst>
            <pc:docMk/>
            <pc:sldMk cId="2271668544" sldId="374"/>
            <ac:picMk id="11" creationId="{C30349D7-4DA3-3F6A-9861-29773EBF8364}"/>
          </ac:picMkLst>
        </pc:picChg>
      </pc:sldChg>
      <pc:sldChg chg="addSp delSp modSp add replId">
        <pc:chgData name="Tracy Willumsen" userId="S::tracywillumsen@gateshead.gov.uk::4fd40c23-caca-4664-a6b6-3167228c2cb6" providerId="AD" clId="Web-{75810302-CD3B-27DF-A14C-EAA40FB0D042}" dt="2024-04-10T07:34:44.970" v="324" actId="14100"/>
        <pc:sldMkLst>
          <pc:docMk/>
          <pc:sldMk cId="436779530" sldId="375"/>
        </pc:sldMkLst>
        <pc:spChg chg="mod">
          <ac:chgData name="Tracy Willumsen" userId="S::tracywillumsen@gateshead.gov.uk::4fd40c23-caca-4664-a6b6-3167228c2cb6" providerId="AD" clId="Web-{75810302-CD3B-27DF-A14C-EAA40FB0D042}" dt="2024-04-10T07:30:28.433" v="231" actId="20577"/>
          <ac:spMkLst>
            <pc:docMk/>
            <pc:sldMk cId="436779530" sldId="375"/>
            <ac:spMk id="5" creationId="{50646DD4-10F0-6065-C10A-160BB0A06493}"/>
          </ac:spMkLst>
        </pc:spChg>
        <pc:spChg chg="mod">
          <ac:chgData name="Tracy Willumsen" userId="S::tracywillumsen@gateshead.gov.uk::4fd40c23-caca-4664-a6b6-3167228c2cb6" providerId="AD" clId="Web-{75810302-CD3B-27DF-A14C-EAA40FB0D042}" dt="2024-04-10T07:34:44.970" v="324" actId="14100"/>
          <ac:spMkLst>
            <pc:docMk/>
            <pc:sldMk cId="436779530" sldId="375"/>
            <ac:spMk id="9" creationId="{980C34A9-22C0-EA63-DE5A-CAC647B64F55}"/>
          </ac:spMkLst>
        </pc:spChg>
        <pc:picChg chg="del">
          <ac:chgData name="Tracy Willumsen" userId="S::tracywillumsen@gateshead.gov.uk::4fd40c23-caca-4664-a6b6-3167228c2cb6" providerId="AD" clId="Web-{75810302-CD3B-27DF-A14C-EAA40FB0D042}" dt="2024-04-10T07:30:12.198" v="210"/>
          <ac:picMkLst>
            <pc:docMk/>
            <pc:sldMk cId="436779530" sldId="375"/>
            <ac:picMk id="2" creationId="{67A7E498-BD28-D977-E113-8154EF70FA7A}"/>
          </ac:picMkLst>
        </pc:picChg>
        <pc:picChg chg="del">
          <ac:chgData name="Tracy Willumsen" userId="S::tracywillumsen@gateshead.gov.uk::4fd40c23-caca-4664-a6b6-3167228c2cb6" providerId="AD" clId="Web-{75810302-CD3B-27DF-A14C-EAA40FB0D042}" dt="2024-04-10T07:30:10.745" v="207"/>
          <ac:picMkLst>
            <pc:docMk/>
            <pc:sldMk cId="436779530" sldId="375"/>
            <ac:picMk id="3" creationId="{06C3745D-65AE-24B3-7179-713188180BA0}"/>
          </ac:picMkLst>
        </pc:picChg>
        <pc:picChg chg="del">
          <ac:chgData name="Tracy Willumsen" userId="S::tracywillumsen@gateshead.gov.uk::4fd40c23-caca-4664-a6b6-3167228c2cb6" providerId="AD" clId="Web-{75810302-CD3B-27DF-A14C-EAA40FB0D042}" dt="2024-04-10T07:30:11.776" v="209"/>
          <ac:picMkLst>
            <pc:docMk/>
            <pc:sldMk cId="436779530" sldId="375"/>
            <ac:picMk id="4" creationId="{07EA13D4-0381-F115-3EAC-C49A88C7C629}"/>
          </ac:picMkLst>
        </pc:picChg>
        <pc:picChg chg="del">
          <ac:chgData name="Tracy Willumsen" userId="S::tracywillumsen@gateshead.gov.uk::4fd40c23-caca-4664-a6b6-3167228c2cb6" providerId="AD" clId="Web-{75810302-CD3B-27DF-A14C-EAA40FB0D042}" dt="2024-04-10T07:30:11.229" v="208"/>
          <ac:picMkLst>
            <pc:docMk/>
            <pc:sldMk cId="436779530" sldId="375"/>
            <ac:picMk id="6" creationId="{90ECD09A-34FA-61BE-04B0-9845A619A434}"/>
          </ac:picMkLst>
        </pc:picChg>
        <pc:picChg chg="add mod ord">
          <ac:chgData name="Tracy Willumsen" userId="S::tracywillumsen@gateshead.gov.uk::4fd40c23-caca-4664-a6b6-3167228c2cb6" providerId="AD" clId="Web-{75810302-CD3B-27DF-A14C-EAA40FB0D042}" dt="2024-04-10T07:34:34.876" v="323" actId="1076"/>
          <ac:picMkLst>
            <pc:docMk/>
            <pc:sldMk cId="436779530" sldId="375"/>
            <ac:picMk id="8" creationId="{873A03AC-DD5F-2EE3-0658-6AD256E8BC94}"/>
          </ac:picMkLst>
        </pc:picChg>
        <pc:picChg chg="add mod">
          <ac:chgData name="Tracy Willumsen" userId="S::tracywillumsen@gateshead.gov.uk::4fd40c23-caca-4664-a6b6-3167228c2cb6" providerId="AD" clId="Web-{75810302-CD3B-27DF-A14C-EAA40FB0D042}" dt="2024-04-10T07:34:14.266" v="317" actId="1076"/>
          <ac:picMkLst>
            <pc:docMk/>
            <pc:sldMk cId="436779530" sldId="375"/>
            <ac:picMk id="10" creationId="{F6E1CDAC-B6F5-A79C-17A0-B0ECA4C3275F}"/>
          </ac:picMkLst>
        </pc:picChg>
        <pc:picChg chg="add mod ord">
          <ac:chgData name="Tracy Willumsen" userId="S::tracywillumsen@gateshead.gov.uk::4fd40c23-caca-4664-a6b6-3167228c2cb6" providerId="AD" clId="Web-{75810302-CD3B-27DF-A14C-EAA40FB0D042}" dt="2024-04-10T07:34:23.860" v="320" actId="1076"/>
          <ac:picMkLst>
            <pc:docMk/>
            <pc:sldMk cId="436779530" sldId="375"/>
            <ac:picMk id="11" creationId="{D6837488-B075-9FA7-E73A-AF9528381FA7}"/>
          </ac:picMkLst>
        </pc:picChg>
      </pc:sldChg>
    </pc:docChg>
  </pc:docChgLst>
  <pc:docChgLst>
    <pc:chgData name="Saidat Alli" userId="S::saidatalli@gateshead.gov.uk::830a1cd3-29b1-4d85-a501-7ca185ba6121" providerId="AD" clId="Web-{C79E877A-B38B-3581-A66F-63F648BF2CB1}"/>
    <pc:docChg chg="addSld modSld">
      <pc:chgData name="Saidat Alli" userId="S::saidatalli@gateshead.gov.uk::830a1cd3-29b1-4d85-a501-7ca185ba6121" providerId="AD" clId="Web-{C79E877A-B38B-3581-A66F-63F648BF2CB1}" dt="2024-04-05T11:15:21.852" v="106" actId="1076"/>
      <pc:docMkLst>
        <pc:docMk/>
      </pc:docMkLst>
      <pc:sldChg chg="delSp modSp">
        <pc:chgData name="Saidat Alli" userId="S::saidatalli@gateshead.gov.uk::830a1cd3-29b1-4d85-a501-7ca185ba6121" providerId="AD" clId="Web-{C79E877A-B38B-3581-A66F-63F648BF2CB1}" dt="2024-04-05T11:15:21.852" v="106" actId="1076"/>
        <pc:sldMkLst>
          <pc:docMk/>
          <pc:sldMk cId="397875943" sldId="365"/>
        </pc:sldMkLst>
        <pc:spChg chg="mod">
          <ac:chgData name="Saidat Alli" userId="S::saidatalli@gateshead.gov.uk::830a1cd3-29b1-4d85-a501-7ca185ba6121" providerId="AD" clId="Web-{C79E877A-B38B-3581-A66F-63F648BF2CB1}" dt="2024-04-05T11:15:17.383" v="105" actId="1076"/>
          <ac:spMkLst>
            <pc:docMk/>
            <pc:sldMk cId="397875943" sldId="365"/>
            <ac:spMk id="3" creationId="{D7810CC8-1244-FBE5-73EF-6F19F90A5CF0}"/>
          </ac:spMkLst>
        </pc:spChg>
        <pc:spChg chg="del">
          <ac:chgData name="Saidat Alli" userId="S::saidatalli@gateshead.gov.uk::830a1cd3-29b1-4d85-a501-7ca185ba6121" providerId="AD" clId="Web-{C79E877A-B38B-3581-A66F-63F648BF2CB1}" dt="2024-04-05T11:05:09.311" v="12"/>
          <ac:spMkLst>
            <pc:docMk/>
            <pc:sldMk cId="397875943" sldId="365"/>
            <ac:spMk id="6" creationId="{466DF149-9B87-86BC-F828-B0E9EF52CCB1}"/>
          </ac:spMkLst>
        </pc:spChg>
        <pc:spChg chg="mod">
          <ac:chgData name="Saidat Alli" userId="S::saidatalli@gateshead.gov.uk::830a1cd3-29b1-4d85-a501-7ca185ba6121" providerId="AD" clId="Web-{C79E877A-B38B-3581-A66F-63F648BF2CB1}" dt="2024-04-05T11:15:21.852" v="106" actId="1076"/>
          <ac:spMkLst>
            <pc:docMk/>
            <pc:sldMk cId="397875943" sldId="365"/>
            <ac:spMk id="14" creationId="{D5AA4E39-3E88-07A4-1E1D-27A9C82416BD}"/>
          </ac:spMkLst>
        </pc:spChg>
      </pc:sldChg>
      <pc:sldChg chg="addSp delSp modSp add replId">
        <pc:chgData name="Saidat Alli" userId="S::saidatalli@gateshead.gov.uk::830a1cd3-29b1-4d85-a501-7ca185ba6121" providerId="AD" clId="Web-{C79E877A-B38B-3581-A66F-63F648BF2CB1}" dt="2024-04-05T11:13:38.455" v="89" actId="1076"/>
        <pc:sldMkLst>
          <pc:docMk/>
          <pc:sldMk cId="2231792585" sldId="370"/>
        </pc:sldMkLst>
        <pc:spChg chg="del">
          <ac:chgData name="Saidat Alli" userId="S::saidatalli@gateshead.gov.uk::830a1cd3-29b1-4d85-a501-7ca185ba6121" providerId="AD" clId="Web-{C79E877A-B38B-3581-A66F-63F648BF2CB1}" dt="2024-04-05T11:08:28.090" v="73"/>
          <ac:spMkLst>
            <pc:docMk/>
            <pc:sldMk cId="2231792585" sldId="370"/>
            <ac:spMk id="3" creationId="{D7810CC8-1244-FBE5-73EF-6F19F90A5CF0}"/>
          </ac:spMkLst>
        </pc:spChg>
        <pc:spChg chg="del">
          <ac:chgData name="Saidat Alli" userId="S::saidatalli@gateshead.gov.uk::830a1cd3-29b1-4d85-a501-7ca185ba6121" providerId="AD" clId="Web-{C79E877A-B38B-3581-A66F-63F648BF2CB1}" dt="2024-04-05T11:08:18.840" v="69"/>
          <ac:spMkLst>
            <pc:docMk/>
            <pc:sldMk cId="2231792585" sldId="370"/>
            <ac:spMk id="4" creationId="{9CEBC2A7-3EBB-4DAE-982F-51757A50CB72}"/>
          </ac:spMkLst>
        </pc:spChg>
        <pc:spChg chg="add del mod">
          <ac:chgData name="Saidat Alli" userId="S::saidatalli@gateshead.gov.uk::830a1cd3-29b1-4d85-a501-7ca185ba6121" providerId="AD" clId="Web-{C79E877A-B38B-3581-A66F-63F648BF2CB1}" dt="2024-04-05T11:08:20.465" v="70"/>
          <ac:spMkLst>
            <pc:docMk/>
            <pc:sldMk cId="2231792585" sldId="370"/>
            <ac:spMk id="5" creationId="{81AB1606-DD69-1540-89B0-A1CFEC612312}"/>
          </ac:spMkLst>
        </pc:spChg>
        <pc:spChg chg="add del mod">
          <ac:chgData name="Saidat Alli" userId="S::saidatalli@gateshead.gov.uk::830a1cd3-29b1-4d85-a501-7ca185ba6121" providerId="AD" clId="Web-{C79E877A-B38B-3581-A66F-63F648BF2CB1}" dt="2024-04-05T11:11:44.166" v="74"/>
          <ac:spMkLst>
            <pc:docMk/>
            <pc:sldMk cId="2231792585" sldId="370"/>
            <ac:spMk id="8" creationId="{EBCB92FC-EAD9-4BB3-965B-11522CD4E3FE}"/>
          </ac:spMkLst>
        </pc:spChg>
        <pc:spChg chg="del mod">
          <ac:chgData name="Saidat Alli" userId="S::saidatalli@gateshead.gov.uk::830a1cd3-29b1-4d85-a501-7ca185ba6121" providerId="AD" clId="Web-{C79E877A-B38B-3581-A66F-63F648BF2CB1}" dt="2024-04-05T11:13:29.985" v="86"/>
          <ac:spMkLst>
            <pc:docMk/>
            <pc:sldMk cId="2231792585" sldId="370"/>
            <ac:spMk id="14" creationId="{D5AA4E39-3E88-07A4-1E1D-27A9C82416BD}"/>
          </ac:spMkLst>
        </pc:spChg>
        <pc:picChg chg="add mod">
          <ac:chgData name="Saidat Alli" userId="S::saidatalli@gateshead.gov.uk::830a1cd3-29b1-4d85-a501-7ca185ba6121" providerId="AD" clId="Web-{C79E877A-B38B-3581-A66F-63F648BF2CB1}" dt="2024-04-05T11:13:38.455" v="89" actId="1076"/>
          <ac:picMkLst>
            <pc:docMk/>
            <pc:sldMk cId="2231792585" sldId="370"/>
            <ac:picMk id="10" creationId="{27308561-091C-2412-F26D-C43CC8406799}"/>
          </ac:picMkLst>
        </pc:picChg>
        <pc:cxnChg chg="del">
          <ac:chgData name="Saidat Alli" userId="S::saidatalli@gateshead.gov.uk::830a1cd3-29b1-4d85-a501-7ca185ba6121" providerId="AD" clId="Web-{C79E877A-B38B-3581-A66F-63F648BF2CB1}" dt="2024-04-05T11:08:21.293" v="71"/>
          <ac:cxnSpMkLst>
            <pc:docMk/>
            <pc:sldMk cId="2231792585" sldId="370"/>
            <ac:cxnSpMk id="9" creationId="{D45DBAA1-EC91-488A-9011-FC0739990F64}"/>
          </ac:cxnSpMkLst>
        </pc:cxnChg>
      </pc:sldChg>
      <pc:sldChg chg="addSp delSp modSp add replId">
        <pc:chgData name="Saidat Alli" userId="S::saidatalli@gateshead.gov.uk::830a1cd3-29b1-4d85-a501-7ca185ba6121" providerId="AD" clId="Web-{C79E877A-B38B-3581-A66F-63F648BF2CB1}" dt="2024-04-05T11:13:19.735" v="85" actId="14100"/>
        <pc:sldMkLst>
          <pc:docMk/>
          <pc:sldMk cId="2549418826" sldId="371"/>
        </pc:sldMkLst>
        <pc:spChg chg="del mod">
          <ac:chgData name="Saidat Alli" userId="S::saidatalli@gateshead.gov.uk::830a1cd3-29b1-4d85-a501-7ca185ba6121" providerId="AD" clId="Web-{C79E877A-B38B-3581-A66F-63F648BF2CB1}" dt="2024-04-05T11:13:04.765" v="82"/>
          <ac:spMkLst>
            <pc:docMk/>
            <pc:sldMk cId="2549418826" sldId="371"/>
            <ac:spMk id="14" creationId="{D5AA4E39-3E88-07A4-1E1D-27A9C82416BD}"/>
          </ac:spMkLst>
        </pc:spChg>
        <pc:picChg chg="add mod">
          <ac:chgData name="Saidat Alli" userId="S::saidatalli@gateshead.gov.uk::830a1cd3-29b1-4d85-a501-7ca185ba6121" providerId="AD" clId="Web-{C79E877A-B38B-3581-A66F-63F648BF2CB1}" dt="2024-04-05T11:13:19.735" v="85" actId="14100"/>
          <ac:picMkLst>
            <pc:docMk/>
            <pc:sldMk cId="2549418826" sldId="371"/>
            <ac:picMk id="2" creationId="{1425FFAF-471D-815F-3076-B63FA887E069}"/>
          </ac:picMkLst>
        </pc:picChg>
        <pc:picChg chg="del">
          <ac:chgData name="Saidat Alli" userId="S::saidatalli@gateshead.gov.uk::830a1cd3-29b1-4d85-a501-7ca185ba6121" providerId="AD" clId="Web-{C79E877A-B38B-3581-A66F-63F648BF2CB1}" dt="2024-04-05T11:12:49.795" v="78"/>
          <ac:picMkLst>
            <pc:docMk/>
            <pc:sldMk cId="2549418826" sldId="371"/>
            <ac:picMk id="10" creationId="{27308561-091C-2412-F26D-C43CC8406799}"/>
          </ac:picMkLst>
        </pc:picChg>
      </pc:sldChg>
    </pc:docChg>
  </pc:docChgLst>
  <pc:docChgLst>
    <pc:chgData name="Carol Thirlwell" userId="S::carolthirlwell@gateshead.gov.uk::1902a6df-aa00-4fd8-82af-471a345ebdc9" providerId="AD" clId="Web-{7DD33091-AF07-33F1-3AAC-55C8E933A44C}"/>
    <pc:docChg chg="addSld modSld">
      <pc:chgData name="Carol Thirlwell" userId="S::carolthirlwell@gateshead.gov.uk::1902a6df-aa00-4fd8-82af-471a345ebdc9" providerId="AD" clId="Web-{7DD33091-AF07-33F1-3AAC-55C8E933A44C}" dt="2024-04-03T13:46:08.443" v="92" actId="20577"/>
      <pc:docMkLst>
        <pc:docMk/>
      </pc:docMkLst>
      <pc:sldChg chg="addSp modSp">
        <pc:chgData name="Carol Thirlwell" userId="S::carolthirlwell@gateshead.gov.uk::1902a6df-aa00-4fd8-82af-471a345ebdc9" providerId="AD" clId="Web-{7DD33091-AF07-33F1-3AAC-55C8E933A44C}" dt="2024-04-03T13:46:08.443" v="92" actId="20577"/>
        <pc:sldMkLst>
          <pc:docMk/>
          <pc:sldMk cId="3553568196" sldId="325"/>
        </pc:sldMkLst>
        <pc:spChg chg="add mod">
          <ac:chgData name="Carol Thirlwell" userId="S::carolthirlwell@gateshead.gov.uk::1902a6df-aa00-4fd8-82af-471a345ebdc9" providerId="AD" clId="Web-{7DD33091-AF07-33F1-3AAC-55C8E933A44C}" dt="2024-04-03T13:46:08.443" v="92" actId="20577"/>
          <ac:spMkLst>
            <pc:docMk/>
            <pc:sldMk cId="3553568196" sldId="325"/>
            <ac:spMk id="2" creationId="{738B88EE-52FB-1402-E3AF-7B2B030DC968}"/>
          </ac:spMkLst>
        </pc:spChg>
        <pc:spChg chg="mod">
          <ac:chgData name="Carol Thirlwell" userId="S::carolthirlwell@gateshead.gov.uk::1902a6df-aa00-4fd8-82af-471a345ebdc9" providerId="AD" clId="Web-{7DD33091-AF07-33F1-3AAC-55C8E933A44C}" dt="2024-04-03T13:42:47.642" v="7" actId="20577"/>
          <ac:spMkLst>
            <pc:docMk/>
            <pc:sldMk cId="3553568196" sldId="325"/>
            <ac:spMk id="8" creationId="{66C61E19-6720-5B5B-873C-1A45E6B40A73}"/>
          </ac:spMkLst>
        </pc:spChg>
      </pc:sldChg>
      <pc:sldChg chg="add replId">
        <pc:chgData name="Carol Thirlwell" userId="S::carolthirlwell@gateshead.gov.uk::1902a6df-aa00-4fd8-82af-471a345ebdc9" providerId="AD" clId="Web-{7DD33091-AF07-33F1-3AAC-55C8E933A44C}" dt="2024-04-03T13:42:39.767" v="0"/>
        <pc:sldMkLst>
          <pc:docMk/>
          <pc:sldMk cId="2760690490" sldId="368"/>
        </pc:sldMkLst>
      </pc:sldChg>
    </pc:docChg>
  </pc:docChgLst>
  <pc:docChgLst>
    <pc:chgData name="Carol Thirlwell" userId="1902a6df-aa00-4fd8-82af-471a345ebdc9" providerId="ADAL" clId="{861E8712-347B-49B8-AD8D-6FC01ABCEE0D}"/>
    <pc:docChg chg="custSel addSld delSld modSld sldOrd">
      <pc:chgData name="Carol Thirlwell" userId="1902a6df-aa00-4fd8-82af-471a345ebdc9" providerId="ADAL" clId="{861E8712-347B-49B8-AD8D-6FC01ABCEE0D}" dt="2024-04-10T13:19:04.497" v="119" actId="2696"/>
      <pc:docMkLst>
        <pc:docMk/>
      </pc:docMkLst>
      <pc:sldChg chg="modSp mod">
        <pc:chgData name="Carol Thirlwell" userId="1902a6df-aa00-4fd8-82af-471a345ebdc9" providerId="ADAL" clId="{861E8712-347B-49B8-AD8D-6FC01ABCEE0D}" dt="2024-04-09T13:11:30.088" v="84" actId="20577"/>
        <pc:sldMkLst>
          <pc:docMk/>
          <pc:sldMk cId="296716501" sldId="329"/>
        </pc:sldMkLst>
        <pc:spChg chg="mod">
          <ac:chgData name="Carol Thirlwell" userId="1902a6df-aa00-4fd8-82af-471a345ebdc9" providerId="ADAL" clId="{861E8712-347B-49B8-AD8D-6FC01ABCEE0D}" dt="2024-04-09T13:11:30.088" v="84" actId="20577"/>
          <ac:spMkLst>
            <pc:docMk/>
            <pc:sldMk cId="296716501" sldId="329"/>
            <ac:spMk id="5" creationId="{17EFE0BA-0880-8164-E98D-C78F13F911CE}"/>
          </ac:spMkLst>
        </pc:spChg>
      </pc:sldChg>
      <pc:sldChg chg="delSp modSp del mod ord">
        <pc:chgData name="Carol Thirlwell" userId="1902a6df-aa00-4fd8-82af-471a345ebdc9" providerId="ADAL" clId="{861E8712-347B-49B8-AD8D-6FC01ABCEE0D}" dt="2024-04-09T13:08:43.491" v="65" actId="2696"/>
        <pc:sldMkLst>
          <pc:docMk/>
          <pc:sldMk cId="2823120958" sldId="330"/>
        </pc:sldMkLst>
        <pc:spChg chg="del mod">
          <ac:chgData name="Carol Thirlwell" userId="1902a6df-aa00-4fd8-82af-471a345ebdc9" providerId="ADAL" clId="{861E8712-347B-49B8-AD8D-6FC01ABCEE0D}" dt="2024-04-09T13:08:39.846" v="64" actId="21"/>
          <ac:spMkLst>
            <pc:docMk/>
            <pc:sldMk cId="2823120958" sldId="330"/>
            <ac:spMk id="3" creationId="{7AF84A05-065A-47AE-B8B8-F6CCAF357AE9}"/>
          </ac:spMkLst>
        </pc:spChg>
      </pc:sldChg>
      <pc:sldChg chg="del">
        <pc:chgData name="Carol Thirlwell" userId="1902a6df-aa00-4fd8-82af-471a345ebdc9" providerId="ADAL" clId="{861E8712-347B-49B8-AD8D-6FC01ABCEE0D}" dt="2024-04-09T13:12:04.669" v="104" actId="2696"/>
        <pc:sldMkLst>
          <pc:docMk/>
          <pc:sldMk cId="3641527720" sldId="331"/>
        </pc:sldMkLst>
      </pc:sldChg>
      <pc:sldChg chg="del ord">
        <pc:chgData name="Carol Thirlwell" userId="1902a6df-aa00-4fd8-82af-471a345ebdc9" providerId="ADAL" clId="{861E8712-347B-49B8-AD8D-6FC01ABCEE0D}" dt="2024-04-10T13:19:04.497" v="119" actId="2696"/>
        <pc:sldMkLst>
          <pc:docMk/>
          <pc:sldMk cId="1756896303" sldId="364"/>
        </pc:sldMkLst>
      </pc:sldChg>
      <pc:sldChg chg="del">
        <pc:chgData name="Carol Thirlwell" userId="1902a6df-aa00-4fd8-82af-471a345ebdc9" providerId="ADAL" clId="{861E8712-347B-49B8-AD8D-6FC01ABCEE0D}" dt="2024-04-09T13:09:24.933" v="74" actId="2696"/>
        <pc:sldMkLst>
          <pc:docMk/>
          <pc:sldMk cId="1406473129" sldId="366"/>
        </pc:sldMkLst>
      </pc:sldChg>
      <pc:sldChg chg="ord">
        <pc:chgData name="Carol Thirlwell" userId="1902a6df-aa00-4fd8-82af-471a345ebdc9" providerId="ADAL" clId="{861E8712-347B-49B8-AD8D-6FC01ABCEE0D}" dt="2024-04-09T13:06:51.818" v="17"/>
        <pc:sldMkLst>
          <pc:docMk/>
          <pc:sldMk cId="2231792585" sldId="370"/>
        </pc:sldMkLst>
      </pc:sldChg>
      <pc:sldChg chg="ord">
        <pc:chgData name="Carol Thirlwell" userId="1902a6df-aa00-4fd8-82af-471a345ebdc9" providerId="ADAL" clId="{861E8712-347B-49B8-AD8D-6FC01ABCEE0D}" dt="2024-04-09T13:06:53.082" v="19"/>
        <pc:sldMkLst>
          <pc:docMk/>
          <pc:sldMk cId="2549418826" sldId="371"/>
        </pc:sldMkLst>
      </pc:sldChg>
      <pc:sldChg chg="modSp add mod">
        <pc:chgData name="Carol Thirlwell" userId="1902a6df-aa00-4fd8-82af-471a345ebdc9" providerId="ADAL" clId="{861E8712-347B-49B8-AD8D-6FC01ABCEE0D}" dt="2024-04-09T13:11:59.352" v="103" actId="20577"/>
        <pc:sldMkLst>
          <pc:docMk/>
          <pc:sldMk cId="597112028" sldId="373"/>
        </pc:sldMkLst>
        <pc:spChg chg="mod">
          <ac:chgData name="Carol Thirlwell" userId="1902a6df-aa00-4fd8-82af-471a345ebdc9" providerId="ADAL" clId="{861E8712-347B-49B8-AD8D-6FC01ABCEE0D}" dt="2024-04-09T13:11:00.724" v="79" actId="20577"/>
          <ac:spMkLst>
            <pc:docMk/>
            <pc:sldMk cId="597112028" sldId="373"/>
            <ac:spMk id="3" creationId="{F49AF976-D7C5-4C53-8DC5-332DAF3CA5F1}"/>
          </ac:spMkLst>
        </pc:spChg>
        <pc:spChg chg="mod">
          <ac:chgData name="Carol Thirlwell" userId="1902a6df-aa00-4fd8-82af-471a345ebdc9" providerId="ADAL" clId="{861E8712-347B-49B8-AD8D-6FC01ABCEE0D}" dt="2024-04-09T13:11:59.352" v="103" actId="20577"/>
          <ac:spMkLst>
            <pc:docMk/>
            <pc:sldMk cId="597112028" sldId="373"/>
            <ac:spMk id="5" creationId="{493BA3ED-3E15-BB22-9FAD-BA7EA4FB38ED}"/>
          </ac:spMkLst>
        </pc:spChg>
      </pc:sldChg>
      <pc:sldChg chg="ord">
        <pc:chgData name="Carol Thirlwell" userId="1902a6df-aa00-4fd8-82af-471a345ebdc9" providerId="ADAL" clId="{861E8712-347B-49B8-AD8D-6FC01ABCEE0D}" dt="2024-04-10T13:18:55.512" v="118"/>
        <pc:sldMkLst>
          <pc:docMk/>
          <pc:sldMk cId="2271668544" sldId="374"/>
        </pc:sldMkLst>
      </pc:sldChg>
      <pc:sldChg chg="ord">
        <pc:chgData name="Carol Thirlwell" userId="1902a6df-aa00-4fd8-82af-471a345ebdc9" providerId="ADAL" clId="{861E8712-347B-49B8-AD8D-6FC01ABCEE0D}" dt="2024-04-10T13:18:34.801" v="110"/>
        <pc:sldMkLst>
          <pc:docMk/>
          <pc:sldMk cId="2987619574" sldId="376"/>
        </pc:sldMkLst>
      </pc:sldChg>
    </pc:docChg>
  </pc:docChgLst>
  <pc:docChgLst>
    <pc:chgData name="Gemma Grist" userId="S::gemmagrist@gateshead.gov.uk::983a242b-c516-4edb-b9ea-54d39e623edc" providerId="AD" clId="Web-{6AB6B405-B3D8-F104-128F-B1AEA6365EC2}"/>
    <pc:docChg chg="addSld modSld">
      <pc:chgData name="Gemma Grist" userId="S::gemmagrist@gateshead.gov.uk::983a242b-c516-4edb-b9ea-54d39e623edc" providerId="AD" clId="Web-{6AB6B405-B3D8-F104-128F-B1AEA6365EC2}" dt="2024-04-08T13:47:01.070" v="127" actId="1076"/>
      <pc:docMkLst>
        <pc:docMk/>
      </pc:docMkLst>
      <pc:sldChg chg="modSp">
        <pc:chgData name="Gemma Grist" userId="S::gemmagrist@gateshead.gov.uk::983a242b-c516-4edb-b9ea-54d39e623edc" providerId="AD" clId="Web-{6AB6B405-B3D8-F104-128F-B1AEA6365EC2}" dt="2024-04-08T13:39:37.744" v="40" actId="20577"/>
        <pc:sldMkLst>
          <pc:docMk/>
          <pc:sldMk cId="296716501" sldId="329"/>
        </pc:sldMkLst>
        <pc:spChg chg="mod">
          <ac:chgData name="Gemma Grist" userId="S::gemmagrist@gateshead.gov.uk::983a242b-c516-4edb-b9ea-54d39e623edc" providerId="AD" clId="Web-{6AB6B405-B3D8-F104-128F-B1AEA6365EC2}" dt="2024-04-08T13:39:37.744" v="40" actId="20577"/>
          <ac:spMkLst>
            <pc:docMk/>
            <pc:sldMk cId="296716501" sldId="329"/>
            <ac:spMk id="5" creationId="{17EFE0BA-0880-8164-E98D-C78F13F911CE}"/>
          </ac:spMkLst>
        </pc:spChg>
      </pc:sldChg>
      <pc:sldChg chg="delSp">
        <pc:chgData name="Gemma Grist" userId="S::gemmagrist@gateshead.gov.uk::983a242b-c516-4edb-b9ea-54d39e623edc" providerId="AD" clId="Web-{6AB6B405-B3D8-F104-128F-B1AEA6365EC2}" dt="2024-04-08T13:45:14.844" v="74"/>
        <pc:sldMkLst>
          <pc:docMk/>
          <pc:sldMk cId="3183771995" sldId="369"/>
        </pc:sldMkLst>
        <pc:spChg chg="del">
          <ac:chgData name="Gemma Grist" userId="S::gemmagrist@gateshead.gov.uk::983a242b-c516-4edb-b9ea-54d39e623edc" providerId="AD" clId="Web-{6AB6B405-B3D8-F104-128F-B1AEA6365EC2}" dt="2024-04-08T13:40:11.793" v="46"/>
          <ac:spMkLst>
            <pc:docMk/>
            <pc:sldMk cId="3183771995" sldId="369"/>
            <ac:spMk id="6" creationId="{CF2C1EAE-DFF6-94A7-A3BF-CCE47518C70D}"/>
          </ac:spMkLst>
        </pc:spChg>
        <pc:spChg chg="del">
          <ac:chgData name="Gemma Grist" userId="S::gemmagrist@gateshead.gov.uk::983a242b-c516-4edb-b9ea-54d39e623edc" providerId="AD" clId="Web-{6AB6B405-B3D8-F104-128F-B1AEA6365EC2}" dt="2024-04-08T13:45:14.844" v="74"/>
          <ac:spMkLst>
            <pc:docMk/>
            <pc:sldMk cId="3183771995" sldId="369"/>
            <ac:spMk id="14" creationId="{CAD8D789-FF20-4BBF-06A3-746CB20554AA}"/>
          </ac:spMkLst>
        </pc:spChg>
      </pc:sldChg>
      <pc:sldChg chg="addSp delSp modSp new">
        <pc:chgData name="Gemma Grist" userId="S::gemmagrist@gateshead.gov.uk::983a242b-c516-4edb-b9ea-54d39e623edc" providerId="AD" clId="Web-{6AB6B405-B3D8-F104-128F-B1AEA6365EC2}" dt="2024-04-08T13:47:01.070" v="127" actId="1076"/>
        <pc:sldMkLst>
          <pc:docMk/>
          <pc:sldMk cId="2945658966" sldId="372"/>
        </pc:sldMkLst>
        <pc:spChg chg="del">
          <ac:chgData name="Gemma Grist" userId="S::gemmagrist@gateshead.gov.uk::983a242b-c516-4edb-b9ea-54d39e623edc" providerId="AD" clId="Web-{6AB6B405-B3D8-F104-128F-B1AEA6365EC2}" dt="2024-04-08T13:39:52.979" v="42"/>
          <ac:spMkLst>
            <pc:docMk/>
            <pc:sldMk cId="2945658966" sldId="372"/>
            <ac:spMk id="2" creationId="{E0296408-E574-9B63-6011-24E798B6D40E}"/>
          </ac:spMkLst>
        </pc:spChg>
        <pc:spChg chg="del">
          <ac:chgData name="Gemma Grist" userId="S::gemmagrist@gateshead.gov.uk::983a242b-c516-4edb-b9ea-54d39e623edc" providerId="AD" clId="Web-{6AB6B405-B3D8-F104-128F-B1AEA6365EC2}" dt="2024-04-08T13:39:55.370" v="43"/>
          <ac:spMkLst>
            <pc:docMk/>
            <pc:sldMk cId="2945658966" sldId="372"/>
            <ac:spMk id="3" creationId="{E3DE3AE7-EBD1-C4D1-B6AE-9340137A8AD3}"/>
          </ac:spMkLst>
        </pc:spChg>
        <pc:spChg chg="add mod">
          <ac:chgData name="Gemma Grist" userId="S::gemmagrist@gateshead.gov.uk::983a242b-c516-4edb-b9ea-54d39e623edc" providerId="AD" clId="Web-{6AB6B405-B3D8-F104-128F-B1AEA6365EC2}" dt="2024-04-08T13:39:58.073" v="44"/>
          <ac:spMkLst>
            <pc:docMk/>
            <pc:sldMk cId="2945658966" sldId="372"/>
            <ac:spMk id="5" creationId="{50646DD4-10F0-6065-C10A-160BB0A06493}"/>
          </ac:spMkLst>
        </pc:spChg>
        <pc:spChg chg="add mod">
          <ac:chgData name="Gemma Grist" userId="S::gemmagrist@gateshead.gov.uk::983a242b-c516-4edb-b9ea-54d39e623edc" providerId="AD" clId="Web-{6AB6B405-B3D8-F104-128F-B1AEA6365EC2}" dt="2024-04-08T13:46:43.178" v="121" actId="14100"/>
          <ac:spMkLst>
            <pc:docMk/>
            <pc:sldMk cId="2945658966" sldId="372"/>
            <ac:spMk id="9" creationId="{980C34A9-22C0-EA63-DE5A-CAC647B64F55}"/>
          </ac:spMkLst>
        </pc:spChg>
        <pc:spChg chg="add mod">
          <ac:chgData name="Gemma Grist" userId="S::gemmagrist@gateshead.gov.uk::983a242b-c516-4edb-b9ea-54d39e623edc" providerId="AD" clId="Web-{6AB6B405-B3D8-F104-128F-B1AEA6365EC2}" dt="2024-04-08T13:46:39.318" v="120" actId="1076"/>
          <ac:spMkLst>
            <pc:docMk/>
            <pc:sldMk cId="2945658966" sldId="372"/>
            <ac:spMk id="13" creationId="{67D6BC88-3D08-0291-B9BE-5CDC053EEE70}"/>
          </ac:spMkLst>
        </pc:spChg>
        <pc:picChg chg="add">
          <ac:chgData name="Gemma Grist" userId="S::gemmagrist@gateshead.gov.uk::983a242b-c516-4edb-b9ea-54d39e623edc" providerId="AD" clId="Web-{6AB6B405-B3D8-F104-128F-B1AEA6365EC2}" dt="2024-04-08T13:40:05.136" v="45"/>
          <ac:picMkLst>
            <pc:docMk/>
            <pc:sldMk cId="2945658966" sldId="372"/>
            <ac:picMk id="7" creationId="{C6CED496-BB25-39EE-9569-8224F32A04ED}"/>
          </ac:picMkLst>
        </pc:picChg>
        <pc:picChg chg="add mod">
          <ac:chgData name="Gemma Grist" userId="S::gemmagrist@gateshead.gov.uk::983a242b-c516-4edb-b9ea-54d39e623edc" providerId="AD" clId="Web-{6AB6B405-B3D8-F104-128F-B1AEA6365EC2}" dt="2024-04-08T13:47:01.070" v="127" actId="1076"/>
          <ac:picMkLst>
            <pc:docMk/>
            <pc:sldMk cId="2945658966" sldId="372"/>
            <ac:picMk id="10" creationId="{EEE568B3-434C-0FF1-965B-AA9F9F877615}"/>
          </ac:picMkLst>
        </pc:picChg>
        <pc:picChg chg="add mod ord">
          <ac:chgData name="Gemma Grist" userId="S::gemmagrist@gateshead.gov.uk::983a242b-c516-4edb-b9ea-54d39e623edc" providerId="AD" clId="Web-{6AB6B405-B3D8-F104-128F-B1AEA6365EC2}" dt="2024-04-08T13:46:56.523" v="125" actId="1076"/>
          <ac:picMkLst>
            <pc:docMk/>
            <pc:sldMk cId="2945658966" sldId="372"/>
            <ac:picMk id="11" creationId="{C30349D7-4DA3-3F6A-9861-29773EBF8364}"/>
          </ac:picMkLst>
        </pc:picChg>
      </pc:sldChg>
    </pc:docChg>
  </pc:docChgLst>
  <pc:docChgLst>
    <pc:chgData name="Carol Thirlwell" userId="S::carolthirlwell@gateshead.gov.uk::1902a6df-aa00-4fd8-82af-471a345ebdc9" providerId="AD" clId="Web-{4D6E321A-2B27-F32A-D5B4-286376AD804C}"/>
    <pc:docChg chg="modSld">
      <pc:chgData name="Carol Thirlwell" userId="S::carolthirlwell@gateshead.gov.uk::1902a6df-aa00-4fd8-82af-471a345ebdc9" providerId="AD" clId="Web-{4D6E321A-2B27-F32A-D5B4-286376AD804C}" dt="2024-04-09T15:06:38.450" v="10" actId="20577"/>
      <pc:docMkLst>
        <pc:docMk/>
      </pc:docMkLst>
      <pc:sldChg chg="modSp">
        <pc:chgData name="Carol Thirlwell" userId="S::carolthirlwell@gateshead.gov.uk::1902a6df-aa00-4fd8-82af-471a345ebdc9" providerId="AD" clId="Web-{4D6E321A-2B27-F32A-D5B4-286376AD804C}" dt="2024-04-09T15:06:38.450" v="10" actId="20577"/>
        <pc:sldMkLst>
          <pc:docMk/>
          <pc:sldMk cId="296716501" sldId="329"/>
        </pc:sldMkLst>
        <pc:spChg chg="mod">
          <ac:chgData name="Carol Thirlwell" userId="S::carolthirlwell@gateshead.gov.uk::1902a6df-aa00-4fd8-82af-471a345ebdc9" providerId="AD" clId="Web-{4D6E321A-2B27-F32A-D5B4-286376AD804C}" dt="2024-04-09T15:06:38.450" v="10" actId="20577"/>
          <ac:spMkLst>
            <pc:docMk/>
            <pc:sldMk cId="296716501" sldId="329"/>
            <ac:spMk id="5" creationId="{17EFE0BA-0880-8164-E98D-C78F13F911CE}"/>
          </ac:spMkLst>
        </pc:spChg>
      </pc:sldChg>
    </pc:docChg>
  </pc:docChgLst>
  <pc:docChgLst>
    <pc:chgData name="David Bloomfield" userId="S::davidbloomfield@gateshead.gov.uk::f85d9f93-eee3-45fe-a5e5-e020bcb89123" providerId="AD" clId="Web-{1C75A856-7063-E4F7-6133-E548A3DE1E49}"/>
    <pc:docChg chg="addSld modSld">
      <pc:chgData name="David Bloomfield" userId="S::davidbloomfield@gateshead.gov.uk::f85d9f93-eee3-45fe-a5e5-e020bcb89123" providerId="AD" clId="Web-{1C75A856-7063-E4F7-6133-E548A3DE1E49}" dt="2024-04-10T13:22:56.484" v="113" actId="20577"/>
      <pc:docMkLst>
        <pc:docMk/>
      </pc:docMkLst>
      <pc:sldChg chg="addSp modSp">
        <pc:chgData name="David Bloomfield" userId="S::davidbloomfield@gateshead.gov.uk::f85d9f93-eee3-45fe-a5e5-e020bcb89123" providerId="AD" clId="Web-{1C75A856-7063-E4F7-6133-E548A3DE1E49}" dt="2024-04-10T12:45:16.648" v="9" actId="20577"/>
        <pc:sldMkLst>
          <pc:docMk/>
          <pc:sldMk cId="1756896303" sldId="364"/>
        </pc:sldMkLst>
        <pc:spChg chg="add mod">
          <ac:chgData name="David Bloomfield" userId="S::davidbloomfield@gateshead.gov.uk::f85d9f93-eee3-45fe-a5e5-e020bcb89123" providerId="AD" clId="Web-{1C75A856-7063-E4F7-6133-E548A3DE1E49}" dt="2024-04-10T12:45:16.648" v="9" actId="20577"/>
          <ac:spMkLst>
            <pc:docMk/>
            <pc:sldMk cId="1756896303" sldId="364"/>
            <ac:spMk id="2" creationId="{C1A0EB34-025E-95F2-9BB0-B0BBCBE70324}"/>
          </ac:spMkLst>
        </pc:spChg>
      </pc:sldChg>
      <pc:sldChg chg="addSp delSp modSp add">
        <pc:chgData name="David Bloomfield" userId="S::davidbloomfield@gateshead.gov.uk::f85d9f93-eee3-45fe-a5e5-e020bcb89123" providerId="AD" clId="Web-{1C75A856-7063-E4F7-6133-E548A3DE1E49}" dt="2024-04-10T13:22:56.484" v="113" actId="20577"/>
        <pc:sldMkLst>
          <pc:docMk/>
          <pc:sldMk cId="2987619574" sldId="376"/>
        </pc:sldMkLst>
        <pc:spChg chg="mod">
          <ac:chgData name="David Bloomfield" userId="S::davidbloomfield@gateshead.gov.uk::f85d9f93-eee3-45fe-a5e5-e020bcb89123" providerId="AD" clId="Web-{1C75A856-7063-E4F7-6133-E548A3DE1E49}" dt="2024-04-10T13:16:18.534" v="37" actId="1076"/>
          <ac:spMkLst>
            <pc:docMk/>
            <pc:sldMk cId="2987619574" sldId="376"/>
            <ac:spMk id="2" creationId="{380FB093-191F-09DE-13AC-FEAFEE36BA68}"/>
          </ac:spMkLst>
        </pc:spChg>
        <pc:spChg chg="add mod">
          <ac:chgData name="David Bloomfield" userId="S::davidbloomfield@gateshead.gov.uk::f85d9f93-eee3-45fe-a5e5-e020bcb89123" providerId="AD" clId="Web-{1C75A856-7063-E4F7-6133-E548A3DE1E49}" dt="2024-04-10T13:21:28.337" v="110" actId="20577"/>
          <ac:spMkLst>
            <pc:docMk/>
            <pc:sldMk cId="2987619574" sldId="376"/>
            <ac:spMk id="5" creationId="{468FFB54-D75D-F9DE-0F89-3CF8767E5D87}"/>
          </ac:spMkLst>
        </pc:spChg>
        <pc:spChg chg="mod">
          <ac:chgData name="David Bloomfield" userId="S::davidbloomfield@gateshead.gov.uk::f85d9f93-eee3-45fe-a5e5-e020bcb89123" providerId="AD" clId="Web-{1C75A856-7063-E4F7-6133-E548A3DE1E49}" dt="2024-04-10T13:16:18.502" v="32" actId="1076"/>
          <ac:spMkLst>
            <pc:docMk/>
            <pc:sldMk cId="2987619574" sldId="376"/>
            <ac:spMk id="9" creationId="{0CB393CD-234F-A50A-4CA1-04071EEB5DB9}"/>
          </ac:spMkLst>
        </pc:spChg>
        <pc:spChg chg="mod">
          <ac:chgData name="David Bloomfield" userId="S::davidbloomfield@gateshead.gov.uk::f85d9f93-eee3-45fe-a5e5-e020bcb89123" providerId="AD" clId="Web-{1C75A856-7063-E4F7-6133-E548A3DE1E49}" dt="2024-04-10T13:16:18.502" v="33" actId="1076"/>
          <ac:spMkLst>
            <pc:docMk/>
            <pc:sldMk cId="2987619574" sldId="376"/>
            <ac:spMk id="10" creationId="{B3FAEA0C-5F8A-8099-99E1-C69FA1354BC0}"/>
          </ac:spMkLst>
        </pc:spChg>
        <pc:spChg chg="mod">
          <ac:chgData name="David Bloomfield" userId="S::davidbloomfield@gateshead.gov.uk::f85d9f93-eee3-45fe-a5e5-e020bcb89123" providerId="AD" clId="Web-{1C75A856-7063-E4F7-6133-E548A3DE1E49}" dt="2024-04-10T13:16:18.518" v="34" actId="1076"/>
          <ac:spMkLst>
            <pc:docMk/>
            <pc:sldMk cId="2987619574" sldId="376"/>
            <ac:spMk id="11" creationId="{06FD7644-52CD-0C1F-9A36-4518D8E602B7}"/>
          </ac:spMkLst>
        </pc:spChg>
        <pc:spChg chg="mod">
          <ac:chgData name="David Bloomfield" userId="S::davidbloomfield@gateshead.gov.uk::f85d9f93-eee3-45fe-a5e5-e020bcb89123" providerId="AD" clId="Web-{1C75A856-7063-E4F7-6133-E548A3DE1E49}" dt="2024-04-10T13:22:56.484" v="113" actId="20577"/>
          <ac:spMkLst>
            <pc:docMk/>
            <pc:sldMk cId="2987619574" sldId="376"/>
            <ac:spMk id="12" creationId="{AB4C08FD-D5F0-5EF5-91C4-1A6D7C18DAA1}"/>
          </ac:spMkLst>
        </pc:spChg>
        <pc:spChg chg="mod">
          <ac:chgData name="David Bloomfield" userId="S::davidbloomfield@gateshead.gov.uk::f85d9f93-eee3-45fe-a5e5-e020bcb89123" providerId="AD" clId="Web-{1C75A856-7063-E4F7-6133-E548A3DE1E49}" dt="2024-04-10T13:16:18.518" v="35" actId="1076"/>
          <ac:spMkLst>
            <pc:docMk/>
            <pc:sldMk cId="2987619574" sldId="376"/>
            <ac:spMk id="14" creationId="{0C4B1CA1-2C4A-A1A7-DD26-F20705392619}"/>
          </ac:spMkLst>
        </pc:spChg>
        <pc:spChg chg="mod">
          <ac:chgData name="David Bloomfield" userId="S::davidbloomfield@gateshead.gov.uk::f85d9f93-eee3-45fe-a5e5-e020bcb89123" providerId="AD" clId="Web-{1C75A856-7063-E4F7-6133-E548A3DE1E49}" dt="2024-04-10T13:16:18.518" v="36" actId="1076"/>
          <ac:spMkLst>
            <pc:docMk/>
            <pc:sldMk cId="2987619574" sldId="376"/>
            <ac:spMk id="15" creationId="{97CB6A47-6C11-1A23-8BAE-C0FCFDD8B933}"/>
          </ac:spMkLst>
        </pc:spChg>
        <pc:picChg chg="add mod">
          <ac:chgData name="David Bloomfield" userId="S::davidbloomfield@gateshead.gov.uk::f85d9f93-eee3-45fe-a5e5-e020bcb89123" providerId="AD" clId="Web-{1C75A856-7063-E4F7-6133-E548A3DE1E49}" dt="2024-04-10T13:16:18.737" v="38" actId="1076"/>
          <ac:picMkLst>
            <pc:docMk/>
            <pc:sldMk cId="2987619574" sldId="376"/>
            <ac:picMk id="3" creationId="{2D9A560D-AB95-43CE-10D0-12423CC9E901}"/>
          </ac:picMkLst>
        </pc:picChg>
        <pc:picChg chg="del">
          <ac:chgData name="David Bloomfield" userId="S::davidbloomfield@gateshead.gov.uk::f85d9f93-eee3-45fe-a5e5-e020bcb89123" providerId="AD" clId="Web-{1C75A856-7063-E4F7-6133-E548A3DE1E49}" dt="2024-04-10T13:15:12.138" v="30"/>
          <ac:picMkLst>
            <pc:docMk/>
            <pc:sldMk cId="2987619574" sldId="376"/>
            <ac:picMk id="6" creationId="{648DD75D-13F1-526F-B13E-BD1E33DE48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2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2F831-2E2E-0447-BC52-4DE7814C8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EDBCAE-6D4B-E510-C7FC-CB4735AC5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AB0D4A-7DA7-26AF-939D-BE183DF62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B6C3E-2D86-48DB-B7DC-EAC873690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88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4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16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5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4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5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7172F-BFA2-D62D-4EA0-BA6471689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270B4-3801-F1F3-AFF1-099E034BD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171DD-0550-0E9D-1344-AF3DBB855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71A65-7E74-8910-6149-085123018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7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5DA12-92E2-F16C-4412-09B26C14D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3F53D6-4F78-ED11-39F5-494A28369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513DC-B460-7B6C-55A1-6EDD763F0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F3B77-D8D8-1167-A1B7-111F2D960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72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regentfuneralservices.co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ateshead.gov.uk/article/27546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ateshead.ghc2-dev.gosshosted.com/article/13646/Gambling-licence-paymen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tynederwentway.co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ro.com/app/board/uXjVN5wCr-k=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ateshead.gov.uk/article/2826/Gateshead-Awards" TargetMode="External"/><Relationship Id="rId4" Type="http://schemas.openxmlformats.org/officeDocument/2006/relationships/hyperlink" Target="https://www.gateshead.gov.uk/2758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26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</a:br>
            <a:r>
              <a:rPr lang="en-GB" sz="2400">
                <a:solidFill>
                  <a:srgbClr val="FFFFFF"/>
                </a:solidFill>
                <a:latin typeface="Segoe UI Semibold"/>
                <a:cs typeface="Segoe UI Semibold"/>
              </a:rPr>
              <a:t>09/04/2024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C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F0E15-8B52-F8AC-CB7C-66E186310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12019F-2365-DF6D-96D1-92004F84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82" y="365125"/>
            <a:ext cx="4019642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55216D5-5C69-BD6A-A775-94776179B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E1E4E0-4A89-2D2C-527E-02A260B126F7}"/>
              </a:ext>
            </a:extLst>
          </p:cNvPr>
          <p:cNvSpPr txBox="1"/>
          <p:nvPr/>
        </p:nvSpPr>
        <p:spPr>
          <a:xfrm>
            <a:off x="463581" y="1690688"/>
            <a:ext cx="67983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>
                <a:solidFill>
                  <a:srgbClr val="000000"/>
                </a:solidFill>
                <a:latin typeface="Segoe UI Semibold" panose="020B0702040204020203" pitchFamily="34" charset="0"/>
              </a:rPr>
              <a:t>Regent Funeral Services </a:t>
            </a:r>
            <a:endParaRPr lang="en-GB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884F8-D7ED-2C59-1305-575B009D5E2C}"/>
              </a:ext>
            </a:extLst>
          </p:cNvPr>
          <p:cNvSpPr txBox="1"/>
          <p:nvPr/>
        </p:nvSpPr>
        <p:spPr>
          <a:xfrm>
            <a:off x="463581" y="2654214"/>
            <a:ext cx="4019642" cy="4643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 to Regent Funeral Services price list and funeral package offer.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all content was web content to converted pdfs to web content.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Amended Coffin and Urn pages as it was formatted in a table so wasn’t displaying correctly and is not accessible.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www.regentfuneralservices.co.uk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49E3E748-1133-3E96-A27C-BA16175C9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427" y="691040"/>
            <a:ext cx="3557672" cy="2737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04B738-2A6A-8958-77A4-A4FE1EAE6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303" y="106532"/>
            <a:ext cx="3430172" cy="5918696"/>
          </a:xfrm>
          <a:prstGeom prst="rect">
            <a:avLst/>
          </a:prstGeom>
        </p:spPr>
      </p:pic>
      <p:pic>
        <p:nvPicPr>
          <p:cNvPr id="9" name="Picture 8" descr="A screenshot of a website&#10;&#10;Description automatically generated">
            <a:extLst>
              <a:ext uri="{FF2B5EF4-FFF2-40B4-BE49-F238E27FC236}">
                <a16:creationId xmlns:a16="http://schemas.microsoft.com/office/drawing/2014/main" id="{44A1507B-6DE7-C1D5-8F5E-5350DC1293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6577" y="3737739"/>
            <a:ext cx="2962196" cy="28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7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C30349D7-4DA3-3F6A-9861-29773EBF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285" y="3211286"/>
            <a:ext cx="5991374" cy="34507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646DD4-10F0-6065-C10A-160BB0A06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82" y="365125"/>
            <a:ext cx="4019642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6CED496-BB25-39EE-9569-8224F32A0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0C34A9-22C0-EA63-DE5A-CAC647B64F55}"/>
              </a:ext>
            </a:extLst>
          </p:cNvPr>
          <p:cNvSpPr txBox="1"/>
          <p:nvPr/>
        </p:nvSpPr>
        <p:spPr>
          <a:xfrm>
            <a:off x="463581" y="1679803"/>
            <a:ext cx="3870097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GB" sz="2400">
                <a:solidFill>
                  <a:srgbClr val="000000"/>
                </a:solidFill>
                <a:latin typeface="Segoe UI Semibold"/>
                <a:cs typeface="Segoe UI Semibold"/>
              </a:rPr>
              <a:t>Gateshead Adult Caregivers Strategy </a:t>
            </a: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solidFill>
                  <a:srgbClr val="000000"/>
                </a:solidFill>
                <a:latin typeface="Segoe UI Semibold"/>
                <a:cs typeface="Segoe UI Semibold"/>
              </a:rPr>
              <a:t>2024-2029</a:t>
            </a:r>
            <a:endParaRPr lang="en-GB" sz="24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/>
            </a:endParaRPr>
          </a:p>
        </p:txBody>
      </p:sp>
      <p:pic>
        <p:nvPicPr>
          <p:cNvPr id="10" name="Picture 9" descr="A screenshot of a social media page&#10;&#10;Description automatically generated">
            <a:extLst>
              <a:ext uri="{FF2B5EF4-FFF2-40B4-BE49-F238E27FC236}">
                <a16:creationId xmlns:a16="http://schemas.microsoft.com/office/drawing/2014/main" id="{EEE568B3-434C-0FF1-965B-AA9F9F877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116" y="133926"/>
            <a:ext cx="5987142" cy="31502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D6BC88-3D08-0291-B9BE-5CDC053EEE70}"/>
              </a:ext>
            </a:extLst>
          </p:cNvPr>
          <p:cNvSpPr txBox="1"/>
          <p:nvPr/>
        </p:nvSpPr>
        <p:spPr>
          <a:xfrm>
            <a:off x="463581" y="3655700"/>
            <a:ext cx="4019642" cy="25578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>
                <a:latin typeface="Calibri"/>
                <a:ea typeface="Calibri"/>
                <a:cs typeface="Times New Roman"/>
              </a:rPr>
              <a:t>Converting pdf strategy into web content to improve accessibility. 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>
                <a:ea typeface="+mn-lt"/>
                <a:cs typeface="+mn-lt"/>
                <a:hlinkClick r:id="rId5"/>
              </a:rPr>
              <a:t>https://www.gateshead.gov.uk/article/27546</a:t>
            </a:r>
            <a:r>
              <a:rPr lang="en-GB">
                <a:ea typeface="+mn-lt"/>
                <a:cs typeface="+mn-lt"/>
              </a:rPr>
              <a:t> </a:t>
            </a:r>
            <a:endParaRPr lang="en-GB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5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646DD4-10F0-6065-C10A-160BB0A06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82" y="365125"/>
            <a:ext cx="5028777" cy="1315266"/>
          </a:xfrm>
        </p:spPr>
        <p:txBody>
          <a:bodyPr>
            <a:normAutofit/>
          </a:bodyPr>
          <a:lstStyle/>
          <a:p>
            <a:r>
              <a:rPr lang="en-GB" dirty="0">
                <a:latin typeface="Segoe UI Semibold"/>
                <a:cs typeface="Segoe UI Semibold"/>
              </a:rPr>
              <a:t>Taxi vehicle test bookings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6CED496-BB25-39EE-9569-8224F32A0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0C34A9-22C0-EA63-DE5A-CAC647B64F55}"/>
              </a:ext>
            </a:extLst>
          </p:cNvPr>
          <p:cNvSpPr txBox="1"/>
          <p:nvPr/>
        </p:nvSpPr>
        <p:spPr>
          <a:xfrm>
            <a:off x="463581" y="1494452"/>
            <a:ext cx="5569151" cy="16619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dirty="0">
                <a:latin typeface="Segoe UI Semibold"/>
                <a:cs typeface="Segoe UI Semibold"/>
              </a:rPr>
              <a:t>Wireframe for taxi drivers to book an appointment for their vehicle test</a:t>
            </a:r>
          </a:p>
          <a:p>
            <a:endParaRPr lang="en-GB" sz="2400" dirty="0">
              <a:latin typeface="Segoe UI Semibold"/>
              <a:cs typeface="Segoe UI Semibold"/>
            </a:endParaRPr>
          </a:p>
          <a:p>
            <a:endParaRPr lang="en-GB" sz="2400" dirty="0">
              <a:latin typeface="Segoe UI Semibold"/>
              <a:cs typeface="Segoe UI Semibold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D6837488-B075-9FA7-E73A-AF9528381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57" y="2688237"/>
            <a:ext cx="4588475" cy="3716038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73A03AC-DD5F-2EE3-0658-6AD256E8B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202" y="2481649"/>
            <a:ext cx="4079758" cy="4180704"/>
          </a:xfrm>
          <a:prstGeom prst="rect">
            <a:avLst/>
          </a:prstGeom>
        </p:spPr>
      </p:pic>
      <p:pic>
        <p:nvPicPr>
          <p:cNvPr id="10" name="Picture 9" descr="A screenshot of a taxi vehicle test&#10;&#10;Description automatically generated">
            <a:extLst>
              <a:ext uri="{FF2B5EF4-FFF2-40B4-BE49-F238E27FC236}">
                <a16:creationId xmlns:a16="http://schemas.microsoft.com/office/drawing/2014/main" id="{F6E1CDAC-B6F5-A79C-17A0-B0ECA4C32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276" y="193846"/>
            <a:ext cx="5577531" cy="45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7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199" y="2040228"/>
            <a:ext cx="10493514" cy="527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</a:p>
          <a:p>
            <a:endParaRPr lang="en-GB" sz="1800">
              <a:latin typeface="Calibri"/>
              <a:ea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38" y="2873276"/>
            <a:ext cx="9282409" cy="19552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en-US" sz="1800" dirty="0">
                <a:ea typeface="Calibri"/>
                <a:cs typeface="Calibri"/>
              </a:rPr>
              <a:t>Gambling </a:t>
            </a:r>
            <a:r>
              <a:rPr lang="en-US" sz="1800" dirty="0" err="1">
                <a:ea typeface="Calibri"/>
                <a:cs typeface="Calibri"/>
              </a:rPr>
              <a:t>Licence</a:t>
            </a:r>
            <a:r>
              <a:rPr lang="en-US" sz="1800" dirty="0">
                <a:ea typeface="Calibri"/>
                <a:cs typeface="Calibri"/>
              </a:rPr>
              <a:t> Payment: </a:t>
            </a:r>
            <a:r>
              <a:rPr lang="en-US" sz="1800" dirty="0">
                <a:ea typeface="+mn-lt"/>
                <a:cs typeface="+mn-lt"/>
                <a:hlinkClick r:id="rId4"/>
              </a:rPr>
              <a:t>https://gateshead.ghc2-dev.gosshosted.com/article/13646/Gambling-licence-payment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dirty="0"/>
          </a:p>
          <a:p>
            <a:pPr marL="285750" indent="-285750"/>
            <a:r>
              <a:rPr lang="en-US" sz="1800" dirty="0">
                <a:ea typeface="Calibri"/>
                <a:cs typeface="Calibri"/>
              </a:rPr>
              <a:t>Update to fees for taxi </a:t>
            </a:r>
            <a:r>
              <a:rPr lang="en-US" sz="1800" dirty="0" err="1">
                <a:ea typeface="Calibri"/>
                <a:cs typeface="Calibri"/>
              </a:rPr>
              <a:t>licence</a:t>
            </a:r>
            <a:r>
              <a:rPr lang="en-US" sz="1800" dirty="0">
                <a:ea typeface="Calibri"/>
                <a:cs typeface="Calibri"/>
              </a:rPr>
              <a:t> and animal </a:t>
            </a:r>
            <a:r>
              <a:rPr lang="en-US" sz="1800" dirty="0" err="1">
                <a:ea typeface="Calibri"/>
                <a:cs typeface="Calibri"/>
              </a:rPr>
              <a:t>licences</a:t>
            </a:r>
            <a:endParaRPr lang="en-US" sz="1800" dirty="0">
              <a:ea typeface="Calibri"/>
              <a:cs typeface="Calibri"/>
            </a:endParaRPr>
          </a:p>
          <a:p>
            <a:pPr marL="285750" indent="-285750"/>
            <a:r>
              <a:rPr lang="en-US" sz="1800" dirty="0">
                <a:ea typeface="Calibri"/>
                <a:cs typeface="Calibri"/>
              </a:rPr>
              <a:t>Performance monitoring: improvement noticed on My activities page</a:t>
            </a:r>
          </a:p>
          <a:p>
            <a:pPr marL="285750" indent="-285750"/>
            <a:endParaRPr lang="en-US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7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00299-D743-36FA-6641-84A7E90D8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A56F9B-44D5-847D-8D8B-FC6A84A8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3BA3ED-3E15-BB22-9FAD-BA7EA4FB3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26942"/>
            <a:ext cx="10214841" cy="37500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DRM</a:t>
            </a:r>
          </a:p>
          <a:p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Locations template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4C95F6-2EE0-6A0F-5A75-7D0CB3DEB8A0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0F5009E5-A693-107A-448D-287607F3552F}"/>
              </a:ext>
            </a:extLst>
          </p:cNvPr>
          <p:cNvSpPr txBox="1">
            <a:spLocks/>
          </p:cNvSpPr>
          <p:nvPr/>
        </p:nvSpPr>
        <p:spPr>
          <a:xfrm>
            <a:off x="838200" y="25820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B0F0E1-BAE0-8FEA-04CD-48918388F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9AF976-D7C5-4C53-8DC5-332DAF3CA5F1}"/>
              </a:ext>
            </a:extLst>
          </p:cNvPr>
          <p:cNvSpPr txBox="1"/>
          <p:nvPr/>
        </p:nvSpPr>
        <p:spPr>
          <a:xfrm>
            <a:off x="840059" y="179720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Segoe UI Semibold"/>
              </a:rPr>
              <a:t>Other</a:t>
            </a:r>
            <a:r>
              <a:rPr lang="en-GB" sz="2800" dirty="0">
                <a:latin typeface="Segoe UI Semibold"/>
                <a:cs typeface="Segoe UI Semibold"/>
              </a:rPr>
              <a:t>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112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3B79A-C9F5-D0E1-6CD7-1F46301C7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3061"/>
            <a:ext cx="9756062" cy="4498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ea typeface="Calibri" panose="020F0502020204030204"/>
                <a:cs typeface="Calibri"/>
              </a:rPr>
              <a:t>Discovery</a:t>
            </a:r>
          </a:p>
          <a:p>
            <a:pPr marL="0" indent="0">
              <a:buNone/>
            </a:pPr>
            <a:r>
              <a:rPr lang="en-GB" b="1">
                <a:ea typeface="Calibri" panose="020F0502020204030204"/>
                <a:cs typeface="Calibri"/>
              </a:rPr>
              <a:t>Content</a:t>
            </a:r>
          </a:p>
          <a:p>
            <a:pPr marL="0" indent="0">
              <a:buNone/>
            </a:pPr>
            <a:r>
              <a:rPr lang="en-GB" b="1">
                <a:ea typeface="Calibri" panose="020F0502020204030204"/>
                <a:cs typeface="Calibri"/>
              </a:rPr>
              <a:t>Design</a:t>
            </a:r>
          </a:p>
          <a:p>
            <a:pPr marL="0" indent="0">
              <a:buNone/>
            </a:pPr>
            <a:r>
              <a:rPr lang="en-GB" b="1">
                <a:ea typeface="Calibri" panose="020F0502020204030204"/>
                <a:cs typeface="Calibri"/>
              </a:rPr>
              <a:t>Development</a:t>
            </a:r>
          </a:p>
          <a:p>
            <a:pPr marL="0" indent="0">
              <a:buNone/>
            </a:pPr>
            <a:endParaRPr lang="en-GB" b="1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GB" b="1">
              <a:ea typeface="Calibri" panose="020F0502020204030204"/>
              <a:cs typeface="Calibri"/>
            </a:endParaRPr>
          </a:p>
          <a:p>
            <a:endParaRPr lang="en-GB" sz="1400">
              <a:ea typeface="Calibri"/>
              <a:cs typeface="Calibri"/>
            </a:endParaRPr>
          </a:p>
          <a:p>
            <a:pPr marL="0" indent="0">
              <a:buNone/>
            </a:pPr>
            <a:endParaRPr lang="en-GB" b="1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pPr marL="0" indent="0">
              <a:buNone/>
            </a:pPr>
            <a:endParaRPr lang="en-GB">
              <a:ea typeface="Calibri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09B7BB-A470-4900-5995-FDE60AF9749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3940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What's coming up in Sprint 28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03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Deployment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41096" y="2049148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61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76679" y="1376757"/>
            <a:ext cx="5123329" cy="631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Sprint goals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26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3">
            <a:extLst>
              <a:ext uri="{FF2B5EF4-FFF2-40B4-BE49-F238E27FC236}">
                <a16:creationId xmlns:a16="http://schemas.microsoft.com/office/drawing/2014/main" id="{738B88EE-52FB-1402-E3AF-7B2B030DC968}"/>
              </a:ext>
            </a:extLst>
          </p:cNvPr>
          <p:cNvSpPr txBox="1">
            <a:spLocks/>
          </p:cNvSpPr>
          <p:nvPr/>
        </p:nvSpPr>
        <p:spPr>
          <a:xfrm>
            <a:off x="974144" y="2271665"/>
            <a:ext cx="9411794" cy="3510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/>
              <a:buChar char="•"/>
            </a:pPr>
            <a:r>
              <a:rPr lang="en-GB" sz="2800">
                <a:latin typeface="Segoe UI Semibold"/>
                <a:cs typeface="Segoe UI Semibold"/>
              </a:rPr>
              <a:t>Be ready for Tyne Derwent Way go live (11 April)</a:t>
            </a:r>
            <a:endParaRPr lang="en-US"/>
          </a:p>
          <a:p>
            <a:pPr marL="457200" indent="-457200">
              <a:buFont typeface="Arial"/>
              <a:buChar char="•"/>
            </a:pPr>
            <a:endParaRPr lang="en-GB" sz="2800">
              <a:latin typeface="Segoe UI Semibold"/>
              <a:cs typeface="Segoe UI Semibold"/>
            </a:endParaRPr>
          </a:p>
          <a:p>
            <a:pPr marL="457200" indent="-457200">
              <a:buFont typeface="Arial"/>
              <a:buChar char="•"/>
            </a:pPr>
            <a:r>
              <a:rPr lang="en-GB" sz="2800">
                <a:latin typeface="Segoe UI Semibold"/>
                <a:cs typeface="Segoe UI Semibold"/>
              </a:rPr>
              <a:t>Blaydon birth registration bookings go live</a:t>
            </a:r>
          </a:p>
          <a:p>
            <a:pPr marL="457200" indent="-457200">
              <a:buFont typeface="Arial"/>
              <a:buChar char="•"/>
            </a:pPr>
            <a:endParaRPr lang="en-GB" sz="2800">
              <a:latin typeface="Segoe UI Semibold"/>
              <a:cs typeface="Segoe UI Semibold"/>
            </a:endParaRPr>
          </a:p>
          <a:p>
            <a:pPr marL="457200" indent="-457200">
              <a:buFont typeface="Arial"/>
              <a:buChar char="•"/>
            </a:pPr>
            <a:r>
              <a:rPr lang="en-GB" sz="2800">
                <a:latin typeface="Segoe UI Semibold"/>
                <a:cs typeface="Segoe UI Semibold"/>
              </a:rPr>
              <a:t>Continue monitoring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355356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egoe UI Semibold"/>
                <a:cs typeface="Segoe UI Semibold"/>
              </a:rPr>
              <a:t>Tyne Derwent Way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CB393CD-234F-A50A-4CA1-04071EEB5DB9}"/>
              </a:ext>
            </a:extLst>
          </p:cNvPr>
          <p:cNvSpPr/>
          <p:nvPr/>
        </p:nvSpPr>
        <p:spPr>
          <a:xfrm>
            <a:off x="4135467" y="1607021"/>
            <a:ext cx="7711486" cy="3261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FAEA0C-5F8A-8099-99E1-C69FA1354BC0}"/>
              </a:ext>
            </a:extLst>
          </p:cNvPr>
          <p:cNvSpPr/>
          <p:nvPr/>
        </p:nvSpPr>
        <p:spPr>
          <a:xfrm>
            <a:off x="4230114" y="1685074"/>
            <a:ext cx="177452" cy="1774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FD7644-52CD-0C1F-9A36-4518D8E602B7}"/>
              </a:ext>
            </a:extLst>
          </p:cNvPr>
          <p:cNvSpPr/>
          <p:nvPr/>
        </p:nvSpPr>
        <p:spPr>
          <a:xfrm>
            <a:off x="4480634" y="1685073"/>
            <a:ext cx="177452" cy="1774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4B1CA1-2C4A-A1A7-DD26-F20705392619}"/>
              </a:ext>
            </a:extLst>
          </p:cNvPr>
          <p:cNvSpPr/>
          <p:nvPr/>
        </p:nvSpPr>
        <p:spPr>
          <a:xfrm>
            <a:off x="4731154" y="1685073"/>
            <a:ext cx="177452" cy="1774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CB6A47-6C11-1A23-8BAE-C0FCFDD8B933}"/>
              </a:ext>
            </a:extLst>
          </p:cNvPr>
          <p:cNvSpPr/>
          <p:nvPr/>
        </p:nvSpPr>
        <p:spPr>
          <a:xfrm>
            <a:off x="5059962" y="1664197"/>
            <a:ext cx="5365315" cy="219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380FB093-191F-09DE-13AC-FEAFEE36BA68}"/>
              </a:ext>
            </a:extLst>
          </p:cNvPr>
          <p:cNvSpPr txBox="1">
            <a:spLocks/>
          </p:cNvSpPr>
          <p:nvPr/>
        </p:nvSpPr>
        <p:spPr>
          <a:xfrm>
            <a:off x="5014265" y="1456965"/>
            <a:ext cx="9134777" cy="642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dirty="0">
                <a:ea typeface="+mj-lt"/>
                <a:cs typeface="+mj-lt"/>
                <a:hlinkClick r:id="rId4"/>
              </a:rPr>
              <a:t>https://www.tynederwentway.co.uk/</a:t>
            </a:r>
            <a:r>
              <a:rPr lang="en-GB" sz="1000" dirty="0">
                <a:ea typeface="+mj-lt"/>
                <a:cs typeface="+mj-lt"/>
              </a:rPr>
              <a:t> </a:t>
            </a:r>
            <a:endParaRPr lang="en-US" sz="1000" dirty="0">
              <a:cs typeface="Calibri Light"/>
            </a:endParaRPr>
          </a:p>
        </p:txBody>
      </p:sp>
      <p:pic>
        <p:nvPicPr>
          <p:cNvPr id="3" name="Picture 2" descr="A group of people walking through a hole in a green leafy area&#10;&#10;Description automatically generated">
            <a:extLst>
              <a:ext uri="{FF2B5EF4-FFF2-40B4-BE49-F238E27FC236}">
                <a16:creationId xmlns:a16="http://schemas.microsoft.com/office/drawing/2014/main" id="{2D9A560D-AB95-43CE-10D0-12423CC9E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908" y="1936532"/>
            <a:ext cx="7710667" cy="583148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8FFB54-D75D-F9DE-0F89-3CF8767E5D87}"/>
              </a:ext>
            </a:extLst>
          </p:cNvPr>
          <p:cNvSpPr txBox="1"/>
          <p:nvPr/>
        </p:nvSpPr>
        <p:spPr>
          <a:xfrm>
            <a:off x="840828" y="2496206"/>
            <a:ext cx="592958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Event styling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Contact form styling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General styling snagging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General updates to website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Added GA4 tracking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Now live for launch event</a:t>
            </a:r>
          </a:p>
        </p:txBody>
      </p:sp>
    </p:spTree>
    <p:extLst>
      <p:ext uri="{BB962C8B-B14F-4D97-AF65-F5344CB8AC3E}">
        <p14:creationId xmlns:p14="http://schemas.microsoft.com/office/powerpoint/2010/main" val="298761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646DD4-10F0-6065-C10A-160BB0A06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82" y="365125"/>
            <a:ext cx="5028777" cy="1315266"/>
          </a:xfrm>
        </p:spPr>
        <p:txBody>
          <a:bodyPr>
            <a:normAutofit/>
          </a:bodyPr>
          <a:lstStyle/>
          <a:p>
            <a:r>
              <a:rPr lang="en-GB" dirty="0">
                <a:latin typeface="Segoe UI Semibold"/>
                <a:cs typeface="Segoe UI Semibold"/>
              </a:rPr>
              <a:t>Registrars – Blaydon bookings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6CED496-BB25-39EE-9569-8224F32A0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0C34A9-22C0-EA63-DE5A-CAC647B64F55}"/>
              </a:ext>
            </a:extLst>
          </p:cNvPr>
          <p:cNvSpPr txBox="1"/>
          <p:nvPr/>
        </p:nvSpPr>
        <p:spPr>
          <a:xfrm>
            <a:off x="463581" y="1679803"/>
            <a:ext cx="3870097" cy="27699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Segoe UI Semibold"/>
                <a:cs typeface="Segoe UI Semibold"/>
              </a:rPr>
              <a:t>Ability to book a birth registration appointment at Blaydon </a:t>
            </a:r>
            <a:r>
              <a:rPr lang="en-GB" err="1">
                <a:solidFill>
                  <a:srgbClr val="000000"/>
                </a:solidFill>
                <a:latin typeface="Segoe UI Semibold"/>
                <a:cs typeface="Segoe UI Semibold"/>
              </a:rPr>
              <a:t>Winlaton</a:t>
            </a:r>
            <a:r>
              <a:rPr lang="en-GB" dirty="0">
                <a:solidFill>
                  <a:srgbClr val="000000"/>
                </a:solidFill>
                <a:latin typeface="Segoe UI Semibold"/>
                <a:cs typeface="Segoe UI Semibold"/>
              </a:rPr>
              <a:t> Family Hub</a:t>
            </a:r>
            <a:endParaRPr lang="en-GB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GB" dirty="0">
                <a:latin typeface="Segoe UI Semibold"/>
                <a:cs typeface="Segoe UI Semibold"/>
              </a:rPr>
              <a:t>New calendars created for Registrars, CSU and Blaydon staff in Customer Contact</a:t>
            </a:r>
          </a:p>
          <a:p>
            <a:endParaRPr lang="en-GB" sz="2400" dirty="0">
              <a:latin typeface="Segoe UI Semibold"/>
              <a:cs typeface="Segoe UI Semibold"/>
            </a:endParaRPr>
          </a:p>
          <a:p>
            <a:endParaRPr lang="en-GB" sz="2400" dirty="0">
              <a:latin typeface="Segoe UI Semibold"/>
              <a:cs typeface="Segoe UI Semibold"/>
            </a:endParaRPr>
          </a:p>
        </p:txBody>
      </p:sp>
      <p:pic>
        <p:nvPicPr>
          <p:cNvPr id="2" name="Picture 1" descr="A screenshot of a website&#10;&#10;Description automatically generated">
            <a:extLst>
              <a:ext uri="{FF2B5EF4-FFF2-40B4-BE49-F238E27FC236}">
                <a16:creationId xmlns:a16="http://schemas.microsoft.com/office/drawing/2014/main" id="{67A7E498-BD28-D977-E113-8154EF70F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282" y="174539"/>
            <a:ext cx="6370165" cy="3090219"/>
          </a:xfrm>
          <a:prstGeom prst="rect">
            <a:avLst/>
          </a:prstGeom>
        </p:spPr>
      </p:pic>
      <p:pic>
        <p:nvPicPr>
          <p:cNvPr id="4" name="Picture 3" descr="A screenshot of a calendar&#10;&#10;Description automatically generated">
            <a:extLst>
              <a:ext uri="{FF2B5EF4-FFF2-40B4-BE49-F238E27FC236}">
                <a16:creationId xmlns:a16="http://schemas.microsoft.com/office/drawing/2014/main" id="{07EA13D4-0381-F115-3EAC-C49A88C7C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351" y="3599361"/>
            <a:ext cx="6374028" cy="282055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6C3745D-65AE-24B3-7179-713188180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72" y="3724790"/>
            <a:ext cx="5141442" cy="1282529"/>
          </a:xfrm>
          <a:prstGeom prst="rect">
            <a:avLst/>
          </a:prstGeom>
        </p:spPr>
      </p:pic>
      <p:pic>
        <p:nvPicPr>
          <p:cNvPr id="6" name="Picture 5" descr="A screenshot of a calendar&#10;&#10;Description automatically generated">
            <a:extLst>
              <a:ext uri="{FF2B5EF4-FFF2-40B4-BE49-F238E27FC236}">
                <a16:creationId xmlns:a16="http://schemas.microsoft.com/office/drawing/2014/main" id="{90ECD09A-34FA-61BE-04B0-9845A619A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68" y="5224934"/>
            <a:ext cx="5148649" cy="11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6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27308561-091C-2412-F26D-C43CC8406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2064"/>
            <a:ext cx="12192000" cy="52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1425FFAF-471D-815F-3076-B63FA887E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4"/>
            <a:ext cx="12192000" cy="587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1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39788" y="1579385"/>
            <a:ext cx="9351403" cy="3110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800">
                <a:latin typeface="Segoe UI Semibold"/>
                <a:cs typeface="Segoe UI Semibold"/>
              </a:rPr>
              <a:t>Discovery</a:t>
            </a:r>
          </a:p>
          <a:p>
            <a:pPr>
              <a:lnSpc>
                <a:spcPct val="150000"/>
              </a:lnSpc>
            </a:pPr>
            <a:r>
              <a:rPr lang="en-US" sz="2600">
                <a:latin typeface="Segoe UI Semibold"/>
                <a:cs typeface="Segoe UI Semibold"/>
              </a:rPr>
              <a:t>Care cost calculator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en-GB" sz="2600">
                <a:latin typeface="Segoe UI Semibold"/>
                <a:cs typeface="Segoe UI Semibold"/>
              </a:rPr>
              <a:t>Research and compare existing care cost calculators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en-US" sz="2600">
                <a:latin typeface="Segoe UI Semibold" panose="020B0702040204020203" pitchFamily="34" charset="0"/>
                <a:cs typeface="Segoe UI Semibold" panose="020B0702040204020203" pitchFamily="34" charset="0"/>
                <a:hlinkClick r:id="rId4"/>
              </a:rPr>
              <a:t>Miro board</a:t>
            </a:r>
            <a:endParaRPr lang="en-US" sz="26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+mn-lt"/>
              <a:cs typeface="Segoe UI Semi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26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69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2250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 Content</a:t>
            </a: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35423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FE0BA-0880-8164-E98D-C78F13F911CE}"/>
              </a:ext>
            </a:extLst>
          </p:cNvPr>
          <p:cNvSpPr txBox="1"/>
          <p:nvPr/>
        </p:nvSpPr>
        <p:spPr>
          <a:xfrm>
            <a:off x="969819" y="2397135"/>
            <a:ext cx="8271933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Segoe UI Semibold"/>
                <a:cs typeface="Segoe UI Semibold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egoe UI Semibold"/>
                <a:cs typeface="Segoe UI Semibold"/>
              </a:rPr>
              <a:t>Tyne Derwent Way content​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Segoe UI Semibold"/>
                <a:cs typeface="Segoe UI Semibold"/>
              </a:rPr>
              <a:t> Fostering events </a:t>
            </a:r>
            <a:r>
              <a:rPr lang="en-GB" dirty="0">
                <a:hlinkClick r:id="rId4"/>
              </a:rPr>
              <a:t>Fostering information events - Gateshead Council</a:t>
            </a:r>
            <a:endParaRPr lang="en-US" b="0" i="0" dirty="0">
              <a:solidFill>
                <a:srgbClr val="000000"/>
              </a:solidFill>
              <a:effectLst/>
              <a:latin typeface="Segoe UI Semibold"/>
              <a:cs typeface="Segoe UI Semibol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GB" dirty="0">
                <a:solidFill>
                  <a:srgbClr val="000000"/>
                </a:solidFill>
                <a:latin typeface="Segoe UI Semibold"/>
                <a:ea typeface="Calibri"/>
                <a:cs typeface="Calibri"/>
              </a:rPr>
              <a:t>Gateshead awards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GB" dirty="0">
                <a:solidFill>
                  <a:srgbClr val="000000"/>
                </a:solidFill>
                <a:ea typeface="+mn-lt"/>
                <a:cs typeface="+mn-lt"/>
                <a:hlinkClick r:id="rId5"/>
              </a:rPr>
              <a:t>Gateshead Awards - Gateshead Council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egoe UI Semibold"/>
                <a:cs typeface="Segoe UI Semibold"/>
              </a:rPr>
              <a:t> 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Segoe UI Semibold"/>
                <a:cs typeface="Segoe UI Semibold"/>
              </a:rPr>
              <a:t>Gateshead Now issued 3 April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egoe UI Semibold"/>
                <a:cs typeface="Segoe UI Semibold"/>
              </a:rPr>
              <a:t> Regent Funeral Services updates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egoe UI Semibold"/>
                <a:cs typeface="Segoe UI Semibold"/>
              </a:rPr>
              <a:t> Gateshead Adult Caregivers Strategy 2024-2029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egoe UI Semibold"/>
                <a:cs typeface="Segoe UI Semibold"/>
              </a:rPr>
              <a:t>Registrars – Blaydon </a:t>
            </a:r>
            <a:r>
              <a:rPr lang="en-GB" dirty="0" err="1">
                <a:solidFill>
                  <a:srgbClr val="000000"/>
                </a:solidFill>
                <a:latin typeface="Segoe UI Semibold"/>
                <a:cs typeface="Segoe UI Semibold"/>
              </a:rPr>
              <a:t>Winlaton</a:t>
            </a:r>
            <a:r>
              <a:rPr lang="en-GB" dirty="0">
                <a:solidFill>
                  <a:srgbClr val="000000"/>
                </a:solidFill>
                <a:latin typeface="Segoe UI Semibold"/>
                <a:cs typeface="Segoe UI Semibold"/>
              </a:rPr>
              <a:t> Family Hub bookings</a:t>
            </a:r>
            <a:endParaRPr lang="en-GB" b="0" i="0" dirty="0">
              <a:solidFill>
                <a:srgbClr val="000000"/>
              </a:solidFill>
              <a:effectLst/>
              <a:latin typeface="Segoe UI Semibold"/>
              <a:cs typeface="Segoe UI Semibol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egoe UI Semibold"/>
                <a:cs typeface="Segoe UI Semibold"/>
              </a:rPr>
              <a:t>Taxi Vehicle Testing wireframe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1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7D66A-AFCA-FBAC-F54A-CAAFC8BE4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866EFA-84FC-E61E-259A-5CF2BB68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16F038-B31B-A014-0D62-E07F3F9F3642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36F5E598-1F6F-7898-3980-9EE791EC6E79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2250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latin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EF111E-FE11-ADF4-BF01-6AC6186E4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04A5F1-48CB-86EB-29D0-7BE8D9C2695E}"/>
              </a:ext>
            </a:extLst>
          </p:cNvPr>
          <p:cNvSpPr txBox="1"/>
          <p:nvPr/>
        </p:nvSpPr>
        <p:spPr>
          <a:xfrm>
            <a:off x="727969" y="1657587"/>
            <a:ext cx="85670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u="none" strike="noStrike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Gateshead Now</a:t>
            </a:r>
            <a:endParaRPr lang="en-GB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21E475-A2BE-FECE-649B-61D3E75A7888}"/>
              </a:ext>
            </a:extLst>
          </p:cNvPr>
          <p:cNvSpPr txBox="1"/>
          <p:nvPr/>
        </p:nvSpPr>
        <p:spPr>
          <a:xfrm>
            <a:off x="836427" y="2654214"/>
            <a:ext cx="62842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Gateshead Now went out on Wednesday 3 April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Lead items: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Trade apprenticeships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Gateshead Awards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New promoting independence </a:t>
            </a:r>
            <a:r>
              <a:rPr lang="en-US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centre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3F143-00B7-025B-4EFB-F9BF8D55E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950" y="253233"/>
            <a:ext cx="2352385" cy="61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77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Heather Marshall</DisplayName>
        <AccountId>22</AccountId>
        <AccountType/>
      </UserInfo>
      <UserInfo>
        <DisplayName>Julia Armstrong</DisplayName>
        <AccountId>42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9550274c05c71c96d925dbe2a6a36f63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4993c296f0b91e50b111f37772f425d0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FB1A40-D5CA-4E52-8B07-0406F509CBE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8e648f4-8199-4cf4-a3ba-75450ed0a186"/>
    <ds:schemaRef ds:uri="a9b14026-4734-489e-8f15-b25a46bca78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403F9D-8C1F-4DE6-AAD3-DC56008516CF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Widescreen</PresentationFormat>
  <Paragraphs>99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Sprint 26 Show and Tell 09/04/2024</vt:lpstr>
      <vt:lpstr>PowerPoint Presentation</vt:lpstr>
      <vt:lpstr>PowerPoint Presentation</vt:lpstr>
      <vt:lpstr>Registrars – Blaydon bookings</vt:lpstr>
      <vt:lpstr>PowerPoint Presentation</vt:lpstr>
      <vt:lpstr>PowerPoint Presentation</vt:lpstr>
      <vt:lpstr>PowerPoint Presentation</vt:lpstr>
      <vt:lpstr>Sprint 26</vt:lpstr>
      <vt:lpstr>Sprint 26</vt:lpstr>
      <vt:lpstr>Sprint 26</vt:lpstr>
      <vt:lpstr>Sprint 26</vt:lpstr>
      <vt:lpstr>Taxi vehicle test bookings</vt:lpstr>
      <vt:lpstr>Sprint 26</vt:lpstr>
      <vt:lpstr>Sprint 26</vt:lpstr>
      <vt:lpstr>PowerPoint Presentation</vt:lpstr>
      <vt:lpstr>Sprint 26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lastModifiedBy>Carol Thirlwell</cp:lastModifiedBy>
  <cp:revision>111</cp:revision>
  <dcterms:created xsi:type="dcterms:W3CDTF">2022-01-17T11:39:30Z</dcterms:created>
  <dcterms:modified xsi:type="dcterms:W3CDTF">2024-04-10T13:23:04Z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