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3"/>
  </p:notesMasterIdLst>
  <p:sldIdLst>
    <p:sldId id="307" r:id="rId5"/>
    <p:sldId id="409" r:id="rId6"/>
    <p:sldId id="475" r:id="rId7"/>
    <p:sldId id="497" r:id="rId8"/>
    <p:sldId id="498" r:id="rId9"/>
    <p:sldId id="459" r:id="rId10"/>
    <p:sldId id="492" r:id="rId11"/>
    <p:sldId id="487" r:id="rId12"/>
    <p:sldId id="488" r:id="rId13"/>
    <p:sldId id="489" r:id="rId14"/>
    <p:sldId id="486" r:id="rId15"/>
    <p:sldId id="491" r:id="rId16"/>
    <p:sldId id="493" r:id="rId17"/>
    <p:sldId id="494" r:id="rId18"/>
    <p:sldId id="482" r:id="rId19"/>
    <p:sldId id="483" r:id="rId20"/>
    <p:sldId id="484" r:id="rId21"/>
    <p:sldId id="485" r:id="rId22"/>
    <p:sldId id="495" r:id="rId23"/>
    <p:sldId id="476" r:id="rId24"/>
    <p:sldId id="481" r:id="rId25"/>
    <p:sldId id="499" r:id="rId26"/>
    <p:sldId id="477" r:id="rId27"/>
    <p:sldId id="479" r:id="rId28"/>
    <p:sldId id="496" r:id="rId29"/>
    <p:sldId id="480" r:id="rId30"/>
    <p:sldId id="343" r:id="rId31"/>
    <p:sldId id="326" r:id="rId32"/>
  </p:sldIdLst>
  <p:sldSz cx="12192000" cy="6858000"/>
  <p:notesSz cx="6669088"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AAD4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A8BE816-B9D0-9F2A-101F-704E627D42B8}" v="1" dt="2024-04-03T11:10:02.693"/>
    <p1510:client id="{3ADE8DD1-F8EE-7704-BAA9-6F8DD1702F4E}" v="426" dt="2024-04-02T16:47:19.874"/>
    <p1510:client id="{45888C12-A6B4-C6AA-5076-F8ECE393B88B}" v="690" dt="2024-04-03T10:33:19.561"/>
    <p1510:client id="{49ABF8C0-E615-6076-9D06-9C7595387534}" v="20" dt="2024-04-03T11:33:22.169"/>
    <p1510:client id="{71308E72-DEC2-9D6D-F5AD-576456F98B3F}" v="694" dt="2024-04-03T11:25:49.856"/>
    <p1510:client id="{AF7C8B99-EFDB-1394-3080-0867CCB30411}" v="7" dt="2024-04-03T10:51:17.761"/>
    <p1510:client id="{F4847881-F619-4C4B-807E-6101FA8DA7D5}" v="204" dt="2024-04-03T09:32:35.304"/>
    <p1510:client id="{F9631772-1745-4B81-AC21-48DDC9D430D6}" v="187" dt="2024-04-03T10:42:10.34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5/10/relationships/revisionInfo" Target="revisionInfo.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rrie Slavin" userId="S::kerrieslavin@gateshead.gov.uk::085db01d-3b86-45ce-9a34-51f429f25f9c" providerId="AD" clId="Web-{D2CBA759-55A2-9AE7-A2E4-DDA7EEA6B28C}"/>
    <pc:docChg chg="addSld delSld modSld sldOrd">
      <pc:chgData name="Kerrie Slavin" userId="S::kerrieslavin@gateshead.gov.uk::085db01d-3b86-45ce-9a34-51f429f25f9c" providerId="AD" clId="Web-{D2CBA759-55A2-9AE7-A2E4-DDA7EEA6B28C}" dt="2024-03-19T17:17:42.912" v="196" actId="14100"/>
      <pc:docMkLst>
        <pc:docMk/>
      </pc:docMkLst>
      <pc:sldChg chg="addSp delSp modSp add ord replId">
        <pc:chgData name="Kerrie Slavin" userId="S::kerrieslavin@gateshead.gov.uk::085db01d-3b86-45ce-9a34-51f429f25f9c" providerId="AD" clId="Web-{D2CBA759-55A2-9AE7-A2E4-DDA7EEA6B28C}" dt="2024-03-19T17:14:10.649" v="192" actId="14100"/>
        <pc:sldMkLst>
          <pc:docMk/>
          <pc:sldMk cId="3708753530" sldId="464"/>
        </pc:sldMkLst>
        <pc:spChg chg="del mod">
          <ac:chgData name="Kerrie Slavin" userId="S::kerrieslavin@gateshead.gov.uk::085db01d-3b86-45ce-9a34-51f429f25f9c" providerId="AD" clId="Web-{D2CBA759-55A2-9AE7-A2E4-DDA7EEA6B28C}" dt="2024-03-19T16:35:36.383" v="5"/>
          <ac:spMkLst>
            <pc:docMk/>
            <pc:sldMk cId="3708753530" sldId="464"/>
            <ac:spMk id="7" creationId="{736D979F-8364-1ACC-857A-6857C94A82A2}"/>
          </ac:spMkLst>
        </pc:spChg>
        <pc:spChg chg="mod">
          <ac:chgData name="Kerrie Slavin" userId="S::kerrieslavin@gateshead.gov.uk::085db01d-3b86-45ce-9a34-51f429f25f9c" providerId="AD" clId="Web-{D2CBA759-55A2-9AE7-A2E4-DDA7EEA6B28C}" dt="2024-03-19T17:14:10.649" v="192" actId="14100"/>
          <ac:spMkLst>
            <pc:docMk/>
            <pc:sldMk cId="3708753530" sldId="464"/>
            <ac:spMk id="14" creationId="{D5AA4E39-3E88-07A4-1E1D-27A9C82416BD}"/>
          </ac:spMkLst>
        </pc:spChg>
        <pc:picChg chg="del">
          <ac:chgData name="Kerrie Slavin" userId="S::kerrieslavin@gateshead.gov.uk::085db01d-3b86-45ce-9a34-51f429f25f9c" providerId="AD" clId="Web-{D2CBA759-55A2-9AE7-A2E4-DDA7EEA6B28C}" dt="2024-03-19T16:35:31.383" v="2"/>
          <ac:picMkLst>
            <pc:docMk/>
            <pc:sldMk cId="3708753530" sldId="464"/>
            <ac:picMk id="2" creationId="{D1FEEFAB-D303-B2F8-B22B-A4FD5B0F1587}"/>
          </ac:picMkLst>
        </pc:picChg>
        <pc:picChg chg="add del mod">
          <ac:chgData name="Kerrie Slavin" userId="S::kerrieslavin@gateshead.gov.uk::085db01d-3b86-45ce-9a34-51f429f25f9c" providerId="AD" clId="Web-{D2CBA759-55A2-9AE7-A2E4-DDA7EEA6B28C}" dt="2024-03-19T16:51:47.208" v="95"/>
          <ac:picMkLst>
            <pc:docMk/>
            <pc:sldMk cId="3708753530" sldId="464"/>
            <ac:picMk id="3" creationId="{3031167F-5BD4-E81B-3A9C-1CE8089295C7}"/>
          </ac:picMkLst>
        </pc:picChg>
        <pc:picChg chg="add mod">
          <ac:chgData name="Kerrie Slavin" userId="S::kerrieslavin@gateshead.gov.uk::085db01d-3b86-45ce-9a34-51f429f25f9c" providerId="AD" clId="Web-{D2CBA759-55A2-9AE7-A2E4-DDA7EEA6B28C}" dt="2024-03-19T16:51:53.349" v="97" actId="1076"/>
          <ac:picMkLst>
            <pc:docMk/>
            <pc:sldMk cId="3708753530" sldId="464"/>
            <ac:picMk id="8" creationId="{548F9F1A-7E3B-382E-D28E-C7F246FE8C3E}"/>
          </ac:picMkLst>
        </pc:picChg>
      </pc:sldChg>
      <pc:sldChg chg="addSp modSp add replId">
        <pc:chgData name="Kerrie Slavin" userId="S::kerrieslavin@gateshead.gov.uk::085db01d-3b86-45ce-9a34-51f429f25f9c" providerId="AD" clId="Web-{D2CBA759-55A2-9AE7-A2E4-DDA7EEA6B28C}" dt="2024-03-19T17:06:25.152" v="179" actId="14100"/>
        <pc:sldMkLst>
          <pc:docMk/>
          <pc:sldMk cId="2050532889" sldId="465"/>
        </pc:sldMkLst>
        <pc:spChg chg="mod">
          <ac:chgData name="Kerrie Slavin" userId="S::kerrieslavin@gateshead.gov.uk::085db01d-3b86-45ce-9a34-51f429f25f9c" providerId="AD" clId="Web-{D2CBA759-55A2-9AE7-A2E4-DDA7EEA6B28C}" dt="2024-03-19T17:06:25.152" v="179" actId="14100"/>
          <ac:spMkLst>
            <pc:docMk/>
            <pc:sldMk cId="2050532889" sldId="465"/>
            <ac:spMk id="14" creationId="{D5AA4E39-3E88-07A4-1E1D-27A9C82416BD}"/>
          </ac:spMkLst>
        </pc:spChg>
        <pc:picChg chg="add mod">
          <ac:chgData name="Kerrie Slavin" userId="S::kerrieslavin@gateshead.gov.uk::085db01d-3b86-45ce-9a34-51f429f25f9c" providerId="AD" clId="Web-{D2CBA759-55A2-9AE7-A2E4-DDA7EEA6B28C}" dt="2024-03-19T17:00:55.429" v="137" actId="1076"/>
          <ac:picMkLst>
            <pc:docMk/>
            <pc:sldMk cId="2050532889" sldId="465"/>
            <ac:picMk id="2" creationId="{DA383823-A8D2-A033-6CA1-B972E28603FC}"/>
          </ac:picMkLst>
        </pc:picChg>
      </pc:sldChg>
      <pc:sldChg chg="addSp modSp add replId">
        <pc:chgData name="Kerrie Slavin" userId="S::kerrieslavin@gateshead.gov.uk::085db01d-3b86-45ce-9a34-51f429f25f9c" providerId="AD" clId="Web-{D2CBA759-55A2-9AE7-A2E4-DDA7EEA6B28C}" dt="2024-03-19T17:10:11.994" v="184" actId="14100"/>
        <pc:sldMkLst>
          <pc:docMk/>
          <pc:sldMk cId="4154119259" sldId="466"/>
        </pc:sldMkLst>
        <pc:spChg chg="mod">
          <ac:chgData name="Kerrie Slavin" userId="S::kerrieslavin@gateshead.gov.uk::085db01d-3b86-45ce-9a34-51f429f25f9c" providerId="AD" clId="Web-{D2CBA759-55A2-9AE7-A2E4-DDA7EEA6B28C}" dt="2024-03-19T17:10:11.994" v="184" actId="14100"/>
          <ac:spMkLst>
            <pc:docMk/>
            <pc:sldMk cId="4154119259" sldId="466"/>
            <ac:spMk id="14" creationId="{D5AA4E39-3E88-07A4-1E1D-27A9C82416BD}"/>
          </ac:spMkLst>
        </pc:spChg>
        <pc:picChg chg="add mod">
          <ac:chgData name="Kerrie Slavin" userId="S::kerrieslavin@gateshead.gov.uk::085db01d-3b86-45ce-9a34-51f429f25f9c" providerId="AD" clId="Web-{D2CBA759-55A2-9AE7-A2E4-DDA7EEA6B28C}" dt="2024-03-19T17:09:59.822" v="183" actId="1076"/>
          <ac:picMkLst>
            <pc:docMk/>
            <pc:sldMk cId="4154119259" sldId="466"/>
            <ac:picMk id="2" creationId="{27DEE472-806F-1A37-52F3-10A3ADD9E233}"/>
          </ac:picMkLst>
        </pc:picChg>
      </pc:sldChg>
      <pc:sldChg chg="add del replId">
        <pc:chgData name="Kerrie Slavin" userId="S::kerrieslavin@gateshead.gov.uk::085db01d-3b86-45ce-9a34-51f429f25f9c" providerId="AD" clId="Web-{D2CBA759-55A2-9AE7-A2E4-DDA7EEA6B28C}" dt="2024-03-19T17:13:36.022" v="189"/>
        <pc:sldMkLst>
          <pc:docMk/>
          <pc:sldMk cId="2977702800" sldId="467"/>
        </pc:sldMkLst>
      </pc:sldChg>
      <pc:sldChg chg="add del replId">
        <pc:chgData name="Kerrie Slavin" userId="S::kerrieslavin@gateshead.gov.uk::085db01d-3b86-45ce-9a34-51f429f25f9c" providerId="AD" clId="Web-{D2CBA759-55A2-9AE7-A2E4-DDA7EEA6B28C}" dt="2024-03-19T17:13:36.944" v="190"/>
        <pc:sldMkLst>
          <pc:docMk/>
          <pc:sldMk cId="1505523902" sldId="468"/>
        </pc:sldMkLst>
      </pc:sldChg>
      <pc:sldChg chg="addSp modSp add replId">
        <pc:chgData name="Kerrie Slavin" userId="S::kerrieslavin@gateshead.gov.uk::085db01d-3b86-45ce-9a34-51f429f25f9c" providerId="AD" clId="Web-{D2CBA759-55A2-9AE7-A2E4-DDA7EEA6B28C}" dt="2024-03-19T17:17:42.912" v="196" actId="14100"/>
        <pc:sldMkLst>
          <pc:docMk/>
          <pc:sldMk cId="3167294475" sldId="469"/>
        </pc:sldMkLst>
        <pc:spChg chg="mod">
          <ac:chgData name="Kerrie Slavin" userId="S::kerrieslavin@gateshead.gov.uk::085db01d-3b86-45ce-9a34-51f429f25f9c" providerId="AD" clId="Web-{D2CBA759-55A2-9AE7-A2E4-DDA7EEA6B28C}" dt="2024-03-19T17:17:42.912" v="196" actId="14100"/>
          <ac:spMkLst>
            <pc:docMk/>
            <pc:sldMk cId="3167294475" sldId="469"/>
            <ac:spMk id="14" creationId="{D5AA4E39-3E88-07A4-1E1D-27A9C82416BD}"/>
          </ac:spMkLst>
        </pc:spChg>
        <pc:picChg chg="add mod">
          <ac:chgData name="Kerrie Slavin" userId="S::kerrieslavin@gateshead.gov.uk::085db01d-3b86-45ce-9a34-51f429f25f9c" providerId="AD" clId="Web-{D2CBA759-55A2-9AE7-A2E4-DDA7EEA6B28C}" dt="2024-03-19T16:43:30.694" v="12" actId="1076"/>
          <ac:picMkLst>
            <pc:docMk/>
            <pc:sldMk cId="3167294475" sldId="469"/>
            <ac:picMk id="2" creationId="{CD6F4D8B-BC50-DD5F-4229-EE1E90367531}"/>
          </ac:picMkLst>
        </pc:picChg>
        <pc:picChg chg="add mod">
          <ac:chgData name="Kerrie Slavin" userId="S::kerrieslavin@gateshead.gov.uk::085db01d-3b86-45ce-9a34-51f429f25f9c" providerId="AD" clId="Web-{D2CBA759-55A2-9AE7-A2E4-DDA7EEA6B28C}" dt="2024-03-19T16:44:46.323" v="13"/>
          <ac:picMkLst>
            <pc:docMk/>
            <pc:sldMk cId="3167294475" sldId="469"/>
            <ac:picMk id="3" creationId="{31805AAB-F343-3B54-BFFA-6E72FC76B810}"/>
          </ac:picMkLst>
        </pc:picChg>
      </pc:sldChg>
      <pc:sldChg chg="addSp delSp modSp add ord replId">
        <pc:chgData name="Kerrie Slavin" userId="S::kerrieslavin@gateshead.gov.uk::085db01d-3b86-45ce-9a34-51f429f25f9c" providerId="AD" clId="Web-{D2CBA759-55A2-9AE7-A2E4-DDA7EEA6B28C}" dt="2024-03-19T17:14:00.102" v="191" actId="14100"/>
        <pc:sldMkLst>
          <pc:docMk/>
          <pc:sldMk cId="3775845621" sldId="470"/>
        </pc:sldMkLst>
        <pc:spChg chg="mod">
          <ac:chgData name="Kerrie Slavin" userId="S::kerrieslavin@gateshead.gov.uk::085db01d-3b86-45ce-9a34-51f429f25f9c" providerId="AD" clId="Web-{D2CBA759-55A2-9AE7-A2E4-DDA7EEA6B28C}" dt="2024-03-19T17:14:00.102" v="191" actId="14100"/>
          <ac:spMkLst>
            <pc:docMk/>
            <pc:sldMk cId="3775845621" sldId="470"/>
            <ac:spMk id="14" creationId="{D5AA4E39-3E88-07A4-1E1D-27A9C82416BD}"/>
          </ac:spMkLst>
        </pc:spChg>
        <pc:picChg chg="add mod">
          <ac:chgData name="Kerrie Slavin" userId="S::kerrieslavin@gateshead.gov.uk::085db01d-3b86-45ce-9a34-51f429f25f9c" providerId="AD" clId="Web-{D2CBA759-55A2-9AE7-A2E4-DDA7EEA6B28C}" dt="2024-03-19T16:53:10.666" v="115" actId="1076"/>
          <ac:picMkLst>
            <pc:docMk/>
            <pc:sldMk cId="3775845621" sldId="470"/>
            <ac:picMk id="2" creationId="{7E9752AE-5F84-ED8C-9BD9-439100873FA6}"/>
          </ac:picMkLst>
        </pc:picChg>
        <pc:picChg chg="del">
          <ac:chgData name="Kerrie Slavin" userId="S::kerrieslavin@gateshead.gov.uk::085db01d-3b86-45ce-9a34-51f429f25f9c" providerId="AD" clId="Web-{D2CBA759-55A2-9AE7-A2E4-DDA7EEA6B28C}" dt="2024-03-19T16:53:03.494" v="113"/>
          <ac:picMkLst>
            <pc:docMk/>
            <pc:sldMk cId="3775845621" sldId="470"/>
            <ac:picMk id="8" creationId="{548F9F1A-7E3B-382E-D28E-C7F246FE8C3E}"/>
          </ac:picMkLst>
        </pc:picChg>
      </pc:sldChg>
      <pc:sldChg chg="addSp delSp modSp add replId">
        <pc:chgData name="Kerrie Slavin" userId="S::kerrieslavin@gateshead.gov.uk::085db01d-3b86-45ce-9a34-51f429f25f9c" providerId="AD" clId="Web-{D2CBA759-55A2-9AE7-A2E4-DDA7EEA6B28C}" dt="2024-03-19T17:06:08.057" v="174" actId="14100"/>
        <pc:sldMkLst>
          <pc:docMk/>
          <pc:sldMk cId="2486652608" sldId="471"/>
        </pc:sldMkLst>
        <pc:spChg chg="mod">
          <ac:chgData name="Kerrie Slavin" userId="S::kerrieslavin@gateshead.gov.uk::085db01d-3b86-45ce-9a34-51f429f25f9c" providerId="AD" clId="Web-{D2CBA759-55A2-9AE7-A2E4-DDA7EEA6B28C}" dt="2024-03-19T17:06:08.057" v="174" actId="14100"/>
          <ac:spMkLst>
            <pc:docMk/>
            <pc:sldMk cId="2486652608" sldId="471"/>
            <ac:spMk id="14" creationId="{D5AA4E39-3E88-07A4-1E1D-27A9C82416BD}"/>
          </ac:spMkLst>
        </pc:spChg>
        <pc:picChg chg="del">
          <ac:chgData name="Kerrie Slavin" userId="S::kerrieslavin@gateshead.gov.uk::085db01d-3b86-45ce-9a34-51f429f25f9c" providerId="AD" clId="Web-{D2CBA759-55A2-9AE7-A2E4-DDA7EEA6B28C}" dt="2024-03-19T17:01:04.711" v="139"/>
          <ac:picMkLst>
            <pc:docMk/>
            <pc:sldMk cId="2486652608" sldId="471"/>
            <ac:picMk id="2" creationId="{DA383823-A8D2-A033-6CA1-B972E28603FC}"/>
          </ac:picMkLst>
        </pc:picChg>
        <pc:picChg chg="add mod">
          <ac:chgData name="Kerrie Slavin" userId="S::kerrieslavin@gateshead.gov.uk::085db01d-3b86-45ce-9a34-51f429f25f9c" providerId="AD" clId="Web-{D2CBA759-55A2-9AE7-A2E4-DDA7EEA6B28C}" dt="2024-03-19T17:02:20.075" v="141" actId="1076"/>
          <ac:picMkLst>
            <pc:docMk/>
            <pc:sldMk cId="2486652608" sldId="471"/>
            <ac:picMk id="3" creationId="{3018D7D4-0711-14A0-61C1-D80CB22CEE59}"/>
          </ac:picMkLst>
        </pc:picChg>
      </pc:sldChg>
      <pc:sldChg chg="addSp delSp modSp add replId">
        <pc:chgData name="Kerrie Slavin" userId="S::kerrieslavin@gateshead.gov.uk::085db01d-3b86-45ce-9a34-51f429f25f9c" providerId="AD" clId="Web-{D2CBA759-55A2-9AE7-A2E4-DDA7EEA6B28C}" dt="2024-03-19T17:13:32.491" v="188" actId="1076"/>
        <pc:sldMkLst>
          <pc:docMk/>
          <pc:sldMk cId="1611896195" sldId="472"/>
        </pc:sldMkLst>
        <pc:picChg chg="del">
          <ac:chgData name="Kerrie Slavin" userId="S::kerrieslavin@gateshead.gov.uk::085db01d-3b86-45ce-9a34-51f429f25f9c" providerId="AD" clId="Web-{D2CBA759-55A2-9AE7-A2E4-DDA7EEA6B28C}" dt="2024-03-19T17:13:23.787" v="186"/>
          <ac:picMkLst>
            <pc:docMk/>
            <pc:sldMk cId="1611896195" sldId="472"/>
            <ac:picMk id="2" creationId="{27DEE472-806F-1A37-52F3-10A3ADD9E233}"/>
          </ac:picMkLst>
        </pc:picChg>
        <pc:picChg chg="add mod">
          <ac:chgData name="Kerrie Slavin" userId="S::kerrieslavin@gateshead.gov.uk::085db01d-3b86-45ce-9a34-51f429f25f9c" providerId="AD" clId="Web-{D2CBA759-55A2-9AE7-A2E4-DDA7EEA6B28C}" dt="2024-03-19T17:13:32.491" v="188" actId="1076"/>
          <ac:picMkLst>
            <pc:docMk/>
            <pc:sldMk cId="1611896195" sldId="472"/>
            <ac:picMk id="3" creationId="{D96366EC-ED14-D9CA-B593-D13F7B64B0A9}"/>
          </ac:picMkLst>
        </pc:picChg>
      </pc:sldChg>
    </pc:docChg>
  </pc:docChgLst>
  <pc:docChgLst>
    <pc:chgData name="Gary Williamson" userId="c6dcb423-35b4-482e-bf0f-fc2b76204455" providerId="ADAL" clId="{A40B6966-EEA4-429D-82DA-AB00BE23A15B}"/>
    <pc:docChg chg="undo custSel addSld delSld modSld sldOrd delMainMaster">
      <pc:chgData name="Gary Williamson" userId="c6dcb423-35b4-482e-bf0f-fc2b76204455" providerId="ADAL" clId="{A40B6966-EEA4-429D-82DA-AB00BE23A15B}" dt="2024-03-20T13:20:02.730" v="351" actId="2696"/>
      <pc:docMkLst>
        <pc:docMk/>
      </pc:docMkLst>
      <pc:sldChg chg="modSp mod">
        <pc:chgData name="Gary Williamson" userId="c6dcb423-35b4-482e-bf0f-fc2b76204455" providerId="ADAL" clId="{A40B6966-EEA4-429D-82DA-AB00BE23A15B}" dt="2024-03-11T10:53:06.870" v="3" actId="20577"/>
        <pc:sldMkLst>
          <pc:docMk/>
          <pc:sldMk cId="3621879490" sldId="307"/>
        </pc:sldMkLst>
        <pc:spChg chg="mod">
          <ac:chgData name="Gary Williamson" userId="c6dcb423-35b4-482e-bf0f-fc2b76204455" providerId="ADAL" clId="{A40B6966-EEA4-429D-82DA-AB00BE23A15B}" dt="2024-03-11T10:53:06.870" v="3" actId="20577"/>
          <ac:spMkLst>
            <pc:docMk/>
            <pc:sldMk cId="3621879490" sldId="307"/>
            <ac:spMk id="2" creationId="{6C0841FB-07D5-45A3-B07F-6A2333F45387}"/>
          </ac:spMkLst>
        </pc:spChg>
      </pc:sldChg>
      <pc:sldChg chg="modSp mod">
        <pc:chgData name="Gary Williamson" userId="c6dcb423-35b4-482e-bf0f-fc2b76204455" providerId="ADAL" clId="{A40B6966-EEA4-429D-82DA-AB00BE23A15B}" dt="2024-03-20T12:45:10.941" v="272" actId="20577"/>
        <pc:sldMkLst>
          <pc:docMk/>
          <pc:sldMk cId="364546681" sldId="343"/>
        </pc:sldMkLst>
        <pc:spChg chg="mod">
          <ac:chgData name="Gary Williamson" userId="c6dcb423-35b4-482e-bf0f-fc2b76204455" providerId="ADAL" clId="{A40B6966-EEA4-429D-82DA-AB00BE23A15B}" dt="2024-03-20T12:45:10.941" v="272" actId="20577"/>
          <ac:spMkLst>
            <pc:docMk/>
            <pc:sldMk cId="364546681" sldId="343"/>
            <ac:spMk id="2" creationId="{D61C6E5B-E75F-2150-C32D-F022D1E1C1CB}"/>
          </ac:spMkLst>
        </pc:spChg>
        <pc:spChg chg="mod">
          <ac:chgData name="Gary Williamson" userId="c6dcb423-35b4-482e-bf0f-fc2b76204455" providerId="ADAL" clId="{A40B6966-EEA4-429D-82DA-AB00BE23A15B}" dt="2024-03-11T10:52:30.919" v="0"/>
          <ac:spMkLst>
            <pc:docMk/>
            <pc:sldMk cId="364546681" sldId="343"/>
            <ac:spMk id="4" creationId="{9CEBC2A7-3EBB-4DAE-982F-51757A50CB72}"/>
          </ac:spMkLst>
        </pc:spChg>
      </pc:sldChg>
      <pc:sldChg chg="modSp del">
        <pc:chgData name="Gary Williamson" userId="c6dcb423-35b4-482e-bf0f-fc2b76204455" providerId="ADAL" clId="{A40B6966-EEA4-429D-82DA-AB00BE23A15B}" dt="2024-03-11T10:54:31.787" v="54" actId="47"/>
        <pc:sldMkLst>
          <pc:docMk/>
          <pc:sldMk cId="1458450509" sldId="355"/>
        </pc:sldMkLst>
        <pc:spChg chg="mod">
          <ac:chgData name="Gary Williamson" userId="c6dcb423-35b4-482e-bf0f-fc2b76204455" providerId="ADAL" clId="{A40B6966-EEA4-429D-82DA-AB00BE23A15B}" dt="2024-03-11T10:52:30.919" v="0"/>
          <ac:spMkLst>
            <pc:docMk/>
            <pc:sldMk cId="1458450509" sldId="355"/>
            <ac:spMk id="4" creationId="{9CEBC2A7-3EBB-4DAE-982F-51757A50CB72}"/>
          </ac:spMkLst>
        </pc:spChg>
      </pc:sldChg>
      <pc:sldChg chg="delSp modSp mod">
        <pc:chgData name="Gary Williamson" userId="c6dcb423-35b4-482e-bf0f-fc2b76204455" providerId="ADAL" clId="{A40B6966-EEA4-429D-82DA-AB00BE23A15B}" dt="2024-03-11T10:54:40.724" v="56" actId="478"/>
        <pc:sldMkLst>
          <pc:docMk/>
          <pc:sldMk cId="3893076789" sldId="361"/>
        </pc:sldMkLst>
        <pc:spChg chg="mod">
          <ac:chgData name="Gary Williamson" userId="c6dcb423-35b4-482e-bf0f-fc2b76204455" providerId="ADAL" clId="{A40B6966-EEA4-429D-82DA-AB00BE23A15B}" dt="2024-03-11T10:52:30.919" v="0"/>
          <ac:spMkLst>
            <pc:docMk/>
            <pc:sldMk cId="3893076789" sldId="361"/>
            <ac:spMk id="4" creationId="{FCB7B593-41AD-A65C-EDFB-5E88B9B51A0D}"/>
          </ac:spMkLst>
        </pc:spChg>
        <pc:spChg chg="mod">
          <ac:chgData name="Gary Williamson" userId="c6dcb423-35b4-482e-bf0f-fc2b76204455" providerId="ADAL" clId="{A40B6966-EEA4-429D-82DA-AB00BE23A15B}" dt="2024-03-11T10:54:39.118" v="55" actId="6549"/>
          <ac:spMkLst>
            <pc:docMk/>
            <pc:sldMk cId="3893076789" sldId="361"/>
            <ac:spMk id="14" creationId="{3B643556-7DE1-C74D-BB25-56B34CA5ED26}"/>
          </ac:spMkLst>
        </pc:spChg>
        <pc:picChg chg="del">
          <ac:chgData name="Gary Williamson" userId="c6dcb423-35b4-482e-bf0f-fc2b76204455" providerId="ADAL" clId="{A40B6966-EEA4-429D-82DA-AB00BE23A15B}" dt="2024-03-11T10:54:40.724" v="56" actId="478"/>
          <ac:picMkLst>
            <pc:docMk/>
            <pc:sldMk cId="3893076789" sldId="361"/>
            <ac:picMk id="3" creationId="{255B48EA-E535-DA9D-44A1-D740653DB644}"/>
          </ac:picMkLst>
        </pc:picChg>
      </pc:sldChg>
      <pc:sldChg chg="modSp del">
        <pc:chgData name="Gary Williamson" userId="c6dcb423-35b4-482e-bf0f-fc2b76204455" providerId="ADAL" clId="{A40B6966-EEA4-429D-82DA-AB00BE23A15B}" dt="2024-03-11T10:54:31.787" v="54" actId="47"/>
        <pc:sldMkLst>
          <pc:docMk/>
          <pc:sldMk cId="252764467" sldId="396"/>
        </pc:sldMkLst>
        <pc:spChg chg="mod">
          <ac:chgData name="Gary Williamson" userId="c6dcb423-35b4-482e-bf0f-fc2b76204455" providerId="ADAL" clId="{A40B6966-EEA4-429D-82DA-AB00BE23A15B}" dt="2024-03-11T10:52:30.919" v="0"/>
          <ac:spMkLst>
            <pc:docMk/>
            <pc:sldMk cId="252764467" sldId="396"/>
            <ac:spMk id="4" creationId="{9CEBC2A7-3EBB-4DAE-982F-51757A50CB72}"/>
          </ac:spMkLst>
        </pc:spChg>
      </pc:sldChg>
      <pc:sldChg chg="modSp del">
        <pc:chgData name="Gary Williamson" userId="c6dcb423-35b4-482e-bf0f-fc2b76204455" providerId="ADAL" clId="{A40B6966-EEA4-429D-82DA-AB00BE23A15B}" dt="2024-03-11T10:54:31.787" v="54" actId="47"/>
        <pc:sldMkLst>
          <pc:docMk/>
          <pc:sldMk cId="2516136901" sldId="407"/>
        </pc:sldMkLst>
        <pc:spChg chg="mod">
          <ac:chgData name="Gary Williamson" userId="c6dcb423-35b4-482e-bf0f-fc2b76204455" providerId="ADAL" clId="{A40B6966-EEA4-429D-82DA-AB00BE23A15B}" dt="2024-03-11T10:52:30.919" v="0"/>
          <ac:spMkLst>
            <pc:docMk/>
            <pc:sldMk cId="2516136901" sldId="407"/>
            <ac:spMk id="4" creationId="{9CEBC2A7-3EBB-4DAE-982F-51757A50CB72}"/>
          </ac:spMkLst>
        </pc:spChg>
      </pc:sldChg>
      <pc:sldChg chg="modSp del">
        <pc:chgData name="Gary Williamson" userId="c6dcb423-35b4-482e-bf0f-fc2b76204455" providerId="ADAL" clId="{A40B6966-EEA4-429D-82DA-AB00BE23A15B}" dt="2024-03-11T10:54:31.787" v="54" actId="47"/>
        <pc:sldMkLst>
          <pc:docMk/>
          <pc:sldMk cId="1993339066" sldId="408"/>
        </pc:sldMkLst>
        <pc:spChg chg="mod">
          <ac:chgData name="Gary Williamson" userId="c6dcb423-35b4-482e-bf0f-fc2b76204455" providerId="ADAL" clId="{A40B6966-EEA4-429D-82DA-AB00BE23A15B}" dt="2024-03-11T10:52:30.919" v="0"/>
          <ac:spMkLst>
            <pc:docMk/>
            <pc:sldMk cId="1993339066" sldId="408"/>
            <ac:spMk id="4" creationId="{9CEBC2A7-3EBB-4DAE-982F-51757A50CB72}"/>
          </ac:spMkLst>
        </pc:spChg>
      </pc:sldChg>
      <pc:sldChg chg="delSp modSp mod">
        <pc:chgData name="Gary Williamson" userId="c6dcb423-35b4-482e-bf0f-fc2b76204455" providerId="ADAL" clId="{A40B6966-EEA4-429D-82DA-AB00BE23A15B}" dt="2024-03-20T12:43:49.722" v="253" actId="14100"/>
        <pc:sldMkLst>
          <pc:docMk/>
          <pc:sldMk cId="2202805620" sldId="409"/>
        </pc:sldMkLst>
        <pc:spChg chg="mod">
          <ac:chgData name="Gary Williamson" userId="c6dcb423-35b4-482e-bf0f-fc2b76204455" providerId="ADAL" clId="{A40B6966-EEA4-429D-82DA-AB00BE23A15B}" dt="2024-03-11T10:52:30.919" v="0"/>
          <ac:spMkLst>
            <pc:docMk/>
            <pc:sldMk cId="2202805620" sldId="409"/>
            <ac:spMk id="4" creationId="{9CEBC2A7-3EBB-4DAE-982F-51757A50CB72}"/>
          </ac:spMkLst>
        </pc:spChg>
        <pc:spChg chg="mod">
          <ac:chgData name="Gary Williamson" userId="c6dcb423-35b4-482e-bf0f-fc2b76204455" providerId="ADAL" clId="{A40B6966-EEA4-429D-82DA-AB00BE23A15B}" dt="2024-03-20T12:43:49.722" v="253" actId="14100"/>
          <ac:spMkLst>
            <pc:docMk/>
            <pc:sldMk cId="2202805620" sldId="409"/>
            <ac:spMk id="5" creationId="{1AE2A157-CCC0-4C44-91F7-F7F471A30EDB}"/>
          </ac:spMkLst>
        </pc:spChg>
        <pc:spChg chg="mod">
          <ac:chgData name="Gary Williamson" userId="c6dcb423-35b4-482e-bf0f-fc2b76204455" providerId="ADAL" clId="{A40B6966-EEA4-429D-82DA-AB00BE23A15B}" dt="2024-03-20T12:43:12.796" v="162" actId="20577"/>
          <ac:spMkLst>
            <pc:docMk/>
            <pc:sldMk cId="2202805620" sldId="409"/>
            <ac:spMk id="14" creationId="{D5AA4E39-3E88-07A4-1E1D-27A9C82416BD}"/>
          </ac:spMkLst>
        </pc:spChg>
        <pc:picChg chg="del">
          <ac:chgData name="Gary Williamson" userId="c6dcb423-35b4-482e-bf0f-fc2b76204455" providerId="ADAL" clId="{A40B6966-EEA4-429D-82DA-AB00BE23A15B}" dt="2024-03-11T10:53:49.469" v="8" actId="478"/>
          <ac:picMkLst>
            <pc:docMk/>
            <pc:sldMk cId="2202805620" sldId="409"/>
            <ac:picMk id="8" creationId="{5EFAFAF2-61AC-7EC6-1F7A-43548DBD204C}"/>
          </ac:picMkLst>
        </pc:picChg>
      </pc:sldChg>
      <pc:sldChg chg="modSp del">
        <pc:chgData name="Gary Williamson" userId="c6dcb423-35b4-482e-bf0f-fc2b76204455" providerId="ADAL" clId="{A40B6966-EEA4-429D-82DA-AB00BE23A15B}" dt="2024-03-11T10:54:31.787" v="54" actId="47"/>
        <pc:sldMkLst>
          <pc:docMk/>
          <pc:sldMk cId="4115081630" sldId="410"/>
        </pc:sldMkLst>
        <pc:spChg chg="mod">
          <ac:chgData name="Gary Williamson" userId="c6dcb423-35b4-482e-bf0f-fc2b76204455" providerId="ADAL" clId="{A40B6966-EEA4-429D-82DA-AB00BE23A15B}" dt="2024-03-11T10:52:30.919" v="0"/>
          <ac:spMkLst>
            <pc:docMk/>
            <pc:sldMk cId="4115081630" sldId="410"/>
            <ac:spMk id="4" creationId="{9CEBC2A7-3EBB-4DAE-982F-51757A50CB72}"/>
          </ac:spMkLst>
        </pc:spChg>
      </pc:sldChg>
      <pc:sldChg chg="modSp del">
        <pc:chgData name="Gary Williamson" userId="c6dcb423-35b4-482e-bf0f-fc2b76204455" providerId="ADAL" clId="{A40B6966-EEA4-429D-82DA-AB00BE23A15B}" dt="2024-03-11T10:54:43.609" v="57" actId="47"/>
        <pc:sldMkLst>
          <pc:docMk/>
          <pc:sldMk cId="2221598486" sldId="412"/>
        </pc:sldMkLst>
        <pc:spChg chg="mod">
          <ac:chgData name="Gary Williamson" userId="c6dcb423-35b4-482e-bf0f-fc2b76204455" providerId="ADAL" clId="{A40B6966-EEA4-429D-82DA-AB00BE23A15B}" dt="2024-03-11T10:52:30.919" v="0"/>
          <ac:spMkLst>
            <pc:docMk/>
            <pc:sldMk cId="2221598486" sldId="412"/>
            <ac:spMk id="4" creationId="{FCB7B593-41AD-A65C-EDFB-5E88B9B51A0D}"/>
          </ac:spMkLst>
        </pc:spChg>
      </pc:sldChg>
      <pc:sldChg chg="modSp del">
        <pc:chgData name="Gary Williamson" userId="c6dcb423-35b4-482e-bf0f-fc2b76204455" providerId="ADAL" clId="{A40B6966-EEA4-429D-82DA-AB00BE23A15B}" dt="2024-03-11T10:53:40.293" v="4" actId="2696"/>
        <pc:sldMkLst>
          <pc:docMk/>
          <pc:sldMk cId="3466179820" sldId="413"/>
        </pc:sldMkLst>
        <pc:spChg chg="mod">
          <ac:chgData name="Gary Williamson" userId="c6dcb423-35b4-482e-bf0f-fc2b76204455" providerId="ADAL" clId="{A40B6966-EEA4-429D-82DA-AB00BE23A15B}" dt="2024-03-11T10:52:30.919" v="0"/>
          <ac:spMkLst>
            <pc:docMk/>
            <pc:sldMk cId="3466179820" sldId="413"/>
            <ac:spMk id="4" creationId="{9CEBC2A7-3EBB-4DAE-982F-51757A50CB72}"/>
          </ac:spMkLst>
        </pc:spChg>
      </pc:sldChg>
      <pc:sldChg chg="modSp del">
        <pc:chgData name="Gary Williamson" userId="c6dcb423-35b4-482e-bf0f-fc2b76204455" providerId="ADAL" clId="{A40B6966-EEA4-429D-82DA-AB00BE23A15B}" dt="2024-03-11T10:53:40.293" v="4" actId="2696"/>
        <pc:sldMkLst>
          <pc:docMk/>
          <pc:sldMk cId="3221327441" sldId="414"/>
        </pc:sldMkLst>
        <pc:spChg chg="mod">
          <ac:chgData name="Gary Williamson" userId="c6dcb423-35b4-482e-bf0f-fc2b76204455" providerId="ADAL" clId="{A40B6966-EEA4-429D-82DA-AB00BE23A15B}" dt="2024-03-11T10:52:30.919" v="0"/>
          <ac:spMkLst>
            <pc:docMk/>
            <pc:sldMk cId="3221327441" sldId="414"/>
            <ac:spMk id="4" creationId="{9CEBC2A7-3EBB-4DAE-982F-51757A50CB72}"/>
          </ac:spMkLst>
        </pc:spChg>
      </pc:sldChg>
      <pc:sldChg chg="modSp del">
        <pc:chgData name="Gary Williamson" userId="c6dcb423-35b4-482e-bf0f-fc2b76204455" providerId="ADAL" clId="{A40B6966-EEA4-429D-82DA-AB00BE23A15B}" dt="2024-03-11T10:53:40.293" v="4" actId="2696"/>
        <pc:sldMkLst>
          <pc:docMk/>
          <pc:sldMk cId="2543954047" sldId="415"/>
        </pc:sldMkLst>
        <pc:spChg chg="mod">
          <ac:chgData name="Gary Williamson" userId="c6dcb423-35b4-482e-bf0f-fc2b76204455" providerId="ADAL" clId="{A40B6966-EEA4-429D-82DA-AB00BE23A15B}" dt="2024-03-11T10:52:30.919" v="0"/>
          <ac:spMkLst>
            <pc:docMk/>
            <pc:sldMk cId="2543954047" sldId="415"/>
            <ac:spMk id="4" creationId="{9CEBC2A7-3EBB-4DAE-982F-51757A50CB72}"/>
          </ac:spMkLst>
        </pc:spChg>
      </pc:sldChg>
      <pc:sldChg chg="modSp del">
        <pc:chgData name="Gary Williamson" userId="c6dcb423-35b4-482e-bf0f-fc2b76204455" providerId="ADAL" clId="{A40B6966-EEA4-429D-82DA-AB00BE23A15B}" dt="2024-03-11T10:54:51.279" v="58" actId="47"/>
        <pc:sldMkLst>
          <pc:docMk/>
          <pc:sldMk cId="1275143050" sldId="416"/>
        </pc:sldMkLst>
        <pc:spChg chg="mod">
          <ac:chgData name="Gary Williamson" userId="c6dcb423-35b4-482e-bf0f-fc2b76204455" providerId="ADAL" clId="{A40B6966-EEA4-429D-82DA-AB00BE23A15B}" dt="2024-03-11T10:52:30.919" v="0"/>
          <ac:spMkLst>
            <pc:docMk/>
            <pc:sldMk cId="1275143050" sldId="416"/>
            <ac:spMk id="4" creationId="{FCB7B593-41AD-A65C-EDFB-5E88B9B51A0D}"/>
          </ac:spMkLst>
        </pc:spChg>
      </pc:sldChg>
      <pc:sldChg chg="del">
        <pc:chgData name="Gary Williamson" userId="c6dcb423-35b4-482e-bf0f-fc2b76204455" providerId="ADAL" clId="{A40B6966-EEA4-429D-82DA-AB00BE23A15B}" dt="2024-03-11T10:54:31.787" v="54" actId="47"/>
        <pc:sldMkLst>
          <pc:docMk/>
          <pc:sldMk cId="986683785" sldId="417"/>
        </pc:sldMkLst>
      </pc:sldChg>
      <pc:sldChg chg="del">
        <pc:chgData name="Gary Williamson" userId="c6dcb423-35b4-482e-bf0f-fc2b76204455" providerId="ADAL" clId="{A40B6966-EEA4-429D-82DA-AB00BE23A15B}" dt="2024-03-11T10:54:31.787" v="54" actId="47"/>
        <pc:sldMkLst>
          <pc:docMk/>
          <pc:sldMk cId="890950002" sldId="418"/>
        </pc:sldMkLst>
      </pc:sldChg>
      <pc:sldChg chg="del">
        <pc:chgData name="Gary Williamson" userId="c6dcb423-35b4-482e-bf0f-fc2b76204455" providerId="ADAL" clId="{A40B6966-EEA4-429D-82DA-AB00BE23A15B}" dt="2024-03-11T10:54:31.787" v="54" actId="47"/>
        <pc:sldMkLst>
          <pc:docMk/>
          <pc:sldMk cId="3410633071" sldId="420"/>
        </pc:sldMkLst>
      </pc:sldChg>
      <pc:sldChg chg="del">
        <pc:chgData name="Gary Williamson" userId="c6dcb423-35b4-482e-bf0f-fc2b76204455" providerId="ADAL" clId="{A40B6966-EEA4-429D-82DA-AB00BE23A15B}" dt="2024-03-11T10:54:31.787" v="54" actId="47"/>
        <pc:sldMkLst>
          <pc:docMk/>
          <pc:sldMk cId="3067287667" sldId="421"/>
        </pc:sldMkLst>
      </pc:sldChg>
      <pc:sldChg chg="del">
        <pc:chgData name="Gary Williamson" userId="c6dcb423-35b4-482e-bf0f-fc2b76204455" providerId="ADAL" clId="{A40B6966-EEA4-429D-82DA-AB00BE23A15B}" dt="2024-03-11T10:54:31.787" v="54" actId="47"/>
        <pc:sldMkLst>
          <pc:docMk/>
          <pc:sldMk cId="2064924644" sldId="422"/>
        </pc:sldMkLst>
      </pc:sldChg>
      <pc:sldChg chg="del">
        <pc:chgData name="Gary Williamson" userId="c6dcb423-35b4-482e-bf0f-fc2b76204455" providerId="ADAL" clId="{A40B6966-EEA4-429D-82DA-AB00BE23A15B}" dt="2024-03-11T10:54:31.787" v="54" actId="47"/>
        <pc:sldMkLst>
          <pc:docMk/>
          <pc:sldMk cId="3219415668" sldId="424"/>
        </pc:sldMkLst>
      </pc:sldChg>
      <pc:sldChg chg="modSp del">
        <pc:chgData name="Gary Williamson" userId="c6dcb423-35b4-482e-bf0f-fc2b76204455" providerId="ADAL" clId="{A40B6966-EEA4-429D-82DA-AB00BE23A15B}" dt="2024-03-11T10:54:51.279" v="58" actId="47"/>
        <pc:sldMkLst>
          <pc:docMk/>
          <pc:sldMk cId="3289084161" sldId="425"/>
        </pc:sldMkLst>
        <pc:spChg chg="mod">
          <ac:chgData name="Gary Williamson" userId="c6dcb423-35b4-482e-bf0f-fc2b76204455" providerId="ADAL" clId="{A40B6966-EEA4-429D-82DA-AB00BE23A15B}" dt="2024-03-11T10:52:30.919" v="0"/>
          <ac:spMkLst>
            <pc:docMk/>
            <pc:sldMk cId="3289084161" sldId="425"/>
            <ac:spMk id="4" creationId="{9CEBC2A7-3EBB-4DAE-982F-51757A50CB72}"/>
          </ac:spMkLst>
        </pc:spChg>
      </pc:sldChg>
      <pc:sldChg chg="modSp del">
        <pc:chgData name="Gary Williamson" userId="c6dcb423-35b4-482e-bf0f-fc2b76204455" providerId="ADAL" clId="{A40B6966-EEA4-429D-82DA-AB00BE23A15B}" dt="2024-03-11T10:54:51.279" v="58" actId="47"/>
        <pc:sldMkLst>
          <pc:docMk/>
          <pc:sldMk cId="400573621" sldId="426"/>
        </pc:sldMkLst>
        <pc:spChg chg="mod">
          <ac:chgData name="Gary Williamson" userId="c6dcb423-35b4-482e-bf0f-fc2b76204455" providerId="ADAL" clId="{A40B6966-EEA4-429D-82DA-AB00BE23A15B}" dt="2024-03-11T10:52:30.919" v="0"/>
          <ac:spMkLst>
            <pc:docMk/>
            <pc:sldMk cId="400573621" sldId="426"/>
            <ac:spMk id="4" creationId="{1310B5BD-EE27-83B7-8963-61C3418E5F9B}"/>
          </ac:spMkLst>
        </pc:spChg>
      </pc:sldChg>
      <pc:sldChg chg="modSp del">
        <pc:chgData name="Gary Williamson" userId="c6dcb423-35b4-482e-bf0f-fc2b76204455" providerId="ADAL" clId="{A40B6966-EEA4-429D-82DA-AB00BE23A15B}" dt="2024-03-11T10:54:51.279" v="58" actId="47"/>
        <pc:sldMkLst>
          <pc:docMk/>
          <pc:sldMk cId="195906575" sldId="427"/>
        </pc:sldMkLst>
        <pc:spChg chg="mod">
          <ac:chgData name="Gary Williamson" userId="c6dcb423-35b4-482e-bf0f-fc2b76204455" providerId="ADAL" clId="{A40B6966-EEA4-429D-82DA-AB00BE23A15B}" dt="2024-03-11T10:52:30.919" v="0"/>
          <ac:spMkLst>
            <pc:docMk/>
            <pc:sldMk cId="195906575" sldId="427"/>
            <ac:spMk id="4" creationId="{9CEBC2A7-3EBB-4DAE-982F-51757A50CB72}"/>
          </ac:spMkLst>
        </pc:spChg>
      </pc:sldChg>
      <pc:sldChg chg="modSp del">
        <pc:chgData name="Gary Williamson" userId="c6dcb423-35b4-482e-bf0f-fc2b76204455" providerId="ADAL" clId="{A40B6966-EEA4-429D-82DA-AB00BE23A15B}" dt="2024-03-11T10:54:51.279" v="58" actId="47"/>
        <pc:sldMkLst>
          <pc:docMk/>
          <pc:sldMk cId="2644365418" sldId="428"/>
        </pc:sldMkLst>
        <pc:spChg chg="mod">
          <ac:chgData name="Gary Williamson" userId="c6dcb423-35b4-482e-bf0f-fc2b76204455" providerId="ADAL" clId="{A40B6966-EEA4-429D-82DA-AB00BE23A15B}" dt="2024-03-11T10:52:30.919" v="0"/>
          <ac:spMkLst>
            <pc:docMk/>
            <pc:sldMk cId="2644365418" sldId="428"/>
            <ac:spMk id="4" creationId="{9CEBC2A7-3EBB-4DAE-982F-51757A50CB72}"/>
          </ac:spMkLst>
        </pc:spChg>
      </pc:sldChg>
      <pc:sldChg chg="modSp del">
        <pc:chgData name="Gary Williamson" userId="c6dcb423-35b4-482e-bf0f-fc2b76204455" providerId="ADAL" clId="{A40B6966-EEA4-429D-82DA-AB00BE23A15B}" dt="2024-03-11T10:54:51.279" v="58" actId="47"/>
        <pc:sldMkLst>
          <pc:docMk/>
          <pc:sldMk cId="1909029157" sldId="429"/>
        </pc:sldMkLst>
        <pc:spChg chg="mod">
          <ac:chgData name="Gary Williamson" userId="c6dcb423-35b4-482e-bf0f-fc2b76204455" providerId="ADAL" clId="{A40B6966-EEA4-429D-82DA-AB00BE23A15B}" dt="2024-03-11T10:52:30.919" v="0"/>
          <ac:spMkLst>
            <pc:docMk/>
            <pc:sldMk cId="1909029157" sldId="429"/>
            <ac:spMk id="4" creationId="{9CEBC2A7-3EBB-4DAE-982F-51757A50CB72}"/>
          </ac:spMkLst>
        </pc:spChg>
      </pc:sldChg>
      <pc:sldChg chg="modSp del">
        <pc:chgData name="Gary Williamson" userId="c6dcb423-35b4-482e-bf0f-fc2b76204455" providerId="ADAL" clId="{A40B6966-EEA4-429D-82DA-AB00BE23A15B}" dt="2024-03-11T10:54:51.279" v="58" actId="47"/>
        <pc:sldMkLst>
          <pc:docMk/>
          <pc:sldMk cId="3923492459" sldId="430"/>
        </pc:sldMkLst>
        <pc:spChg chg="mod">
          <ac:chgData name="Gary Williamson" userId="c6dcb423-35b4-482e-bf0f-fc2b76204455" providerId="ADAL" clId="{A40B6966-EEA4-429D-82DA-AB00BE23A15B}" dt="2024-03-11T10:52:30.919" v="0"/>
          <ac:spMkLst>
            <pc:docMk/>
            <pc:sldMk cId="3923492459" sldId="430"/>
            <ac:spMk id="4" creationId="{9CEBC2A7-3EBB-4DAE-982F-51757A50CB72}"/>
          </ac:spMkLst>
        </pc:spChg>
      </pc:sldChg>
      <pc:sldChg chg="modSp del">
        <pc:chgData name="Gary Williamson" userId="c6dcb423-35b4-482e-bf0f-fc2b76204455" providerId="ADAL" clId="{A40B6966-EEA4-429D-82DA-AB00BE23A15B}" dt="2024-03-11T10:54:51.279" v="58" actId="47"/>
        <pc:sldMkLst>
          <pc:docMk/>
          <pc:sldMk cId="1142863131" sldId="431"/>
        </pc:sldMkLst>
        <pc:spChg chg="mod">
          <ac:chgData name="Gary Williamson" userId="c6dcb423-35b4-482e-bf0f-fc2b76204455" providerId="ADAL" clId="{A40B6966-EEA4-429D-82DA-AB00BE23A15B}" dt="2024-03-11T10:52:30.919" v="0"/>
          <ac:spMkLst>
            <pc:docMk/>
            <pc:sldMk cId="1142863131" sldId="431"/>
            <ac:spMk id="4" creationId="{9CEBC2A7-3EBB-4DAE-982F-51757A50CB72}"/>
          </ac:spMkLst>
        </pc:spChg>
      </pc:sldChg>
      <pc:sldChg chg="modSp del">
        <pc:chgData name="Gary Williamson" userId="c6dcb423-35b4-482e-bf0f-fc2b76204455" providerId="ADAL" clId="{A40B6966-EEA4-429D-82DA-AB00BE23A15B}" dt="2024-03-11T10:54:51.279" v="58" actId="47"/>
        <pc:sldMkLst>
          <pc:docMk/>
          <pc:sldMk cId="3809270537" sldId="432"/>
        </pc:sldMkLst>
        <pc:spChg chg="mod">
          <ac:chgData name="Gary Williamson" userId="c6dcb423-35b4-482e-bf0f-fc2b76204455" providerId="ADAL" clId="{A40B6966-EEA4-429D-82DA-AB00BE23A15B}" dt="2024-03-11T10:52:30.919" v="0"/>
          <ac:spMkLst>
            <pc:docMk/>
            <pc:sldMk cId="3809270537" sldId="432"/>
            <ac:spMk id="4" creationId="{9CEBC2A7-3EBB-4DAE-982F-51757A50CB72}"/>
          </ac:spMkLst>
        </pc:spChg>
      </pc:sldChg>
      <pc:sldChg chg="modSp del">
        <pc:chgData name="Gary Williamson" userId="c6dcb423-35b4-482e-bf0f-fc2b76204455" providerId="ADAL" clId="{A40B6966-EEA4-429D-82DA-AB00BE23A15B}" dt="2024-03-11T10:54:51.279" v="58" actId="47"/>
        <pc:sldMkLst>
          <pc:docMk/>
          <pc:sldMk cId="2513395943" sldId="433"/>
        </pc:sldMkLst>
        <pc:spChg chg="mod">
          <ac:chgData name="Gary Williamson" userId="c6dcb423-35b4-482e-bf0f-fc2b76204455" providerId="ADAL" clId="{A40B6966-EEA4-429D-82DA-AB00BE23A15B}" dt="2024-03-11T10:52:30.919" v="0"/>
          <ac:spMkLst>
            <pc:docMk/>
            <pc:sldMk cId="2513395943" sldId="433"/>
            <ac:spMk id="4" creationId="{9CEBC2A7-3EBB-4DAE-982F-51757A50CB72}"/>
          </ac:spMkLst>
        </pc:spChg>
      </pc:sldChg>
      <pc:sldChg chg="modSp del">
        <pc:chgData name="Gary Williamson" userId="c6dcb423-35b4-482e-bf0f-fc2b76204455" providerId="ADAL" clId="{A40B6966-EEA4-429D-82DA-AB00BE23A15B}" dt="2024-03-11T10:54:51.279" v="58" actId="47"/>
        <pc:sldMkLst>
          <pc:docMk/>
          <pc:sldMk cId="1670803203" sldId="434"/>
        </pc:sldMkLst>
        <pc:spChg chg="mod">
          <ac:chgData name="Gary Williamson" userId="c6dcb423-35b4-482e-bf0f-fc2b76204455" providerId="ADAL" clId="{A40B6966-EEA4-429D-82DA-AB00BE23A15B}" dt="2024-03-11T10:52:30.919" v="0"/>
          <ac:spMkLst>
            <pc:docMk/>
            <pc:sldMk cId="1670803203" sldId="434"/>
            <ac:spMk id="4" creationId="{9CEBC2A7-3EBB-4DAE-982F-51757A50CB72}"/>
          </ac:spMkLst>
        </pc:spChg>
      </pc:sldChg>
      <pc:sldChg chg="del">
        <pc:chgData name="Gary Williamson" userId="c6dcb423-35b4-482e-bf0f-fc2b76204455" providerId="ADAL" clId="{A40B6966-EEA4-429D-82DA-AB00BE23A15B}" dt="2024-03-11T10:54:31.787" v="54" actId="47"/>
        <pc:sldMkLst>
          <pc:docMk/>
          <pc:sldMk cId="4276852300" sldId="435"/>
        </pc:sldMkLst>
      </pc:sldChg>
      <pc:sldChg chg="modSp del">
        <pc:chgData name="Gary Williamson" userId="c6dcb423-35b4-482e-bf0f-fc2b76204455" providerId="ADAL" clId="{A40B6966-EEA4-429D-82DA-AB00BE23A15B}" dt="2024-03-11T10:54:31.787" v="54" actId="47"/>
        <pc:sldMkLst>
          <pc:docMk/>
          <pc:sldMk cId="174844997" sldId="436"/>
        </pc:sldMkLst>
        <pc:spChg chg="mod">
          <ac:chgData name="Gary Williamson" userId="c6dcb423-35b4-482e-bf0f-fc2b76204455" providerId="ADAL" clId="{A40B6966-EEA4-429D-82DA-AB00BE23A15B}" dt="2024-03-11T10:52:30.919" v="0"/>
          <ac:spMkLst>
            <pc:docMk/>
            <pc:sldMk cId="174844997" sldId="436"/>
            <ac:spMk id="4" creationId="{9CEBC2A7-3EBB-4DAE-982F-51757A50CB72}"/>
          </ac:spMkLst>
        </pc:spChg>
      </pc:sldChg>
      <pc:sldChg chg="del">
        <pc:chgData name="Gary Williamson" userId="c6dcb423-35b4-482e-bf0f-fc2b76204455" providerId="ADAL" clId="{A40B6966-EEA4-429D-82DA-AB00BE23A15B}" dt="2024-03-11T10:54:31.787" v="54" actId="47"/>
        <pc:sldMkLst>
          <pc:docMk/>
          <pc:sldMk cId="607890028" sldId="437"/>
        </pc:sldMkLst>
      </pc:sldChg>
      <pc:sldChg chg="del">
        <pc:chgData name="Gary Williamson" userId="c6dcb423-35b4-482e-bf0f-fc2b76204455" providerId="ADAL" clId="{A40B6966-EEA4-429D-82DA-AB00BE23A15B}" dt="2024-03-11T10:54:31.787" v="54" actId="47"/>
        <pc:sldMkLst>
          <pc:docMk/>
          <pc:sldMk cId="3714913596" sldId="438"/>
        </pc:sldMkLst>
      </pc:sldChg>
      <pc:sldChg chg="del">
        <pc:chgData name="Gary Williamson" userId="c6dcb423-35b4-482e-bf0f-fc2b76204455" providerId="ADAL" clId="{A40B6966-EEA4-429D-82DA-AB00BE23A15B}" dt="2024-03-11T10:54:31.787" v="54" actId="47"/>
        <pc:sldMkLst>
          <pc:docMk/>
          <pc:sldMk cId="1159827185" sldId="439"/>
        </pc:sldMkLst>
      </pc:sldChg>
      <pc:sldChg chg="del">
        <pc:chgData name="Gary Williamson" userId="c6dcb423-35b4-482e-bf0f-fc2b76204455" providerId="ADAL" clId="{A40B6966-EEA4-429D-82DA-AB00BE23A15B}" dt="2024-03-11T10:54:31.787" v="54" actId="47"/>
        <pc:sldMkLst>
          <pc:docMk/>
          <pc:sldMk cId="500765990" sldId="440"/>
        </pc:sldMkLst>
      </pc:sldChg>
      <pc:sldChg chg="del">
        <pc:chgData name="Gary Williamson" userId="c6dcb423-35b4-482e-bf0f-fc2b76204455" providerId="ADAL" clId="{A40B6966-EEA4-429D-82DA-AB00BE23A15B}" dt="2024-03-11T10:54:31.787" v="54" actId="47"/>
        <pc:sldMkLst>
          <pc:docMk/>
          <pc:sldMk cId="1731273963" sldId="441"/>
        </pc:sldMkLst>
      </pc:sldChg>
      <pc:sldChg chg="modSp del">
        <pc:chgData name="Gary Williamson" userId="c6dcb423-35b4-482e-bf0f-fc2b76204455" providerId="ADAL" clId="{A40B6966-EEA4-429D-82DA-AB00BE23A15B}" dt="2024-03-11T10:54:31.787" v="54" actId="47"/>
        <pc:sldMkLst>
          <pc:docMk/>
          <pc:sldMk cId="3836476228" sldId="442"/>
        </pc:sldMkLst>
        <pc:spChg chg="mod">
          <ac:chgData name="Gary Williamson" userId="c6dcb423-35b4-482e-bf0f-fc2b76204455" providerId="ADAL" clId="{A40B6966-EEA4-429D-82DA-AB00BE23A15B}" dt="2024-03-11T10:52:30.919" v="0"/>
          <ac:spMkLst>
            <pc:docMk/>
            <pc:sldMk cId="3836476228" sldId="442"/>
            <ac:spMk id="4" creationId="{9CEBC2A7-3EBB-4DAE-982F-51757A50CB72}"/>
          </ac:spMkLst>
        </pc:spChg>
      </pc:sldChg>
      <pc:sldChg chg="modSp del">
        <pc:chgData name="Gary Williamson" userId="c6dcb423-35b4-482e-bf0f-fc2b76204455" providerId="ADAL" clId="{A40B6966-EEA4-429D-82DA-AB00BE23A15B}" dt="2024-03-11T10:53:40.293" v="4" actId="2696"/>
        <pc:sldMkLst>
          <pc:docMk/>
          <pc:sldMk cId="4052432562" sldId="443"/>
        </pc:sldMkLst>
        <pc:spChg chg="mod">
          <ac:chgData name="Gary Williamson" userId="c6dcb423-35b4-482e-bf0f-fc2b76204455" providerId="ADAL" clId="{A40B6966-EEA4-429D-82DA-AB00BE23A15B}" dt="2024-03-11T10:52:30.919" v="0"/>
          <ac:spMkLst>
            <pc:docMk/>
            <pc:sldMk cId="4052432562" sldId="443"/>
            <ac:spMk id="4" creationId="{9CEBC2A7-3EBB-4DAE-982F-51757A50CB72}"/>
          </ac:spMkLst>
        </pc:spChg>
      </pc:sldChg>
      <pc:sldChg chg="modSp del">
        <pc:chgData name="Gary Williamson" userId="c6dcb423-35b4-482e-bf0f-fc2b76204455" providerId="ADAL" clId="{A40B6966-EEA4-429D-82DA-AB00BE23A15B}" dt="2024-03-11T10:53:40.293" v="4" actId="2696"/>
        <pc:sldMkLst>
          <pc:docMk/>
          <pc:sldMk cId="1944920579" sldId="444"/>
        </pc:sldMkLst>
        <pc:spChg chg="mod">
          <ac:chgData name="Gary Williamson" userId="c6dcb423-35b4-482e-bf0f-fc2b76204455" providerId="ADAL" clId="{A40B6966-EEA4-429D-82DA-AB00BE23A15B}" dt="2024-03-11T10:52:30.919" v="0"/>
          <ac:spMkLst>
            <pc:docMk/>
            <pc:sldMk cId="1944920579" sldId="444"/>
            <ac:spMk id="4" creationId="{9CEBC2A7-3EBB-4DAE-982F-51757A50CB72}"/>
          </ac:spMkLst>
        </pc:spChg>
      </pc:sldChg>
      <pc:sldChg chg="modSp del">
        <pc:chgData name="Gary Williamson" userId="c6dcb423-35b4-482e-bf0f-fc2b76204455" providerId="ADAL" clId="{A40B6966-EEA4-429D-82DA-AB00BE23A15B}" dt="2024-03-11T10:53:40.293" v="4" actId="2696"/>
        <pc:sldMkLst>
          <pc:docMk/>
          <pc:sldMk cId="423013100" sldId="445"/>
        </pc:sldMkLst>
        <pc:spChg chg="mod">
          <ac:chgData name="Gary Williamson" userId="c6dcb423-35b4-482e-bf0f-fc2b76204455" providerId="ADAL" clId="{A40B6966-EEA4-429D-82DA-AB00BE23A15B}" dt="2024-03-11T10:52:30.919" v="0"/>
          <ac:spMkLst>
            <pc:docMk/>
            <pc:sldMk cId="423013100" sldId="445"/>
            <ac:spMk id="4" creationId="{9CEBC2A7-3EBB-4DAE-982F-51757A50CB72}"/>
          </ac:spMkLst>
        </pc:spChg>
      </pc:sldChg>
      <pc:sldChg chg="modSp del">
        <pc:chgData name="Gary Williamson" userId="c6dcb423-35b4-482e-bf0f-fc2b76204455" providerId="ADAL" clId="{A40B6966-EEA4-429D-82DA-AB00BE23A15B}" dt="2024-03-11T10:53:40.293" v="4" actId="2696"/>
        <pc:sldMkLst>
          <pc:docMk/>
          <pc:sldMk cId="2916107741" sldId="446"/>
        </pc:sldMkLst>
        <pc:spChg chg="mod">
          <ac:chgData name="Gary Williamson" userId="c6dcb423-35b4-482e-bf0f-fc2b76204455" providerId="ADAL" clId="{A40B6966-EEA4-429D-82DA-AB00BE23A15B}" dt="2024-03-11T10:52:30.919" v="0"/>
          <ac:spMkLst>
            <pc:docMk/>
            <pc:sldMk cId="2916107741" sldId="446"/>
            <ac:spMk id="4" creationId="{9CEBC2A7-3EBB-4DAE-982F-51757A50CB72}"/>
          </ac:spMkLst>
        </pc:spChg>
      </pc:sldChg>
      <pc:sldChg chg="modSp del">
        <pc:chgData name="Gary Williamson" userId="c6dcb423-35b4-482e-bf0f-fc2b76204455" providerId="ADAL" clId="{A40B6966-EEA4-429D-82DA-AB00BE23A15B}" dt="2024-03-11T10:53:40.293" v="4" actId="2696"/>
        <pc:sldMkLst>
          <pc:docMk/>
          <pc:sldMk cId="3682850047" sldId="447"/>
        </pc:sldMkLst>
        <pc:spChg chg="mod">
          <ac:chgData name="Gary Williamson" userId="c6dcb423-35b4-482e-bf0f-fc2b76204455" providerId="ADAL" clId="{A40B6966-EEA4-429D-82DA-AB00BE23A15B}" dt="2024-03-11T10:52:30.919" v="0"/>
          <ac:spMkLst>
            <pc:docMk/>
            <pc:sldMk cId="3682850047" sldId="447"/>
            <ac:spMk id="4" creationId="{9CEBC2A7-3EBB-4DAE-982F-51757A50CB72}"/>
          </ac:spMkLst>
        </pc:spChg>
      </pc:sldChg>
      <pc:sldChg chg="modSp del">
        <pc:chgData name="Gary Williamson" userId="c6dcb423-35b4-482e-bf0f-fc2b76204455" providerId="ADAL" clId="{A40B6966-EEA4-429D-82DA-AB00BE23A15B}" dt="2024-03-11T10:53:40.293" v="4" actId="2696"/>
        <pc:sldMkLst>
          <pc:docMk/>
          <pc:sldMk cId="2886447220" sldId="448"/>
        </pc:sldMkLst>
        <pc:spChg chg="mod">
          <ac:chgData name="Gary Williamson" userId="c6dcb423-35b4-482e-bf0f-fc2b76204455" providerId="ADAL" clId="{A40B6966-EEA4-429D-82DA-AB00BE23A15B}" dt="2024-03-11T10:52:30.919" v="0"/>
          <ac:spMkLst>
            <pc:docMk/>
            <pc:sldMk cId="2886447220" sldId="448"/>
            <ac:spMk id="4" creationId="{9CEBC2A7-3EBB-4DAE-982F-51757A50CB72}"/>
          </ac:spMkLst>
        </pc:spChg>
      </pc:sldChg>
      <pc:sldChg chg="modSp del">
        <pc:chgData name="Gary Williamson" userId="c6dcb423-35b4-482e-bf0f-fc2b76204455" providerId="ADAL" clId="{A40B6966-EEA4-429D-82DA-AB00BE23A15B}" dt="2024-03-11T10:53:40.293" v="4" actId="2696"/>
        <pc:sldMkLst>
          <pc:docMk/>
          <pc:sldMk cId="3464969226" sldId="449"/>
        </pc:sldMkLst>
        <pc:spChg chg="mod">
          <ac:chgData name="Gary Williamson" userId="c6dcb423-35b4-482e-bf0f-fc2b76204455" providerId="ADAL" clId="{A40B6966-EEA4-429D-82DA-AB00BE23A15B}" dt="2024-03-11T10:52:30.919" v="0"/>
          <ac:spMkLst>
            <pc:docMk/>
            <pc:sldMk cId="3464969226" sldId="449"/>
            <ac:spMk id="4" creationId="{9CEBC2A7-3EBB-4DAE-982F-51757A50CB72}"/>
          </ac:spMkLst>
        </pc:spChg>
      </pc:sldChg>
      <pc:sldChg chg="del">
        <pc:chgData name="Gary Williamson" userId="c6dcb423-35b4-482e-bf0f-fc2b76204455" providerId="ADAL" clId="{A40B6966-EEA4-429D-82DA-AB00BE23A15B}" dt="2024-03-11T10:54:51.279" v="58" actId="47"/>
        <pc:sldMkLst>
          <pc:docMk/>
          <pc:sldMk cId="3780825820" sldId="450"/>
        </pc:sldMkLst>
      </pc:sldChg>
      <pc:sldChg chg="del">
        <pc:chgData name="Gary Williamson" userId="c6dcb423-35b4-482e-bf0f-fc2b76204455" providerId="ADAL" clId="{A40B6966-EEA4-429D-82DA-AB00BE23A15B}" dt="2024-03-11T10:54:51.279" v="58" actId="47"/>
        <pc:sldMkLst>
          <pc:docMk/>
          <pc:sldMk cId="2068267428" sldId="451"/>
        </pc:sldMkLst>
      </pc:sldChg>
      <pc:sldChg chg="del">
        <pc:chgData name="Gary Williamson" userId="c6dcb423-35b4-482e-bf0f-fc2b76204455" providerId="ADAL" clId="{A40B6966-EEA4-429D-82DA-AB00BE23A15B}" dt="2024-03-11T10:54:51.279" v="58" actId="47"/>
        <pc:sldMkLst>
          <pc:docMk/>
          <pc:sldMk cId="4040257777" sldId="452"/>
        </pc:sldMkLst>
      </pc:sldChg>
      <pc:sldChg chg="modSp del">
        <pc:chgData name="Gary Williamson" userId="c6dcb423-35b4-482e-bf0f-fc2b76204455" providerId="ADAL" clId="{A40B6966-EEA4-429D-82DA-AB00BE23A15B}" dt="2024-03-11T10:53:40.293" v="4" actId="2696"/>
        <pc:sldMkLst>
          <pc:docMk/>
          <pc:sldMk cId="2706045875" sldId="453"/>
        </pc:sldMkLst>
        <pc:spChg chg="mod">
          <ac:chgData name="Gary Williamson" userId="c6dcb423-35b4-482e-bf0f-fc2b76204455" providerId="ADAL" clId="{A40B6966-EEA4-429D-82DA-AB00BE23A15B}" dt="2024-03-11T10:52:30.919" v="0"/>
          <ac:spMkLst>
            <pc:docMk/>
            <pc:sldMk cId="2706045875" sldId="453"/>
            <ac:spMk id="4" creationId="{9CEBC2A7-3EBB-4DAE-982F-51757A50CB72}"/>
          </ac:spMkLst>
        </pc:spChg>
      </pc:sldChg>
      <pc:sldChg chg="addSp modSp add mod">
        <pc:chgData name="Gary Williamson" userId="c6dcb423-35b4-482e-bf0f-fc2b76204455" providerId="ADAL" clId="{A40B6966-EEA4-429D-82DA-AB00BE23A15B}" dt="2024-03-20T12:47:29.314" v="349" actId="255"/>
        <pc:sldMkLst>
          <pc:docMk/>
          <pc:sldMk cId="3669957210" sldId="453"/>
        </pc:sldMkLst>
        <pc:spChg chg="add mod">
          <ac:chgData name="Gary Williamson" userId="c6dcb423-35b4-482e-bf0f-fc2b76204455" providerId="ADAL" clId="{A40B6966-EEA4-429D-82DA-AB00BE23A15B}" dt="2024-03-20T12:47:29.314" v="349" actId="255"/>
          <ac:spMkLst>
            <pc:docMk/>
            <pc:sldMk cId="3669957210" sldId="453"/>
            <ac:spMk id="2" creationId="{76B50395-1366-0A4F-F12D-F6C1428ED767}"/>
          </ac:spMkLst>
        </pc:spChg>
        <pc:spChg chg="mod">
          <ac:chgData name="Gary Williamson" userId="c6dcb423-35b4-482e-bf0f-fc2b76204455" providerId="ADAL" clId="{A40B6966-EEA4-429D-82DA-AB00BE23A15B}" dt="2024-03-11T10:54:05.589" v="27" actId="20577"/>
          <ac:spMkLst>
            <pc:docMk/>
            <pc:sldMk cId="3669957210" sldId="453"/>
            <ac:spMk id="14" creationId="{D5AA4E39-3E88-07A4-1E1D-27A9C82416BD}"/>
          </ac:spMkLst>
        </pc:spChg>
      </pc:sldChg>
      <pc:sldChg chg="modSp add mod">
        <pc:chgData name="Gary Williamson" userId="c6dcb423-35b4-482e-bf0f-fc2b76204455" providerId="ADAL" clId="{A40B6966-EEA4-429D-82DA-AB00BE23A15B}" dt="2024-03-11T10:54:17.797" v="53" actId="20577"/>
        <pc:sldMkLst>
          <pc:docMk/>
          <pc:sldMk cId="326449954" sldId="454"/>
        </pc:sldMkLst>
        <pc:spChg chg="mod">
          <ac:chgData name="Gary Williamson" userId="c6dcb423-35b4-482e-bf0f-fc2b76204455" providerId="ADAL" clId="{A40B6966-EEA4-429D-82DA-AB00BE23A15B}" dt="2024-03-11T10:54:17.797" v="53" actId="20577"/>
          <ac:spMkLst>
            <pc:docMk/>
            <pc:sldMk cId="326449954" sldId="454"/>
            <ac:spMk id="14" creationId="{D5AA4E39-3E88-07A4-1E1D-27A9C82416BD}"/>
          </ac:spMkLst>
        </pc:spChg>
      </pc:sldChg>
      <pc:sldChg chg="ord">
        <pc:chgData name="Gary Williamson" userId="c6dcb423-35b4-482e-bf0f-fc2b76204455" providerId="ADAL" clId="{A40B6966-EEA4-429D-82DA-AB00BE23A15B}" dt="2024-03-20T10:41:25.195" v="61"/>
        <pc:sldMkLst>
          <pc:docMk/>
          <pc:sldMk cId="2925000972" sldId="459"/>
        </pc:sldMkLst>
      </pc:sldChg>
      <pc:sldChg chg="ord">
        <pc:chgData name="Gary Williamson" userId="c6dcb423-35b4-482e-bf0f-fc2b76204455" providerId="ADAL" clId="{A40B6966-EEA4-429D-82DA-AB00BE23A15B}" dt="2024-03-20T10:41:39.997" v="67"/>
        <pc:sldMkLst>
          <pc:docMk/>
          <pc:sldMk cId="4034609678" sldId="460"/>
        </pc:sldMkLst>
      </pc:sldChg>
      <pc:sldChg chg="ord">
        <pc:chgData name="Gary Williamson" userId="c6dcb423-35b4-482e-bf0f-fc2b76204455" providerId="ADAL" clId="{A40B6966-EEA4-429D-82DA-AB00BE23A15B}" dt="2024-03-20T10:41:30.001" v="63"/>
        <pc:sldMkLst>
          <pc:docMk/>
          <pc:sldMk cId="216915272" sldId="461"/>
        </pc:sldMkLst>
      </pc:sldChg>
      <pc:sldChg chg="ord">
        <pc:chgData name="Gary Williamson" userId="c6dcb423-35b4-482e-bf0f-fc2b76204455" providerId="ADAL" clId="{A40B6966-EEA4-429D-82DA-AB00BE23A15B}" dt="2024-03-20T10:41:34.317" v="65"/>
        <pc:sldMkLst>
          <pc:docMk/>
          <pc:sldMk cId="3274019585" sldId="462"/>
        </pc:sldMkLst>
      </pc:sldChg>
      <pc:sldChg chg="ord">
        <pc:chgData name="Gary Williamson" userId="c6dcb423-35b4-482e-bf0f-fc2b76204455" providerId="ADAL" clId="{A40B6966-EEA4-429D-82DA-AB00BE23A15B}" dt="2024-03-20T10:41:45.111" v="69"/>
        <pc:sldMkLst>
          <pc:docMk/>
          <pc:sldMk cId="2194702877" sldId="463"/>
        </pc:sldMkLst>
      </pc:sldChg>
      <pc:sldChg chg="ord">
        <pc:chgData name="Gary Williamson" userId="c6dcb423-35b4-482e-bf0f-fc2b76204455" providerId="ADAL" clId="{A40B6966-EEA4-429D-82DA-AB00BE23A15B}" dt="2024-03-20T10:42:24.780" v="71"/>
        <pc:sldMkLst>
          <pc:docMk/>
          <pc:sldMk cId="3708753530" sldId="464"/>
        </pc:sldMkLst>
      </pc:sldChg>
      <pc:sldChg chg="ord">
        <pc:chgData name="Gary Williamson" userId="c6dcb423-35b4-482e-bf0f-fc2b76204455" providerId="ADAL" clId="{A40B6966-EEA4-429D-82DA-AB00BE23A15B}" dt="2024-03-20T10:42:34.512" v="73"/>
        <pc:sldMkLst>
          <pc:docMk/>
          <pc:sldMk cId="3775845621" sldId="470"/>
        </pc:sldMkLst>
      </pc:sldChg>
      <pc:sldChg chg="modSp new del mod">
        <pc:chgData name="Gary Williamson" userId="c6dcb423-35b4-482e-bf0f-fc2b76204455" providerId="ADAL" clId="{A40B6966-EEA4-429D-82DA-AB00BE23A15B}" dt="2024-03-20T10:43:12.040" v="89" actId="2696"/>
        <pc:sldMkLst>
          <pc:docMk/>
          <pc:sldMk cId="478451325" sldId="473"/>
        </pc:sldMkLst>
        <pc:spChg chg="mod">
          <ac:chgData name="Gary Williamson" userId="c6dcb423-35b4-482e-bf0f-fc2b76204455" providerId="ADAL" clId="{A40B6966-EEA4-429D-82DA-AB00BE23A15B}" dt="2024-03-20T10:43:07.621" v="88" actId="20577"/>
          <ac:spMkLst>
            <pc:docMk/>
            <pc:sldMk cId="478451325" sldId="473"/>
            <ac:spMk id="2" creationId="{DED5351E-4B15-E2B2-F267-0779EC40E997}"/>
          </ac:spMkLst>
        </pc:spChg>
      </pc:sldChg>
      <pc:sldChg chg="addSp delSp modSp add mod">
        <pc:chgData name="Gary Williamson" userId="c6dcb423-35b4-482e-bf0f-fc2b76204455" providerId="ADAL" clId="{A40B6966-EEA4-429D-82DA-AB00BE23A15B}" dt="2024-03-20T12:44:01.400" v="254" actId="255"/>
        <pc:sldMkLst>
          <pc:docMk/>
          <pc:sldMk cId="4094217300" sldId="473"/>
        </pc:sldMkLst>
        <pc:spChg chg="add mod">
          <ac:chgData name="Gary Williamson" userId="c6dcb423-35b4-482e-bf0f-fc2b76204455" providerId="ADAL" clId="{A40B6966-EEA4-429D-82DA-AB00BE23A15B}" dt="2024-03-20T12:44:01.400" v="254" actId="255"/>
          <ac:spMkLst>
            <pc:docMk/>
            <pc:sldMk cId="4094217300" sldId="473"/>
            <ac:spMk id="2" creationId="{6B63E4B8-447B-A5C2-2F68-B7BA10111331}"/>
          </ac:spMkLst>
        </pc:spChg>
        <pc:spChg chg="mod">
          <ac:chgData name="Gary Williamson" userId="c6dcb423-35b4-482e-bf0f-fc2b76204455" providerId="ADAL" clId="{A40B6966-EEA4-429D-82DA-AB00BE23A15B}" dt="2024-03-20T12:41:49.478" v="151" actId="1076"/>
          <ac:spMkLst>
            <pc:docMk/>
            <pc:sldMk cId="4094217300" sldId="473"/>
            <ac:spMk id="5" creationId="{1AE2A157-CCC0-4C44-91F7-F7F471A30EDB}"/>
          </ac:spMkLst>
        </pc:spChg>
        <pc:spChg chg="del mod">
          <ac:chgData name="Gary Williamson" userId="c6dcb423-35b4-482e-bf0f-fc2b76204455" providerId="ADAL" clId="{A40B6966-EEA4-429D-82DA-AB00BE23A15B}" dt="2024-03-20T12:42:10.192" v="154" actId="478"/>
          <ac:spMkLst>
            <pc:docMk/>
            <pc:sldMk cId="4094217300" sldId="473"/>
            <ac:spMk id="14" creationId="{D5AA4E39-3E88-07A4-1E1D-27A9C82416BD}"/>
          </ac:spMkLst>
        </pc:spChg>
        <pc:picChg chg="del">
          <ac:chgData name="Gary Williamson" userId="c6dcb423-35b4-482e-bf0f-fc2b76204455" providerId="ADAL" clId="{A40B6966-EEA4-429D-82DA-AB00BE23A15B}" dt="2024-03-20T10:43:41.169" v="145" actId="478"/>
          <ac:picMkLst>
            <pc:docMk/>
            <pc:sldMk cId="4094217300" sldId="473"/>
            <ac:picMk id="3" creationId="{D96366EC-ED14-D9CA-B593-D13F7B64B0A9}"/>
          </ac:picMkLst>
        </pc:picChg>
      </pc:sldChg>
      <pc:sldChg chg="delSp modSp add mod">
        <pc:chgData name="Gary Williamson" userId="c6dcb423-35b4-482e-bf0f-fc2b76204455" providerId="ADAL" clId="{A40B6966-EEA4-429D-82DA-AB00BE23A15B}" dt="2024-03-20T12:46:44.051" v="326" actId="20577"/>
        <pc:sldMkLst>
          <pc:docMk/>
          <pc:sldMk cId="2340104445" sldId="474"/>
        </pc:sldMkLst>
        <pc:spChg chg="mod">
          <ac:chgData name="Gary Williamson" userId="c6dcb423-35b4-482e-bf0f-fc2b76204455" providerId="ADAL" clId="{A40B6966-EEA4-429D-82DA-AB00BE23A15B}" dt="2024-03-20T12:46:44.051" v="326" actId="20577"/>
          <ac:spMkLst>
            <pc:docMk/>
            <pc:sldMk cId="2340104445" sldId="474"/>
            <ac:spMk id="3" creationId="{DD0C569D-281D-7DF1-1FD1-BBC3DCD7AA51}"/>
          </ac:spMkLst>
        </pc:spChg>
        <pc:spChg chg="del mod">
          <ac:chgData name="Gary Williamson" userId="c6dcb423-35b4-482e-bf0f-fc2b76204455" providerId="ADAL" clId="{A40B6966-EEA4-429D-82DA-AB00BE23A15B}" dt="2024-03-20T12:46:12.557" v="278" actId="478"/>
          <ac:spMkLst>
            <pc:docMk/>
            <pc:sldMk cId="2340104445" sldId="474"/>
            <ac:spMk id="8" creationId="{D9E6EAA5-7467-AB52-C508-487BEBD3A244}"/>
          </ac:spMkLst>
        </pc:spChg>
        <pc:cxnChg chg="del">
          <ac:chgData name="Gary Williamson" userId="c6dcb423-35b4-482e-bf0f-fc2b76204455" providerId="ADAL" clId="{A40B6966-EEA4-429D-82DA-AB00BE23A15B}" dt="2024-03-20T12:46:10.017" v="276" actId="478"/>
          <ac:cxnSpMkLst>
            <pc:docMk/>
            <pc:sldMk cId="2340104445" sldId="474"/>
            <ac:cxnSpMk id="10" creationId="{005A83F6-D091-361E-AA81-F7B86C457326}"/>
          </ac:cxnSpMkLst>
        </pc:cxnChg>
      </pc:sldChg>
      <pc:sldChg chg="new del">
        <pc:chgData name="Gary Williamson" userId="c6dcb423-35b4-482e-bf0f-fc2b76204455" providerId="ADAL" clId="{A40B6966-EEA4-429D-82DA-AB00BE23A15B}" dt="2024-03-20T12:46:01.162" v="274" actId="2696"/>
        <pc:sldMkLst>
          <pc:docMk/>
          <pc:sldMk cId="3901539674" sldId="474"/>
        </pc:sldMkLst>
      </pc:sldChg>
      <pc:sldChg chg="new del">
        <pc:chgData name="Gary Williamson" userId="c6dcb423-35b4-482e-bf0f-fc2b76204455" providerId="ADAL" clId="{A40B6966-EEA4-429D-82DA-AB00BE23A15B}" dt="2024-03-20T13:20:02.730" v="351" actId="2696"/>
        <pc:sldMkLst>
          <pc:docMk/>
          <pc:sldMk cId="3346267151" sldId="475"/>
        </pc:sldMkLst>
      </pc:sldChg>
      <pc:sldMasterChg chg="del delSldLayout">
        <pc:chgData name="Gary Williamson" userId="c6dcb423-35b4-482e-bf0f-fc2b76204455" providerId="ADAL" clId="{A40B6966-EEA4-429D-82DA-AB00BE23A15B}" dt="2024-03-11T10:54:51.279" v="58" actId="47"/>
        <pc:sldMasterMkLst>
          <pc:docMk/>
          <pc:sldMasterMk cId="3847335237" sldId="2147483648"/>
        </pc:sldMasterMkLst>
        <pc:sldLayoutChg chg="del">
          <pc:chgData name="Gary Williamson" userId="c6dcb423-35b4-482e-bf0f-fc2b76204455" providerId="ADAL" clId="{A40B6966-EEA4-429D-82DA-AB00BE23A15B}" dt="2024-03-11T10:54:51.279" v="58" actId="47"/>
          <pc:sldLayoutMkLst>
            <pc:docMk/>
            <pc:sldMasterMk cId="3847335237" sldId="2147483648"/>
            <pc:sldLayoutMk cId="973856118" sldId="2147483649"/>
          </pc:sldLayoutMkLst>
        </pc:sldLayoutChg>
        <pc:sldLayoutChg chg="del">
          <pc:chgData name="Gary Williamson" userId="c6dcb423-35b4-482e-bf0f-fc2b76204455" providerId="ADAL" clId="{A40B6966-EEA4-429D-82DA-AB00BE23A15B}" dt="2024-03-11T10:54:51.279" v="58" actId="47"/>
          <pc:sldLayoutMkLst>
            <pc:docMk/>
            <pc:sldMasterMk cId="3847335237" sldId="2147483648"/>
            <pc:sldLayoutMk cId="2095892747" sldId="2147483650"/>
          </pc:sldLayoutMkLst>
        </pc:sldLayoutChg>
        <pc:sldLayoutChg chg="del">
          <pc:chgData name="Gary Williamson" userId="c6dcb423-35b4-482e-bf0f-fc2b76204455" providerId="ADAL" clId="{A40B6966-EEA4-429D-82DA-AB00BE23A15B}" dt="2024-03-11T10:54:51.279" v="58" actId="47"/>
          <pc:sldLayoutMkLst>
            <pc:docMk/>
            <pc:sldMasterMk cId="3847335237" sldId="2147483648"/>
            <pc:sldLayoutMk cId="1374132023" sldId="2147483651"/>
          </pc:sldLayoutMkLst>
        </pc:sldLayoutChg>
        <pc:sldLayoutChg chg="del">
          <pc:chgData name="Gary Williamson" userId="c6dcb423-35b4-482e-bf0f-fc2b76204455" providerId="ADAL" clId="{A40B6966-EEA4-429D-82DA-AB00BE23A15B}" dt="2024-03-11T10:54:51.279" v="58" actId="47"/>
          <pc:sldLayoutMkLst>
            <pc:docMk/>
            <pc:sldMasterMk cId="3847335237" sldId="2147483648"/>
            <pc:sldLayoutMk cId="4031818719" sldId="2147483652"/>
          </pc:sldLayoutMkLst>
        </pc:sldLayoutChg>
        <pc:sldLayoutChg chg="del">
          <pc:chgData name="Gary Williamson" userId="c6dcb423-35b4-482e-bf0f-fc2b76204455" providerId="ADAL" clId="{A40B6966-EEA4-429D-82DA-AB00BE23A15B}" dt="2024-03-11T10:54:51.279" v="58" actId="47"/>
          <pc:sldLayoutMkLst>
            <pc:docMk/>
            <pc:sldMasterMk cId="3847335237" sldId="2147483648"/>
            <pc:sldLayoutMk cId="2521196504" sldId="2147483653"/>
          </pc:sldLayoutMkLst>
        </pc:sldLayoutChg>
        <pc:sldLayoutChg chg="del">
          <pc:chgData name="Gary Williamson" userId="c6dcb423-35b4-482e-bf0f-fc2b76204455" providerId="ADAL" clId="{A40B6966-EEA4-429D-82DA-AB00BE23A15B}" dt="2024-03-11T10:54:51.279" v="58" actId="47"/>
          <pc:sldLayoutMkLst>
            <pc:docMk/>
            <pc:sldMasterMk cId="3847335237" sldId="2147483648"/>
            <pc:sldLayoutMk cId="1858701707" sldId="2147483654"/>
          </pc:sldLayoutMkLst>
        </pc:sldLayoutChg>
        <pc:sldLayoutChg chg="del">
          <pc:chgData name="Gary Williamson" userId="c6dcb423-35b4-482e-bf0f-fc2b76204455" providerId="ADAL" clId="{A40B6966-EEA4-429D-82DA-AB00BE23A15B}" dt="2024-03-11T10:54:51.279" v="58" actId="47"/>
          <pc:sldLayoutMkLst>
            <pc:docMk/>
            <pc:sldMasterMk cId="3847335237" sldId="2147483648"/>
            <pc:sldLayoutMk cId="1157005896" sldId="2147483655"/>
          </pc:sldLayoutMkLst>
        </pc:sldLayoutChg>
        <pc:sldLayoutChg chg="del">
          <pc:chgData name="Gary Williamson" userId="c6dcb423-35b4-482e-bf0f-fc2b76204455" providerId="ADAL" clId="{A40B6966-EEA4-429D-82DA-AB00BE23A15B}" dt="2024-03-11T10:54:51.279" v="58" actId="47"/>
          <pc:sldLayoutMkLst>
            <pc:docMk/>
            <pc:sldMasterMk cId="3847335237" sldId="2147483648"/>
            <pc:sldLayoutMk cId="365931523" sldId="2147483656"/>
          </pc:sldLayoutMkLst>
        </pc:sldLayoutChg>
        <pc:sldLayoutChg chg="del">
          <pc:chgData name="Gary Williamson" userId="c6dcb423-35b4-482e-bf0f-fc2b76204455" providerId="ADAL" clId="{A40B6966-EEA4-429D-82DA-AB00BE23A15B}" dt="2024-03-11T10:54:51.279" v="58" actId="47"/>
          <pc:sldLayoutMkLst>
            <pc:docMk/>
            <pc:sldMasterMk cId="3847335237" sldId="2147483648"/>
            <pc:sldLayoutMk cId="840210096" sldId="2147483657"/>
          </pc:sldLayoutMkLst>
        </pc:sldLayoutChg>
        <pc:sldLayoutChg chg="del">
          <pc:chgData name="Gary Williamson" userId="c6dcb423-35b4-482e-bf0f-fc2b76204455" providerId="ADAL" clId="{A40B6966-EEA4-429D-82DA-AB00BE23A15B}" dt="2024-03-11T10:54:51.279" v="58" actId="47"/>
          <pc:sldLayoutMkLst>
            <pc:docMk/>
            <pc:sldMasterMk cId="3847335237" sldId="2147483648"/>
            <pc:sldLayoutMk cId="1300171980" sldId="2147483658"/>
          </pc:sldLayoutMkLst>
        </pc:sldLayoutChg>
        <pc:sldLayoutChg chg="del">
          <pc:chgData name="Gary Williamson" userId="c6dcb423-35b4-482e-bf0f-fc2b76204455" providerId="ADAL" clId="{A40B6966-EEA4-429D-82DA-AB00BE23A15B}" dt="2024-03-11T10:54:51.279" v="58" actId="47"/>
          <pc:sldLayoutMkLst>
            <pc:docMk/>
            <pc:sldMasterMk cId="3847335237" sldId="2147483648"/>
            <pc:sldLayoutMk cId="1586613676" sldId="2147483659"/>
          </pc:sldLayoutMkLst>
        </pc:sldLayoutChg>
      </pc:sldMasterChg>
    </pc:docChg>
  </pc:docChgLst>
  <pc:docChgLst>
    <pc:chgData name="Peter Stranney" userId="S::peterstranney@gateshead.gov.uk::21c63db0-b396-4c8e-a1db-8581b0a941e0" providerId="AD" clId="Web-{D10F64AF-F3BE-3BCC-7D0C-94033D49167F}"/>
    <pc:docChg chg="addSld delSld modSld">
      <pc:chgData name="Peter Stranney" userId="S::peterstranney@gateshead.gov.uk::21c63db0-b396-4c8e-a1db-8581b0a941e0" providerId="AD" clId="Web-{D10F64AF-F3BE-3BCC-7D0C-94033D49167F}" dt="2024-03-28T15:01:50.967" v="997" actId="20577"/>
      <pc:docMkLst>
        <pc:docMk/>
      </pc:docMkLst>
      <pc:sldChg chg="addSp delSp modSp">
        <pc:chgData name="Peter Stranney" userId="S::peterstranney@gateshead.gov.uk::21c63db0-b396-4c8e-a1db-8581b0a941e0" providerId="AD" clId="Web-{D10F64AF-F3BE-3BCC-7D0C-94033D49167F}" dt="2024-03-28T14:40:46.231" v="312" actId="14100"/>
        <pc:sldMkLst>
          <pc:docMk/>
          <pc:sldMk cId="2003392784" sldId="477"/>
        </pc:sldMkLst>
        <pc:spChg chg="add del">
          <ac:chgData name="Peter Stranney" userId="S::peterstranney@gateshead.gov.uk::21c63db0-b396-4c8e-a1db-8581b0a941e0" providerId="AD" clId="Web-{D10F64AF-F3BE-3BCC-7D0C-94033D49167F}" dt="2024-03-28T14:30:42.467" v="5"/>
          <ac:spMkLst>
            <pc:docMk/>
            <pc:sldMk cId="2003392784" sldId="477"/>
            <ac:spMk id="2" creationId="{1159036F-6E32-3D94-F3A9-3B1E46C76937}"/>
          </ac:spMkLst>
        </pc:spChg>
        <pc:spChg chg="add mod">
          <ac:chgData name="Peter Stranney" userId="S::peterstranney@gateshead.gov.uk::21c63db0-b396-4c8e-a1db-8581b0a941e0" providerId="AD" clId="Web-{D10F64AF-F3BE-3BCC-7D0C-94033D49167F}" dt="2024-03-28T14:40:46.231" v="312" actId="14100"/>
          <ac:spMkLst>
            <pc:docMk/>
            <pc:sldMk cId="2003392784" sldId="477"/>
            <ac:spMk id="3" creationId="{6CC82506-0FA8-EC60-5951-3BABE567401F}"/>
          </ac:spMkLst>
        </pc:spChg>
        <pc:spChg chg="del">
          <ac:chgData name="Peter Stranney" userId="S::peterstranney@gateshead.gov.uk::21c63db0-b396-4c8e-a1db-8581b0a941e0" providerId="AD" clId="Web-{D10F64AF-F3BE-3BCC-7D0C-94033D49167F}" dt="2024-03-28T14:32:21.990" v="88"/>
          <ac:spMkLst>
            <pc:docMk/>
            <pc:sldMk cId="2003392784" sldId="477"/>
            <ac:spMk id="8" creationId="{8336528D-EFDE-CAA6-ADC7-0C22E1286C58}"/>
          </ac:spMkLst>
        </pc:spChg>
        <pc:spChg chg="mod">
          <ac:chgData name="Peter Stranney" userId="S::peterstranney@gateshead.gov.uk::21c63db0-b396-4c8e-a1db-8581b0a941e0" providerId="AD" clId="Web-{D10F64AF-F3BE-3BCC-7D0C-94033D49167F}" dt="2024-03-28T14:30:40.045" v="3"/>
          <ac:spMkLst>
            <pc:docMk/>
            <pc:sldMk cId="2003392784" sldId="477"/>
            <ac:spMk id="14" creationId="{2E0993FB-318E-EE0C-29D2-08E94CDEB16E}"/>
          </ac:spMkLst>
        </pc:spChg>
        <pc:picChg chg="add mod">
          <ac:chgData name="Peter Stranney" userId="S::peterstranney@gateshead.gov.uk::21c63db0-b396-4c8e-a1db-8581b0a941e0" providerId="AD" clId="Web-{D10F64AF-F3BE-3BCC-7D0C-94033D49167F}" dt="2024-03-28T14:35:10.722" v="125" actId="1076"/>
          <ac:picMkLst>
            <pc:docMk/>
            <pc:sldMk cId="2003392784" sldId="477"/>
            <ac:picMk id="7" creationId="{5CC87A0C-37CC-5887-174E-7C02C60AC418}"/>
          </ac:picMkLst>
        </pc:picChg>
      </pc:sldChg>
      <pc:sldChg chg="del">
        <pc:chgData name="Peter Stranney" userId="S::peterstranney@gateshead.gov.uk::21c63db0-b396-4c8e-a1db-8581b0a941e0" providerId="AD" clId="Web-{D10F64AF-F3BE-3BCC-7D0C-94033D49167F}" dt="2024-03-28T14:49:21.473" v="698"/>
        <pc:sldMkLst>
          <pc:docMk/>
          <pc:sldMk cId="2436180231" sldId="478"/>
        </pc:sldMkLst>
      </pc:sldChg>
      <pc:sldChg chg="addSp delSp modSp add replId">
        <pc:chgData name="Peter Stranney" userId="S::peterstranney@gateshead.gov.uk::21c63db0-b396-4c8e-a1db-8581b0a941e0" providerId="AD" clId="Web-{D10F64AF-F3BE-3BCC-7D0C-94033D49167F}" dt="2024-03-28T14:49:05.425" v="697" actId="20577"/>
        <pc:sldMkLst>
          <pc:docMk/>
          <pc:sldMk cId="491738819" sldId="479"/>
        </pc:sldMkLst>
        <pc:spChg chg="add mod">
          <ac:chgData name="Peter Stranney" userId="S::peterstranney@gateshead.gov.uk::21c63db0-b396-4c8e-a1db-8581b0a941e0" providerId="AD" clId="Web-{D10F64AF-F3BE-3BCC-7D0C-94033D49167F}" dt="2024-03-28T14:47:13.136" v="605" actId="20577"/>
          <ac:spMkLst>
            <pc:docMk/>
            <pc:sldMk cId="491738819" sldId="479"/>
            <ac:spMk id="2" creationId="{B5B5A81B-C9DC-18CA-78AA-01A3F2AA03A8}"/>
          </ac:spMkLst>
        </pc:spChg>
        <pc:spChg chg="mod">
          <ac:chgData name="Peter Stranney" userId="S::peterstranney@gateshead.gov.uk::21c63db0-b396-4c8e-a1db-8581b0a941e0" providerId="AD" clId="Web-{D10F64AF-F3BE-3BCC-7D0C-94033D49167F}" dt="2024-03-28T14:47:03.916" v="603" actId="20577"/>
          <ac:spMkLst>
            <pc:docMk/>
            <pc:sldMk cId="491738819" sldId="479"/>
            <ac:spMk id="3" creationId="{6CC82506-0FA8-EC60-5951-3BABE567401F}"/>
          </ac:spMkLst>
        </pc:spChg>
        <pc:spChg chg="add mod">
          <ac:chgData name="Peter Stranney" userId="S::peterstranney@gateshead.gov.uk::21c63db0-b396-4c8e-a1db-8581b0a941e0" providerId="AD" clId="Web-{D10F64AF-F3BE-3BCC-7D0C-94033D49167F}" dt="2024-03-28T14:49:05.425" v="697" actId="20577"/>
          <ac:spMkLst>
            <pc:docMk/>
            <pc:sldMk cId="491738819" sldId="479"/>
            <ac:spMk id="8" creationId="{E66AB166-BD85-192B-9093-0F01DCBFB37C}"/>
          </ac:spMkLst>
        </pc:spChg>
        <pc:picChg chg="del">
          <ac:chgData name="Peter Stranney" userId="S::peterstranney@gateshead.gov.uk::21c63db0-b396-4c8e-a1db-8581b0a941e0" providerId="AD" clId="Web-{D10F64AF-F3BE-3BCC-7D0C-94033D49167F}" dt="2024-03-28T14:39:19.287" v="264"/>
          <ac:picMkLst>
            <pc:docMk/>
            <pc:sldMk cId="491738819" sldId="479"/>
            <ac:picMk id="7" creationId="{5CC87A0C-37CC-5887-174E-7C02C60AC418}"/>
          </ac:picMkLst>
        </pc:picChg>
      </pc:sldChg>
      <pc:sldChg chg="add del replId">
        <pc:chgData name="Peter Stranney" userId="S::peterstranney@gateshead.gov.uk::21c63db0-b396-4c8e-a1db-8581b0a941e0" providerId="AD" clId="Web-{D10F64AF-F3BE-3BCC-7D0C-94033D49167F}" dt="2024-03-28T14:37:51.281" v="206"/>
        <pc:sldMkLst>
          <pc:docMk/>
          <pc:sldMk cId="2734641302" sldId="479"/>
        </pc:sldMkLst>
      </pc:sldChg>
      <pc:sldChg chg="delSp modSp add replId">
        <pc:chgData name="Peter Stranney" userId="S::peterstranney@gateshead.gov.uk::21c63db0-b396-4c8e-a1db-8581b0a941e0" providerId="AD" clId="Web-{D10F64AF-F3BE-3BCC-7D0C-94033D49167F}" dt="2024-03-28T15:01:50.967" v="997" actId="20577"/>
        <pc:sldMkLst>
          <pc:docMk/>
          <pc:sldMk cId="1429398237" sldId="480"/>
        </pc:sldMkLst>
        <pc:spChg chg="mod">
          <ac:chgData name="Peter Stranney" userId="S::peterstranney@gateshead.gov.uk::21c63db0-b396-4c8e-a1db-8581b0a941e0" providerId="AD" clId="Web-{D10F64AF-F3BE-3BCC-7D0C-94033D49167F}" dt="2024-03-28T15:01:43.826" v="993" actId="20577"/>
          <ac:spMkLst>
            <pc:docMk/>
            <pc:sldMk cId="1429398237" sldId="480"/>
            <ac:spMk id="2" creationId="{B5B5A81B-C9DC-18CA-78AA-01A3F2AA03A8}"/>
          </ac:spMkLst>
        </pc:spChg>
        <pc:spChg chg="mod">
          <ac:chgData name="Peter Stranney" userId="S::peterstranney@gateshead.gov.uk::21c63db0-b396-4c8e-a1db-8581b0a941e0" providerId="AD" clId="Web-{D10F64AF-F3BE-3BCC-7D0C-94033D49167F}" dt="2024-03-28T15:01:50.967" v="997" actId="20577"/>
          <ac:spMkLst>
            <pc:docMk/>
            <pc:sldMk cId="1429398237" sldId="480"/>
            <ac:spMk id="3" creationId="{6CC82506-0FA8-EC60-5951-3BABE567401F}"/>
          </ac:spMkLst>
        </pc:spChg>
        <pc:spChg chg="del">
          <ac:chgData name="Peter Stranney" userId="S::peterstranney@gateshead.gov.uk::21c63db0-b396-4c8e-a1db-8581b0a941e0" providerId="AD" clId="Web-{D10F64AF-F3BE-3BCC-7D0C-94033D49167F}" dt="2024-03-28T15:01:46.889" v="994"/>
          <ac:spMkLst>
            <pc:docMk/>
            <pc:sldMk cId="1429398237" sldId="480"/>
            <ac:spMk id="8" creationId="{E66AB166-BD85-192B-9093-0F01DCBFB37C}"/>
          </ac:spMkLst>
        </pc:spChg>
        <pc:spChg chg="mod">
          <ac:chgData name="Peter Stranney" userId="S::peterstranney@gateshead.gov.uk::21c63db0-b396-4c8e-a1db-8581b0a941e0" providerId="AD" clId="Web-{D10F64AF-F3BE-3BCC-7D0C-94033D49167F}" dt="2024-03-28T14:49:37.334" v="705" actId="20577"/>
          <ac:spMkLst>
            <pc:docMk/>
            <pc:sldMk cId="1429398237" sldId="480"/>
            <ac:spMk id="14" creationId="{2E0993FB-318E-EE0C-29D2-08E94CDEB16E}"/>
          </ac:spMkLst>
        </pc:spChg>
      </pc:sldChg>
    </pc:docChg>
  </pc:docChgLst>
  <pc:docChgLst>
    <pc:chgData name="Liam Spence" userId="5fb5b2ca-048e-454e-8362-668826f9b685" providerId="ADAL" clId="{F9631772-1745-4B81-AC21-48DDC9D430D6}"/>
    <pc:docChg chg="undo custSel modSld">
      <pc:chgData name="Liam Spence" userId="5fb5b2ca-048e-454e-8362-668826f9b685" providerId="ADAL" clId="{F9631772-1745-4B81-AC21-48DDC9D430D6}" dt="2024-04-03T10:42:10.349" v="186" actId="948"/>
      <pc:docMkLst>
        <pc:docMk/>
      </pc:docMkLst>
      <pc:sldChg chg="addSp delSp modSp mod">
        <pc:chgData name="Liam Spence" userId="5fb5b2ca-048e-454e-8362-668826f9b685" providerId="ADAL" clId="{F9631772-1745-4B81-AC21-48DDC9D430D6}" dt="2024-04-03T10:42:10.349" v="186" actId="948"/>
        <pc:sldMkLst>
          <pc:docMk/>
          <pc:sldMk cId="4211142360" sldId="496"/>
        </pc:sldMkLst>
        <pc:spChg chg="del">
          <ac:chgData name="Liam Spence" userId="5fb5b2ca-048e-454e-8362-668826f9b685" providerId="ADAL" clId="{F9631772-1745-4B81-AC21-48DDC9D430D6}" dt="2024-04-03T10:38:11.667" v="127" actId="478"/>
          <ac:spMkLst>
            <pc:docMk/>
            <pc:sldMk cId="4211142360" sldId="496"/>
            <ac:spMk id="4" creationId="{7D413F42-23A8-D84C-F494-671864045556}"/>
          </ac:spMkLst>
        </pc:spChg>
        <pc:spChg chg="mod">
          <ac:chgData name="Liam Spence" userId="5fb5b2ca-048e-454e-8362-668826f9b685" providerId="ADAL" clId="{F9631772-1745-4B81-AC21-48DDC9D430D6}" dt="2024-04-03T10:41:33.808" v="180" actId="1036"/>
          <ac:spMkLst>
            <pc:docMk/>
            <pc:sldMk cId="4211142360" sldId="496"/>
            <ac:spMk id="5" creationId="{70B97E9A-7E30-1B5B-7E12-01C98EC84E72}"/>
          </ac:spMkLst>
        </pc:spChg>
        <pc:spChg chg="add del mod">
          <ac:chgData name="Liam Spence" userId="5fb5b2ca-048e-454e-8362-668826f9b685" providerId="ADAL" clId="{F9631772-1745-4B81-AC21-48DDC9D430D6}" dt="2024-04-03T10:38:03.526" v="125" actId="478"/>
          <ac:spMkLst>
            <pc:docMk/>
            <pc:sldMk cId="4211142360" sldId="496"/>
            <ac:spMk id="8" creationId="{DF39B69F-D020-152C-C14B-4E4EBEC7EE6A}"/>
          </ac:spMkLst>
        </pc:spChg>
        <pc:spChg chg="mod">
          <ac:chgData name="Liam Spence" userId="5fb5b2ca-048e-454e-8362-668826f9b685" providerId="ADAL" clId="{F9631772-1745-4B81-AC21-48DDC9D430D6}" dt="2024-04-03T10:42:10.349" v="186" actId="948"/>
          <ac:spMkLst>
            <pc:docMk/>
            <pc:sldMk cId="4211142360" sldId="496"/>
            <ac:spMk id="10" creationId="{81310817-929C-AEF5-C1B0-CBCECDA59E7A}"/>
          </ac:spMkLst>
        </pc:spChg>
        <pc:spChg chg="add mod">
          <ac:chgData name="Liam Spence" userId="5fb5b2ca-048e-454e-8362-668826f9b685" providerId="ADAL" clId="{F9631772-1745-4B81-AC21-48DDC9D430D6}" dt="2024-04-03T10:41:43.429" v="182" actId="20577"/>
          <ac:spMkLst>
            <pc:docMk/>
            <pc:sldMk cId="4211142360" sldId="496"/>
            <ac:spMk id="11" creationId="{2ED34F5A-2ADB-19DC-5D17-19FA8736447C}"/>
          </ac:spMkLst>
        </pc:spChg>
        <pc:spChg chg="add mod">
          <ac:chgData name="Liam Spence" userId="5fb5b2ca-048e-454e-8362-668826f9b685" providerId="ADAL" clId="{F9631772-1745-4B81-AC21-48DDC9D430D6}" dt="2024-04-03T10:38:36.889" v="143" actId="27636"/>
          <ac:spMkLst>
            <pc:docMk/>
            <pc:sldMk cId="4211142360" sldId="496"/>
            <ac:spMk id="13" creationId="{7C31039A-D755-86FE-7C1D-FA6D8D27989C}"/>
          </ac:spMkLst>
        </pc:spChg>
        <pc:spChg chg="del">
          <ac:chgData name="Liam Spence" userId="5fb5b2ca-048e-454e-8362-668826f9b685" providerId="ADAL" clId="{F9631772-1745-4B81-AC21-48DDC9D430D6}" dt="2024-04-03T10:38:26.728" v="131" actId="478"/>
          <ac:spMkLst>
            <pc:docMk/>
            <pc:sldMk cId="4211142360" sldId="496"/>
            <ac:spMk id="14" creationId="{2E0993FB-318E-EE0C-29D2-08E94CDEB16E}"/>
          </ac:spMkLst>
        </pc:spChg>
        <pc:spChg chg="add del mod">
          <ac:chgData name="Liam Spence" userId="5fb5b2ca-048e-454e-8362-668826f9b685" providerId="ADAL" clId="{F9631772-1745-4B81-AC21-48DDC9D430D6}" dt="2024-04-03T10:38:14.268" v="128" actId="478"/>
          <ac:spMkLst>
            <pc:docMk/>
            <pc:sldMk cId="4211142360" sldId="496"/>
            <ac:spMk id="17" creationId="{DA80A799-4F09-9422-5A67-B365E611F3F3}"/>
          </ac:spMkLst>
        </pc:spChg>
        <pc:picChg chg="del mod">
          <ac:chgData name="Liam Spence" userId="5fb5b2ca-048e-454e-8362-668826f9b685" providerId="ADAL" clId="{F9631772-1745-4B81-AC21-48DDC9D430D6}" dt="2024-04-03T10:36:22.426" v="87" actId="478"/>
          <ac:picMkLst>
            <pc:docMk/>
            <pc:sldMk cId="4211142360" sldId="496"/>
            <ac:picMk id="3" creationId="{54729D1A-A64C-519E-7857-6AFDE2C0524A}"/>
          </ac:picMkLst>
        </pc:picChg>
        <pc:picChg chg="del">
          <ac:chgData name="Liam Spence" userId="5fb5b2ca-048e-454e-8362-668826f9b685" providerId="ADAL" clId="{F9631772-1745-4B81-AC21-48DDC9D430D6}" dt="2024-04-03T10:38:07.465" v="126" actId="478"/>
          <ac:picMkLst>
            <pc:docMk/>
            <pc:sldMk cId="4211142360" sldId="496"/>
            <ac:picMk id="6" creationId="{381731ED-D1D0-9B59-B937-F885D1100F7F}"/>
          </ac:picMkLst>
        </pc:picChg>
        <pc:picChg chg="add mod ord">
          <ac:chgData name="Liam Spence" userId="5fb5b2ca-048e-454e-8362-668826f9b685" providerId="ADAL" clId="{F9631772-1745-4B81-AC21-48DDC9D430D6}" dt="2024-04-03T10:41:33.808" v="180" actId="1036"/>
          <ac:picMkLst>
            <pc:docMk/>
            <pc:sldMk cId="4211142360" sldId="496"/>
            <ac:picMk id="7" creationId="{7233C6E6-A51C-F54C-B755-AB4B0163CCB1}"/>
          </ac:picMkLst>
        </pc:picChg>
        <pc:picChg chg="add mod">
          <ac:chgData name="Liam Spence" userId="5fb5b2ca-048e-454e-8362-668826f9b685" providerId="ADAL" clId="{F9631772-1745-4B81-AC21-48DDC9D430D6}" dt="2024-04-03T10:38:01.548" v="124"/>
          <ac:picMkLst>
            <pc:docMk/>
            <pc:sldMk cId="4211142360" sldId="496"/>
            <ac:picMk id="15" creationId="{5DD9F2BA-40AB-34A4-A000-5C895D47A47B}"/>
          </ac:picMkLst>
        </pc:picChg>
        <pc:cxnChg chg="del">
          <ac:chgData name="Liam Spence" userId="5fb5b2ca-048e-454e-8362-668826f9b685" providerId="ADAL" clId="{F9631772-1745-4B81-AC21-48DDC9D430D6}" dt="2024-04-03T10:38:16.072" v="129" actId="478"/>
          <ac:cxnSpMkLst>
            <pc:docMk/>
            <pc:sldMk cId="4211142360" sldId="496"/>
            <ac:cxnSpMk id="9" creationId="{F106FE0D-D23E-0465-D09B-7C84AC21E66C}"/>
          </ac:cxnSpMkLst>
        </pc:cxnChg>
        <pc:cxnChg chg="add mod">
          <ac:chgData name="Liam Spence" userId="5fb5b2ca-048e-454e-8362-668826f9b685" providerId="ADAL" clId="{F9631772-1745-4B81-AC21-48DDC9D430D6}" dt="2024-04-03T10:41:53.677" v="183" actId="14100"/>
          <ac:cxnSpMkLst>
            <pc:docMk/>
            <pc:sldMk cId="4211142360" sldId="496"/>
            <ac:cxnSpMk id="12" creationId="{BDE77BFF-620C-DCE5-B944-CFF3ACAFD61D}"/>
          </ac:cxnSpMkLst>
        </pc:cxnChg>
      </pc:sldChg>
    </pc:docChg>
  </pc:docChgLst>
  <pc:docChgLst>
    <pc:chgData name="Gary Williamson" userId="c6dcb423-35b4-482e-bf0f-fc2b76204455" providerId="ADAL" clId="{F4847881-F619-4C4B-807E-6101FA8DA7D5}"/>
    <pc:docChg chg="undo custSel addSld delSld modSld">
      <pc:chgData name="Gary Williamson" userId="c6dcb423-35b4-482e-bf0f-fc2b76204455" providerId="ADAL" clId="{F4847881-F619-4C4B-807E-6101FA8DA7D5}" dt="2024-04-03T09:32:35.304" v="771" actId="20577"/>
      <pc:docMkLst>
        <pc:docMk/>
      </pc:docMkLst>
      <pc:sldChg chg="modSp mod">
        <pc:chgData name="Gary Williamson" userId="c6dcb423-35b4-482e-bf0f-fc2b76204455" providerId="ADAL" clId="{F4847881-F619-4C4B-807E-6101FA8DA7D5}" dt="2024-03-28T08:10:45.565" v="8"/>
        <pc:sldMkLst>
          <pc:docMk/>
          <pc:sldMk cId="3621879490" sldId="307"/>
        </pc:sldMkLst>
        <pc:spChg chg="mod">
          <ac:chgData name="Gary Williamson" userId="c6dcb423-35b4-482e-bf0f-fc2b76204455" providerId="ADAL" clId="{F4847881-F619-4C4B-807E-6101FA8DA7D5}" dt="2024-03-28T08:10:45.565" v="8"/>
          <ac:spMkLst>
            <pc:docMk/>
            <pc:sldMk cId="3621879490" sldId="307"/>
            <ac:spMk id="2" creationId="{6C0841FB-07D5-45A3-B07F-6A2333F45387}"/>
          </ac:spMkLst>
        </pc:spChg>
      </pc:sldChg>
      <pc:sldChg chg="addSp delSp modSp mod">
        <pc:chgData name="Gary Williamson" userId="c6dcb423-35b4-482e-bf0f-fc2b76204455" providerId="ADAL" clId="{F4847881-F619-4C4B-807E-6101FA8DA7D5}" dt="2024-04-03T08:18:02.877" v="737" actId="1076"/>
        <pc:sldMkLst>
          <pc:docMk/>
          <pc:sldMk cId="364546681" sldId="343"/>
        </pc:sldMkLst>
        <pc:spChg chg="del mod">
          <ac:chgData name="Gary Williamson" userId="c6dcb423-35b4-482e-bf0f-fc2b76204455" providerId="ADAL" clId="{F4847881-F619-4C4B-807E-6101FA8DA7D5}" dt="2024-03-28T08:13:13.657" v="229"/>
          <ac:spMkLst>
            <pc:docMk/>
            <pc:sldMk cId="364546681" sldId="343"/>
            <ac:spMk id="2" creationId="{D61C6E5B-E75F-2150-C32D-F022D1E1C1CB}"/>
          </ac:spMkLst>
        </pc:spChg>
        <pc:spChg chg="add mod">
          <ac:chgData name="Gary Williamson" userId="c6dcb423-35b4-482e-bf0f-fc2b76204455" providerId="ADAL" clId="{F4847881-F619-4C4B-807E-6101FA8DA7D5}" dt="2024-04-03T08:18:02.877" v="737" actId="1076"/>
          <ac:spMkLst>
            <pc:docMk/>
            <pc:sldMk cId="364546681" sldId="343"/>
            <ac:spMk id="2" creationId="{EC268567-9197-4E46-5EFC-304C8B64A956}"/>
          </ac:spMkLst>
        </pc:spChg>
        <pc:spChg chg="mod">
          <ac:chgData name="Gary Williamson" userId="c6dcb423-35b4-482e-bf0f-fc2b76204455" providerId="ADAL" clId="{F4847881-F619-4C4B-807E-6101FA8DA7D5}" dt="2024-03-28T08:10:45.565" v="8"/>
          <ac:spMkLst>
            <pc:docMk/>
            <pc:sldMk cId="364546681" sldId="343"/>
            <ac:spMk id="4" creationId="{9CEBC2A7-3EBB-4DAE-982F-51757A50CB72}"/>
          </ac:spMkLst>
        </pc:spChg>
        <pc:spChg chg="mod">
          <ac:chgData name="Gary Williamson" userId="c6dcb423-35b4-482e-bf0f-fc2b76204455" providerId="ADAL" clId="{F4847881-F619-4C4B-807E-6101FA8DA7D5}" dt="2024-04-03T07:52:46.790" v="231" actId="20577"/>
          <ac:spMkLst>
            <pc:docMk/>
            <pc:sldMk cId="364546681" sldId="343"/>
            <ac:spMk id="14" creationId="{D5AA4E39-3E88-07A4-1E1D-27A9C82416BD}"/>
          </ac:spMkLst>
        </pc:spChg>
      </pc:sldChg>
      <pc:sldChg chg="modSp del">
        <pc:chgData name="Gary Williamson" userId="c6dcb423-35b4-482e-bf0f-fc2b76204455" providerId="ADAL" clId="{F4847881-F619-4C4B-807E-6101FA8DA7D5}" dt="2024-03-28T08:13:06.463" v="226" actId="47"/>
        <pc:sldMkLst>
          <pc:docMk/>
          <pc:sldMk cId="3893076789" sldId="361"/>
        </pc:sldMkLst>
        <pc:spChg chg="mod">
          <ac:chgData name="Gary Williamson" userId="c6dcb423-35b4-482e-bf0f-fc2b76204455" providerId="ADAL" clId="{F4847881-F619-4C4B-807E-6101FA8DA7D5}" dt="2024-03-28T08:10:45.565" v="8"/>
          <ac:spMkLst>
            <pc:docMk/>
            <pc:sldMk cId="3893076789" sldId="361"/>
            <ac:spMk id="4" creationId="{FCB7B593-41AD-A65C-EDFB-5E88B9B51A0D}"/>
          </ac:spMkLst>
        </pc:spChg>
      </pc:sldChg>
      <pc:sldChg chg="modSp mod">
        <pc:chgData name="Gary Williamson" userId="c6dcb423-35b4-482e-bf0f-fc2b76204455" providerId="ADAL" clId="{F4847881-F619-4C4B-807E-6101FA8DA7D5}" dt="2024-04-03T07:56:53.494" v="732" actId="27636"/>
        <pc:sldMkLst>
          <pc:docMk/>
          <pc:sldMk cId="2202805620" sldId="409"/>
        </pc:sldMkLst>
        <pc:spChg chg="mod">
          <ac:chgData name="Gary Williamson" userId="c6dcb423-35b4-482e-bf0f-fc2b76204455" providerId="ADAL" clId="{F4847881-F619-4C4B-807E-6101FA8DA7D5}" dt="2024-03-28T08:10:45.565" v="8"/>
          <ac:spMkLst>
            <pc:docMk/>
            <pc:sldMk cId="2202805620" sldId="409"/>
            <ac:spMk id="4" creationId="{9CEBC2A7-3EBB-4DAE-982F-51757A50CB72}"/>
          </ac:spMkLst>
        </pc:spChg>
        <pc:spChg chg="mod">
          <ac:chgData name="Gary Williamson" userId="c6dcb423-35b4-482e-bf0f-fc2b76204455" providerId="ADAL" clId="{F4847881-F619-4C4B-807E-6101FA8DA7D5}" dt="2024-04-03T07:56:53.494" v="732" actId="27636"/>
          <ac:spMkLst>
            <pc:docMk/>
            <pc:sldMk cId="2202805620" sldId="409"/>
            <ac:spMk id="5" creationId="{1AE2A157-CCC0-4C44-91F7-F7F471A30EDB}"/>
          </ac:spMkLst>
        </pc:spChg>
        <pc:spChg chg="mod">
          <ac:chgData name="Gary Williamson" userId="c6dcb423-35b4-482e-bf0f-fc2b76204455" providerId="ADAL" clId="{F4847881-F619-4C4B-807E-6101FA8DA7D5}" dt="2024-03-28T08:11:07" v="30" actId="20577"/>
          <ac:spMkLst>
            <pc:docMk/>
            <pc:sldMk cId="2202805620" sldId="409"/>
            <ac:spMk id="14" creationId="{D5AA4E39-3E88-07A4-1E1D-27A9C82416BD}"/>
          </ac:spMkLst>
        </pc:spChg>
      </pc:sldChg>
      <pc:sldChg chg="modSp del">
        <pc:chgData name="Gary Williamson" userId="c6dcb423-35b4-482e-bf0f-fc2b76204455" providerId="ADAL" clId="{F4847881-F619-4C4B-807E-6101FA8DA7D5}" dt="2024-03-28T08:13:06.463" v="226" actId="47"/>
        <pc:sldMkLst>
          <pc:docMk/>
          <pc:sldMk cId="3669957210" sldId="453"/>
        </pc:sldMkLst>
        <pc:spChg chg="mod">
          <ac:chgData name="Gary Williamson" userId="c6dcb423-35b4-482e-bf0f-fc2b76204455" providerId="ADAL" clId="{F4847881-F619-4C4B-807E-6101FA8DA7D5}" dt="2024-03-28T08:10:45.565" v="8"/>
          <ac:spMkLst>
            <pc:docMk/>
            <pc:sldMk cId="3669957210" sldId="453"/>
            <ac:spMk id="4" creationId="{9CEBC2A7-3EBB-4DAE-982F-51757A50CB72}"/>
          </ac:spMkLst>
        </pc:spChg>
      </pc:sldChg>
      <pc:sldChg chg="modSp del">
        <pc:chgData name="Gary Williamson" userId="c6dcb423-35b4-482e-bf0f-fc2b76204455" providerId="ADAL" clId="{F4847881-F619-4C4B-807E-6101FA8DA7D5}" dt="2024-03-28T08:13:06.463" v="226" actId="47"/>
        <pc:sldMkLst>
          <pc:docMk/>
          <pc:sldMk cId="326449954" sldId="454"/>
        </pc:sldMkLst>
        <pc:spChg chg="mod">
          <ac:chgData name="Gary Williamson" userId="c6dcb423-35b4-482e-bf0f-fc2b76204455" providerId="ADAL" clId="{F4847881-F619-4C4B-807E-6101FA8DA7D5}" dt="2024-03-28T08:10:45.565" v="8"/>
          <ac:spMkLst>
            <pc:docMk/>
            <pc:sldMk cId="326449954" sldId="454"/>
            <ac:spMk id="4" creationId="{9CEBC2A7-3EBB-4DAE-982F-51757A50CB72}"/>
          </ac:spMkLst>
        </pc:spChg>
      </pc:sldChg>
      <pc:sldChg chg="modSp del">
        <pc:chgData name="Gary Williamson" userId="c6dcb423-35b4-482e-bf0f-fc2b76204455" providerId="ADAL" clId="{F4847881-F619-4C4B-807E-6101FA8DA7D5}" dt="2024-03-28T08:13:06.463" v="226" actId="47"/>
        <pc:sldMkLst>
          <pc:docMk/>
          <pc:sldMk cId="3847854939" sldId="455"/>
        </pc:sldMkLst>
        <pc:spChg chg="mod">
          <ac:chgData name="Gary Williamson" userId="c6dcb423-35b4-482e-bf0f-fc2b76204455" providerId="ADAL" clId="{F4847881-F619-4C4B-807E-6101FA8DA7D5}" dt="2024-03-28T08:10:45.565" v="8"/>
          <ac:spMkLst>
            <pc:docMk/>
            <pc:sldMk cId="3847854939" sldId="455"/>
            <ac:spMk id="4" creationId="{9CEBC2A7-3EBB-4DAE-982F-51757A50CB72}"/>
          </ac:spMkLst>
        </pc:spChg>
      </pc:sldChg>
      <pc:sldChg chg="modSp del">
        <pc:chgData name="Gary Williamson" userId="c6dcb423-35b4-482e-bf0f-fc2b76204455" providerId="ADAL" clId="{F4847881-F619-4C4B-807E-6101FA8DA7D5}" dt="2024-03-28T08:13:06.463" v="226" actId="47"/>
        <pc:sldMkLst>
          <pc:docMk/>
          <pc:sldMk cId="3419497230" sldId="456"/>
        </pc:sldMkLst>
        <pc:spChg chg="mod">
          <ac:chgData name="Gary Williamson" userId="c6dcb423-35b4-482e-bf0f-fc2b76204455" providerId="ADAL" clId="{F4847881-F619-4C4B-807E-6101FA8DA7D5}" dt="2024-03-28T08:10:45.565" v="8"/>
          <ac:spMkLst>
            <pc:docMk/>
            <pc:sldMk cId="3419497230" sldId="456"/>
            <ac:spMk id="4" creationId="{9CEBC2A7-3EBB-4DAE-982F-51757A50CB72}"/>
          </ac:spMkLst>
        </pc:spChg>
      </pc:sldChg>
      <pc:sldChg chg="modSp del">
        <pc:chgData name="Gary Williamson" userId="c6dcb423-35b4-482e-bf0f-fc2b76204455" providerId="ADAL" clId="{F4847881-F619-4C4B-807E-6101FA8DA7D5}" dt="2024-03-28T08:13:06.463" v="226" actId="47"/>
        <pc:sldMkLst>
          <pc:docMk/>
          <pc:sldMk cId="2656301644" sldId="457"/>
        </pc:sldMkLst>
        <pc:spChg chg="mod">
          <ac:chgData name="Gary Williamson" userId="c6dcb423-35b4-482e-bf0f-fc2b76204455" providerId="ADAL" clId="{F4847881-F619-4C4B-807E-6101FA8DA7D5}" dt="2024-03-28T08:10:45.565" v="8"/>
          <ac:spMkLst>
            <pc:docMk/>
            <pc:sldMk cId="2656301644" sldId="457"/>
            <ac:spMk id="4" creationId="{9CEBC2A7-3EBB-4DAE-982F-51757A50CB72}"/>
          </ac:spMkLst>
        </pc:spChg>
      </pc:sldChg>
      <pc:sldChg chg="modSp del">
        <pc:chgData name="Gary Williamson" userId="c6dcb423-35b4-482e-bf0f-fc2b76204455" providerId="ADAL" clId="{F4847881-F619-4C4B-807E-6101FA8DA7D5}" dt="2024-03-28T08:13:06.463" v="226" actId="47"/>
        <pc:sldMkLst>
          <pc:docMk/>
          <pc:sldMk cId="529044043" sldId="458"/>
        </pc:sldMkLst>
        <pc:spChg chg="mod">
          <ac:chgData name="Gary Williamson" userId="c6dcb423-35b4-482e-bf0f-fc2b76204455" providerId="ADAL" clId="{F4847881-F619-4C4B-807E-6101FA8DA7D5}" dt="2024-03-28T08:10:45.565" v="8"/>
          <ac:spMkLst>
            <pc:docMk/>
            <pc:sldMk cId="529044043" sldId="458"/>
            <ac:spMk id="4" creationId="{9CEBC2A7-3EBB-4DAE-982F-51757A50CB72}"/>
          </ac:spMkLst>
        </pc:spChg>
      </pc:sldChg>
      <pc:sldChg chg="delSp modSp mod">
        <pc:chgData name="Gary Williamson" userId="c6dcb423-35b4-482e-bf0f-fc2b76204455" providerId="ADAL" clId="{F4847881-F619-4C4B-807E-6101FA8DA7D5}" dt="2024-03-28T08:11:54.693" v="120" actId="20577"/>
        <pc:sldMkLst>
          <pc:docMk/>
          <pc:sldMk cId="2925000972" sldId="459"/>
        </pc:sldMkLst>
        <pc:spChg chg="mod">
          <ac:chgData name="Gary Williamson" userId="c6dcb423-35b4-482e-bf0f-fc2b76204455" providerId="ADAL" clId="{F4847881-F619-4C4B-807E-6101FA8DA7D5}" dt="2024-03-28T08:10:45.565" v="8"/>
          <ac:spMkLst>
            <pc:docMk/>
            <pc:sldMk cId="2925000972" sldId="459"/>
            <ac:spMk id="4" creationId="{9CEBC2A7-3EBB-4DAE-982F-51757A50CB72}"/>
          </ac:spMkLst>
        </pc:spChg>
        <pc:spChg chg="mod">
          <ac:chgData name="Gary Williamson" userId="c6dcb423-35b4-482e-bf0f-fc2b76204455" providerId="ADAL" clId="{F4847881-F619-4C4B-807E-6101FA8DA7D5}" dt="2024-03-28T08:11:48.282" v="112" actId="6549"/>
          <ac:spMkLst>
            <pc:docMk/>
            <pc:sldMk cId="2925000972" sldId="459"/>
            <ac:spMk id="8" creationId="{9933FA44-38B3-3886-DB1D-8C72FB54D7EF}"/>
          </ac:spMkLst>
        </pc:spChg>
        <pc:spChg chg="mod">
          <ac:chgData name="Gary Williamson" userId="c6dcb423-35b4-482e-bf0f-fc2b76204455" providerId="ADAL" clId="{F4847881-F619-4C4B-807E-6101FA8DA7D5}" dt="2024-03-28T08:11:54.693" v="120" actId="20577"/>
          <ac:spMkLst>
            <pc:docMk/>
            <pc:sldMk cId="2925000972" sldId="459"/>
            <ac:spMk id="14" creationId="{D5AA4E39-3E88-07A4-1E1D-27A9C82416BD}"/>
          </ac:spMkLst>
        </pc:spChg>
        <pc:picChg chg="del">
          <ac:chgData name="Gary Williamson" userId="c6dcb423-35b4-482e-bf0f-fc2b76204455" providerId="ADAL" clId="{F4847881-F619-4C4B-807E-6101FA8DA7D5}" dt="2024-03-28T08:11:41.449" v="111" actId="478"/>
          <ac:picMkLst>
            <pc:docMk/>
            <pc:sldMk cId="2925000972" sldId="459"/>
            <ac:picMk id="2" creationId="{AF2E8AED-6A05-AC9A-D4B2-2BE47D1D7551}"/>
          </ac:picMkLst>
        </pc:picChg>
      </pc:sldChg>
      <pc:sldChg chg="modSp del">
        <pc:chgData name="Gary Williamson" userId="c6dcb423-35b4-482e-bf0f-fc2b76204455" providerId="ADAL" clId="{F4847881-F619-4C4B-807E-6101FA8DA7D5}" dt="2024-03-28T08:13:06.463" v="226" actId="47"/>
        <pc:sldMkLst>
          <pc:docMk/>
          <pc:sldMk cId="4034609678" sldId="460"/>
        </pc:sldMkLst>
        <pc:spChg chg="mod">
          <ac:chgData name="Gary Williamson" userId="c6dcb423-35b4-482e-bf0f-fc2b76204455" providerId="ADAL" clId="{F4847881-F619-4C4B-807E-6101FA8DA7D5}" dt="2024-03-28T08:10:45.565" v="8"/>
          <ac:spMkLst>
            <pc:docMk/>
            <pc:sldMk cId="4034609678" sldId="460"/>
            <ac:spMk id="4" creationId="{9CEBC2A7-3EBB-4DAE-982F-51757A50CB72}"/>
          </ac:spMkLst>
        </pc:spChg>
      </pc:sldChg>
      <pc:sldChg chg="modSp del">
        <pc:chgData name="Gary Williamson" userId="c6dcb423-35b4-482e-bf0f-fc2b76204455" providerId="ADAL" clId="{F4847881-F619-4C4B-807E-6101FA8DA7D5}" dt="2024-03-28T08:13:06.463" v="226" actId="47"/>
        <pc:sldMkLst>
          <pc:docMk/>
          <pc:sldMk cId="216915272" sldId="461"/>
        </pc:sldMkLst>
        <pc:spChg chg="mod">
          <ac:chgData name="Gary Williamson" userId="c6dcb423-35b4-482e-bf0f-fc2b76204455" providerId="ADAL" clId="{F4847881-F619-4C4B-807E-6101FA8DA7D5}" dt="2024-03-28T08:10:45.565" v="8"/>
          <ac:spMkLst>
            <pc:docMk/>
            <pc:sldMk cId="216915272" sldId="461"/>
            <ac:spMk id="4" creationId="{9CEBC2A7-3EBB-4DAE-982F-51757A50CB72}"/>
          </ac:spMkLst>
        </pc:spChg>
      </pc:sldChg>
      <pc:sldChg chg="modSp del">
        <pc:chgData name="Gary Williamson" userId="c6dcb423-35b4-482e-bf0f-fc2b76204455" providerId="ADAL" clId="{F4847881-F619-4C4B-807E-6101FA8DA7D5}" dt="2024-03-28T08:13:06.463" v="226" actId="47"/>
        <pc:sldMkLst>
          <pc:docMk/>
          <pc:sldMk cId="3274019585" sldId="462"/>
        </pc:sldMkLst>
        <pc:spChg chg="mod">
          <ac:chgData name="Gary Williamson" userId="c6dcb423-35b4-482e-bf0f-fc2b76204455" providerId="ADAL" clId="{F4847881-F619-4C4B-807E-6101FA8DA7D5}" dt="2024-03-28T08:10:45.565" v="8"/>
          <ac:spMkLst>
            <pc:docMk/>
            <pc:sldMk cId="3274019585" sldId="462"/>
            <ac:spMk id="4" creationId="{9CEBC2A7-3EBB-4DAE-982F-51757A50CB72}"/>
          </ac:spMkLst>
        </pc:spChg>
      </pc:sldChg>
      <pc:sldChg chg="modSp del">
        <pc:chgData name="Gary Williamson" userId="c6dcb423-35b4-482e-bf0f-fc2b76204455" providerId="ADAL" clId="{F4847881-F619-4C4B-807E-6101FA8DA7D5}" dt="2024-03-28T08:13:06.463" v="226" actId="47"/>
        <pc:sldMkLst>
          <pc:docMk/>
          <pc:sldMk cId="2194702877" sldId="463"/>
        </pc:sldMkLst>
        <pc:spChg chg="mod">
          <ac:chgData name="Gary Williamson" userId="c6dcb423-35b4-482e-bf0f-fc2b76204455" providerId="ADAL" clId="{F4847881-F619-4C4B-807E-6101FA8DA7D5}" dt="2024-03-28T08:10:45.565" v="8"/>
          <ac:spMkLst>
            <pc:docMk/>
            <pc:sldMk cId="2194702877" sldId="463"/>
            <ac:spMk id="4" creationId="{9CEBC2A7-3EBB-4DAE-982F-51757A50CB72}"/>
          </ac:spMkLst>
        </pc:spChg>
      </pc:sldChg>
      <pc:sldChg chg="modSp del">
        <pc:chgData name="Gary Williamson" userId="c6dcb423-35b4-482e-bf0f-fc2b76204455" providerId="ADAL" clId="{F4847881-F619-4C4B-807E-6101FA8DA7D5}" dt="2024-03-28T08:13:06.463" v="226" actId="47"/>
        <pc:sldMkLst>
          <pc:docMk/>
          <pc:sldMk cId="3708753530" sldId="464"/>
        </pc:sldMkLst>
        <pc:spChg chg="mod">
          <ac:chgData name="Gary Williamson" userId="c6dcb423-35b4-482e-bf0f-fc2b76204455" providerId="ADAL" clId="{F4847881-F619-4C4B-807E-6101FA8DA7D5}" dt="2024-03-28T08:10:45.565" v="8"/>
          <ac:spMkLst>
            <pc:docMk/>
            <pc:sldMk cId="3708753530" sldId="464"/>
            <ac:spMk id="4" creationId="{9CEBC2A7-3EBB-4DAE-982F-51757A50CB72}"/>
          </ac:spMkLst>
        </pc:spChg>
      </pc:sldChg>
      <pc:sldChg chg="modSp del">
        <pc:chgData name="Gary Williamson" userId="c6dcb423-35b4-482e-bf0f-fc2b76204455" providerId="ADAL" clId="{F4847881-F619-4C4B-807E-6101FA8DA7D5}" dt="2024-03-28T08:13:06.463" v="226" actId="47"/>
        <pc:sldMkLst>
          <pc:docMk/>
          <pc:sldMk cId="2050532889" sldId="465"/>
        </pc:sldMkLst>
        <pc:spChg chg="mod">
          <ac:chgData name="Gary Williamson" userId="c6dcb423-35b4-482e-bf0f-fc2b76204455" providerId="ADAL" clId="{F4847881-F619-4C4B-807E-6101FA8DA7D5}" dt="2024-03-28T08:10:45.565" v="8"/>
          <ac:spMkLst>
            <pc:docMk/>
            <pc:sldMk cId="2050532889" sldId="465"/>
            <ac:spMk id="4" creationId="{9CEBC2A7-3EBB-4DAE-982F-51757A50CB72}"/>
          </ac:spMkLst>
        </pc:spChg>
      </pc:sldChg>
      <pc:sldChg chg="modSp del">
        <pc:chgData name="Gary Williamson" userId="c6dcb423-35b4-482e-bf0f-fc2b76204455" providerId="ADAL" clId="{F4847881-F619-4C4B-807E-6101FA8DA7D5}" dt="2024-03-28T08:13:06.463" v="226" actId="47"/>
        <pc:sldMkLst>
          <pc:docMk/>
          <pc:sldMk cId="4154119259" sldId="466"/>
        </pc:sldMkLst>
        <pc:spChg chg="mod">
          <ac:chgData name="Gary Williamson" userId="c6dcb423-35b4-482e-bf0f-fc2b76204455" providerId="ADAL" clId="{F4847881-F619-4C4B-807E-6101FA8DA7D5}" dt="2024-03-28T08:10:45.565" v="8"/>
          <ac:spMkLst>
            <pc:docMk/>
            <pc:sldMk cId="4154119259" sldId="466"/>
            <ac:spMk id="4" creationId="{9CEBC2A7-3EBB-4DAE-982F-51757A50CB72}"/>
          </ac:spMkLst>
        </pc:spChg>
      </pc:sldChg>
      <pc:sldChg chg="modSp del">
        <pc:chgData name="Gary Williamson" userId="c6dcb423-35b4-482e-bf0f-fc2b76204455" providerId="ADAL" clId="{F4847881-F619-4C4B-807E-6101FA8DA7D5}" dt="2024-03-28T08:13:06.463" v="226" actId="47"/>
        <pc:sldMkLst>
          <pc:docMk/>
          <pc:sldMk cId="3167294475" sldId="469"/>
        </pc:sldMkLst>
        <pc:spChg chg="mod">
          <ac:chgData name="Gary Williamson" userId="c6dcb423-35b4-482e-bf0f-fc2b76204455" providerId="ADAL" clId="{F4847881-F619-4C4B-807E-6101FA8DA7D5}" dt="2024-03-28T08:10:45.565" v="8"/>
          <ac:spMkLst>
            <pc:docMk/>
            <pc:sldMk cId="3167294475" sldId="469"/>
            <ac:spMk id="4" creationId="{9CEBC2A7-3EBB-4DAE-982F-51757A50CB72}"/>
          </ac:spMkLst>
        </pc:spChg>
      </pc:sldChg>
      <pc:sldChg chg="modSp del">
        <pc:chgData name="Gary Williamson" userId="c6dcb423-35b4-482e-bf0f-fc2b76204455" providerId="ADAL" clId="{F4847881-F619-4C4B-807E-6101FA8DA7D5}" dt="2024-03-28T08:13:06.463" v="226" actId="47"/>
        <pc:sldMkLst>
          <pc:docMk/>
          <pc:sldMk cId="3775845621" sldId="470"/>
        </pc:sldMkLst>
        <pc:spChg chg="mod">
          <ac:chgData name="Gary Williamson" userId="c6dcb423-35b4-482e-bf0f-fc2b76204455" providerId="ADAL" clId="{F4847881-F619-4C4B-807E-6101FA8DA7D5}" dt="2024-03-28T08:10:45.565" v="8"/>
          <ac:spMkLst>
            <pc:docMk/>
            <pc:sldMk cId="3775845621" sldId="470"/>
            <ac:spMk id="4" creationId="{9CEBC2A7-3EBB-4DAE-982F-51757A50CB72}"/>
          </ac:spMkLst>
        </pc:spChg>
      </pc:sldChg>
      <pc:sldChg chg="modSp del">
        <pc:chgData name="Gary Williamson" userId="c6dcb423-35b4-482e-bf0f-fc2b76204455" providerId="ADAL" clId="{F4847881-F619-4C4B-807E-6101FA8DA7D5}" dt="2024-03-28T08:13:06.463" v="226" actId="47"/>
        <pc:sldMkLst>
          <pc:docMk/>
          <pc:sldMk cId="2486652608" sldId="471"/>
        </pc:sldMkLst>
        <pc:spChg chg="mod">
          <ac:chgData name="Gary Williamson" userId="c6dcb423-35b4-482e-bf0f-fc2b76204455" providerId="ADAL" clId="{F4847881-F619-4C4B-807E-6101FA8DA7D5}" dt="2024-03-28T08:10:45.565" v="8"/>
          <ac:spMkLst>
            <pc:docMk/>
            <pc:sldMk cId="2486652608" sldId="471"/>
            <ac:spMk id="4" creationId="{9CEBC2A7-3EBB-4DAE-982F-51757A50CB72}"/>
          </ac:spMkLst>
        </pc:spChg>
      </pc:sldChg>
      <pc:sldChg chg="modSp del">
        <pc:chgData name="Gary Williamson" userId="c6dcb423-35b4-482e-bf0f-fc2b76204455" providerId="ADAL" clId="{F4847881-F619-4C4B-807E-6101FA8DA7D5}" dt="2024-03-28T08:13:06.463" v="226" actId="47"/>
        <pc:sldMkLst>
          <pc:docMk/>
          <pc:sldMk cId="1611896195" sldId="472"/>
        </pc:sldMkLst>
        <pc:spChg chg="mod">
          <ac:chgData name="Gary Williamson" userId="c6dcb423-35b4-482e-bf0f-fc2b76204455" providerId="ADAL" clId="{F4847881-F619-4C4B-807E-6101FA8DA7D5}" dt="2024-03-28T08:10:45.565" v="8"/>
          <ac:spMkLst>
            <pc:docMk/>
            <pc:sldMk cId="1611896195" sldId="472"/>
            <ac:spMk id="4" creationId="{9CEBC2A7-3EBB-4DAE-982F-51757A50CB72}"/>
          </ac:spMkLst>
        </pc:spChg>
      </pc:sldChg>
      <pc:sldChg chg="modSp del">
        <pc:chgData name="Gary Williamson" userId="c6dcb423-35b4-482e-bf0f-fc2b76204455" providerId="ADAL" clId="{F4847881-F619-4C4B-807E-6101FA8DA7D5}" dt="2024-03-28T08:13:06.463" v="226" actId="47"/>
        <pc:sldMkLst>
          <pc:docMk/>
          <pc:sldMk cId="4094217300" sldId="473"/>
        </pc:sldMkLst>
        <pc:spChg chg="mod">
          <ac:chgData name="Gary Williamson" userId="c6dcb423-35b4-482e-bf0f-fc2b76204455" providerId="ADAL" clId="{F4847881-F619-4C4B-807E-6101FA8DA7D5}" dt="2024-03-28T08:10:45.565" v="8"/>
          <ac:spMkLst>
            <pc:docMk/>
            <pc:sldMk cId="4094217300" sldId="473"/>
            <ac:spMk id="4" creationId="{9CEBC2A7-3EBB-4DAE-982F-51757A50CB72}"/>
          </ac:spMkLst>
        </pc:spChg>
      </pc:sldChg>
      <pc:sldChg chg="modSp del">
        <pc:chgData name="Gary Williamson" userId="c6dcb423-35b4-482e-bf0f-fc2b76204455" providerId="ADAL" clId="{F4847881-F619-4C4B-807E-6101FA8DA7D5}" dt="2024-03-28T08:13:06.463" v="226" actId="47"/>
        <pc:sldMkLst>
          <pc:docMk/>
          <pc:sldMk cId="2340104445" sldId="474"/>
        </pc:sldMkLst>
        <pc:spChg chg="mod">
          <ac:chgData name="Gary Williamson" userId="c6dcb423-35b4-482e-bf0f-fc2b76204455" providerId="ADAL" clId="{F4847881-F619-4C4B-807E-6101FA8DA7D5}" dt="2024-03-28T08:10:45.565" v="8"/>
          <ac:spMkLst>
            <pc:docMk/>
            <pc:sldMk cId="2340104445" sldId="474"/>
            <ac:spMk id="4" creationId="{FCB7B593-41AD-A65C-EDFB-5E88B9B51A0D}"/>
          </ac:spMkLst>
        </pc:spChg>
      </pc:sldChg>
      <pc:sldChg chg="modSp add mod">
        <pc:chgData name="Gary Williamson" userId="c6dcb423-35b4-482e-bf0f-fc2b76204455" providerId="ADAL" clId="{F4847881-F619-4C4B-807E-6101FA8DA7D5}" dt="2024-04-03T09:32:35.304" v="771" actId="20577"/>
        <pc:sldMkLst>
          <pc:docMk/>
          <pc:sldMk cId="2686227400" sldId="475"/>
        </pc:sldMkLst>
        <pc:spChg chg="mod">
          <ac:chgData name="Gary Williamson" userId="c6dcb423-35b4-482e-bf0f-fc2b76204455" providerId="ADAL" clId="{F4847881-F619-4C4B-807E-6101FA8DA7D5}" dt="2024-04-03T09:32:35.304" v="771" actId="20577"/>
          <ac:spMkLst>
            <pc:docMk/>
            <pc:sldMk cId="2686227400" sldId="475"/>
            <ac:spMk id="5" creationId="{992A9929-6969-1201-BC64-6F443B78E615}"/>
          </ac:spMkLst>
        </pc:spChg>
        <pc:spChg chg="mod">
          <ac:chgData name="Gary Williamson" userId="c6dcb423-35b4-482e-bf0f-fc2b76204455" providerId="ADAL" clId="{F4847881-F619-4C4B-807E-6101FA8DA7D5}" dt="2024-03-28T08:11:34.048" v="109" actId="20577"/>
          <ac:spMkLst>
            <pc:docMk/>
            <pc:sldMk cId="2686227400" sldId="475"/>
            <ac:spMk id="14" creationId="{7F4D4C3E-39AA-90CF-5D79-6FA19A709379}"/>
          </ac:spMkLst>
        </pc:spChg>
      </pc:sldChg>
      <pc:sldChg chg="modSp add mod">
        <pc:chgData name="Gary Williamson" userId="c6dcb423-35b4-482e-bf0f-fc2b76204455" providerId="ADAL" clId="{F4847881-F619-4C4B-807E-6101FA8DA7D5}" dt="2024-03-28T08:12:14.245" v="154" actId="20577"/>
        <pc:sldMkLst>
          <pc:docMk/>
          <pc:sldMk cId="3235212020" sldId="476"/>
        </pc:sldMkLst>
        <pc:spChg chg="mod">
          <ac:chgData name="Gary Williamson" userId="c6dcb423-35b4-482e-bf0f-fc2b76204455" providerId="ADAL" clId="{F4847881-F619-4C4B-807E-6101FA8DA7D5}" dt="2024-03-28T08:12:14.245" v="154" actId="20577"/>
          <ac:spMkLst>
            <pc:docMk/>
            <pc:sldMk cId="3235212020" sldId="476"/>
            <ac:spMk id="14" creationId="{BE2B13B2-22B3-667E-230A-EE64491B7085}"/>
          </ac:spMkLst>
        </pc:spChg>
      </pc:sldChg>
      <pc:sldChg chg="modSp add del mod">
        <pc:chgData name="Gary Williamson" userId="c6dcb423-35b4-482e-bf0f-fc2b76204455" providerId="ADAL" clId="{F4847881-F619-4C4B-807E-6101FA8DA7D5}" dt="2024-04-03T08:17:29.161" v="733" actId="313"/>
        <pc:sldMkLst>
          <pc:docMk/>
          <pc:sldMk cId="2003392784" sldId="477"/>
        </pc:sldMkLst>
        <pc:spChg chg="mod">
          <ac:chgData name="Gary Williamson" userId="c6dcb423-35b4-482e-bf0f-fc2b76204455" providerId="ADAL" clId="{F4847881-F619-4C4B-807E-6101FA8DA7D5}" dt="2024-04-03T08:17:29.161" v="733" actId="313"/>
          <ac:spMkLst>
            <pc:docMk/>
            <pc:sldMk cId="2003392784" sldId="477"/>
            <ac:spMk id="3" creationId="{6CC82506-0FA8-EC60-5951-3BABE567401F}"/>
          </ac:spMkLst>
        </pc:spChg>
        <pc:spChg chg="mod">
          <ac:chgData name="Gary Williamson" userId="c6dcb423-35b4-482e-bf0f-fc2b76204455" providerId="ADAL" clId="{F4847881-F619-4C4B-807E-6101FA8DA7D5}" dt="2024-03-28T08:12:37.962" v="201" actId="14100"/>
          <ac:spMkLst>
            <pc:docMk/>
            <pc:sldMk cId="2003392784" sldId="477"/>
            <ac:spMk id="14" creationId="{2E0993FB-318E-EE0C-29D2-08E94CDEB16E}"/>
          </ac:spMkLst>
        </pc:spChg>
      </pc:sldChg>
      <pc:sldChg chg="modSp add mod">
        <pc:chgData name="Gary Williamson" userId="c6dcb423-35b4-482e-bf0f-fc2b76204455" providerId="ADAL" clId="{F4847881-F619-4C4B-807E-6101FA8DA7D5}" dt="2024-03-28T08:12:57.395" v="225" actId="20577"/>
        <pc:sldMkLst>
          <pc:docMk/>
          <pc:sldMk cId="2436180231" sldId="478"/>
        </pc:sldMkLst>
        <pc:spChg chg="mod">
          <ac:chgData name="Gary Williamson" userId="c6dcb423-35b4-482e-bf0f-fc2b76204455" providerId="ADAL" clId="{F4847881-F619-4C4B-807E-6101FA8DA7D5}" dt="2024-03-28T08:12:57.395" v="225" actId="20577"/>
          <ac:spMkLst>
            <pc:docMk/>
            <pc:sldMk cId="2436180231" sldId="478"/>
            <ac:spMk id="14" creationId="{8F826C95-2AD5-6873-6CE8-463B10306D14}"/>
          </ac:spMkLst>
        </pc:spChg>
      </pc:sldChg>
      <pc:sldChg chg="modSp mod">
        <pc:chgData name="Gary Williamson" userId="c6dcb423-35b4-482e-bf0f-fc2b76204455" providerId="ADAL" clId="{F4847881-F619-4C4B-807E-6101FA8DA7D5}" dt="2024-04-03T08:17:40.511" v="735" actId="313"/>
        <pc:sldMkLst>
          <pc:docMk/>
          <pc:sldMk cId="491738819" sldId="479"/>
        </pc:sldMkLst>
        <pc:spChg chg="mod">
          <ac:chgData name="Gary Williamson" userId="c6dcb423-35b4-482e-bf0f-fc2b76204455" providerId="ADAL" clId="{F4847881-F619-4C4B-807E-6101FA8DA7D5}" dt="2024-04-03T08:17:40.511" v="735" actId="313"/>
          <ac:spMkLst>
            <pc:docMk/>
            <pc:sldMk cId="491738819" sldId="479"/>
            <ac:spMk id="8" creationId="{E66AB166-BD85-192B-9093-0F01DCBFB37C}"/>
          </ac:spMkLst>
        </pc:spChg>
      </pc:sldChg>
    </pc:docChg>
  </pc:docChgLst>
  <pc:docChgLst>
    <pc:chgData name="Kerrie Slavin" userId="S::kerrieslavin@gateshead.gov.uk::085db01d-3b86-45ce-9a34-51f429f25f9c" providerId="AD" clId="Web-{3ADE8DD1-F8EE-7704-BAA9-6F8DD1702F4E}"/>
    <pc:docChg chg="addSld delSld modSld">
      <pc:chgData name="Kerrie Slavin" userId="S::kerrieslavin@gateshead.gov.uk::085db01d-3b86-45ce-9a34-51f429f25f9c" providerId="AD" clId="Web-{3ADE8DD1-F8EE-7704-BAA9-6F8DD1702F4E}" dt="2024-04-02T16:47:19.874" v="418" actId="14100"/>
      <pc:docMkLst>
        <pc:docMk/>
      </pc:docMkLst>
      <pc:sldChg chg="addSp modSp">
        <pc:chgData name="Kerrie Slavin" userId="S::kerrieslavin@gateshead.gov.uk::085db01d-3b86-45ce-9a34-51f429f25f9c" providerId="AD" clId="Web-{3ADE8DD1-F8EE-7704-BAA9-6F8DD1702F4E}" dt="2024-04-02T15:58:20.390" v="108" actId="1076"/>
        <pc:sldMkLst>
          <pc:docMk/>
          <pc:sldMk cId="2925000972" sldId="459"/>
        </pc:sldMkLst>
        <pc:spChg chg="mod">
          <ac:chgData name="Kerrie Slavin" userId="S::kerrieslavin@gateshead.gov.uk::085db01d-3b86-45ce-9a34-51f429f25f9c" providerId="AD" clId="Web-{3ADE8DD1-F8EE-7704-BAA9-6F8DD1702F4E}" dt="2024-04-02T15:58:20.390" v="108" actId="1076"/>
          <ac:spMkLst>
            <pc:docMk/>
            <pc:sldMk cId="2925000972" sldId="459"/>
            <ac:spMk id="14" creationId="{D5AA4E39-3E88-07A4-1E1D-27A9C82416BD}"/>
          </ac:spMkLst>
        </pc:spChg>
        <pc:picChg chg="add mod">
          <ac:chgData name="Kerrie Slavin" userId="S::kerrieslavin@gateshead.gov.uk::085db01d-3b86-45ce-9a34-51f429f25f9c" providerId="AD" clId="Web-{3ADE8DD1-F8EE-7704-BAA9-6F8DD1702F4E}" dt="2024-04-02T15:51:42.471" v="72" actId="1076"/>
          <ac:picMkLst>
            <pc:docMk/>
            <pc:sldMk cId="2925000972" sldId="459"/>
            <ac:picMk id="2" creationId="{69832686-BEAA-3557-3592-7E5D475D355A}"/>
          </ac:picMkLst>
        </pc:picChg>
      </pc:sldChg>
      <pc:sldChg chg="addSp delSp modSp add replId">
        <pc:chgData name="Kerrie Slavin" userId="S::kerrieslavin@gateshead.gov.uk::085db01d-3b86-45ce-9a34-51f429f25f9c" providerId="AD" clId="Web-{3ADE8DD1-F8EE-7704-BAA9-6F8DD1702F4E}" dt="2024-04-02T15:33:34.671" v="28" actId="20577"/>
        <pc:sldMkLst>
          <pc:docMk/>
          <pc:sldMk cId="3053906576" sldId="482"/>
        </pc:sldMkLst>
        <pc:spChg chg="mod">
          <ac:chgData name="Kerrie Slavin" userId="S::kerrieslavin@gateshead.gov.uk::085db01d-3b86-45ce-9a34-51f429f25f9c" providerId="AD" clId="Web-{3ADE8DD1-F8EE-7704-BAA9-6F8DD1702F4E}" dt="2024-04-02T15:33:34.671" v="28" actId="20577"/>
          <ac:spMkLst>
            <pc:docMk/>
            <pc:sldMk cId="3053906576" sldId="482"/>
            <ac:spMk id="14" creationId="{D5AA4E39-3E88-07A4-1E1D-27A9C82416BD}"/>
          </ac:spMkLst>
        </pc:spChg>
        <pc:picChg chg="add del mod modCrop">
          <ac:chgData name="Kerrie Slavin" userId="S::kerrieslavin@gateshead.gov.uk::085db01d-3b86-45ce-9a34-51f429f25f9c" providerId="AD" clId="Web-{3ADE8DD1-F8EE-7704-BAA9-6F8DD1702F4E}" dt="2024-04-02T15:31:37.605" v="5"/>
          <ac:picMkLst>
            <pc:docMk/>
            <pc:sldMk cId="3053906576" sldId="482"/>
            <ac:picMk id="2" creationId="{5266ECFA-9697-EF5F-C1CD-AF1714181433}"/>
          </ac:picMkLst>
        </pc:picChg>
        <pc:picChg chg="add mod modCrop">
          <ac:chgData name="Kerrie Slavin" userId="S::kerrieslavin@gateshead.gov.uk::085db01d-3b86-45ce-9a34-51f429f25f9c" providerId="AD" clId="Web-{3ADE8DD1-F8EE-7704-BAA9-6F8DD1702F4E}" dt="2024-04-02T15:32:57.045" v="10"/>
          <ac:picMkLst>
            <pc:docMk/>
            <pc:sldMk cId="3053906576" sldId="482"/>
            <ac:picMk id="3" creationId="{98FB2682-7AED-EA0F-E8BD-AD0BD9D61D6B}"/>
          </ac:picMkLst>
        </pc:picChg>
      </pc:sldChg>
      <pc:sldChg chg="addSp delSp modSp add replId">
        <pc:chgData name="Kerrie Slavin" userId="S::kerrieslavin@gateshead.gov.uk::085db01d-3b86-45ce-9a34-51f429f25f9c" providerId="AD" clId="Web-{3ADE8DD1-F8EE-7704-BAA9-6F8DD1702F4E}" dt="2024-04-02T15:36:34.615" v="35" actId="1076"/>
        <pc:sldMkLst>
          <pc:docMk/>
          <pc:sldMk cId="1629528774" sldId="483"/>
        </pc:sldMkLst>
        <pc:picChg chg="add mod">
          <ac:chgData name="Kerrie Slavin" userId="S::kerrieslavin@gateshead.gov.uk::085db01d-3b86-45ce-9a34-51f429f25f9c" providerId="AD" clId="Web-{3ADE8DD1-F8EE-7704-BAA9-6F8DD1702F4E}" dt="2024-04-02T15:36:34.615" v="35" actId="1076"/>
          <ac:picMkLst>
            <pc:docMk/>
            <pc:sldMk cId="1629528774" sldId="483"/>
            <ac:picMk id="2" creationId="{81156DF3-B090-702D-E83A-1A94BEC9F53E}"/>
          </ac:picMkLst>
        </pc:picChg>
        <pc:picChg chg="del">
          <ac:chgData name="Kerrie Slavin" userId="S::kerrieslavin@gateshead.gov.uk::085db01d-3b86-45ce-9a34-51f429f25f9c" providerId="AD" clId="Web-{3ADE8DD1-F8EE-7704-BAA9-6F8DD1702F4E}" dt="2024-04-02T15:36:12.661" v="30"/>
          <ac:picMkLst>
            <pc:docMk/>
            <pc:sldMk cId="1629528774" sldId="483"/>
            <ac:picMk id="3" creationId="{98FB2682-7AED-EA0F-E8BD-AD0BD9D61D6B}"/>
          </ac:picMkLst>
        </pc:picChg>
      </pc:sldChg>
      <pc:sldChg chg="addSp delSp modSp add replId">
        <pc:chgData name="Kerrie Slavin" userId="S::kerrieslavin@gateshead.gov.uk::085db01d-3b86-45ce-9a34-51f429f25f9c" providerId="AD" clId="Web-{3ADE8DD1-F8EE-7704-BAA9-6F8DD1702F4E}" dt="2024-04-02T15:52:39.723" v="94" actId="14100"/>
        <pc:sldMkLst>
          <pc:docMk/>
          <pc:sldMk cId="874139074" sldId="484"/>
        </pc:sldMkLst>
        <pc:spChg chg="mod">
          <ac:chgData name="Kerrie Slavin" userId="S::kerrieslavin@gateshead.gov.uk::085db01d-3b86-45ce-9a34-51f429f25f9c" providerId="AD" clId="Web-{3ADE8DD1-F8EE-7704-BAA9-6F8DD1702F4E}" dt="2024-04-02T15:52:39.723" v="94" actId="14100"/>
          <ac:spMkLst>
            <pc:docMk/>
            <pc:sldMk cId="874139074" sldId="484"/>
            <ac:spMk id="14" creationId="{D5AA4E39-3E88-07A4-1E1D-27A9C82416BD}"/>
          </ac:spMkLst>
        </pc:spChg>
        <pc:picChg chg="del">
          <ac:chgData name="Kerrie Slavin" userId="S::kerrieslavin@gateshead.gov.uk::085db01d-3b86-45ce-9a34-51f429f25f9c" providerId="AD" clId="Web-{3ADE8DD1-F8EE-7704-BAA9-6F8DD1702F4E}" dt="2024-04-02T15:48:27.606" v="37"/>
          <ac:picMkLst>
            <pc:docMk/>
            <pc:sldMk cId="874139074" sldId="484"/>
            <ac:picMk id="2" creationId="{81156DF3-B090-702D-E83A-1A94BEC9F53E}"/>
          </ac:picMkLst>
        </pc:picChg>
        <pc:picChg chg="add mod">
          <ac:chgData name="Kerrie Slavin" userId="S::kerrieslavin@gateshead.gov.uk::085db01d-3b86-45ce-9a34-51f429f25f9c" providerId="AD" clId="Web-{3ADE8DD1-F8EE-7704-BAA9-6F8DD1702F4E}" dt="2024-04-02T15:48:37.450" v="40" actId="1076"/>
          <ac:picMkLst>
            <pc:docMk/>
            <pc:sldMk cId="874139074" sldId="484"/>
            <ac:picMk id="3" creationId="{4B42095E-654F-C2DC-4831-042E505783BE}"/>
          </ac:picMkLst>
        </pc:picChg>
      </pc:sldChg>
      <pc:sldChg chg="addSp delSp modSp add replId">
        <pc:chgData name="Kerrie Slavin" userId="S::kerrieslavin@gateshead.gov.uk::085db01d-3b86-45ce-9a34-51f429f25f9c" providerId="AD" clId="Web-{3ADE8DD1-F8EE-7704-BAA9-6F8DD1702F4E}" dt="2024-04-02T15:52:47.864" v="96" actId="20577"/>
        <pc:sldMkLst>
          <pc:docMk/>
          <pc:sldMk cId="237186337" sldId="485"/>
        </pc:sldMkLst>
        <pc:spChg chg="mod">
          <ac:chgData name="Kerrie Slavin" userId="S::kerrieslavin@gateshead.gov.uk::085db01d-3b86-45ce-9a34-51f429f25f9c" providerId="AD" clId="Web-{3ADE8DD1-F8EE-7704-BAA9-6F8DD1702F4E}" dt="2024-04-02T15:52:47.864" v="96" actId="20577"/>
          <ac:spMkLst>
            <pc:docMk/>
            <pc:sldMk cId="237186337" sldId="485"/>
            <ac:spMk id="14" creationId="{D5AA4E39-3E88-07A4-1E1D-27A9C82416BD}"/>
          </ac:spMkLst>
        </pc:spChg>
        <pc:picChg chg="add mod">
          <ac:chgData name="Kerrie Slavin" userId="S::kerrieslavin@gateshead.gov.uk::085db01d-3b86-45ce-9a34-51f429f25f9c" providerId="AD" clId="Web-{3ADE8DD1-F8EE-7704-BAA9-6F8DD1702F4E}" dt="2024-04-02T15:50:14.984" v="69" actId="1076"/>
          <ac:picMkLst>
            <pc:docMk/>
            <pc:sldMk cId="237186337" sldId="485"/>
            <ac:picMk id="2" creationId="{13A986AF-0555-676B-BBB8-ECDED27AA8E8}"/>
          </ac:picMkLst>
        </pc:picChg>
        <pc:picChg chg="del">
          <ac:chgData name="Kerrie Slavin" userId="S::kerrieslavin@gateshead.gov.uk::085db01d-3b86-45ce-9a34-51f429f25f9c" providerId="AD" clId="Web-{3ADE8DD1-F8EE-7704-BAA9-6F8DD1702F4E}" dt="2024-04-02T15:50:04.093" v="67"/>
          <ac:picMkLst>
            <pc:docMk/>
            <pc:sldMk cId="237186337" sldId="485"/>
            <ac:picMk id="3" creationId="{4B42095E-654F-C2DC-4831-042E505783BE}"/>
          </ac:picMkLst>
        </pc:picChg>
      </pc:sldChg>
      <pc:sldChg chg="addSp modSp add replId">
        <pc:chgData name="Kerrie Slavin" userId="S::kerrieslavin@gateshead.gov.uk::085db01d-3b86-45ce-9a34-51f429f25f9c" providerId="AD" clId="Web-{3ADE8DD1-F8EE-7704-BAA9-6F8DD1702F4E}" dt="2024-04-02T16:28:16.806" v="336" actId="14100"/>
        <pc:sldMkLst>
          <pc:docMk/>
          <pc:sldMk cId="179168019" sldId="486"/>
        </pc:sldMkLst>
        <pc:spChg chg="mod">
          <ac:chgData name="Kerrie Slavin" userId="S::kerrieslavin@gateshead.gov.uk::085db01d-3b86-45ce-9a34-51f429f25f9c" providerId="AD" clId="Web-{3ADE8DD1-F8EE-7704-BAA9-6F8DD1702F4E}" dt="2024-04-02T16:26:26.772" v="334" actId="14100"/>
          <ac:spMkLst>
            <pc:docMk/>
            <pc:sldMk cId="179168019" sldId="486"/>
            <ac:spMk id="14" creationId="{D5AA4E39-3E88-07A4-1E1D-27A9C82416BD}"/>
          </ac:spMkLst>
        </pc:spChg>
        <pc:picChg chg="add mod">
          <ac:chgData name="Kerrie Slavin" userId="S::kerrieslavin@gateshead.gov.uk::085db01d-3b86-45ce-9a34-51f429f25f9c" providerId="AD" clId="Web-{3ADE8DD1-F8EE-7704-BAA9-6F8DD1702F4E}" dt="2024-04-02T16:28:16.806" v="336" actId="14100"/>
          <ac:picMkLst>
            <pc:docMk/>
            <pc:sldMk cId="179168019" sldId="486"/>
            <ac:picMk id="2" creationId="{B2D013FC-1854-48CC-A6FC-DA13B2CE0E27}"/>
          </ac:picMkLst>
        </pc:picChg>
      </pc:sldChg>
      <pc:sldChg chg="addSp delSp modSp add replId">
        <pc:chgData name="Kerrie Slavin" userId="S::kerrieslavin@gateshead.gov.uk::085db01d-3b86-45ce-9a34-51f429f25f9c" providerId="AD" clId="Web-{3ADE8DD1-F8EE-7704-BAA9-6F8DD1702F4E}" dt="2024-04-02T16:16:08.096" v="261" actId="20577"/>
        <pc:sldMkLst>
          <pc:docMk/>
          <pc:sldMk cId="3332367114" sldId="487"/>
        </pc:sldMkLst>
        <pc:spChg chg="del">
          <ac:chgData name="Kerrie Slavin" userId="S::kerrieslavin@gateshead.gov.uk::085db01d-3b86-45ce-9a34-51f429f25f9c" providerId="AD" clId="Web-{3ADE8DD1-F8EE-7704-BAA9-6F8DD1702F4E}" dt="2024-04-02T15:58:35.344" v="110"/>
          <ac:spMkLst>
            <pc:docMk/>
            <pc:sldMk cId="3332367114" sldId="487"/>
            <ac:spMk id="8" creationId="{9933FA44-38B3-3886-DB1D-8C72FB54D7EF}"/>
          </ac:spMkLst>
        </pc:spChg>
        <pc:spChg chg="mod">
          <ac:chgData name="Kerrie Slavin" userId="S::kerrieslavin@gateshead.gov.uk::085db01d-3b86-45ce-9a34-51f429f25f9c" providerId="AD" clId="Web-{3ADE8DD1-F8EE-7704-BAA9-6F8DD1702F4E}" dt="2024-04-02T16:16:08.096" v="261" actId="20577"/>
          <ac:spMkLst>
            <pc:docMk/>
            <pc:sldMk cId="3332367114" sldId="487"/>
            <ac:spMk id="14" creationId="{D5AA4E39-3E88-07A4-1E1D-27A9C82416BD}"/>
          </ac:spMkLst>
        </pc:spChg>
        <pc:picChg chg="del">
          <ac:chgData name="Kerrie Slavin" userId="S::kerrieslavin@gateshead.gov.uk::085db01d-3b86-45ce-9a34-51f429f25f9c" providerId="AD" clId="Web-{3ADE8DD1-F8EE-7704-BAA9-6F8DD1702F4E}" dt="2024-04-02T15:58:47.469" v="116"/>
          <ac:picMkLst>
            <pc:docMk/>
            <pc:sldMk cId="3332367114" sldId="487"/>
            <ac:picMk id="2" creationId="{69832686-BEAA-3557-3592-7E5D475D355A}"/>
          </ac:picMkLst>
        </pc:picChg>
        <pc:picChg chg="add mod modCrop">
          <ac:chgData name="Kerrie Slavin" userId="S::kerrieslavin@gateshead.gov.uk::085db01d-3b86-45ce-9a34-51f429f25f9c" providerId="AD" clId="Web-{3ADE8DD1-F8EE-7704-BAA9-6F8DD1702F4E}" dt="2024-04-02T16:01:52.850" v="121" actId="1076"/>
          <ac:picMkLst>
            <pc:docMk/>
            <pc:sldMk cId="3332367114" sldId="487"/>
            <ac:picMk id="3" creationId="{94DE0851-1362-21A9-BC5F-262ACD18711A}"/>
          </ac:picMkLst>
        </pc:picChg>
      </pc:sldChg>
      <pc:sldChg chg="addSp delSp modSp add replId">
        <pc:chgData name="Kerrie Slavin" userId="S::kerrieslavin@gateshead.gov.uk::085db01d-3b86-45ce-9a34-51f429f25f9c" providerId="AD" clId="Web-{3ADE8DD1-F8EE-7704-BAA9-6F8DD1702F4E}" dt="2024-04-02T16:18:58.414" v="292" actId="20577"/>
        <pc:sldMkLst>
          <pc:docMk/>
          <pc:sldMk cId="4206374935" sldId="488"/>
        </pc:sldMkLst>
        <pc:spChg chg="mod">
          <ac:chgData name="Kerrie Slavin" userId="S::kerrieslavin@gateshead.gov.uk::085db01d-3b86-45ce-9a34-51f429f25f9c" providerId="AD" clId="Web-{3ADE8DD1-F8EE-7704-BAA9-6F8DD1702F4E}" dt="2024-04-02T16:18:58.414" v="292" actId="20577"/>
          <ac:spMkLst>
            <pc:docMk/>
            <pc:sldMk cId="4206374935" sldId="488"/>
            <ac:spMk id="14" creationId="{D5AA4E39-3E88-07A4-1E1D-27A9C82416BD}"/>
          </ac:spMkLst>
        </pc:spChg>
        <pc:picChg chg="add mod">
          <ac:chgData name="Kerrie Slavin" userId="S::kerrieslavin@gateshead.gov.uk::085db01d-3b86-45ce-9a34-51f429f25f9c" providerId="AD" clId="Web-{3ADE8DD1-F8EE-7704-BAA9-6F8DD1702F4E}" dt="2024-04-02T16:18:31.163" v="265" actId="1076"/>
          <ac:picMkLst>
            <pc:docMk/>
            <pc:sldMk cId="4206374935" sldId="488"/>
            <ac:picMk id="2" creationId="{C1995879-CBED-5E94-DD48-9F55D86D1E6A}"/>
          </ac:picMkLst>
        </pc:picChg>
        <pc:picChg chg="del">
          <ac:chgData name="Kerrie Slavin" userId="S::kerrieslavin@gateshead.gov.uk::085db01d-3b86-45ce-9a34-51f429f25f9c" providerId="AD" clId="Web-{3ADE8DD1-F8EE-7704-BAA9-6F8DD1702F4E}" dt="2024-04-02T16:18:19.491" v="263"/>
          <ac:picMkLst>
            <pc:docMk/>
            <pc:sldMk cId="4206374935" sldId="488"/>
            <ac:picMk id="3" creationId="{94DE0851-1362-21A9-BC5F-262ACD18711A}"/>
          </ac:picMkLst>
        </pc:picChg>
      </pc:sldChg>
      <pc:sldChg chg="addSp delSp modSp add replId">
        <pc:chgData name="Kerrie Slavin" userId="S::kerrieslavin@gateshead.gov.uk::085db01d-3b86-45ce-9a34-51f429f25f9c" providerId="AD" clId="Web-{3ADE8DD1-F8EE-7704-BAA9-6F8DD1702F4E}" dt="2024-04-02T16:20:40.026" v="312" actId="14100"/>
        <pc:sldMkLst>
          <pc:docMk/>
          <pc:sldMk cId="3129042947" sldId="489"/>
        </pc:sldMkLst>
        <pc:spChg chg="mod">
          <ac:chgData name="Kerrie Slavin" userId="S::kerrieslavin@gateshead.gov.uk::085db01d-3b86-45ce-9a34-51f429f25f9c" providerId="AD" clId="Web-{3ADE8DD1-F8EE-7704-BAA9-6F8DD1702F4E}" dt="2024-04-02T16:20:33.839" v="311" actId="20577"/>
          <ac:spMkLst>
            <pc:docMk/>
            <pc:sldMk cId="3129042947" sldId="489"/>
            <ac:spMk id="14" creationId="{D5AA4E39-3E88-07A4-1E1D-27A9C82416BD}"/>
          </ac:spMkLst>
        </pc:spChg>
        <pc:picChg chg="del">
          <ac:chgData name="Kerrie Slavin" userId="S::kerrieslavin@gateshead.gov.uk::085db01d-3b86-45ce-9a34-51f429f25f9c" providerId="AD" clId="Web-{3ADE8DD1-F8EE-7704-BAA9-6F8DD1702F4E}" dt="2024-04-02T16:19:07.633" v="294"/>
          <ac:picMkLst>
            <pc:docMk/>
            <pc:sldMk cId="3129042947" sldId="489"/>
            <ac:picMk id="2" creationId="{C1995879-CBED-5E94-DD48-9F55D86D1E6A}"/>
          </ac:picMkLst>
        </pc:picChg>
        <pc:picChg chg="add mod modCrop">
          <ac:chgData name="Kerrie Slavin" userId="S::kerrieslavin@gateshead.gov.uk::085db01d-3b86-45ce-9a34-51f429f25f9c" providerId="AD" clId="Web-{3ADE8DD1-F8EE-7704-BAA9-6F8DD1702F4E}" dt="2024-04-02T16:20:40.026" v="312" actId="14100"/>
          <ac:picMkLst>
            <pc:docMk/>
            <pc:sldMk cId="3129042947" sldId="489"/>
            <ac:picMk id="3" creationId="{74AC296F-B829-EBD2-64C1-EBE4009930FA}"/>
          </ac:picMkLst>
        </pc:picChg>
      </pc:sldChg>
      <pc:sldChg chg="add del replId">
        <pc:chgData name="Kerrie Slavin" userId="S::kerrieslavin@gateshead.gov.uk::085db01d-3b86-45ce-9a34-51f429f25f9c" providerId="AD" clId="Web-{3ADE8DD1-F8EE-7704-BAA9-6F8DD1702F4E}" dt="2024-04-02T16:43:15.694" v="363"/>
        <pc:sldMkLst>
          <pc:docMk/>
          <pc:sldMk cId="398383756" sldId="490"/>
        </pc:sldMkLst>
      </pc:sldChg>
      <pc:sldChg chg="addSp delSp modSp add replId">
        <pc:chgData name="Kerrie Slavin" userId="S::kerrieslavin@gateshead.gov.uk::085db01d-3b86-45ce-9a34-51f429f25f9c" providerId="AD" clId="Web-{3ADE8DD1-F8EE-7704-BAA9-6F8DD1702F4E}" dt="2024-04-02T16:29:47.309" v="341" actId="1076"/>
        <pc:sldMkLst>
          <pc:docMk/>
          <pc:sldMk cId="1851379286" sldId="491"/>
        </pc:sldMkLst>
        <pc:picChg chg="del">
          <ac:chgData name="Kerrie Slavin" userId="S::kerrieslavin@gateshead.gov.uk::085db01d-3b86-45ce-9a34-51f429f25f9c" providerId="AD" clId="Web-{3ADE8DD1-F8EE-7704-BAA9-6F8DD1702F4E}" dt="2024-04-02T16:28:28.291" v="338"/>
          <ac:picMkLst>
            <pc:docMk/>
            <pc:sldMk cId="1851379286" sldId="491"/>
            <ac:picMk id="2" creationId="{B2D013FC-1854-48CC-A6FC-DA13B2CE0E27}"/>
          </ac:picMkLst>
        </pc:picChg>
        <pc:picChg chg="add mod">
          <ac:chgData name="Kerrie Slavin" userId="S::kerrieslavin@gateshead.gov.uk::085db01d-3b86-45ce-9a34-51f429f25f9c" providerId="AD" clId="Web-{3ADE8DD1-F8EE-7704-BAA9-6F8DD1702F4E}" dt="2024-04-02T16:29:47.309" v="341" actId="1076"/>
          <ac:picMkLst>
            <pc:docMk/>
            <pc:sldMk cId="1851379286" sldId="491"/>
            <ac:picMk id="3" creationId="{659575F8-1D12-C555-6D5B-4A3A3C378892}"/>
          </ac:picMkLst>
        </pc:picChg>
      </pc:sldChg>
      <pc:sldChg chg="addSp delSp modSp add replId">
        <pc:chgData name="Kerrie Slavin" userId="S::kerrieslavin@gateshead.gov.uk::085db01d-3b86-45ce-9a34-51f429f25f9c" providerId="AD" clId="Web-{3ADE8DD1-F8EE-7704-BAA9-6F8DD1702F4E}" dt="2024-04-02T16:33:20.628" v="347" actId="1076"/>
        <pc:sldMkLst>
          <pc:docMk/>
          <pc:sldMk cId="1352910599" sldId="492"/>
        </pc:sldMkLst>
        <pc:picChg chg="del">
          <ac:chgData name="Kerrie Slavin" userId="S::kerrieslavin@gateshead.gov.uk::085db01d-3b86-45ce-9a34-51f429f25f9c" providerId="AD" clId="Web-{3ADE8DD1-F8EE-7704-BAA9-6F8DD1702F4E}" dt="2024-04-02T16:32:58.675" v="343"/>
          <ac:picMkLst>
            <pc:docMk/>
            <pc:sldMk cId="1352910599" sldId="492"/>
            <ac:picMk id="2" creationId="{69832686-BEAA-3557-3592-7E5D475D355A}"/>
          </ac:picMkLst>
        </pc:picChg>
        <pc:picChg chg="add del mod">
          <ac:chgData name="Kerrie Slavin" userId="S::kerrieslavin@gateshead.gov.uk::085db01d-3b86-45ce-9a34-51f429f25f9c" providerId="AD" clId="Web-{3ADE8DD1-F8EE-7704-BAA9-6F8DD1702F4E}" dt="2024-04-02T16:33:11.784" v="345"/>
          <ac:picMkLst>
            <pc:docMk/>
            <pc:sldMk cId="1352910599" sldId="492"/>
            <ac:picMk id="3" creationId="{DECA99DD-A558-57D9-826C-218E0E38B495}"/>
          </ac:picMkLst>
        </pc:picChg>
        <pc:picChg chg="add mod">
          <ac:chgData name="Kerrie Slavin" userId="S::kerrieslavin@gateshead.gov.uk::085db01d-3b86-45ce-9a34-51f429f25f9c" providerId="AD" clId="Web-{3ADE8DD1-F8EE-7704-BAA9-6F8DD1702F4E}" dt="2024-04-02T16:33:20.628" v="347" actId="1076"/>
          <ac:picMkLst>
            <pc:docMk/>
            <pc:sldMk cId="1352910599" sldId="492"/>
            <ac:picMk id="7" creationId="{C940AE70-E72C-6DD0-7F2F-1CA32ACF1740}"/>
          </ac:picMkLst>
        </pc:picChg>
      </pc:sldChg>
      <pc:sldChg chg="addSp delSp modSp add replId">
        <pc:chgData name="Kerrie Slavin" userId="S::kerrieslavin@gateshead.gov.uk::085db01d-3b86-45ce-9a34-51f429f25f9c" providerId="AD" clId="Web-{3ADE8DD1-F8EE-7704-BAA9-6F8DD1702F4E}" dt="2024-04-02T16:34:31.693" v="351" actId="1076"/>
        <pc:sldMkLst>
          <pc:docMk/>
          <pc:sldMk cId="483142408" sldId="493"/>
        </pc:sldMkLst>
        <pc:picChg chg="add mod">
          <ac:chgData name="Kerrie Slavin" userId="S::kerrieslavin@gateshead.gov.uk::085db01d-3b86-45ce-9a34-51f429f25f9c" providerId="AD" clId="Web-{3ADE8DD1-F8EE-7704-BAA9-6F8DD1702F4E}" dt="2024-04-02T16:34:31.693" v="351" actId="1076"/>
          <ac:picMkLst>
            <pc:docMk/>
            <pc:sldMk cId="483142408" sldId="493"/>
            <ac:picMk id="2" creationId="{D7584F25-3F48-B2B7-3B0B-9958A9206659}"/>
          </ac:picMkLst>
        </pc:picChg>
        <pc:picChg chg="del">
          <ac:chgData name="Kerrie Slavin" userId="S::kerrieslavin@gateshead.gov.uk::085db01d-3b86-45ce-9a34-51f429f25f9c" providerId="AD" clId="Web-{3ADE8DD1-F8EE-7704-BAA9-6F8DD1702F4E}" dt="2024-04-02T16:33:43.957" v="349"/>
          <ac:picMkLst>
            <pc:docMk/>
            <pc:sldMk cId="483142408" sldId="493"/>
            <ac:picMk id="3" creationId="{659575F8-1D12-C555-6D5B-4A3A3C378892}"/>
          </ac:picMkLst>
        </pc:picChg>
      </pc:sldChg>
      <pc:sldChg chg="addSp delSp modSp add replId">
        <pc:chgData name="Kerrie Slavin" userId="S::kerrieslavin@gateshead.gov.uk::085db01d-3b86-45ce-9a34-51f429f25f9c" providerId="AD" clId="Web-{3ADE8DD1-F8EE-7704-BAA9-6F8DD1702F4E}" dt="2024-04-02T16:39:08.249" v="362" actId="1076"/>
        <pc:sldMkLst>
          <pc:docMk/>
          <pc:sldMk cId="172530975" sldId="494"/>
        </pc:sldMkLst>
        <pc:picChg chg="del">
          <ac:chgData name="Kerrie Slavin" userId="S::kerrieslavin@gateshead.gov.uk::085db01d-3b86-45ce-9a34-51f429f25f9c" providerId="AD" clId="Web-{3ADE8DD1-F8EE-7704-BAA9-6F8DD1702F4E}" dt="2024-04-02T16:35:40.102" v="353"/>
          <ac:picMkLst>
            <pc:docMk/>
            <pc:sldMk cId="172530975" sldId="494"/>
            <ac:picMk id="2" creationId="{D7584F25-3F48-B2B7-3B0B-9958A9206659}"/>
          </ac:picMkLst>
        </pc:picChg>
        <pc:picChg chg="add del mod">
          <ac:chgData name="Kerrie Slavin" userId="S::kerrieslavin@gateshead.gov.uk::085db01d-3b86-45ce-9a34-51f429f25f9c" providerId="AD" clId="Web-{3ADE8DD1-F8EE-7704-BAA9-6F8DD1702F4E}" dt="2024-04-02T16:36:40.463" v="355"/>
          <ac:picMkLst>
            <pc:docMk/>
            <pc:sldMk cId="172530975" sldId="494"/>
            <ac:picMk id="3" creationId="{391AFD4D-AEA9-11C6-9F7B-38FE572825EE}"/>
          </ac:picMkLst>
        </pc:picChg>
        <pc:picChg chg="add del mod">
          <ac:chgData name="Kerrie Slavin" userId="S::kerrieslavin@gateshead.gov.uk::085db01d-3b86-45ce-9a34-51f429f25f9c" providerId="AD" clId="Web-{3ADE8DD1-F8EE-7704-BAA9-6F8DD1702F4E}" dt="2024-04-02T16:37:57.559" v="358"/>
          <ac:picMkLst>
            <pc:docMk/>
            <pc:sldMk cId="172530975" sldId="494"/>
            <ac:picMk id="7" creationId="{99532E79-B96E-2FD9-E055-82DFEAFF03CD}"/>
          </ac:picMkLst>
        </pc:picChg>
        <pc:picChg chg="add mod">
          <ac:chgData name="Kerrie Slavin" userId="S::kerrieslavin@gateshead.gov.uk::085db01d-3b86-45ce-9a34-51f429f25f9c" providerId="AD" clId="Web-{3ADE8DD1-F8EE-7704-BAA9-6F8DD1702F4E}" dt="2024-04-02T16:39:08.249" v="362" actId="1076"/>
          <ac:picMkLst>
            <pc:docMk/>
            <pc:sldMk cId="172530975" sldId="494"/>
            <ac:picMk id="10" creationId="{F295433E-9EBC-4E3D-6F9F-EE55E8E8B5A8}"/>
          </ac:picMkLst>
        </pc:picChg>
        <pc:picChg chg="add mod">
          <ac:chgData name="Kerrie Slavin" userId="S::kerrieslavin@gateshead.gov.uk::085db01d-3b86-45ce-9a34-51f429f25f9c" providerId="AD" clId="Web-{3ADE8DD1-F8EE-7704-BAA9-6F8DD1702F4E}" dt="2024-04-02T16:39:04.983" v="361" actId="1076"/>
          <ac:picMkLst>
            <pc:docMk/>
            <pc:sldMk cId="172530975" sldId="494"/>
            <ac:picMk id="11" creationId="{CFCA7673-4134-E599-771A-1795656968D5}"/>
          </ac:picMkLst>
        </pc:picChg>
      </pc:sldChg>
      <pc:sldChg chg="addSp delSp modSp add replId">
        <pc:chgData name="Kerrie Slavin" userId="S::kerrieslavin@gateshead.gov.uk::085db01d-3b86-45ce-9a34-51f429f25f9c" providerId="AD" clId="Web-{3ADE8DD1-F8EE-7704-BAA9-6F8DD1702F4E}" dt="2024-04-02T16:47:19.874" v="418" actId="14100"/>
        <pc:sldMkLst>
          <pc:docMk/>
          <pc:sldMk cId="3796538335" sldId="495"/>
        </pc:sldMkLst>
        <pc:spChg chg="del">
          <ac:chgData name="Kerrie Slavin" userId="S::kerrieslavin@gateshead.gov.uk::085db01d-3b86-45ce-9a34-51f429f25f9c" providerId="AD" clId="Web-{3ADE8DD1-F8EE-7704-BAA9-6F8DD1702F4E}" dt="2024-04-02T16:47:08.889" v="415"/>
          <ac:spMkLst>
            <pc:docMk/>
            <pc:sldMk cId="3796538335" sldId="495"/>
            <ac:spMk id="8" creationId="{9933FA44-38B3-3886-DB1D-8C72FB54D7EF}"/>
          </ac:spMkLst>
        </pc:spChg>
        <pc:spChg chg="mod">
          <ac:chgData name="Kerrie Slavin" userId="S::kerrieslavin@gateshead.gov.uk::085db01d-3b86-45ce-9a34-51f429f25f9c" providerId="AD" clId="Web-{3ADE8DD1-F8EE-7704-BAA9-6F8DD1702F4E}" dt="2024-04-02T16:47:19.874" v="418" actId="14100"/>
          <ac:spMkLst>
            <pc:docMk/>
            <pc:sldMk cId="3796538335" sldId="495"/>
            <ac:spMk id="14" creationId="{D5AA4E39-3E88-07A4-1E1D-27A9C82416BD}"/>
          </ac:spMkLst>
        </pc:spChg>
        <pc:picChg chg="del">
          <ac:chgData name="Kerrie Slavin" userId="S::kerrieslavin@gateshead.gov.uk::085db01d-3b86-45ce-9a34-51f429f25f9c" providerId="AD" clId="Web-{3ADE8DD1-F8EE-7704-BAA9-6F8DD1702F4E}" dt="2024-04-02T16:45:48.293" v="383"/>
          <ac:picMkLst>
            <pc:docMk/>
            <pc:sldMk cId="3796538335" sldId="495"/>
            <ac:picMk id="2" creationId="{13A986AF-0555-676B-BBB8-ECDED27AA8E8}"/>
          </ac:picMkLst>
        </pc:picChg>
        <pc:picChg chg="add del mod">
          <ac:chgData name="Kerrie Slavin" userId="S::kerrieslavin@gateshead.gov.uk::085db01d-3b86-45ce-9a34-51f429f25f9c" providerId="AD" clId="Web-{3ADE8DD1-F8EE-7704-BAA9-6F8DD1702F4E}" dt="2024-04-02T16:45:58.121" v="385"/>
          <ac:picMkLst>
            <pc:docMk/>
            <pc:sldMk cId="3796538335" sldId="495"/>
            <ac:picMk id="3" creationId="{8E4EDCFF-DF10-4452-783C-667FEF2F939F}"/>
          </ac:picMkLst>
        </pc:picChg>
        <pc:picChg chg="add mod">
          <ac:chgData name="Kerrie Slavin" userId="S::kerrieslavin@gateshead.gov.uk::085db01d-3b86-45ce-9a34-51f429f25f9c" providerId="AD" clId="Web-{3ADE8DD1-F8EE-7704-BAA9-6F8DD1702F4E}" dt="2024-04-02T16:46:02.512" v="387" actId="1076"/>
          <ac:picMkLst>
            <pc:docMk/>
            <pc:sldMk cId="3796538335" sldId="495"/>
            <ac:picMk id="7" creationId="{5E2E7DED-32EE-7711-6794-7A308CBE2DD3}"/>
          </ac:picMkLst>
        </pc:picChg>
      </pc:sldChg>
    </pc:docChg>
  </pc:docChgLst>
  <pc:docChgLst>
    <pc:chgData name="Lauren Abernethy" userId="S::laurenabernethy@gateshead.gov.uk::ef769ae7-164b-4ce2-80fe-40b84bb47324" providerId="AD" clId="Web-{A49FBBAD-201D-4EF7-7B54-289B314FF9D4}"/>
    <pc:docChg chg="modSld">
      <pc:chgData name="Lauren Abernethy" userId="S::laurenabernethy@gateshead.gov.uk::ef769ae7-164b-4ce2-80fe-40b84bb47324" providerId="AD" clId="Web-{A49FBBAD-201D-4EF7-7B54-289B314FF9D4}" dt="2024-03-19T11:15:12.367" v="12" actId="20577"/>
      <pc:docMkLst>
        <pc:docMk/>
      </pc:docMkLst>
      <pc:sldChg chg="addSp modSp">
        <pc:chgData name="Lauren Abernethy" userId="S::laurenabernethy@gateshead.gov.uk::ef769ae7-164b-4ce2-80fe-40b84bb47324" providerId="AD" clId="Web-{A49FBBAD-201D-4EF7-7B54-289B314FF9D4}" dt="2024-03-19T11:15:12.367" v="12" actId="20577"/>
        <pc:sldMkLst>
          <pc:docMk/>
          <pc:sldMk cId="3847854939" sldId="455"/>
        </pc:sldMkLst>
        <pc:spChg chg="mod">
          <ac:chgData name="Lauren Abernethy" userId="S::laurenabernethy@gateshead.gov.uk::ef769ae7-164b-4ce2-80fe-40b84bb47324" providerId="AD" clId="Web-{A49FBBAD-201D-4EF7-7B54-289B314FF9D4}" dt="2024-03-19T11:15:12.367" v="12" actId="20577"/>
          <ac:spMkLst>
            <pc:docMk/>
            <pc:sldMk cId="3847854939" sldId="455"/>
            <ac:spMk id="14" creationId="{D5AA4E39-3E88-07A4-1E1D-27A9C82416BD}"/>
          </ac:spMkLst>
        </pc:spChg>
        <pc:picChg chg="add mod">
          <ac:chgData name="Lauren Abernethy" userId="S::laurenabernethy@gateshead.gov.uk::ef769ae7-164b-4ce2-80fe-40b84bb47324" providerId="AD" clId="Web-{A49FBBAD-201D-4EF7-7B54-289B314FF9D4}" dt="2024-03-19T11:14:55.476" v="2" actId="1076"/>
          <ac:picMkLst>
            <pc:docMk/>
            <pc:sldMk cId="3847854939" sldId="455"/>
            <ac:picMk id="3" creationId="{48DFF656-0912-BF12-E308-F69B782EE752}"/>
          </ac:picMkLst>
        </pc:picChg>
      </pc:sldChg>
    </pc:docChg>
  </pc:docChgLst>
  <pc:docChgLst>
    <pc:chgData name="Peter Stranney" userId="S::peterstranney@gateshead.gov.uk::21c63db0-b396-4c8e-a1db-8581b0a941e0" providerId="AD" clId="Web-{3394263F-32BD-0E45-65AF-286384DFB04D}"/>
    <pc:docChg chg="modSld">
      <pc:chgData name="Peter Stranney" userId="S::peterstranney@gateshead.gov.uk::21c63db0-b396-4c8e-a1db-8581b0a941e0" providerId="AD" clId="Web-{3394263F-32BD-0E45-65AF-286384DFB04D}" dt="2024-03-20T12:57:39.059" v="100" actId="20577"/>
      <pc:docMkLst>
        <pc:docMk/>
      </pc:docMkLst>
      <pc:sldChg chg="modSp">
        <pc:chgData name="Peter Stranney" userId="S::peterstranney@gateshead.gov.uk::21c63db0-b396-4c8e-a1db-8581b0a941e0" providerId="AD" clId="Web-{3394263F-32BD-0E45-65AF-286384DFB04D}" dt="2024-03-20T12:57:39.059" v="100" actId="20577"/>
        <pc:sldMkLst>
          <pc:docMk/>
          <pc:sldMk cId="2340104445" sldId="474"/>
        </pc:sldMkLst>
        <pc:spChg chg="mod">
          <ac:chgData name="Peter Stranney" userId="S::peterstranney@gateshead.gov.uk::21c63db0-b396-4c8e-a1db-8581b0a941e0" providerId="AD" clId="Web-{3394263F-32BD-0E45-65AF-286384DFB04D}" dt="2024-03-20T12:57:39.059" v="100" actId="20577"/>
          <ac:spMkLst>
            <pc:docMk/>
            <pc:sldMk cId="2340104445" sldId="474"/>
            <ac:spMk id="3" creationId="{DD0C569D-281D-7DF1-1FD1-BBC3DCD7AA51}"/>
          </ac:spMkLst>
        </pc:spChg>
      </pc:sldChg>
    </pc:docChg>
  </pc:docChgLst>
  <pc:docChgLst>
    <pc:chgData name="Kerrie Slavin" userId="S::kerrieslavin@gateshead.gov.uk::085db01d-3b86-45ce-9a34-51f429f25f9c" providerId="AD" clId="Web-{4A8EF4AE-90FB-B011-5846-4A4E68629CF1}"/>
    <pc:docChg chg="addSld delSld">
      <pc:chgData name="Kerrie Slavin" userId="S::kerrieslavin@gateshead.gov.uk::085db01d-3b86-45ce-9a34-51f429f25f9c" providerId="AD" clId="Web-{4A8EF4AE-90FB-B011-5846-4A4E68629CF1}" dt="2024-03-20T10:47:22.032" v="7"/>
      <pc:docMkLst>
        <pc:docMk/>
      </pc:docMkLst>
      <pc:sldChg chg="new del">
        <pc:chgData name="Kerrie Slavin" userId="S::kerrieslavin@gateshead.gov.uk::085db01d-3b86-45ce-9a34-51f429f25f9c" providerId="AD" clId="Web-{4A8EF4AE-90FB-B011-5846-4A4E68629CF1}" dt="2024-03-20T10:47:22.032" v="7"/>
        <pc:sldMkLst>
          <pc:docMk/>
          <pc:sldMk cId="2708027667" sldId="474"/>
        </pc:sldMkLst>
      </pc:sldChg>
      <pc:sldChg chg="new del">
        <pc:chgData name="Kerrie Slavin" userId="S::kerrieslavin@gateshead.gov.uk::085db01d-3b86-45ce-9a34-51f429f25f9c" providerId="AD" clId="Web-{4A8EF4AE-90FB-B011-5846-4A4E68629CF1}" dt="2024-03-20T10:47:20.922" v="6"/>
        <pc:sldMkLst>
          <pc:docMk/>
          <pc:sldMk cId="2953634233" sldId="475"/>
        </pc:sldMkLst>
      </pc:sldChg>
      <pc:sldChg chg="new del">
        <pc:chgData name="Kerrie Slavin" userId="S::kerrieslavin@gateshead.gov.uk::085db01d-3b86-45ce-9a34-51f429f25f9c" providerId="AD" clId="Web-{4A8EF4AE-90FB-B011-5846-4A4E68629CF1}" dt="2024-03-20T10:47:19.829" v="5"/>
        <pc:sldMkLst>
          <pc:docMk/>
          <pc:sldMk cId="1103174959" sldId="476"/>
        </pc:sldMkLst>
      </pc:sldChg>
      <pc:sldChg chg="new del">
        <pc:chgData name="Kerrie Slavin" userId="S::kerrieslavin@gateshead.gov.uk::085db01d-3b86-45ce-9a34-51f429f25f9c" providerId="AD" clId="Web-{4A8EF4AE-90FB-B011-5846-4A4E68629CF1}" dt="2024-03-20T10:47:18.579" v="4"/>
        <pc:sldMkLst>
          <pc:docMk/>
          <pc:sldMk cId="1454760914" sldId="477"/>
        </pc:sldMkLst>
      </pc:sldChg>
    </pc:docChg>
  </pc:docChgLst>
  <pc:docChgLst>
    <pc:chgData name="Kerrie Slavin" userId="S::kerrieslavin@gateshead.gov.uk::085db01d-3b86-45ce-9a34-51f429f25f9c" providerId="AD" clId="Web-{AF7C8B99-EFDB-1394-3080-0867CCB30411}"/>
    <pc:docChg chg="modSld">
      <pc:chgData name="Kerrie Slavin" userId="S::kerrieslavin@gateshead.gov.uk::085db01d-3b86-45ce-9a34-51f429f25f9c" providerId="AD" clId="Web-{AF7C8B99-EFDB-1394-3080-0867CCB30411}" dt="2024-04-03T10:51:17.761" v="5" actId="1076"/>
      <pc:docMkLst>
        <pc:docMk/>
      </pc:docMkLst>
      <pc:sldChg chg="addSp delSp modSp">
        <pc:chgData name="Kerrie Slavin" userId="S::kerrieslavin@gateshead.gov.uk::085db01d-3b86-45ce-9a34-51f429f25f9c" providerId="AD" clId="Web-{AF7C8B99-EFDB-1394-3080-0867CCB30411}" dt="2024-04-03T10:51:17.761" v="5" actId="1076"/>
        <pc:sldMkLst>
          <pc:docMk/>
          <pc:sldMk cId="1851379286" sldId="491"/>
        </pc:sldMkLst>
        <pc:picChg chg="add mod">
          <ac:chgData name="Kerrie Slavin" userId="S::kerrieslavin@gateshead.gov.uk::085db01d-3b86-45ce-9a34-51f429f25f9c" providerId="AD" clId="Web-{AF7C8B99-EFDB-1394-3080-0867CCB30411}" dt="2024-04-03T10:51:17.761" v="5" actId="1076"/>
          <ac:picMkLst>
            <pc:docMk/>
            <pc:sldMk cId="1851379286" sldId="491"/>
            <ac:picMk id="2" creationId="{58A43C7E-5173-57FB-2C6A-D68EF7F0BE35}"/>
          </ac:picMkLst>
        </pc:picChg>
        <pc:picChg chg="del">
          <ac:chgData name="Kerrie Slavin" userId="S::kerrieslavin@gateshead.gov.uk::085db01d-3b86-45ce-9a34-51f429f25f9c" providerId="AD" clId="Web-{AF7C8B99-EFDB-1394-3080-0867CCB30411}" dt="2024-04-03T10:50:53.683" v="0"/>
          <ac:picMkLst>
            <pc:docMk/>
            <pc:sldMk cId="1851379286" sldId="491"/>
            <ac:picMk id="3" creationId="{659575F8-1D12-C555-6D5B-4A3A3C378892}"/>
          </ac:picMkLst>
        </pc:picChg>
      </pc:sldChg>
    </pc:docChg>
  </pc:docChgLst>
  <pc:docChgLst>
    <pc:chgData name="Lauren Abernethy" userId="S::laurenabernethy@gateshead.gov.uk::ef769ae7-164b-4ce2-80fe-40b84bb47324" providerId="AD" clId="Web-{49ABF8C0-E615-6076-9D06-9C7595387534}"/>
    <pc:docChg chg="addSld modSld sldOrd">
      <pc:chgData name="Lauren Abernethy" userId="S::laurenabernethy@gateshead.gov.uk::ef769ae7-164b-4ce2-80fe-40b84bb47324" providerId="AD" clId="Web-{49ABF8C0-E615-6076-9D06-9C7595387534}" dt="2024-04-03T11:33:22.169" v="17" actId="1076"/>
      <pc:docMkLst>
        <pc:docMk/>
      </pc:docMkLst>
      <pc:sldChg chg="addSp delSp modSp add ord replId">
        <pc:chgData name="Lauren Abernethy" userId="S::laurenabernethy@gateshead.gov.uk::ef769ae7-164b-4ce2-80fe-40b84bb47324" providerId="AD" clId="Web-{49ABF8C0-E615-6076-9D06-9C7595387534}" dt="2024-04-03T11:33:22.169" v="17" actId="1076"/>
        <pc:sldMkLst>
          <pc:docMk/>
          <pc:sldMk cId="2984452390" sldId="499"/>
        </pc:sldMkLst>
        <pc:spChg chg="mod">
          <ac:chgData name="Lauren Abernethy" userId="S::laurenabernethy@gateshead.gov.uk::ef769ae7-164b-4ce2-80fe-40b84bb47324" providerId="AD" clId="Web-{49ABF8C0-E615-6076-9D06-9C7595387534}" dt="2024-04-03T11:31:31.806" v="10" actId="20577"/>
          <ac:spMkLst>
            <pc:docMk/>
            <pc:sldMk cId="2984452390" sldId="499"/>
            <ac:spMk id="14" creationId="{BE2B13B2-22B3-667E-230A-EE64491B7085}"/>
          </ac:spMkLst>
        </pc:spChg>
        <pc:picChg chg="del">
          <ac:chgData name="Lauren Abernethy" userId="S::laurenabernethy@gateshead.gov.uk::ef769ae7-164b-4ce2-80fe-40b84bb47324" providerId="AD" clId="Web-{49ABF8C0-E615-6076-9D06-9C7595387534}" dt="2024-04-03T11:28:48.973" v="2"/>
          <ac:picMkLst>
            <pc:docMk/>
            <pc:sldMk cId="2984452390" sldId="499"/>
            <ac:picMk id="2" creationId="{2F9F1ED9-484F-FBAA-B2FC-9549DAF59F56}"/>
          </ac:picMkLst>
        </pc:picChg>
        <pc:picChg chg="del">
          <ac:chgData name="Lauren Abernethy" userId="S::laurenabernethy@gateshead.gov.uk::ef769ae7-164b-4ce2-80fe-40b84bb47324" providerId="AD" clId="Web-{49ABF8C0-E615-6076-9D06-9C7595387534}" dt="2024-04-03T11:28:50.926" v="3"/>
          <ac:picMkLst>
            <pc:docMk/>
            <pc:sldMk cId="2984452390" sldId="499"/>
            <ac:picMk id="3" creationId="{7D90E90C-EA70-D1EF-5860-3F694CEA8984}"/>
          </ac:picMkLst>
        </pc:picChg>
        <pc:picChg chg="del">
          <ac:chgData name="Lauren Abernethy" userId="S::laurenabernethy@gateshead.gov.uk::ef769ae7-164b-4ce2-80fe-40b84bb47324" providerId="AD" clId="Web-{49ABF8C0-E615-6076-9D06-9C7595387534}" dt="2024-04-03T11:31:51.057" v="13"/>
          <ac:picMkLst>
            <pc:docMk/>
            <pc:sldMk cId="2984452390" sldId="499"/>
            <ac:picMk id="6" creationId="{D3921EC5-30F7-CE72-B7D5-AE150E54C84F}"/>
          </ac:picMkLst>
        </pc:picChg>
        <pc:picChg chg="add mod">
          <ac:chgData name="Lauren Abernethy" userId="S::laurenabernethy@gateshead.gov.uk::ef769ae7-164b-4ce2-80fe-40b84bb47324" providerId="AD" clId="Web-{49ABF8C0-E615-6076-9D06-9C7595387534}" dt="2024-04-03T11:33:22.169" v="17" actId="1076"/>
          <ac:picMkLst>
            <pc:docMk/>
            <pc:sldMk cId="2984452390" sldId="499"/>
            <ac:picMk id="7" creationId="{DF693C85-F1B8-81F9-C2DC-5983D31AB73F}"/>
          </ac:picMkLst>
        </pc:picChg>
        <pc:picChg chg="add mod">
          <ac:chgData name="Lauren Abernethy" userId="S::laurenabernethy@gateshead.gov.uk::ef769ae7-164b-4ce2-80fe-40b84bb47324" providerId="AD" clId="Web-{49ABF8C0-E615-6076-9D06-9C7595387534}" dt="2024-04-03T11:33:12.950" v="15" actId="1076"/>
          <ac:picMkLst>
            <pc:docMk/>
            <pc:sldMk cId="2984452390" sldId="499"/>
            <ac:picMk id="8" creationId="{280F9D82-3A3E-A6A7-E384-DFBF551A8268}"/>
          </ac:picMkLst>
        </pc:picChg>
      </pc:sldChg>
    </pc:docChg>
  </pc:docChgLst>
  <pc:docChgLst>
    <pc:chgData name="Liam Spence" userId="S::liamspence@gateshead.gov.uk::5fb5b2ca-048e-454e-8362-668826f9b685" providerId="AD" clId="Web-{F5FA876B-6D92-41BA-BD5D-AB446D459B43}"/>
    <pc:docChg chg="modSld">
      <pc:chgData name="Liam Spence" userId="S::liamspence@gateshead.gov.uk::5fb5b2ca-048e-454e-8362-668826f9b685" providerId="AD" clId="Web-{F5FA876B-6D92-41BA-BD5D-AB446D459B43}" dt="2024-03-20T08:57:44.722" v="175" actId="1076"/>
      <pc:docMkLst>
        <pc:docMk/>
      </pc:docMkLst>
      <pc:sldChg chg="addSp delSp modSp">
        <pc:chgData name="Liam Spence" userId="S::liamspence@gateshead.gov.uk::5fb5b2ca-048e-454e-8362-668826f9b685" providerId="AD" clId="Web-{F5FA876B-6D92-41BA-BD5D-AB446D459B43}" dt="2024-03-20T08:57:44.722" v="175" actId="1076"/>
        <pc:sldMkLst>
          <pc:docMk/>
          <pc:sldMk cId="3893076789" sldId="361"/>
        </pc:sldMkLst>
        <pc:spChg chg="add mod">
          <ac:chgData name="Liam Spence" userId="S::liamspence@gateshead.gov.uk::5fb5b2ca-048e-454e-8362-668826f9b685" providerId="AD" clId="Web-{F5FA876B-6D92-41BA-BD5D-AB446D459B43}" dt="2024-03-20T08:56:34.892" v="161" actId="14100"/>
          <ac:spMkLst>
            <pc:docMk/>
            <pc:sldMk cId="3893076789" sldId="361"/>
            <ac:spMk id="3" creationId="{DD0C569D-281D-7DF1-1FD1-BBC3DCD7AA51}"/>
          </ac:spMkLst>
        </pc:spChg>
        <pc:spChg chg="del mod">
          <ac:chgData name="Liam Spence" userId="S::liamspence@gateshead.gov.uk::5fb5b2ca-048e-454e-8362-668826f9b685" providerId="AD" clId="Web-{F5FA876B-6D92-41BA-BD5D-AB446D459B43}" dt="2024-03-20T08:51:57.602" v="58"/>
          <ac:spMkLst>
            <pc:docMk/>
            <pc:sldMk cId="3893076789" sldId="361"/>
            <ac:spMk id="5" creationId="{88F47B99-8231-67A1-BC9B-C61E4D79A03F}"/>
          </ac:spMkLst>
        </pc:spChg>
        <pc:spChg chg="add del mod">
          <ac:chgData name="Liam Spence" userId="S::liamspence@gateshead.gov.uk::5fb5b2ca-048e-454e-8362-668826f9b685" providerId="AD" clId="Web-{F5FA876B-6D92-41BA-BD5D-AB446D459B43}" dt="2024-03-20T08:51:59.665" v="62"/>
          <ac:spMkLst>
            <pc:docMk/>
            <pc:sldMk cId="3893076789" sldId="361"/>
            <ac:spMk id="6" creationId="{147CB471-A384-4095-FA16-B64385B8867B}"/>
          </ac:spMkLst>
        </pc:spChg>
        <pc:spChg chg="add mod">
          <ac:chgData name="Liam Spence" userId="S::liamspence@gateshead.gov.uk::5fb5b2ca-048e-454e-8362-668826f9b685" providerId="AD" clId="Web-{F5FA876B-6D92-41BA-BD5D-AB446D459B43}" dt="2024-03-20T08:56:53.408" v="165" actId="1076"/>
          <ac:spMkLst>
            <pc:docMk/>
            <pc:sldMk cId="3893076789" sldId="361"/>
            <ac:spMk id="8" creationId="{D9E6EAA5-7467-AB52-C508-487BEBD3A244}"/>
          </ac:spMkLst>
        </pc:spChg>
        <pc:spChg chg="del mod">
          <ac:chgData name="Liam Spence" userId="S::liamspence@gateshead.gov.uk::5fb5b2ca-048e-454e-8362-668826f9b685" providerId="AD" clId="Web-{F5FA876B-6D92-41BA-BD5D-AB446D459B43}" dt="2024-03-20T08:51:52.649" v="57"/>
          <ac:spMkLst>
            <pc:docMk/>
            <pc:sldMk cId="3893076789" sldId="361"/>
            <ac:spMk id="14" creationId="{3B643556-7DE1-C74D-BB25-56B34CA5ED26}"/>
          </ac:spMkLst>
        </pc:spChg>
        <pc:cxnChg chg="add mod">
          <ac:chgData name="Liam Spence" userId="S::liamspence@gateshead.gov.uk::5fb5b2ca-048e-454e-8362-668826f9b685" providerId="AD" clId="Web-{F5FA876B-6D92-41BA-BD5D-AB446D459B43}" dt="2024-03-20T08:57:44.722" v="175" actId="1076"/>
          <ac:cxnSpMkLst>
            <pc:docMk/>
            <pc:sldMk cId="3893076789" sldId="361"/>
            <ac:cxnSpMk id="10" creationId="{005A83F6-D091-361E-AA81-F7B86C457326}"/>
          </ac:cxnSpMkLst>
        </pc:cxnChg>
      </pc:sldChg>
    </pc:docChg>
  </pc:docChgLst>
  <pc:docChgLst>
    <pc:chgData name="Gary Williamson" userId="S::garywilliamson@gateshead.gov.uk::c6dcb423-35b4-482e-bf0f-fc2b76204455" providerId="AD" clId="Web-{A680AD90-E5FC-44A4-BC27-864BAD75F6BE}"/>
    <pc:docChg chg="modSld">
      <pc:chgData name="Gary Williamson" userId="S::garywilliamson@gateshead.gov.uk::c6dcb423-35b4-482e-bf0f-fc2b76204455" providerId="AD" clId="Web-{A680AD90-E5FC-44A4-BC27-864BAD75F6BE}" dt="2024-03-20T08:38:01.005" v="105" actId="20577"/>
      <pc:docMkLst>
        <pc:docMk/>
      </pc:docMkLst>
      <pc:sldChg chg="modSp">
        <pc:chgData name="Gary Williamson" userId="S::garywilliamson@gateshead.gov.uk::c6dcb423-35b4-482e-bf0f-fc2b76204455" providerId="AD" clId="Web-{A680AD90-E5FC-44A4-BC27-864BAD75F6BE}" dt="2024-03-20T08:38:01.005" v="105" actId="20577"/>
        <pc:sldMkLst>
          <pc:docMk/>
          <pc:sldMk cId="364546681" sldId="343"/>
        </pc:sldMkLst>
        <pc:spChg chg="mod">
          <ac:chgData name="Gary Williamson" userId="S::garywilliamson@gateshead.gov.uk::c6dcb423-35b4-482e-bf0f-fc2b76204455" providerId="AD" clId="Web-{A680AD90-E5FC-44A4-BC27-864BAD75F6BE}" dt="2024-03-20T08:38:01.005" v="105" actId="20577"/>
          <ac:spMkLst>
            <pc:docMk/>
            <pc:sldMk cId="364546681" sldId="343"/>
            <ac:spMk id="2" creationId="{D61C6E5B-E75F-2150-C32D-F022D1E1C1CB}"/>
          </ac:spMkLst>
        </pc:spChg>
      </pc:sldChg>
    </pc:docChg>
  </pc:docChgLst>
  <pc:docChgLst>
    <pc:chgData name="Gayle Scurfield" userId="S::gaylescurfield@gateshead.gov.uk::83b7329d-483d-4c58-b1ee-8e2c855b3b2d" providerId="AD" clId="Web-{95D303C0-DDE3-F183-009D-6627AF119241}"/>
    <pc:docChg chg="addSld modSld sldOrd">
      <pc:chgData name="Gayle Scurfield" userId="S::gaylescurfield@gateshead.gov.uk::83b7329d-483d-4c58-b1ee-8e2c855b3b2d" providerId="AD" clId="Web-{95D303C0-DDE3-F183-009D-6627AF119241}" dt="2024-03-18T18:00:39.099" v="130" actId="14100"/>
      <pc:docMkLst>
        <pc:docMk/>
      </pc:docMkLst>
      <pc:sldChg chg="addSp delSp modSp ord">
        <pc:chgData name="Gayle Scurfield" userId="S::gaylescurfield@gateshead.gov.uk::83b7329d-483d-4c58-b1ee-8e2c855b3b2d" providerId="AD" clId="Web-{95D303C0-DDE3-F183-009D-6627AF119241}" dt="2024-03-18T18:00:24.817" v="128" actId="14100"/>
        <pc:sldMkLst>
          <pc:docMk/>
          <pc:sldMk cId="326449954" sldId="454"/>
        </pc:sldMkLst>
        <pc:spChg chg="del mod">
          <ac:chgData name="Gayle Scurfield" userId="S::gaylescurfield@gateshead.gov.uk::83b7329d-483d-4c58-b1ee-8e2c855b3b2d" providerId="AD" clId="Web-{95D303C0-DDE3-F183-009D-6627AF119241}" dt="2024-03-18T17:37:16.752" v="5"/>
          <ac:spMkLst>
            <pc:docMk/>
            <pc:sldMk cId="326449954" sldId="454"/>
            <ac:spMk id="7" creationId="{736D979F-8364-1ACC-857A-6857C94A82A2}"/>
          </ac:spMkLst>
        </pc:spChg>
        <pc:spChg chg="add mod">
          <ac:chgData name="Gayle Scurfield" userId="S::gaylescurfield@gateshead.gov.uk::83b7329d-483d-4c58-b1ee-8e2c855b3b2d" providerId="AD" clId="Web-{95D303C0-DDE3-F183-009D-6627AF119241}" dt="2024-03-18T17:46:29.869" v="46" actId="14100"/>
          <ac:spMkLst>
            <pc:docMk/>
            <pc:sldMk cId="326449954" sldId="454"/>
            <ac:spMk id="8" creationId="{9933FA44-38B3-3886-DB1D-8C72FB54D7EF}"/>
          </ac:spMkLst>
        </pc:spChg>
        <pc:spChg chg="mod">
          <ac:chgData name="Gayle Scurfield" userId="S::gaylescurfield@gateshead.gov.uk::83b7329d-483d-4c58-b1ee-8e2c855b3b2d" providerId="AD" clId="Web-{95D303C0-DDE3-F183-009D-6627AF119241}" dt="2024-03-18T18:00:24.817" v="128" actId="14100"/>
          <ac:spMkLst>
            <pc:docMk/>
            <pc:sldMk cId="326449954" sldId="454"/>
            <ac:spMk id="14" creationId="{D5AA4E39-3E88-07A4-1E1D-27A9C82416BD}"/>
          </ac:spMkLst>
        </pc:spChg>
        <pc:picChg chg="del">
          <ac:chgData name="Gayle Scurfield" userId="S::gaylescurfield@gateshead.gov.uk::83b7329d-483d-4c58-b1ee-8e2c855b3b2d" providerId="AD" clId="Web-{95D303C0-DDE3-F183-009D-6627AF119241}" dt="2024-03-18T17:37:00.532" v="1"/>
          <ac:picMkLst>
            <pc:docMk/>
            <pc:sldMk cId="326449954" sldId="454"/>
            <ac:picMk id="2" creationId="{D1FEEFAB-D303-B2F8-B22B-A4FD5B0F1587}"/>
          </ac:picMkLst>
        </pc:picChg>
        <pc:picChg chg="add del mod">
          <ac:chgData name="Gayle Scurfield" userId="S::gaylescurfield@gateshead.gov.uk::83b7329d-483d-4c58-b1ee-8e2c855b3b2d" providerId="AD" clId="Web-{95D303C0-DDE3-F183-009D-6627AF119241}" dt="2024-03-18T17:46:22.681" v="44"/>
          <ac:picMkLst>
            <pc:docMk/>
            <pc:sldMk cId="326449954" sldId="454"/>
            <ac:picMk id="10" creationId="{4C0AAAAC-B1AC-52AC-FC7A-E3EF1A905A42}"/>
          </ac:picMkLst>
        </pc:picChg>
        <pc:picChg chg="add mod">
          <ac:chgData name="Gayle Scurfield" userId="S::gaylescurfield@gateshead.gov.uk::83b7329d-483d-4c58-b1ee-8e2c855b3b2d" providerId="AD" clId="Web-{95D303C0-DDE3-F183-009D-6627AF119241}" dt="2024-03-18T17:46:36.478" v="49" actId="14100"/>
          <ac:picMkLst>
            <pc:docMk/>
            <pc:sldMk cId="326449954" sldId="454"/>
            <ac:picMk id="11" creationId="{08691E5D-A9E6-7F9A-A3AD-B57BD89BFF0B}"/>
          </ac:picMkLst>
        </pc:picChg>
        <pc:picChg chg="add mod">
          <ac:chgData name="Gayle Scurfield" userId="S::gaylescurfield@gateshead.gov.uk::83b7329d-483d-4c58-b1ee-8e2c855b3b2d" providerId="AD" clId="Web-{95D303C0-DDE3-F183-009D-6627AF119241}" dt="2024-03-18T17:46:45.604" v="51" actId="14100"/>
          <ac:picMkLst>
            <pc:docMk/>
            <pc:sldMk cId="326449954" sldId="454"/>
            <ac:picMk id="12" creationId="{251E18B4-69FE-284B-AEAB-A3AD334D3A9F}"/>
          </ac:picMkLst>
        </pc:picChg>
      </pc:sldChg>
      <pc:sldChg chg="add replId">
        <pc:chgData name="Gayle Scurfield" userId="S::gaylescurfield@gateshead.gov.uk::83b7329d-483d-4c58-b1ee-8e2c855b3b2d" providerId="AD" clId="Web-{95D303C0-DDE3-F183-009D-6627AF119241}" dt="2024-03-18T17:36:56.985" v="0"/>
        <pc:sldMkLst>
          <pc:docMk/>
          <pc:sldMk cId="2656301644" sldId="457"/>
        </pc:sldMkLst>
      </pc:sldChg>
      <pc:sldChg chg="delSp modSp add replId">
        <pc:chgData name="Gayle Scurfield" userId="S::gaylescurfield@gateshead.gov.uk::83b7329d-483d-4c58-b1ee-8e2c855b3b2d" providerId="AD" clId="Web-{95D303C0-DDE3-F183-009D-6627AF119241}" dt="2024-03-18T18:00:30.068" v="129" actId="14100"/>
        <pc:sldMkLst>
          <pc:docMk/>
          <pc:sldMk cId="529044043" sldId="458"/>
        </pc:sldMkLst>
        <pc:spChg chg="mod">
          <ac:chgData name="Gayle Scurfield" userId="S::gaylescurfield@gateshead.gov.uk::83b7329d-483d-4c58-b1ee-8e2c855b3b2d" providerId="AD" clId="Web-{95D303C0-DDE3-F183-009D-6627AF119241}" dt="2024-03-18T17:45:55.132" v="36" actId="1076"/>
          <ac:spMkLst>
            <pc:docMk/>
            <pc:sldMk cId="529044043" sldId="458"/>
            <ac:spMk id="8" creationId="{9933FA44-38B3-3886-DB1D-8C72FB54D7EF}"/>
          </ac:spMkLst>
        </pc:spChg>
        <pc:spChg chg="mod">
          <ac:chgData name="Gayle Scurfield" userId="S::gaylescurfield@gateshead.gov.uk::83b7329d-483d-4c58-b1ee-8e2c855b3b2d" providerId="AD" clId="Web-{95D303C0-DDE3-F183-009D-6627AF119241}" dt="2024-03-18T18:00:30.068" v="129" actId="14100"/>
          <ac:spMkLst>
            <pc:docMk/>
            <pc:sldMk cId="529044043" sldId="458"/>
            <ac:spMk id="14" creationId="{D5AA4E39-3E88-07A4-1E1D-27A9C82416BD}"/>
          </ac:spMkLst>
        </pc:spChg>
        <pc:picChg chg="mod">
          <ac:chgData name="Gayle Scurfield" userId="S::gaylescurfield@gateshead.gov.uk::83b7329d-483d-4c58-b1ee-8e2c855b3b2d" providerId="AD" clId="Web-{95D303C0-DDE3-F183-009D-6627AF119241}" dt="2024-03-18T17:46:11.289" v="42" actId="1076"/>
          <ac:picMkLst>
            <pc:docMk/>
            <pc:sldMk cId="529044043" sldId="458"/>
            <ac:picMk id="10" creationId="{4C0AAAAC-B1AC-52AC-FC7A-E3EF1A905A42}"/>
          </ac:picMkLst>
        </pc:picChg>
        <pc:picChg chg="del">
          <ac:chgData name="Gayle Scurfield" userId="S::gaylescurfield@gateshead.gov.uk::83b7329d-483d-4c58-b1ee-8e2c855b3b2d" providerId="AD" clId="Web-{95D303C0-DDE3-F183-009D-6627AF119241}" dt="2024-03-18T17:45:58.538" v="38"/>
          <ac:picMkLst>
            <pc:docMk/>
            <pc:sldMk cId="529044043" sldId="458"/>
            <ac:picMk id="11" creationId="{08691E5D-A9E6-7F9A-A3AD-B57BD89BFF0B}"/>
          </ac:picMkLst>
        </pc:picChg>
        <pc:picChg chg="del">
          <ac:chgData name="Gayle Scurfield" userId="S::gaylescurfield@gateshead.gov.uk::83b7329d-483d-4c58-b1ee-8e2c855b3b2d" providerId="AD" clId="Web-{95D303C0-DDE3-F183-009D-6627AF119241}" dt="2024-03-18T17:45:57.679" v="37"/>
          <ac:picMkLst>
            <pc:docMk/>
            <pc:sldMk cId="529044043" sldId="458"/>
            <ac:picMk id="12" creationId="{251E18B4-69FE-284B-AEAB-A3AD334D3A9F}"/>
          </ac:picMkLst>
        </pc:picChg>
      </pc:sldChg>
      <pc:sldChg chg="addSp delSp modSp add replId">
        <pc:chgData name="Gayle Scurfield" userId="S::gaylescurfield@gateshead.gov.uk::83b7329d-483d-4c58-b1ee-8e2c855b3b2d" providerId="AD" clId="Web-{95D303C0-DDE3-F183-009D-6627AF119241}" dt="2024-03-18T18:00:17.707" v="127" actId="14100"/>
        <pc:sldMkLst>
          <pc:docMk/>
          <pc:sldMk cId="2925000972" sldId="459"/>
        </pc:sldMkLst>
        <pc:spChg chg="mod">
          <ac:chgData name="Gayle Scurfield" userId="S::gaylescurfield@gateshead.gov.uk::83b7329d-483d-4c58-b1ee-8e2c855b3b2d" providerId="AD" clId="Web-{95D303C0-DDE3-F183-009D-6627AF119241}" dt="2024-03-18T17:56:02.236" v="86" actId="20577"/>
          <ac:spMkLst>
            <pc:docMk/>
            <pc:sldMk cId="2925000972" sldId="459"/>
            <ac:spMk id="8" creationId="{9933FA44-38B3-3886-DB1D-8C72FB54D7EF}"/>
          </ac:spMkLst>
        </pc:spChg>
        <pc:spChg chg="mod">
          <ac:chgData name="Gayle Scurfield" userId="S::gaylescurfield@gateshead.gov.uk::83b7329d-483d-4c58-b1ee-8e2c855b3b2d" providerId="AD" clId="Web-{95D303C0-DDE3-F183-009D-6627AF119241}" dt="2024-03-18T18:00:17.707" v="127" actId="14100"/>
          <ac:spMkLst>
            <pc:docMk/>
            <pc:sldMk cId="2925000972" sldId="459"/>
            <ac:spMk id="14" creationId="{D5AA4E39-3E88-07A4-1E1D-27A9C82416BD}"/>
          </ac:spMkLst>
        </pc:spChg>
        <pc:picChg chg="add mod">
          <ac:chgData name="Gayle Scurfield" userId="S::gaylescurfield@gateshead.gov.uk::83b7329d-483d-4c58-b1ee-8e2c855b3b2d" providerId="AD" clId="Web-{95D303C0-DDE3-F183-009D-6627AF119241}" dt="2024-03-18T17:58:53.451" v="123" actId="14100"/>
          <ac:picMkLst>
            <pc:docMk/>
            <pc:sldMk cId="2925000972" sldId="459"/>
            <ac:picMk id="2" creationId="{AF2E8AED-6A05-AC9A-D4B2-2BE47D1D7551}"/>
          </ac:picMkLst>
        </pc:picChg>
        <pc:picChg chg="del">
          <ac:chgData name="Gayle Scurfield" userId="S::gaylescurfield@gateshead.gov.uk::83b7329d-483d-4c58-b1ee-8e2c855b3b2d" providerId="AD" clId="Web-{95D303C0-DDE3-F183-009D-6627AF119241}" dt="2024-03-18T17:47:50.171" v="53"/>
          <ac:picMkLst>
            <pc:docMk/>
            <pc:sldMk cId="2925000972" sldId="459"/>
            <ac:picMk id="11" creationId="{08691E5D-A9E6-7F9A-A3AD-B57BD89BFF0B}"/>
          </ac:picMkLst>
        </pc:picChg>
        <pc:picChg chg="del">
          <ac:chgData name="Gayle Scurfield" userId="S::gaylescurfield@gateshead.gov.uk::83b7329d-483d-4c58-b1ee-8e2c855b3b2d" providerId="AD" clId="Web-{95D303C0-DDE3-F183-009D-6627AF119241}" dt="2024-03-18T17:47:51.062" v="54"/>
          <ac:picMkLst>
            <pc:docMk/>
            <pc:sldMk cId="2925000972" sldId="459"/>
            <ac:picMk id="12" creationId="{251E18B4-69FE-284B-AEAB-A3AD334D3A9F}"/>
          </ac:picMkLst>
        </pc:picChg>
      </pc:sldChg>
      <pc:sldChg chg="addSp delSp modSp add replId">
        <pc:chgData name="Gayle Scurfield" userId="S::gaylescurfield@gateshead.gov.uk::83b7329d-483d-4c58-b1ee-8e2c855b3b2d" providerId="AD" clId="Web-{95D303C0-DDE3-F183-009D-6627AF119241}" dt="2024-03-18T18:00:09.910" v="126" actId="14100"/>
        <pc:sldMkLst>
          <pc:docMk/>
          <pc:sldMk cId="4034609678" sldId="460"/>
        </pc:sldMkLst>
        <pc:spChg chg="mod">
          <ac:chgData name="Gayle Scurfield" userId="S::gaylescurfield@gateshead.gov.uk::83b7329d-483d-4c58-b1ee-8e2c855b3b2d" providerId="AD" clId="Web-{95D303C0-DDE3-F183-009D-6627AF119241}" dt="2024-03-18T17:56:16.753" v="89" actId="20577"/>
          <ac:spMkLst>
            <pc:docMk/>
            <pc:sldMk cId="4034609678" sldId="460"/>
            <ac:spMk id="8" creationId="{9933FA44-38B3-3886-DB1D-8C72FB54D7EF}"/>
          </ac:spMkLst>
        </pc:spChg>
        <pc:spChg chg="mod">
          <ac:chgData name="Gayle Scurfield" userId="S::gaylescurfield@gateshead.gov.uk::83b7329d-483d-4c58-b1ee-8e2c855b3b2d" providerId="AD" clId="Web-{95D303C0-DDE3-F183-009D-6627AF119241}" dt="2024-03-18T18:00:09.910" v="126" actId="14100"/>
          <ac:spMkLst>
            <pc:docMk/>
            <pc:sldMk cId="4034609678" sldId="460"/>
            <ac:spMk id="14" creationId="{D5AA4E39-3E88-07A4-1E1D-27A9C82416BD}"/>
          </ac:spMkLst>
        </pc:spChg>
        <pc:picChg chg="del">
          <ac:chgData name="Gayle Scurfield" userId="S::gaylescurfield@gateshead.gov.uk::83b7329d-483d-4c58-b1ee-8e2c855b3b2d" providerId="AD" clId="Web-{95D303C0-DDE3-F183-009D-6627AF119241}" dt="2024-03-18T17:56:12.222" v="88"/>
          <ac:picMkLst>
            <pc:docMk/>
            <pc:sldMk cId="4034609678" sldId="460"/>
            <ac:picMk id="2" creationId="{AF2E8AED-6A05-AC9A-D4B2-2BE47D1D7551}"/>
          </ac:picMkLst>
        </pc:picChg>
        <pc:picChg chg="add mod">
          <ac:chgData name="Gayle Scurfield" userId="S::gaylescurfield@gateshead.gov.uk::83b7329d-483d-4c58-b1ee-8e2c855b3b2d" providerId="AD" clId="Web-{95D303C0-DDE3-F183-009D-6627AF119241}" dt="2024-03-18T17:58:44.716" v="121" actId="1076"/>
          <ac:picMkLst>
            <pc:docMk/>
            <pc:sldMk cId="4034609678" sldId="460"/>
            <ac:picMk id="3" creationId="{81FCF0FF-3007-0851-A770-12FD7FC034ED}"/>
          </ac:picMkLst>
        </pc:picChg>
        <pc:picChg chg="add del mod">
          <ac:chgData name="Gayle Scurfield" userId="S::gaylescurfield@gateshead.gov.uk::83b7329d-483d-4c58-b1ee-8e2c855b3b2d" providerId="AD" clId="Web-{95D303C0-DDE3-F183-009D-6627AF119241}" dt="2024-03-18T17:58:38.841" v="118"/>
          <ac:picMkLst>
            <pc:docMk/>
            <pc:sldMk cId="4034609678" sldId="460"/>
            <ac:picMk id="7" creationId="{D0C2DC78-DB41-FEF5-242F-5C5D5489FEDE}"/>
          </ac:picMkLst>
        </pc:picChg>
        <pc:picChg chg="add del mod">
          <ac:chgData name="Gayle Scurfield" userId="S::gaylescurfield@gateshead.gov.uk::83b7329d-483d-4c58-b1ee-8e2c855b3b2d" providerId="AD" clId="Web-{95D303C0-DDE3-F183-009D-6627AF119241}" dt="2024-03-18T17:56:58.225" v="96"/>
          <ac:picMkLst>
            <pc:docMk/>
            <pc:sldMk cId="4034609678" sldId="460"/>
            <ac:picMk id="10" creationId="{89A91A3C-546B-5509-3EA5-34D5A87DDB50}"/>
          </ac:picMkLst>
        </pc:picChg>
        <pc:picChg chg="add del mod">
          <ac:chgData name="Gayle Scurfield" userId="S::gaylescurfield@gateshead.gov.uk::83b7329d-483d-4c58-b1ee-8e2c855b3b2d" providerId="AD" clId="Web-{95D303C0-DDE3-F183-009D-6627AF119241}" dt="2024-03-18T17:56:57.459" v="95"/>
          <ac:picMkLst>
            <pc:docMk/>
            <pc:sldMk cId="4034609678" sldId="460"/>
            <ac:picMk id="11" creationId="{52F8A339-EEC5-F65B-3270-B8A60EAF5918}"/>
          </ac:picMkLst>
        </pc:picChg>
      </pc:sldChg>
      <pc:sldChg chg="delSp modSp add ord replId">
        <pc:chgData name="Gayle Scurfield" userId="S::gaylescurfield@gateshead.gov.uk::83b7329d-483d-4c58-b1ee-8e2c855b3b2d" providerId="AD" clId="Web-{95D303C0-DDE3-F183-009D-6627AF119241}" dt="2024-03-18T18:00:00.159" v="124" actId="14100"/>
        <pc:sldMkLst>
          <pc:docMk/>
          <pc:sldMk cId="216915272" sldId="461"/>
        </pc:sldMkLst>
        <pc:spChg chg="mod">
          <ac:chgData name="Gayle Scurfield" userId="S::gaylescurfield@gateshead.gov.uk::83b7329d-483d-4c58-b1ee-8e2c855b3b2d" providerId="AD" clId="Web-{95D303C0-DDE3-F183-009D-6627AF119241}" dt="2024-03-18T18:00:00.159" v="124" actId="14100"/>
          <ac:spMkLst>
            <pc:docMk/>
            <pc:sldMk cId="216915272" sldId="461"/>
            <ac:spMk id="14" creationId="{D5AA4E39-3E88-07A4-1E1D-27A9C82416BD}"/>
          </ac:spMkLst>
        </pc:spChg>
        <pc:picChg chg="del">
          <ac:chgData name="Gayle Scurfield" userId="S::gaylescurfield@gateshead.gov.uk::83b7329d-483d-4c58-b1ee-8e2c855b3b2d" providerId="AD" clId="Web-{95D303C0-DDE3-F183-009D-6627AF119241}" dt="2024-03-18T17:57:24.258" v="102"/>
          <ac:picMkLst>
            <pc:docMk/>
            <pc:sldMk cId="216915272" sldId="461"/>
            <ac:picMk id="3" creationId="{81FCF0FF-3007-0851-A770-12FD7FC034ED}"/>
          </ac:picMkLst>
        </pc:picChg>
        <pc:picChg chg="del">
          <ac:chgData name="Gayle Scurfield" userId="S::gaylescurfield@gateshead.gov.uk::83b7329d-483d-4c58-b1ee-8e2c855b3b2d" providerId="AD" clId="Web-{95D303C0-DDE3-F183-009D-6627AF119241}" dt="2024-03-18T17:57:27.477" v="103"/>
          <ac:picMkLst>
            <pc:docMk/>
            <pc:sldMk cId="216915272" sldId="461"/>
            <ac:picMk id="7" creationId="{D0C2DC78-DB41-FEF5-242F-5C5D5489FEDE}"/>
          </ac:picMkLst>
        </pc:picChg>
        <pc:picChg chg="mod">
          <ac:chgData name="Gayle Scurfield" userId="S::gaylescurfield@gateshead.gov.uk::83b7329d-483d-4c58-b1ee-8e2c855b3b2d" providerId="AD" clId="Web-{95D303C0-DDE3-F183-009D-6627AF119241}" dt="2024-03-18T17:57:46.212" v="108" actId="14100"/>
          <ac:picMkLst>
            <pc:docMk/>
            <pc:sldMk cId="216915272" sldId="461"/>
            <ac:picMk id="10" creationId="{89A91A3C-546B-5509-3EA5-34D5A87DDB50}"/>
          </ac:picMkLst>
        </pc:picChg>
        <pc:picChg chg="del mod">
          <ac:chgData name="Gayle Scurfield" userId="S::gaylescurfield@gateshead.gov.uk::83b7329d-483d-4c58-b1ee-8e2c855b3b2d" providerId="AD" clId="Web-{95D303C0-DDE3-F183-009D-6627AF119241}" dt="2024-03-18T17:57:41.071" v="106"/>
          <ac:picMkLst>
            <pc:docMk/>
            <pc:sldMk cId="216915272" sldId="461"/>
            <ac:picMk id="11" creationId="{52F8A339-EEC5-F65B-3270-B8A60EAF5918}"/>
          </ac:picMkLst>
        </pc:picChg>
      </pc:sldChg>
      <pc:sldChg chg="addSp delSp modSp add replId">
        <pc:chgData name="Gayle Scurfield" userId="S::gaylescurfield@gateshead.gov.uk::83b7329d-483d-4c58-b1ee-8e2c855b3b2d" providerId="AD" clId="Web-{95D303C0-DDE3-F183-009D-6627AF119241}" dt="2024-03-18T18:00:05.456" v="125" actId="14100"/>
        <pc:sldMkLst>
          <pc:docMk/>
          <pc:sldMk cId="3274019585" sldId="462"/>
        </pc:sldMkLst>
        <pc:spChg chg="mod">
          <ac:chgData name="Gayle Scurfield" userId="S::gaylescurfield@gateshead.gov.uk::83b7329d-483d-4c58-b1ee-8e2c855b3b2d" providerId="AD" clId="Web-{95D303C0-DDE3-F183-009D-6627AF119241}" dt="2024-03-18T18:00:05.456" v="125" actId="14100"/>
          <ac:spMkLst>
            <pc:docMk/>
            <pc:sldMk cId="3274019585" sldId="462"/>
            <ac:spMk id="14" creationId="{D5AA4E39-3E88-07A4-1E1D-27A9C82416BD}"/>
          </ac:spMkLst>
        </pc:spChg>
        <pc:picChg chg="add mod">
          <ac:chgData name="Gayle Scurfield" userId="S::gaylescurfield@gateshead.gov.uk::83b7329d-483d-4c58-b1ee-8e2c855b3b2d" providerId="AD" clId="Web-{95D303C0-DDE3-F183-009D-6627AF119241}" dt="2024-03-18T17:58:00.229" v="113" actId="14100"/>
          <ac:picMkLst>
            <pc:docMk/>
            <pc:sldMk cId="3274019585" sldId="462"/>
            <ac:picMk id="2" creationId="{94E2FD45-BC60-2143-315B-C05101398700}"/>
          </ac:picMkLst>
        </pc:picChg>
        <pc:picChg chg="del">
          <ac:chgData name="Gayle Scurfield" userId="S::gaylescurfield@gateshead.gov.uk::83b7329d-483d-4c58-b1ee-8e2c855b3b2d" providerId="AD" clId="Web-{95D303C0-DDE3-F183-009D-6627AF119241}" dt="2024-03-18T17:57:51.666" v="110"/>
          <ac:picMkLst>
            <pc:docMk/>
            <pc:sldMk cId="3274019585" sldId="462"/>
            <ac:picMk id="10" creationId="{89A91A3C-546B-5509-3EA5-34D5A87DDB50}"/>
          </ac:picMkLst>
        </pc:picChg>
      </pc:sldChg>
      <pc:sldChg chg="delSp modSp add replId">
        <pc:chgData name="Gayle Scurfield" userId="S::gaylescurfield@gateshead.gov.uk::83b7329d-483d-4c58-b1ee-8e2c855b3b2d" providerId="AD" clId="Web-{95D303C0-DDE3-F183-009D-6627AF119241}" dt="2024-03-18T18:00:39.099" v="130" actId="14100"/>
        <pc:sldMkLst>
          <pc:docMk/>
          <pc:sldMk cId="2194702877" sldId="463"/>
        </pc:sldMkLst>
        <pc:spChg chg="mod">
          <ac:chgData name="Gayle Scurfield" userId="S::gaylescurfield@gateshead.gov.uk::83b7329d-483d-4c58-b1ee-8e2c855b3b2d" providerId="AD" clId="Web-{95D303C0-DDE3-F183-009D-6627AF119241}" dt="2024-03-18T18:00:39.099" v="130" actId="14100"/>
          <ac:spMkLst>
            <pc:docMk/>
            <pc:sldMk cId="2194702877" sldId="463"/>
            <ac:spMk id="14" creationId="{D5AA4E39-3E88-07A4-1E1D-27A9C82416BD}"/>
          </ac:spMkLst>
        </pc:spChg>
        <pc:picChg chg="del">
          <ac:chgData name="Gayle Scurfield" userId="S::gaylescurfield@gateshead.gov.uk::83b7329d-483d-4c58-b1ee-8e2c855b3b2d" providerId="AD" clId="Web-{95D303C0-DDE3-F183-009D-6627AF119241}" dt="2024-03-18T17:58:25.309" v="115"/>
          <ac:picMkLst>
            <pc:docMk/>
            <pc:sldMk cId="2194702877" sldId="463"/>
            <ac:picMk id="3" creationId="{81FCF0FF-3007-0851-A770-12FD7FC034ED}"/>
          </ac:picMkLst>
        </pc:picChg>
        <pc:picChg chg="mod">
          <ac:chgData name="Gayle Scurfield" userId="S::gaylescurfield@gateshead.gov.uk::83b7329d-483d-4c58-b1ee-8e2c855b3b2d" providerId="AD" clId="Web-{95D303C0-DDE3-F183-009D-6627AF119241}" dt="2024-03-18T17:58:32.622" v="117" actId="14100"/>
          <ac:picMkLst>
            <pc:docMk/>
            <pc:sldMk cId="2194702877" sldId="463"/>
            <ac:picMk id="7" creationId="{D0C2DC78-DB41-FEF5-242F-5C5D5489FEDE}"/>
          </ac:picMkLst>
        </pc:picChg>
      </pc:sldChg>
    </pc:docChg>
  </pc:docChgLst>
  <pc:docChgLst>
    <pc:chgData name="Lauren Abernethy" userId="S::laurenabernethy@gateshead.gov.uk::ef769ae7-164b-4ce2-80fe-40b84bb47324" providerId="AD" clId="Web-{0F1C012B-8EE8-ACB3-3278-13B46D1572F9}"/>
    <pc:docChg chg="addSld delSld modSld">
      <pc:chgData name="Lauren Abernethy" userId="S::laurenabernethy@gateshead.gov.uk::ef769ae7-164b-4ce2-80fe-40b84bb47324" providerId="AD" clId="Web-{0F1C012B-8EE8-ACB3-3278-13B46D1572F9}" dt="2024-03-20T09:56:51.300" v="38" actId="20577"/>
      <pc:docMkLst>
        <pc:docMk/>
      </pc:docMkLst>
      <pc:sldChg chg="addSp delSp modSp">
        <pc:chgData name="Lauren Abernethy" userId="S::laurenabernethy@gateshead.gov.uk::ef769ae7-164b-4ce2-80fe-40b84bb47324" providerId="AD" clId="Web-{0F1C012B-8EE8-ACB3-3278-13B46D1572F9}" dt="2024-03-19T13:36:15.456" v="15" actId="1076"/>
        <pc:sldMkLst>
          <pc:docMk/>
          <pc:sldMk cId="3419497230" sldId="456"/>
        </pc:sldMkLst>
        <pc:picChg chg="add mod">
          <ac:chgData name="Lauren Abernethy" userId="S::laurenabernethy@gateshead.gov.uk::ef769ae7-164b-4ce2-80fe-40b84bb47324" providerId="AD" clId="Web-{0F1C012B-8EE8-ACB3-3278-13B46D1572F9}" dt="2024-03-19T13:36:15.456" v="15" actId="1076"/>
          <ac:picMkLst>
            <pc:docMk/>
            <pc:sldMk cId="3419497230" sldId="456"/>
            <ac:picMk id="2" creationId="{74CBE0EA-CA2A-9959-F7F0-F3D9D523A344}"/>
          </ac:picMkLst>
        </pc:picChg>
        <pc:picChg chg="add del mod">
          <ac:chgData name="Lauren Abernethy" userId="S::laurenabernethy@gateshead.gov.uk::ef769ae7-164b-4ce2-80fe-40b84bb47324" providerId="AD" clId="Web-{0F1C012B-8EE8-ACB3-3278-13B46D1572F9}" dt="2024-03-19T13:35:25.720" v="7"/>
          <ac:picMkLst>
            <pc:docMk/>
            <pc:sldMk cId="3419497230" sldId="456"/>
            <ac:picMk id="3" creationId="{21B8A2BE-C463-57CD-9AC2-4CD0A0300BD1}"/>
          </ac:picMkLst>
        </pc:picChg>
        <pc:picChg chg="add mod">
          <ac:chgData name="Lauren Abernethy" userId="S::laurenabernethy@gateshead.gov.uk::ef769ae7-164b-4ce2-80fe-40b84bb47324" providerId="AD" clId="Web-{0F1C012B-8EE8-ACB3-3278-13B46D1572F9}" dt="2024-03-19T13:36:11.190" v="14" actId="1076"/>
          <ac:picMkLst>
            <pc:docMk/>
            <pc:sldMk cId="3419497230" sldId="456"/>
            <ac:picMk id="7" creationId="{048B2868-8301-52B7-1350-0DF0272D8273}"/>
          </ac:picMkLst>
        </pc:picChg>
        <pc:picChg chg="add mod">
          <ac:chgData name="Lauren Abernethy" userId="S::laurenabernethy@gateshead.gov.uk::ef769ae7-164b-4ce2-80fe-40b84bb47324" providerId="AD" clId="Web-{0F1C012B-8EE8-ACB3-3278-13B46D1572F9}" dt="2024-03-19T13:36:07.330" v="13" actId="1076"/>
          <ac:picMkLst>
            <pc:docMk/>
            <pc:sldMk cId="3419497230" sldId="456"/>
            <ac:picMk id="8" creationId="{855CDF48-5358-5EBE-B327-A7C9AD53DCE1}"/>
          </ac:picMkLst>
        </pc:picChg>
      </pc:sldChg>
      <pc:sldChg chg="modSp">
        <pc:chgData name="Lauren Abernethy" userId="S::laurenabernethy@gateshead.gov.uk::ef769ae7-164b-4ce2-80fe-40b84bb47324" providerId="AD" clId="Web-{0F1C012B-8EE8-ACB3-3278-13B46D1572F9}" dt="2024-03-20T09:56:51.300" v="38" actId="20577"/>
        <pc:sldMkLst>
          <pc:docMk/>
          <pc:sldMk cId="2656301644" sldId="457"/>
        </pc:sldMkLst>
        <pc:spChg chg="mod">
          <ac:chgData name="Lauren Abernethy" userId="S::laurenabernethy@gateshead.gov.uk::ef769ae7-164b-4ce2-80fe-40b84bb47324" providerId="AD" clId="Web-{0F1C012B-8EE8-ACB3-3278-13B46D1572F9}" dt="2024-03-20T09:56:51.300" v="38" actId="20577"/>
          <ac:spMkLst>
            <pc:docMk/>
            <pc:sldMk cId="2656301644" sldId="457"/>
            <ac:spMk id="7" creationId="{736D979F-8364-1ACC-857A-6857C94A82A2}"/>
          </ac:spMkLst>
        </pc:spChg>
      </pc:sldChg>
      <pc:sldChg chg="add del replId">
        <pc:chgData name="Lauren Abernethy" userId="S::laurenabernethy@gateshead.gov.uk::ef769ae7-164b-4ce2-80fe-40b84bb47324" providerId="AD" clId="Web-{0F1C012B-8EE8-ACB3-3278-13B46D1572F9}" dt="2024-03-19T13:34:04.624" v="1"/>
        <pc:sldMkLst>
          <pc:docMk/>
          <pc:sldMk cId="3923128161" sldId="464"/>
        </pc:sldMkLst>
      </pc:sldChg>
    </pc:docChg>
  </pc:docChgLst>
  <pc:docChgLst>
    <pc:chgData name="Lauren Abernethy" userId="S::laurenabernethy@gateshead.gov.uk::ef769ae7-164b-4ce2-80fe-40b84bb47324" providerId="AD" clId="Web-{3C3278F8-7F7E-26FE-2396-C25EC9EB40F0}"/>
    <pc:docChg chg="addSld delSld modSld">
      <pc:chgData name="Lauren Abernethy" userId="S::laurenabernethy@gateshead.gov.uk::ef769ae7-164b-4ce2-80fe-40b84bb47324" providerId="AD" clId="Web-{3C3278F8-7F7E-26FE-2396-C25EC9EB40F0}" dt="2024-03-14T15:08:59.806" v="41" actId="1076"/>
      <pc:docMkLst>
        <pc:docMk/>
      </pc:docMkLst>
      <pc:sldChg chg="addSp modSp">
        <pc:chgData name="Lauren Abernethy" userId="S::laurenabernethy@gateshead.gov.uk::ef769ae7-164b-4ce2-80fe-40b84bb47324" providerId="AD" clId="Web-{3C3278F8-7F7E-26FE-2396-C25EC9EB40F0}" dt="2024-03-14T10:15:14.936" v="26" actId="14100"/>
        <pc:sldMkLst>
          <pc:docMk/>
          <pc:sldMk cId="326449954" sldId="454"/>
        </pc:sldMkLst>
        <pc:spChg chg="add mod">
          <ac:chgData name="Lauren Abernethy" userId="S::laurenabernethy@gateshead.gov.uk::ef769ae7-164b-4ce2-80fe-40b84bb47324" providerId="AD" clId="Web-{3C3278F8-7F7E-26FE-2396-C25EC9EB40F0}" dt="2024-03-14T10:15:14.936" v="26" actId="14100"/>
          <ac:spMkLst>
            <pc:docMk/>
            <pc:sldMk cId="326449954" sldId="454"/>
            <ac:spMk id="7" creationId="{736D979F-8364-1ACC-857A-6857C94A82A2}"/>
          </ac:spMkLst>
        </pc:spChg>
        <pc:picChg chg="add mod">
          <ac:chgData name="Lauren Abernethy" userId="S::laurenabernethy@gateshead.gov.uk::ef769ae7-164b-4ce2-80fe-40b84bb47324" providerId="AD" clId="Web-{3C3278F8-7F7E-26FE-2396-C25EC9EB40F0}" dt="2024-03-14T10:11:56.375" v="3" actId="1076"/>
          <ac:picMkLst>
            <pc:docMk/>
            <pc:sldMk cId="326449954" sldId="454"/>
            <ac:picMk id="2" creationId="{D1FEEFAB-D303-B2F8-B22B-A4FD5B0F1587}"/>
          </ac:picMkLst>
        </pc:picChg>
      </pc:sldChg>
      <pc:sldChg chg="addSp delSp modSp add replId">
        <pc:chgData name="Lauren Abernethy" userId="S::laurenabernethy@gateshead.gov.uk::ef769ae7-164b-4ce2-80fe-40b84bb47324" providerId="AD" clId="Web-{3C3278F8-7F7E-26FE-2396-C25EC9EB40F0}" dt="2024-03-14T15:08:59.806" v="41" actId="1076"/>
        <pc:sldMkLst>
          <pc:docMk/>
          <pc:sldMk cId="3847854939" sldId="455"/>
        </pc:sldMkLst>
        <pc:spChg chg="mod">
          <ac:chgData name="Lauren Abernethy" userId="S::laurenabernethy@gateshead.gov.uk::ef769ae7-164b-4ce2-80fe-40b84bb47324" providerId="AD" clId="Web-{3C3278F8-7F7E-26FE-2396-C25EC9EB40F0}" dt="2024-03-14T10:14:38.199" v="14" actId="20577"/>
          <ac:spMkLst>
            <pc:docMk/>
            <pc:sldMk cId="3847854939" sldId="455"/>
            <ac:spMk id="14" creationId="{D5AA4E39-3E88-07A4-1E1D-27A9C82416BD}"/>
          </ac:spMkLst>
        </pc:spChg>
        <pc:picChg chg="add mod">
          <ac:chgData name="Lauren Abernethy" userId="S::laurenabernethy@gateshead.gov.uk::ef769ae7-164b-4ce2-80fe-40b84bb47324" providerId="AD" clId="Web-{3C3278F8-7F7E-26FE-2396-C25EC9EB40F0}" dt="2024-03-14T15:08:59.806" v="41" actId="1076"/>
          <ac:picMkLst>
            <pc:docMk/>
            <pc:sldMk cId="3847854939" sldId="455"/>
            <ac:picMk id="2" creationId="{A606F86F-09F6-6209-CDF6-5B01E3EC36FD}"/>
          </ac:picMkLst>
        </pc:picChg>
        <pc:picChg chg="del">
          <ac:chgData name="Lauren Abernethy" userId="S::laurenabernethy@gateshead.gov.uk::ef769ae7-164b-4ce2-80fe-40b84bb47324" providerId="AD" clId="Web-{3C3278F8-7F7E-26FE-2396-C25EC9EB40F0}" dt="2024-03-14T10:14:00.665" v="5"/>
          <ac:picMkLst>
            <pc:docMk/>
            <pc:sldMk cId="3847854939" sldId="455"/>
            <ac:picMk id="2" creationId="{D1FEEFAB-D303-B2F8-B22B-A4FD5B0F1587}"/>
          </ac:picMkLst>
        </pc:picChg>
      </pc:sldChg>
      <pc:sldChg chg="new del">
        <pc:chgData name="Lauren Abernethy" userId="S::laurenabernethy@gateshead.gov.uk::ef769ae7-164b-4ce2-80fe-40b84bb47324" providerId="AD" clId="Web-{3C3278F8-7F7E-26FE-2396-C25EC9EB40F0}" dt="2024-03-14T10:15:25.984" v="28"/>
        <pc:sldMkLst>
          <pc:docMk/>
          <pc:sldMk cId="3303887269" sldId="456"/>
        </pc:sldMkLst>
      </pc:sldChg>
      <pc:sldChg chg="modSp add replId">
        <pc:chgData name="Lauren Abernethy" userId="S::laurenabernethy@gateshead.gov.uk::ef769ae7-164b-4ce2-80fe-40b84bb47324" providerId="AD" clId="Web-{3C3278F8-7F7E-26FE-2396-C25EC9EB40F0}" dt="2024-03-14T10:16:24.237" v="38" actId="20577"/>
        <pc:sldMkLst>
          <pc:docMk/>
          <pc:sldMk cId="3419497230" sldId="456"/>
        </pc:sldMkLst>
        <pc:spChg chg="mod">
          <ac:chgData name="Lauren Abernethy" userId="S::laurenabernethy@gateshead.gov.uk::ef769ae7-164b-4ce2-80fe-40b84bb47324" providerId="AD" clId="Web-{3C3278F8-7F7E-26FE-2396-C25EC9EB40F0}" dt="2024-03-14T10:16:24.237" v="38" actId="20577"/>
          <ac:spMkLst>
            <pc:docMk/>
            <pc:sldMk cId="3419497230" sldId="456"/>
            <ac:spMk id="14" creationId="{D5AA4E39-3E88-07A4-1E1D-27A9C82416BD}"/>
          </ac:spMkLst>
        </pc:spChg>
      </pc:sldChg>
    </pc:docChg>
  </pc:docChgLst>
  <pc:docChgLst>
    <pc:chgData name="Nick Lamb" userId="S::nicklamb@gateshead.gov.uk::b9e7d61a-f13f-4968-bd9d-614000736bda" providerId="AD" clId="Web-{2A8BE816-B9D0-9F2A-101F-704E627D42B8}"/>
    <pc:docChg chg="addSld">
      <pc:chgData name="Nick Lamb" userId="S::nicklamb@gateshead.gov.uk::b9e7d61a-f13f-4968-bd9d-614000736bda" providerId="AD" clId="Web-{2A8BE816-B9D0-9F2A-101F-704E627D42B8}" dt="2024-04-03T11:10:02.693" v="0"/>
      <pc:docMkLst>
        <pc:docMk/>
      </pc:docMkLst>
      <pc:sldChg chg="add replId">
        <pc:chgData name="Nick Lamb" userId="S::nicklamb@gateshead.gov.uk::b9e7d61a-f13f-4968-bd9d-614000736bda" providerId="AD" clId="Web-{2A8BE816-B9D0-9F2A-101F-704E627D42B8}" dt="2024-04-03T11:10:02.693" v="0"/>
        <pc:sldMkLst>
          <pc:docMk/>
          <pc:sldMk cId="1165423076" sldId="497"/>
        </pc:sldMkLst>
      </pc:sldChg>
    </pc:docChg>
  </pc:docChgLst>
  <pc:docChgLst>
    <pc:chgData name="Lauren Abernethy" userId="S::laurenabernethy@gateshead.gov.uk::ef769ae7-164b-4ce2-80fe-40b84bb47324" providerId="AD" clId="Web-{467580DB-AE14-AFFD-6DEF-44C29706AA6A}"/>
    <pc:docChg chg="addSld modSld">
      <pc:chgData name="Lauren Abernethy" userId="S::laurenabernethy@gateshead.gov.uk::ef769ae7-164b-4ce2-80fe-40b84bb47324" providerId="AD" clId="Web-{467580DB-AE14-AFFD-6DEF-44C29706AA6A}" dt="2024-04-02T09:28:53.973" v="25" actId="14100"/>
      <pc:docMkLst>
        <pc:docMk/>
      </pc:docMkLst>
      <pc:sldChg chg="addSp delSp modSp">
        <pc:chgData name="Lauren Abernethy" userId="S::laurenabernethy@gateshead.gov.uk::ef769ae7-164b-4ce2-80fe-40b84bb47324" providerId="AD" clId="Web-{467580DB-AE14-AFFD-6DEF-44C29706AA6A}" dt="2024-04-02T09:27:25.186" v="6" actId="1076"/>
        <pc:sldMkLst>
          <pc:docMk/>
          <pc:sldMk cId="3235212020" sldId="476"/>
        </pc:sldMkLst>
        <pc:spChg chg="del">
          <ac:chgData name="Lauren Abernethy" userId="S::laurenabernethy@gateshead.gov.uk::ef769ae7-164b-4ce2-80fe-40b84bb47324" providerId="AD" clId="Web-{467580DB-AE14-AFFD-6DEF-44C29706AA6A}" dt="2024-04-02T09:27:04.481" v="3"/>
          <ac:spMkLst>
            <pc:docMk/>
            <pc:sldMk cId="3235212020" sldId="476"/>
            <ac:spMk id="8" creationId="{676C98B9-6AB8-DD60-CA77-6A87A1C88F30}"/>
          </ac:spMkLst>
        </pc:spChg>
        <pc:picChg chg="add mod">
          <ac:chgData name="Lauren Abernethy" userId="S::laurenabernethy@gateshead.gov.uk::ef769ae7-164b-4ce2-80fe-40b84bb47324" providerId="AD" clId="Web-{467580DB-AE14-AFFD-6DEF-44C29706AA6A}" dt="2024-04-02T09:27:02.184" v="2" actId="1076"/>
          <ac:picMkLst>
            <pc:docMk/>
            <pc:sldMk cId="3235212020" sldId="476"/>
            <ac:picMk id="2" creationId="{2F9F1ED9-484F-FBAA-B2FC-9549DAF59F56}"/>
          </ac:picMkLst>
        </pc:picChg>
        <pc:picChg chg="add mod">
          <ac:chgData name="Lauren Abernethy" userId="S::laurenabernethy@gateshead.gov.uk::ef769ae7-164b-4ce2-80fe-40b84bb47324" providerId="AD" clId="Web-{467580DB-AE14-AFFD-6DEF-44C29706AA6A}" dt="2024-04-02T09:27:25.186" v="6" actId="1076"/>
          <ac:picMkLst>
            <pc:docMk/>
            <pc:sldMk cId="3235212020" sldId="476"/>
            <ac:picMk id="3" creationId="{7D90E90C-EA70-D1EF-5860-3F694CEA8984}"/>
          </ac:picMkLst>
        </pc:picChg>
      </pc:sldChg>
      <pc:sldChg chg="addSp delSp modSp add replId">
        <pc:chgData name="Lauren Abernethy" userId="S::laurenabernethy@gateshead.gov.uk::ef769ae7-164b-4ce2-80fe-40b84bb47324" providerId="AD" clId="Web-{467580DB-AE14-AFFD-6DEF-44C29706AA6A}" dt="2024-04-02T09:28:53.973" v="25" actId="14100"/>
        <pc:sldMkLst>
          <pc:docMk/>
          <pc:sldMk cId="1558133505" sldId="481"/>
        </pc:sldMkLst>
        <pc:spChg chg="del">
          <ac:chgData name="Lauren Abernethy" userId="S::laurenabernethy@gateshead.gov.uk::ef769ae7-164b-4ce2-80fe-40b84bb47324" providerId="AD" clId="Web-{467580DB-AE14-AFFD-6DEF-44C29706AA6A}" dt="2024-04-02T09:27:40.531" v="12"/>
          <ac:spMkLst>
            <pc:docMk/>
            <pc:sldMk cId="1558133505" sldId="481"/>
            <ac:spMk id="5" creationId="{E56D86D4-1494-14CC-7B0A-FB160ADCB62B}"/>
          </ac:spMkLst>
        </pc:spChg>
        <pc:spChg chg="add del mod">
          <ac:chgData name="Lauren Abernethy" userId="S::laurenabernethy@gateshead.gov.uk::ef769ae7-164b-4ce2-80fe-40b84bb47324" providerId="AD" clId="Web-{467580DB-AE14-AFFD-6DEF-44C29706AA6A}" dt="2024-04-02T09:27:43.328" v="13"/>
          <ac:spMkLst>
            <pc:docMk/>
            <pc:sldMk cId="1558133505" sldId="481"/>
            <ac:spMk id="8" creationId="{05B067E5-1A0B-96EB-51C1-BE46216E95B6}"/>
          </ac:spMkLst>
        </pc:spChg>
        <pc:spChg chg="del">
          <ac:chgData name="Lauren Abernethy" userId="S::laurenabernethy@gateshead.gov.uk::ef769ae7-164b-4ce2-80fe-40b84bb47324" providerId="AD" clId="Web-{467580DB-AE14-AFFD-6DEF-44C29706AA6A}" dt="2024-04-02T09:27:40.515" v="11"/>
          <ac:spMkLst>
            <pc:docMk/>
            <pc:sldMk cId="1558133505" sldId="481"/>
            <ac:spMk id="14" creationId="{BE2B13B2-22B3-667E-230A-EE64491B7085}"/>
          </ac:spMkLst>
        </pc:spChg>
        <pc:picChg chg="del">
          <ac:chgData name="Lauren Abernethy" userId="S::laurenabernethy@gateshead.gov.uk::ef769ae7-164b-4ce2-80fe-40b84bb47324" providerId="AD" clId="Web-{467580DB-AE14-AFFD-6DEF-44C29706AA6A}" dt="2024-04-02T09:27:40.515" v="9"/>
          <ac:picMkLst>
            <pc:docMk/>
            <pc:sldMk cId="1558133505" sldId="481"/>
            <ac:picMk id="2" creationId="{2F9F1ED9-484F-FBAA-B2FC-9549DAF59F56}"/>
          </ac:picMkLst>
        </pc:picChg>
        <pc:picChg chg="del">
          <ac:chgData name="Lauren Abernethy" userId="S::laurenabernethy@gateshead.gov.uk::ef769ae7-164b-4ce2-80fe-40b84bb47324" providerId="AD" clId="Web-{467580DB-AE14-AFFD-6DEF-44C29706AA6A}" dt="2024-04-02T09:27:40.515" v="8"/>
          <ac:picMkLst>
            <pc:docMk/>
            <pc:sldMk cId="1558133505" sldId="481"/>
            <ac:picMk id="3" creationId="{7D90E90C-EA70-D1EF-5860-3F694CEA8984}"/>
          </ac:picMkLst>
        </pc:picChg>
        <pc:picChg chg="del">
          <ac:chgData name="Lauren Abernethy" userId="S::laurenabernethy@gateshead.gov.uk::ef769ae7-164b-4ce2-80fe-40b84bb47324" providerId="AD" clId="Web-{467580DB-AE14-AFFD-6DEF-44C29706AA6A}" dt="2024-04-02T09:27:40.515" v="10"/>
          <ac:picMkLst>
            <pc:docMk/>
            <pc:sldMk cId="1558133505" sldId="481"/>
            <ac:picMk id="6" creationId="{D3921EC5-30F7-CE72-B7D5-AE150E54C84F}"/>
          </ac:picMkLst>
        </pc:picChg>
        <pc:picChg chg="add mod">
          <ac:chgData name="Lauren Abernethy" userId="S::laurenabernethy@gateshead.gov.uk::ef769ae7-164b-4ce2-80fe-40b84bb47324" providerId="AD" clId="Web-{467580DB-AE14-AFFD-6DEF-44C29706AA6A}" dt="2024-04-02T09:28:08.735" v="16" actId="1076"/>
          <ac:picMkLst>
            <pc:docMk/>
            <pc:sldMk cId="1558133505" sldId="481"/>
            <ac:picMk id="10" creationId="{BC8407A5-F1C3-1284-7613-7236D7B1C71A}"/>
          </ac:picMkLst>
        </pc:picChg>
        <pc:picChg chg="add mod">
          <ac:chgData name="Lauren Abernethy" userId="S::laurenabernethy@gateshead.gov.uk::ef769ae7-164b-4ce2-80fe-40b84bb47324" providerId="AD" clId="Web-{467580DB-AE14-AFFD-6DEF-44C29706AA6A}" dt="2024-04-02T09:28:17.439" v="20" actId="1076"/>
          <ac:picMkLst>
            <pc:docMk/>
            <pc:sldMk cId="1558133505" sldId="481"/>
            <ac:picMk id="11" creationId="{EC7FBCCB-1710-9561-8C3D-C8852C132257}"/>
          </ac:picMkLst>
        </pc:picChg>
        <pc:picChg chg="add mod">
          <ac:chgData name="Lauren Abernethy" userId="S::laurenabernethy@gateshead.gov.uk::ef769ae7-164b-4ce2-80fe-40b84bb47324" providerId="AD" clId="Web-{467580DB-AE14-AFFD-6DEF-44C29706AA6A}" dt="2024-04-02T09:28:53.973" v="25" actId="14100"/>
          <ac:picMkLst>
            <pc:docMk/>
            <pc:sldMk cId="1558133505" sldId="481"/>
            <ac:picMk id="12" creationId="{B9BBBDBE-BE84-BE2C-F3C6-5BF063F2842B}"/>
          </ac:picMkLst>
        </pc:picChg>
      </pc:sldChg>
    </pc:docChg>
  </pc:docChgLst>
  <pc:docChgLst>
    <pc:chgData name="Liam Spence" userId="S::liamspence@gateshead.gov.uk::5fb5b2ca-048e-454e-8362-668826f9b685" providerId="AD" clId="Web-{45888C12-A6B4-C6AA-5076-F8ECE393B88B}"/>
    <pc:docChg chg="addSld delSld modSld sldOrd">
      <pc:chgData name="Liam Spence" userId="S::liamspence@gateshead.gov.uk::5fb5b2ca-048e-454e-8362-668826f9b685" providerId="AD" clId="Web-{45888C12-A6B4-C6AA-5076-F8ECE393B88B}" dt="2024-04-03T10:33:19.561" v="428" actId="1076"/>
      <pc:docMkLst>
        <pc:docMk/>
      </pc:docMkLst>
      <pc:sldChg chg="addSp delSp modSp">
        <pc:chgData name="Liam Spence" userId="S::liamspence@gateshead.gov.uk::5fb5b2ca-048e-454e-8362-668826f9b685" providerId="AD" clId="Web-{45888C12-A6B4-C6AA-5076-F8ECE393B88B}" dt="2024-04-03T09:51:56.869" v="324" actId="20577"/>
        <pc:sldMkLst>
          <pc:docMk/>
          <pc:sldMk cId="1429398237" sldId="480"/>
        </pc:sldMkLst>
        <pc:spChg chg="del mod">
          <ac:chgData name="Liam Spence" userId="S::liamspence@gateshead.gov.uk::5fb5b2ca-048e-454e-8362-668826f9b685" providerId="AD" clId="Web-{45888C12-A6B4-C6AA-5076-F8ECE393B88B}" dt="2024-04-03T09:50:25.537" v="294"/>
          <ac:spMkLst>
            <pc:docMk/>
            <pc:sldMk cId="1429398237" sldId="480"/>
            <ac:spMk id="2" creationId="{B5B5A81B-C9DC-18CA-78AA-01A3F2AA03A8}"/>
          </ac:spMkLst>
        </pc:spChg>
        <pc:spChg chg="mod">
          <ac:chgData name="Liam Spence" userId="S::liamspence@gateshead.gov.uk::5fb5b2ca-048e-454e-8362-668826f9b685" providerId="AD" clId="Web-{45888C12-A6B4-C6AA-5076-F8ECE393B88B}" dt="2024-04-03T09:51:56.869" v="324" actId="20577"/>
          <ac:spMkLst>
            <pc:docMk/>
            <pc:sldMk cId="1429398237" sldId="480"/>
            <ac:spMk id="3" creationId="{6CC82506-0FA8-EC60-5951-3BABE567401F}"/>
          </ac:spMkLst>
        </pc:spChg>
        <pc:spChg chg="add del mod">
          <ac:chgData name="Liam Spence" userId="S::liamspence@gateshead.gov.uk::5fb5b2ca-048e-454e-8362-668826f9b685" providerId="AD" clId="Web-{45888C12-A6B4-C6AA-5076-F8ECE393B88B}" dt="2024-04-03T09:50:35.490" v="301"/>
          <ac:spMkLst>
            <pc:docMk/>
            <pc:sldMk cId="1429398237" sldId="480"/>
            <ac:spMk id="7" creationId="{B4E583F9-E345-444F-67F5-0B64607FF365}"/>
          </ac:spMkLst>
        </pc:spChg>
      </pc:sldChg>
      <pc:sldChg chg="new del">
        <pc:chgData name="Liam Spence" userId="S::liamspence@gateshead.gov.uk::5fb5b2ca-048e-454e-8362-668826f9b685" providerId="AD" clId="Web-{45888C12-A6B4-C6AA-5076-F8ECE393B88B}" dt="2024-04-03T09:40:06.666" v="1"/>
        <pc:sldMkLst>
          <pc:docMk/>
          <pc:sldMk cId="795329879" sldId="496"/>
        </pc:sldMkLst>
      </pc:sldChg>
      <pc:sldChg chg="addSp delSp modSp add ord replId">
        <pc:chgData name="Liam Spence" userId="S::liamspence@gateshead.gov.uk::5fb5b2ca-048e-454e-8362-668826f9b685" providerId="AD" clId="Web-{45888C12-A6B4-C6AA-5076-F8ECE393B88B}" dt="2024-04-03T10:33:19.561" v="428" actId="1076"/>
        <pc:sldMkLst>
          <pc:docMk/>
          <pc:sldMk cId="4211142360" sldId="496"/>
        </pc:sldMkLst>
        <pc:spChg chg="del mod">
          <ac:chgData name="Liam Spence" userId="S::liamspence@gateshead.gov.uk::5fb5b2ca-048e-454e-8362-668826f9b685" providerId="AD" clId="Web-{45888C12-A6B4-C6AA-5076-F8ECE393B88B}" dt="2024-04-03T09:40:28.167" v="6"/>
          <ac:spMkLst>
            <pc:docMk/>
            <pc:sldMk cId="4211142360" sldId="496"/>
            <ac:spMk id="2" creationId="{B5B5A81B-C9DC-18CA-78AA-01A3F2AA03A8}"/>
          </ac:spMkLst>
        </pc:spChg>
        <pc:spChg chg="del mod">
          <ac:chgData name="Liam Spence" userId="S::liamspence@gateshead.gov.uk::5fb5b2ca-048e-454e-8362-668826f9b685" providerId="AD" clId="Web-{45888C12-A6B4-C6AA-5076-F8ECE393B88B}" dt="2024-04-03T09:40:46.214" v="12"/>
          <ac:spMkLst>
            <pc:docMk/>
            <pc:sldMk cId="4211142360" sldId="496"/>
            <ac:spMk id="3" creationId="{6CC82506-0FA8-EC60-5951-3BABE567401F}"/>
          </ac:spMkLst>
        </pc:spChg>
        <pc:spChg chg="del">
          <ac:chgData name="Liam Spence" userId="S::liamspence@gateshead.gov.uk::5fb5b2ca-048e-454e-8362-668826f9b685" providerId="AD" clId="Web-{45888C12-A6B4-C6AA-5076-F8ECE393B88B}" dt="2024-04-03T09:40:30.573" v="7"/>
          <ac:spMkLst>
            <pc:docMk/>
            <pc:sldMk cId="4211142360" sldId="496"/>
            <ac:spMk id="5" creationId="{20F26AB0-2721-D569-E0F2-4282F73A1F67}"/>
          </ac:spMkLst>
        </pc:spChg>
        <pc:spChg chg="add mod">
          <ac:chgData name="Liam Spence" userId="S::liamspence@gateshead.gov.uk::5fb5b2ca-048e-454e-8362-668826f9b685" providerId="AD" clId="Web-{45888C12-A6B4-C6AA-5076-F8ECE393B88B}" dt="2024-04-03T10:33:19.561" v="428" actId="1076"/>
          <ac:spMkLst>
            <pc:docMk/>
            <pc:sldMk cId="4211142360" sldId="496"/>
            <ac:spMk id="5" creationId="{70B97E9A-7E30-1B5B-7E12-01C98EC84E72}"/>
          </ac:spMkLst>
        </pc:spChg>
        <pc:spChg chg="add del mod">
          <ac:chgData name="Liam Spence" userId="S::liamspence@gateshead.gov.uk::5fb5b2ca-048e-454e-8362-668826f9b685" providerId="AD" clId="Web-{45888C12-A6B4-C6AA-5076-F8ECE393B88B}" dt="2024-04-03T09:40:33.479" v="8"/>
          <ac:spMkLst>
            <pc:docMk/>
            <pc:sldMk cId="4211142360" sldId="496"/>
            <ac:spMk id="8" creationId="{4733D706-06A7-A5A9-CBD2-3B91CC1104D9}"/>
          </ac:spMkLst>
        </pc:spChg>
        <pc:spChg chg="add mod">
          <ac:chgData name="Liam Spence" userId="S::liamspence@gateshead.gov.uk::5fb5b2ca-048e-454e-8362-668826f9b685" providerId="AD" clId="Web-{45888C12-A6B4-C6AA-5076-F8ECE393B88B}" dt="2024-04-03T09:55:54.551" v="410" actId="14100"/>
          <ac:spMkLst>
            <pc:docMk/>
            <pc:sldMk cId="4211142360" sldId="496"/>
            <ac:spMk id="10" creationId="{81310817-929C-AEF5-C1B0-CBCECDA59E7A}"/>
          </ac:spMkLst>
        </pc:spChg>
        <pc:spChg chg="mod">
          <ac:chgData name="Liam Spence" userId="S::liamspence@gateshead.gov.uk::5fb5b2ca-048e-454e-8362-668826f9b685" providerId="AD" clId="Web-{45888C12-A6B4-C6AA-5076-F8ECE393B88B}" dt="2024-04-03T09:54:09.875" v="349" actId="1076"/>
          <ac:spMkLst>
            <pc:docMk/>
            <pc:sldMk cId="4211142360" sldId="496"/>
            <ac:spMk id="14" creationId="{2E0993FB-318E-EE0C-29D2-08E94CDEB16E}"/>
          </ac:spMkLst>
        </pc:spChg>
        <pc:picChg chg="add del mod modCrop">
          <ac:chgData name="Liam Spence" userId="S::liamspence@gateshead.gov.uk::5fb5b2ca-048e-454e-8362-668826f9b685" providerId="AD" clId="Web-{45888C12-A6B4-C6AA-5076-F8ECE393B88B}" dt="2024-04-03T10:32:44.076" v="420"/>
          <ac:picMkLst>
            <pc:docMk/>
            <pc:sldMk cId="4211142360" sldId="496"/>
            <ac:picMk id="2" creationId="{A72E8926-DF89-FBFB-0A7E-558F29149975}"/>
          </ac:picMkLst>
        </pc:picChg>
        <pc:picChg chg="add mod">
          <ac:chgData name="Liam Spence" userId="S::liamspence@gateshead.gov.uk::5fb5b2ca-048e-454e-8362-668826f9b685" providerId="AD" clId="Web-{45888C12-A6B4-C6AA-5076-F8ECE393B88B}" dt="2024-04-03T10:32:56.701" v="423" actId="1076"/>
          <ac:picMkLst>
            <pc:docMk/>
            <pc:sldMk cId="4211142360" sldId="496"/>
            <ac:picMk id="3" creationId="{54729D1A-A64C-519E-7857-6AFDE2C0524A}"/>
          </ac:picMkLst>
        </pc:picChg>
      </pc:sldChg>
    </pc:docChg>
  </pc:docChgLst>
  <pc:docChgLst>
    <pc:chgData name="Nick Lamb" userId="S::nicklamb@gateshead.gov.uk::b9e7d61a-f13f-4968-bd9d-614000736bda" providerId="AD" clId="Web-{71308E72-DEC2-9D6D-F5AD-576456F98B3F}"/>
    <pc:docChg chg="addSld delSld modSld">
      <pc:chgData name="Nick Lamb" userId="S::nicklamb@gateshead.gov.uk::b9e7d61a-f13f-4968-bd9d-614000736bda" providerId="AD" clId="Web-{71308E72-DEC2-9D6D-F5AD-576456F98B3F}" dt="2024-04-03T11:25:49.137" v="688" actId="20577"/>
      <pc:docMkLst>
        <pc:docMk/>
      </pc:docMkLst>
      <pc:sldChg chg="modSp">
        <pc:chgData name="Nick Lamb" userId="S::nicklamb@gateshead.gov.uk::b9e7d61a-f13f-4968-bd9d-614000736bda" providerId="AD" clId="Web-{71308E72-DEC2-9D6D-F5AD-576456F98B3F}" dt="2024-04-03T11:18:13.387" v="438" actId="20577"/>
        <pc:sldMkLst>
          <pc:docMk/>
          <pc:sldMk cId="1165423076" sldId="497"/>
        </pc:sldMkLst>
        <pc:spChg chg="mod">
          <ac:chgData name="Nick Lamb" userId="S::nicklamb@gateshead.gov.uk::b9e7d61a-f13f-4968-bd9d-614000736bda" providerId="AD" clId="Web-{71308E72-DEC2-9D6D-F5AD-576456F98B3F}" dt="2024-04-03T11:17:57.949" v="424" actId="20577"/>
          <ac:spMkLst>
            <pc:docMk/>
            <pc:sldMk cId="1165423076" sldId="497"/>
            <ac:spMk id="5" creationId="{992A9929-6969-1201-BC64-6F443B78E615}"/>
          </ac:spMkLst>
        </pc:spChg>
        <pc:spChg chg="mod">
          <ac:chgData name="Nick Lamb" userId="S::nicklamb@gateshead.gov.uk::b9e7d61a-f13f-4968-bd9d-614000736bda" providerId="AD" clId="Web-{71308E72-DEC2-9D6D-F5AD-576456F98B3F}" dt="2024-04-03T11:18:13.387" v="438" actId="20577"/>
          <ac:spMkLst>
            <pc:docMk/>
            <pc:sldMk cId="1165423076" sldId="497"/>
            <ac:spMk id="14" creationId="{7F4D4C3E-39AA-90CF-5D79-6FA19A709379}"/>
          </ac:spMkLst>
        </pc:spChg>
      </pc:sldChg>
      <pc:sldChg chg="modSp add replId">
        <pc:chgData name="Nick Lamb" userId="S::nicklamb@gateshead.gov.uk::b9e7d61a-f13f-4968-bd9d-614000736bda" providerId="AD" clId="Web-{71308E72-DEC2-9D6D-F5AD-576456F98B3F}" dt="2024-04-03T11:25:49.137" v="688" actId="20577"/>
        <pc:sldMkLst>
          <pc:docMk/>
          <pc:sldMk cId="779567916" sldId="498"/>
        </pc:sldMkLst>
        <pc:spChg chg="mod">
          <ac:chgData name="Nick Lamb" userId="S::nicklamb@gateshead.gov.uk::b9e7d61a-f13f-4968-bd9d-614000736bda" providerId="AD" clId="Web-{71308E72-DEC2-9D6D-F5AD-576456F98B3F}" dt="2024-04-03T11:25:49.137" v="688" actId="20577"/>
          <ac:spMkLst>
            <pc:docMk/>
            <pc:sldMk cId="779567916" sldId="498"/>
            <ac:spMk id="5" creationId="{992A9929-6969-1201-BC64-6F443B78E615}"/>
          </ac:spMkLst>
        </pc:spChg>
      </pc:sldChg>
      <pc:sldChg chg="new del">
        <pc:chgData name="Nick Lamb" userId="S::nicklamb@gateshead.gov.uk::b9e7d61a-f13f-4968-bd9d-614000736bda" providerId="AD" clId="Web-{71308E72-DEC2-9D6D-F5AD-576456F98B3F}" dt="2024-04-03T11:18:23.091" v="440"/>
        <pc:sldMkLst>
          <pc:docMk/>
          <pc:sldMk cId="2862293365" sldId="498"/>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777607" y="0"/>
            <a:ext cx="2889938" cy="498056"/>
          </a:xfrm>
          <a:prstGeom prst="rect">
            <a:avLst/>
          </a:prstGeom>
        </p:spPr>
        <p:txBody>
          <a:bodyPr vert="horz" lIns="91440" tIns="45720" rIns="91440" bIns="45720" rtlCol="0"/>
          <a:lstStyle>
            <a:lvl1pPr algn="r">
              <a:defRPr sz="1200"/>
            </a:lvl1pPr>
          </a:lstStyle>
          <a:p>
            <a:fld id="{FA09BA9D-0BD4-1749-847F-F87D8611D87D}" type="datetimeFigureOut">
              <a:rPr lang="en-US" smtClean="0"/>
              <a:t>4/3/2024</a:t>
            </a:fld>
            <a:endParaRPr lang="en-US"/>
          </a:p>
        </p:txBody>
      </p:sp>
      <p:sp>
        <p:nvSpPr>
          <p:cNvPr id="4" name="Slide Image Placeholder 3"/>
          <p:cNvSpPr>
            <a:spLocks noGrp="1" noRot="1" noChangeAspect="1"/>
          </p:cNvSpPr>
          <p:nvPr>
            <p:ph type="sldImg" idx="2"/>
          </p:nvPr>
        </p:nvSpPr>
        <p:spPr>
          <a:xfrm>
            <a:off x="357188" y="1241425"/>
            <a:ext cx="5954712"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66909" y="4777194"/>
            <a:ext cx="5335270" cy="3908614"/>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9428584"/>
            <a:ext cx="2889938" cy="49805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777607" y="9428584"/>
            <a:ext cx="2889938" cy="498055"/>
          </a:xfrm>
          <a:prstGeom prst="rect">
            <a:avLst/>
          </a:prstGeom>
        </p:spPr>
        <p:txBody>
          <a:bodyPr vert="horz" lIns="91440" tIns="45720" rIns="91440" bIns="45720" rtlCol="0" anchor="b"/>
          <a:lstStyle>
            <a:lvl1pPr algn="r">
              <a:defRPr sz="1200"/>
            </a:lvl1pPr>
          </a:lstStyle>
          <a:p>
            <a:fld id="{4DD33E2A-BD3B-F743-A8AB-B483CECD30CF}" type="slidenum">
              <a:rPr lang="en-US" smtClean="0"/>
              <a:t>‹#›</a:t>
            </a:fld>
            <a:endParaRPr lang="en-US"/>
          </a:p>
        </p:txBody>
      </p:sp>
    </p:spTree>
    <p:extLst>
      <p:ext uri="{BB962C8B-B14F-4D97-AF65-F5344CB8AC3E}">
        <p14:creationId xmlns:p14="http://schemas.microsoft.com/office/powerpoint/2010/main" val="42430400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GS</a:t>
            </a:r>
            <a:endParaRPr lang="en-US"/>
          </a:p>
        </p:txBody>
      </p:sp>
      <p:sp>
        <p:nvSpPr>
          <p:cNvPr id="4" name="Slide Number Placeholder 3"/>
          <p:cNvSpPr>
            <a:spLocks noGrp="1"/>
          </p:cNvSpPr>
          <p:nvPr>
            <p:ph type="sldNum" sz="quarter" idx="5"/>
          </p:nvPr>
        </p:nvSpPr>
        <p:spPr/>
        <p:txBody>
          <a:bodyPr/>
          <a:lstStyle/>
          <a:p>
            <a:fld id="{4DD33E2A-BD3B-F743-A8AB-B483CECD30CF}" type="slidenum">
              <a:rPr lang="en-US" smtClean="0"/>
              <a:t>2</a:t>
            </a:fld>
            <a:endParaRPr lang="en-US"/>
          </a:p>
        </p:txBody>
      </p:sp>
    </p:spTree>
    <p:extLst>
      <p:ext uri="{BB962C8B-B14F-4D97-AF65-F5344CB8AC3E}">
        <p14:creationId xmlns:p14="http://schemas.microsoft.com/office/powerpoint/2010/main" val="12749477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GS</a:t>
            </a:r>
            <a:endParaRPr lang="en-US"/>
          </a:p>
        </p:txBody>
      </p:sp>
      <p:sp>
        <p:nvSpPr>
          <p:cNvPr id="4" name="Slide Number Placeholder 3"/>
          <p:cNvSpPr>
            <a:spLocks noGrp="1"/>
          </p:cNvSpPr>
          <p:nvPr>
            <p:ph type="sldNum" sz="quarter" idx="5"/>
          </p:nvPr>
        </p:nvSpPr>
        <p:spPr/>
        <p:txBody>
          <a:bodyPr/>
          <a:lstStyle/>
          <a:p>
            <a:fld id="{4DD33E2A-BD3B-F743-A8AB-B483CECD30CF}" type="slidenum">
              <a:rPr lang="en-US" smtClean="0"/>
              <a:t>11</a:t>
            </a:fld>
            <a:endParaRPr lang="en-US"/>
          </a:p>
        </p:txBody>
      </p:sp>
    </p:spTree>
    <p:extLst>
      <p:ext uri="{BB962C8B-B14F-4D97-AF65-F5344CB8AC3E}">
        <p14:creationId xmlns:p14="http://schemas.microsoft.com/office/powerpoint/2010/main" val="20552784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GS</a:t>
            </a:r>
            <a:endParaRPr lang="en-US"/>
          </a:p>
        </p:txBody>
      </p:sp>
      <p:sp>
        <p:nvSpPr>
          <p:cNvPr id="4" name="Slide Number Placeholder 3"/>
          <p:cNvSpPr>
            <a:spLocks noGrp="1"/>
          </p:cNvSpPr>
          <p:nvPr>
            <p:ph type="sldNum" sz="quarter" idx="5"/>
          </p:nvPr>
        </p:nvSpPr>
        <p:spPr/>
        <p:txBody>
          <a:bodyPr/>
          <a:lstStyle/>
          <a:p>
            <a:fld id="{4DD33E2A-BD3B-F743-A8AB-B483CECD30CF}" type="slidenum">
              <a:rPr lang="en-US" smtClean="0"/>
              <a:t>12</a:t>
            </a:fld>
            <a:endParaRPr lang="en-US"/>
          </a:p>
        </p:txBody>
      </p:sp>
    </p:spTree>
    <p:extLst>
      <p:ext uri="{BB962C8B-B14F-4D97-AF65-F5344CB8AC3E}">
        <p14:creationId xmlns:p14="http://schemas.microsoft.com/office/powerpoint/2010/main" val="28989075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GS</a:t>
            </a:r>
            <a:endParaRPr lang="en-US"/>
          </a:p>
        </p:txBody>
      </p:sp>
      <p:sp>
        <p:nvSpPr>
          <p:cNvPr id="4" name="Slide Number Placeholder 3"/>
          <p:cNvSpPr>
            <a:spLocks noGrp="1"/>
          </p:cNvSpPr>
          <p:nvPr>
            <p:ph type="sldNum" sz="quarter" idx="5"/>
          </p:nvPr>
        </p:nvSpPr>
        <p:spPr/>
        <p:txBody>
          <a:bodyPr/>
          <a:lstStyle/>
          <a:p>
            <a:fld id="{4DD33E2A-BD3B-F743-A8AB-B483CECD30CF}" type="slidenum">
              <a:rPr lang="en-US" smtClean="0"/>
              <a:t>13</a:t>
            </a:fld>
            <a:endParaRPr lang="en-US"/>
          </a:p>
        </p:txBody>
      </p:sp>
    </p:spTree>
    <p:extLst>
      <p:ext uri="{BB962C8B-B14F-4D97-AF65-F5344CB8AC3E}">
        <p14:creationId xmlns:p14="http://schemas.microsoft.com/office/powerpoint/2010/main" val="21575270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GS</a:t>
            </a:r>
            <a:endParaRPr lang="en-US"/>
          </a:p>
        </p:txBody>
      </p:sp>
      <p:sp>
        <p:nvSpPr>
          <p:cNvPr id="4" name="Slide Number Placeholder 3"/>
          <p:cNvSpPr>
            <a:spLocks noGrp="1"/>
          </p:cNvSpPr>
          <p:nvPr>
            <p:ph type="sldNum" sz="quarter" idx="5"/>
          </p:nvPr>
        </p:nvSpPr>
        <p:spPr/>
        <p:txBody>
          <a:bodyPr/>
          <a:lstStyle/>
          <a:p>
            <a:fld id="{4DD33E2A-BD3B-F743-A8AB-B483CECD30CF}" type="slidenum">
              <a:rPr lang="en-US" smtClean="0"/>
              <a:t>14</a:t>
            </a:fld>
            <a:endParaRPr lang="en-US"/>
          </a:p>
        </p:txBody>
      </p:sp>
    </p:spTree>
    <p:extLst>
      <p:ext uri="{BB962C8B-B14F-4D97-AF65-F5344CB8AC3E}">
        <p14:creationId xmlns:p14="http://schemas.microsoft.com/office/powerpoint/2010/main" val="15141383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GS</a:t>
            </a:r>
            <a:endParaRPr lang="en-US"/>
          </a:p>
        </p:txBody>
      </p:sp>
      <p:sp>
        <p:nvSpPr>
          <p:cNvPr id="4" name="Slide Number Placeholder 3"/>
          <p:cNvSpPr>
            <a:spLocks noGrp="1"/>
          </p:cNvSpPr>
          <p:nvPr>
            <p:ph type="sldNum" sz="quarter" idx="5"/>
          </p:nvPr>
        </p:nvSpPr>
        <p:spPr/>
        <p:txBody>
          <a:bodyPr/>
          <a:lstStyle/>
          <a:p>
            <a:fld id="{4DD33E2A-BD3B-F743-A8AB-B483CECD30CF}" type="slidenum">
              <a:rPr lang="en-US" smtClean="0"/>
              <a:t>15</a:t>
            </a:fld>
            <a:endParaRPr lang="en-US"/>
          </a:p>
        </p:txBody>
      </p:sp>
    </p:spTree>
    <p:extLst>
      <p:ext uri="{BB962C8B-B14F-4D97-AF65-F5344CB8AC3E}">
        <p14:creationId xmlns:p14="http://schemas.microsoft.com/office/powerpoint/2010/main" val="1451499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GS</a:t>
            </a:r>
            <a:endParaRPr lang="en-US"/>
          </a:p>
        </p:txBody>
      </p:sp>
      <p:sp>
        <p:nvSpPr>
          <p:cNvPr id="4" name="Slide Number Placeholder 3"/>
          <p:cNvSpPr>
            <a:spLocks noGrp="1"/>
          </p:cNvSpPr>
          <p:nvPr>
            <p:ph type="sldNum" sz="quarter" idx="5"/>
          </p:nvPr>
        </p:nvSpPr>
        <p:spPr/>
        <p:txBody>
          <a:bodyPr/>
          <a:lstStyle/>
          <a:p>
            <a:fld id="{4DD33E2A-BD3B-F743-A8AB-B483CECD30CF}" type="slidenum">
              <a:rPr lang="en-US" smtClean="0"/>
              <a:t>16</a:t>
            </a:fld>
            <a:endParaRPr lang="en-US"/>
          </a:p>
        </p:txBody>
      </p:sp>
    </p:spTree>
    <p:extLst>
      <p:ext uri="{BB962C8B-B14F-4D97-AF65-F5344CB8AC3E}">
        <p14:creationId xmlns:p14="http://schemas.microsoft.com/office/powerpoint/2010/main" val="42474634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GS</a:t>
            </a:r>
            <a:endParaRPr lang="en-US"/>
          </a:p>
        </p:txBody>
      </p:sp>
      <p:sp>
        <p:nvSpPr>
          <p:cNvPr id="4" name="Slide Number Placeholder 3"/>
          <p:cNvSpPr>
            <a:spLocks noGrp="1"/>
          </p:cNvSpPr>
          <p:nvPr>
            <p:ph type="sldNum" sz="quarter" idx="5"/>
          </p:nvPr>
        </p:nvSpPr>
        <p:spPr/>
        <p:txBody>
          <a:bodyPr/>
          <a:lstStyle/>
          <a:p>
            <a:fld id="{4DD33E2A-BD3B-F743-A8AB-B483CECD30CF}" type="slidenum">
              <a:rPr lang="en-US" smtClean="0"/>
              <a:t>17</a:t>
            </a:fld>
            <a:endParaRPr lang="en-US"/>
          </a:p>
        </p:txBody>
      </p:sp>
    </p:spTree>
    <p:extLst>
      <p:ext uri="{BB962C8B-B14F-4D97-AF65-F5344CB8AC3E}">
        <p14:creationId xmlns:p14="http://schemas.microsoft.com/office/powerpoint/2010/main" val="39986216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GS</a:t>
            </a:r>
            <a:endParaRPr lang="en-US"/>
          </a:p>
        </p:txBody>
      </p:sp>
      <p:sp>
        <p:nvSpPr>
          <p:cNvPr id="4" name="Slide Number Placeholder 3"/>
          <p:cNvSpPr>
            <a:spLocks noGrp="1"/>
          </p:cNvSpPr>
          <p:nvPr>
            <p:ph type="sldNum" sz="quarter" idx="5"/>
          </p:nvPr>
        </p:nvSpPr>
        <p:spPr/>
        <p:txBody>
          <a:bodyPr/>
          <a:lstStyle/>
          <a:p>
            <a:fld id="{4DD33E2A-BD3B-F743-A8AB-B483CECD30CF}" type="slidenum">
              <a:rPr lang="en-US" smtClean="0"/>
              <a:t>18</a:t>
            </a:fld>
            <a:endParaRPr lang="en-US"/>
          </a:p>
        </p:txBody>
      </p:sp>
    </p:spTree>
    <p:extLst>
      <p:ext uri="{BB962C8B-B14F-4D97-AF65-F5344CB8AC3E}">
        <p14:creationId xmlns:p14="http://schemas.microsoft.com/office/powerpoint/2010/main" val="33452709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GS</a:t>
            </a:r>
            <a:endParaRPr lang="en-US"/>
          </a:p>
        </p:txBody>
      </p:sp>
      <p:sp>
        <p:nvSpPr>
          <p:cNvPr id="4" name="Slide Number Placeholder 3"/>
          <p:cNvSpPr>
            <a:spLocks noGrp="1"/>
          </p:cNvSpPr>
          <p:nvPr>
            <p:ph type="sldNum" sz="quarter" idx="5"/>
          </p:nvPr>
        </p:nvSpPr>
        <p:spPr/>
        <p:txBody>
          <a:bodyPr/>
          <a:lstStyle/>
          <a:p>
            <a:fld id="{4DD33E2A-BD3B-F743-A8AB-B483CECD30CF}" type="slidenum">
              <a:rPr lang="en-US" smtClean="0"/>
              <a:t>19</a:t>
            </a:fld>
            <a:endParaRPr lang="en-US"/>
          </a:p>
        </p:txBody>
      </p:sp>
    </p:spTree>
    <p:extLst>
      <p:ext uri="{BB962C8B-B14F-4D97-AF65-F5344CB8AC3E}">
        <p14:creationId xmlns:p14="http://schemas.microsoft.com/office/powerpoint/2010/main" val="31587141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AB7375-5F4F-D692-FD70-F1BF94970A3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736E4BB-EB5B-7939-2434-723ABD56EAA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AAB180A-0640-9C87-A7C0-DD80881F37BD}"/>
              </a:ext>
            </a:extLst>
          </p:cNvPr>
          <p:cNvSpPr>
            <a:spLocks noGrp="1"/>
          </p:cNvSpPr>
          <p:nvPr>
            <p:ph type="body" idx="1"/>
          </p:nvPr>
        </p:nvSpPr>
        <p:spPr/>
        <p:txBody>
          <a:bodyPr/>
          <a:lstStyle/>
          <a:p>
            <a:r>
              <a:rPr lang="en-US">
                <a:cs typeface="Calibri"/>
              </a:rPr>
              <a:t>GS</a:t>
            </a:r>
            <a:endParaRPr lang="en-US"/>
          </a:p>
        </p:txBody>
      </p:sp>
      <p:sp>
        <p:nvSpPr>
          <p:cNvPr id="4" name="Slide Number Placeholder 3">
            <a:extLst>
              <a:ext uri="{FF2B5EF4-FFF2-40B4-BE49-F238E27FC236}">
                <a16:creationId xmlns:a16="http://schemas.microsoft.com/office/drawing/2014/main" id="{11BF9AF2-2F7B-26D1-B8DA-9314FA3D72C0}"/>
              </a:ext>
            </a:extLst>
          </p:cNvPr>
          <p:cNvSpPr>
            <a:spLocks noGrp="1"/>
          </p:cNvSpPr>
          <p:nvPr>
            <p:ph type="sldNum" sz="quarter" idx="5"/>
          </p:nvPr>
        </p:nvSpPr>
        <p:spPr/>
        <p:txBody>
          <a:bodyPr/>
          <a:lstStyle/>
          <a:p>
            <a:fld id="{4DD33E2A-BD3B-F743-A8AB-B483CECD30CF}" type="slidenum">
              <a:rPr lang="en-US" smtClean="0"/>
              <a:t>20</a:t>
            </a:fld>
            <a:endParaRPr lang="en-US"/>
          </a:p>
        </p:txBody>
      </p:sp>
    </p:spTree>
    <p:extLst>
      <p:ext uri="{BB962C8B-B14F-4D97-AF65-F5344CB8AC3E}">
        <p14:creationId xmlns:p14="http://schemas.microsoft.com/office/powerpoint/2010/main" val="16778167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205CC5-187C-E4FB-A2B1-A8B868C93E2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916699A-8AB0-A636-6339-21F9E3FDE41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2E8B5E7-1EBF-6E72-6D86-4D8798BDFE3F}"/>
              </a:ext>
            </a:extLst>
          </p:cNvPr>
          <p:cNvSpPr>
            <a:spLocks noGrp="1"/>
          </p:cNvSpPr>
          <p:nvPr>
            <p:ph type="body" idx="1"/>
          </p:nvPr>
        </p:nvSpPr>
        <p:spPr/>
        <p:txBody>
          <a:bodyPr/>
          <a:lstStyle/>
          <a:p>
            <a:r>
              <a:rPr lang="en-US">
                <a:cs typeface="Calibri"/>
              </a:rPr>
              <a:t>GS</a:t>
            </a:r>
            <a:endParaRPr lang="en-US"/>
          </a:p>
        </p:txBody>
      </p:sp>
      <p:sp>
        <p:nvSpPr>
          <p:cNvPr id="4" name="Slide Number Placeholder 3">
            <a:extLst>
              <a:ext uri="{FF2B5EF4-FFF2-40B4-BE49-F238E27FC236}">
                <a16:creationId xmlns:a16="http://schemas.microsoft.com/office/drawing/2014/main" id="{08E646E3-5B79-B02A-067A-FF744FD95AD9}"/>
              </a:ext>
            </a:extLst>
          </p:cNvPr>
          <p:cNvSpPr>
            <a:spLocks noGrp="1"/>
          </p:cNvSpPr>
          <p:nvPr>
            <p:ph type="sldNum" sz="quarter" idx="5"/>
          </p:nvPr>
        </p:nvSpPr>
        <p:spPr/>
        <p:txBody>
          <a:bodyPr/>
          <a:lstStyle/>
          <a:p>
            <a:fld id="{4DD33E2A-BD3B-F743-A8AB-B483CECD30CF}" type="slidenum">
              <a:rPr lang="en-US" smtClean="0"/>
              <a:t>3</a:t>
            </a:fld>
            <a:endParaRPr lang="en-US"/>
          </a:p>
        </p:txBody>
      </p:sp>
    </p:spTree>
    <p:extLst>
      <p:ext uri="{BB962C8B-B14F-4D97-AF65-F5344CB8AC3E}">
        <p14:creationId xmlns:p14="http://schemas.microsoft.com/office/powerpoint/2010/main" val="36992008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AB7375-5F4F-D692-FD70-F1BF94970A3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736E4BB-EB5B-7939-2434-723ABD56EAA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AAB180A-0640-9C87-A7C0-DD80881F37BD}"/>
              </a:ext>
            </a:extLst>
          </p:cNvPr>
          <p:cNvSpPr>
            <a:spLocks noGrp="1"/>
          </p:cNvSpPr>
          <p:nvPr>
            <p:ph type="body" idx="1"/>
          </p:nvPr>
        </p:nvSpPr>
        <p:spPr/>
        <p:txBody>
          <a:bodyPr/>
          <a:lstStyle/>
          <a:p>
            <a:r>
              <a:rPr lang="en-US">
                <a:cs typeface="Calibri"/>
              </a:rPr>
              <a:t>GS</a:t>
            </a:r>
            <a:endParaRPr lang="en-US"/>
          </a:p>
        </p:txBody>
      </p:sp>
      <p:sp>
        <p:nvSpPr>
          <p:cNvPr id="4" name="Slide Number Placeholder 3">
            <a:extLst>
              <a:ext uri="{FF2B5EF4-FFF2-40B4-BE49-F238E27FC236}">
                <a16:creationId xmlns:a16="http://schemas.microsoft.com/office/drawing/2014/main" id="{11BF9AF2-2F7B-26D1-B8DA-9314FA3D72C0}"/>
              </a:ext>
            </a:extLst>
          </p:cNvPr>
          <p:cNvSpPr>
            <a:spLocks noGrp="1"/>
          </p:cNvSpPr>
          <p:nvPr>
            <p:ph type="sldNum" sz="quarter" idx="5"/>
          </p:nvPr>
        </p:nvSpPr>
        <p:spPr/>
        <p:txBody>
          <a:bodyPr/>
          <a:lstStyle/>
          <a:p>
            <a:fld id="{4DD33E2A-BD3B-F743-A8AB-B483CECD30CF}" type="slidenum">
              <a:rPr lang="en-US" smtClean="0"/>
              <a:t>21</a:t>
            </a:fld>
            <a:endParaRPr lang="en-US"/>
          </a:p>
        </p:txBody>
      </p:sp>
    </p:spTree>
    <p:extLst>
      <p:ext uri="{BB962C8B-B14F-4D97-AF65-F5344CB8AC3E}">
        <p14:creationId xmlns:p14="http://schemas.microsoft.com/office/powerpoint/2010/main" val="6336572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AB7375-5F4F-D692-FD70-F1BF94970A3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736E4BB-EB5B-7939-2434-723ABD56EAA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AAB180A-0640-9C87-A7C0-DD80881F37BD}"/>
              </a:ext>
            </a:extLst>
          </p:cNvPr>
          <p:cNvSpPr>
            <a:spLocks noGrp="1"/>
          </p:cNvSpPr>
          <p:nvPr>
            <p:ph type="body" idx="1"/>
          </p:nvPr>
        </p:nvSpPr>
        <p:spPr/>
        <p:txBody>
          <a:bodyPr/>
          <a:lstStyle/>
          <a:p>
            <a:r>
              <a:rPr lang="en-US">
                <a:cs typeface="Calibri"/>
              </a:rPr>
              <a:t>GS</a:t>
            </a:r>
            <a:endParaRPr lang="en-US"/>
          </a:p>
        </p:txBody>
      </p:sp>
      <p:sp>
        <p:nvSpPr>
          <p:cNvPr id="4" name="Slide Number Placeholder 3">
            <a:extLst>
              <a:ext uri="{FF2B5EF4-FFF2-40B4-BE49-F238E27FC236}">
                <a16:creationId xmlns:a16="http://schemas.microsoft.com/office/drawing/2014/main" id="{11BF9AF2-2F7B-26D1-B8DA-9314FA3D72C0}"/>
              </a:ext>
            </a:extLst>
          </p:cNvPr>
          <p:cNvSpPr>
            <a:spLocks noGrp="1"/>
          </p:cNvSpPr>
          <p:nvPr>
            <p:ph type="sldNum" sz="quarter" idx="5"/>
          </p:nvPr>
        </p:nvSpPr>
        <p:spPr/>
        <p:txBody>
          <a:bodyPr/>
          <a:lstStyle/>
          <a:p>
            <a:fld id="{4DD33E2A-BD3B-F743-A8AB-B483CECD30CF}" type="slidenum">
              <a:rPr lang="en-US" smtClean="0"/>
              <a:t>22</a:t>
            </a:fld>
            <a:endParaRPr lang="en-US"/>
          </a:p>
        </p:txBody>
      </p:sp>
    </p:spTree>
    <p:extLst>
      <p:ext uri="{BB962C8B-B14F-4D97-AF65-F5344CB8AC3E}">
        <p14:creationId xmlns:p14="http://schemas.microsoft.com/office/powerpoint/2010/main" val="31473966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4478A9-3455-BA1F-F42F-9ADCCC0536E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094421E-646F-AF20-2AFA-E26FAD588C1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6ED2B25-591A-7983-0648-10F487D62711}"/>
              </a:ext>
            </a:extLst>
          </p:cNvPr>
          <p:cNvSpPr>
            <a:spLocks noGrp="1"/>
          </p:cNvSpPr>
          <p:nvPr>
            <p:ph type="body" idx="1"/>
          </p:nvPr>
        </p:nvSpPr>
        <p:spPr/>
        <p:txBody>
          <a:bodyPr/>
          <a:lstStyle/>
          <a:p>
            <a:r>
              <a:rPr lang="en-US">
                <a:cs typeface="Calibri"/>
              </a:rPr>
              <a:t>GS</a:t>
            </a:r>
            <a:endParaRPr lang="en-US"/>
          </a:p>
        </p:txBody>
      </p:sp>
      <p:sp>
        <p:nvSpPr>
          <p:cNvPr id="4" name="Slide Number Placeholder 3">
            <a:extLst>
              <a:ext uri="{FF2B5EF4-FFF2-40B4-BE49-F238E27FC236}">
                <a16:creationId xmlns:a16="http://schemas.microsoft.com/office/drawing/2014/main" id="{47786B58-B2A9-3260-E45C-D465AA4992A4}"/>
              </a:ext>
            </a:extLst>
          </p:cNvPr>
          <p:cNvSpPr>
            <a:spLocks noGrp="1"/>
          </p:cNvSpPr>
          <p:nvPr>
            <p:ph type="sldNum" sz="quarter" idx="5"/>
          </p:nvPr>
        </p:nvSpPr>
        <p:spPr/>
        <p:txBody>
          <a:bodyPr/>
          <a:lstStyle/>
          <a:p>
            <a:fld id="{4DD33E2A-BD3B-F743-A8AB-B483CECD30CF}" type="slidenum">
              <a:rPr lang="en-US" smtClean="0"/>
              <a:t>23</a:t>
            </a:fld>
            <a:endParaRPr lang="en-US"/>
          </a:p>
        </p:txBody>
      </p:sp>
    </p:spTree>
    <p:extLst>
      <p:ext uri="{BB962C8B-B14F-4D97-AF65-F5344CB8AC3E}">
        <p14:creationId xmlns:p14="http://schemas.microsoft.com/office/powerpoint/2010/main" val="15141220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4478A9-3455-BA1F-F42F-9ADCCC0536E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094421E-646F-AF20-2AFA-E26FAD588C1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6ED2B25-591A-7983-0648-10F487D62711}"/>
              </a:ext>
            </a:extLst>
          </p:cNvPr>
          <p:cNvSpPr>
            <a:spLocks noGrp="1"/>
          </p:cNvSpPr>
          <p:nvPr>
            <p:ph type="body" idx="1"/>
          </p:nvPr>
        </p:nvSpPr>
        <p:spPr/>
        <p:txBody>
          <a:bodyPr/>
          <a:lstStyle/>
          <a:p>
            <a:r>
              <a:rPr lang="en-US">
                <a:cs typeface="Calibri"/>
              </a:rPr>
              <a:t>GS</a:t>
            </a:r>
            <a:endParaRPr lang="en-US"/>
          </a:p>
        </p:txBody>
      </p:sp>
      <p:sp>
        <p:nvSpPr>
          <p:cNvPr id="4" name="Slide Number Placeholder 3">
            <a:extLst>
              <a:ext uri="{FF2B5EF4-FFF2-40B4-BE49-F238E27FC236}">
                <a16:creationId xmlns:a16="http://schemas.microsoft.com/office/drawing/2014/main" id="{47786B58-B2A9-3260-E45C-D465AA4992A4}"/>
              </a:ext>
            </a:extLst>
          </p:cNvPr>
          <p:cNvSpPr>
            <a:spLocks noGrp="1"/>
          </p:cNvSpPr>
          <p:nvPr>
            <p:ph type="sldNum" sz="quarter" idx="5"/>
          </p:nvPr>
        </p:nvSpPr>
        <p:spPr/>
        <p:txBody>
          <a:bodyPr/>
          <a:lstStyle/>
          <a:p>
            <a:fld id="{4DD33E2A-BD3B-F743-A8AB-B483CECD30CF}" type="slidenum">
              <a:rPr lang="en-US" smtClean="0"/>
              <a:t>24</a:t>
            </a:fld>
            <a:endParaRPr lang="en-US"/>
          </a:p>
        </p:txBody>
      </p:sp>
    </p:spTree>
    <p:extLst>
      <p:ext uri="{BB962C8B-B14F-4D97-AF65-F5344CB8AC3E}">
        <p14:creationId xmlns:p14="http://schemas.microsoft.com/office/powerpoint/2010/main" val="999534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4478A9-3455-BA1F-F42F-9ADCCC0536E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094421E-646F-AF20-2AFA-E26FAD588C1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6ED2B25-591A-7983-0648-10F487D62711}"/>
              </a:ext>
            </a:extLst>
          </p:cNvPr>
          <p:cNvSpPr>
            <a:spLocks noGrp="1"/>
          </p:cNvSpPr>
          <p:nvPr>
            <p:ph type="body" idx="1"/>
          </p:nvPr>
        </p:nvSpPr>
        <p:spPr/>
        <p:txBody>
          <a:bodyPr/>
          <a:lstStyle/>
          <a:p>
            <a:r>
              <a:rPr lang="en-US">
                <a:cs typeface="Calibri"/>
              </a:rPr>
              <a:t>GS</a:t>
            </a:r>
            <a:endParaRPr lang="en-US"/>
          </a:p>
        </p:txBody>
      </p:sp>
      <p:sp>
        <p:nvSpPr>
          <p:cNvPr id="4" name="Slide Number Placeholder 3">
            <a:extLst>
              <a:ext uri="{FF2B5EF4-FFF2-40B4-BE49-F238E27FC236}">
                <a16:creationId xmlns:a16="http://schemas.microsoft.com/office/drawing/2014/main" id="{47786B58-B2A9-3260-E45C-D465AA4992A4}"/>
              </a:ext>
            </a:extLst>
          </p:cNvPr>
          <p:cNvSpPr>
            <a:spLocks noGrp="1"/>
          </p:cNvSpPr>
          <p:nvPr>
            <p:ph type="sldNum" sz="quarter" idx="5"/>
          </p:nvPr>
        </p:nvSpPr>
        <p:spPr/>
        <p:txBody>
          <a:bodyPr/>
          <a:lstStyle/>
          <a:p>
            <a:fld id="{4DD33E2A-BD3B-F743-A8AB-B483CECD30CF}" type="slidenum">
              <a:rPr lang="en-US" smtClean="0"/>
              <a:t>25</a:t>
            </a:fld>
            <a:endParaRPr lang="en-US"/>
          </a:p>
        </p:txBody>
      </p:sp>
    </p:spTree>
    <p:extLst>
      <p:ext uri="{BB962C8B-B14F-4D97-AF65-F5344CB8AC3E}">
        <p14:creationId xmlns:p14="http://schemas.microsoft.com/office/powerpoint/2010/main" val="14699619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4478A9-3455-BA1F-F42F-9ADCCC0536E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094421E-646F-AF20-2AFA-E26FAD588C1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6ED2B25-591A-7983-0648-10F487D62711}"/>
              </a:ext>
            </a:extLst>
          </p:cNvPr>
          <p:cNvSpPr>
            <a:spLocks noGrp="1"/>
          </p:cNvSpPr>
          <p:nvPr>
            <p:ph type="body" idx="1"/>
          </p:nvPr>
        </p:nvSpPr>
        <p:spPr/>
        <p:txBody>
          <a:bodyPr/>
          <a:lstStyle/>
          <a:p>
            <a:r>
              <a:rPr lang="en-US">
                <a:cs typeface="Calibri"/>
              </a:rPr>
              <a:t>GS</a:t>
            </a:r>
            <a:endParaRPr lang="en-US"/>
          </a:p>
        </p:txBody>
      </p:sp>
      <p:sp>
        <p:nvSpPr>
          <p:cNvPr id="4" name="Slide Number Placeholder 3">
            <a:extLst>
              <a:ext uri="{FF2B5EF4-FFF2-40B4-BE49-F238E27FC236}">
                <a16:creationId xmlns:a16="http://schemas.microsoft.com/office/drawing/2014/main" id="{47786B58-B2A9-3260-E45C-D465AA4992A4}"/>
              </a:ext>
            </a:extLst>
          </p:cNvPr>
          <p:cNvSpPr>
            <a:spLocks noGrp="1"/>
          </p:cNvSpPr>
          <p:nvPr>
            <p:ph type="sldNum" sz="quarter" idx="5"/>
          </p:nvPr>
        </p:nvSpPr>
        <p:spPr/>
        <p:txBody>
          <a:bodyPr/>
          <a:lstStyle/>
          <a:p>
            <a:fld id="{4DD33E2A-BD3B-F743-A8AB-B483CECD30CF}" type="slidenum">
              <a:rPr lang="en-US" smtClean="0"/>
              <a:t>26</a:t>
            </a:fld>
            <a:endParaRPr lang="en-US"/>
          </a:p>
        </p:txBody>
      </p:sp>
    </p:spTree>
    <p:extLst>
      <p:ext uri="{BB962C8B-B14F-4D97-AF65-F5344CB8AC3E}">
        <p14:creationId xmlns:p14="http://schemas.microsoft.com/office/powerpoint/2010/main" val="363275517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GW</a:t>
            </a:r>
            <a:endParaRPr lang="en-US"/>
          </a:p>
        </p:txBody>
      </p:sp>
      <p:sp>
        <p:nvSpPr>
          <p:cNvPr id="4" name="Slide Number Placeholder 3"/>
          <p:cNvSpPr>
            <a:spLocks noGrp="1"/>
          </p:cNvSpPr>
          <p:nvPr>
            <p:ph type="sldNum" sz="quarter" idx="5"/>
          </p:nvPr>
        </p:nvSpPr>
        <p:spPr/>
        <p:txBody>
          <a:bodyPr/>
          <a:lstStyle/>
          <a:p>
            <a:fld id="{4DD33E2A-BD3B-F743-A8AB-B483CECD30CF}" type="slidenum">
              <a:rPr lang="en-US" smtClean="0"/>
              <a:t>27</a:t>
            </a:fld>
            <a:endParaRPr lang="en-US"/>
          </a:p>
        </p:txBody>
      </p:sp>
    </p:spTree>
    <p:extLst>
      <p:ext uri="{BB962C8B-B14F-4D97-AF65-F5344CB8AC3E}">
        <p14:creationId xmlns:p14="http://schemas.microsoft.com/office/powerpoint/2010/main" val="9072881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205CC5-187C-E4FB-A2B1-A8B868C93E2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916699A-8AB0-A636-6339-21F9E3FDE41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2E8B5E7-1EBF-6E72-6D86-4D8798BDFE3F}"/>
              </a:ext>
            </a:extLst>
          </p:cNvPr>
          <p:cNvSpPr>
            <a:spLocks noGrp="1"/>
          </p:cNvSpPr>
          <p:nvPr>
            <p:ph type="body" idx="1"/>
          </p:nvPr>
        </p:nvSpPr>
        <p:spPr/>
        <p:txBody>
          <a:bodyPr/>
          <a:lstStyle/>
          <a:p>
            <a:r>
              <a:rPr lang="en-US">
                <a:cs typeface="Calibri"/>
              </a:rPr>
              <a:t>GS</a:t>
            </a:r>
            <a:endParaRPr lang="en-US"/>
          </a:p>
        </p:txBody>
      </p:sp>
      <p:sp>
        <p:nvSpPr>
          <p:cNvPr id="4" name="Slide Number Placeholder 3">
            <a:extLst>
              <a:ext uri="{FF2B5EF4-FFF2-40B4-BE49-F238E27FC236}">
                <a16:creationId xmlns:a16="http://schemas.microsoft.com/office/drawing/2014/main" id="{08E646E3-5B79-B02A-067A-FF744FD95AD9}"/>
              </a:ext>
            </a:extLst>
          </p:cNvPr>
          <p:cNvSpPr>
            <a:spLocks noGrp="1"/>
          </p:cNvSpPr>
          <p:nvPr>
            <p:ph type="sldNum" sz="quarter" idx="5"/>
          </p:nvPr>
        </p:nvSpPr>
        <p:spPr/>
        <p:txBody>
          <a:bodyPr/>
          <a:lstStyle/>
          <a:p>
            <a:fld id="{4DD33E2A-BD3B-F743-A8AB-B483CECD30CF}" type="slidenum">
              <a:rPr lang="en-US" smtClean="0"/>
              <a:t>4</a:t>
            </a:fld>
            <a:endParaRPr lang="en-US"/>
          </a:p>
        </p:txBody>
      </p:sp>
    </p:spTree>
    <p:extLst>
      <p:ext uri="{BB962C8B-B14F-4D97-AF65-F5344CB8AC3E}">
        <p14:creationId xmlns:p14="http://schemas.microsoft.com/office/powerpoint/2010/main" val="21764274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205CC5-187C-E4FB-A2B1-A8B868C93E2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916699A-8AB0-A636-6339-21F9E3FDE41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2E8B5E7-1EBF-6E72-6D86-4D8798BDFE3F}"/>
              </a:ext>
            </a:extLst>
          </p:cNvPr>
          <p:cNvSpPr>
            <a:spLocks noGrp="1"/>
          </p:cNvSpPr>
          <p:nvPr>
            <p:ph type="body" idx="1"/>
          </p:nvPr>
        </p:nvSpPr>
        <p:spPr/>
        <p:txBody>
          <a:bodyPr/>
          <a:lstStyle/>
          <a:p>
            <a:r>
              <a:rPr lang="en-US">
                <a:cs typeface="Calibri"/>
              </a:rPr>
              <a:t>GS</a:t>
            </a:r>
            <a:endParaRPr lang="en-US"/>
          </a:p>
        </p:txBody>
      </p:sp>
      <p:sp>
        <p:nvSpPr>
          <p:cNvPr id="4" name="Slide Number Placeholder 3">
            <a:extLst>
              <a:ext uri="{FF2B5EF4-FFF2-40B4-BE49-F238E27FC236}">
                <a16:creationId xmlns:a16="http://schemas.microsoft.com/office/drawing/2014/main" id="{08E646E3-5B79-B02A-067A-FF744FD95AD9}"/>
              </a:ext>
            </a:extLst>
          </p:cNvPr>
          <p:cNvSpPr>
            <a:spLocks noGrp="1"/>
          </p:cNvSpPr>
          <p:nvPr>
            <p:ph type="sldNum" sz="quarter" idx="5"/>
          </p:nvPr>
        </p:nvSpPr>
        <p:spPr/>
        <p:txBody>
          <a:bodyPr/>
          <a:lstStyle/>
          <a:p>
            <a:fld id="{4DD33E2A-BD3B-F743-A8AB-B483CECD30CF}" type="slidenum">
              <a:rPr lang="en-US" smtClean="0"/>
              <a:t>5</a:t>
            </a:fld>
            <a:endParaRPr lang="en-US"/>
          </a:p>
        </p:txBody>
      </p:sp>
    </p:spTree>
    <p:extLst>
      <p:ext uri="{BB962C8B-B14F-4D97-AF65-F5344CB8AC3E}">
        <p14:creationId xmlns:p14="http://schemas.microsoft.com/office/powerpoint/2010/main" val="28645530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GS</a:t>
            </a:r>
            <a:endParaRPr lang="en-US"/>
          </a:p>
        </p:txBody>
      </p:sp>
      <p:sp>
        <p:nvSpPr>
          <p:cNvPr id="4" name="Slide Number Placeholder 3"/>
          <p:cNvSpPr>
            <a:spLocks noGrp="1"/>
          </p:cNvSpPr>
          <p:nvPr>
            <p:ph type="sldNum" sz="quarter" idx="5"/>
          </p:nvPr>
        </p:nvSpPr>
        <p:spPr/>
        <p:txBody>
          <a:bodyPr/>
          <a:lstStyle/>
          <a:p>
            <a:fld id="{4DD33E2A-BD3B-F743-A8AB-B483CECD30CF}" type="slidenum">
              <a:rPr lang="en-US" smtClean="0"/>
              <a:t>6</a:t>
            </a:fld>
            <a:endParaRPr lang="en-US"/>
          </a:p>
        </p:txBody>
      </p:sp>
    </p:spTree>
    <p:extLst>
      <p:ext uri="{BB962C8B-B14F-4D97-AF65-F5344CB8AC3E}">
        <p14:creationId xmlns:p14="http://schemas.microsoft.com/office/powerpoint/2010/main" val="21174580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GS</a:t>
            </a:r>
            <a:endParaRPr lang="en-US"/>
          </a:p>
        </p:txBody>
      </p:sp>
      <p:sp>
        <p:nvSpPr>
          <p:cNvPr id="4" name="Slide Number Placeholder 3"/>
          <p:cNvSpPr>
            <a:spLocks noGrp="1"/>
          </p:cNvSpPr>
          <p:nvPr>
            <p:ph type="sldNum" sz="quarter" idx="5"/>
          </p:nvPr>
        </p:nvSpPr>
        <p:spPr/>
        <p:txBody>
          <a:bodyPr/>
          <a:lstStyle/>
          <a:p>
            <a:fld id="{4DD33E2A-BD3B-F743-A8AB-B483CECD30CF}" type="slidenum">
              <a:rPr lang="en-US" smtClean="0"/>
              <a:t>7</a:t>
            </a:fld>
            <a:endParaRPr lang="en-US"/>
          </a:p>
        </p:txBody>
      </p:sp>
    </p:spTree>
    <p:extLst>
      <p:ext uri="{BB962C8B-B14F-4D97-AF65-F5344CB8AC3E}">
        <p14:creationId xmlns:p14="http://schemas.microsoft.com/office/powerpoint/2010/main" val="36812504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GS</a:t>
            </a:r>
            <a:endParaRPr lang="en-US"/>
          </a:p>
        </p:txBody>
      </p:sp>
      <p:sp>
        <p:nvSpPr>
          <p:cNvPr id="4" name="Slide Number Placeholder 3"/>
          <p:cNvSpPr>
            <a:spLocks noGrp="1"/>
          </p:cNvSpPr>
          <p:nvPr>
            <p:ph type="sldNum" sz="quarter" idx="5"/>
          </p:nvPr>
        </p:nvSpPr>
        <p:spPr/>
        <p:txBody>
          <a:bodyPr/>
          <a:lstStyle/>
          <a:p>
            <a:fld id="{4DD33E2A-BD3B-F743-A8AB-B483CECD30CF}" type="slidenum">
              <a:rPr lang="en-US" smtClean="0"/>
              <a:t>8</a:t>
            </a:fld>
            <a:endParaRPr lang="en-US"/>
          </a:p>
        </p:txBody>
      </p:sp>
    </p:spTree>
    <p:extLst>
      <p:ext uri="{BB962C8B-B14F-4D97-AF65-F5344CB8AC3E}">
        <p14:creationId xmlns:p14="http://schemas.microsoft.com/office/powerpoint/2010/main" val="41976461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GS</a:t>
            </a:r>
            <a:endParaRPr lang="en-US"/>
          </a:p>
        </p:txBody>
      </p:sp>
      <p:sp>
        <p:nvSpPr>
          <p:cNvPr id="4" name="Slide Number Placeholder 3"/>
          <p:cNvSpPr>
            <a:spLocks noGrp="1"/>
          </p:cNvSpPr>
          <p:nvPr>
            <p:ph type="sldNum" sz="quarter" idx="5"/>
          </p:nvPr>
        </p:nvSpPr>
        <p:spPr/>
        <p:txBody>
          <a:bodyPr/>
          <a:lstStyle/>
          <a:p>
            <a:fld id="{4DD33E2A-BD3B-F743-A8AB-B483CECD30CF}" type="slidenum">
              <a:rPr lang="en-US" smtClean="0"/>
              <a:t>9</a:t>
            </a:fld>
            <a:endParaRPr lang="en-US"/>
          </a:p>
        </p:txBody>
      </p:sp>
    </p:spTree>
    <p:extLst>
      <p:ext uri="{BB962C8B-B14F-4D97-AF65-F5344CB8AC3E}">
        <p14:creationId xmlns:p14="http://schemas.microsoft.com/office/powerpoint/2010/main" val="8342131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GS</a:t>
            </a:r>
            <a:endParaRPr lang="en-US"/>
          </a:p>
        </p:txBody>
      </p:sp>
      <p:sp>
        <p:nvSpPr>
          <p:cNvPr id="4" name="Slide Number Placeholder 3"/>
          <p:cNvSpPr>
            <a:spLocks noGrp="1"/>
          </p:cNvSpPr>
          <p:nvPr>
            <p:ph type="sldNum" sz="quarter" idx="5"/>
          </p:nvPr>
        </p:nvSpPr>
        <p:spPr/>
        <p:txBody>
          <a:bodyPr/>
          <a:lstStyle/>
          <a:p>
            <a:fld id="{4DD33E2A-BD3B-F743-A8AB-B483CECD30CF}" type="slidenum">
              <a:rPr lang="en-US" smtClean="0"/>
              <a:t>10</a:t>
            </a:fld>
            <a:endParaRPr lang="en-US"/>
          </a:p>
        </p:txBody>
      </p:sp>
    </p:spTree>
    <p:extLst>
      <p:ext uri="{BB962C8B-B14F-4D97-AF65-F5344CB8AC3E}">
        <p14:creationId xmlns:p14="http://schemas.microsoft.com/office/powerpoint/2010/main" val="41803964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0BA9A-C77A-4A67-8E59-10A352148BE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D3647837-D51B-494E-8C36-C96E6E9A709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C63C9F06-9132-4C02-8FC7-85BD52C77BC4}"/>
              </a:ext>
            </a:extLst>
          </p:cNvPr>
          <p:cNvSpPr>
            <a:spLocks noGrp="1"/>
          </p:cNvSpPr>
          <p:nvPr>
            <p:ph type="dt" sz="half" idx="10"/>
          </p:nvPr>
        </p:nvSpPr>
        <p:spPr/>
        <p:txBody>
          <a:bodyPr/>
          <a:lstStyle/>
          <a:p>
            <a:fld id="{E63E3622-1566-46DD-B4B8-2F4975B3D9F4}" type="datetimeFigureOut">
              <a:rPr lang="en-GB" smtClean="0"/>
              <a:t>03/04/2024</a:t>
            </a:fld>
            <a:endParaRPr lang="en-GB"/>
          </a:p>
        </p:txBody>
      </p:sp>
      <p:sp>
        <p:nvSpPr>
          <p:cNvPr id="5" name="Footer Placeholder 4">
            <a:extLst>
              <a:ext uri="{FF2B5EF4-FFF2-40B4-BE49-F238E27FC236}">
                <a16:creationId xmlns:a16="http://schemas.microsoft.com/office/drawing/2014/main" id="{95B5475D-0658-434F-AAC4-AB481ED264E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C62D60C-E629-4645-B416-BCEC73D3A1C4}"/>
              </a:ext>
            </a:extLst>
          </p:cNvPr>
          <p:cNvSpPr>
            <a:spLocks noGrp="1"/>
          </p:cNvSpPr>
          <p:nvPr>
            <p:ph type="sldNum" sz="quarter" idx="12"/>
          </p:nvPr>
        </p:nvSpPr>
        <p:spPr/>
        <p:txBody>
          <a:bodyPr/>
          <a:lstStyle/>
          <a:p>
            <a:fld id="{B05B643C-20DF-4476-882E-4D255A6CC187}" type="slidenum">
              <a:rPr lang="en-GB" smtClean="0"/>
              <a:t>‹#›</a:t>
            </a:fld>
            <a:endParaRPr lang="en-GB"/>
          </a:p>
        </p:txBody>
      </p:sp>
    </p:spTree>
    <p:extLst>
      <p:ext uri="{BB962C8B-B14F-4D97-AF65-F5344CB8AC3E}">
        <p14:creationId xmlns:p14="http://schemas.microsoft.com/office/powerpoint/2010/main" val="42632607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A89B9B-FBDA-4FAA-9EEE-75F35EA0642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337CC32-6330-491F-A16D-A2C315F35C7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2FD25E8-1C1E-40E3-9FF2-AB8BE9AFEB7F}"/>
              </a:ext>
            </a:extLst>
          </p:cNvPr>
          <p:cNvSpPr>
            <a:spLocks noGrp="1"/>
          </p:cNvSpPr>
          <p:nvPr>
            <p:ph type="dt" sz="half" idx="10"/>
          </p:nvPr>
        </p:nvSpPr>
        <p:spPr/>
        <p:txBody>
          <a:bodyPr/>
          <a:lstStyle/>
          <a:p>
            <a:fld id="{E63E3622-1566-46DD-B4B8-2F4975B3D9F4}" type="datetimeFigureOut">
              <a:rPr lang="en-GB" smtClean="0"/>
              <a:t>03/04/2024</a:t>
            </a:fld>
            <a:endParaRPr lang="en-GB"/>
          </a:p>
        </p:txBody>
      </p:sp>
      <p:sp>
        <p:nvSpPr>
          <p:cNvPr id="5" name="Footer Placeholder 4">
            <a:extLst>
              <a:ext uri="{FF2B5EF4-FFF2-40B4-BE49-F238E27FC236}">
                <a16:creationId xmlns:a16="http://schemas.microsoft.com/office/drawing/2014/main" id="{560F2216-A6D8-452F-A681-D2B8E7C7509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C2024B7-5183-4904-8CD6-C1DF42DB83DB}"/>
              </a:ext>
            </a:extLst>
          </p:cNvPr>
          <p:cNvSpPr>
            <a:spLocks noGrp="1"/>
          </p:cNvSpPr>
          <p:nvPr>
            <p:ph type="sldNum" sz="quarter" idx="12"/>
          </p:nvPr>
        </p:nvSpPr>
        <p:spPr/>
        <p:txBody>
          <a:bodyPr/>
          <a:lstStyle/>
          <a:p>
            <a:fld id="{B05B643C-20DF-4476-882E-4D255A6CC187}" type="slidenum">
              <a:rPr lang="en-GB" smtClean="0"/>
              <a:t>‹#›</a:t>
            </a:fld>
            <a:endParaRPr lang="en-GB"/>
          </a:p>
        </p:txBody>
      </p:sp>
    </p:spTree>
    <p:extLst>
      <p:ext uri="{BB962C8B-B14F-4D97-AF65-F5344CB8AC3E}">
        <p14:creationId xmlns:p14="http://schemas.microsoft.com/office/powerpoint/2010/main" val="1778846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06F6057-81C4-4561-A4C1-ED7DBE7331E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B2202B9-65F7-4502-9841-2962250FF71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3129262-6F22-47A7-AF02-D68C7A1CD90E}"/>
              </a:ext>
            </a:extLst>
          </p:cNvPr>
          <p:cNvSpPr>
            <a:spLocks noGrp="1"/>
          </p:cNvSpPr>
          <p:nvPr>
            <p:ph type="dt" sz="half" idx="10"/>
          </p:nvPr>
        </p:nvSpPr>
        <p:spPr/>
        <p:txBody>
          <a:bodyPr/>
          <a:lstStyle/>
          <a:p>
            <a:fld id="{E63E3622-1566-46DD-B4B8-2F4975B3D9F4}" type="datetimeFigureOut">
              <a:rPr lang="en-GB" smtClean="0"/>
              <a:t>03/04/2024</a:t>
            </a:fld>
            <a:endParaRPr lang="en-GB"/>
          </a:p>
        </p:txBody>
      </p:sp>
      <p:sp>
        <p:nvSpPr>
          <p:cNvPr id="5" name="Footer Placeholder 4">
            <a:extLst>
              <a:ext uri="{FF2B5EF4-FFF2-40B4-BE49-F238E27FC236}">
                <a16:creationId xmlns:a16="http://schemas.microsoft.com/office/drawing/2014/main" id="{5CFC54C7-1DD7-4970-BA2E-2A2FA2B8084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414F3C9-F560-48BC-8B1D-A3E0DD7659E8}"/>
              </a:ext>
            </a:extLst>
          </p:cNvPr>
          <p:cNvSpPr>
            <a:spLocks noGrp="1"/>
          </p:cNvSpPr>
          <p:nvPr>
            <p:ph type="sldNum" sz="quarter" idx="12"/>
          </p:nvPr>
        </p:nvSpPr>
        <p:spPr/>
        <p:txBody>
          <a:bodyPr/>
          <a:lstStyle/>
          <a:p>
            <a:fld id="{B05B643C-20DF-4476-882E-4D255A6CC187}" type="slidenum">
              <a:rPr lang="en-GB" smtClean="0"/>
              <a:t>‹#›</a:t>
            </a:fld>
            <a:endParaRPr lang="en-GB"/>
          </a:p>
        </p:txBody>
      </p:sp>
    </p:spTree>
    <p:extLst>
      <p:ext uri="{BB962C8B-B14F-4D97-AF65-F5344CB8AC3E}">
        <p14:creationId xmlns:p14="http://schemas.microsoft.com/office/powerpoint/2010/main" val="13489448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17C8EE-4BE3-416B-BC45-8591EDF4B85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A5EBA7E-1904-4981-AA77-0FF031991D5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23059AB-5846-4A3C-82E7-F74C3E8B0D6B}"/>
              </a:ext>
            </a:extLst>
          </p:cNvPr>
          <p:cNvSpPr>
            <a:spLocks noGrp="1"/>
          </p:cNvSpPr>
          <p:nvPr>
            <p:ph type="dt" sz="half" idx="10"/>
          </p:nvPr>
        </p:nvSpPr>
        <p:spPr/>
        <p:txBody>
          <a:bodyPr/>
          <a:lstStyle/>
          <a:p>
            <a:fld id="{E63E3622-1566-46DD-B4B8-2F4975B3D9F4}" type="datetimeFigureOut">
              <a:rPr lang="en-GB" smtClean="0"/>
              <a:t>03/04/2024</a:t>
            </a:fld>
            <a:endParaRPr lang="en-GB"/>
          </a:p>
        </p:txBody>
      </p:sp>
      <p:sp>
        <p:nvSpPr>
          <p:cNvPr id="5" name="Footer Placeholder 4">
            <a:extLst>
              <a:ext uri="{FF2B5EF4-FFF2-40B4-BE49-F238E27FC236}">
                <a16:creationId xmlns:a16="http://schemas.microsoft.com/office/drawing/2014/main" id="{58D51B17-74ED-4EDB-BBDD-B5FDF2FDAC0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048A594-5717-4584-BE0F-00D215923B62}"/>
              </a:ext>
            </a:extLst>
          </p:cNvPr>
          <p:cNvSpPr>
            <a:spLocks noGrp="1"/>
          </p:cNvSpPr>
          <p:nvPr>
            <p:ph type="sldNum" sz="quarter" idx="12"/>
          </p:nvPr>
        </p:nvSpPr>
        <p:spPr/>
        <p:txBody>
          <a:bodyPr/>
          <a:lstStyle/>
          <a:p>
            <a:fld id="{B05B643C-20DF-4476-882E-4D255A6CC187}" type="slidenum">
              <a:rPr lang="en-GB" smtClean="0"/>
              <a:t>‹#›</a:t>
            </a:fld>
            <a:endParaRPr lang="en-GB"/>
          </a:p>
        </p:txBody>
      </p:sp>
    </p:spTree>
    <p:extLst>
      <p:ext uri="{BB962C8B-B14F-4D97-AF65-F5344CB8AC3E}">
        <p14:creationId xmlns:p14="http://schemas.microsoft.com/office/powerpoint/2010/main" val="25229386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56EBE9-E63F-4185-A3D0-17D3B8DC7BA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9767D69C-605F-4B60-8E66-7B11086FAD1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2E05AD4-C00C-47E3-8FB2-9A554DBE2E2F}"/>
              </a:ext>
            </a:extLst>
          </p:cNvPr>
          <p:cNvSpPr>
            <a:spLocks noGrp="1"/>
          </p:cNvSpPr>
          <p:nvPr>
            <p:ph type="dt" sz="half" idx="10"/>
          </p:nvPr>
        </p:nvSpPr>
        <p:spPr/>
        <p:txBody>
          <a:bodyPr/>
          <a:lstStyle/>
          <a:p>
            <a:fld id="{E63E3622-1566-46DD-B4B8-2F4975B3D9F4}" type="datetimeFigureOut">
              <a:rPr lang="en-GB" smtClean="0"/>
              <a:t>03/04/2024</a:t>
            </a:fld>
            <a:endParaRPr lang="en-GB"/>
          </a:p>
        </p:txBody>
      </p:sp>
      <p:sp>
        <p:nvSpPr>
          <p:cNvPr id="5" name="Footer Placeholder 4">
            <a:extLst>
              <a:ext uri="{FF2B5EF4-FFF2-40B4-BE49-F238E27FC236}">
                <a16:creationId xmlns:a16="http://schemas.microsoft.com/office/drawing/2014/main" id="{DBB53643-E2D9-4E95-8EB7-8442B4143E0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E79FFAB-C409-4E3A-AFDD-34F6EE5CE4CD}"/>
              </a:ext>
            </a:extLst>
          </p:cNvPr>
          <p:cNvSpPr>
            <a:spLocks noGrp="1"/>
          </p:cNvSpPr>
          <p:nvPr>
            <p:ph type="sldNum" sz="quarter" idx="12"/>
          </p:nvPr>
        </p:nvSpPr>
        <p:spPr/>
        <p:txBody>
          <a:bodyPr/>
          <a:lstStyle/>
          <a:p>
            <a:fld id="{B05B643C-20DF-4476-882E-4D255A6CC187}" type="slidenum">
              <a:rPr lang="en-GB" smtClean="0"/>
              <a:t>‹#›</a:t>
            </a:fld>
            <a:endParaRPr lang="en-GB"/>
          </a:p>
        </p:txBody>
      </p:sp>
    </p:spTree>
    <p:extLst>
      <p:ext uri="{BB962C8B-B14F-4D97-AF65-F5344CB8AC3E}">
        <p14:creationId xmlns:p14="http://schemas.microsoft.com/office/powerpoint/2010/main" val="35941460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8A9D9-A74F-4C68-8B46-2B8AAE30E34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0278FDE-5819-4D48-98B4-1CC6BABD870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DFBBEA7-D7C0-47B7-B987-59E730B5DB6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1ACD3473-1E08-4D05-BFA8-9DA362B78FA0}"/>
              </a:ext>
            </a:extLst>
          </p:cNvPr>
          <p:cNvSpPr>
            <a:spLocks noGrp="1"/>
          </p:cNvSpPr>
          <p:nvPr>
            <p:ph type="dt" sz="half" idx="10"/>
          </p:nvPr>
        </p:nvSpPr>
        <p:spPr/>
        <p:txBody>
          <a:bodyPr/>
          <a:lstStyle/>
          <a:p>
            <a:fld id="{E63E3622-1566-46DD-B4B8-2F4975B3D9F4}" type="datetimeFigureOut">
              <a:rPr lang="en-GB" smtClean="0"/>
              <a:t>03/04/2024</a:t>
            </a:fld>
            <a:endParaRPr lang="en-GB"/>
          </a:p>
        </p:txBody>
      </p:sp>
      <p:sp>
        <p:nvSpPr>
          <p:cNvPr id="6" name="Footer Placeholder 5">
            <a:extLst>
              <a:ext uri="{FF2B5EF4-FFF2-40B4-BE49-F238E27FC236}">
                <a16:creationId xmlns:a16="http://schemas.microsoft.com/office/drawing/2014/main" id="{A61859B2-92B7-4042-8C99-52EBE2BD595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1B7D988-0FDE-4544-A4C7-62159B5F84E8}"/>
              </a:ext>
            </a:extLst>
          </p:cNvPr>
          <p:cNvSpPr>
            <a:spLocks noGrp="1"/>
          </p:cNvSpPr>
          <p:nvPr>
            <p:ph type="sldNum" sz="quarter" idx="12"/>
          </p:nvPr>
        </p:nvSpPr>
        <p:spPr/>
        <p:txBody>
          <a:bodyPr/>
          <a:lstStyle/>
          <a:p>
            <a:fld id="{B05B643C-20DF-4476-882E-4D255A6CC187}" type="slidenum">
              <a:rPr lang="en-GB" smtClean="0"/>
              <a:t>‹#›</a:t>
            </a:fld>
            <a:endParaRPr lang="en-GB"/>
          </a:p>
        </p:txBody>
      </p:sp>
    </p:spTree>
    <p:extLst>
      <p:ext uri="{BB962C8B-B14F-4D97-AF65-F5344CB8AC3E}">
        <p14:creationId xmlns:p14="http://schemas.microsoft.com/office/powerpoint/2010/main" val="18922309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59C36A-7045-43C1-8F0A-47CCADA2DA2C}"/>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51056E1-2FDB-48AA-8C84-829421BC9F1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5D6F92C-9358-41A6-9F0B-B9E0D604994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DF77C71-BB7B-4350-90A4-31A138490D8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E50A390-6899-4467-A98F-E136605A03F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51DBB77C-6916-4DE1-9B28-7571D7A9384E}"/>
              </a:ext>
            </a:extLst>
          </p:cNvPr>
          <p:cNvSpPr>
            <a:spLocks noGrp="1"/>
          </p:cNvSpPr>
          <p:nvPr>
            <p:ph type="dt" sz="half" idx="10"/>
          </p:nvPr>
        </p:nvSpPr>
        <p:spPr/>
        <p:txBody>
          <a:bodyPr/>
          <a:lstStyle/>
          <a:p>
            <a:fld id="{E63E3622-1566-46DD-B4B8-2F4975B3D9F4}" type="datetimeFigureOut">
              <a:rPr lang="en-GB" smtClean="0"/>
              <a:t>03/04/2024</a:t>
            </a:fld>
            <a:endParaRPr lang="en-GB"/>
          </a:p>
        </p:txBody>
      </p:sp>
      <p:sp>
        <p:nvSpPr>
          <p:cNvPr id="8" name="Footer Placeholder 7">
            <a:extLst>
              <a:ext uri="{FF2B5EF4-FFF2-40B4-BE49-F238E27FC236}">
                <a16:creationId xmlns:a16="http://schemas.microsoft.com/office/drawing/2014/main" id="{09BC9CA3-E59D-4F63-AAFB-9B74914B5DE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3F73ABE4-F3E4-4C47-84DD-67C748D3E569}"/>
              </a:ext>
            </a:extLst>
          </p:cNvPr>
          <p:cNvSpPr>
            <a:spLocks noGrp="1"/>
          </p:cNvSpPr>
          <p:nvPr>
            <p:ph type="sldNum" sz="quarter" idx="12"/>
          </p:nvPr>
        </p:nvSpPr>
        <p:spPr/>
        <p:txBody>
          <a:bodyPr/>
          <a:lstStyle/>
          <a:p>
            <a:fld id="{B05B643C-20DF-4476-882E-4D255A6CC187}" type="slidenum">
              <a:rPr lang="en-GB" smtClean="0"/>
              <a:t>‹#›</a:t>
            </a:fld>
            <a:endParaRPr lang="en-GB"/>
          </a:p>
        </p:txBody>
      </p:sp>
    </p:spTree>
    <p:extLst>
      <p:ext uri="{BB962C8B-B14F-4D97-AF65-F5344CB8AC3E}">
        <p14:creationId xmlns:p14="http://schemas.microsoft.com/office/powerpoint/2010/main" val="11015966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826354-3E90-4DF9-9EBF-8273E317342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6C258DC-C919-4925-AA79-1F26EC29D48B}"/>
              </a:ext>
            </a:extLst>
          </p:cNvPr>
          <p:cNvSpPr>
            <a:spLocks noGrp="1"/>
          </p:cNvSpPr>
          <p:nvPr>
            <p:ph type="dt" sz="half" idx="10"/>
          </p:nvPr>
        </p:nvSpPr>
        <p:spPr/>
        <p:txBody>
          <a:bodyPr/>
          <a:lstStyle/>
          <a:p>
            <a:fld id="{E63E3622-1566-46DD-B4B8-2F4975B3D9F4}" type="datetimeFigureOut">
              <a:rPr lang="en-GB" smtClean="0"/>
              <a:t>03/04/2024</a:t>
            </a:fld>
            <a:endParaRPr lang="en-GB"/>
          </a:p>
        </p:txBody>
      </p:sp>
      <p:sp>
        <p:nvSpPr>
          <p:cNvPr id="4" name="Footer Placeholder 3">
            <a:extLst>
              <a:ext uri="{FF2B5EF4-FFF2-40B4-BE49-F238E27FC236}">
                <a16:creationId xmlns:a16="http://schemas.microsoft.com/office/drawing/2014/main" id="{25395BF3-BC3B-4183-8699-85540616EBC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A0966962-BDCC-4827-A3CE-9B7469C647EA}"/>
              </a:ext>
            </a:extLst>
          </p:cNvPr>
          <p:cNvSpPr>
            <a:spLocks noGrp="1"/>
          </p:cNvSpPr>
          <p:nvPr>
            <p:ph type="sldNum" sz="quarter" idx="12"/>
          </p:nvPr>
        </p:nvSpPr>
        <p:spPr/>
        <p:txBody>
          <a:bodyPr/>
          <a:lstStyle/>
          <a:p>
            <a:fld id="{B05B643C-20DF-4476-882E-4D255A6CC187}" type="slidenum">
              <a:rPr lang="en-GB" smtClean="0"/>
              <a:t>‹#›</a:t>
            </a:fld>
            <a:endParaRPr lang="en-GB"/>
          </a:p>
        </p:txBody>
      </p:sp>
    </p:spTree>
    <p:extLst>
      <p:ext uri="{BB962C8B-B14F-4D97-AF65-F5344CB8AC3E}">
        <p14:creationId xmlns:p14="http://schemas.microsoft.com/office/powerpoint/2010/main" val="8976668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03DE9FC-699D-4CD3-910B-42F87815B507}"/>
              </a:ext>
            </a:extLst>
          </p:cNvPr>
          <p:cNvSpPr>
            <a:spLocks noGrp="1"/>
          </p:cNvSpPr>
          <p:nvPr>
            <p:ph type="dt" sz="half" idx="10"/>
          </p:nvPr>
        </p:nvSpPr>
        <p:spPr/>
        <p:txBody>
          <a:bodyPr/>
          <a:lstStyle/>
          <a:p>
            <a:fld id="{E63E3622-1566-46DD-B4B8-2F4975B3D9F4}" type="datetimeFigureOut">
              <a:rPr lang="en-GB" smtClean="0"/>
              <a:t>03/04/2024</a:t>
            </a:fld>
            <a:endParaRPr lang="en-GB"/>
          </a:p>
        </p:txBody>
      </p:sp>
      <p:sp>
        <p:nvSpPr>
          <p:cNvPr id="3" name="Footer Placeholder 2">
            <a:extLst>
              <a:ext uri="{FF2B5EF4-FFF2-40B4-BE49-F238E27FC236}">
                <a16:creationId xmlns:a16="http://schemas.microsoft.com/office/drawing/2014/main" id="{0FEA21A8-6F79-4D36-8E46-783D611D8D6C}"/>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9FFB1BCC-848D-41BA-AB45-178467A8D9C1}"/>
              </a:ext>
            </a:extLst>
          </p:cNvPr>
          <p:cNvSpPr>
            <a:spLocks noGrp="1"/>
          </p:cNvSpPr>
          <p:nvPr>
            <p:ph type="sldNum" sz="quarter" idx="12"/>
          </p:nvPr>
        </p:nvSpPr>
        <p:spPr/>
        <p:txBody>
          <a:bodyPr/>
          <a:lstStyle/>
          <a:p>
            <a:fld id="{B05B643C-20DF-4476-882E-4D255A6CC187}" type="slidenum">
              <a:rPr lang="en-GB" smtClean="0"/>
              <a:t>‹#›</a:t>
            </a:fld>
            <a:endParaRPr lang="en-GB"/>
          </a:p>
        </p:txBody>
      </p:sp>
    </p:spTree>
    <p:extLst>
      <p:ext uri="{BB962C8B-B14F-4D97-AF65-F5344CB8AC3E}">
        <p14:creationId xmlns:p14="http://schemas.microsoft.com/office/powerpoint/2010/main" val="18458535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5FE709-EB52-4A05-B926-42C35CE9F01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8B3156C-D59F-4173-8E5D-1A8F9B9CC87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BEB0E7D-3180-48A3-88CB-D207B7BBAA2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0D069DE-BDC9-46EB-A1F9-17B8D98F4204}"/>
              </a:ext>
            </a:extLst>
          </p:cNvPr>
          <p:cNvSpPr>
            <a:spLocks noGrp="1"/>
          </p:cNvSpPr>
          <p:nvPr>
            <p:ph type="dt" sz="half" idx="10"/>
          </p:nvPr>
        </p:nvSpPr>
        <p:spPr/>
        <p:txBody>
          <a:bodyPr/>
          <a:lstStyle/>
          <a:p>
            <a:fld id="{E63E3622-1566-46DD-B4B8-2F4975B3D9F4}" type="datetimeFigureOut">
              <a:rPr lang="en-GB" smtClean="0"/>
              <a:t>03/04/2024</a:t>
            </a:fld>
            <a:endParaRPr lang="en-GB"/>
          </a:p>
        </p:txBody>
      </p:sp>
      <p:sp>
        <p:nvSpPr>
          <p:cNvPr id="6" name="Footer Placeholder 5">
            <a:extLst>
              <a:ext uri="{FF2B5EF4-FFF2-40B4-BE49-F238E27FC236}">
                <a16:creationId xmlns:a16="http://schemas.microsoft.com/office/drawing/2014/main" id="{033E4272-210E-49E8-BD2B-AC830BD1EBC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1A1E4A7-E41A-411D-9603-72BA0EF25034}"/>
              </a:ext>
            </a:extLst>
          </p:cNvPr>
          <p:cNvSpPr>
            <a:spLocks noGrp="1"/>
          </p:cNvSpPr>
          <p:nvPr>
            <p:ph type="sldNum" sz="quarter" idx="12"/>
          </p:nvPr>
        </p:nvSpPr>
        <p:spPr/>
        <p:txBody>
          <a:bodyPr/>
          <a:lstStyle/>
          <a:p>
            <a:fld id="{B05B643C-20DF-4476-882E-4D255A6CC187}" type="slidenum">
              <a:rPr lang="en-GB" smtClean="0"/>
              <a:t>‹#›</a:t>
            </a:fld>
            <a:endParaRPr lang="en-GB"/>
          </a:p>
        </p:txBody>
      </p:sp>
    </p:spTree>
    <p:extLst>
      <p:ext uri="{BB962C8B-B14F-4D97-AF65-F5344CB8AC3E}">
        <p14:creationId xmlns:p14="http://schemas.microsoft.com/office/powerpoint/2010/main" val="42489931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0E446C-2DDB-48C1-AC2C-04B24DE9581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7DA8219F-E969-4B1B-B095-4DF89FA687A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42EB8440-B398-455A-9F81-E424FD11ED6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3CEE4AE-289C-42C2-95CC-FA729C36D777}"/>
              </a:ext>
            </a:extLst>
          </p:cNvPr>
          <p:cNvSpPr>
            <a:spLocks noGrp="1"/>
          </p:cNvSpPr>
          <p:nvPr>
            <p:ph type="dt" sz="half" idx="10"/>
          </p:nvPr>
        </p:nvSpPr>
        <p:spPr/>
        <p:txBody>
          <a:bodyPr/>
          <a:lstStyle/>
          <a:p>
            <a:fld id="{E63E3622-1566-46DD-B4B8-2F4975B3D9F4}" type="datetimeFigureOut">
              <a:rPr lang="en-GB" smtClean="0"/>
              <a:t>03/04/2024</a:t>
            </a:fld>
            <a:endParaRPr lang="en-GB"/>
          </a:p>
        </p:txBody>
      </p:sp>
      <p:sp>
        <p:nvSpPr>
          <p:cNvPr id="6" name="Footer Placeholder 5">
            <a:extLst>
              <a:ext uri="{FF2B5EF4-FFF2-40B4-BE49-F238E27FC236}">
                <a16:creationId xmlns:a16="http://schemas.microsoft.com/office/drawing/2014/main" id="{6FB4745C-BBB3-4297-BFFA-15700995B13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740C425-CC09-4715-9780-B19D4A94C650}"/>
              </a:ext>
            </a:extLst>
          </p:cNvPr>
          <p:cNvSpPr>
            <a:spLocks noGrp="1"/>
          </p:cNvSpPr>
          <p:nvPr>
            <p:ph type="sldNum" sz="quarter" idx="12"/>
          </p:nvPr>
        </p:nvSpPr>
        <p:spPr/>
        <p:txBody>
          <a:bodyPr/>
          <a:lstStyle/>
          <a:p>
            <a:fld id="{B05B643C-20DF-4476-882E-4D255A6CC187}" type="slidenum">
              <a:rPr lang="en-GB" smtClean="0"/>
              <a:t>‹#›</a:t>
            </a:fld>
            <a:endParaRPr lang="en-GB"/>
          </a:p>
        </p:txBody>
      </p:sp>
    </p:spTree>
    <p:extLst>
      <p:ext uri="{BB962C8B-B14F-4D97-AF65-F5344CB8AC3E}">
        <p14:creationId xmlns:p14="http://schemas.microsoft.com/office/powerpoint/2010/main" val="13918735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CD7A140-9090-4E30-B6BF-F15CD014895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2EB024E-C1E2-4471-9162-49C5B8AC24D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FACE3B1-A710-462F-B846-19E7FE45FFB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3E3622-1566-46DD-B4B8-2F4975B3D9F4}" type="datetimeFigureOut">
              <a:rPr lang="en-GB" smtClean="0"/>
              <a:t>03/04/2024</a:t>
            </a:fld>
            <a:endParaRPr lang="en-GB"/>
          </a:p>
        </p:txBody>
      </p:sp>
      <p:sp>
        <p:nvSpPr>
          <p:cNvPr id="5" name="Footer Placeholder 4">
            <a:extLst>
              <a:ext uri="{FF2B5EF4-FFF2-40B4-BE49-F238E27FC236}">
                <a16:creationId xmlns:a16="http://schemas.microsoft.com/office/drawing/2014/main" id="{02B16F04-FEF5-4E0E-BEC1-4DA0A9CE7FC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11421BA7-AA30-44CA-B290-EA3AD0F69B2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5B643C-20DF-4476-882E-4D255A6CC187}" type="slidenum">
              <a:rPr lang="en-GB" smtClean="0"/>
              <a:t>‹#›</a:t>
            </a:fld>
            <a:endParaRPr lang="en-GB"/>
          </a:p>
        </p:txBody>
      </p:sp>
    </p:spTree>
    <p:extLst>
      <p:ext uri="{BB962C8B-B14F-4D97-AF65-F5344CB8AC3E}">
        <p14:creationId xmlns:p14="http://schemas.microsoft.com/office/powerpoint/2010/main" val="82137303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text, cluttered&#10;&#10;Description automatically generated">
            <a:extLst>
              <a:ext uri="{FF2B5EF4-FFF2-40B4-BE49-F238E27FC236}">
                <a16:creationId xmlns:a16="http://schemas.microsoft.com/office/drawing/2014/main" id="{18CA97BE-5531-84DB-970F-4E75E12EC3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C0841FB-07D5-45A3-B07F-6A2333F45387}"/>
              </a:ext>
            </a:extLst>
          </p:cNvPr>
          <p:cNvSpPr>
            <a:spLocks noGrp="1"/>
          </p:cNvSpPr>
          <p:nvPr>
            <p:ph type="ctrTitle"/>
          </p:nvPr>
        </p:nvSpPr>
        <p:spPr>
          <a:xfrm>
            <a:off x="480291" y="1122362"/>
            <a:ext cx="11194473" cy="2306638"/>
          </a:xfrm>
        </p:spPr>
        <p:txBody>
          <a:bodyPr>
            <a:normAutofit/>
          </a:bodyPr>
          <a:lstStyle/>
          <a:p>
            <a:r>
              <a:rPr lang="en-GB" sz="5400">
                <a:solidFill>
                  <a:srgbClr val="FFFFFF"/>
                </a:solidFill>
                <a:latin typeface="Segoe UI Semibold"/>
                <a:cs typeface="Segoe UI Semibold"/>
              </a:rPr>
              <a:t>Sprint 25</a:t>
            </a:r>
            <a:br>
              <a:rPr lang="en-GB" sz="5400">
                <a:latin typeface="Segoe UI Semibold" panose="020B0702040204020203" pitchFamily="34" charset="0"/>
                <a:cs typeface="Segoe UI Semibold" panose="020B0702040204020203" pitchFamily="34" charset="0"/>
              </a:rPr>
            </a:br>
            <a:r>
              <a:rPr lang="en-GB" sz="5400">
                <a:solidFill>
                  <a:srgbClr val="FFFFFF"/>
                </a:solidFill>
                <a:latin typeface="Segoe UI Semibold"/>
                <a:cs typeface="Segoe UI Semibold"/>
              </a:rPr>
              <a:t>Show and Tell</a:t>
            </a:r>
            <a:br>
              <a:rPr lang="en-GB" sz="5400">
                <a:latin typeface="Segoe UI Semibold"/>
                <a:cs typeface="Segoe UI Semibold"/>
              </a:rPr>
            </a:br>
            <a:r>
              <a:rPr lang="en-GB" sz="2800">
                <a:solidFill>
                  <a:srgbClr val="FFFFFF"/>
                </a:solidFill>
                <a:latin typeface="Segoe UI Semibold"/>
                <a:cs typeface="Segoe UI Semibold"/>
              </a:rPr>
              <a:t>3 April 2024</a:t>
            </a:r>
          </a:p>
        </p:txBody>
      </p:sp>
      <p:sp>
        <p:nvSpPr>
          <p:cNvPr id="3" name="Subtitle 2">
            <a:extLst>
              <a:ext uri="{FF2B5EF4-FFF2-40B4-BE49-F238E27FC236}">
                <a16:creationId xmlns:a16="http://schemas.microsoft.com/office/drawing/2014/main" id="{1587E5BE-A6D5-4FEB-B0F0-DF0137607DC0}"/>
              </a:ext>
            </a:extLst>
          </p:cNvPr>
          <p:cNvSpPr>
            <a:spLocks noGrp="1"/>
          </p:cNvSpPr>
          <p:nvPr>
            <p:ph type="subTitle" idx="1"/>
          </p:nvPr>
        </p:nvSpPr>
        <p:spPr>
          <a:xfrm>
            <a:off x="1524000" y="3740728"/>
            <a:ext cx="9144000" cy="1819564"/>
          </a:xfrm>
        </p:spPr>
        <p:txBody>
          <a:bodyPr vert="horz" lIns="91440" tIns="45720" rIns="91440" bIns="45720" rtlCol="0" anchor="t">
            <a:normAutofit/>
          </a:bodyPr>
          <a:lstStyle/>
          <a:p>
            <a:endParaRPr lang="en-GB">
              <a:latin typeface="Segoe UI Semibold"/>
              <a:cs typeface="Segoe UI Semibold"/>
            </a:endParaRPr>
          </a:p>
          <a:p>
            <a:r>
              <a:rPr lang="en-GB">
                <a:latin typeface="Segoe UI Semibold"/>
                <a:cs typeface="Segoe UI Semibold"/>
              </a:rPr>
              <a:t>G Squad</a:t>
            </a:r>
            <a:endParaRPr lang="en-GB">
              <a:latin typeface="Segoe UI Semibold" panose="020B0702040204020203" pitchFamily="34" charset="0"/>
              <a:cs typeface="Segoe UI Semibold" panose="020B0702040204020203" pitchFamily="34" charset="0"/>
            </a:endParaRPr>
          </a:p>
          <a:p>
            <a:r>
              <a:rPr lang="en-GB" sz="2000">
                <a:latin typeface="Segoe UI Semilight"/>
                <a:cs typeface="Segoe UI Semilight"/>
              </a:rPr>
              <a:t>Digital Team</a:t>
            </a:r>
          </a:p>
        </p:txBody>
      </p:sp>
      <p:pic>
        <p:nvPicPr>
          <p:cNvPr id="6" name="Picture 5" descr="A picture containing text, clipart&#10;&#10;Description automatically generated">
            <a:extLst>
              <a:ext uri="{FF2B5EF4-FFF2-40B4-BE49-F238E27FC236}">
                <a16:creationId xmlns:a16="http://schemas.microsoft.com/office/drawing/2014/main" id="{BA3F1497-4A8F-A441-6A64-4E7A4973AF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99965" y="5872020"/>
            <a:ext cx="1755124" cy="487534"/>
          </a:xfrm>
          <a:prstGeom prst="rect">
            <a:avLst/>
          </a:prstGeom>
        </p:spPr>
      </p:pic>
    </p:spTree>
    <p:extLst>
      <p:ext uri="{BB962C8B-B14F-4D97-AF65-F5344CB8AC3E}">
        <p14:creationId xmlns:p14="http://schemas.microsoft.com/office/powerpoint/2010/main" val="3621879490"/>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CEBC2A7-3EBB-4DAE-982F-51757A50CB72}"/>
              </a:ext>
            </a:extLst>
          </p:cNvPr>
          <p:cNvSpPr>
            <a:spLocks noGrp="1"/>
          </p:cNvSpPr>
          <p:nvPr>
            <p:ph type="title"/>
          </p:nvPr>
        </p:nvSpPr>
        <p:spPr>
          <a:xfrm>
            <a:off x="794026" y="690"/>
            <a:ext cx="10515600" cy="1325563"/>
          </a:xfrm>
        </p:spPr>
        <p:txBody>
          <a:bodyPr/>
          <a:lstStyle/>
          <a:p>
            <a:r>
              <a:rPr lang="en-GB">
                <a:latin typeface="Segoe UI Semibold"/>
                <a:cs typeface="Segoe UI Semibold"/>
              </a:rPr>
              <a:t>Sprint 25. </a:t>
            </a:r>
            <a:endParaRPr lang="en-GB">
              <a:latin typeface="Segoe UI Semibold" panose="020B0702040204020203" pitchFamily="34" charset="0"/>
              <a:cs typeface="Segoe UI Semibold" panose="020B0702040204020203" pitchFamily="34" charset="0"/>
            </a:endParaRPr>
          </a:p>
        </p:txBody>
      </p:sp>
      <p:sp>
        <p:nvSpPr>
          <p:cNvPr id="5" name="Content Placeholder 2">
            <a:extLst>
              <a:ext uri="{FF2B5EF4-FFF2-40B4-BE49-F238E27FC236}">
                <a16:creationId xmlns:a16="http://schemas.microsoft.com/office/drawing/2014/main" id="{1AE2A157-CCC0-4C44-91F7-F7F471A30EDB}"/>
              </a:ext>
            </a:extLst>
          </p:cNvPr>
          <p:cNvSpPr>
            <a:spLocks noGrp="1"/>
          </p:cNvSpPr>
          <p:nvPr>
            <p:ph idx="1"/>
          </p:nvPr>
        </p:nvSpPr>
        <p:spPr>
          <a:xfrm>
            <a:off x="797291" y="1891235"/>
            <a:ext cx="4088826" cy="3662896"/>
          </a:xfrm>
        </p:spPr>
        <p:txBody>
          <a:bodyPr vert="horz" lIns="91440" tIns="45720" rIns="91440" bIns="45720" rtlCol="0" anchor="t">
            <a:normAutofit/>
          </a:bodyPr>
          <a:lstStyle/>
          <a:p>
            <a:pPr marL="0" indent="0">
              <a:buNone/>
            </a:pPr>
            <a:br>
              <a:rPr lang="en-US">
                <a:ea typeface="Calibri"/>
                <a:cs typeface="Calibri"/>
              </a:rPr>
            </a:br>
            <a:endParaRPr lang="en-US">
              <a:ea typeface="Calibri"/>
              <a:cs typeface="Calibri"/>
            </a:endParaRPr>
          </a:p>
        </p:txBody>
      </p:sp>
      <p:cxnSp>
        <p:nvCxnSpPr>
          <p:cNvPr id="9" name="Straight Connector 8">
            <a:extLst>
              <a:ext uri="{FF2B5EF4-FFF2-40B4-BE49-F238E27FC236}">
                <a16:creationId xmlns:a16="http://schemas.microsoft.com/office/drawing/2014/main" id="{D45DBAA1-EC91-488A-9011-FC0739990F64}"/>
              </a:ext>
            </a:extLst>
          </p:cNvPr>
          <p:cNvCxnSpPr/>
          <p:nvPr/>
        </p:nvCxnSpPr>
        <p:spPr>
          <a:xfrm>
            <a:off x="925645" y="1036279"/>
            <a:ext cx="1884218"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itle 3">
            <a:extLst>
              <a:ext uri="{FF2B5EF4-FFF2-40B4-BE49-F238E27FC236}">
                <a16:creationId xmlns:a16="http://schemas.microsoft.com/office/drawing/2014/main" id="{D5AA4E39-3E88-07A4-1E1D-27A9C82416BD}"/>
              </a:ext>
            </a:extLst>
          </p:cNvPr>
          <p:cNvSpPr txBox="1">
            <a:spLocks/>
          </p:cNvSpPr>
          <p:nvPr/>
        </p:nvSpPr>
        <p:spPr>
          <a:xfrm>
            <a:off x="427869" y="1323873"/>
            <a:ext cx="3978271" cy="444108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800">
                <a:latin typeface="Segoe UI Semibold"/>
                <a:cs typeface="Segoe UI Semibold"/>
              </a:rPr>
              <a:t>Housing </a:t>
            </a:r>
            <a:br>
              <a:rPr lang="en-GB" sz="2800">
                <a:latin typeface="Segoe UI Semibold"/>
                <a:cs typeface="Segoe UI Semibold"/>
              </a:rPr>
            </a:br>
            <a:endParaRPr lang="en-GB" sz="2800">
              <a:latin typeface="Segoe UI Semibold"/>
              <a:cs typeface="Segoe UI Semibold"/>
            </a:endParaRPr>
          </a:p>
          <a:p>
            <a:r>
              <a:rPr lang="en-GB" sz="2800">
                <a:latin typeface="Segoe UI Semibold"/>
                <a:cs typeface="Segoe UI Semibold"/>
              </a:rPr>
              <a:t>Contact us, complaints and compliments</a:t>
            </a:r>
            <a:endParaRPr lang="en-GB" sz="2800">
              <a:latin typeface="Segoe UI Semibold" panose="020B0702040204020203" pitchFamily="34" charset="0"/>
              <a:cs typeface="Segoe UI Semibold" panose="020B0702040204020203" pitchFamily="34" charset="0"/>
            </a:endParaRPr>
          </a:p>
          <a:p>
            <a:endParaRPr lang="en-GB" sz="2800">
              <a:latin typeface="Segoe UI Semibold" panose="020B0702040204020203" pitchFamily="34" charset="0"/>
              <a:cs typeface="Segoe UI Semibold" panose="020B0702040204020203" pitchFamily="34" charset="0"/>
            </a:endParaRPr>
          </a:p>
          <a:p>
            <a:r>
              <a:rPr lang="en-GB" sz="2800">
                <a:latin typeface="Segoe UI Semibold"/>
                <a:cs typeface="Segoe UI Semibold"/>
              </a:rPr>
              <a:t>Wireframe</a:t>
            </a:r>
          </a:p>
          <a:p>
            <a:br>
              <a:rPr lang="en-GB" sz="2000">
                <a:latin typeface="Segoe UI Semibold" panose="020B0702040204020203" pitchFamily="34" charset="0"/>
                <a:cs typeface="Segoe UI Semibold" panose="020B0702040204020203" pitchFamily="34" charset="0"/>
              </a:rPr>
            </a:br>
            <a:r>
              <a:rPr lang="en-GB" sz="2000">
                <a:latin typeface="Segoe UI Semibold"/>
                <a:cs typeface="Segoe UI Semibold"/>
              </a:rPr>
              <a:t>Enhancement – asks if customer has accessibility needs</a:t>
            </a:r>
            <a:endParaRPr lang="en-GB" sz="2000">
              <a:latin typeface="Segoe UI Semibold" panose="020B0702040204020203" pitchFamily="34" charset="0"/>
              <a:cs typeface="Segoe UI Semibold" panose="020B0702040204020203" pitchFamily="34" charset="0"/>
            </a:endParaRPr>
          </a:p>
          <a:p>
            <a:pPr marL="628650" lvl="1" indent="-171450">
              <a:lnSpc>
                <a:spcPct val="90000"/>
              </a:lnSpc>
              <a:spcBef>
                <a:spcPct val="0"/>
              </a:spcBef>
              <a:buFont typeface="Arial"/>
              <a:buChar char="•"/>
            </a:pPr>
            <a:endParaRPr lang="en-GB" sz="600">
              <a:latin typeface="Segoe UI Semibold" panose="020B0702040204020203" pitchFamily="34" charset="0"/>
              <a:cs typeface="Segoe UI Semibold" panose="020B0702040204020203" pitchFamily="34" charset="0"/>
            </a:endParaRPr>
          </a:p>
          <a:p>
            <a:pPr marL="914400" lvl="1" indent="-457200">
              <a:lnSpc>
                <a:spcPct val="90000"/>
              </a:lnSpc>
              <a:spcBef>
                <a:spcPct val="0"/>
              </a:spcBef>
              <a:buFont typeface="Arial"/>
              <a:buChar char="•"/>
            </a:pPr>
            <a:endParaRPr lang="en-GB" sz="600">
              <a:latin typeface="Segoe UI Semibold" panose="020B0702040204020203" pitchFamily="34" charset="0"/>
              <a:cs typeface="Segoe UI Semibold" panose="020B0702040204020203" pitchFamily="34" charset="0"/>
            </a:endParaRPr>
          </a:p>
          <a:p>
            <a:pPr marL="914400" lvl="1" indent="-457200">
              <a:lnSpc>
                <a:spcPct val="90000"/>
              </a:lnSpc>
              <a:spcBef>
                <a:spcPct val="0"/>
              </a:spcBef>
              <a:buFont typeface="Arial"/>
              <a:buChar char="•"/>
            </a:pPr>
            <a:endParaRPr lang="en-GB" sz="600">
              <a:latin typeface="Segoe UI Semibold" panose="020B0702040204020203" pitchFamily="34" charset="0"/>
              <a:cs typeface="Segoe UI Semibold" panose="020B0702040204020203" pitchFamily="34" charset="0"/>
            </a:endParaRPr>
          </a:p>
          <a:p>
            <a:pPr marL="914400" lvl="1" indent="-457200">
              <a:lnSpc>
                <a:spcPct val="90000"/>
              </a:lnSpc>
              <a:spcBef>
                <a:spcPct val="0"/>
              </a:spcBef>
              <a:buFont typeface="Arial"/>
              <a:buChar char="•"/>
            </a:pPr>
            <a:endParaRPr lang="en-GB" sz="600">
              <a:latin typeface="Segoe UI Semibold" panose="020B0702040204020203" pitchFamily="34" charset="0"/>
              <a:cs typeface="Segoe UI Semibold" panose="020B0702040204020203" pitchFamily="34" charset="0"/>
            </a:endParaRPr>
          </a:p>
        </p:txBody>
      </p:sp>
      <p:pic>
        <p:nvPicPr>
          <p:cNvPr id="6" name="Picture 5" descr="Shape&#10;&#10;Description automatically generated with medium confidence">
            <a:extLst>
              <a:ext uri="{FF2B5EF4-FFF2-40B4-BE49-F238E27FC236}">
                <a16:creationId xmlns:a16="http://schemas.microsoft.com/office/drawing/2014/main" id="{B8A3FBA5-16E9-0658-560C-29DBF84709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76238" y="6025228"/>
            <a:ext cx="1366818" cy="380395"/>
          </a:xfrm>
          <a:prstGeom prst="rect">
            <a:avLst/>
          </a:prstGeom>
        </p:spPr>
      </p:pic>
      <p:pic>
        <p:nvPicPr>
          <p:cNvPr id="3" name="Picture 2" descr="A screenshot of a computer screen&#10;&#10;Description automatically generated">
            <a:extLst>
              <a:ext uri="{FF2B5EF4-FFF2-40B4-BE49-F238E27FC236}">
                <a16:creationId xmlns:a16="http://schemas.microsoft.com/office/drawing/2014/main" id="{74AC296F-B829-EBD2-64C1-EBE4009930FA}"/>
              </a:ext>
            </a:extLst>
          </p:cNvPr>
          <p:cNvPicPr>
            <a:picLocks noChangeAspect="1"/>
          </p:cNvPicPr>
          <p:nvPr/>
        </p:nvPicPr>
        <p:blipFill rotWithShape="1">
          <a:blip r:embed="rId4"/>
          <a:srcRect l="18" t="-59" r="83" b="2291"/>
          <a:stretch/>
        </p:blipFill>
        <p:spPr>
          <a:xfrm>
            <a:off x="4549053" y="70325"/>
            <a:ext cx="7576835" cy="5064533"/>
          </a:xfrm>
          <a:prstGeom prst="rect">
            <a:avLst/>
          </a:prstGeom>
        </p:spPr>
      </p:pic>
    </p:spTree>
    <p:extLst>
      <p:ext uri="{BB962C8B-B14F-4D97-AF65-F5344CB8AC3E}">
        <p14:creationId xmlns:p14="http://schemas.microsoft.com/office/powerpoint/2010/main" val="31290429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CEBC2A7-3EBB-4DAE-982F-51757A50CB72}"/>
              </a:ext>
            </a:extLst>
          </p:cNvPr>
          <p:cNvSpPr>
            <a:spLocks noGrp="1"/>
          </p:cNvSpPr>
          <p:nvPr>
            <p:ph type="title"/>
          </p:nvPr>
        </p:nvSpPr>
        <p:spPr>
          <a:xfrm>
            <a:off x="794026" y="690"/>
            <a:ext cx="10515600" cy="1325563"/>
          </a:xfrm>
        </p:spPr>
        <p:txBody>
          <a:bodyPr/>
          <a:lstStyle/>
          <a:p>
            <a:r>
              <a:rPr lang="en-GB">
                <a:latin typeface="Segoe UI Semibold"/>
                <a:cs typeface="Segoe UI Semibold"/>
              </a:rPr>
              <a:t>Sprint 25. </a:t>
            </a:r>
            <a:endParaRPr lang="en-GB">
              <a:latin typeface="Segoe UI Semibold" panose="020B0702040204020203" pitchFamily="34" charset="0"/>
              <a:cs typeface="Segoe UI Semibold" panose="020B0702040204020203" pitchFamily="34" charset="0"/>
            </a:endParaRPr>
          </a:p>
        </p:txBody>
      </p:sp>
      <p:sp>
        <p:nvSpPr>
          <p:cNvPr id="5" name="Content Placeholder 2">
            <a:extLst>
              <a:ext uri="{FF2B5EF4-FFF2-40B4-BE49-F238E27FC236}">
                <a16:creationId xmlns:a16="http://schemas.microsoft.com/office/drawing/2014/main" id="{1AE2A157-CCC0-4C44-91F7-F7F471A30EDB}"/>
              </a:ext>
            </a:extLst>
          </p:cNvPr>
          <p:cNvSpPr>
            <a:spLocks noGrp="1"/>
          </p:cNvSpPr>
          <p:nvPr>
            <p:ph idx="1"/>
          </p:nvPr>
        </p:nvSpPr>
        <p:spPr>
          <a:xfrm>
            <a:off x="797291" y="1891235"/>
            <a:ext cx="4088826" cy="3662896"/>
          </a:xfrm>
        </p:spPr>
        <p:txBody>
          <a:bodyPr vert="horz" lIns="91440" tIns="45720" rIns="91440" bIns="45720" rtlCol="0" anchor="t">
            <a:normAutofit/>
          </a:bodyPr>
          <a:lstStyle/>
          <a:p>
            <a:pPr marL="0" indent="0">
              <a:buNone/>
            </a:pPr>
            <a:br>
              <a:rPr lang="en-US">
                <a:ea typeface="Calibri"/>
                <a:cs typeface="Calibri"/>
              </a:rPr>
            </a:br>
            <a:endParaRPr lang="en-US">
              <a:ea typeface="Calibri"/>
              <a:cs typeface="Calibri"/>
            </a:endParaRPr>
          </a:p>
        </p:txBody>
      </p:sp>
      <p:cxnSp>
        <p:nvCxnSpPr>
          <p:cNvPr id="9" name="Straight Connector 8">
            <a:extLst>
              <a:ext uri="{FF2B5EF4-FFF2-40B4-BE49-F238E27FC236}">
                <a16:creationId xmlns:a16="http://schemas.microsoft.com/office/drawing/2014/main" id="{D45DBAA1-EC91-488A-9011-FC0739990F64}"/>
              </a:ext>
            </a:extLst>
          </p:cNvPr>
          <p:cNvCxnSpPr/>
          <p:nvPr/>
        </p:nvCxnSpPr>
        <p:spPr>
          <a:xfrm>
            <a:off x="925645" y="1036279"/>
            <a:ext cx="1884218"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itle 3">
            <a:extLst>
              <a:ext uri="{FF2B5EF4-FFF2-40B4-BE49-F238E27FC236}">
                <a16:creationId xmlns:a16="http://schemas.microsoft.com/office/drawing/2014/main" id="{D5AA4E39-3E88-07A4-1E1D-27A9C82416BD}"/>
              </a:ext>
            </a:extLst>
          </p:cNvPr>
          <p:cNvSpPr txBox="1">
            <a:spLocks/>
          </p:cNvSpPr>
          <p:nvPr/>
        </p:nvSpPr>
        <p:spPr>
          <a:xfrm>
            <a:off x="794025" y="1036887"/>
            <a:ext cx="3978271" cy="1630590"/>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800">
                <a:latin typeface="Segoe UI Semibold"/>
                <a:cs typeface="Segoe UI Semibold"/>
              </a:rPr>
              <a:t>Housing</a:t>
            </a:r>
          </a:p>
          <a:p>
            <a:endParaRPr lang="en-GB" sz="2800">
              <a:latin typeface="Segoe UI Semibold" panose="020B0702040204020203" pitchFamily="34" charset="0"/>
              <a:cs typeface="Segoe UI Semibold" panose="020B0702040204020203" pitchFamily="34" charset="0"/>
            </a:endParaRPr>
          </a:p>
          <a:p>
            <a:r>
              <a:rPr lang="en-GB" sz="2800">
                <a:latin typeface="Segoe UI Semibold"/>
                <a:cs typeface="Segoe UI Semibold"/>
              </a:rPr>
              <a:t>Building safety customer engagement strategy</a:t>
            </a:r>
            <a:endParaRPr lang="en-GB" sz="2800">
              <a:latin typeface="Segoe UI Semibold" panose="020B0702040204020203" pitchFamily="34" charset="0"/>
              <a:cs typeface="Segoe UI Semibold" panose="020B0702040204020203" pitchFamily="34" charset="0"/>
            </a:endParaRPr>
          </a:p>
        </p:txBody>
      </p:sp>
      <p:pic>
        <p:nvPicPr>
          <p:cNvPr id="6" name="Picture 5" descr="Shape&#10;&#10;Description automatically generated with medium confidence">
            <a:extLst>
              <a:ext uri="{FF2B5EF4-FFF2-40B4-BE49-F238E27FC236}">
                <a16:creationId xmlns:a16="http://schemas.microsoft.com/office/drawing/2014/main" id="{B8A3FBA5-16E9-0658-560C-29DBF84709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76238" y="6025228"/>
            <a:ext cx="1366818" cy="380395"/>
          </a:xfrm>
          <a:prstGeom prst="rect">
            <a:avLst/>
          </a:prstGeom>
        </p:spPr>
      </p:pic>
      <p:sp>
        <p:nvSpPr>
          <p:cNvPr id="8" name="Title 3">
            <a:extLst>
              <a:ext uri="{FF2B5EF4-FFF2-40B4-BE49-F238E27FC236}">
                <a16:creationId xmlns:a16="http://schemas.microsoft.com/office/drawing/2014/main" id="{9933FA44-38B3-3886-DB1D-8C72FB54D7EF}"/>
              </a:ext>
            </a:extLst>
          </p:cNvPr>
          <p:cNvSpPr txBox="1">
            <a:spLocks/>
          </p:cNvSpPr>
          <p:nvPr/>
        </p:nvSpPr>
        <p:spPr>
          <a:xfrm>
            <a:off x="795438" y="2263813"/>
            <a:ext cx="4092040" cy="111151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GB" sz="2800">
              <a:latin typeface="Segoe UI Semibold" panose="020B0702040204020203" pitchFamily="34" charset="0"/>
              <a:cs typeface="Segoe UI Semibold" panose="020B0702040204020203" pitchFamily="34" charset="0"/>
            </a:endParaRPr>
          </a:p>
        </p:txBody>
      </p:sp>
      <p:pic>
        <p:nvPicPr>
          <p:cNvPr id="2" name="Picture 1" descr="A screenshot of a computer&#10;&#10;Description automatically generated">
            <a:extLst>
              <a:ext uri="{FF2B5EF4-FFF2-40B4-BE49-F238E27FC236}">
                <a16:creationId xmlns:a16="http://schemas.microsoft.com/office/drawing/2014/main" id="{B2D013FC-1854-48CC-A6FC-DA13B2CE0E27}"/>
              </a:ext>
            </a:extLst>
          </p:cNvPr>
          <p:cNvPicPr>
            <a:picLocks noChangeAspect="1"/>
          </p:cNvPicPr>
          <p:nvPr/>
        </p:nvPicPr>
        <p:blipFill>
          <a:blip r:embed="rId4"/>
          <a:stretch>
            <a:fillRect/>
          </a:stretch>
        </p:blipFill>
        <p:spPr>
          <a:xfrm>
            <a:off x="4769922" y="87139"/>
            <a:ext cx="7422078" cy="4081046"/>
          </a:xfrm>
          <a:prstGeom prst="rect">
            <a:avLst/>
          </a:prstGeom>
        </p:spPr>
      </p:pic>
    </p:spTree>
    <p:extLst>
      <p:ext uri="{BB962C8B-B14F-4D97-AF65-F5344CB8AC3E}">
        <p14:creationId xmlns:p14="http://schemas.microsoft.com/office/powerpoint/2010/main" val="1791680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CEBC2A7-3EBB-4DAE-982F-51757A50CB72}"/>
              </a:ext>
            </a:extLst>
          </p:cNvPr>
          <p:cNvSpPr>
            <a:spLocks noGrp="1"/>
          </p:cNvSpPr>
          <p:nvPr>
            <p:ph type="title"/>
          </p:nvPr>
        </p:nvSpPr>
        <p:spPr>
          <a:xfrm>
            <a:off x="794026" y="690"/>
            <a:ext cx="10515600" cy="1325563"/>
          </a:xfrm>
        </p:spPr>
        <p:txBody>
          <a:bodyPr/>
          <a:lstStyle/>
          <a:p>
            <a:r>
              <a:rPr lang="en-GB">
                <a:latin typeface="Segoe UI Semibold"/>
                <a:cs typeface="Segoe UI Semibold"/>
              </a:rPr>
              <a:t>Sprint 25. </a:t>
            </a:r>
            <a:endParaRPr lang="en-GB">
              <a:latin typeface="Segoe UI Semibold" panose="020B0702040204020203" pitchFamily="34" charset="0"/>
              <a:cs typeface="Segoe UI Semibold" panose="020B0702040204020203" pitchFamily="34" charset="0"/>
            </a:endParaRPr>
          </a:p>
        </p:txBody>
      </p:sp>
      <p:sp>
        <p:nvSpPr>
          <p:cNvPr id="5" name="Content Placeholder 2">
            <a:extLst>
              <a:ext uri="{FF2B5EF4-FFF2-40B4-BE49-F238E27FC236}">
                <a16:creationId xmlns:a16="http://schemas.microsoft.com/office/drawing/2014/main" id="{1AE2A157-CCC0-4C44-91F7-F7F471A30EDB}"/>
              </a:ext>
            </a:extLst>
          </p:cNvPr>
          <p:cNvSpPr>
            <a:spLocks noGrp="1"/>
          </p:cNvSpPr>
          <p:nvPr>
            <p:ph idx="1"/>
          </p:nvPr>
        </p:nvSpPr>
        <p:spPr>
          <a:xfrm>
            <a:off x="797291" y="1891235"/>
            <a:ext cx="4088826" cy="3662896"/>
          </a:xfrm>
        </p:spPr>
        <p:txBody>
          <a:bodyPr vert="horz" lIns="91440" tIns="45720" rIns="91440" bIns="45720" rtlCol="0" anchor="t">
            <a:normAutofit/>
          </a:bodyPr>
          <a:lstStyle/>
          <a:p>
            <a:pPr marL="0" indent="0">
              <a:buNone/>
            </a:pPr>
            <a:br>
              <a:rPr lang="en-US">
                <a:ea typeface="Calibri"/>
                <a:cs typeface="Calibri"/>
              </a:rPr>
            </a:br>
            <a:endParaRPr lang="en-US">
              <a:ea typeface="Calibri"/>
              <a:cs typeface="Calibri"/>
            </a:endParaRPr>
          </a:p>
        </p:txBody>
      </p:sp>
      <p:cxnSp>
        <p:nvCxnSpPr>
          <p:cNvPr id="9" name="Straight Connector 8">
            <a:extLst>
              <a:ext uri="{FF2B5EF4-FFF2-40B4-BE49-F238E27FC236}">
                <a16:creationId xmlns:a16="http://schemas.microsoft.com/office/drawing/2014/main" id="{D45DBAA1-EC91-488A-9011-FC0739990F64}"/>
              </a:ext>
            </a:extLst>
          </p:cNvPr>
          <p:cNvCxnSpPr/>
          <p:nvPr/>
        </p:nvCxnSpPr>
        <p:spPr>
          <a:xfrm>
            <a:off x="925645" y="1036279"/>
            <a:ext cx="1884218"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itle 3">
            <a:extLst>
              <a:ext uri="{FF2B5EF4-FFF2-40B4-BE49-F238E27FC236}">
                <a16:creationId xmlns:a16="http://schemas.microsoft.com/office/drawing/2014/main" id="{D5AA4E39-3E88-07A4-1E1D-27A9C82416BD}"/>
              </a:ext>
            </a:extLst>
          </p:cNvPr>
          <p:cNvSpPr txBox="1">
            <a:spLocks/>
          </p:cNvSpPr>
          <p:nvPr/>
        </p:nvSpPr>
        <p:spPr>
          <a:xfrm>
            <a:off x="794025" y="1036887"/>
            <a:ext cx="3978271" cy="1630590"/>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800">
                <a:latin typeface="Segoe UI Semibold"/>
                <a:cs typeface="Segoe UI Semibold"/>
              </a:rPr>
              <a:t>Housing</a:t>
            </a:r>
          </a:p>
          <a:p>
            <a:endParaRPr lang="en-GB" sz="2800">
              <a:latin typeface="Segoe UI Semibold" panose="020B0702040204020203" pitchFamily="34" charset="0"/>
              <a:cs typeface="Segoe UI Semibold" panose="020B0702040204020203" pitchFamily="34" charset="0"/>
            </a:endParaRPr>
          </a:p>
          <a:p>
            <a:r>
              <a:rPr lang="en-GB" sz="2800">
                <a:latin typeface="Segoe UI Semibold"/>
                <a:cs typeface="Segoe UI Semibold"/>
              </a:rPr>
              <a:t>Building safety customer engagement strategy</a:t>
            </a:r>
            <a:endParaRPr lang="en-GB" sz="2800">
              <a:latin typeface="Segoe UI Semibold" panose="020B0702040204020203" pitchFamily="34" charset="0"/>
              <a:cs typeface="Segoe UI Semibold" panose="020B0702040204020203" pitchFamily="34" charset="0"/>
            </a:endParaRPr>
          </a:p>
        </p:txBody>
      </p:sp>
      <p:pic>
        <p:nvPicPr>
          <p:cNvPr id="6" name="Picture 5" descr="Shape&#10;&#10;Description automatically generated with medium confidence">
            <a:extLst>
              <a:ext uri="{FF2B5EF4-FFF2-40B4-BE49-F238E27FC236}">
                <a16:creationId xmlns:a16="http://schemas.microsoft.com/office/drawing/2014/main" id="{B8A3FBA5-16E9-0658-560C-29DBF84709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76238" y="6025228"/>
            <a:ext cx="1366818" cy="380395"/>
          </a:xfrm>
          <a:prstGeom prst="rect">
            <a:avLst/>
          </a:prstGeom>
        </p:spPr>
      </p:pic>
      <p:sp>
        <p:nvSpPr>
          <p:cNvPr id="8" name="Title 3">
            <a:extLst>
              <a:ext uri="{FF2B5EF4-FFF2-40B4-BE49-F238E27FC236}">
                <a16:creationId xmlns:a16="http://schemas.microsoft.com/office/drawing/2014/main" id="{9933FA44-38B3-3886-DB1D-8C72FB54D7EF}"/>
              </a:ext>
            </a:extLst>
          </p:cNvPr>
          <p:cNvSpPr txBox="1">
            <a:spLocks/>
          </p:cNvSpPr>
          <p:nvPr/>
        </p:nvSpPr>
        <p:spPr>
          <a:xfrm>
            <a:off x="795438" y="2263813"/>
            <a:ext cx="4092040" cy="111151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GB" sz="2800">
              <a:latin typeface="Segoe UI Semibold" panose="020B0702040204020203" pitchFamily="34" charset="0"/>
              <a:cs typeface="Segoe UI Semibold" panose="020B0702040204020203" pitchFamily="34" charset="0"/>
            </a:endParaRPr>
          </a:p>
        </p:txBody>
      </p:sp>
      <p:pic>
        <p:nvPicPr>
          <p:cNvPr id="2" name="Picture 1" descr="A screenshot of a computer&#10;&#10;Description automatically generated">
            <a:extLst>
              <a:ext uri="{FF2B5EF4-FFF2-40B4-BE49-F238E27FC236}">
                <a16:creationId xmlns:a16="http://schemas.microsoft.com/office/drawing/2014/main" id="{58A43C7E-5173-57FB-2C6A-D68EF7F0BE35}"/>
              </a:ext>
            </a:extLst>
          </p:cNvPr>
          <p:cNvPicPr>
            <a:picLocks noChangeAspect="1"/>
          </p:cNvPicPr>
          <p:nvPr/>
        </p:nvPicPr>
        <p:blipFill>
          <a:blip r:embed="rId4"/>
          <a:stretch>
            <a:fillRect/>
          </a:stretch>
        </p:blipFill>
        <p:spPr>
          <a:xfrm>
            <a:off x="4773741" y="138546"/>
            <a:ext cx="7335271" cy="5066805"/>
          </a:xfrm>
          <a:prstGeom prst="rect">
            <a:avLst/>
          </a:prstGeom>
        </p:spPr>
      </p:pic>
    </p:spTree>
    <p:extLst>
      <p:ext uri="{BB962C8B-B14F-4D97-AF65-F5344CB8AC3E}">
        <p14:creationId xmlns:p14="http://schemas.microsoft.com/office/powerpoint/2010/main" val="18513792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CEBC2A7-3EBB-4DAE-982F-51757A50CB72}"/>
              </a:ext>
            </a:extLst>
          </p:cNvPr>
          <p:cNvSpPr>
            <a:spLocks noGrp="1"/>
          </p:cNvSpPr>
          <p:nvPr>
            <p:ph type="title"/>
          </p:nvPr>
        </p:nvSpPr>
        <p:spPr>
          <a:xfrm>
            <a:off x="794026" y="690"/>
            <a:ext cx="10515600" cy="1325563"/>
          </a:xfrm>
        </p:spPr>
        <p:txBody>
          <a:bodyPr/>
          <a:lstStyle/>
          <a:p>
            <a:r>
              <a:rPr lang="en-GB">
                <a:latin typeface="Segoe UI Semibold"/>
                <a:cs typeface="Segoe UI Semibold"/>
              </a:rPr>
              <a:t>Sprint 25. </a:t>
            </a:r>
            <a:endParaRPr lang="en-GB">
              <a:latin typeface="Segoe UI Semibold" panose="020B0702040204020203" pitchFamily="34" charset="0"/>
              <a:cs typeface="Segoe UI Semibold" panose="020B0702040204020203" pitchFamily="34" charset="0"/>
            </a:endParaRPr>
          </a:p>
        </p:txBody>
      </p:sp>
      <p:sp>
        <p:nvSpPr>
          <p:cNvPr id="5" name="Content Placeholder 2">
            <a:extLst>
              <a:ext uri="{FF2B5EF4-FFF2-40B4-BE49-F238E27FC236}">
                <a16:creationId xmlns:a16="http://schemas.microsoft.com/office/drawing/2014/main" id="{1AE2A157-CCC0-4C44-91F7-F7F471A30EDB}"/>
              </a:ext>
            </a:extLst>
          </p:cNvPr>
          <p:cNvSpPr>
            <a:spLocks noGrp="1"/>
          </p:cNvSpPr>
          <p:nvPr>
            <p:ph idx="1"/>
          </p:nvPr>
        </p:nvSpPr>
        <p:spPr>
          <a:xfrm>
            <a:off x="797291" y="1891235"/>
            <a:ext cx="4088826" cy="3662896"/>
          </a:xfrm>
        </p:spPr>
        <p:txBody>
          <a:bodyPr vert="horz" lIns="91440" tIns="45720" rIns="91440" bIns="45720" rtlCol="0" anchor="t">
            <a:normAutofit/>
          </a:bodyPr>
          <a:lstStyle/>
          <a:p>
            <a:pPr marL="0" indent="0">
              <a:buNone/>
            </a:pPr>
            <a:br>
              <a:rPr lang="en-US">
                <a:ea typeface="Calibri"/>
                <a:cs typeface="Calibri"/>
              </a:rPr>
            </a:br>
            <a:endParaRPr lang="en-US">
              <a:ea typeface="Calibri"/>
              <a:cs typeface="Calibri"/>
            </a:endParaRPr>
          </a:p>
        </p:txBody>
      </p:sp>
      <p:cxnSp>
        <p:nvCxnSpPr>
          <p:cNvPr id="9" name="Straight Connector 8">
            <a:extLst>
              <a:ext uri="{FF2B5EF4-FFF2-40B4-BE49-F238E27FC236}">
                <a16:creationId xmlns:a16="http://schemas.microsoft.com/office/drawing/2014/main" id="{D45DBAA1-EC91-488A-9011-FC0739990F64}"/>
              </a:ext>
            </a:extLst>
          </p:cNvPr>
          <p:cNvCxnSpPr/>
          <p:nvPr/>
        </p:nvCxnSpPr>
        <p:spPr>
          <a:xfrm>
            <a:off x="925645" y="1036279"/>
            <a:ext cx="1884218"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itle 3">
            <a:extLst>
              <a:ext uri="{FF2B5EF4-FFF2-40B4-BE49-F238E27FC236}">
                <a16:creationId xmlns:a16="http://schemas.microsoft.com/office/drawing/2014/main" id="{D5AA4E39-3E88-07A4-1E1D-27A9C82416BD}"/>
              </a:ext>
            </a:extLst>
          </p:cNvPr>
          <p:cNvSpPr txBox="1">
            <a:spLocks/>
          </p:cNvSpPr>
          <p:nvPr/>
        </p:nvSpPr>
        <p:spPr>
          <a:xfrm>
            <a:off x="794025" y="1036887"/>
            <a:ext cx="3978271" cy="1630590"/>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800">
                <a:latin typeface="Segoe UI Semibold"/>
                <a:cs typeface="Segoe UI Semibold"/>
              </a:rPr>
              <a:t>Housing</a:t>
            </a:r>
          </a:p>
          <a:p>
            <a:endParaRPr lang="en-GB" sz="2800">
              <a:latin typeface="Segoe UI Semibold" panose="020B0702040204020203" pitchFamily="34" charset="0"/>
              <a:cs typeface="Segoe UI Semibold" panose="020B0702040204020203" pitchFamily="34" charset="0"/>
            </a:endParaRPr>
          </a:p>
          <a:p>
            <a:r>
              <a:rPr lang="en-GB" sz="2800">
                <a:latin typeface="Segoe UI Semibold"/>
                <a:cs typeface="Segoe UI Semibold"/>
              </a:rPr>
              <a:t>Building safety customer engagement strategy</a:t>
            </a:r>
            <a:endParaRPr lang="en-GB" sz="2800">
              <a:latin typeface="Segoe UI Semibold" panose="020B0702040204020203" pitchFamily="34" charset="0"/>
              <a:cs typeface="Segoe UI Semibold" panose="020B0702040204020203" pitchFamily="34" charset="0"/>
            </a:endParaRPr>
          </a:p>
        </p:txBody>
      </p:sp>
      <p:pic>
        <p:nvPicPr>
          <p:cNvPr id="6" name="Picture 5" descr="Shape&#10;&#10;Description automatically generated with medium confidence">
            <a:extLst>
              <a:ext uri="{FF2B5EF4-FFF2-40B4-BE49-F238E27FC236}">
                <a16:creationId xmlns:a16="http://schemas.microsoft.com/office/drawing/2014/main" id="{B8A3FBA5-16E9-0658-560C-29DBF84709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76238" y="6025228"/>
            <a:ext cx="1366818" cy="380395"/>
          </a:xfrm>
          <a:prstGeom prst="rect">
            <a:avLst/>
          </a:prstGeom>
        </p:spPr>
      </p:pic>
      <p:sp>
        <p:nvSpPr>
          <p:cNvPr id="8" name="Title 3">
            <a:extLst>
              <a:ext uri="{FF2B5EF4-FFF2-40B4-BE49-F238E27FC236}">
                <a16:creationId xmlns:a16="http://schemas.microsoft.com/office/drawing/2014/main" id="{9933FA44-38B3-3886-DB1D-8C72FB54D7EF}"/>
              </a:ext>
            </a:extLst>
          </p:cNvPr>
          <p:cNvSpPr txBox="1">
            <a:spLocks/>
          </p:cNvSpPr>
          <p:nvPr/>
        </p:nvSpPr>
        <p:spPr>
          <a:xfrm>
            <a:off x="795438" y="2263813"/>
            <a:ext cx="4092040" cy="111151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GB" sz="2800">
              <a:latin typeface="Segoe UI Semibold" panose="020B0702040204020203" pitchFamily="34" charset="0"/>
              <a:cs typeface="Segoe UI Semibold" panose="020B0702040204020203" pitchFamily="34" charset="0"/>
            </a:endParaRPr>
          </a:p>
        </p:txBody>
      </p:sp>
      <p:pic>
        <p:nvPicPr>
          <p:cNvPr id="2" name="Picture 1" descr="A screenshot of a computer&#10;&#10;Description automatically generated">
            <a:extLst>
              <a:ext uri="{FF2B5EF4-FFF2-40B4-BE49-F238E27FC236}">
                <a16:creationId xmlns:a16="http://schemas.microsoft.com/office/drawing/2014/main" id="{D7584F25-3F48-B2B7-3B0B-9958A9206659}"/>
              </a:ext>
            </a:extLst>
          </p:cNvPr>
          <p:cNvPicPr>
            <a:picLocks noChangeAspect="1"/>
          </p:cNvPicPr>
          <p:nvPr/>
        </p:nvPicPr>
        <p:blipFill>
          <a:blip r:embed="rId4"/>
          <a:stretch>
            <a:fillRect/>
          </a:stretch>
        </p:blipFill>
        <p:spPr>
          <a:xfrm>
            <a:off x="5344836" y="0"/>
            <a:ext cx="6846223" cy="6858000"/>
          </a:xfrm>
          <a:prstGeom prst="rect">
            <a:avLst/>
          </a:prstGeom>
        </p:spPr>
      </p:pic>
    </p:spTree>
    <p:extLst>
      <p:ext uri="{BB962C8B-B14F-4D97-AF65-F5344CB8AC3E}">
        <p14:creationId xmlns:p14="http://schemas.microsoft.com/office/powerpoint/2010/main" val="4831424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CEBC2A7-3EBB-4DAE-982F-51757A50CB72}"/>
              </a:ext>
            </a:extLst>
          </p:cNvPr>
          <p:cNvSpPr>
            <a:spLocks noGrp="1"/>
          </p:cNvSpPr>
          <p:nvPr>
            <p:ph type="title"/>
          </p:nvPr>
        </p:nvSpPr>
        <p:spPr>
          <a:xfrm>
            <a:off x="794026" y="690"/>
            <a:ext cx="10515600" cy="1325563"/>
          </a:xfrm>
        </p:spPr>
        <p:txBody>
          <a:bodyPr/>
          <a:lstStyle/>
          <a:p>
            <a:r>
              <a:rPr lang="en-GB">
                <a:latin typeface="Segoe UI Semibold"/>
                <a:cs typeface="Segoe UI Semibold"/>
              </a:rPr>
              <a:t>Sprint 25. </a:t>
            </a:r>
            <a:endParaRPr lang="en-GB">
              <a:latin typeface="Segoe UI Semibold" panose="020B0702040204020203" pitchFamily="34" charset="0"/>
              <a:cs typeface="Segoe UI Semibold" panose="020B0702040204020203" pitchFamily="34" charset="0"/>
            </a:endParaRPr>
          </a:p>
        </p:txBody>
      </p:sp>
      <p:sp>
        <p:nvSpPr>
          <p:cNvPr id="5" name="Content Placeholder 2">
            <a:extLst>
              <a:ext uri="{FF2B5EF4-FFF2-40B4-BE49-F238E27FC236}">
                <a16:creationId xmlns:a16="http://schemas.microsoft.com/office/drawing/2014/main" id="{1AE2A157-CCC0-4C44-91F7-F7F471A30EDB}"/>
              </a:ext>
            </a:extLst>
          </p:cNvPr>
          <p:cNvSpPr>
            <a:spLocks noGrp="1"/>
          </p:cNvSpPr>
          <p:nvPr>
            <p:ph idx="1"/>
          </p:nvPr>
        </p:nvSpPr>
        <p:spPr>
          <a:xfrm>
            <a:off x="797291" y="1891235"/>
            <a:ext cx="4088826" cy="3662896"/>
          </a:xfrm>
        </p:spPr>
        <p:txBody>
          <a:bodyPr vert="horz" lIns="91440" tIns="45720" rIns="91440" bIns="45720" rtlCol="0" anchor="t">
            <a:normAutofit/>
          </a:bodyPr>
          <a:lstStyle/>
          <a:p>
            <a:pPr marL="0" indent="0">
              <a:buNone/>
            </a:pPr>
            <a:br>
              <a:rPr lang="en-US">
                <a:ea typeface="Calibri"/>
                <a:cs typeface="Calibri"/>
              </a:rPr>
            </a:br>
            <a:endParaRPr lang="en-US">
              <a:ea typeface="Calibri"/>
              <a:cs typeface="Calibri"/>
            </a:endParaRPr>
          </a:p>
        </p:txBody>
      </p:sp>
      <p:cxnSp>
        <p:nvCxnSpPr>
          <p:cNvPr id="9" name="Straight Connector 8">
            <a:extLst>
              <a:ext uri="{FF2B5EF4-FFF2-40B4-BE49-F238E27FC236}">
                <a16:creationId xmlns:a16="http://schemas.microsoft.com/office/drawing/2014/main" id="{D45DBAA1-EC91-488A-9011-FC0739990F64}"/>
              </a:ext>
            </a:extLst>
          </p:cNvPr>
          <p:cNvCxnSpPr/>
          <p:nvPr/>
        </p:nvCxnSpPr>
        <p:spPr>
          <a:xfrm>
            <a:off x="925645" y="1036279"/>
            <a:ext cx="1884218"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itle 3">
            <a:extLst>
              <a:ext uri="{FF2B5EF4-FFF2-40B4-BE49-F238E27FC236}">
                <a16:creationId xmlns:a16="http://schemas.microsoft.com/office/drawing/2014/main" id="{D5AA4E39-3E88-07A4-1E1D-27A9C82416BD}"/>
              </a:ext>
            </a:extLst>
          </p:cNvPr>
          <p:cNvSpPr txBox="1">
            <a:spLocks/>
          </p:cNvSpPr>
          <p:nvPr/>
        </p:nvSpPr>
        <p:spPr>
          <a:xfrm>
            <a:off x="794025" y="1036887"/>
            <a:ext cx="3978271" cy="1630590"/>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800">
                <a:latin typeface="Segoe UI Semibold"/>
                <a:cs typeface="Segoe UI Semibold"/>
              </a:rPr>
              <a:t>Housing</a:t>
            </a:r>
          </a:p>
          <a:p>
            <a:endParaRPr lang="en-GB" sz="2800">
              <a:latin typeface="Segoe UI Semibold" panose="020B0702040204020203" pitchFamily="34" charset="0"/>
              <a:cs typeface="Segoe UI Semibold" panose="020B0702040204020203" pitchFamily="34" charset="0"/>
            </a:endParaRPr>
          </a:p>
          <a:p>
            <a:r>
              <a:rPr lang="en-GB" sz="2800">
                <a:latin typeface="Segoe UI Semibold"/>
                <a:cs typeface="Segoe UI Semibold"/>
              </a:rPr>
              <a:t>Building safety customer engagement strategy</a:t>
            </a:r>
            <a:endParaRPr lang="en-GB" sz="2800">
              <a:latin typeface="Segoe UI Semibold" panose="020B0702040204020203" pitchFamily="34" charset="0"/>
              <a:cs typeface="Segoe UI Semibold" panose="020B0702040204020203" pitchFamily="34" charset="0"/>
            </a:endParaRPr>
          </a:p>
        </p:txBody>
      </p:sp>
      <p:pic>
        <p:nvPicPr>
          <p:cNvPr id="6" name="Picture 5" descr="Shape&#10;&#10;Description automatically generated with medium confidence">
            <a:extLst>
              <a:ext uri="{FF2B5EF4-FFF2-40B4-BE49-F238E27FC236}">
                <a16:creationId xmlns:a16="http://schemas.microsoft.com/office/drawing/2014/main" id="{B8A3FBA5-16E9-0658-560C-29DBF84709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76238" y="6025228"/>
            <a:ext cx="1366818" cy="380395"/>
          </a:xfrm>
          <a:prstGeom prst="rect">
            <a:avLst/>
          </a:prstGeom>
        </p:spPr>
      </p:pic>
      <p:sp>
        <p:nvSpPr>
          <p:cNvPr id="8" name="Title 3">
            <a:extLst>
              <a:ext uri="{FF2B5EF4-FFF2-40B4-BE49-F238E27FC236}">
                <a16:creationId xmlns:a16="http://schemas.microsoft.com/office/drawing/2014/main" id="{9933FA44-38B3-3886-DB1D-8C72FB54D7EF}"/>
              </a:ext>
            </a:extLst>
          </p:cNvPr>
          <p:cNvSpPr txBox="1">
            <a:spLocks/>
          </p:cNvSpPr>
          <p:nvPr/>
        </p:nvSpPr>
        <p:spPr>
          <a:xfrm>
            <a:off x="795438" y="2263813"/>
            <a:ext cx="4092040" cy="111151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GB" sz="2800">
              <a:latin typeface="Segoe UI Semibold" panose="020B0702040204020203" pitchFamily="34" charset="0"/>
              <a:cs typeface="Segoe UI Semibold" panose="020B0702040204020203" pitchFamily="34" charset="0"/>
            </a:endParaRPr>
          </a:p>
        </p:txBody>
      </p:sp>
      <p:pic>
        <p:nvPicPr>
          <p:cNvPr id="10" name="Picture 9" descr="A screenshot of a website&#10;&#10;Description automatically generated">
            <a:extLst>
              <a:ext uri="{FF2B5EF4-FFF2-40B4-BE49-F238E27FC236}">
                <a16:creationId xmlns:a16="http://schemas.microsoft.com/office/drawing/2014/main" id="{F295433E-9EBC-4E3D-6F9F-EE55E8E8B5A8}"/>
              </a:ext>
            </a:extLst>
          </p:cNvPr>
          <p:cNvPicPr>
            <a:picLocks noChangeAspect="1"/>
          </p:cNvPicPr>
          <p:nvPr/>
        </p:nvPicPr>
        <p:blipFill>
          <a:blip r:embed="rId4"/>
          <a:stretch>
            <a:fillRect/>
          </a:stretch>
        </p:blipFill>
        <p:spPr>
          <a:xfrm>
            <a:off x="5449050" y="0"/>
            <a:ext cx="3193952" cy="6858000"/>
          </a:xfrm>
          <a:prstGeom prst="rect">
            <a:avLst/>
          </a:prstGeom>
        </p:spPr>
      </p:pic>
      <p:pic>
        <p:nvPicPr>
          <p:cNvPr id="11" name="Picture 10" descr="A screenshot of a computer&#10;&#10;Description automatically generated">
            <a:extLst>
              <a:ext uri="{FF2B5EF4-FFF2-40B4-BE49-F238E27FC236}">
                <a16:creationId xmlns:a16="http://schemas.microsoft.com/office/drawing/2014/main" id="{CFCA7673-4134-E599-771A-1795656968D5}"/>
              </a:ext>
            </a:extLst>
          </p:cNvPr>
          <p:cNvPicPr>
            <a:picLocks noChangeAspect="1"/>
          </p:cNvPicPr>
          <p:nvPr/>
        </p:nvPicPr>
        <p:blipFill>
          <a:blip r:embed="rId5"/>
          <a:stretch>
            <a:fillRect/>
          </a:stretch>
        </p:blipFill>
        <p:spPr>
          <a:xfrm>
            <a:off x="8790123" y="0"/>
            <a:ext cx="3359911" cy="6858000"/>
          </a:xfrm>
          <a:prstGeom prst="rect">
            <a:avLst/>
          </a:prstGeom>
        </p:spPr>
      </p:pic>
    </p:spTree>
    <p:extLst>
      <p:ext uri="{BB962C8B-B14F-4D97-AF65-F5344CB8AC3E}">
        <p14:creationId xmlns:p14="http://schemas.microsoft.com/office/powerpoint/2010/main" val="1725309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CEBC2A7-3EBB-4DAE-982F-51757A50CB72}"/>
              </a:ext>
            </a:extLst>
          </p:cNvPr>
          <p:cNvSpPr>
            <a:spLocks noGrp="1"/>
          </p:cNvSpPr>
          <p:nvPr>
            <p:ph type="title"/>
          </p:nvPr>
        </p:nvSpPr>
        <p:spPr>
          <a:xfrm>
            <a:off x="794026" y="690"/>
            <a:ext cx="10515600" cy="1325563"/>
          </a:xfrm>
        </p:spPr>
        <p:txBody>
          <a:bodyPr/>
          <a:lstStyle/>
          <a:p>
            <a:r>
              <a:rPr lang="en-GB">
                <a:latin typeface="Segoe UI Semibold"/>
                <a:cs typeface="Segoe UI Semibold"/>
              </a:rPr>
              <a:t>Sprint 25. </a:t>
            </a:r>
            <a:endParaRPr lang="en-GB">
              <a:latin typeface="Segoe UI Semibold" panose="020B0702040204020203" pitchFamily="34" charset="0"/>
              <a:cs typeface="Segoe UI Semibold" panose="020B0702040204020203" pitchFamily="34" charset="0"/>
            </a:endParaRPr>
          </a:p>
        </p:txBody>
      </p:sp>
      <p:sp>
        <p:nvSpPr>
          <p:cNvPr id="5" name="Content Placeholder 2">
            <a:extLst>
              <a:ext uri="{FF2B5EF4-FFF2-40B4-BE49-F238E27FC236}">
                <a16:creationId xmlns:a16="http://schemas.microsoft.com/office/drawing/2014/main" id="{1AE2A157-CCC0-4C44-91F7-F7F471A30EDB}"/>
              </a:ext>
            </a:extLst>
          </p:cNvPr>
          <p:cNvSpPr>
            <a:spLocks noGrp="1"/>
          </p:cNvSpPr>
          <p:nvPr>
            <p:ph idx="1"/>
          </p:nvPr>
        </p:nvSpPr>
        <p:spPr>
          <a:xfrm>
            <a:off x="797291" y="1891235"/>
            <a:ext cx="4088826" cy="3662896"/>
          </a:xfrm>
        </p:spPr>
        <p:txBody>
          <a:bodyPr vert="horz" lIns="91440" tIns="45720" rIns="91440" bIns="45720" rtlCol="0" anchor="t">
            <a:normAutofit/>
          </a:bodyPr>
          <a:lstStyle/>
          <a:p>
            <a:pPr marL="0" indent="0">
              <a:buNone/>
            </a:pPr>
            <a:br>
              <a:rPr lang="en-US">
                <a:ea typeface="Calibri"/>
                <a:cs typeface="Calibri"/>
              </a:rPr>
            </a:br>
            <a:endParaRPr lang="en-US">
              <a:ea typeface="Calibri"/>
              <a:cs typeface="Calibri"/>
            </a:endParaRPr>
          </a:p>
        </p:txBody>
      </p:sp>
      <p:cxnSp>
        <p:nvCxnSpPr>
          <p:cNvPr id="9" name="Straight Connector 8">
            <a:extLst>
              <a:ext uri="{FF2B5EF4-FFF2-40B4-BE49-F238E27FC236}">
                <a16:creationId xmlns:a16="http://schemas.microsoft.com/office/drawing/2014/main" id="{D45DBAA1-EC91-488A-9011-FC0739990F64}"/>
              </a:ext>
            </a:extLst>
          </p:cNvPr>
          <p:cNvCxnSpPr/>
          <p:nvPr/>
        </p:nvCxnSpPr>
        <p:spPr>
          <a:xfrm>
            <a:off x="925645" y="1036279"/>
            <a:ext cx="1884218"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itle 3">
            <a:extLst>
              <a:ext uri="{FF2B5EF4-FFF2-40B4-BE49-F238E27FC236}">
                <a16:creationId xmlns:a16="http://schemas.microsoft.com/office/drawing/2014/main" id="{D5AA4E39-3E88-07A4-1E1D-27A9C82416BD}"/>
              </a:ext>
            </a:extLst>
          </p:cNvPr>
          <p:cNvSpPr txBox="1">
            <a:spLocks/>
          </p:cNvSpPr>
          <p:nvPr/>
        </p:nvSpPr>
        <p:spPr>
          <a:xfrm>
            <a:off x="794025" y="987406"/>
            <a:ext cx="3503259" cy="113578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800">
                <a:latin typeface="Segoe UI Semibold"/>
                <a:cs typeface="Segoe UI Semibold"/>
              </a:rPr>
              <a:t>UK Shared Prosperity Fund</a:t>
            </a:r>
            <a:endParaRPr lang="en-GB" sz="2800">
              <a:latin typeface="Segoe UI Semibold" panose="020B0702040204020203" pitchFamily="34" charset="0"/>
              <a:cs typeface="Segoe UI Semibold" panose="020B0702040204020203" pitchFamily="34" charset="0"/>
            </a:endParaRPr>
          </a:p>
        </p:txBody>
      </p:sp>
      <p:pic>
        <p:nvPicPr>
          <p:cNvPr id="6" name="Picture 5" descr="Shape&#10;&#10;Description automatically generated with medium confidence">
            <a:extLst>
              <a:ext uri="{FF2B5EF4-FFF2-40B4-BE49-F238E27FC236}">
                <a16:creationId xmlns:a16="http://schemas.microsoft.com/office/drawing/2014/main" id="{B8A3FBA5-16E9-0658-560C-29DBF84709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76238" y="6025228"/>
            <a:ext cx="1366818" cy="380395"/>
          </a:xfrm>
          <a:prstGeom prst="rect">
            <a:avLst/>
          </a:prstGeom>
        </p:spPr>
      </p:pic>
      <p:sp>
        <p:nvSpPr>
          <p:cNvPr id="8" name="Title 3">
            <a:extLst>
              <a:ext uri="{FF2B5EF4-FFF2-40B4-BE49-F238E27FC236}">
                <a16:creationId xmlns:a16="http://schemas.microsoft.com/office/drawing/2014/main" id="{9933FA44-38B3-3886-DB1D-8C72FB54D7EF}"/>
              </a:ext>
            </a:extLst>
          </p:cNvPr>
          <p:cNvSpPr txBox="1">
            <a:spLocks/>
          </p:cNvSpPr>
          <p:nvPr/>
        </p:nvSpPr>
        <p:spPr>
          <a:xfrm>
            <a:off x="795438" y="2263813"/>
            <a:ext cx="4092040" cy="111151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GB" sz="2800">
              <a:latin typeface="Segoe UI Semibold" panose="020B0702040204020203" pitchFamily="34" charset="0"/>
              <a:cs typeface="Segoe UI Semibold" panose="020B0702040204020203" pitchFamily="34" charset="0"/>
            </a:endParaRPr>
          </a:p>
        </p:txBody>
      </p:sp>
      <p:pic>
        <p:nvPicPr>
          <p:cNvPr id="3" name="Picture 2" descr="A screenshot of a computer&#10;&#10;Description automatically generated">
            <a:extLst>
              <a:ext uri="{FF2B5EF4-FFF2-40B4-BE49-F238E27FC236}">
                <a16:creationId xmlns:a16="http://schemas.microsoft.com/office/drawing/2014/main" id="{98FB2682-7AED-EA0F-E8BD-AD0BD9D61D6B}"/>
              </a:ext>
            </a:extLst>
          </p:cNvPr>
          <p:cNvPicPr>
            <a:picLocks noChangeAspect="1"/>
          </p:cNvPicPr>
          <p:nvPr/>
        </p:nvPicPr>
        <p:blipFill rotWithShape="1">
          <a:blip r:embed="rId4"/>
          <a:srcRect r="133" b="1381"/>
          <a:stretch/>
        </p:blipFill>
        <p:spPr>
          <a:xfrm>
            <a:off x="4541166" y="188026"/>
            <a:ext cx="7424386" cy="4948056"/>
          </a:xfrm>
          <a:prstGeom prst="rect">
            <a:avLst/>
          </a:prstGeom>
        </p:spPr>
      </p:pic>
    </p:spTree>
    <p:extLst>
      <p:ext uri="{BB962C8B-B14F-4D97-AF65-F5344CB8AC3E}">
        <p14:creationId xmlns:p14="http://schemas.microsoft.com/office/powerpoint/2010/main" val="30539065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CEBC2A7-3EBB-4DAE-982F-51757A50CB72}"/>
              </a:ext>
            </a:extLst>
          </p:cNvPr>
          <p:cNvSpPr>
            <a:spLocks noGrp="1"/>
          </p:cNvSpPr>
          <p:nvPr>
            <p:ph type="title"/>
          </p:nvPr>
        </p:nvSpPr>
        <p:spPr>
          <a:xfrm>
            <a:off x="794026" y="690"/>
            <a:ext cx="10515600" cy="1325563"/>
          </a:xfrm>
        </p:spPr>
        <p:txBody>
          <a:bodyPr/>
          <a:lstStyle/>
          <a:p>
            <a:r>
              <a:rPr lang="en-GB">
                <a:latin typeface="Segoe UI Semibold"/>
                <a:cs typeface="Segoe UI Semibold"/>
              </a:rPr>
              <a:t>Sprint 25. </a:t>
            </a:r>
            <a:endParaRPr lang="en-GB">
              <a:latin typeface="Segoe UI Semibold" panose="020B0702040204020203" pitchFamily="34" charset="0"/>
              <a:cs typeface="Segoe UI Semibold" panose="020B0702040204020203" pitchFamily="34" charset="0"/>
            </a:endParaRPr>
          </a:p>
        </p:txBody>
      </p:sp>
      <p:sp>
        <p:nvSpPr>
          <p:cNvPr id="5" name="Content Placeholder 2">
            <a:extLst>
              <a:ext uri="{FF2B5EF4-FFF2-40B4-BE49-F238E27FC236}">
                <a16:creationId xmlns:a16="http://schemas.microsoft.com/office/drawing/2014/main" id="{1AE2A157-CCC0-4C44-91F7-F7F471A30EDB}"/>
              </a:ext>
            </a:extLst>
          </p:cNvPr>
          <p:cNvSpPr>
            <a:spLocks noGrp="1"/>
          </p:cNvSpPr>
          <p:nvPr>
            <p:ph idx="1"/>
          </p:nvPr>
        </p:nvSpPr>
        <p:spPr>
          <a:xfrm>
            <a:off x="797291" y="1891235"/>
            <a:ext cx="4088826" cy="3662896"/>
          </a:xfrm>
        </p:spPr>
        <p:txBody>
          <a:bodyPr vert="horz" lIns="91440" tIns="45720" rIns="91440" bIns="45720" rtlCol="0" anchor="t">
            <a:normAutofit/>
          </a:bodyPr>
          <a:lstStyle/>
          <a:p>
            <a:pPr marL="0" indent="0">
              <a:buNone/>
            </a:pPr>
            <a:br>
              <a:rPr lang="en-US">
                <a:ea typeface="Calibri"/>
                <a:cs typeface="Calibri"/>
              </a:rPr>
            </a:br>
            <a:endParaRPr lang="en-US">
              <a:ea typeface="Calibri"/>
              <a:cs typeface="Calibri"/>
            </a:endParaRPr>
          </a:p>
        </p:txBody>
      </p:sp>
      <p:cxnSp>
        <p:nvCxnSpPr>
          <p:cNvPr id="9" name="Straight Connector 8">
            <a:extLst>
              <a:ext uri="{FF2B5EF4-FFF2-40B4-BE49-F238E27FC236}">
                <a16:creationId xmlns:a16="http://schemas.microsoft.com/office/drawing/2014/main" id="{D45DBAA1-EC91-488A-9011-FC0739990F64}"/>
              </a:ext>
            </a:extLst>
          </p:cNvPr>
          <p:cNvCxnSpPr/>
          <p:nvPr/>
        </p:nvCxnSpPr>
        <p:spPr>
          <a:xfrm>
            <a:off x="925645" y="1036279"/>
            <a:ext cx="1884218"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itle 3">
            <a:extLst>
              <a:ext uri="{FF2B5EF4-FFF2-40B4-BE49-F238E27FC236}">
                <a16:creationId xmlns:a16="http://schemas.microsoft.com/office/drawing/2014/main" id="{D5AA4E39-3E88-07A4-1E1D-27A9C82416BD}"/>
              </a:ext>
            </a:extLst>
          </p:cNvPr>
          <p:cNvSpPr txBox="1">
            <a:spLocks/>
          </p:cNvSpPr>
          <p:nvPr/>
        </p:nvSpPr>
        <p:spPr>
          <a:xfrm>
            <a:off x="794025" y="987406"/>
            <a:ext cx="3503259" cy="113578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800">
                <a:latin typeface="Segoe UI Semibold"/>
                <a:cs typeface="Segoe UI Semibold"/>
              </a:rPr>
              <a:t>UK Shared Prosperity Fund</a:t>
            </a:r>
            <a:endParaRPr lang="en-GB" sz="2800">
              <a:latin typeface="Segoe UI Semibold" panose="020B0702040204020203" pitchFamily="34" charset="0"/>
              <a:cs typeface="Segoe UI Semibold" panose="020B0702040204020203" pitchFamily="34" charset="0"/>
            </a:endParaRPr>
          </a:p>
        </p:txBody>
      </p:sp>
      <p:pic>
        <p:nvPicPr>
          <p:cNvPr id="6" name="Picture 5" descr="Shape&#10;&#10;Description automatically generated with medium confidence">
            <a:extLst>
              <a:ext uri="{FF2B5EF4-FFF2-40B4-BE49-F238E27FC236}">
                <a16:creationId xmlns:a16="http://schemas.microsoft.com/office/drawing/2014/main" id="{B8A3FBA5-16E9-0658-560C-29DBF84709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76238" y="6025228"/>
            <a:ext cx="1366818" cy="380395"/>
          </a:xfrm>
          <a:prstGeom prst="rect">
            <a:avLst/>
          </a:prstGeom>
        </p:spPr>
      </p:pic>
      <p:sp>
        <p:nvSpPr>
          <p:cNvPr id="8" name="Title 3">
            <a:extLst>
              <a:ext uri="{FF2B5EF4-FFF2-40B4-BE49-F238E27FC236}">
                <a16:creationId xmlns:a16="http://schemas.microsoft.com/office/drawing/2014/main" id="{9933FA44-38B3-3886-DB1D-8C72FB54D7EF}"/>
              </a:ext>
            </a:extLst>
          </p:cNvPr>
          <p:cNvSpPr txBox="1">
            <a:spLocks/>
          </p:cNvSpPr>
          <p:nvPr/>
        </p:nvSpPr>
        <p:spPr>
          <a:xfrm>
            <a:off x="795438" y="2263813"/>
            <a:ext cx="4092040" cy="111151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GB" sz="2800">
              <a:latin typeface="Segoe UI Semibold" panose="020B0702040204020203" pitchFamily="34" charset="0"/>
              <a:cs typeface="Segoe UI Semibold" panose="020B0702040204020203" pitchFamily="34" charset="0"/>
            </a:endParaRPr>
          </a:p>
        </p:txBody>
      </p:sp>
      <p:pic>
        <p:nvPicPr>
          <p:cNvPr id="2" name="Picture 1" descr="A screenshot of a computer&#10;&#10;Description automatically generated">
            <a:extLst>
              <a:ext uri="{FF2B5EF4-FFF2-40B4-BE49-F238E27FC236}">
                <a16:creationId xmlns:a16="http://schemas.microsoft.com/office/drawing/2014/main" id="{81156DF3-B090-702D-E83A-1A94BEC9F53E}"/>
              </a:ext>
            </a:extLst>
          </p:cNvPr>
          <p:cNvPicPr>
            <a:picLocks noChangeAspect="1"/>
          </p:cNvPicPr>
          <p:nvPr/>
        </p:nvPicPr>
        <p:blipFill>
          <a:blip r:embed="rId4"/>
          <a:stretch>
            <a:fillRect/>
          </a:stretch>
        </p:blipFill>
        <p:spPr>
          <a:xfrm>
            <a:off x="3771363" y="217715"/>
            <a:ext cx="8231663" cy="4641274"/>
          </a:xfrm>
          <a:prstGeom prst="rect">
            <a:avLst/>
          </a:prstGeom>
        </p:spPr>
      </p:pic>
    </p:spTree>
    <p:extLst>
      <p:ext uri="{BB962C8B-B14F-4D97-AF65-F5344CB8AC3E}">
        <p14:creationId xmlns:p14="http://schemas.microsoft.com/office/powerpoint/2010/main" val="16295287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CEBC2A7-3EBB-4DAE-982F-51757A50CB72}"/>
              </a:ext>
            </a:extLst>
          </p:cNvPr>
          <p:cNvSpPr>
            <a:spLocks noGrp="1"/>
          </p:cNvSpPr>
          <p:nvPr>
            <p:ph type="title"/>
          </p:nvPr>
        </p:nvSpPr>
        <p:spPr>
          <a:xfrm>
            <a:off x="794026" y="690"/>
            <a:ext cx="10515600" cy="1325563"/>
          </a:xfrm>
        </p:spPr>
        <p:txBody>
          <a:bodyPr/>
          <a:lstStyle/>
          <a:p>
            <a:r>
              <a:rPr lang="en-GB">
                <a:latin typeface="Segoe UI Semibold"/>
                <a:cs typeface="Segoe UI Semibold"/>
              </a:rPr>
              <a:t>Sprint 25. </a:t>
            </a:r>
            <a:endParaRPr lang="en-GB">
              <a:latin typeface="Segoe UI Semibold" panose="020B0702040204020203" pitchFamily="34" charset="0"/>
              <a:cs typeface="Segoe UI Semibold" panose="020B0702040204020203" pitchFamily="34" charset="0"/>
            </a:endParaRPr>
          </a:p>
        </p:txBody>
      </p:sp>
      <p:sp>
        <p:nvSpPr>
          <p:cNvPr id="5" name="Content Placeholder 2">
            <a:extLst>
              <a:ext uri="{FF2B5EF4-FFF2-40B4-BE49-F238E27FC236}">
                <a16:creationId xmlns:a16="http://schemas.microsoft.com/office/drawing/2014/main" id="{1AE2A157-CCC0-4C44-91F7-F7F471A30EDB}"/>
              </a:ext>
            </a:extLst>
          </p:cNvPr>
          <p:cNvSpPr>
            <a:spLocks noGrp="1"/>
          </p:cNvSpPr>
          <p:nvPr>
            <p:ph idx="1"/>
          </p:nvPr>
        </p:nvSpPr>
        <p:spPr>
          <a:xfrm>
            <a:off x="797291" y="1891235"/>
            <a:ext cx="4088826" cy="3662896"/>
          </a:xfrm>
        </p:spPr>
        <p:txBody>
          <a:bodyPr vert="horz" lIns="91440" tIns="45720" rIns="91440" bIns="45720" rtlCol="0" anchor="t">
            <a:normAutofit/>
          </a:bodyPr>
          <a:lstStyle/>
          <a:p>
            <a:pPr marL="0" indent="0">
              <a:buNone/>
            </a:pPr>
            <a:br>
              <a:rPr lang="en-US">
                <a:ea typeface="Calibri"/>
                <a:cs typeface="Calibri"/>
              </a:rPr>
            </a:br>
            <a:endParaRPr lang="en-US">
              <a:ea typeface="Calibri"/>
              <a:cs typeface="Calibri"/>
            </a:endParaRPr>
          </a:p>
        </p:txBody>
      </p:sp>
      <p:cxnSp>
        <p:nvCxnSpPr>
          <p:cNvPr id="9" name="Straight Connector 8">
            <a:extLst>
              <a:ext uri="{FF2B5EF4-FFF2-40B4-BE49-F238E27FC236}">
                <a16:creationId xmlns:a16="http://schemas.microsoft.com/office/drawing/2014/main" id="{D45DBAA1-EC91-488A-9011-FC0739990F64}"/>
              </a:ext>
            </a:extLst>
          </p:cNvPr>
          <p:cNvCxnSpPr/>
          <p:nvPr/>
        </p:nvCxnSpPr>
        <p:spPr>
          <a:xfrm>
            <a:off x="925645" y="1036279"/>
            <a:ext cx="1884218"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itle 3">
            <a:extLst>
              <a:ext uri="{FF2B5EF4-FFF2-40B4-BE49-F238E27FC236}">
                <a16:creationId xmlns:a16="http://schemas.microsoft.com/office/drawing/2014/main" id="{D5AA4E39-3E88-07A4-1E1D-27A9C82416BD}"/>
              </a:ext>
            </a:extLst>
          </p:cNvPr>
          <p:cNvSpPr txBox="1">
            <a:spLocks/>
          </p:cNvSpPr>
          <p:nvPr/>
        </p:nvSpPr>
        <p:spPr>
          <a:xfrm>
            <a:off x="794025" y="1036886"/>
            <a:ext cx="3503259" cy="150194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800">
                <a:latin typeface="Segoe UI Semibold"/>
                <a:cs typeface="Segoe UI Semibold"/>
              </a:rPr>
              <a:t>Tyne Bridge / </a:t>
            </a:r>
            <a:endParaRPr lang="en-GB" sz="2800">
              <a:latin typeface="Segoe UI Semibold" panose="020B0702040204020203" pitchFamily="34" charset="0"/>
              <a:cs typeface="Segoe UI Semibold" panose="020B0702040204020203" pitchFamily="34" charset="0"/>
            </a:endParaRPr>
          </a:p>
          <a:p>
            <a:r>
              <a:rPr lang="en-GB" sz="2800">
                <a:latin typeface="Segoe UI Semibold"/>
                <a:cs typeface="Segoe UI Semibold"/>
              </a:rPr>
              <a:t>Park and Ride content</a:t>
            </a:r>
            <a:endParaRPr lang="en-GB" sz="2800">
              <a:latin typeface="Segoe UI Semibold" panose="020B0702040204020203" pitchFamily="34" charset="0"/>
              <a:cs typeface="Segoe UI Semibold" panose="020B0702040204020203" pitchFamily="34" charset="0"/>
            </a:endParaRPr>
          </a:p>
        </p:txBody>
      </p:sp>
      <p:pic>
        <p:nvPicPr>
          <p:cNvPr id="6" name="Picture 5" descr="Shape&#10;&#10;Description automatically generated with medium confidence">
            <a:extLst>
              <a:ext uri="{FF2B5EF4-FFF2-40B4-BE49-F238E27FC236}">
                <a16:creationId xmlns:a16="http://schemas.microsoft.com/office/drawing/2014/main" id="{B8A3FBA5-16E9-0658-560C-29DBF84709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76238" y="6025228"/>
            <a:ext cx="1366818" cy="380395"/>
          </a:xfrm>
          <a:prstGeom prst="rect">
            <a:avLst/>
          </a:prstGeom>
        </p:spPr>
      </p:pic>
      <p:sp>
        <p:nvSpPr>
          <p:cNvPr id="8" name="Title 3">
            <a:extLst>
              <a:ext uri="{FF2B5EF4-FFF2-40B4-BE49-F238E27FC236}">
                <a16:creationId xmlns:a16="http://schemas.microsoft.com/office/drawing/2014/main" id="{9933FA44-38B3-3886-DB1D-8C72FB54D7EF}"/>
              </a:ext>
            </a:extLst>
          </p:cNvPr>
          <p:cNvSpPr txBox="1">
            <a:spLocks/>
          </p:cNvSpPr>
          <p:nvPr/>
        </p:nvSpPr>
        <p:spPr>
          <a:xfrm>
            <a:off x="795438" y="2263813"/>
            <a:ext cx="4092040" cy="111151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GB" sz="2800">
              <a:latin typeface="Segoe UI Semibold" panose="020B0702040204020203" pitchFamily="34" charset="0"/>
              <a:cs typeface="Segoe UI Semibold" panose="020B0702040204020203" pitchFamily="34" charset="0"/>
            </a:endParaRPr>
          </a:p>
        </p:txBody>
      </p:sp>
      <p:pic>
        <p:nvPicPr>
          <p:cNvPr id="3" name="Picture 2" descr="A screenshot of a computer&#10;&#10;Description automatically generated">
            <a:extLst>
              <a:ext uri="{FF2B5EF4-FFF2-40B4-BE49-F238E27FC236}">
                <a16:creationId xmlns:a16="http://schemas.microsoft.com/office/drawing/2014/main" id="{4B42095E-654F-C2DC-4831-042E505783BE}"/>
              </a:ext>
            </a:extLst>
          </p:cNvPr>
          <p:cNvPicPr>
            <a:picLocks noChangeAspect="1"/>
          </p:cNvPicPr>
          <p:nvPr/>
        </p:nvPicPr>
        <p:blipFill>
          <a:blip r:embed="rId4"/>
          <a:stretch>
            <a:fillRect/>
          </a:stretch>
        </p:blipFill>
        <p:spPr>
          <a:xfrm>
            <a:off x="4296903" y="435429"/>
            <a:ext cx="7526947" cy="5116286"/>
          </a:xfrm>
          <a:prstGeom prst="rect">
            <a:avLst/>
          </a:prstGeom>
        </p:spPr>
      </p:pic>
    </p:spTree>
    <p:extLst>
      <p:ext uri="{BB962C8B-B14F-4D97-AF65-F5344CB8AC3E}">
        <p14:creationId xmlns:p14="http://schemas.microsoft.com/office/powerpoint/2010/main" val="8741390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CEBC2A7-3EBB-4DAE-982F-51757A50CB72}"/>
              </a:ext>
            </a:extLst>
          </p:cNvPr>
          <p:cNvSpPr>
            <a:spLocks noGrp="1"/>
          </p:cNvSpPr>
          <p:nvPr>
            <p:ph type="title"/>
          </p:nvPr>
        </p:nvSpPr>
        <p:spPr>
          <a:xfrm>
            <a:off x="794026" y="690"/>
            <a:ext cx="10515600" cy="1325563"/>
          </a:xfrm>
        </p:spPr>
        <p:txBody>
          <a:bodyPr/>
          <a:lstStyle/>
          <a:p>
            <a:r>
              <a:rPr lang="en-GB">
                <a:latin typeface="Segoe UI Semibold"/>
                <a:cs typeface="Segoe UI Semibold"/>
              </a:rPr>
              <a:t>Sprint 25. </a:t>
            </a:r>
            <a:endParaRPr lang="en-GB">
              <a:latin typeface="Segoe UI Semibold" panose="020B0702040204020203" pitchFamily="34" charset="0"/>
              <a:cs typeface="Segoe UI Semibold" panose="020B0702040204020203" pitchFamily="34" charset="0"/>
            </a:endParaRPr>
          </a:p>
        </p:txBody>
      </p:sp>
      <p:sp>
        <p:nvSpPr>
          <p:cNvPr id="5" name="Content Placeholder 2">
            <a:extLst>
              <a:ext uri="{FF2B5EF4-FFF2-40B4-BE49-F238E27FC236}">
                <a16:creationId xmlns:a16="http://schemas.microsoft.com/office/drawing/2014/main" id="{1AE2A157-CCC0-4C44-91F7-F7F471A30EDB}"/>
              </a:ext>
            </a:extLst>
          </p:cNvPr>
          <p:cNvSpPr>
            <a:spLocks noGrp="1"/>
          </p:cNvSpPr>
          <p:nvPr>
            <p:ph idx="1"/>
          </p:nvPr>
        </p:nvSpPr>
        <p:spPr>
          <a:xfrm>
            <a:off x="797291" y="1891235"/>
            <a:ext cx="4088826" cy="3662896"/>
          </a:xfrm>
        </p:spPr>
        <p:txBody>
          <a:bodyPr vert="horz" lIns="91440" tIns="45720" rIns="91440" bIns="45720" rtlCol="0" anchor="t">
            <a:normAutofit/>
          </a:bodyPr>
          <a:lstStyle/>
          <a:p>
            <a:pPr marL="0" indent="0">
              <a:buNone/>
            </a:pPr>
            <a:br>
              <a:rPr lang="en-US">
                <a:ea typeface="Calibri"/>
                <a:cs typeface="Calibri"/>
              </a:rPr>
            </a:br>
            <a:endParaRPr lang="en-US">
              <a:ea typeface="Calibri"/>
              <a:cs typeface="Calibri"/>
            </a:endParaRPr>
          </a:p>
        </p:txBody>
      </p:sp>
      <p:cxnSp>
        <p:nvCxnSpPr>
          <p:cNvPr id="9" name="Straight Connector 8">
            <a:extLst>
              <a:ext uri="{FF2B5EF4-FFF2-40B4-BE49-F238E27FC236}">
                <a16:creationId xmlns:a16="http://schemas.microsoft.com/office/drawing/2014/main" id="{D45DBAA1-EC91-488A-9011-FC0739990F64}"/>
              </a:ext>
            </a:extLst>
          </p:cNvPr>
          <p:cNvCxnSpPr/>
          <p:nvPr/>
        </p:nvCxnSpPr>
        <p:spPr>
          <a:xfrm>
            <a:off x="925645" y="1036279"/>
            <a:ext cx="1884218"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itle 3">
            <a:extLst>
              <a:ext uri="{FF2B5EF4-FFF2-40B4-BE49-F238E27FC236}">
                <a16:creationId xmlns:a16="http://schemas.microsoft.com/office/drawing/2014/main" id="{D5AA4E39-3E88-07A4-1E1D-27A9C82416BD}"/>
              </a:ext>
            </a:extLst>
          </p:cNvPr>
          <p:cNvSpPr txBox="1">
            <a:spLocks/>
          </p:cNvSpPr>
          <p:nvPr/>
        </p:nvSpPr>
        <p:spPr>
          <a:xfrm>
            <a:off x="794025" y="1036886"/>
            <a:ext cx="3503259" cy="155142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800">
                <a:latin typeface="Segoe UI Semibold"/>
                <a:cs typeface="Segoe UI Semibold"/>
              </a:rPr>
              <a:t>Tyne Bridge / </a:t>
            </a:r>
            <a:br>
              <a:rPr lang="en-GB" sz="2800">
                <a:latin typeface="Segoe UI Semibold"/>
                <a:cs typeface="Segoe UI Semibold"/>
              </a:rPr>
            </a:br>
            <a:r>
              <a:rPr lang="en-GB" sz="2800">
                <a:latin typeface="Segoe UI Semibold"/>
                <a:cs typeface="Segoe UI Semibold"/>
              </a:rPr>
              <a:t>Park and Ride content</a:t>
            </a:r>
            <a:endParaRPr lang="en-GB" sz="2800">
              <a:latin typeface="Segoe UI Semibold" panose="020B0702040204020203" pitchFamily="34" charset="0"/>
              <a:cs typeface="Segoe UI Semibold" panose="020B0702040204020203" pitchFamily="34" charset="0"/>
            </a:endParaRPr>
          </a:p>
        </p:txBody>
      </p:sp>
      <p:pic>
        <p:nvPicPr>
          <p:cNvPr id="6" name="Picture 5" descr="Shape&#10;&#10;Description automatically generated with medium confidence">
            <a:extLst>
              <a:ext uri="{FF2B5EF4-FFF2-40B4-BE49-F238E27FC236}">
                <a16:creationId xmlns:a16="http://schemas.microsoft.com/office/drawing/2014/main" id="{B8A3FBA5-16E9-0658-560C-29DBF84709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76238" y="6025228"/>
            <a:ext cx="1366818" cy="380395"/>
          </a:xfrm>
          <a:prstGeom prst="rect">
            <a:avLst/>
          </a:prstGeom>
        </p:spPr>
      </p:pic>
      <p:sp>
        <p:nvSpPr>
          <p:cNvPr id="8" name="Title 3">
            <a:extLst>
              <a:ext uri="{FF2B5EF4-FFF2-40B4-BE49-F238E27FC236}">
                <a16:creationId xmlns:a16="http://schemas.microsoft.com/office/drawing/2014/main" id="{9933FA44-38B3-3886-DB1D-8C72FB54D7EF}"/>
              </a:ext>
            </a:extLst>
          </p:cNvPr>
          <p:cNvSpPr txBox="1">
            <a:spLocks/>
          </p:cNvSpPr>
          <p:nvPr/>
        </p:nvSpPr>
        <p:spPr>
          <a:xfrm>
            <a:off x="795438" y="2263813"/>
            <a:ext cx="4092040" cy="111151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GB" sz="2800">
              <a:latin typeface="Segoe UI Semibold" panose="020B0702040204020203" pitchFamily="34" charset="0"/>
              <a:cs typeface="Segoe UI Semibold" panose="020B0702040204020203" pitchFamily="34" charset="0"/>
            </a:endParaRPr>
          </a:p>
        </p:txBody>
      </p:sp>
      <p:pic>
        <p:nvPicPr>
          <p:cNvPr id="2" name="Picture 1" descr="A screenshot of a computer&#10;&#10;Description automatically generated">
            <a:extLst>
              <a:ext uri="{FF2B5EF4-FFF2-40B4-BE49-F238E27FC236}">
                <a16:creationId xmlns:a16="http://schemas.microsoft.com/office/drawing/2014/main" id="{13A986AF-0555-676B-BBB8-ECDED27AA8E8}"/>
              </a:ext>
            </a:extLst>
          </p:cNvPr>
          <p:cNvPicPr>
            <a:picLocks noChangeAspect="1"/>
          </p:cNvPicPr>
          <p:nvPr/>
        </p:nvPicPr>
        <p:blipFill>
          <a:blip r:embed="rId4"/>
          <a:stretch>
            <a:fillRect/>
          </a:stretch>
        </p:blipFill>
        <p:spPr>
          <a:xfrm>
            <a:off x="6200239" y="0"/>
            <a:ext cx="4027055" cy="6858000"/>
          </a:xfrm>
          <a:prstGeom prst="rect">
            <a:avLst/>
          </a:prstGeom>
        </p:spPr>
      </p:pic>
    </p:spTree>
    <p:extLst>
      <p:ext uri="{BB962C8B-B14F-4D97-AF65-F5344CB8AC3E}">
        <p14:creationId xmlns:p14="http://schemas.microsoft.com/office/powerpoint/2010/main" val="2371863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CEBC2A7-3EBB-4DAE-982F-51757A50CB72}"/>
              </a:ext>
            </a:extLst>
          </p:cNvPr>
          <p:cNvSpPr>
            <a:spLocks noGrp="1"/>
          </p:cNvSpPr>
          <p:nvPr>
            <p:ph type="title"/>
          </p:nvPr>
        </p:nvSpPr>
        <p:spPr>
          <a:xfrm>
            <a:off x="794026" y="690"/>
            <a:ext cx="10515600" cy="1325563"/>
          </a:xfrm>
        </p:spPr>
        <p:txBody>
          <a:bodyPr/>
          <a:lstStyle/>
          <a:p>
            <a:r>
              <a:rPr lang="en-GB">
                <a:latin typeface="Segoe UI Semibold"/>
                <a:cs typeface="Segoe UI Semibold"/>
              </a:rPr>
              <a:t>Sprint 25. </a:t>
            </a:r>
            <a:endParaRPr lang="en-GB">
              <a:latin typeface="Segoe UI Semibold" panose="020B0702040204020203" pitchFamily="34" charset="0"/>
              <a:cs typeface="Segoe UI Semibold" panose="020B0702040204020203" pitchFamily="34" charset="0"/>
            </a:endParaRPr>
          </a:p>
        </p:txBody>
      </p:sp>
      <p:sp>
        <p:nvSpPr>
          <p:cNvPr id="5" name="Content Placeholder 2">
            <a:extLst>
              <a:ext uri="{FF2B5EF4-FFF2-40B4-BE49-F238E27FC236}">
                <a16:creationId xmlns:a16="http://schemas.microsoft.com/office/drawing/2014/main" id="{1AE2A157-CCC0-4C44-91F7-F7F471A30EDB}"/>
              </a:ext>
            </a:extLst>
          </p:cNvPr>
          <p:cNvSpPr>
            <a:spLocks noGrp="1"/>
          </p:cNvSpPr>
          <p:nvPr>
            <p:ph idx="1"/>
          </p:nvPr>
        </p:nvSpPr>
        <p:spPr>
          <a:xfrm>
            <a:off x="797291" y="1891235"/>
            <a:ext cx="4088826" cy="3662896"/>
          </a:xfrm>
        </p:spPr>
        <p:txBody>
          <a:bodyPr vert="horz" lIns="91440" tIns="45720" rIns="91440" bIns="45720" rtlCol="0" anchor="t">
            <a:normAutofit/>
          </a:bodyPr>
          <a:lstStyle/>
          <a:p>
            <a:pPr marL="0" indent="0">
              <a:buNone/>
            </a:pPr>
            <a:br>
              <a:rPr lang="en-US">
                <a:ea typeface="Calibri"/>
                <a:cs typeface="Calibri"/>
              </a:rPr>
            </a:br>
            <a:endParaRPr lang="en-US">
              <a:ea typeface="Calibri"/>
              <a:cs typeface="Calibri"/>
            </a:endParaRPr>
          </a:p>
        </p:txBody>
      </p:sp>
      <p:cxnSp>
        <p:nvCxnSpPr>
          <p:cNvPr id="9" name="Straight Connector 8">
            <a:extLst>
              <a:ext uri="{FF2B5EF4-FFF2-40B4-BE49-F238E27FC236}">
                <a16:creationId xmlns:a16="http://schemas.microsoft.com/office/drawing/2014/main" id="{D45DBAA1-EC91-488A-9011-FC0739990F64}"/>
              </a:ext>
            </a:extLst>
          </p:cNvPr>
          <p:cNvCxnSpPr/>
          <p:nvPr/>
        </p:nvCxnSpPr>
        <p:spPr>
          <a:xfrm>
            <a:off x="925645" y="1036279"/>
            <a:ext cx="1884218"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itle 3">
            <a:extLst>
              <a:ext uri="{FF2B5EF4-FFF2-40B4-BE49-F238E27FC236}">
                <a16:creationId xmlns:a16="http://schemas.microsoft.com/office/drawing/2014/main" id="{D5AA4E39-3E88-07A4-1E1D-27A9C82416BD}"/>
              </a:ext>
            </a:extLst>
          </p:cNvPr>
          <p:cNvSpPr txBox="1">
            <a:spLocks/>
          </p:cNvSpPr>
          <p:nvPr/>
        </p:nvSpPr>
        <p:spPr>
          <a:xfrm>
            <a:off x="794025" y="1818677"/>
            <a:ext cx="4393908" cy="201653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800">
                <a:latin typeface="Segoe UI Semibold"/>
                <a:cs typeface="Segoe UI Semibold"/>
              </a:rPr>
              <a:t>Household Support Fund closed</a:t>
            </a:r>
          </a:p>
          <a:p>
            <a:endParaRPr lang="en-GB" sz="2800">
              <a:latin typeface="Segoe UI Semibold" panose="020B0702040204020203" pitchFamily="34" charset="0"/>
              <a:cs typeface="Segoe UI Semibold" panose="020B0702040204020203" pitchFamily="34" charset="0"/>
            </a:endParaRPr>
          </a:p>
          <a:p>
            <a:r>
              <a:rPr lang="en-GB" sz="2000">
                <a:latin typeface="Segoe UI Semibold"/>
                <a:cs typeface="Segoe UI Semibold"/>
              </a:rPr>
              <a:t>Content updated with next steps and form removed</a:t>
            </a:r>
          </a:p>
          <a:p>
            <a:endParaRPr lang="en-GB" sz="2800">
              <a:latin typeface="Segoe UI Semibold" panose="020B0702040204020203" pitchFamily="34" charset="0"/>
              <a:cs typeface="Segoe UI Semibold" panose="020B0702040204020203" pitchFamily="34" charset="0"/>
            </a:endParaRPr>
          </a:p>
          <a:p>
            <a:endParaRPr lang="en-GB" sz="2800">
              <a:latin typeface="Segoe UI Semibold" panose="020B0702040204020203" pitchFamily="34" charset="0"/>
              <a:cs typeface="Segoe UI Semibold" panose="020B0702040204020203" pitchFamily="34" charset="0"/>
            </a:endParaRPr>
          </a:p>
        </p:txBody>
      </p:sp>
      <p:pic>
        <p:nvPicPr>
          <p:cNvPr id="6" name="Picture 5" descr="Shape&#10;&#10;Description automatically generated with medium confidence">
            <a:extLst>
              <a:ext uri="{FF2B5EF4-FFF2-40B4-BE49-F238E27FC236}">
                <a16:creationId xmlns:a16="http://schemas.microsoft.com/office/drawing/2014/main" id="{B8A3FBA5-16E9-0658-560C-29DBF84709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76238" y="6025228"/>
            <a:ext cx="1366818" cy="380395"/>
          </a:xfrm>
          <a:prstGeom prst="rect">
            <a:avLst/>
          </a:prstGeom>
        </p:spPr>
      </p:pic>
      <p:pic>
        <p:nvPicPr>
          <p:cNvPr id="7" name="Picture 6" descr="A screenshot of a computer&#10;&#10;Description automatically generated">
            <a:extLst>
              <a:ext uri="{FF2B5EF4-FFF2-40B4-BE49-F238E27FC236}">
                <a16:creationId xmlns:a16="http://schemas.microsoft.com/office/drawing/2014/main" id="{5E2E7DED-32EE-7711-6794-7A308CBE2DD3}"/>
              </a:ext>
            </a:extLst>
          </p:cNvPr>
          <p:cNvPicPr>
            <a:picLocks noChangeAspect="1"/>
          </p:cNvPicPr>
          <p:nvPr/>
        </p:nvPicPr>
        <p:blipFill>
          <a:blip r:embed="rId4"/>
          <a:stretch>
            <a:fillRect/>
          </a:stretch>
        </p:blipFill>
        <p:spPr>
          <a:xfrm>
            <a:off x="5617067" y="0"/>
            <a:ext cx="6578851" cy="6858000"/>
          </a:xfrm>
          <a:prstGeom prst="rect">
            <a:avLst/>
          </a:prstGeom>
        </p:spPr>
      </p:pic>
    </p:spTree>
    <p:extLst>
      <p:ext uri="{BB962C8B-B14F-4D97-AF65-F5344CB8AC3E}">
        <p14:creationId xmlns:p14="http://schemas.microsoft.com/office/powerpoint/2010/main" val="37965383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CEBC2A7-3EBB-4DAE-982F-51757A50CB72}"/>
              </a:ext>
            </a:extLst>
          </p:cNvPr>
          <p:cNvSpPr>
            <a:spLocks noGrp="1"/>
          </p:cNvSpPr>
          <p:nvPr>
            <p:ph type="title"/>
          </p:nvPr>
        </p:nvSpPr>
        <p:spPr>
          <a:xfrm>
            <a:off x="794026" y="690"/>
            <a:ext cx="10515600" cy="1325563"/>
          </a:xfrm>
        </p:spPr>
        <p:txBody>
          <a:bodyPr/>
          <a:lstStyle/>
          <a:p>
            <a:r>
              <a:rPr lang="en-GB">
                <a:latin typeface="Segoe UI Semibold"/>
                <a:cs typeface="Segoe UI Semibold"/>
              </a:rPr>
              <a:t>Sprint 25. </a:t>
            </a:r>
            <a:endParaRPr lang="en-GB">
              <a:latin typeface="Segoe UI Semibold" panose="020B0702040204020203" pitchFamily="34" charset="0"/>
              <a:cs typeface="Segoe UI Semibold" panose="020B0702040204020203" pitchFamily="34" charset="0"/>
            </a:endParaRPr>
          </a:p>
        </p:txBody>
      </p:sp>
      <p:sp>
        <p:nvSpPr>
          <p:cNvPr id="5" name="Content Placeholder 2">
            <a:extLst>
              <a:ext uri="{FF2B5EF4-FFF2-40B4-BE49-F238E27FC236}">
                <a16:creationId xmlns:a16="http://schemas.microsoft.com/office/drawing/2014/main" id="{1AE2A157-CCC0-4C44-91F7-F7F471A30EDB}"/>
              </a:ext>
            </a:extLst>
          </p:cNvPr>
          <p:cNvSpPr>
            <a:spLocks noGrp="1"/>
          </p:cNvSpPr>
          <p:nvPr>
            <p:ph idx="1"/>
          </p:nvPr>
        </p:nvSpPr>
        <p:spPr>
          <a:xfrm>
            <a:off x="925645" y="1995737"/>
            <a:ext cx="8888247" cy="3662896"/>
          </a:xfrm>
        </p:spPr>
        <p:txBody>
          <a:bodyPr vert="horz" lIns="91440" tIns="45720" rIns="91440" bIns="45720" rtlCol="0" anchor="t">
            <a:normAutofit fontScale="92500" lnSpcReduction="10000"/>
          </a:bodyPr>
          <a:lstStyle/>
          <a:p>
            <a:pPr marL="0" indent="0">
              <a:buNone/>
            </a:pPr>
            <a:br>
              <a:rPr lang="en-US">
                <a:ea typeface="Calibri"/>
                <a:cs typeface="Calibri"/>
              </a:rPr>
            </a:br>
            <a:r>
              <a:rPr lang="en-US">
                <a:ea typeface="Calibri"/>
                <a:cs typeface="Calibri"/>
              </a:rPr>
              <a:t>Council Tax</a:t>
            </a:r>
          </a:p>
          <a:p>
            <a:pPr marL="457200" lvl="1" indent="0">
              <a:buNone/>
            </a:pPr>
            <a:r>
              <a:rPr lang="en-US">
                <a:ea typeface="Calibri"/>
                <a:cs typeface="Calibri"/>
              </a:rPr>
              <a:t>Change of address as is</a:t>
            </a:r>
          </a:p>
          <a:p>
            <a:pPr marL="457200" lvl="1" indent="0">
              <a:buNone/>
            </a:pPr>
            <a:r>
              <a:rPr lang="en-US">
                <a:ea typeface="Calibri"/>
                <a:cs typeface="Calibri"/>
              </a:rPr>
              <a:t>Discount and exemption wireframing</a:t>
            </a:r>
          </a:p>
          <a:p>
            <a:pPr marL="0" indent="0">
              <a:buNone/>
            </a:pPr>
            <a:r>
              <a:rPr lang="en-US">
                <a:ea typeface="Calibri"/>
                <a:cs typeface="Calibri"/>
              </a:rPr>
              <a:t>Housing</a:t>
            </a:r>
          </a:p>
          <a:p>
            <a:pPr marL="457200" lvl="1" indent="0">
              <a:buNone/>
            </a:pPr>
            <a:r>
              <a:rPr lang="en-US">
                <a:ea typeface="Calibri"/>
                <a:cs typeface="Calibri"/>
              </a:rPr>
              <a:t>Homelessness appeals development</a:t>
            </a:r>
          </a:p>
          <a:p>
            <a:pPr marL="457200" lvl="1" indent="0">
              <a:buNone/>
            </a:pPr>
            <a:r>
              <a:rPr lang="en-US">
                <a:ea typeface="Calibri"/>
                <a:cs typeface="Calibri"/>
              </a:rPr>
              <a:t>Content updates</a:t>
            </a:r>
          </a:p>
          <a:p>
            <a:pPr marL="0" indent="0">
              <a:buNone/>
            </a:pPr>
            <a:r>
              <a:rPr lang="en-US">
                <a:ea typeface="Calibri"/>
                <a:cs typeface="Calibri"/>
              </a:rPr>
              <a:t>ICT security policies</a:t>
            </a:r>
          </a:p>
          <a:p>
            <a:pPr marL="0" indent="0">
              <a:buNone/>
            </a:pPr>
            <a:r>
              <a:rPr lang="en-US">
                <a:ea typeface="Calibri"/>
                <a:cs typeface="Calibri"/>
              </a:rPr>
              <a:t>Blue badge system improvements</a:t>
            </a:r>
          </a:p>
        </p:txBody>
      </p:sp>
      <p:cxnSp>
        <p:nvCxnSpPr>
          <p:cNvPr id="9" name="Straight Connector 8">
            <a:extLst>
              <a:ext uri="{FF2B5EF4-FFF2-40B4-BE49-F238E27FC236}">
                <a16:creationId xmlns:a16="http://schemas.microsoft.com/office/drawing/2014/main" id="{D45DBAA1-EC91-488A-9011-FC0739990F64}"/>
              </a:ext>
            </a:extLst>
          </p:cNvPr>
          <p:cNvCxnSpPr/>
          <p:nvPr/>
        </p:nvCxnSpPr>
        <p:spPr>
          <a:xfrm>
            <a:off x="925645" y="1036279"/>
            <a:ext cx="1884218"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itle 3">
            <a:extLst>
              <a:ext uri="{FF2B5EF4-FFF2-40B4-BE49-F238E27FC236}">
                <a16:creationId xmlns:a16="http://schemas.microsoft.com/office/drawing/2014/main" id="{D5AA4E39-3E88-07A4-1E1D-27A9C82416BD}"/>
              </a:ext>
            </a:extLst>
          </p:cNvPr>
          <p:cNvSpPr txBox="1">
            <a:spLocks/>
          </p:cNvSpPr>
          <p:nvPr/>
        </p:nvSpPr>
        <p:spPr>
          <a:xfrm>
            <a:off x="794026" y="997302"/>
            <a:ext cx="10515600" cy="111151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800">
                <a:latin typeface="Segoe UI Semibold"/>
                <a:cs typeface="Segoe UI Semibold"/>
              </a:rPr>
              <a:t>Sprint goals</a:t>
            </a:r>
            <a:endParaRPr lang="en-GB" sz="2800">
              <a:latin typeface="Segoe UI Semibold" panose="020B0702040204020203" pitchFamily="34" charset="0"/>
              <a:cs typeface="Segoe UI Semibold" panose="020B0702040204020203" pitchFamily="34" charset="0"/>
            </a:endParaRPr>
          </a:p>
        </p:txBody>
      </p:sp>
      <p:pic>
        <p:nvPicPr>
          <p:cNvPr id="6" name="Picture 5" descr="Shape&#10;&#10;Description automatically generated with medium confidence">
            <a:extLst>
              <a:ext uri="{FF2B5EF4-FFF2-40B4-BE49-F238E27FC236}">
                <a16:creationId xmlns:a16="http://schemas.microsoft.com/office/drawing/2014/main" id="{B8A3FBA5-16E9-0658-560C-29DBF84709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76238" y="6025228"/>
            <a:ext cx="1366818" cy="380395"/>
          </a:xfrm>
          <a:prstGeom prst="rect">
            <a:avLst/>
          </a:prstGeom>
        </p:spPr>
      </p:pic>
    </p:spTree>
    <p:extLst>
      <p:ext uri="{BB962C8B-B14F-4D97-AF65-F5344CB8AC3E}">
        <p14:creationId xmlns:p14="http://schemas.microsoft.com/office/powerpoint/2010/main" val="22028056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976061-5FEC-62F1-578C-F670B4FB00AB}"/>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B007602E-9485-94D7-460D-EFED4C5DF2DA}"/>
              </a:ext>
            </a:extLst>
          </p:cNvPr>
          <p:cNvSpPr>
            <a:spLocks noGrp="1"/>
          </p:cNvSpPr>
          <p:nvPr>
            <p:ph type="title"/>
          </p:nvPr>
        </p:nvSpPr>
        <p:spPr>
          <a:xfrm>
            <a:off x="794026" y="690"/>
            <a:ext cx="10515600" cy="1325563"/>
          </a:xfrm>
        </p:spPr>
        <p:txBody>
          <a:bodyPr/>
          <a:lstStyle/>
          <a:p>
            <a:r>
              <a:rPr lang="en-GB">
                <a:latin typeface="Segoe UI Semibold"/>
                <a:cs typeface="Segoe UI Semibold"/>
              </a:rPr>
              <a:t>Sprint 25. </a:t>
            </a:r>
            <a:endParaRPr lang="en-GB">
              <a:latin typeface="Segoe UI Semibold" panose="020B0702040204020203" pitchFamily="34" charset="0"/>
              <a:cs typeface="Segoe UI Semibold" panose="020B0702040204020203" pitchFamily="34" charset="0"/>
            </a:endParaRPr>
          </a:p>
        </p:txBody>
      </p:sp>
      <p:sp>
        <p:nvSpPr>
          <p:cNvPr id="5" name="Content Placeholder 2">
            <a:extLst>
              <a:ext uri="{FF2B5EF4-FFF2-40B4-BE49-F238E27FC236}">
                <a16:creationId xmlns:a16="http://schemas.microsoft.com/office/drawing/2014/main" id="{E56D86D4-1494-14CC-7B0A-FB160ADCB62B}"/>
              </a:ext>
            </a:extLst>
          </p:cNvPr>
          <p:cNvSpPr>
            <a:spLocks noGrp="1"/>
          </p:cNvSpPr>
          <p:nvPr>
            <p:ph idx="1"/>
          </p:nvPr>
        </p:nvSpPr>
        <p:spPr>
          <a:xfrm>
            <a:off x="797291" y="1891235"/>
            <a:ext cx="4088826" cy="3662896"/>
          </a:xfrm>
        </p:spPr>
        <p:txBody>
          <a:bodyPr vert="horz" lIns="91440" tIns="45720" rIns="91440" bIns="45720" rtlCol="0" anchor="t">
            <a:normAutofit/>
          </a:bodyPr>
          <a:lstStyle/>
          <a:p>
            <a:pPr marL="0" indent="0">
              <a:buNone/>
            </a:pPr>
            <a:br>
              <a:rPr lang="en-US">
                <a:ea typeface="Calibri"/>
                <a:cs typeface="Calibri"/>
              </a:rPr>
            </a:br>
            <a:endParaRPr lang="en-US">
              <a:ea typeface="Calibri"/>
              <a:cs typeface="Calibri"/>
            </a:endParaRPr>
          </a:p>
        </p:txBody>
      </p:sp>
      <p:cxnSp>
        <p:nvCxnSpPr>
          <p:cNvPr id="9" name="Straight Connector 8">
            <a:extLst>
              <a:ext uri="{FF2B5EF4-FFF2-40B4-BE49-F238E27FC236}">
                <a16:creationId xmlns:a16="http://schemas.microsoft.com/office/drawing/2014/main" id="{C2D1C882-A01B-B295-CCCA-6AFD45ED200E}"/>
              </a:ext>
            </a:extLst>
          </p:cNvPr>
          <p:cNvCxnSpPr/>
          <p:nvPr/>
        </p:nvCxnSpPr>
        <p:spPr>
          <a:xfrm>
            <a:off x="925645" y="1036279"/>
            <a:ext cx="1884218"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itle 3">
            <a:extLst>
              <a:ext uri="{FF2B5EF4-FFF2-40B4-BE49-F238E27FC236}">
                <a16:creationId xmlns:a16="http://schemas.microsoft.com/office/drawing/2014/main" id="{BE2B13B2-22B3-667E-230A-EE64491B7085}"/>
              </a:ext>
            </a:extLst>
          </p:cNvPr>
          <p:cNvSpPr txBox="1">
            <a:spLocks/>
          </p:cNvSpPr>
          <p:nvPr/>
        </p:nvSpPr>
        <p:spPr>
          <a:xfrm>
            <a:off x="794025" y="997302"/>
            <a:ext cx="3978271" cy="10071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800">
                <a:latin typeface="Segoe UI Semibold"/>
                <a:cs typeface="Segoe UI Semibold"/>
              </a:rPr>
              <a:t>ICT security policies</a:t>
            </a:r>
            <a:endParaRPr lang="en-GB" sz="2800">
              <a:latin typeface="Segoe UI Semibold" panose="020B0702040204020203" pitchFamily="34" charset="0"/>
              <a:cs typeface="Segoe UI Semibold" panose="020B0702040204020203" pitchFamily="34" charset="0"/>
            </a:endParaRPr>
          </a:p>
        </p:txBody>
      </p:sp>
      <p:pic>
        <p:nvPicPr>
          <p:cNvPr id="6" name="Picture 5" descr="Shape&#10;&#10;Description automatically generated with medium confidence">
            <a:extLst>
              <a:ext uri="{FF2B5EF4-FFF2-40B4-BE49-F238E27FC236}">
                <a16:creationId xmlns:a16="http://schemas.microsoft.com/office/drawing/2014/main" id="{D3921EC5-30F7-CE72-B7D5-AE150E54C8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76238" y="6025228"/>
            <a:ext cx="1366818" cy="380395"/>
          </a:xfrm>
          <a:prstGeom prst="rect">
            <a:avLst/>
          </a:prstGeom>
        </p:spPr>
      </p:pic>
      <p:pic>
        <p:nvPicPr>
          <p:cNvPr id="2" name="Picture 1" descr="A screenshot of a phone&#10;&#10;Description automatically generated">
            <a:extLst>
              <a:ext uri="{FF2B5EF4-FFF2-40B4-BE49-F238E27FC236}">
                <a16:creationId xmlns:a16="http://schemas.microsoft.com/office/drawing/2014/main" id="{2F9F1ED9-484F-FBAA-B2FC-9549DAF59F56}"/>
              </a:ext>
            </a:extLst>
          </p:cNvPr>
          <p:cNvPicPr>
            <a:picLocks noChangeAspect="1"/>
          </p:cNvPicPr>
          <p:nvPr/>
        </p:nvPicPr>
        <p:blipFill>
          <a:blip r:embed="rId4"/>
          <a:stretch>
            <a:fillRect/>
          </a:stretch>
        </p:blipFill>
        <p:spPr>
          <a:xfrm>
            <a:off x="313151" y="1886453"/>
            <a:ext cx="8298494" cy="2604930"/>
          </a:xfrm>
          <a:prstGeom prst="rect">
            <a:avLst/>
          </a:prstGeom>
        </p:spPr>
      </p:pic>
      <p:pic>
        <p:nvPicPr>
          <p:cNvPr id="3" name="Picture 2" descr="A screenshot of a computer&#10;&#10;Description automatically generated">
            <a:extLst>
              <a:ext uri="{FF2B5EF4-FFF2-40B4-BE49-F238E27FC236}">
                <a16:creationId xmlns:a16="http://schemas.microsoft.com/office/drawing/2014/main" id="{7D90E90C-EA70-D1EF-5860-3F694CEA8984}"/>
              </a:ext>
            </a:extLst>
          </p:cNvPr>
          <p:cNvPicPr>
            <a:picLocks noChangeAspect="1"/>
          </p:cNvPicPr>
          <p:nvPr/>
        </p:nvPicPr>
        <p:blipFill>
          <a:blip r:embed="rId5"/>
          <a:stretch>
            <a:fillRect/>
          </a:stretch>
        </p:blipFill>
        <p:spPr>
          <a:xfrm>
            <a:off x="146137" y="4784051"/>
            <a:ext cx="10208713" cy="1538311"/>
          </a:xfrm>
          <a:prstGeom prst="rect">
            <a:avLst/>
          </a:prstGeom>
        </p:spPr>
      </p:pic>
    </p:spTree>
    <p:extLst>
      <p:ext uri="{BB962C8B-B14F-4D97-AF65-F5344CB8AC3E}">
        <p14:creationId xmlns:p14="http://schemas.microsoft.com/office/powerpoint/2010/main" val="32352120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976061-5FEC-62F1-578C-F670B4FB00AB}"/>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B007602E-9485-94D7-460D-EFED4C5DF2DA}"/>
              </a:ext>
            </a:extLst>
          </p:cNvPr>
          <p:cNvSpPr>
            <a:spLocks noGrp="1"/>
          </p:cNvSpPr>
          <p:nvPr>
            <p:ph type="title"/>
          </p:nvPr>
        </p:nvSpPr>
        <p:spPr>
          <a:xfrm>
            <a:off x="794026" y="690"/>
            <a:ext cx="10515600" cy="1325563"/>
          </a:xfrm>
        </p:spPr>
        <p:txBody>
          <a:bodyPr/>
          <a:lstStyle/>
          <a:p>
            <a:r>
              <a:rPr lang="en-GB">
                <a:latin typeface="Segoe UI Semibold"/>
                <a:cs typeface="Segoe UI Semibold"/>
              </a:rPr>
              <a:t>Sprint 25. </a:t>
            </a:r>
            <a:endParaRPr lang="en-GB">
              <a:latin typeface="Segoe UI Semibold" panose="020B0702040204020203" pitchFamily="34" charset="0"/>
              <a:cs typeface="Segoe UI Semibold" panose="020B0702040204020203" pitchFamily="34" charset="0"/>
            </a:endParaRPr>
          </a:p>
        </p:txBody>
      </p:sp>
      <p:cxnSp>
        <p:nvCxnSpPr>
          <p:cNvPr id="9" name="Straight Connector 8">
            <a:extLst>
              <a:ext uri="{FF2B5EF4-FFF2-40B4-BE49-F238E27FC236}">
                <a16:creationId xmlns:a16="http://schemas.microsoft.com/office/drawing/2014/main" id="{C2D1C882-A01B-B295-CCCA-6AFD45ED200E}"/>
              </a:ext>
            </a:extLst>
          </p:cNvPr>
          <p:cNvCxnSpPr/>
          <p:nvPr/>
        </p:nvCxnSpPr>
        <p:spPr>
          <a:xfrm>
            <a:off x="925645" y="1036279"/>
            <a:ext cx="1884218"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BC8407A5-F1C3-1284-7613-7236D7B1C71A}"/>
              </a:ext>
            </a:extLst>
          </p:cNvPr>
          <p:cNvPicPr>
            <a:picLocks noChangeAspect="1"/>
          </p:cNvPicPr>
          <p:nvPr/>
        </p:nvPicPr>
        <p:blipFill>
          <a:blip r:embed="rId3"/>
          <a:stretch>
            <a:fillRect/>
          </a:stretch>
        </p:blipFill>
        <p:spPr>
          <a:xfrm>
            <a:off x="407357" y="1322801"/>
            <a:ext cx="5041205" cy="2009906"/>
          </a:xfrm>
          <a:prstGeom prst="rect">
            <a:avLst/>
          </a:prstGeom>
        </p:spPr>
      </p:pic>
      <p:pic>
        <p:nvPicPr>
          <p:cNvPr id="11" name="Picture 10" descr="A screenshot of a computer&#10;&#10;Description automatically generated">
            <a:extLst>
              <a:ext uri="{FF2B5EF4-FFF2-40B4-BE49-F238E27FC236}">
                <a16:creationId xmlns:a16="http://schemas.microsoft.com/office/drawing/2014/main" id="{EC7FBCCB-1710-9561-8C3D-C8852C132257}"/>
              </a:ext>
            </a:extLst>
          </p:cNvPr>
          <p:cNvPicPr>
            <a:picLocks noChangeAspect="1"/>
          </p:cNvPicPr>
          <p:nvPr/>
        </p:nvPicPr>
        <p:blipFill>
          <a:blip r:embed="rId4"/>
          <a:stretch>
            <a:fillRect/>
          </a:stretch>
        </p:blipFill>
        <p:spPr>
          <a:xfrm>
            <a:off x="2348631" y="3328569"/>
            <a:ext cx="9613726" cy="3426313"/>
          </a:xfrm>
          <a:prstGeom prst="rect">
            <a:avLst/>
          </a:prstGeom>
        </p:spPr>
      </p:pic>
      <p:pic>
        <p:nvPicPr>
          <p:cNvPr id="12" name="Picture 11" descr="A screenshot of a computer&#10;&#10;Description automatically generated">
            <a:extLst>
              <a:ext uri="{FF2B5EF4-FFF2-40B4-BE49-F238E27FC236}">
                <a16:creationId xmlns:a16="http://schemas.microsoft.com/office/drawing/2014/main" id="{B9BBBDBE-BE84-BE2C-F3C6-5BF063F2842B}"/>
              </a:ext>
            </a:extLst>
          </p:cNvPr>
          <p:cNvPicPr>
            <a:picLocks noChangeAspect="1"/>
          </p:cNvPicPr>
          <p:nvPr/>
        </p:nvPicPr>
        <p:blipFill>
          <a:blip r:embed="rId5"/>
          <a:stretch>
            <a:fillRect/>
          </a:stretch>
        </p:blipFill>
        <p:spPr>
          <a:xfrm>
            <a:off x="6346521" y="121905"/>
            <a:ext cx="5615835" cy="3023395"/>
          </a:xfrm>
          <a:prstGeom prst="rect">
            <a:avLst/>
          </a:prstGeom>
        </p:spPr>
      </p:pic>
    </p:spTree>
    <p:extLst>
      <p:ext uri="{BB962C8B-B14F-4D97-AF65-F5344CB8AC3E}">
        <p14:creationId xmlns:p14="http://schemas.microsoft.com/office/powerpoint/2010/main" val="15581335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976061-5FEC-62F1-578C-F670B4FB00AB}"/>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B007602E-9485-94D7-460D-EFED4C5DF2DA}"/>
              </a:ext>
            </a:extLst>
          </p:cNvPr>
          <p:cNvSpPr>
            <a:spLocks noGrp="1"/>
          </p:cNvSpPr>
          <p:nvPr>
            <p:ph type="title"/>
          </p:nvPr>
        </p:nvSpPr>
        <p:spPr>
          <a:xfrm>
            <a:off x="794026" y="690"/>
            <a:ext cx="10515600" cy="1325563"/>
          </a:xfrm>
        </p:spPr>
        <p:txBody>
          <a:bodyPr/>
          <a:lstStyle/>
          <a:p>
            <a:r>
              <a:rPr lang="en-GB">
                <a:latin typeface="Segoe UI Semibold"/>
                <a:cs typeface="Segoe UI Semibold"/>
              </a:rPr>
              <a:t>Sprint 25. </a:t>
            </a:r>
            <a:endParaRPr lang="en-GB">
              <a:latin typeface="Segoe UI Semibold" panose="020B0702040204020203" pitchFamily="34" charset="0"/>
              <a:cs typeface="Segoe UI Semibold" panose="020B0702040204020203" pitchFamily="34" charset="0"/>
            </a:endParaRPr>
          </a:p>
        </p:txBody>
      </p:sp>
      <p:sp>
        <p:nvSpPr>
          <p:cNvPr id="5" name="Content Placeholder 2">
            <a:extLst>
              <a:ext uri="{FF2B5EF4-FFF2-40B4-BE49-F238E27FC236}">
                <a16:creationId xmlns:a16="http://schemas.microsoft.com/office/drawing/2014/main" id="{E56D86D4-1494-14CC-7B0A-FB160ADCB62B}"/>
              </a:ext>
            </a:extLst>
          </p:cNvPr>
          <p:cNvSpPr>
            <a:spLocks noGrp="1"/>
          </p:cNvSpPr>
          <p:nvPr>
            <p:ph idx="1"/>
          </p:nvPr>
        </p:nvSpPr>
        <p:spPr>
          <a:xfrm>
            <a:off x="797291" y="1891235"/>
            <a:ext cx="4088826" cy="3662896"/>
          </a:xfrm>
        </p:spPr>
        <p:txBody>
          <a:bodyPr vert="horz" lIns="91440" tIns="45720" rIns="91440" bIns="45720" rtlCol="0" anchor="t">
            <a:normAutofit/>
          </a:bodyPr>
          <a:lstStyle/>
          <a:p>
            <a:pPr marL="0" indent="0">
              <a:buNone/>
            </a:pPr>
            <a:br>
              <a:rPr lang="en-US">
                <a:ea typeface="Calibri"/>
                <a:cs typeface="Calibri"/>
              </a:rPr>
            </a:br>
            <a:endParaRPr lang="en-US">
              <a:ea typeface="Calibri"/>
              <a:cs typeface="Calibri"/>
            </a:endParaRPr>
          </a:p>
        </p:txBody>
      </p:sp>
      <p:cxnSp>
        <p:nvCxnSpPr>
          <p:cNvPr id="9" name="Straight Connector 8">
            <a:extLst>
              <a:ext uri="{FF2B5EF4-FFF2-40B4-BE49-F238E27FC236}">
                <a16:creationId xmlns:a16="http://schemas.microsoft.com/office/drawing/2014/main" id="{C2D1C882-A01B-B295-CCCA-6AFD45ED200E}"/>
              </a:ext>
            </a:extLst>
          </p:cNvPr>
          <p:cNvCxnSpPr/>
          <p:nvPr/>
        </p:nvCxnSpPr>
        <p:spPr>
          <a:xfrm>
            <a:off x="925645" y="1036279"/>
            <a:ext cx="1884218"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itle 3">
            <a:extLst>
              <a:ext uri="{FF2B5EF4-FFF2-40B4-BE49-F238E27FC236}">
                <a16:creationId xmlns:a16="http://schemas.microsoft.com/office/drawing/2014/main" id="{BE2B13B2-22B3-667E-230A-EE64491B7085}"/>
              </a:ext>
            </a:extLst>
          </p:cNvPr>
          <p:cNvSpPr txBox="1">
            <a:spLocks/>
          </p:cNvSpPr>
          <p:nvPr/>
        </p:nvSpPr>
        <p:spPr>
          <a:xfrm>
            <a:off x="794025" y="997302"/>
            <a:ext cx="3978271" cy="10071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800">
                <a:latin typeface="Segoe UI Semibold"/>
                <a:cs typeface="Segoe UI Semibold"/>
              </a:rPr>
              <a:t>Graffiti</a:t>
            </a:r>
            <a:endParaRPr lang="en-GB" sz="2800">
              <a:latin typeface="Segoe UI Semibold" panose="020B0702040204020203" pitchFamily="34" charset="0"/>
              <a:cs typeface="Segoe UI Semibold" panose="020B0702040204020203" pitchFamily="34" charset="0"/>
            </a:endParaRPr>
          </a:p>
        </p:txBody>
      </p:sp>
      <p:pic>
        <p:nvPicPr>
          <p:cNvPr id="7" name="Picture 6" descr="A computer screen shot of a diagram&#10;&#10;Description automatically generated">
            <a:extLst>
              <a:ext uri="{FF2B5EF4-FFF2-40B4-BE49-F238E27FC236}">
                <a16:creationId xmlns:a16="http://schemas.microsoft.com/office/drawing/2014/main" id="{DF693C85-F1B8-81F9-C2DC-5983D31AB73F}"/>
              </a:ext>
            </a:extLst>
          </p:cNvPr>
          <p:cNvPicPr>
            <a:picLocks noChangeAspect="1"/>
          </p:cNvPicPr>
          <p:nvPr/>
        </p:nvPicPr>
        <p:blipFill>
          <a:blip r:embed="rId3"/>
          <a:stretch>
            <a:fillRect/>
          </a:stretch>
        </p:blipFill>
        <p:spPr>
          <a:xfrm>
            <a:off x="484798" y="2291024"/>
            <a:ext cx="7568982" cy="2265515"/>
          </a:xfrm>
          <a:prstGeom prst="rect">
            <a:avLst/>
          </a:prstGeom>
        </p:spPr>
      </p:pic>
      <p:pic>
        <p:nvPicPr>
          <p:cNvPr id="8" name="Picture 7" descr="A white paper with black text&#10;&#10;Description automatically generated">
            <a:extLst>
              <a:ext uri="{FF2B5EF4-FFF2-40B4-BE49-F238E27FC236}">
                <a16:creationId xmlns:a16="http://schemas.microsoft.com/office/drawing/2014/main" id="{280F9D82-3A3E-A6A7-E384-DFBF551A8268}"/>
              </a:ext>
            </a:extLst>
          </p:cNvPr>
          <p:cNvPicPr>
            <a:picLocks noChangeAspect="1"/>
          </p:cNvPicPr>
          <p:nvPr/>
        </p:nvPicPr>
        <p:blipFill>
          <a:blip r:embed="rId4"/>
          <a:stretch>
            <a:fillRect/>
          </a:stretch>
        </p:blipFill>
        <p:spPr>
          <a:xfrm>
            <a:off x="7907775" y="0"/>
            <a:ext cx="4163464" cy="6858000"/>
          </a:xfrm>
          <a:prstGeom prst="rect">
            <a:avLst/>
          </a:prstGeom>
        </p:spPr>
      </p:pic>
    </p:spTree>
    <p:extLst>
      <p:ext uri="{BB962C8B-B14F-4D97-AF65-F5344CB8AC3E}">
        <p14:creationId xmlns:p14="http://schemas.microsoft.com/office/powerpoint/2010/main" val="29844523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A4933D-155E-203A-90AC-7C2748C40A90}"/>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7D413F42-23A8-D84C-F494-671864045556}"/>
              </a:ext>
            </a:extLst>
          </p:cNvPr>
          <p:cNvSpPr>
            <a:spLocks noGrp="1"/>
          </p:cNvSpPr>
          <p:nvPr>
            <p:ph type="title"/>
          </p:nvPr>
        </p:nvSpPr>
        <p:spPr>
          <a:xfrm>
            <a:off x="794026" y="690"/>
            <a:ext cx="10515600" cy="1325563"/>
          </a:xfrm>
        </p:spPr>
        <p:txBody>
          <a:bodyPr/>
          <a:lstStyle/>
          <a:p>
            <a:r>
              <a:rPr lang="en-GB">
                <a:latin typeface="Segoe UI Semibold"/>
                <a:cs typeface="Segoe UI Semibold"/>
              </a:rPr>
              <a:t>Sprint 25. </a:t>
            </a:r>
            <a:endParaRPr lang="en-GB">
              <a:latin typeface="Segoe UI Semibold" panose="020B0702040204020203" pitchFamily="34" charset="0"/>
              <a:cs typeface="Segoe UI Semibold" panose="020B0702040204020203" pitchFamily="34" charset="0"/>
            </a:endParaRPr>
          </a:p>
        </p:txBody>
      </p:sp>
      <p:sp>
        <p:nvSpPr>
          <p:cNvPr id="5" name="Content Placeholder 2">
            <a:extLst>
              <a:ext uri="{FF2B5EF4-FFF2-40B4-BE49-F238E27FC236}">
                <a16:creationId xmlns:a16="http://schemas.microsoft.com/office/drawing/2014/main" id="{20F26AB0-2721-D569-E0F2-4282F73A1F67}"/>
              </a:ext>
            </a:extLst>
          </p:cNvPr>
          <p:cNvSpPr>
            <a:spLocks noGrp="1"/>
          </p:cNvSpPr>
          <p:nvPr>
            <p:ph idx="1"/>
          </p:nvPr>
        </p:nvSpPr>
        <p:spPr>
          <a:xfrm>
            <a:off x="797291" y="1891235"/>
            <a:ext cx="4088826" cy="3662896"/>
          </a:xfrm>
        </p:spPr>
        <p:txBody>
          <a:bodyPr vert="horz" lIns="91440" tIns="45720" rIns="91440" bIns="45720" rtlCol="0" anchor="t">
            <a:normAutofit/>
          </a:bodyPr>
          <a:lstStyle/>
          <a:p>
            <a:pPr marL="0" indent="0">
              <a:buNone/>
            </a:pPr>
            <a:br>
              <a:rPr lang="en-US">
                <a:ea typeface="Calibri"/>
                <a:cs typeface="Calibri"/>
              </a:rPr>
            </a:br>
            <a:endParaRPr lang="en-US">
              <a:ea typeface="Calibri"/>
              <a:cs typeface="Calibri"/>
            </a:endParaRPr>
          </a:p>
        </p:txBody>
      </p:sp>
      <p:cxnSp>
        <p:nvCxnSpPr>
          <p:cNvPr id="9" name="Straight Connector 8">
            <a:extLst>
              <a:ext uri="{FF2B5EF4-FFF2-40B4-BE49-F238E27FC236}">
                <a16:creationId xmlns:a16="http://schemas.microsoft.com/office/drawing/2014/main" id="{F106FE0D-D23E-0465-D09B-7C84AC21E66C}"/>
              </a:ext>
            </a:extLst>
          </p:cNvPr>
          <p:cNvCxnSpPr/>
          <p:nvPr/>
        </p:nvCxnSpPr>
        <p:spPr>
          <a:xfrm>
            <a:off x="925645" y="1036279"/>
            <a:ext cx="1884218"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itle 3">
            <a:extLst>
              <a:ext uri="{FF2B5EF4-FFF2-40B4-BE49-F238E27FC236}">
                <a16:creationId xmlns:a16="http://schemas.microsoft.com/office/drawing/2014/main" id="{2E0993FB-318E-EE0C-29D2-08E94CDEB16E}"/>
              </a:ext>
            </a:extLst>
          </p:cNvPr>
          <p:cNvSpPr txBox="1">
            <a:spLocks/>
          </p:cNvSpPr>
          <p:nvPr/>
        </p:nvSpPr>
        <p:spPr>
          <a:xfrm>
            <a:off x="794025" y="997302"/>
            <a:ext cx="5789655" cy="10071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800" b="1">
                <a:latin typeface="Segoe UI Semibold"/>
                <a:cs typeface="Segoe UI Semibold"/>
              </a:rPr>
              <a:t>Blue Badge improvements</a:t>
            </a:r>
          </a:p>
        </p:txBody>
      </p:sp>
      <p:pic>
        <p:nvPicPr>
          <p:cNvPr id="6" name="Picture 5" descr="Shape&#10;&#10;Description automatically generated with medium confidence">
            <a:extLst>
              <a:ext uri="{FF2B5EF4-FFF2-40B4-BE49-F238E27FC236}">
                <a16:creationId xmlns:a16="http://schemas.microsoft.com/office/drawing/2014/main" id="{381731ED-D1D0-9B59-B937-F885D1100F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76238" y="6025228"/>
            <a:ext cx="1366818" cy="380395"/>
          </a:xfrm>
          <a:prstGeom prst="rect">
            <a:avLst/>
          </a:prstGeom>
        </p:spPr>
      </p:pic>
      <p:sp>
        <p:nvSpPr>
          <p:cNvPr id="3" name="Title 3">
            <a:extLst>
              <a:ext uri="{FF2B5EF4-FFF2-40B4-BE49-F238E27FC236}">
                <a16:creationId xmlns:a16="http://schemas.microsoft.com/office/drawing/2014/main" id="{6CC82506-0FA8-EC60-5951-3BABE567401F}"/>
              </a:ext>
            </a:extLst>
          </p:cNvPr>
          <p:cNvSpPr txBox="1">
            <a:spLocks/>
          </p:cNvSpPr>
          <p:nvPr/>
        </p:nvSpPr>
        <p:spPr>
          <a:xfrm>
            <a:off x="794024" y="1650443"/>
            <a:ext cx="11093966" cy="15118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100">
                <a:latin typeface="Segoe UI Semibold"/>
                <a:cs typeface="Segoe UI Semibold"/>
              </a:rPr>
              <a:t>Highlight priority cases:</a:t>
            </a:r>
            <a:endParaRPr lang="en-US" sz="2100"/>
          </a:p>
          <a:p>
            <a:r>
              <a:rPr lang="en-GB" sz="1800" b="1">
                <a:latin typeface="Segoe UI Semibold"/>
                <a:cs typeface="Segoe UI Semibold"/>
              </a:rPr>
              <a:t>Cases where the applicant has indicated that they have a terminal illness are highlighted allowing staff to prioritise these applications</a:t>
            </a:r>
            <a:endParaRPr lang="en-GB"/>
          </a:p>
        </p:txBody>
      </p:sp>
      <p:pic>
        <p:nvPicPr>
          <p:cNvPr id="7" name="Picture 6" descr="A screenshot of a computer&#10;&#10;Description automatically generated">
            <a:extLst>
              <a:ext uri="{FF2B5EF4-FFF2-40B4-BE49-F238E27FC236}">
                <a16:creationId xmlns:a16="http://schemas.microsoft.com/office/drawing/2014/main" id="{5CC87A0C-37CC-5887-174E-7C02C60AC418}"/>
              </a:ext>
            </a:extLst>
          </p:cNvPr>
          <p:cNvPicPr>
            <a:picLocks noChangeAspect="1"/>
          </p:cNvPicPr>
          <p:nvPr/>
        </p:nvPicPr>
        <p:blipFill>
          <a:blip r:embed="rId4"/>
          <a:stretch>
            <a:fillRect/>
          </a:stretch>
        </p:blipFill>
        <p:spPr>
          <a:xfrm>
            <a:off x="1822862" y="3083872"/>
            <a:ext cx="5696198" cy="3560124"/>
          </a:xfrm>
          <a:prstGeom prst="rect">
            <a:avLst/>
          </a:prstGeom>
        </p:spPr>
      </p:pic>
    </p:spTree>
    <p:extLst>
      <p:ext uri="{BB962C8B-B14F-4D97-AF65-F5344CB8AC3E}">
        <p14:creationId xmlns:p14="http://schemas.microsoft.com/office/powerpoint/2010/main" val="20033927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A4933D-155E-203A-90AC-7C2748C40A90}"/>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7D413F42-23A8-D84C-F494-671864045556}"/>
              </a:ext>
            </a:extLst>
          </p:cNvPr>
          <p:cNvSpPr>
            <a:spLocks noGrp="1"/>
          </p:cNvSpPr>
          <p:nvPr>
            <p:ph type="title"/>
          </p:nvPr>
        </p:nvSpPr>
        <p:spPr>
          <a:xfrm>
            <a:off x="794026" y="690"/>
            <a:ext cx="10515600" cy="1325563"/>
          </a:xfrm>
        </p:spPr>
        <p:txBody>
          <a:bodyPr/>
          <a:lstStyle/>
          <a:p>
            <a:r>
              <a:rPr lang="en-GB">
                <a:latin typeface="Segoe UI Semibold"/>
                <a:cs typeface="Segoe UI Semibold"/>
              </a:rPr>
              <a:t>Sprint 25. </a:t>
            </a:r>
            <a:endParaRPr lang="en-GB">
              <a:latin typeface="Segoe UI Semibold" panose="020B0702040204020203" pitchFamily="34" charset="0"/>
              <a:cs typeface="Segoe UI Semibold" panose="020B0702040204020203" pitchFamily="34" charset="0"/>
            </a:endParaRPr>
          </a:p>
        </p:txBody>
      </p:sp>
      <p:sp>
        <p:nvSpPr>
          <p:cNvPr id="5" name="Content Placeholder 2">
            <a:extLst>
              <a:ext uri="{FF2B5EF4-FFF2-40B4-BE49-F238E27FC236}">
                <a16:creationId xmlns:a16="http://schemas.microsoft.com/office/drawing/2014/main" id="{20F26AB0-2721-D569-E0F2-4282F73A1F67}"/>
              </a:ext>
            </a:extLst>
          </p:cNvPr>
          <p:cNvSpPr>
            <a:spLocks noGrp="1"/>
          </p:cNvSpPr>
          <p:nvPr>
            <p:ph idx="1"/>
          </p:nvPr>
        </p:nvSpPr>
        <p:spPr>
          <a:xfrm>
            <a:off x="797291" y="1891235"/>
            <a:ext cx="4088826" cy="3662896"/>
          </a:xfrm>
        </p:spPr>
        <p:txBody>
          <a:bodyPr vert="horz" lIns="91440" tIns="45720" rIns="91440" bIns="45720" rtlCol="0" anchor="t">
            <a:normAutofit/>
          </a:bodyPr>
          <a:lstStyle/>
          <a:p>
            <a:pPr marL="0" indent="0">
              <a:buNone/>
            </a:pPr>
            <a:br>
              <a:rPr lang="en-US">
                <a:ea typeface="Calibri"/>
                <a:cs typeface="Calibri"/>
              </a:rPr>
            </a:br>
            <a:endParaRPr lang="en-US">
              <a:ea typeface="Calibri"/>
              <a:cs typeface="Calibri"/>
            </a:endParaRPr>
          </a:p>
        </p:txBody>
      </p:sp>
      <p:cxnSp>
        <p:nvCxnSpPr>
          <p:cNvPr id="9" name="Straight Connector 8">
            <a:extLst>
              <a:ext uri="{FF2B5EF4-FFF2-40B4-BE49-F238E27FC236}">
                <a16:creationId xmlns:a16="http://schemas.microsoft.com/office/drawing/2014/main" id="{F106FE0D-D23E-0465-D09B-7C84AC21E66C}"/>
              </a:ext>
            </a:extLst>
          </p:cNvPr>
          <p:cNvCxnSpPr/>
          <p:nvPr/>
        </p:nvCxnSpPr>
        <p:spPr>
          <a:xfrm>
            <a:off x="925645" y="1036279"/>
            <a:ext cx="1884218"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itle 3">
            <a:extLst>
              <a:ext uri="{FF2B5EF4-FFF2-40B4-BE49-F238E27FC236}">
                <a16:creationId xmlns:a16="http://schemas.microsoft.com/office/drawing/2014/main" id="{2E0993FB-318E-EE0C-29D2-08E94CDEB16E}"/>
              </a:ext>
            </a:extLst>
          </p:cNvPr>
          <p:cNvSpPr txBox="1">
            <a:spLocks/>
          </p:cNvSpPr>
          <p:nvPr/>
        </p:nvSpPr>
        <p:spPr>
          <a:xfrm>
            <a:off x="794025" y="997302"/>
            <a:ext cx="5789655" cy="10071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800" b="1">
                <a:latin typeface="Segoe UI Semibold"/>
                <a:cs typeface="Segoe UI Semibold"/>
              </a:rPr>
              <a:t>Blue Badge improvements</a:t>
            </a:r>
          </a:p>
        </p:txBody>
      </p:sp>
      <p:pic>
        <p:nvPicPr>
          <p:cNvPr id="6" name="Picture 5" descr="Shape&#10;&#10;Description automatically generated with medium confidence">
            <a:extLst>
              <a:ext uri="{FF2B5EF4-FFF2-40B4-BE49-F238E27FC236}">
                <a16:creationId xmlns:a16="http://schemas.microsoft.com/office/drawing/2014/main" id="{381731ED-D1D0-9B59-B937-F885D1100F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76238" y="6025228"/>
            <a:ext cx="1366818" cy="380395"/>
          </a:xfrm>
          <a:prstGeom prst="rect">
            <a:avLst/>
          </a:prstGeom>
        </p:spPr>
      </p:pic>
      <p:sp>
        <p:nvSpPr>
          <p:cNvPr id="3" name="Title 3">
            <a:extLst>
              <a:ext uri="{FF2B5EF4-FFF2-40B4-BE49-F238E27FC236}">
                <a16:creationId xmlns:a16="http://schemas.microsoft.com/office/drawing/2014/main" id="{6CC82506-0FA8-EC60-5951-3BABE567401F}"/>
              </a:ext>
            </a:extLst>
          </p:cNvPr>
          <p:cNvSpPr txBox="1">
            <a:spLocks/>
          </p:cNvSpPr>
          <p:nvPr/>
        </p:nvSpPr>
        <p:spPr>
          <a:xfrm>
            <a:off x="922674" y="1759300"/>
            <a:ext cx="10084563" cy="142277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100">
                <a:latin typeface="Segoe UI Semibold"/>
                <a:cs typeface="Segoe UI Semibold"/>
              </a:rPr>
              <a:t>Routines to automatically change the status:</a:t>
            </a:r>
            <a:br>
              <a:rPr lang="en-GB" sz="2100">
                <a:latin typeface="Segoe UI Semibold"/>
                <a:cs typeface="Segoe UI Semibold"/>
              </a:rPr>
            </a:br>
            <a:r>
              <a:rPr lang="en-GB" sz="1600" b="1">
                <a:latin typeface="Segoe UI Semibold"/>
                <a:cs typeface="Segoe UI Semibold"/>
              </a:rPr>
              <a:t>When the 'Request payment' or the 'Request payment and photo' tasks are run a routine will automatically changes the status of the case to 'Pending payment' - saving staff time in processing</a:t>
            </a:r>
          </a:p>
        </p:txBody>
      </p:sp>
      <p:sp>
        <p:nvSpPr>
          <p:cNvPr id="2" name="Title 3">
            <a:extLst>
              <a:ext uri="{FF2B5EF4-FFF2-40B4-BE49-F238E27FC236}">
                <a16:creationId xmlns:a16="http://schemas.microsoft.com/office/drawing/2014/main" id="{B5B5A81B-C9DC-18CA-78AA-01A3F2AA03A8}"/>
              </a:ext>
            </a:extLst>
          </p:cNvPr>
          <p:cNvSpPr txBox="1">
            <a:spLocks/>
          </p:cNvSpPr>
          <p:nvPr/>
        </p:nvSpPr>
        <p:spPr>
          <a:xfrm>
            <a:off x="922674" y="2956728"/>
            <a:ext cx="10084563" cy="142277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100">
                <a:latin typeface="Segoe UI Semibold"/>
                <a:cs typeface="Segoe UI Semibold"/>
              </a:rPr>
              <a:t>Backlog pruning:</a:t>
            </a:r>
            <a:br>
              <a:rPr lang="en-GB" sz="2100">
                <a:latin typeface="Segoe UI Semibold"/>
                <a:cs typeface="Segoe UI Semibold"/>
              </a:rPr>
            </a:br>
            <a:r>
              <a:rPr lang="en-GB" sz="1600" b="1">
                <a:latin typeface="Segoe UI Semibold"/>
                <a:cs typeface="Segoe UI Semibold"/>
              </a:rPr>
              <a:t>Worked through the backlog and closed down over 100 cases where the case had been rejected over a month ago or where information was pending from the applicant for over 3 months. Thanks to Nick for providing the data exports.</a:t>
            </a:r>
          </a:p>
        </p:txBody>
      </p:sp>
      <p:sp>
        <p:nvSpPr>
          <p:cNvPr id="8" name="Title 3">
            <a:extLst>
              <a:ext uri="{FF2B5EF4-FFF2-40B4-BE49-F238E27FC236}">
                <a16:creationId xmlns:a16="http://schemas.microsoft.com/office/drawing/2014/main" id="{E66AB166-BD85-192B-9093-0F01DCBFB37C}"/>
              </a:ext>
            </a:extLst>
          </p:cNvPr>
          <p:cNvSpPr txBox="1">
            <a:spLocks/>
          </p:cNvSpPr>
          <p:nvPr/>
        </p:nvSpPr>
        <p:spPr>
          <a:xfrm>
            <a:off x="922674" y="4381767"/>
            <a:ext cx="10084563" cy="1689966"/>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100">
                <a:latin typeface="Segoe UI Semibold"/>
                <a:cs typeface="Segoe UI Semibold"/>
              </a:rPr>
              <a:t>Identified future improvements:</a:t>
            </a:r>
            <a:br>
              <a:rPr lang="en-GB" sz="2100">
                <a:latin typeface="Segoe UI Semibold"/>
                <a:cs typeface="Segoe UI Semibold"/>
              </a:rPr>
            </a:br>
            <a:r>
              <a:rPr lang="en-GB" sz="1600" b="1">
                <a:latin typeface="Segoe UI Semibold"/>
                <a:cs typeface="Segoe UI Semibold"/>
              </a:rPr>
              <a:t>Gayle is going to wireframe a form to allow the staff to request information from the customer. This will be a more user-friendly interface than the 'contact loop' for both staff and the applicants. It will also allow us to use routines to automate status updates when a response is received.</a:t>
            </a:r>
          </a:p>
          <a:p>
            <a:endParaRPr lang="en-GB" sz="1600" b="1">
              <a:latin typeface="Segoe UI Semibold"/>
              <a:cs typeface="Segoe UI Semibold"/>
            </a:endParaRPr>
          </a:p>
          <a:p>
            <a:r>
              <a:rPr lang="en-GB" sz="1600" b="1">
                <a:latin typeface="Segoe UI Semibold"/>
                <a:cs typeface="Segoe UI Semibold"/>
              </a:rPr>
              <a:t>Product suggestion to be raised which will auto populate the payment details, saving staff time on rekeying this each time a payment is required.</a:t>
            </a:r>
          </a:p>
        </p:txBody>
      </p:sp>
    </p:spTree>
    <p:extLst>
      <p:ext uri="{BB962C8B-B14F-4D97-AF65-F5344CB8AC3E}">
        <p14:creationId xmlns:p14="http://schemas.microsoft.com/office/powerpoint/2010/main" val="4917388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A4933D-155E-203A-90AC-7C2748C40A90}"/>
            </a:ext>
          </a:extLst>
        </p:cNvPr>
        <p:cNvGrpSpPr/>
        <p:nvPr/>
      </p:nvGrpSpPr>
      <p:grpSpPr>
        <a:xfrm>
          <a:off x="0" y="0"/>
          <a:ext cx="0" cy="0"/>
          <a:chOff x="0" y="0"/>
          <a:chExt cx="0" cy="0"/>
        </a:xfrm>
      </p:grpSpPr>
      <p:sp>
        <p:nvSpPr>
          <p:cNvPr id="10" name="TextBox 9">
            <a:extLst>
              <a:ext uri="{FF2B5EF4-FFF2-40B4-BE49-F238E27FC236}">
                <a16:creationId xmlns:a16="http://schemas.microsoft.com/office/drawing/2014/main" id="{81310817-929C-AEF5-C1B0-CBCECDA59E7A}"/>
              </a:ext>
            </a:extLst>
          </p:cNvPr>
          <p:cNvSpPr txBox="1"/>
          <p:nvPr/>
        </p:nvSpPr>
        <p:spPr>
          <a:xfrm>
            <a:off x="249371" y="1129264"/>
            <a:ext cx="8313820" cy="487858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pPr>
            <a:r>
              <a:rPr lang="en-US" sz="1600" b="1">
                <a:latin typeface="Segoe UI Semibold" panose="020B0702040204020203" pitchFamily="34" charset="0"/>
                <a:ea typeface="Calibri" panose="020F0502020204030204"/>
                <a:cs typeface="Segoe UI Semibold" panose="020B0702040204020203" pitchFamily="34" charset="0"/>
              </a:rPr>
              <a:t>Place Autocomplete (Search)</a:t>
            </a:r>
            <a:endParaRPr lang="en-US" sz="1600">
              <a:latin typeface="Segoe UI Semibold" panose="020B0702040204020203" pitchFamily="34" charset="0"/>
              <a:ea typeface="Calibri" panose="020F0502020204030204"/>
              <a:cs typeface="Segoe UI Semibold" panose="020B0702040204020203" pitchFamily="34" charset="0"/>
            </a:endParaRPr>
          </a:p>
          <a:p>
            <a:pPr marL="742950" lvl="1" indent="-285750">
              <a:lnSpc>
                <a:spcPct val="150000"/>
              </a:lnSpc>
              <a:buFont typeface="Arial"/>
              <a:buChar char="•"/>
            </a:pPr>
            <a:r>
              <a:rPr lang="en-US" sz="1600" err="1">
                <a:latin typeface="Segoe UI Light" panose="020B0502040204020203" pitchFamily="34" charset="0"/>
                <a:ea typeface="Calibri" panose="020F0502020204030204"/>
                <a:cs typeface="Segoe UI Light" panose="020B0502040204020203" pitchFamily="34" charset="0"/>
              </a:rPr>
              <a:t>Prioritises</a:t>
            </a:r>
            <a:r>
              <a:rPr lang="en-US" sz="1600">
                <a:latin typeface="Segoe UI Light" panose="020B0502040204020203" pitchFamily="34" charset="0"/>
                <a:ea typeface="Calibri" panose="020F0502020204030204"/>
                <a:cs typeface="Segoe UI Light" panose="020B0502040204020203" pitchFamily="34" charset="0"/>
              </a:rPr>
              <a:t> results within an 8-mile radius of Gateshead counties center.</a:t>
            </a:r>
          </a:p>
          <a:p>
            <a:pPr marL="742950" lvl="1" indent="-285750">
              <a:lnSpc>
                <a:spcPct val="150000"/>
              </a:lnSpc>
              <a:buFont typeface="Arial"/>
              <a:buChar char="•"/>
            </a:pPr>
            <a:r>
              <a:rPr lang="en-US" sz="1600">
                <a:latin typeface="Segoe UI Light" panose="020B0502040204020203" pitchFamily="34" charset="0"/>
                <a:ea typeface="Calibri" panose="020F0502020204030204"/>
                <a:cs typeface="Segoe UI Light" panose="020B0502040204020203" pitchFamily="34" charset="0"/>
              </a:rPr>
              <a:t>Limits searched to Great Britain to </a:t>
            </a:r>
            <a:r>
              <a:rPr lang="en-US" sz="1600" err="1">
                <a:latin typeface="Segoe UI Light" panose="020B0502040204020203" pitchFamily="34" charset="0"/>
                <a:ea typeface="Calibri" panose="020F0502020204030204"/>
                <a:cs typeface="Segoe UI Light" panose="020B0502040204020203" pitchFamily="34" charset="0"/>
              </a:rPr>
              <a:t>optimise</a:t>
            </a:r>
            <a:r>
              <a:rPr lang="en-US" sz="1600">
                <a:latin typeface="Segoe UI Light" panose="020B0502040204020203" pitchFamily="34" charset="0"/>
                <a:ea typeface="Calibri" panose="020F0502020204030204"/>
                <a:cs typeface="Segoe UI Light" panose="020B0502040204020203" pitchFamily="34" charset="0"/>
              </a:rPr>
              <a:t> API calls.</a:t>
            </a:r>
          </a:p>
          <a:p>
            <a:pPr marL="742950" lvl="1" indent="-285750">
              <a:lnSpc>
                <a:spcPct val="150000"/>
              </a:lnSpc>
              <a:spcAft>
                <a:spcPts val="1200"/>
              </a:spcAft>
              <a:buFont typeface="Arial"/>
              <a:buChar char="•"/>
            </a:pPr>
            <a:r>
              <a:rPr lang="en-US" sz="1600">
                <a:latin typeface="Segoe UI Light" panose="020B0502040204020203" pitchFamily="34" charset="0"/>
                <a:ea typeface="Calibri" panose="020F0502020204030204"/>
                <a:cs typeface="Segoe UI Light" panose="020B0502040204020203" pitchFamily="34" charset="0"/>
              </a:rPr>
              <a:t>Zooms and pans map to selected location without dropping pins.</a:t>
            </a:r>
          </a:p>
          <a:p>
            <a:pPr>
              <a:lnSpc>
                <a:spcPct val="150000"/>
              </a:lnSpc>
              <a:spcAft>
                <a:spcPts val="1200"/>
              </a:spcAft>
            </a:pPr>
            <a:r>
              <a:rPr lang="en-US" sz="1600" b="1">
                <a:latin typeface="Segoe UI Semibold" panose="020B0702040204020203" pitchFamily="34" charset="0"/>
                <a:ea typeface="Calibri" panose="020F0502020204030204"/>
                <a:cs typeface="Segoe UI Semibold" panose="020B0702040204020203" pitchFamily="34" charset="0"/>
              </a:rPr>
              <a:t>Updates: </a:t>
            </a:r>
            <a:r>
              <a:rPr lang="en-US" sz="1600">
                <a:latin typeface="Segoe UI Light" panose="020B0502040204020203" pitchFamily="34" charset="0"/>
                <a:ea typeface="Calibri" panose="020F0502020204030204"/>
                <a:cs typeface="Segoe UI Light" panose="020B0502040204020203" pitchFamily="34" charset="0"/>
              </a:rPr>
              <a:t>Improved script to be dynamic between environments and implementation into forms.</a:t>
            </a:r>
          </a:p>
          <a:p>
            <a:pPr>
              <a:lnSpc>
                <a:spcPct val="150000"/>
              </a:lnSpc>
              <a:spcAft>
                <a:spcPts val="1200"/>
              </a:spcAft>
            </a:pPr>
            <a:r>
              <a:rPr lang="en-US" sz="1600" b="1">
                <a:latin typeface="Segoe UI Semibold" panose="020B0702040204020203" pitchFamily="34" charset="0"/>
                <a:ea typeface="Calibri" panose="020F0502020204030204"/>
                <a:cs typeface="Segoe UI Semibold" panose="020B0702040204020203" pitchFamily="34" charset="0"/>
              </a:rPr>
              <a:t>UI:</a:t>
            </a:r>
            <a:r>
              <a:rPr lang="en-US" sz="1600">
                <a:latin typeface="Segoe UI Semibold" panose="020B0702040204020203" pitchFamily="34" charset="0"/>
                <a:ea typeface="Calibri" panose="020F0502020204030204"/>
                <a:cs typeface="Segoe UI Semibold" panose="020B0702040204020203" pitchFamily="34" charset="0"/>
              </a:rPr>
              <a:t> </a:t>
            </a:r>
            <a:r>
              <a:rPr lang="en-US" sz="1600">
                <a:latin typeface="Segoe UI Light" panose="020B0502040204020203" pitchFamily="34" charset="0"/>
                <a:ea typeface="Calibri" panose="020F0502020204030204"/>
                <a:cs typeface="Segoe UI Light" panose="020B0502040204020203" pitchFamily="34" charset="0"/>
              </a:rPr>
              <a:t>Improvements made to UI after implementation of Place Search bar and Map guidance.</a:t>
            </a:r>
          </a:p>
          <a:p>
            <a:pPr>
              <a:lnSpc>
                <a:spcPct val="150000"/>
              </a:lnSpc>
              <a:spcAft>
                <a:spcPts val="1200"/>
              </a:spcAft>
            </a:pPr>
            <a:r>
              <a:rPr lang="en-US" sz="1600" b="1">
                <a:latin typeface="Segoe UI Semibold" panose="020B0702040204020203" pitchFamily="34" charset="0"/>
                <a:ea typeface="Calibri" panose="020F0502020204030204"/>
                <a:cs typeface="Segoe UI Semibold" panose="020B0702040204020203" pitchFamily="34" charset="0"/>
              </a:rPr>
              <a:t>Efficiency: </a:t>
            </a:r>
            <a:r>
              <a:rPr lang="en-US" sz="1600">
                <a:latin typeface="Segoe UI Light" panose="020B0502040204020203" pitchFamily="34" charset="0"/>
                <a:ea typeface="Calibri" panose="020F0502020204030204"/>
                <a:cs typeface="Segoe UI Light" panose="020B0502040204020203" pitchFamily="34" charset="0"/>
              </a:rPr>
              <a:t>Reduced calls to Geocoder API to cut usage costs.</a:t>
            </a:r>
          </a:p>
          <a:p>
            <a:pPr>
              <a:lnSpc>
                <a:spcPct val="150000"/>
              </a:lnSpc>
              <a:spcAft>
                <a:spcPts val="1200"/>
              </a:spcAft>
            </a:pPr>
            <a:r>
              <a:rPr lang="en-US" sz="1600" b="1">
                <a:latin typeface="Segoe UI Semibold" panose="020B0702040204020203" pitchFamily="34" charset="0"/>
                <a:ea typeface="Calibri" panose="020F0502020204030204"/>
                <a:cs typeface="Segoe UI Semibold" panose="020B0702040204020203" pitchFamily="34" charset="0"/>
              </a:rPr>
              <a:t>Bug fixes: </a:t>
            </a:r>
            <a:r>
              <a:rPr lang="en-US" sz="1600">
                <a:latin typeface="Segoe UI Light" panose="020B0502040204020203" pitchFamily="34" charset="0"/>
                <a:ea typeface="Calibri" panose="020F0502020204030204"/>
                <a:cs typeface="Segoe UI Light" panose="020B0502040204020203" pitchFamily="34" charset="0"/>
              </a:rPr>
              <a:t>Fixed bug where data approximate address was not syncing between markers when markers where removed and re-added.</a:t>
            </a:r>
          </a:p>
          <a:p>
            <a:pPr>
              <a:lnSpc>
                <a:spcPct val="150000"/>
              </a:lnSpc>
              <a:spcAft>
                <a:spcPts val="1200"/>
              </a:spcAft>
            </a:pPr>
            <a:r>
              <a:rPr lang="en-US" sz="1600" b="1">
                <a:latin typeface="Segoe UI Semibold" panose="020B0702040204020203" pitchFamily="34" charset="0"/>
                <a:ea typeface="Calibri" panose="020F0502020204030204"/>
                <a:cs typeface="Segoe UI Semibold" panose="020B0702040204020203" pitchFamily="34" charset="0"/>
              </a:rPr>
              <a:t>Testing: </a:t>
            </a:r>
            <a:r>
              <a:rPr lang="en-US" sz="1600">
                <a:latin typeface="Segoe UI Light" panose="020B0502040204020203" pitchFamily="34" charset="0"/>
                <a:ea typeface="Calibri" panose="020F0502020204030204"/>
                <a:cs typeface="Segoe UI Light" panose="020B0502040204020203" pitchFamily="34" charset="0"/>
              </a:rPr>
              <a:t>Identified issue with marker selection on mobile devices.</a:t>
            </a:r>
          </a:p>
        </p:txBody>
      </p:sp>
      <p:pic>
        <p:nvPicPr>
          <p:cNvPr id="7" name="Picture 6">
            <a:extLst>
              <a:ext uri="{FF2B5EF4-FFF2-40B4-BE49-F238E27FC236}">
                <a16:creationId xmlns:a16="http://schemas.microsoft.com/office/drawing/2014/main" id="{7233C6E6-A51C-F54C-B755-AB4B0163CCB1}"/>
              </a:ext>
            </a:extLst>
          </p:cNvPr>
          <p:cNvPicPr>
            <a:picLocks noChangeAspect="1"/>
          </p:cNvPicPr>
          <p:nvPr/>
        </p:nvPicPr>
        <p:blipFill>
          <a:blip r:embed="rId3"/>
          <a:stretch>
            <a:fillRect/>
          </a:stretch>
        </p:blipFill>
        <p:spPr>
          <a:xfrm>
            <a:off x="8705381" y="618625"/>
            <a:ext cx="3238952" cy="5153744"/>
          </a:xfrm>
          <a:prstGeom prst="rect">
            <a:avLst/>
          </a:prstGeom>
        </p:spPr>
      </p:pic>
      <p:sp>
        <p:nvSpPr>
          <p:cNvPr id="5" name="Rectangle 4">
            <a:extLst>
              <a:ext uri="{FF2B5EF4-FFF2-40B4-BE49-F238E27FC236}">
                <a16:creationId xmlns:a16="http://schemas.microsoft.com/office/drawing/2014/main" id="{70B97E9A-7E30-1B5B-7E12-01C98EC84E72}"/>
              </a:ext>
            </a:extLst>
          </p:cNvPr>
          <p:cNvSpPr/>
          <p:nvPr/>
        </p:nvSpPr>
        <p:spPr>
          <a:xfrm>
            <a:off x="8695588" y="4261688"/>
            <a:ext cx="3308958" cy="1530889"/>
          </a:xfrm>
          <a:prstGeom prst="rect">
            <a:avLst/>
          </a:prstGeom>
          <a:gradFill flip="none" rotWithShape="1">
            <a:gsLst>
              <a:gs pos="4000">
                <a:schemeClr val="bg1"/>
              </a:gs>
              <a:gs pos="100000">
                <a:schemeClr val="bg1">
                  <a:shade val="100000"/>
                  <a:satMod val="115000"/>
                  <a:alpha val="0"/>
                </a:schemeClr>
              </a:gs>
            </a:gsLst>
            <a:lin ang="162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2ED34F5A-2ADB-19DC-5D17-19FA8736447C}"/>
              </a:ext>
            </a:extLst>
          </p:cNvPr>
          <p:cNvSpPr txBox="1">
            <a:spLocks/>
          </p:cNvSpPr>
          <p:nvPr/>
        </p:nvSpPr>
        <p:spPr>
          <a:xfrm>
            <a:off x="258702" y="160215"/>
            <a:ext cx="1230297" cy="58478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800">
                <a:solidFill>
                  <a:srgbClr val="333333"/>
                </a:solidFill>
                <a:latin typeface="Segoe UI Semibold"/>
                <a:cs typeface="Segoe UI Semibold"/>
              </a:rPr>
              <a:t>Sprint 25 </a:t>
            </a:r>
            <a:endParaRPr lang="en-GB" sz="1800">
              <a:solidFill>
                <a:srgbClr val="333333"/>
              </a:solidFill>
              <a:latin typeface="Segoe UI Semibold" panose="020B0702040204020203" pitchFamily="34" charset="0"/>
              <a:cs typeface="Segoe UI Semibold" panose="020B0702040204020203" pitchFamily="34" charset="0"/>
            </a:endParaRPr>
          </a:p>
        </p:txBody>
      </p:sp>
      <p:cxnSp>
        <p:nvCxnSpPr>
          <p:cNvPr id="12" name="Straight Connector 11">
            <a:extLst>
              <a:ext uri="{FF2B5EF4-FFF2-40B4-BE49-F238E27FC236}">
                <a16:creationId xmlns:a16="http://schemas.microsoft.com/office/drawing/2014/main" id="{BDE77BFF-620C-DCE5-B944-CFF3ACAFD61D}"/>
              </a:ext>
            </a:extLst>
          </p:cNvPr>
          <p:cNvCxnSpPr>
            <a:cxnSpLocks/>
          </p:cNvCxnSpPr>
          <p:nvPr/>
        </p:nvCxnSpPr>
        <p:spPr>
          <a:xfrm>
            <a:off x="354810" y="644745"/>
            <a:ext cx="929045" cy="0"/>
          </a:xfrm>
          <a:prstGeom prst="line">
            <a:avLst/>
          </a:prstGeom>
          <a:ln w="57150">
            <a:solidFill>
              <a:srgbClr val="333333"/>
            </a:solidFill>
          </a:ln>
        </p:spPr>
        <p:style>
          <a:lnRef idx="1">
            <a:schemeClr val="accent1"/>
          </a:lnRef>
          <a:fillRef idx="0">
            <a:schemeClr val="accent1"/>
          </a:fillRef>
          <a:effectRef idx="0">
            <a:schemeClr val="accent1"/>
          </a:effectRef>
          <a:fontRef idx="minor">
            <a:schemeClr val="tx1"/>
          </a:fontRef>
        </p:style>
      </p:cxnSp>
      <p:sp>
        <p:nvSpPr>
          <p:cNvPr id="13" name="Title 3">
            <a:extLst>
              <a:ext uri="{FF2B5EF4-FFF2-40B4-BE49-F238E27FC236}">
                <a16:creationId xmlns:a16="http://schemas.microsoft.com/office/drawing/2014/main" id="{7C31039A-D755-86FE-7C1D-FA6D8D27989C}"/>
              </a:ext>
            </a:extLst>
          </p:cNvPr>
          <p:cNvSpPr txBox="1">
            <a:spLocks/>
          </p:cNvSpPr>
          <p:nvPr/>
        </p:nvSpPr>
        <p:spPr>
          <a:xfrm>
            <a:off x="249371" y="685382"/>
            <a:ext cx="2678556" cy="44388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800">
                <a:solidFill>
                  <a:srgbClr val="333333"/>
                </a:solidFill>
                <a:latin typeface="Segoe UI Semibold"/>
                <a:cs typeface="Segoe UI Semibold"/>
              </a:rPr>
              <a:t>Maps Development</a:t>
            </a:r>
            <a:endParaRPr lang="en-GB" sz="1800">
              <a:solidFill>
                <a:srgbClr val="333333"/>
              </a:solidFill>
              <a:latin typeface="Segoe UI Semibold" panose="020B0702040204020203" pitchFamily="34" charset="0"/>
              <a:cs typeface="Segoe UI Semibold" panose="020B0702040204020203" pitchFamily="34" charset="0"/>
            </a:endParaRPr>
          </a:p>
        </p:txBody>
      </p:sp>
      <p:pic>
        <p:nvPicPr>
          <p:cNvPr id="15" name="Picture 14" descr="Shape&#10;&#10;Description automatically generated with medium confidence">
            <a:extLst>
              <a:ext uri="{FF2B5EF4-FFF2-40B4-BE49-F238E27FC236}">
                <a16:creationId xmlns:a16="http://schemas.microsoft.com/office/drawing/2014/main" id="{5DD9F2BA-40AB-34A4-A000-5C895D47A47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76238" y="6118538"/>
            <a:ext cx="1366818" cy="380395"/>
          </a:xfrm>
          <a:prstGeom prst="rect">
            <a:avLst/>
          </a:prstGeom>
        </p:spPr>
      </p:pic>
    </p:spTree>
    <p:extLst>
      <p:ext uri="{BB962C8B-B14F-4D97-AF65-F5344CB8AC3E}">
        <p14:creationId xmlns:p14="http://schemas.microsoft.com/office/powerpoint/2010/main" val="42111423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A4933D-155E-203A-90AC-7C2748C40A90}"/>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7D413F42-23A8-D84C-F494-671864045556}"/>
              </a:ext>
            </a:extLst>
          </p:cNvPr>
          <p:cNvSpPr>
            <a:spLocks noGrp="1"/>
          </p:cNvSpPr>
          <p:nvPr>
            <p:ph type="title"/>
          </p:nvPr>
        </p:nvSpPr>
        <p:spPr>
          <a:xfrm>
            <a:off x="794026" y="690"/>
            <a:ext cx="10515600" cy="1325563"/>
          </a:xfrm>
        </p:spPr>
        <p:txBody>
          <a:bodyPr/>
          <a:lstStyle/>
          <a:p>
            <a:r>
              <a:rPr lang="en-GB">
                <a:latin typeface="Segoe UI Semibold"/>
                <a:cs typeface="Segoe UI Semibold"/>
              </a:rPr>
              <a:t>Sprint 25. </a:t>
            </a:r>
            <a:endParaRPr lang="en-GB">
              <a:latin typeface="Segoe UI Semibold" panose="020B0702040204020203" pitchFamily="34" charset="0"/>
              <a:cs typeface="Segoe UI Semibold" panose="020B0702040204020203" pitchFamily="34" charset="0"/>
            </a:endParaRPr>
          </a:p>
        </p:txBody>
      </p:sp>
      <p:sp>
        <p:nvSpPr>
          <p:cNvPr id="5" name="Content Placeholder 2">
            <a:extLst>
              <a:ext uri="{FF2B5EF4-FFF2-40B4-BE49-F238E27FC236}">
                <a16:creationId xmlns:a16="http://schemas.microsoft.com/office/drawing/2014/main" id="{20F26AB0-2721-D569-E0F2-4282F73A1F67}"/>
              </a:ext>
            </a:extLst>
          </p:cNvPr>
          <p:cNvSpPr>
            <a:spLocks noGrp="1"/>
          </p:cNvSpPr>
          <p:nvPr>
            <p:ph idx="1"/>
          </p:nvPr>
        </p:nvSpPr>
        <p:spPr>
          <a:xfrm>
            <a:off x="797291" y="1891235"/>
            <a:ext cx="4088826" cy="3662896"/>
          </a:xfrm>
        </p:spPr>
        <p:txBody>
          <a:bodyPr vert="horz" lIns="91440" tIns="45720" rIns="91440" bIns="45720" rtlCol="0" anchor="t">
            <a:normAutofit/>
          </a:bodyPr>
          <a:lstStyle/>
          <a:p>
            <a:pPr marL="0" indent="0">
              <a:buNone/>
            </a:pPr>
            <a:br>
              <a:rPr lang="en-US">
                <a:ea typeface="Calibri"/>
                <a:cs typeface="Calibri"/>
              </a:rPr>
            </a:br>
            <a:endParaRPr lang="en-US">
              <a:ea typeface="Calibri"/>
              <a:cs typeface="Calibri"/>
            </a:endParaRPr>
          </a:p>
        </p:txBody>
      </p:sp>
      <p:cxnSp>
        <p:nvCxnSpPr>
          <p:cNvPr id="9" name="Straight Connector 8">
            <a:extLst>
              <a:ext uri="{FF2B5EF4-FFF2-40B4-BE49-F238E27FC236}">
                <a16:creationId xmlns:a16="http://schemas.microsoft.com/office/drawing/2014/main" id="{F106FE0D-D23E-0465-D09B-7C84AC21E66C}"/>
              </a:ext>
            </a:extLst>
          </p:cNvPr>
          <p:cNvCxnSpPr/>
          <p:nvPr/>
        </p:nvCxnSpPr>
        <p:spPr>
          <a:xfrm>
            <a:off x="925645" y="1036279"/>
            <a:ext cx="1884218"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itle 3">
            <a:extLst>
              <a:ext uri="{FF2B5EF4-FFF2-40B4-BE49-F238E27FC236}">
                <a16:creationId xmlns:a16="http://schemas.microsoft.com/office/drawing/2014/main" id="{2E0993FB-318E-EE0C-29D2-08E94CDEB16E}"/>
              </a:ext>
            </a:extLst>
          </p:cNvPr>
          <p:cNvSpPr txBox="1">
            <a:spLocks/>
          </p:cNvSpPr>
          <p:nvPr/>
        </p:nvSpPr>
        <p:spPr>
          <a:xfrm>
            <a:off x="794025" y="997302"/>
            <a:ext cx="5789655" cy="10071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800" b="1">
                <a:latin typeface="Segoe UI Semibold"/>
                <a:cs typeface="Segoe UI Semibold"/>
              </a:rPr>
              <a:t>Other development</a:t>
            </a:r>
          </a:p>
        </p:txBody>
      </p:sp>
      <p:pic>
        <p:nvPicPr>
          <p:cNvPr id="6" name="Picture 5" descr="Shape&#10;&#10;Description automatically generated with medium confidence">
            <a:extLst>
              <a:ext uri="{FF2B5EF4-FFF2-40B4-BE49-F238E27FC236}">
                <a16:creationId xmlns:a16="http://schemas.microsoft.com/office/drawing/2014/main" id="{381731ED-D1D0-9B59-B937-F885D1100F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76238" y="6025228"/>
            <a:ext cx="1366818" cy="380395"/>
          </a:xfrm>
          <a:prstGeom prst="rect">
            <a:avLst/>
          </a:prstGeom>
        </p:spPr>
      </p:pic>
      <p:sp>
        <p:nvSpPr>
          <p:cNvPr id="3" name="Title 3">
            <a:extLst>
              <a:ext uri="{FF2B5EF4-FFF2-40B4-BE49-F238E27FC236}">
                <a16:creationId xmlns:a16="http://schemas.microsoft.com/office/drawing/2014/main" id="{6CC82506-0FA8-EC60-5951-3BABE567401F}"/>
              </a:ext>
            </a:extLst>
          </p:cNvPr>
          <p:cNvSpPr txBox="1">
            <a:spLocks/>
          </p:cNvSpPr>
          <p:nvPr/>
        </p:nvSpPr>
        <p:spPr>
          <a:xfrm>
            <a:off x="797414" y="1717547"/>
            <a:ext cx="10512534" cy="3990607"/>
          </a:xfrm>
          <a:prstGeom prst="rect">
            <a:avLst/>
          </a:prstGeom>
        </p:spPr>
        <p:txBody>
          <a:bodyPr vert="horz" lIns="91440" tIns="45720" rIns="91440" bIns="45720" rtlCol="0" anchor="t">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r>
              <a:rPr lang="en-GB" sz="1600">
                <a:latin typeface="Segoe UI Semibold"/>
                <a:cs typeface="Segoe UI Semibold"/>
              </a:rPr>
              <a:t>Financial assessments:</a:t>
            </a:r>
            <a:endParaRPr lang="en-US" sz="1600">
              <a:latin typeface="Calibri Light" panose="020F0302020204030204"/>
              <a:ea typeface="Calibri Light"/>
              <a:cs typeface="Calibri Light" panose="020F0302020204030204"/>
            </a:endParaRPr>
          </a:p>
          <a:p>
            <a:pPr marL="285750" indent="-285750">
              <a:lnSpc>
                <a:spcPct val="150000"/>
              </a:lnSpc>
              <a:buFont typeface="Arial"/>
              <a:buChar char="•"/>
            </a:pPr>
            <a:r>
              <a:rPr lang="en-GB" sz="1600">
                <a:latin typeface="calibri light"/>
                <a:ea typeface="calibri light"/>
                <a:cs typeface="calibri light"/>
              </a:rPr>
              <a:t>Fixed a bug relating to the formatting of dates (DCE-9121)</a:t>
            </a:r>
          </a:p>
          <a:p>
            <a:pPr>
              <a:lnSpc>
                <a:spcPct val="150000"/>
              </a:lnSpc>
            </a:pPr>
            <a:endParaRPr lang="en-GB" sz="1600">
              <a:latin typeface="Segoe UI Semibold"/>
              <a:cs typeface="Segoe UI Semibold"/>
            </a:endParaRPr>
          </a:p>
          <a:p>
            <a:pPr>
              <a:lnSpc>
                <a:spcPct val="150000"/>
              </a:lnSpc>
            </a:pPr>
            <a:r>
              <a:rPr lang="en-GB" sz="1600">
                <a:latin typeface="Segoe UI Semibold"/>
                <a:cs typeface="Segoe UI Semibold"/>
              </a:rPr>
              <a:t>HSF processing and improvements:</a:t>
            </a:r>
            <a:endParaRPr lang="en-US" sz="1600">
              <a:latin typeface="Segoe UI Semibold"/>
              <a:cs typeface="Segoe UI Semibold"/>
            </a:endParaRPr>
          </a:p>
          <a:p>
            <a:pPr marL="285750" indent="-285750">
              <a:lnSpc>
                <a:spcPct val="150000"/>
              </a:lnSpc>
              <a:buFont typeface="Arial"/>
              <a:buChar char="•"/>
            </a:pPr>
            <a:r>
              <a:rPr lang="en-GB" sz="1600">
                <a:latin typeface="Segoe UI Semilight"/>
                <a:cs typeface="Segoe UI Semibold"/>
              </a:rPr>
              <a:t>Processed the last of the current round of HSF applications</a:t>
            </a:r>
            <a:endParaRPr lang="en-US" sz="1600">
              <a:latin typeface="Segoe UI Semilight"/>
              <a:cs typeface="Segoe UI Semibold"/>
            </a:endParaRPr>
          </a:p>
          <a:p>
            <a:pPr marL="285750" indent="-285750">
              <a:lnSpc>
                <a:spcPct val="150000"/>
              </a:lnSpc>
              <a:buFont typeface="Arial"/>
              <a:buChar char="•"/>
            </a:pPr>
            <a:r>
              <a:rPr lang="en-GB" sz="1600">
                <a:latin typeface="Segoe UI Semilight"/>
                <a:cs typeface="Segoe UI Semibold"/>
              </a:rPr>
              <a:t>Small amend to the application form (DCE-9202)</a:t>
            </a:r>
            <a:endParaRPr lang="en-US" sz="1600">
              <a:latin typeface="Segoe UI Semilight"/>
              <a:cs typeface="Segoe UI Semibold"/>
            </a:endParaRPr>
          </a:p>
          <a:p>
            <a:pPr marL="285750" indent="-285750">
              <a:lnSpc>
                <a:spcPct val="150000"/>
              </a:lnSpc>
              <a:buFont typeface="Arial"/>
              <a:buChar char="•"/>
            </a:pPr>
            <a:r>
              <a:rPr lang="en-GB" sz="1600">
                <a:latin typeface="Segoe UI Semilight"/>
                <a:cs typeface="Segoe UI Semibold"/>
              </a:rPr>
              <a:t>Met with Nick and John McCabe on automating this process. John has developed an endpoint that we will be able to query whilst the person is submitting an application. This will remove manual steps when the applications are opened again in May.</a:t>
            </a:r>
            <a:endParaRPr lang="en-GB" sz="1600">
              <a:latin typeface="Segoe UI Semilight"/>
              <a:ea typeface="Calibri Light"/>
              <a:cs typeface="Calibri Light"/>
            </a:endParaRPr>
          </a:p>
          <a:p>
            <a:pPr marL="285750" indent="-285750">
              <a:lnSpc>
                <a:spcPct val="150000"/>
              </a:lnSpc>
              <a:buFont typeface="Arial"/>
              <a:buChar char="•"/>
            </a:pPr>
            <a:endParaRPr lang="en-GB" sz="1600" b="1">
              <a:latin typeface="Segoe UI Semibold"/>
              <a:cs typeface="Segoe UI Semibold"/>
            </a:endParaRPr>
          </a:p>
          <a:p>
            <a:pPr>
              <a:lnSpc>
                <a:spcPct val="150000"/>
              </a:lnSpc>
            </a:pPr>
            <a:r>
              <a:rPr lang="en-GB" sz="1600">
                <a:latin typeface="Segoe UI Semibold"/>
                <a:cs typeface="Segoe UI Semibold"/>
              </a:rPr>
              <a:t>Bulky waste amend form:</a:t>
            </a:r>
            <a:endParaRPr lang="en-US" sz="1600">
              <a:latin typeface="Segoe UI Semibold"/>
              <a:cs typeface="Segoe UI Semibold"/>
            </a:endParaRPr>
          </a:p>
          <a:p>
            <a:pPr marL="285750" indent="-285750">
              <a:lnSpc>
                <a:spcPct val="150000"/>
              </a:lnSpc>
              <a:buFont typeface="Arial"/>
              <a:buChar char="•"/>
            </a:pPr>
            <a:r>
              <a:rPr lang="en-GB" sz="1600">
                <a:latin typeface="calibri light"/>
                <a:ea typeface="calibri light"/>
                <a:cs typeface="calibri light"/>
              </a:rPr>
              <a:t>Fixed a bug to accurately update process data when citizens submit an amendment to their items.</a:t>
            </a:r>
          </a:p>
          <a:p>
            <a:pPr>
              <a:lnSpc>
                <a:spcPct val="150000"/>
              </a:lnSpc>
            </a:pPr>
            <a:endParaRPr lang="en-GB" sz="1600">
              <a:latin typeface="Segoe UI Semibold"/>
              <a:cs typeface="Segoe UI Semibold"/>
            </a:endParaRPr>
          </a:p>
          <a:p>
            <a:pPr>
              <a:lnSpc>
                <a:spcPct val="150000"/>
              </a:lnSpc>
            </a:pPr>
            <a:endParaRPr lang="en-GB" sz="1600">
              <a:latin typeface="Segoe UI Semibold"/>
              <a:cs typeface="Segoe UI Semibold"/>
            </a:endParaRPr>
          </a:p>
        </p:txBody>
      </p:sp>
    </p:spTree>
    <p:extLst>
      <p:ext uri="{BB962C8B-B14F-4D97-AF65-F5344CB8AC3E}">
        <p14:creationId xmlns:p14="http://schemas.microsoft.com/office/powerpoint/2010/main" val="14293982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CEBC2A7-3EBB-4DAE-982F-51757A50CB72}"/>
              </a:ext>
            </a:extLst>
          </p:cNvPr>
          <p:cNvSpPr>
            <a:spLocks noGrp="1"/>
          </p:cNvSpPr>
          <p:nvPr>
            <p:ph type="title"/>
          </p:nvPr>
        </p:nvSpPr>
        <p:spPr>
          <a:xfrm>
            <a:off x="838200" y="365125"/>
            <a:ext cx="10515600" cy="1325563"/>
          </a:xfrm>
        </p:spPr>
        <p:txBody>
          <a:bodyPr/>
          <a:lstStyle/>
          <a:p>
            <a:r>
              <a:rPr lang="en-GB">
                <a:latin typeface="Segoe UI Semibold"/>
                <a:cs typeface="Segoe UI Semibold"/>
              </a:rPr>
              <a:t>Sprint 25. </a:t>
            </a:r>
            <a:endParaRPr lang="en-GB">
              <a:latin typeface="Segoe UI Semibold" panose="020B0702040204020203" pitchFamily="34" charset="0"/>
              <a:cs typeface="Segoe UI Semibold" panose="020B0702040204020203" pitchFamily="34" charset="0"/>
            </a:endParaRPr>
          </a:p>
        </p:txBody>
      </p:sp>
      <p:cxnSp>
        <p:nvCxnSpPr>
          <p:cNvPr id="9" name="Straight Connector 8">
            <a:extLst>
              <a:ext uri="{FF2B5EF4-FFF2-40B4-BE49-F238E27FC236}">
                <a16:creationId xmlns:a16="http://schemas.microsoft.com/office/drawing/2014/main" id="{D45DBAA1-EC91-488A-9011-FC0739990F64}"/>
              </a:ext>
            </a:extLst>
          </p:cNvPr>
          <p:cNvCxnSpPr/>
          <p:nvPr/>
        </p:nvCxnSpPr>
        <p:spPr>
          <a:xfrm>
            <a:off x="969819" y="1533236"/>
            <a:ext cx="1884218"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itle 3">
            <a:extLst>
              <a:ext uri="{FF2B5EF4-FFF2-40B4-BE49-F238E27FC236}">
                <a16:creationId xmlns:a16="http://schemas.microsoft.com/office/drawing/2014/main" id="{D5AA4E39-3E88-07A4-1E1D-27A9C82416BD}"/>
              </a:ext>
            </a:extLst>
          </p:cNvPr>
          <p:cNvSpPr txBox="1">
            <a:spLocks/>
          </p:cNvSpPr>
          <p:nvPr/>
        </p:nvSpPr>
        <p:spPr>
          <a:xfrm>
            <a:off x="969819" y="1800772"/>
            <a:ext cx="10515600" cy="90057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800">
                <a:latin typeface="Segoe UI Semibold"/>
                <a:cs typeface="Segoe UI Semibold"/>
              </a:rPr>
              <a:t>What's next?</a:t>
            </a:r>
          </a:p>
          <a:p>
            <a:endParaRPr lang="en-GB" sz="2800">
              <a:latin typeface="Segoe UI Semibold"/>
              <a:cs typeface="Segoe UI Semibold"/>
            </a:endParaRPr>
          </a:p>
        </p:txBody>
      </p:sp>
      <p:pic>
        <p:nvPicPr>
          <p:cNvPr id="7" name="Picture 6" descr="Shape&#10;&#10;Description automatically generated with medium confidence">
            <a:extLst>
              <a:ext uri="{FF2B5EF4-FFF2-40B4-BE49-F238E27FC236}">
                <a16:creationId xmlns:a16="http://schemas.microsoft.com/office/drawing/2014/main" id="{FDC8C27C-2A50-5150-A587-2BE51AED69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76238" y="6025228"/>
            <a:ext cx="1366818" cy="380395"/>
          </a:xfrm>
          <a:prstGeom prst="rect">
            <a:avLst/>
          </a:prstGeom>
        </p:spPr>
      </p:pic>
      <p:sp>
        <p:nvSpPr>
          <p:cNvPr id="2" name="TextBox 1">
            <a:extLst>
              <a:ext uri="{FF2B5EF4-FFF2-40B4-BE49-F238E27FC236}">
                <a16:creationId xmlns:a16="http://schemas.microsoft.com/office/drawing/2014/main" id="{EC268567-9197-4E46-5EFC-304C8B64A956}"/>
              </a:ext>
            </a:extLst>
          </p:cNvPr>
          <p:cNvSpPr txBox="1"/>
          <p:nvPr/>
        </p:nvSpPr>
        <p:spPr>
          <a:xfrm>
            <a:off x="969819" y="2701348"/>
            <a:ext cx="8635820" cy="2308324"/>
          </a:xfrm>
          <a:prstGeom prst="rect">
            <a:avLst/>
          </a:prstGeom>
          <a:noFill/>
        </p:spPr>
        <p:txBody>
          <a:bodyPr wrap="square" rtlCol="0">
            <a:spAutoFit/>
          </a:bodyPr>
          <a:lstStyle/>
          <a:p>
            <a:r>
              <a:rPr lang="en-GB" sz="2400"/>
              <a:t>Council Tax single occupier discount development</a:t>
            </a:r>
          </a:p>
          <a:p>
            <a:r>
              <a:rPr lang="en-GB" sz="2400"/>
              <a:t>Council Tax – user research</a:t>
            </a:r>
          </a:p>
          <a:p>
            <a:r>
              <a:rPr lang="en-GB" sz="2400"/>
              <a:t>Council Tax – discounts / exemptions wireframing</a:t>
            </a:r>
          </a:p>
          <a:p>
            <a:r>
              <a:rPr lang="en-GB" sz="2400"/>
              <a:t>Council Tax  - change of address as is process mapping</a:t>
            </a:r>
          </a:p>
          <a:p>
            <a:r>
              <a:rPr lang="en-GB" sz="2400"/>
              <a:t>Homelessness appeals  - development</a:t>
            </a:r>
          </a:p>
          <a:p>
            <a:r>
              <a:rPr lang="en-GB" sz="2400"/>
              <a:t>Blue Badge improvements</a:t>
            </a:r>
          </a:p>
        </p:txBody>
      </p:sp>
    </p:spTree>
    <p:extLst>
      <p:ext uri="{BB962C8B-B14F-4D97-AF65-F5344CB8AC3E}">
        <p14:creationId xmlns:p14="http://schemas.microsoft.com/office/powerpoint/2010/main" val="3645466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text, sign&#10;&#10;Description automatically generated">
            <a:extLst>
              <a:ext uri="{FF2B5EF4-FFF2-40B4-BE49-F238E27FC236}">
                <a16:creationId xmlns:a16="http://schemas.microsoft.com/office/drawing/2014/main" id="{31F29247-0259-9C87-5E15-53F3469DB48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Picture 5" descr="A picture containing text, clipart&#10;&#10;Description automatically generated">
            <a:extLst>
              <a:ext uri="{FF2B5EF4-FFF2-40B4-BE49-F238E27FC236}">
                <a16:creationId xmlns:a16="http://schemas.microsoft.com/office/drawing/2014/main" id="{BA3F1497-4A8F-A441-6A64-4E7A4973AF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39206" y="5872020"/>
            <a:ext cx="1755124" cy="487534"/>
          </a:xfrm>
          <a:prstGeom prst="rect">
            <a:avLst/>
          </a:prstGeom>
        </p:spPr>
      </p:pic>
      <p:sp>
        <p:nvSpPr>
          <p:cNvPr id="11" name="Title 3">
            <a:extLst>
              <a:ext uri="{FF2B5EF4-FFF2-40B4-BE49-F238E27FC236}">
                <a16:creationId xmlns:a16="http://schemas.microsoft.com/office/drawing/2014/main" id="{78B0B0DA-01DC-8879-1C3F-1C2F3F448BD0}"/>
              </a:ext>
            </a:extLst>
          </p:cNvPr>
          <p:cNvSpPr>
            <a:spLocks noGrp="1"/>
          </p:cNvSpPr>
          <p:nvPr>
            <p:ph type="ctrTitle"/>
          </p:nvPr>
        </p:nvSpPr>
        <p:spPr>
          <a:xfrm>
            <a:off x="841248" y="600427"/>
            <a:ext cx="9875520" cy="3299902"/>
          </a:xfrm>
        </p:spPr>
        <p:txBody>
          <a:bodyPr>
            <a:normAutofit/>
          </a:bodyPr>
          <a:lstStyle/>
          <a:p>
            <a:pPr algn="l"/>
            <a:endParaRPr lang="en-GB" sz="4800">
              <a:solidFill>
                <a:srgbClr val="FFFFFF"/>
              </a:solidFill>
              <a:latin typeface="Segoe UI Semibold" panose="020B0702040204020203" pitchFamily="34" charset="0"/>
              <a:cs typeface="Segoe UI Semibold" panose="020B0702040204020203" pitchFamily="34" charset="0"/>
            </a:endParaRPr>
          </a:p>
        </p:txBody>
      </p:sp>
      <p:sp>
        <p:nvSpPr>
          <p:cNvPr id="12" name="Text Placeholder 4">
            <a:extLst>
              <a:ext uri="{FF2B5EF4-FFF2-40B4-BE49-F238E27FC236}">
                <a16:creationId xmlns:a16="http://schemas.microsoft.com/office/drawing/2014/main" id="{54CD6BD3-4A45-0A77-D9ED-137E5380E4BC}"/>
              </a:ext>
            </a:extLst>
          </p:cNvPr>
          <p:cNvSpPr>
            <a:spLocks noGrp="1"/>
          </p:cNvSpPr>
          <p:nvPr>
            <p:ph type="subTitle" idx="1"/>
          </p:nvPr>
        </p:nvSpPr>
        <p:spPr>
          <a:xfrm>
            <a:off x="859536" y="4072045"/>
            <a:ext cx="9875520" cy="900001"/>
          </a:xfrm>
        </p:spPr>
        <p:txBody>
          <a:bodyPr vert="horz" lIns="91440" tIns="45720" rIns="91440" bIns="45720" rtlCol="0" anchor="t">
            <a:normAutofit/>
          </a:bodyPr>
          <a:lstStyle/>
          <a:p>
            <a:pPr algn="l"/>
            <a:endParaRPr lang="en-GB">
              <a:latin typeface="Segoe UI Semilight"/>
              <a:cs typeface="Segoe UI Semilight"/>
            </a:endParaRPr>
          </a:p>
        </p:txBody>
      </p:sp>
    </p:spTree>
    <p:extLst>
      <p:ext uri="{BB962C8B-B14F-4D97-AF65-F5344CB8AC3E}">
        <p14:creationId xmlns:p14="http://schemas.microsoft.com/office/powerpoint/2010/main" val="1354118397"/>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B697F3-0238-A81F-2541-8726A208EE1F}"/>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FA6A4614-DFDB-1DEF-66E2-6C1C47DF9FD8}"/>
              </a:ext>
            </a:extLst>
          </p:cNvPr>
          <p:cNvSpPr>
            <a:spLocks noGrp="1"/>
          </p:cNvSpPr>
          <p:nvPr>
            <p:ph type="title"/>
          </p:nvPr>
        </p:nvSpPr>
        <p:spPr>
          <a:xfrm>
            <a:off x="794026" y="690"/>
            <a:ext cx="10515600" cy="1325563"/>
          </a:xfrm>
        </p:spPr>
        <p:txBody>
          <a:bodyPr/>
          <a:lstStyle/>
          <a:p>
            <a:r>
              <a:rPr lang="en-GB">
                <a:latin typeface="Segoe UI Semibold"/>
                <a:cs typeface="Segoe UI Semibold"/>
              </a:rPr>
              <a:t>Sprint 25. </a:t>
            </a:r>
            <a:endParaRPr lang="en-GB">
              <a:latin typeface="Segoe UI Semibold" panose="020B0702040204020203" pitchFamily="34" charset="0"/>
              <a:cs typeface="Segoe UI Semibold" panose="020B0702040204020203" pitchFamily="34" charset="0"/>
            </a:endParaRPr>
          </a:p>
        </p:txBody>
      </p:sp>
      <p:sp>
        <p:nvSpPr>
          <p:cNvPr id="5" name="Content Placeholder 2">
            <a:extLst>
              <a:ext uri="{FF2B5EF4-FFF2-40B4-BE49-F238E27FC236}">
                <a16:creationId xmlns:a16="http://schemas.microsoft.com/office/drawing/2014/main" id="{992A9929-6969-1201-BC64-6F443B78E615}"/>
              </a:ext>
            </a:extLst>
          </p:cNvPr>
          <p:cNvSpPr>
            <a:spLocks noGrp="1"/>
          </p:cNvSpPr>
          <p:nvPr>
            <p:ph idx="1"/>
          </p:nvPr>
        </p:nvSpPr>
        <p:spPr>
          <a:xfrm>
            <a:off x="925645" y="1995737"/>
            <a:ext cx="8888247" cy="3662896"/>
          </a:xfrm>
        </p:spPr>
        <p:txBody>
          <a:bodyPr vert="horz" lIns="91440" tIns="45720" rIns="91440" bIns="45720" rtlCol="0" anchor="t">
            <a:normAutofit/>
          </a:bodyPr>
          <a:lstStyle/>
          <a:p>
            <a:pPr marL="0" indent="0">
              <a:buNone/>
            </a:pPr>
            <a:r>
              <a:rPr lang="en-US">
                <a:ea typeface="Calibri"/>
                <a:cs typeface="Calibri"/>
              </a:rPr>
              <a:t>Discount and exemption mapping</a:t>
            </a:r>
          </a:p>
        </p:txBody>
      </p:sp>
      <p:cxnSp>
        <p:nvCxnSpPr>
          <p:cNvPr id="9" name="Straight Connector 8">
            <a:extLst>
              <a:ext uri="{FF2B5EF4-FFF2-40B4-BE49-F238E27FC236}">
                <a16:creationId xmlns:a16="http://schemas.microsoft.com/office/drawing/2014/main" id="{32FED9C3-F7B8-1454-72BF-E6B82CE194A8}"/>
              </a:ext>
            </a:extLst>
          </p:cNvPr>
          <p:cNvCxnSpPr/>
          <p:nvPr/>
        </p:nvCxnSpPr>
        <p:spPr>
          <a:xfrm>
            <a:off x="925645" y="1036279"/>
            <a:ext cx="1884218"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itle 3">
            <a:extLst>
              <a:ext uri="{FF2B5EF4-FFF2-40B4-BE49-F238E27FC236}">
                <a16:creationId xmlns:a16="http://schemas.microsoft.com/office/drawing/2014/main" id="{7F4D4C3E-39AA-90CF-5D79-6FA19A709379}"/>
              </a:ext>
            </a:extLst>
          </p:cNvPr>
          <p:cNvSpPr txBox="1">
            <a:spLocks/>
          </p:cNvSpPr>
          <p:nvPr/>
        </p:nvSpPr>
        <p:spPr>
          <a:xfrm>
            <a:off x="794026" y="997302"/>
            <a:ext cx="10515600" cy="111151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800">
                <a:latin typeface="Segoe UI Semibold"/>
                <a:cs typeface="Segoe UI Semibold"/>
              </a:rPr>
              <a:t>Council Tax </a:t>
            </a:r>
            <a:endParaRPr lang="en-GB" sz="2800">
              <a:latin typeface="Segoe UI Semibold" panose="020B0702040204020203" pitchFamily="34" charset="0"/>
              <a:cs typeface="Segoe UI Semibold" panose="020B0702040204020203" pitchFamily="34" charset="0"/>
            </a:endParaRPr>
          </a:p>
        </p:txBody>
      </p:sp>
      <p:pic>
        <p:nvPicPr>
          <p:cNvPr id="6" name="Picture 5" descr="Shape&#10;&#10;Description automatically generated with medium confidence">
            <a:extLst>
              <a:ext uri="{FF2B5EF4-FFF2-40B4-BE49-F238E27FC236}">
                <a16:creationId xmlns:a16="http://schemas.microsoft.com/office/drawing/2014/main" id="{D47141FE-6D62-B2C7-FDF4-701C6F75BBC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76238" y="6025228"/>
            <a:ext cx="1366818" cy="380395"/>
          </a:xfrm>
          <a:prstGeom prst="rect">
            <a:avLst/>
          </a:prstGeom>
        </p:spPr>
      </p:pic>
    </p:spTree>
    <p:extLst>
      <p:ext uri="{BB962C8B-B14F-4D97-AF65-F5344CB8AC3E}">
        <p14:creationId xmlns:p14="http://schemas.microsoft.com/office/powerpoint/2010/main" val="26862274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B697F3-0238-A81F-2541-8726A208EE1F}"/>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FA6A4614-DFDB-1DEF-66E2-6C1C47DF9FD8}"/>
              </a:ext>
            </a:extLst>
          </p:cNvPr>
          <p:cNvSpPr>
            <a:spLocks noGrp="1"/>
          </p:cNvSpPr>
          <p:nvPr>
            <p:ph type="title"/>
          </p:nvPr>
        </p:nvSpPr>
        <p:spPr>
          <a:xfrm>
            <a:off x="794026" y="690"/>
            <a:ext cx="10515600" cy="1325563"/>
          </a:xfrm>
        </p:spPr>
        <p:txBody>
          <a:bodyPr/>
          <a:lstStyle/>
          <a:p>
            <a:r>
              <a:rPr lang="en-GB">
                <a:latin typeface="Segoe UI Semibold"/>
                <a:cs typeface="Segoe UI Semibold"/>
              </a:rPr>
              <a:t>Sprint 25. </a:t>
            </a:r>
            <a:endParaRPr lang="en-GB">
              <a:latin typeface="Segoe UI Semibold" panose="020B0702040204020203" pitchFamily="34" charset="0"/>
              <a:cs typeface="Segoe UI Semibold" panose="020B0702040204020203" pitchFamily="34" charset="0"/>
            </a:endParaRPr>
          </a:p>
        </p:txBody>
      </p:sp>
      <p:sp>
        <p:nvSpPr>
          <p:cNvPr id="5" name="Content Placeholder 2">
            <a:extLst>
              <a:ext uri="{FF2B5EF4-FFF2-40B4-BE49-F238E27FC236}">
                <a16:creationId xmlns:a16="http://schemas.microsoft.com/office/drawing/2014/main" id="{992A9929-6969-1201-BC64-6F443B78E615}"/>
              </a:ext>
            </a:extLst>
          </p:cNvPr>
          <p:cNvSpPr>
            <a:spLocks noGrp="1"/>
          </p:cNvSpPr>
          <p:nvPr>
            <p:ph idx="1"/>
          </p:nvPr>
        </p:nvSpPr>
        <p:spPr>
          <a:xfrm>
            <a:off x="925645" y="1995737"/>
            <a:ext cx="8888247" cy="3662896"/>
          </a:xfrm>
        </p:spPr>
        <p:txBody>
          <a:bodyPr vert="horz" lIns="91440" tIns="45720" rIns="91440" bIns="45720" rtlCol="0" anchor="t">
            <a:normAutofit/>
          </a:bodyPr>
          <a:lstStyle/>
          <a:p>
            <a:pPr marL="0" indent="0">
              <a:buNone/>
            </a:pPr>
            <a:r>
              <a:rPr lang="en-US">
                <a:ea typeface="Calibri"/>
                <a:cs typeface="Calibri"/>
              </a:rPr>
              <a:t>Developing a dashboard giving an overview of demand related to Waste and Highways Services, and Environment and Fleet. </a:t>
            </a:r>
          </a:p>
          <a:p>
            <a:r>
              <a:rPr lang="en-US">
                <a:ea typeface="Calibri"/>
                <a:cs typeface="Calibri"/>
              </a:rPr>
              <a:t>Easy to update</a:t>
            </a:r>
          </a:p>
          <a:p>
            <a:r>
              <a:rPr lang="en-US">
                <a:ea typeface="Calibri"/>
                <a:cs typeface="Calibri"/>
              </a:rPr>
              <a:t>Do something with spatial</a:t>
            </a:r>
          </a:p>
          <a:p>
            <a:r>
              <a:rPr lang="en-US">
                <a:ea typeface="Calibri"/>
                <a:cs typeface="Calibri"/>
              </a:rPr>
              <a:t>Form a template for other services</a:t>
            </a:r>
          </a:p>
        </p:txBody>
      </p:sp>
      <p:cxnSp>
        <p:nvCxnSpPr>
          <p:cNvPr id="9" name="Straight Connector 8">
            <a:extLst>
              <a:ext uri="{FF2B5EF4-FFF2-40B4-BE49-F238E27FC236}">
                <a16:creationId xmlns:a16="http://schemas.microsoft.com/office/drawing/2014/main" id="{32FED9C3-F7B8-1454-72BF-E6B82CE194A8}"/>
              </a:ext>
            </a:extLst>
          </p:cNvPr>
          <p:cNvCxnSpPr/>
          <p:nvPr/>
        </p:nvCxnSpPr>
        <p:spPr>
          <a:xfrm>
            <a:off x="925645" y="1036279"/>
            <a:ext cx="1884218"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itle 3">
            <a:extLst>
              <a:ext uri="{FF2B5EF4-FFF2-40B4-BE49-F238E27FC236}">
                <a16:creationId xmlns:a16="http://schemas.microsoft.com/office/drawing/2014/main" id="{7F4D4C3E-39AA-90CF-5D79-6FA19A709379}"/>
              </a:ext>
            </a:extLst>
          </p:cNvPr>
          <p:cNvSpPr txBox="1">
            <a:spLocks/>
          </p:cNvSpPr>
          <p:nvPr/>
        </p:nvSpPr>
        <p:spPr>
          <a:xfrm>
            <a:off x="794026" y="997302"/>
            <a:ext cx="10515600" cy="111151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800">
                <a:latin typeface="Segoe UI Semibold"/>
                <a:cs typeface="Segoe UI Semibold"/>
              </a:rPr>
              <a:t>Dashboard: Waste and Environmental Service</a:t>
            </a:r>
            <a:endParaRPr lang="en-GB" sz="2800">
              <a:latin typeface="Segoe UI Semibold" panose="020B0702040204020203" pitchFamily="34" charset="0"/>
              <a:cs typeface="Segoe UI Semibold" panose="020B0702040204020203" pitchFamily="34" charset="0"/>
            </a:endParaRPr>
          </a:p>
        </p:txBody>
      </p:sp>
      <p:pic>
        <p:nvPicPr>
          <p:cNvPr id="6" name="Picture 5" descr="Shape&#10;&#10;Description automatically generated with medium confidence">
            <a:extLst>
              <a:ext uri="{FF2B5EF4-FFF2-40B4-BE49-F238E27FC236}">
                <a16:creationId xmlns:a16="http://schemas.microsoft.com/office/drawing/2014/main" id="{D47141FE-6D62-B2C7-FDF4-701C6F75BBC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76238" y="6025228"/>
            <a:ext cx="1366818" cy="380395"/>
          </a:xfrm>
          <a:prstGeom prst="rect">
            <a:avLst/>
          </a:prstGeom>
        </p:spPr>
      </p:pic>
    </p:spTree>
    <p:extLst>
      <p:ext uri="{BB962C8B-B14F-4D97-AF65-F5344CB8AC3E}">
        <p14:creationId xmlns:p14="http://schemas.microsoft.com/office/powerpoint/2010/main" val="11654230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B697F3-0238-A81F-2541-8726A208EE1F}"/>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FA6A4614-DFDB-1DEF-66E2-6C1C47DF9FD8}"/>
              </a:ext>
            </a:extLst>
          </p:cNvPr>
          <p:cNvSpPr>
            <a:spLocks noGrp="1"/>
          </p:cNvSpPr>
          <p:nvPr>
            <p:ph type="title"/>
          </p:nvPr>
        </p:nvSpPr>
        <p:spPr>
          <a:xfrm>
            <a:off x="794026" y="690"/>
            <a:ext cx="10515600" cy="1325563"/>
          </a:xfrm>
        </p:spPr>
        <p:txBody>
          <a:bodyPr/>
          <a:lstStyle/>
          <a:p>
            <a:r>
              <a:rPr lang="en-GB">
                <a:latin typeface="Segoe UI Semibold"/>
                <a:cs typeface="Segoe UI Semibold"/>
              </a:rPr>
              <a:t>Sprint 25. </a:t>
            </a:r>
            <a:endParaRPr lang="en-GB">
              <a:latin typeface="Segoe UI Semibold" panose="020B0702040204020203" pitchFamily="34" charset="0"/>
              <a:cs typeface="Segoe UI Semibold" panose="020B0702040204020203" pitchFamily="34" charset="0"/>
            </a:endParaRPr>
          </a:p>
        </p:txBody>
      </p:sp>
      <p:sp>
        <p:nvSpPr>
          <p:cNvPr id="5" name="Content Placeholder 2">
            <a:extLst>
              <a:ext uri="{FF2B5EF4-FFF2-40B4-BE49-F238E27FC236}">
                <a16:creationId xmlns:a16="http://schemas.microsoft.com/office/drawing/2014/main" id="{992A9929-6969-1201-BC64-6F443B78E615}"/>
              </a:ext>
            </a:extLst>
          </p:cNvPr>
          <p:cNvSpPr>
            <a:spLocks noGrp="1"/>
          </p:cNvSpPr>
          <p:nvPr>
            <p:ph idx="1"/>
          </p:nvPr>
        </p:nvSpPr>
        <p:spPr>
          <a:xfrm>
            <a:off x="925645" y="1995737"/>
            <a:ext cx="8888247" cy="3662896"/>
          </a:xfrm>
        </p:spPr>
        <p:txBody>
          <a:bodyPr vert="horz" lIns="91440" tIns="45720" rIns="91440" bIns="45720" rtlCol="0" anchor="t">
            <a:normAutofit/>
          </a:bodyPr>
          <a:lstStyle/>
          <a:p>
            <a:pPr marL="0" indent="0">
              <a:buNone/>
            </a:pPr>
            <a:r>
              <a:rPr lang="en-US">
                <a:ea typeface="Calibri"/>
                <a:cs typeface="Calibri"/>
              </a:rPr>
              <a:t>Next steps: </a:t>
            </a:r>
          </a:p>
          <a:p>
            <a:pPr marL="457200" indent="-457200"/>
            <a:r>
              <a:rPr lang="en-US">
                <a:ea typeface="Calibri"/>
                <a:cs typeface="Calibri"/>
              </a:rPr>
              <a:t>Work on spatial data, automating the extraction and processing</a:t>
            </a:r>
          </a:p>
          <a:p>
            <a:pPr marL="457200" indent="-457200"/>
            <a:r>
              <a:rPr lang="en-US">
                <a:ea typeface="Calibri"/>
                <a:cs typeface="Calibri"/>
              </a:rPr>
              <a:t>Review current content with service</a:t>
            </a:r>
          </a:p>
          <a:p>
            <a:pPr marL="457200" indent="-457200"/>
            <a:r>
              <a:rPr lang="en-US">
                <a:ea typeface="Calibri"/>
                <a:cs typeface="Calibri"/>
              </a:rPr>
              <a:t>Address data quirks – ticket to be raised</a:t>
            </a:r>
          </a:p>
          <a:p>
            <a:pPr marL="457200" indent="-457200"/>
            <a:endParaRPr lang="en-US">
              <a:ea typeface="Calibri"/>
              <a:cs typeface="Calibri"/>
            </a:endParaRPr>
          </a:p>
          <a:p>
            <a:pPr marL="457200" indent="-457200"/>
            <a:endParaRPr lang="en-US">
              <a:ea typeface="Calibri"/>
              <a:cs typeface="Calibri"/>
            </a:endParaRPr>
          </a:p>
        </p:txBody>
      </p:sp>
      <p:cxnSp>
        <p:nvCxnSpPr>
          <p:cNvPr id="9" name="Straight Connector 8">
            <a:extLst>
              <a:ext uri="{FF2B5EF4-FFF2-40B4-BE49-F238E27FC236}">
                <a16:creationId xmlns:a16="http://schemas.microsoft.com/office/drawing/2014/main" id="{32FED9C3-F7B8-1454-72BF-E6B82CE194A8}"/>
              </a:ext>
            </a:extLst>
          </p:cNvPr>
          <p:cNvCxnSpPr/>
          <p:nvPr/>
        </p:nvCxnSpPr>
        <p:spPr>
          <a:xfrm>
            <a:off x="925645" y="1036279"/>
            <a:ext cx="1884218"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itle 3">
            <a:extLst>
              <a:ext uri="{FF2B5EF4-FFF2-40B4-BE49-F238E27FC236}">
                <a16:creationId xmlns:a16="http://schemas.microsoft.com/office/drawing/2014/main" id="{7F4D4C3E-39AA-90CF-5D79-6FA19A709379}"/>
              </a:ext>
            </a:extLst>
          </p:cNvPr>
          <p:cNvSpPr txBox="1">
            <a:spLocks/>
          </p:cNvSpPr>
          <p:nvPr/>
        </p:nvSpPr>
        <p:spPr>
          <a:xfrm>
            <a:off x="794026" y="997302"/>
            <a:ext cx="10515600" cy="111151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800">
                <a:latin typeface="Segoe UI Semibold"/>
                <a:cs typeface="Segoe UI Semibold"/>
              </a:rPr>
              <a:t>Dashboard: Waste and Environmental Service</a:t>
            </a:r>
            <a:endParaRPr lang="en-GB" sz="2800">
              <a:latin typeface="Segoe UI Semibold" panose="020B0702040204020203" pitchFamily="34" charset="0"/>
              <a:cs typeface="Segoe UI Semibold" panose="020B0702040204020203" pitchFamily="34" charset="0"/>
            </a:endParaRPr>
          </a:p>
        </p:txBody>
      </p:sp>
      <p:pic>
        <p:nvPicPr>
          <p:cNvPr id="6" name="Picture 5" descr="Shape&#10;&#10;Description automatically generated with medium confidence">
            <a:extLst>
              <a:ext uri="{FF2B5EF4-FFF2-40B4-BE49-F238E27FC236}">
                <a16:creationId xmlns:a16="http://schemas.microsoft.com/office/drawing/2014/main" id="{D47141FE-6D62-B2C7-FDF4-701C6F75BBC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76238" y="6025228"/>
            <a:ext cx="1366818" cy="380395"/>
          </a:xfrm>
          <a:prstGeom prst="rect">
            <a:avLst/>
          </a:prstGeom>
        </p:spPr>
      </p:pic>
    </p:spTree>
    <p:extLst>
      <p:ext uri="{BB962C8B-B14F-4D97-AF65-F5344CB8AC3E}">
        <p14:creationId xmlns:p14="http://schemas.microsoft.com/office/powerpoint/2010/main" val="7795679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CEBC2A7-3EBB-4DAE-982F-51757A50CB72}"/>
              </a:ext>
            </a:extLst>
          </p:cNvPr>
          <p:cNvSpPr>
            <a:spLocks noGrp="1"/>
          </p:cNvSpPr>
          <p:nvPr>
            <p:ph type="title"/>
          </p:nvPr>
        </p:nvSpPr>
        <p:spPr>
          <a:xfrm>
            <a:off x="794026" y="690"/>
            <a:ext cx="10515600" cy="1325563"/>
          </a:xfrm>
        </p:spPr>
        <p:txBody>
          <a:bodyPr/>
          <a:lstStyle/>
          <a:p>
            <a:r>
              <a:rPr lang="en-GB">
                <a:latin typeface="Segoe UI Semibold"/>
                <a:cs typeface="Segoe UI Semibold"/>
              </a:rPr>
              <a:t>Sprint 25. </a:t>
            </a:r>
            <a:endParaRPr lang="en-GB">
              <a:latin typeface="Segoe UI Semibold" panose="020B0702040204020203" pitchFamily="34" charset="0"/>
              <a:cs typeface="Segoe UI Semibold" panose="020B0702040204020203" pitchFamily="34" charset="0"/>
            </a:endParaRPr>
          </a:p>
        </p:txBody>
      </p:sp>
      <p:sp>
        <p:nvSpPr>
          <p:cNvPr id="5" name="Content Placeholder 2">
            <a:extLst>
              <a:ext uri="{FF2B5EF4-FFF2-40B4-BE49-F238E27FC236}">
                <a16:creationId xmlns:a16="http://schemas.microsoft.com/office/drawing/2014/main" id="{1AE2A157-CCC0-4C44-91F7-F7F471A30EDB}"/>
              </a:ext>
            </a:extLst>
          </p:cNvPr>
          <p:cNvSpPr>
            <a:spLocks noGrp="1"/>
          </p:cNvSpPr>
          <p:nvPr>
            <p:ph idx="1"/>
          </p:nvPr>
        </p:nvSpPr>
        <p:spPr>
          <a:xfrm>
            <a:off x="797291" y="1891235"/>
            <a:ext cx="4088826" cy="3662896"/>
          </a:xfrm>
        </p:spPr>
        <p:txBody>
          <a:bodyPr vert="horz" lIns="91440" tIns="45720" rIns="91440" bIns="45720" rtlCol="0" anchor="t">
            <a:normAutofit/>
          </a:bodyPr>
          <a:lstStyle/>
          <a:p>
            <a:pPr marL="0" indent="0">
              <a:buNone/>
            </a:pPr>
            <a:br>
              <a:rPr lang="en-US">
                <a:ea typeface="Calibri"/>
                <a:cs typeface="Calibri"/>
              </a:rPr>
            </a:br>
            <a:endParaRPr lang="en-US">
              <a:ea typeface="Calibri"/>
              <a:cs typeface="Calibri"/>
            </a:endParaRPr>
          </a:p>
        </p:txBody>
      </p:sp>
      <p:cxnSp>
        <p:nvCxnSpPr>
          <p:cNvPr id="9" name="Straight Connector 8">
            <a:extLst>
              <a:ext uri="{FF2B5EF4-FFF2-40B4-BE49-F238E27FC236}">
                <a16:creationId xmlns:a16="http://schemas.microsoft.com/office/drawing/2014/main" id="{D45DBAA1-EC91-488A-9011-FC0739990F64}"/>
              </a:ext>
            </a:extLst>
          </p:cNvPr>
          <p:cNvCxnSpPr/>
          <p:nvPr/>
        </p:nvCxnSpPr>
        <p:spPr>
          <a:xfrm>
            <a:off x="925645" y="1036279"/>
            <a:ext cx="1884218"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itle 3">
            <a:extLst>
              <a:ext uri="{FF2B5EF4-FFF2-40B4-BE49-F238E27FC236}">
                <a16:creationId xmlns:a16="http://schemas.microsoft.com/office/drawing/2014/main" id="{D5AA4E39-3E88-07A4-1E1D-27A9C82416BD}"/>
              </a:ext>
            </a:extLst>
          </p:cNvPr>
          <p:cNvSpPr txBox="1">
            <a:spLocks/>
          </p:cNvSpPr>
          <p:nvPr/>
        </p:nvSpPr>
        <p:spPr>
          <a:xfrm>
            <a:off x="794025" y="1462418"/>
            <a:ext cx="3978271" cy="2164980"/>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800">
                <a:latin typeface="Segoe UI Semibold"/>
                <a:cs typeface="Segoe UI Semibold"/>
              </a:rPr>
              <a:t>Housing </a:t>
            </a:r>
            <a:br>
              <a:rPr lang="en-GB" sz="2800">
                <a:latin typeface="Segoe UI Semibold"/>
                <a:cs typeface="Segoe UI Semibold"/>
              </a:rPr>
            </a:br>
            <a:endParaRPr lang="en-GB" sz="2800">
              <a:latin typeface="Segoe UI Semibold"/>
              <a:cs typeface="Segoe UI Semibold"/>
            </a:endParaRPr>
          </a:p>
          <a:p>
            <a:r>
              <a:rPr lang="en-GB" sz="2800">
                <a:latin typeface="Segoe UI Semibold"/>
                <a:cs typeface="Segoe UI Semibold"/>
              </a:rPr>
              <a:t>Contact us, complaints and compliments</a:t>
            </a:r>
            <a:endParaRPr lang="en-GB" sz="2800">
              <a:latin typeface="Segoe UI Semibold" panose="020B0702040204020203" pitchFamily="34" charset="0"/>
              <a:cs typeface="Segoe UI Semibold" panose="020B0702040204020203" pitchFamily="34" charset="0"/>
            </a:endParaRPr>
          </a:p>
          <a:p>
            <a:endParaRPr lang="en-GB" sz="2800">
              <a:latin typeface="Segoe UI Semibold" panose="020B0702040204020203" pitchFamily="34" charset="0"/>
              <a:cs typeface="Segoe UI Semibold" panose="020B0702040204020203" pitchFamily="34" charset="0"/>
            </a:endParaRPr>
          </a:p>
          <a:p>
            <a:r>
              <a:rPr lang="en-GB" sz="2800">
                <a:latin typeface="Segoe UI Semibold"/>
                <a:cs typeface="Segoe UI Semibold"/>
              </a:rPr>
              <a:t>Content</a:t>
            </a:r>
            <a:endParaRPr lang="en-GB" sz="2800">
              <a:latin typeface="Segoe UI Semibold" panose="020B0702040204020203" pitchFamily="34" charset="0"/>
              <a:cs typeface="Segoe UI Semibold" panose="020B0702040204020203" pitchFamily="34" charset="0"/>
            </a:endParaRPr>
          </a:p>
        </p:txBody>
      </p:sp>
      <p:pic>
        <p:nvPicPr>
          <p:cNvPr id="6" name="Picture 5" descr="Shape&#10;&#10;Description automatically generated with medium confidence">
            <a:extLst>
              <a:ext uri="{FF2B5EF4-FFF2-40B4-BE49-F238E27FC236}">
                <a16:creationId xmlns:a16="http://schemas.microsoft.com/office/drawing/2014/main" id="{B8A3FBA5-16E9-0658-560C-29DBF84709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76238" y="6025228"/>
            <a:ext cx="1366818" cy="380395"/>
          </a:xfrm>
          <a:prstGeom prst="rect">
            <a:avLst/>
          </a:prstGeom>
        </p:spPr>
      </p:pic>
      <p:sp>
        <p:nvSpPr>
          <p:cNvPr id="8" name="Title 3">
            <a:extLst>
              <a:ext uri="{FF2B5EF4-FFF2-40B4-BE49-F238E27FC236}">
                <a16:creationId xmlns:a16="http://schemas.microsoft.com/office/drawing/2014/main" id="{9933FA44-38B3-3886-DB1D-8C72FB54D7EF}"/>
              </a:ext>
            </a:extLst>
          </p:cNvPr>
          <p:cNvSpPr txBox="1">
            <a:spLocks/>
          </p:cNvSpPr>
          <p:nvPr/>
        </p:nvSpPr>
        <p:spPr>
          <a:xfrm>
            <a:off x="795438" y="2263813"/>
            <a:ext cx="4092040" cy="111151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GB" sz="2800">
              <a:latin typeface="Segoe UI Semibold" panose="020B0702040204020203" pitchFamily="34" charset="0"/>
              <a:cs typeface="Segoe UI Semibold" panose="020B0702040204020203" pitchFamily="34" charset="0"/>
            </a:endParaRPr>
          </a:p>
        </p:txBody>
      </p:sp>
      <p:pic>
        <p:nvPicPr>
          <p:cNvPr id="2" name="Picture 1" descr="A screenshot of a computer&#10;&#10;Description automatically generated">
            <a:extLst>
              <a:ext uri="{FF2B5EF4-FFF2-40B4-BE49-F238E27FC236}">
                <a16:creationId xmlns:a16="http://schemas.microsoft.com/office/drawing/2014/main" id="{69832686-BEAA-3557-3592-7E5D475D355A}"/>
              </a:ext>
            </a:extLst>
          </p:cNvPr>
          <p:cNvPicPr>
            <a:picLocks noChangeAspect="1"/>
          </p:cNvPicPr>
          <p:nvPr/>
        </p:nvPicPr>
        <p:blipFill>
          <a:blip r:embed="rId4"/>
          <a:stretch>
            <a:fillRect/>
          </a:stretch>
        </p:blipFill>
        <p:spPr>
          <a:xfrm>
            <a:off x="6298919" y="0"/>
            <a:ext cx="3849486" cy="6858000"/>
          </a:xfrm>
          <a:prstGeom prst="rect">
            <a:avLst/>
          </a:prstGeom>
        </p:spPr>
      </p:pic>
    </p:spTree>
    <p:extLst>
      <p:ext uri="{BB962C8B-B14F-4D97-AF65-F5344CB8AC3E}">
        <p14:creationId xmlns:p14="http://schemas.microsoft.com/office/powerpoint/2010/main" val="29250009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CEBC2A7-3EBB-4DAE-982F-51757A50CB72}"/>
              </a:ext>
            </a:extLst>
          </p:cNvPr>
          <p:cNvSpPr>
            <a:spLocks noGrp="1"/>
          </p:cNvSpPr>
          <p:nvPr>
            <p:ph type="title"/>
          </p:nvPr>
        </p:nvSpPr>
        <p:spPr>
          <a:xfrm>
            <a:off x="794026" y="690"/>
            <a:ext cx="10515600" cy="1325563"/>
          </a:xfrm>
        </p:spPr>
        <p:txBody>
          <a:bodyPr/>
          <a:lstStyle/>
          <a:p>
            <a:r>
              <a:rPr lang="en-GB">
                <a:latin typeface="Segoe UI Semibold"/>
                <a:cs typeface="Segoe UI Semibold"/>
              </a:rPr>
              <a:t>Sprint 25. </a:t>
            </a:r>
            <a:endParaRPr lang="en-GB">
              <a:latin typeface="Segoe UI Semibold" panose="020B0702040204020203" pitchFamily="34" charset="0"/>
              <a:cs typeface="Segoe UI Semibold" panose="020B0702040204020203" pitchFamily="34" charset="0"/>
            </a:endParaRPr>
          </a:p>
        </p:txBody>
      </p:sp>
      <p:sp>
        <p:nvSpPr>
          <p:cNvPr id="5" name="Content Placeholder 2">
            <a:extLst>
              <a:ext uri="{FF2B5EF4-FFF2-40B4-BE49-F238E27FC236}">
                <a16:creationId xmlns:a16="http://schemas.microsoft.com/office/drawing/2014/main" id="{1AE2A157-CCC0-4C44-91F7-F7F471A30EDB}"/>
              </a:ext>
            </a:extLst>
          </p:cNvPr>
          <p:cNvSpPr>
            <a:spLocks noGrp="1"/>
          </p:cNvSpPr>
          <p:nvPr>
            <p:ph idx="1"/>
          </p:nvPr>
        </p:nvSpPr>
        <p:spPr>
          <a:xfrm>
            <a:off x="797291" y="1891235"/>
            <a:ext cx="4088826" cy="3662896"/>
          </a:xfrm>
        </p:spPr>
        <p:txBody>
          <a:bodyPr vert="horz" lIns="91440" tIns="45720" rIns="91440" bIns="45720" rtlCol="0" anchor="t">
            <a:normAutofit/>
          </a:bodyPr>
          <a:lstStyle/>
          <a:p>
            <a:pPr marL="0" indent="0">
              <a:buNone/>
            </a:pPr>
            <a:br>
              <a:rPr lang="en-US">
                <a:ea typeface="Calibri"/>
                <a:cs typeface="Calibri"/>
              </a:rPr>
            </a:br>
            <a:endParaRPr lang="en-US">
              <a:ea typeface="Calibri"/>
              <a:cs typeface="Calibri"/>
            </a:endParaRPr>
          </a:p>
        </p:txBody>
      </p:sp>
      <p:cxnSp>
        <p:nvCxnSpPr>
          <p:cNvPr id="9" name="Straight Connector 8">
            <a:extLst>
              <a:ext uri="{FF2B5EF4-FFF2-40B4-BE49-F238E27FC236}">
                <a16:creationId xmlns:a16="http://schemas.microsoft.com/office/drawing/2014/main" id="{D45DBAA1-EC91-488A-9011-FC0739990F64}"/>
              </a:ext>
            </a:extLst>
          </p:cNvPr>
          <p:cNvCxnSpPr/>
          <p:nvPr/>
        </p:nvCxnSpPr>
        <p:spPr>
          <a:xfrm>
            <a:off x="925645" y="1036279"/>
            <a:ext cx="1884218"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itle 3">
            <a:extLst>
              <a:ext uri="{FF2B5EF4-FFF2-40B4-BE49-F238E27FC236}">
                <a16:creationId xmlns:a16="http://schemas.microsoft.com/office/drawing/2014/main" id="{D5AA4E39-3E88-07A4-1E1D-27A9C82416BD}"/>
              </a:ext>
            </a:extLst>
          </p:cNvPr>
          <p:cNvSpPr txBox="1">
            <a:spLocks/>
          </p:cNvSpPr>
          <p:nvPr/>
        </p:nvSpPr>
        <p:spPr>
          <a:xfrm>
            <a:off x="794025" y="1462418"/>
            <a:ext cx="3978271" cy="2164980"/>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800">
                <a:latin typeface="Segoe UI Semibold"/>
                <a:cs typeface="Segoe UI Semibold"/>
              </a:rPr>
              <a:t>Housing </a:t>
            </a:r>
            <a:br>
              <a:rPr lang="en-GB" sz="2800">
                <a:latin typeface="Segoe UI Semibold"/>
                <a:cs typeface="Segoe UI Semibold"/>
              </a:rPr>
            </a:br>
            <a:endParaRPr lang="en-GB" sz="2800">
              <a:latin typeface="Segoe UI Semibold"/>
              <a:cs typeface="Segoe UI Semibold"/>
            </a:endParaRPr>
          </a:p>
          <a:p>
            <a:r>
              <a:rPr lang="en-GB" sz="2800">
                <a:latin typeface="Segoe UI Semibold"/>
                <a:cs typeface="Segoe UI Semibold"/>
              </a:rPr>
              <a:t>Contact us, complaints and compliments</a:t>
            </a:r>
            <a:endParaRPr lang="en-GB" sz="2800">
              <a:latin typeface="Segoe UI Semibold" panose="020B0702040204020203" pitchFamily="34" charset="0"/>
              <a:cs typeface="Segoe UI Semibold" panose="020B0702040204020203" pitchFamily="34" charset="0"/>
            </a:endParaRPr>
          </a:p>
          <a:p>
            <a:endParaRPr lang="en-GB" sz="2800">
              <a:latin typeface="Segoe UI Semibold" panose="020B0702040204020203" pitchFamily="34" charset="0"/>
              <a:cs typeface="Segoe UI Semibold" panose="020B0702040204020203" pitchFamily="34" charset="0"/>
            </a:endParaRPr>
          </a:p>
          <a:p>
            <a:r>
              <a:rPr lang="en-GB" sz="2800">
                <a:latin typeface="Segoe UI Semibold"/>
                <a:cs typeface="Segoe UI Semibold"/>
              </a:rPr>
              <a:t>Content</a:t>
            </a:r>
            <a:endParaRPr lang="en-GB" sz="2800">
              <a:latin typeface="Segoe UI Semibold" panose="020B0702040204020203" pitchFamily="34" charset="0"/>
              <a:cs typeface="Segoe UI Semibold" panose="020B0702040204020203" pitchFamily="34" charset="0"/>
            </a:endParaRPr>
          </a:p>
        </p:txBody>
      </p:sp>
      <p:pic>
        <p:nvPicPr>
          <p:cNvPr id="6" name="Picture 5" descr="Shape&#10;&#10;Description automatically generated with medium confidence">
            <a:extLst>
              <a:ext uri="{FF2B5EF4-FFF2-40B4-BE49-F238E27FC236}">
                <a16:creationId xmlns:a16="http://schemas.microsoft.com/office/drawing/2014/main" id="{B8A3FBA5-16E9-0658-560C-29DBF84709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76238" y="6025228"/>
            <a:ext cx="1366818" cy="380395"/>
          </a:xfrm>
          <a:prstGeom prst="rect">
            <a:avLst/>
          </a:prstGeom>
        </p:spPr>
      </p:pic>
      <p:sp>
        <p:nvSpPr>
          <p:cNvPr id="8" name="Title 3">
            <a:extLst>
              <a:ext uri="{FF2B5EF4-FFF2-40B4-BE49-F238E27FC236}">
                <a16:creationId xmlns:a16="http://schemas.microsoft.com/office/drawing/2014/main" id="{9933FA44-38B3-3886-DB1D-8C72FB54D7EF}"/>
              </a:ext>
            </a:extLst>
          </p:cNvPr>
          <p:cNvSpPr txBox="1">
            <a:spLocks/>
          </p:cNvSpPr>
          <p:nvPr/>
        </p:nvSpPr>
        <p:spPr>
          <a:xfrm>
            <a:off x="795438" y="2263813"/>
            <a:ext cx="4092040" cy="111151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GB" sz="2800">
              <a:latin typeface="Segoe UI Semibold" panose="020B0702040204020203" pitchFamily="34" charset="0"/>
              <a:cs typeface="Segoe UI Semibold" panose="020B0702040204020203" pitchFamily="34" charset="0"/>
            </a:endParaRPr>
          </a:p>
        </p:txBody>
      </p:sp>
      <p:pic>
        <p:nvPicPr>
          <p:cNvPr id="7" name="Picture 6" descr="A screenshot of a computer&#10;&#10;Description automatically generated">
            <a:extLst>
              <a:ext uri="{FF2B5EF4-FFF2-40B4-BE49-F238E27FC236}">
                <a16:creationId xmlns:a16="http://schemas.microsoft.com/office/drawing/2014/main" id="{C940AE70-E72C-6DD0-7F2F-1CA32ACF1740}"/>
              </a:ext>
            </a:extLst>
          </p:cNvPr>
          <p:cNvPicPr>
            <a:picLocks noChangeAspect="1"/>
          </p:cNvPicPr>
          <p:nvPr/>
        </p:nvPicPr>
        <p:blipFill>
          <a:blip r:embed="rId4"/>
          <a:stretch>
            <a:fillRect/>
          </a:stretch>
        </p:blipFill>
        <p:spPr>
          <a:xfrm>
            <a:off x="5077290" y="0"/>
            <a:ext cx="7183395" cy="6858000"/>
          </a:xfrm>
          <a:prstGeom prst="rect">
            <a:avLst/>
          </a:prstGeom>
        </p:spPr>
      </p:pic>
    </p:spTree>
    <p:extLst>
      <p:ext uri="{BB962C8B-B14F-4D97-AF65-F5344CB8AC3E}">
        <p14:creationId xmlns:p14="http://schemas.microsoft.com/office/powerpoint/2010/main" val="13529105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CEBC2A7-3EBB-4DAE-982F-51757A50CB72}"/>
              </a:ext>
            </a:extLst>
          </p:cNvPr>
          <p:cNvSpPr>
            <a:spLocks noGrp="1"/>
          </p:cNvSpPr>
          <p:nvPr>
            <p:ph type="title"/>
          </p:nvPr>
        </p:nvSpPr>
        <p:spPr>
          <a:xfrm>
            <a:off x="794026" y="690"/>
            <a:ext cx="10515600" cy="1325563"/>
          </a:xfrm>
        </p:spPr>
        <p:txBody>
          <a:bodyPr/>
          <a:lstStyle/>
          <a:p>
            <a:r>
              <a:rPr lang="en-GB">
                <a:latin typeface="Segoe UI Semibold"/>
                <a:cs typeface="Segoe UI Semibold"/>
              </a:rPr>
              <a:t>Sprint 25. </a:t>
            </a:r>
            <a:endParaRPr lang="en-GB">
              <a:latin typeface="Segoe UI Semibold" panose="020B0702040204020203" pitchFamily="34" charset="0"/>
              <a:cs typeface="Segoe UI Semibold" panose="020B0702040204020203" pitchFamily="34" charset="0"/>
            </a:endParaRPr>
          </a:p>
        </p:txBody>
      </p:sp>
      <p:sp>
        <p:nvSpPr>
          <p:cNvPr id="5" name="Content Placeholder 2">
            <a:extLst>
              <a:ext uri="{FF2B5EF4-FFF2-40B4-BE49-F238E27FC236}">
                <a16:creationId xmlns:a16="http://schemas.microsoft.com/office/drawing/2014/main" id="{1AE2A157-CCC0-4C44-91F7-F7F471A30EDB}"/>
              </a:ext>
            </a:extLst>
          </p:cNvPr>
          <p:cNvSpPr>
            <a:spLocks noGrp="1"/>
          </p:cNvSpPr>
          <p:nvPr>
            <p:ph idx="1"/>
          </p:nvPr>
        </p:nvSpPr>
        <p:spPr>
          <a:xfrm>
            <a:off x="797291" y="1891235"/>
            <a:ext cx="4088826" cy="3662896"/>
          </a:xfrm>
        </p:spPr>
        <p:txBody>
          <a:bodyPr vert="horz" lIns="91440" tIns="45720" rIns="91440" bIns="45720" rtlCol="0" anchor="t">
            <a:normAutofit/>
          </a:bodyPr>
          <a:lstStyle/>
          <a:p>
            <a:pPr marL="0" indent="0">
              <a:buNone/>
            </a:pPr>
            <a:br>
              <a:rPr lang="en-US">
                <a:ea typeface="Calibri"/>
                <a:cs typeface="Calibri"/>
              </a:rPr>
            </a:br>
            <a:endParaRPr lang="en-US">
              <a:ea typeface="Calibri"/>
              <a:cs typeface="Calibri"/>
            </a:endParaRPr>
          </a:p>
        </p:txBody>
      </p:sp>
      <p:cxnSp>
        <p:nvCxnSpPr>
          <p:cNvPr id="9" name="Straight Connector 8">
            <a:extLst>
              <a:ext uri="{FF2B5EF4-FFF2-40B4-BE49-F238E27FC236}">
                <a16:creationId xmlns:a16="http://schemas.microsoft.com/office/drawing/2014/main" id="{D45DBAA1-EC91-488A-9011-FC0739990F64}"/>
              </a:ext>
            </a:extLst>
          </p:cNvPr>
          <p:cNvCxnSpPr/>
          <p:nvPr/>
        </p:nvCxnSpPr>
        <p:spPr>
          <a:xfrm>
            <a:off x="925645" y="1036279"/>
            <a:ext cx="1884218"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itle 3">
            <a:extLst>
              <a:ext uri="{FF2B5EF4-FFF2-40B4-BE49-F238E27FC236}">
                <a16:creationId xmlns:a16="http://schemas.microsoft.com/office/drawing/2014/main" id="{D5AA4E39-3E88-07A4-1E1D-27A9C82416BD}"/>
              </a:ext>
            </a:extLst>
          </p:cNvPr>
          <p:cNvSpPr txBox="1">
            <a:spLocks/>
          </p:cNvSpPr>
          <p:nvPr/>
        </p:nvSpPr>
        <p:spPr>
          <a:xfrm>
            <a:off x="427869" y="1323873"/>
            <a:ext cx="3978271" cy="4441083"/>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800">
                <a:latin typeface="Segoe UI Semibold"/>
                <a:cs typeface="Segoe UI Semibold"/>
              </a:rPr>
              <a:t>Housing </a:t>
            </a:r>
            <a:br>
              <a:rPr lang="en-GB" sz="2800">
                <a:latin typeface="Segoe UI Semibold"/>
                <a:cs typeface="Segoe UI Semibold"/>
              </a:rPr>
            </a:br>
            <a:endParaRPr lang="en-GB" sz="2800">
              <a:latin typeface="Segoe UI Semibold"/>
              <a:cs typeface="Segoe UI Semibold"/>
            </a:endParaRPr>
          </a:p>
          <a:p>
            <a:r>
              <a:rPr lang="en-GB" sz="2800">
                <a:latin typeface="Segoe UI Semibold"/>
                <a:cs typeface="Segoe UI Semibold"/>
              </a:rPr>
              <a:t>Contact us, complaints and compliments</a:t>
            </a:r>
            <a:endParaRPr lang="en-GB" sz="2800">
              <a:latin typeface="Segoe UI Semibold" panose="020B0702040204020203" pitchFamily="34" charset="0"/>
              <a:cs typeface="Segoe UI Semibold" panose="020B0702040204020203" pitchFamily="34" charset="0"/>
            </a:endParaRPr>
          </a:p>
          <a:p>
            <a:endParaRPr lang="en-GB" sz="2800">
              <a:latin typeface="Segoe UI Semibold" panose="020B0702040204020203" pitchFamily="34" charset="0"/>
              <a:cs typeface="Segoe UI Semibold" panose="020B0702040204020203" pitchFamily="34" charset="0"/>
            </a:endParaRPr>
          </a:p>
          <a:p>
            <a:r>
              <a:rPr lang="en-GB" sz="2800">
                <a:latin typeface="Segoe UI Semibold"/>
                <a:cs typeface="Segoe UI Semibold"/>
              </a:rPr>
              <a:t>Wireframe</a:t>
            </a:r>
          </a:p>
          <a:p>
            <a:br>
              <a:rPr lang="en-GB" sz="2000">
                <a:latin typeface="Segoe UI Semibold" panose="020B0702040204020203" pitchFamily="34" charset="0"/>
                <a:cs typeface="Segoe UI Semibold" panose="020B0702040204020203" pitchFamily="34" charset="0"/>
              </a:rPr>
            </a:br>
            <a:r>
              <a:rPr lang="en-GB" sz="2000">
                <a:latin typeface="Segoe UI Semibold"/>
                <a:cs typeface="Segoe UI Semibold"/>
              </a:rPr>
              <a:t>Simple form, goes to email </a:t>
            </a:r>
            <a:endParaRPr lang="en-GB" sz="2800">
              <a:latin typeface="Segoe UI Semibold" panose="020B0702040204020203" pitchFamily="34" charset="0"/>
              <a:cs typeface="Segoe UI Semibold" panose="020B0702040204020203" pitchFamily="34" charset="0"/>
            </a:endParaRPr>
          </a:p>
          <a:p>
            <a:pPr marL="457200" indent="-457200">
              <a:buFont typeface="Arial"/>
              <a:buChar char="•"/>
            </a:pPr>
            <a:endParaRPr lang="en-GB" sz="2000">
              <a:latin typeface="Segoe UI Semibold"/>
              <a:cs typeface="Segoe UI Semibold"/>
            </a:endParaRPr>
          </a:p>
          <a:p>
            <a:r>
              <a:rPr lang="en-GB" sz="2000">
                <a:latin typeface="Segoe UI Semibold"/>
                <a:cs typeface="Segoe UI Semibold"/>
              </a:rPr>
              <a:t>Aims</a:t>
            </a:r>
            <a:br>
              <a:rPr lang="en-GB" sz="2000">
                <a:latin typeface="Segoe UI Semibold"/>
                <a:cs typeface="Segoe UI Semibold"/>
              </a:rPr>
            </a:br>
            <a:endParaRPr lang="en-GB" sz="1400">
              <a:latin typeface="Segoe UI Semibold"/>
              <a:cs typeface="Segoe UI Semibold"/>
            </a:endParaRPr>
          </a:p>
          <a:p>
            <a:pPr marL="285750" indent="-285750">
              <a:buFont typeface="Arial"/>
              <a:buChar char="•"/>
            </a:pPr>
            <a:r>
              <a:rPr lang="en-GB" sz="1400">
                <a:latin typeface="Segoe UI Semibold"/>
                <a:cs typeface="Segoe UI Semibold"/>
              </a:rPr>
              <a:t>Reduce contacts going to wrong department</a:t>
            </a:r>
            <a:endParaRPr lang="en-GB" sz="1400">
              <a:latin typeface="Segoe UI Semibold" panose="020B0702040204020203" pitchFamily="34" charset="0"/>
              <a:cs typeface="Segoe UI Semibold" panose="020B0702040204020203" pitchFamily="34" charset="0"/>
            </a:endParaRPr>
          </a:p>
          <a:p>
            <a:pPr marL="285750" indent="-285750">
              <a:buFont typeface="Arial"/>
              <a:buChar char="•"/>
            </a:pPr>
            <a:r>
              <a:rPr lang="en-GB" sz="1400">
                <a:latin typeface="Segoe UI Semibold"/>
                <a:cs typeface="Segoe UI Semibold"/>
              </a:rPr>
              <a:t>Make the process clearer and simpler for customers</a:t>
            </a:r>
            <a:endParaRPr lang="en-GB" sz="1400">
              <a:latin typeface="Segoe UI Semibold" panose="020B0702040204020203" pitchFamily="34" charset="0"/>
              <a:cs typeface="Segoe UI Semibold" panose="020B0702040204020203" pitchFamily="34" charset="0"/>
            </a:endParaRPr>
          </a:p>
          <a:p>
            <a:pPr marL="285750" indent="-285750">
              <a:lnSpc>
                <a:spcPct val="90000"/>
              </a:lnSpc>
              <a:spcBef>
                <a:spcPct val="0"/>
              </a:spcBef>
              <a:buFont typeface="Arial"/>
              <a:buChar char="•"/>
            </a:pPr>
            <a:endParaRPr lang="en-GB" sz="1400">
              <a:latin typeface="Segoe UI Semibold" panose="020B0702040204020203" pitchFamily="34" charset="0"/>
              <a:cs typeface="Segoe UI Semibold" panose="020B0702040204020203" pitchFamily="34" charset="0"/>
            </a:endParaRPr>
          </a:p>
          <a:p>
            <a:r>
              <a:rPr lang="en-GB" sz="2000">
                <a:latin typeface="Segoe UI Semibold"/>
                <a:cs typeface="Segoe UI Semibold"/>
              </a:rPr>
              <a:t>Based on data research by Holly Smiles</a:t>
            </a:r>
            <a:endParaRPr lang="en-GB" sz="2000">
              <a:latin typeface="Segoe UI Semibold" panose="020B0702040204020203" pitchFamily="34" charset="0"/>
              <a:cs typeface="Segoe UI Semibold" panose="020B0702040204020203" pitchFamily="34" charset="0"/>
            </a:endParaRPr>
          </a:p>
          <a:p>
            <a:pPr marL="914400" lvl="1" indent="-457200">
              <a:lnSpc>
                <a:spcPct val="90000"/>
              </a:lnSpc>
              <a:spcBef>
                <a:spcPct val="0"/>
              </a:spcBef>
              <a:buFont typeface="Arial"/>
              <a:buChar char="•"/>
            </a:pPr>
            <a:endParaRPr lang="en-GB" sz="600">
              <a:latin typeface="Segoe UI Semibold" panose="020B0702040204020203" pitchFamily="34" charset="0"/>
              <a:cs typeface="Segoe UI Semibold" panose="020B0702040204020203" pitchFamily="34" charset="0"/>
            </a:endParaRPr>
          </a:p>
          <a:p>
            <a:pPr marL="628650" lvl="1" indent="-171450">
              <a:lnSpc>
                <a:spcPct val="90000"/>
              </a:lnSpc>
              <a:spcBef>
                <a:spcPct val="0"/>
              </a:spcBef>
              <a:buFont typeface="Arial"/>
              <a:buChar char="•"/>
            </a:pPr>
            <a:endParaRPr lang="en-GB" sz="600">
              <a:latin typeface="Segoe UI Semibold" panose="020B0702040204020203" pitchFamily="34" charset="0"/>
              <a:cs typeface="Segoe UI Semibold" panose="020B0702040204020203" pitchFamily="34" charset="0"/>
            </a:endParaRPr>
          </a:p>
          <a:p>
            <a:pPr marL="914400" lvl="1" indent="-457200">
              <a:lnSpc>
                <a:spcPct val="90000"/>
              </a:lnSpc>
              <a:spcBef>
                <a:spcPct val="0"/>
              </a:spcBef>
              <a:buFont typeface="Arial"/>
              <a:buChar char="•"/>
            </a:pPr>
            <a:endParaRPr lang="en-GB" sz="600">
              <a:latin typeface="Segoe UI Semibold" panose="020B0702040204020203" pitchFamily="34" charset="0"/>
              <a:cs typeface="Segoe UI Semibold" panose="020B0702040204020203" pitchFamily="34" charset="0"/>
            </a:endParaRPr>
          </a:p>
          <a:p>
            <a:pPr marL="914400" lvl="1" indent="-457200">
              <a:lnSpc>
                <a:spcPct val="90000"/>
              </a:lnSpc>
              <a:spcBef>
                <a:spcPct val="0"/>
              </a:spcBef>
              <a:buFont typeface="Arial"/>
              <a:buChar char="•"/>
            </a:pPr>
            <a:endParaRPr lang="en-GB" sz="600">
              <a:latin typeface="Segoe UI Semibold" panose="020B0702040204020203" pitchFamily="34" charset="0"/>
              <a:cs typeface="Segoe UI Semibold" panose="020B0702040204020203" pitchFamily="34" charset="0"/>
            </a:endParaRPr>
          </a:p>
          <a:p>
            <a:pPr marL="914400" lvl="1" indent="-457200">
              <a:lnSpc>
                <a:spcPct val="90000"/>
              </a:lnSpc>
              <a:spcBef>
                <a:spcPct val="0"/>
              </a:spcBef>
              <a:buFont typeface="Arial"/>
              <a:buChar char="•"/>
            </a:pPr>
            <a:endParaRPr lang="en-GB" sz="600">
              <a:latin typeface="Segoe UI Semibold" panose="020B0702040204020203" pitchFamily="34" charset="0"/>
              <a:cs typeface="Segoe UI Semibold" panose="020B0702040204020203" pitchFamily="34" charset="0"/>
            </a:endParaRPr>
          </a:p>
        </p:txBody>
      </p:sp>
      <p:pic>
        <p:nvPicPr>
          <p:cNvPr id="6" name="Picture 5" descr="Shape&#10;&#10;Description automatically generated with medium confidence">
            <a:extLst>
              <a:ext uri="{FF2B5EF4-FFF2-40B4-BE49-F238E27FC236}">
                <a16:creationId xmlns:a16="http://schemas.microsoft.com/office/drawing/2014/main" id="{B8A3FBA5-16E9-0658-560C-29DBF84709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76238" y="6025228"/>
            <a:ext cx="1366818" cy="380395"/>
          </a:xfrm>
          <a:prstGeom prst="rect">
            <a:avLst/>
          </a:prstGeom>
        </p:spPr>
      </p:pic>
      <p:pic>
        <p:nvPicPr>
          <p:cNvPr id="3" name="Picture 2" descr="A screenshot of a computer&#10;&#10;Description automatically generated">
            <a:extLst>
              <a:ext uri="{FF2B5EF4-FFF2-40B4-BE49-F238E27FC236}">
                <a16:creationId xmlns:a16="http://schemas.microsoft.com/office/drawing/2014/main" id="{94DE0851-1362-21A9-BC5F-262ACD18711A}"/>
              </a:ext>
            </a:extLst>
          </p:cNvPr>
          <p:cNvPicPr>
            <a:picLocks noChangeAspect="1"/>
          </p:cNvPicPr>
          <p:nvPr/>
        </p:nvPicPr>
        <p:blipFill rotWithShape="1">
          <a:blip r:embed="rId4"/>
          <a:srcRect l="324" r="108"/>
          <a:stretch/>
        </p:blipFill>
        <p:spPr>
          <a:xfrm>
            <a:off x="4659574" y="0"/>
            <a:ext cx="7533950" cy="5670468"/>
          </a:xfrm>
          <a:prstGeom prst="rect">
            <a:avLst/>
          </a:prstGeom>
        </p:spPr>
      </p:pic>
    </p:spTree>
    <p:extLst>
      <p:ext uri="{BB962C8B-B14F-4D97-AF65-F5344CB8AC3E}">
        <p14:creationId xmlns:p14="http://schemas.microsoft.com/office/powerpoint/2010/main" val="33323671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CEBC2A7-3EBB-4DAE-982F-51757A50CB72}"/>
              </a:ext>
            </a:extLst>
          </p:cNvPr>
          <p:cNvSpPr>
            <a:spLocks noGrp="1"/>
          </p:cNvSpPr>
          <p:nvPr>
            <p:ph type="title"/>
          </p:nvPr>
        </p:nvSpPr>
        <p:spPr>
          <a:xfrm>
            <a:off x="794026" y="690"/>
            <a:ext cx="10515600" cy="1325563"/>
          </a:xfrm>
        </p:spPr>
        <p:txBody>
          <a:bodyPr/>
          <a:lstStyle/>
          <a:p>
            <a:r>
              <a:rPr lang="en-GB">
                <a:latin typeface="Segoe UI Semibold"/>
                <a:cs typeface="Segoe UI Semibold"/>
              </a:rPr>
              <a:t>Sprint 25. </a:t>
            </a:r>
            <a:endParaRPr lang="en-GB">
              <a:latin typeface="Segoe UI Semibold" panose="020B0702040204020203" pitchFamily="34" charset="0"/>
              <a:cs typeface="Segoe UI Semibold" panose="020B0702040204020203" pitchFamily="34" charset="0"/>
            </a:endParaRPr>
          </a:p>
        </p:txBody>
      </p:sp>
      <p:sp>
        <p:nvSpPr>
          <p:cNvPr id="5" name="Content Placeholder 2">
            <a:extLst>
              <a:ext uri="{FF2B5EF4-FFF2-40B4-BE49-F238E27FC236}">
                <a16:creationId xmlns:a16="http://schemas.microsoft.com/office/drawing/2014/main" id="{1AE2A157-CCC0-4C44-91F7-F7F471A30EDB}"/>
              </a:ext>
            </a:extLst>
          </p:cNvPr>
          <p:cNvSpPr>
            <a:spLocks noGrp="1"/>
          </p:cNvSpPr>
          <p:nvPr>
            <p:ph idx="1"/>
          </p:nvPr>
        </p:nvSpPr>
        <p:spPr>
          <a:xfrm>
            <a:off x="797291" y="1891235"/>
            <a:ext cx="4088826" cy="3662896"/>
          </a:xfrm>
        </p:spPr>
        <p:txBody>
          <a:bodyPr vert="horz" lIns="91440" tIns="45720" rIns="91440" bIns="45720" rtlCol="0" anchor="t">
            <a:normAutofit/>
          </a:bodyPr>
          <a:lstStyle/>
          <a:p>
            <a:pPr marL="0" indent="0">
              <a:buNone/>
            </a:pPr>
            <a:br>
              <a:rPr lang="en-US">
                <a:ea typeface="Calibri"/>
                <a:cs typeface="Calibri"/>
              </a:rPr>
            </a:br>
            <a:endParaRPr lang="en-US">
              <a:ea typeface="Calibri"/>
              <a:cs typeface="Calibri"/>
            </a:endParaRPr>
          </a:p>
        </p:txBody>
      </p:sp>
      <p:cxnSp>
        <p:nvCxnSpPr>
          <p:cNvPr id="9" name="Straight Connector 8">
            <a:extLst>
              <a:ext uri="{FF2B5EF4-FFF2-40B4-BE49-F238E27FC236}">
                <a16:creationId xmlns:a16="http://schemas.microsoft.com/office/drawing/2014/main" id="{D45DBAA1-EC91-488A-9011-FC0739990F64}"/>
              </a:ext>
            </a:extLst>
          </p:cNvPr>
          <p:cNvCxnSpPr/>
          <p:nvPr/>
        </p:nvCxnSpPr>
        <p:spPr>
          <a:xfrm>
            <a:off x="925645" y="1036279"/>
            <a:ext cx="1884218"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itle 3">
            <a:extLst>
              <a:ext uri="{FF2B5EF4-FFF2-40B4-BE49-F238E27FC236}">
                <a16:creationId xmlns:a16="http://schemas.microsoft.com/office/drawing/2014/main" id="{D5AA4E39-3E88-07A4-1E1D-27A9C82416BD}"/>
              </a:ext>
            </a:extLst>
          </p:cNvPr>
          <p:cNvSpPr txBox="1">
            <a:spLocks/>
          </p:cNvSpPr>
          <p:nvPr/>
        </p:nvSpPr>
        <p:spPr>
          <a:xfrm>
            <a:off x="427869" y="1323873"/>
            <a:ext cx="3978271" cy="444108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800">
                <a:latin typeface="Segoe UI Semibold"/>
                <a:cs typeface="Segoe UI Semibold"/>
              </a:rPr>
              <a:t>Housing </a:t>
            </a:r>
            <a:br>
              <a:rPr lang="en-GB" sz="2800">
                <a:latin typeface="Segoe UI Semibold"/>
                <a:cs typeface="Segoe UI Semibold"/>
              </a:rPr>
            </a:br>
            <a:endParaRPr lang="en-GB" sz="2800">
              <a:latin typeface="Segoe UI Semibold"/>
              <a:cs typeface="Segoe UI Semibold"/>
            </a:endParaRPr>
          </a:p>
          <a:p>
            <a:r>
              <a:rPr lang="en-GB" sz="2800">
                <a:latin typeface="Segoe UI Semibold"/>
                <a:cs typeface="Segoe UI Semibold"/>
              </a:rPr>
              <a:t>Contact us, complaints and compliments</a:t>
            </a:r>
            <a:endParaRPr lang="en-GB" sz="2800">
              <a:latin typeface="Segoe UI Semibold" panose="020B0702040204020203" pitchFamily="34" charset="0"/>
              <a:cs typeface="Segoe UI Semibold" panose="020B0702040204020203" pitchFamily="34" charset="0"/>
            </a:endParaRPr>
          </a:p>
          <a:p>
            <a:endParaRPr lang="en-GB" sz="2800">
              <a:latin typeface="Segoe UI Semibold" panose="020B0702040204020203" pitchFamily="34" charset="0"/>
              <a:cs typeface="Segoe UI Semibold" panose="020B0702040204020203" pitchFamily="34" charset="0"/>
            </a:endParaRPr>
          </a:p>
          <a:p>
            <a:r>
              <a:rPr lang="en-GB" sz="2800">
                <a:latin typeface="Segoe UI Semibold"/>
                <a:cs typeface="Segoe UI Semibold"/>
              </a:rPr>
              <a:t>Wireframe</a:t>
            </a:r>
          </a:p>
          <a:p>
            <a:br>
              <a:rPr lang="en-GB" sz="2000">
                <a:latin typeface="Segoe UI Semibold" panose="020B0702040204020203" pitchFamily="34" charset="0"/>
                <a:cs typeface="Segoe UI Semibold" panose="020B0702040204020203" pitchFamily="34" charset="0"/>
              </a:rPr>
            </a:br>
            <a:r>
              <a:rPr lang="en-GB" sz="2000">
                <a:latin typeface="Segoe UI Semibold"/>
                <a:cs typeface="Segoe UI Semibold"/>
              </a:rPr>
              <a:t>Enhancement – asks how and when customers would prefer to be contacted</a:t>
            </a:r>
            <a:endParaRPr lang="en-GB" sz="2000">
              <a:latin typeface="Segoe UI Semibold" panose="020B0702040204020203" pitchFamily="34" charset="0"/>
              <a:cs typeface="Segoe UI Semibold" panose="020B0702040204020203" pitchFamily="34" charset="0"/>
            </a:endParaRPr>
          </a:p>
          <a:p>
            <a:pPr marL="628650" lvl="1" indent="-171450">
              <a:lnSpc>
                <a:spcPct val="90000"/>
              </a:lnSpc>
              <a:spcBef>
                <a:spcPct val="0"/>
              </a:spcBef>
              <a:buFont typeface="Arial"/>
              <a:buChar char="•"/>
            </a:pPr>
            <a:endParaRPr lang="en-GB" sz="600">
              <a:latin typeface="Segoe UI Semibold" panose="020B0702040204020203" pitchFamily="34" charset="0"/>
              <a:cs typeface="Segoe UI Semibold" panose="020B0702040204020203" pitchFamily="34" charset="0"/>
            </a:endParaRPr>
          </a:p>
          <a:p>
            <a:pPr marL="914400" lvl="1" indent="-457200">
              <a:lnSpc>
                <a:spcPct val="90000"/>
              </a:lnSpc>
              <a:spcBef>
                <a:spcPct val="0"/>
              </a:spcBef>
              <a:buFont typeface="Arial"/>
              <a:buChar char="•"/>
            </a:pPr>
            <a:endParaRPr lang="en-GB" sz="600">
              <a:latin typeface="Segoe UI Semibold" panose="020B0702040204020203" pitchFamily="34" charset="0"/>
              <a:cs typeface="Segoe UI Semibold" panose="020B0702040204020203" pitchFamily="34" charset="0"/>
            </a:endParaRPr>
          </a:p>
          <a:p>
            <a:pPr marL="914400" lvl="1" indent="-457200">
              <a:lnSpc>
                <a:spcPct val="90000"/>
              </a:lnSpc>
              <a:spcBef>
                <a:spcPct val="0"/>
              </a:spcBef>
              <a:buFont typeface="Arial"/>
              <a:buChar char="•"/>
            </a:pPr>
            <a:endParaRPr lang="en-GB" sz="600">
              <a:latin typeface="Segoe UI Semibold" panose="020B0702040204020203" pitchFamily="34" charset="0"/>
              <a:cs typeface="Segoe UI Semibold" panose="020B0702040204020203" pitchFamily="34" charset="0"/>
            </a:endParaRPr>
          </a:p>
          <a:p>
            <a:pPr marL="914400" lvl="1" indent="-457200">
              <a:lnSpc>
                <a:spcPct val="90000"/>
              </a:lnSpc>
              <a:spcBef>
                <a:spcPct val="0"/>
              </a:spcBef>
              <a:buFont typeface="Arial"/>
              <a:buChar char="•"/>
            </a:pPr>
            <a:endParaRPr lang="en-GB" sz="600">
              <a:latin typeface="Segoe UI Semibold" panose="020B0702040204020203" pitchFamily="34" charset="0"/>
              <a:cs typeface="Segoe UI Semibold" panose="020B0702040204020203" pitchFamily="34" charset="0"/>
            </a:endParaRPr>
          </a:p>
        </p:txBody>
      </p:sp>
      <p:pic>
        <p:nvPicPr>
          <p:cNvPr id="6" name="Picture 5" descr="Shape&#10;&#10;Description automatically generated with medium confidence">
            <a:extLst>
              <a:ext uri="{FF2B5EF4-FFF2-40B4-BE49-F238E27FC236}">
                <a16:creationId xmlns:a16="http://schemas.microsoft.com/office/drawing/2014/main" id="{B8A3FBA5-16E9-0658-560C-29DBF84709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76238" y="6025228"/>
            <a:ext cx="1366818" cy="380395"/>
          </a:xfrm>
          <a:prstGeom prst="rect">
            <a:avLst/>
          </a:prstGeom>
        </p:spPr>
      </p:pic>
      <p:pic>
        <p:nvPicPr>
          <p:cNvPr id="2" name="Picture 1" descr="A screenshot of a chat&#10;&#10;Description automatically generated">
            <a:extLst>
              <a:ext uri="{FF2B5EF4-FFF2-40B4-BE49-F238E27FC236}">
                <a16:creationId xmlns:a16="http://schemas.microsoft.com/office/drawing/2014/main" id="{C1995879-CBED-5E94-DD48-9F55D86D1E6A}"/>
              </a:ext>
            </a:extLst>
          </p:cNvPr>
          <p:cNvPicPr>
            <a:picLocks noChangeAspect="1"/>
          </p:cNvPicPr>
          <p:nvPr/>
        </p:nvPicPr>
        <p:blipFill>
          <a:blip r:embed="rId4"/>
          <a:stretch>
            <a:fillRect/>
          </a:stretch>
        </p:blipFill>
        <p:spPr>
          <a:xfrm>
            <a:off x="5157911" y="39832"/>
            <a:ext cx="6962775" cy="6362700"/>
          </a:xfrm>
          <a:prstGeom prst="rect">
            <a:avLst/>
          </a:prstGeom>
        </p:spPr>
      </p:pic>
    </p:spTree>
    <p:extLst>
      <p:ext uri="{BB962C8B-B14F-4D97-AF65-F5344CB8AC3E}">
        <p14:creationId xmlns:p14="http://schemas.microsoft.com/office/powerpoint/2010/main" val="420637493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BFD04E57C2B0F4F8F7471857284E91D" ma:contentTypeVersion="18" ma:contentTypeDescription="Create a new document." ma:contentTypeScope="" ma:versionID="9550274c05c71c96d925dbe2a6a36f63">
  <xsd:schema xmlns:xsd="http://www.w3.org/2001/XMLSchema" xmlns:xs="http://www.w3.org/2001/XMLSchema" xmlns:p="http://schemas.microsoft.com/office/2006/metadata/properties" xmlns:ns2="a9b14026-4734-489e-8f15-b25a46bca782" xmlns:ns3="c8e648f4-8199-4cf4-a3ba-75450ed0a186" targetNamespace="http://schemas.microsoft.com/office/2006/metadata/properties" ma:root="true" ma:fieldsID="4993c296f0b91e50b111f37772f425d0" ns2:_="" ns3:_="">
    <xsd:import namespace="a9b14026-4734-489e-8f15-b25a46bca782"/>
    <xsd:import namespace="c8e648f4-8199-4cf4-a3ba-75450ed0a186"/>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2:MediaLengthInSeconds" minOccurs="0"/>
                <xsd:element ref="ns2:lcf76f155ced4ddcb4097134ff3c332f" minOccurs="0"/>
                <xsd:element ref="ns3:TaxCatchAll" minOccurs="0"/>
                <xsd:element ref="ns2:MediaServiceObjectDetectorVersions"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9b14026-4734-489e-8f15-b25a46bca78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a063525b-ecaa-4c61-9707-36b32d00056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Location" ma:index="24" nillable="true" ma:displayName="Location" ma:indexed="true" ma:internalName="MediaServiceLocation"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8e648f4-8199-4cf4-a3ba-75450ed0a186"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68e21397-129c-4e2e-ad99-3b5afbbdc85e}" ma:internalName="TaxCatchAll" ma:showField="CatchAllData" ma:web="c8e648f4-8199-4cf4-a3ba-75450ed0a18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c8e648f4-8199-4cf4-a3ba-75450ed0a186" xsi:nil="true"/>
    <lcf76f155ced4ddcb4097134ff3c332f xmlns="a9b14026-4734-489e-8f15-b25a46bca782">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D896BF4-6ABA-4687-A0BB-11D41C163196}">
  <ds:schemaRefs>
    <ds:schemaRef ds:uri="a9b14026-4734-489e-8f15-b25a46bca782"/>
    <ds:schemaRef ds:uri="c8e648f4-8199-4cf4-a3ba-75450ed0a18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95FB1A40-D5CA-4E52-8B07-0406F509CBE3}">
  <ds:schemaRefs>
    <ds:schemaRef ds:uri="a9b14026-4734-489e-8f15-b25a46bca782"/>
    <ds:schemaRef ds:uri="c8e648f4-8199-4cf4-a3ba-75450ed0a186"/>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23C684CD-CE7E-4F99-8D94-D7E96E40258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28</Slides>
  <Notes>26</Notes>
  <HiddenSlides>0</HiddenSlide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Office Theme</vt:lpstr>
      <vt:lpstr>Sprint 25 Show and Tell 3 April 2024</vt:lpstr>
      <vt:lpstr>Sprint 25. </vt:lpstr>
      <vt:lpstr>Sprint 25. </vt:lpstr>
      <vt:lpstr>Sprint 25. </vt:lpstr>
      <vt:lpstr>Sprint 25. </vt:lpstr>
      <vt:lpstr>Sprint 25. </vt:lpstr>
      <vt:lpstr>Sprint 25. </vt:lpstr>
      <vt:lpstr>Sprint 25. </vt:lpstr>
      <vt:lpstr>Sprint 25. </vt:lpstr>
      <vt:lpstr>Sprint 25. </vt:lpstr>
      <vt:lpstr>Sprint 25. </vt:lpstr>
      <vt:lpstr>Sprint 25. </vt:lpstr>
      <vt:lpstr>Sprint 25. </vt:lpstr>
      <vt:lpstr>Sprint 25. </vt:lpstr>
      <vt:lpstr>Sprint 25. </vt:lpstr>
      <vt:lpstr>Sprint 25. </vt:lpstr>
      <vt:lpstr>Sprint 25. </vt:lpstr>
      <vt:lpstr>Sprint 25. </vt:lpstr>
      <vt:lpstr>Sprint 25. </vt:lpstr>
      <vt:lpstr>Sprint 25. </vt:lpstr>
      <vt:lpstr>Sprint 25. </vt:lpstr>
      <vt:lpstr>Sprint 25. </vt:lpstr>
      <vt:lpstr>Sprint 25. </vt:lpstr>
      <vt:lpstr>Sprint 25. </vt:lpstr>
      <vt:lpstr>PowerPoint Presentation</vt:lpstr>
      <vt:lpstr>Sprint 25. </vt:lpstr>
      <vt:lpstr>Sprint 25.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Suffolk Design Patterns</dc:title>
  <dc:creator>Andy Tipp</dc:creator>
  <cp:revision>1</cp:revision>
  <cp:lastPrinted>2024-02-21T12:46:52Z</cp:lastPrinted>
  <dcterms:created xsi:type="dcterms:W3CDTF">2022-01-17T11:39:30Z</dcterms:created>
  <dcterms:modified xsi:type="dcterms:W3CDTF">2024-04-03T11:33:58Z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0x010100EBFD04E57C2B0F4F8F7471857284E91D</vt:lpwstr>
  </property>
  <property fmtid="{D5CDD505-2E9C-101B-9397-08002B2CF9AE}" pid="3" name="TaxKeyword">
    <vt:lpwstr/>
  </property>
  <property fmtid="{D5CDD505-2E9C-101B-9397-08002B2CF9AE}" pid="4" name="MediaServiceImageTags">
    <vt:lpwstr/>
  </property>
</Properties>
</file>