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sldIdLst>
    <p:sldId id="307" r:id="rId5"/>
    <p:sldId id="367" r:id="rId6"/>
    <p:sldId id="368" r:id="rId7"/>
    <p:sldId id="369" r:id="rId8"/>
    <p:sldId id="374" r:id="rId9"/>
    <p:sldId id="325" r:id="rId10"/>
    <p:sldId id="329" r:id="rId11"/>
    <p:sldId id="370" r:id="rId12"/>
    <p:sldId id="371" r:id="rId13"/>
    <p:sldId id="372" r:id="rId14"/>
    <p:sldId id="365" r:id="rId15"/>
    <p:sldId id="373" r:id="rId16"/>
    <p:sldId id="375" r:id="rId17"/>
    <p:sldId id="376" r:id="rId18"/>
    <p:sldId id="366" r:id="rId19"/>
    <p:sldId id="344" r:id="rId20"/>
    <p:sldId id="359" r:id="rId21"/>
    <p:sldId id="32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AD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AF1885-F235-DEDF-FACE-FD2D72BB6BA9}" v="2" dt="2024-04-10T13:10:10.7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ol Thirlwell" userId="S::carolthirlwell@gateshead.gov.uk::1902a6df-aa00-4fd8-82af-471a345ebdc9" providerId="AD" clId="Web-{1128C0B1-54AA-A820-EFE9-F93DB744B6FB}"/>
    <pc:docChg chg="addSld delSld modSld sldOrd">
      <pc:chgData name="Carol Thirlwell" userId="S::carolthirlwell@gateshead.gov.uk::1902a6df-aa00-4fd8-82af-471a345ebdc9" providerId="AD" clId="Web-{1128C0B1-54AA-A820-EFE9-F93DB744B6FB}" dt="2024-03-27T13:57:48.831" v="139"/>
      <pc:docMkLst>
        <pc:docMk/>
      </pc:docMkLst>
      <pc:sldChg chg="ord">
        <pc:chgData name="Carol Thirlwell" userId="S::carolthirlwell@gateshead.gov.uk::1902a6df-aa00-4fd8-82af-471a345ebdc9" providerId="AD" clId="Web-{1128C0B1-54AA-A820-EFE9-F93DB744B6FB}" dt="2024-03-27T13:45:28.290" v="137"/>
        <pc:sldMkLst>
          <pc:docMk/>
          <pc:sldMk cId="3553568196" sldId="325"/>
        </pc:sldMkLst>
      </pc:sldChg>
      <pc:sldChg chg="modSp">
        <pc:chgData name="Carol Thirlwell" userId="S::carolthirlwell@gateshead.gov.uk::1902a6df-aa00-4fd8-82af-471a345ebdc9" providerId="AD" clId="Web-{1128C0B1-54AA-A820-EFE9-F93DB744B6FB}" dt="2024-03-27T13:38:16.244" v="63" actId="20577"/>
        <pc:sldMkLst>
          <pc:docMk/>
          <pc:sldMk cId="296716501" sldId="329"/>
        </pc:sldMkLst>
        <pc:spChg chg="mod">
          <ac:chgData name="Carol Thirlwell" userId="S::carolthirlwell@gateshead.gov.uk::1902a6df-aa00-4fd8-82af-471a345ebdc9" providerId="AD" clId="Web-{1128C0B1-54AA-A820-EFE9-F93DB744B6FB}" dt="2024-03-27T13:38:16.244" v="63" actId="20577"/>
          <ac:spMkLst>
            <pc:docMk/>
            <pc:sldMk cId="296716501" sldId="329"/>
            <ac:spMk id="14" creationId="{D5AA4E39-3E88-07A4-1E1D-27A9C82416BD}"/>
          </ac:spMkLst>
        </pc:spChg>
      </pc:sldChg>
      <pc:sldChg chg="del">
        <pc:chgData name="Carol Thirlwell" userId="S::carolthirlwell@gateshead.gov.uk::1902a6df-aa00-4fd8-82af-471a345ebdc9" providerId="AD" clId="Web-{1128C0B1-54AA-A820-EFE9-F93DB744B6FB}" dt="2024-03-27T13:38:31.948" v="64"/>
        <pc:sldMkLst>
          <pc:docMk/>
          <pc:sldMk cId="2823120958" sldId="330"/>
        </pc:sldMkLst>
      </pc:sldChg>
      <pc:sldChg chg="del">
        <pc:chgData name="Carol Thirlwell" userId="S::carolthirlwell@gateshead.gov.uk::1902a6df-aa00-4fd8-82af-471a345ebdc9" providerId="AD" clId="Web-{1128C0B1-54AA-A820-EFE9-F93DB744B6FB}" dt="2024-03-27T13:38:35.526" v="65"/>
        <pc:sldMkLst>
          <pc:docMk/>
          <pc:sldMk cId="3641527720" sldId="331"/>
        </pc:sldMkLst>
      </pc:sldChg>
      <pc:sldChg chg="modSp">
        <pc:chgData name="Carol Thirlwell" userId="S::carolthirlwell@gateshead.gov.uk::1902a6df-aa00-4fd8-82af-471a345ebdc9" providerId="AD" clId="Web-{1128C0B1-54AA-A820-EFE9-F93DB744B6FB}" dt="2024-03-27T13:43:26.911" v="136" actId="20577"/>
        <pc:sldMkLst>
          <pc:docMk/>
          <pc:sldMk cId="3719003420" sldId="344"/>
        </pc:sldMkLst>
        <pc:spChg chg="mod">
          <ac:chgData name="Carol Thirlwell" userId="S::carolthirlwell@gateshead.gov.uk::1902a6df-aa00-4fd8-82af-471a345ebdc9" providerId="AD" clId="Web-{1128C0B1-54AA-A820-EFE9-F93DB744B6FB}" dt="2024-03-27T13:43:26.911" v="136" actId="20577"/>
          <ac:spMkLst>
            <pc:docMk/>
            <pc:sldMk cId="3719003420" sldId="344"/>
            <ac:spMk id="4" creationId="{3403B79A-C9F5-D0E1-6CD7-1F46301C7DEA}"/>
          </ac:spMkLst>
        </pc:spChg>
      </pc:sldChg>
      <pc:sldChg chg="delSp modSp">
        <pc:chgData name="Carol Thirlwell" userId="S::carolthirlwell@gateshead.gov.uk::1902a6df-aa00-4fd8-82af-471a345ebdc9" providerId="AD" clId="Web-{1128C0B1-54AA-A820-EFE9-F93DB744B6FB}" dt="2024-03-27T13:57:48.831" v="139"/>
        <pc:sldMkLst>
          <pc:docMk/>
          <pc:sldMk cId="1756896303" sldId="364"/>
        </pc:sldMkLst>
        <pc:spChg chg="del mod">
          <ac:chgData name="Carol Thirlwell" userId="S::carolthirlwell@gateshead.gov.uk::1902a6df-aa00-4fd8-82af-471a345ebdc9" providerId="AD" clId="Web-{1128C0B1-54AA-A820-EFE9-F93DB744B6FB}" dt="2024-03-27T13:57:48.831" v="139"/>
          <ac:spMkLst>
            <pc:docMk/>
            <pc:sldMk cId="1756896303" sldId="364"/>
            <ac:spMk id="8" creationId="{66C61E19-6720-5B5B-873C-1A45E6B40A73}"/>
          </ac:spMkLst>
        </pc:spChg>
      </pc:sldChg>
      <pc:sldChg chg="modSp add del">
        <pc:chgData name="Carol Thirlwell" userId="S::carolthirlwell@gateshead.gov.uk::1902a6df-aa00-4fd8-82af-471a345ebdc9" providerId="AD" clId="Web-{1128C0B1-54AA-A820-EFE9-F93DB744B6FB}" dt="2024-03-27T13:39:23.231" v="90" actId="20577"/>
        <pc:sldMkLst>
          <pc:docMk/>
          <pc:sldMk cId="1406473129" sldId="366"/>
        </pc:sldMkLst>
        <pc:spChg chg="mod">
          <ac:chgData name="Carol Thirlwell" userId="S::carolthirlwell@gateshead.gov.uk::1902a6df-aa00-4fd8-82af-471a345ebdc9" providerId="AD" clId="Web-{1128C0B1-54AA-A820-EFE9-F93DB744B6FB}" dt="2024-03-27T13:39:23.231" v="90" actId="20577"/>
          <ac:spMkLst>
            <pc:docMk/>
            <pc:sldMk cId="1406473129" sldId="366"/>
            <ac:spMk id="14" creationId="{D5AA4E39-3E88-07A4-1E1D-27A9C82416BD}"/>
          </ac:spMkLst>
        </pc:spChg>
      </pc:sldChg>
    </pc:docChg>
  </pc:docChgLst>
  <pc:docChgLst>
    <pc:chgData name="Saidat Alli" userId="S::saidatalli@gateshead.gov.uk::830a1cd3-29b1-4d85-a501-7ca185ba6121" providerId="AD" clId="Web-{A4D123F0-C605-313B-6E0D-D4A857063EE3}"/>
    <pc:docChg chg="modSld">
      <pc:chgData name="Saidat Alli" userId="S::saidatalli@gateshead.gov.uk::830a1cd3-29b1-4d85-a501-7ca185ba6121" providerId="AD" clId="Web-{A4D123F0-C605-313B-6E0D-D4A857063EE3}" dt="2024-03-27T15:06:45.705" v="5" actId="20577"/>
      <pc:docMkLst>
        <pc:docMk/>
      </pc:docMkLst>
      <pc:sldChg chg="modSp">
        <pc:chgData name="Saidat Alli" userId="S::saidatalli@gateshead.gov.uk::830a1cd3-29b1-4d85-a501-7ca185ba6121" providerId="AD" clId="Web-{A4D123F0-C605-313B-6E0D-D4A857063EE3}" dt="2024-03-27T15:06:45.705" v="5" actId="20577"/>
        <pc:sldMkLst>
          <pc:docMk/>
          <pc:sldMk cId="3708059579" sldId="376"/>
        </pc:sldMkLst>
        <pc:spChg chg="mod">
          <ac:chgData name="Saidat Alli" userId="S::saidatalli@gateshead.gov.uk::830a1cd3-29b1-4d85-a501-7ca185ba6121" providerId="AD" clId="Web-{A4D123F0-C605-313B-6E0D-D4A857063EE3}" dt="2024-03-27T15:06:45.705" v="5" actId="20577"/>
          <ac:spMkLst>
            <pc:docMk/>
            <pc:sldMk cId="3708059579" sldId="376"/>
            <ac:spMk id="3" creationId="{D7810CC8-1244-FBE5-73EF-6F19F90A5CF0}"/>
          </ac:spMkLst>
        </pc:spChg>
      </pc:sldChg>
    </pc:docChg>
  </pc:docChgLst>
  <pc:docChgLst>
    <pc:chgData name="David Bloomfield" userId="S::davidbloomfield@gateshead.gov.uk::f85d9f93-eee3-45fe-a5e5-e020bcb89123" providerId="AD" clId="Web-{54AF1885-F235-DEDF-FACE-FD2D72BB6BA9}"/>
    <pc:docChg chg="modSld">
      <pc:chgData name="David Bloomfield" userId="S::davidbloomfield@gateshead.gov.uk::f85d9f93-eee3-45fe-a5e5-e020bcb89123" providerId="AD" clId="Web-{54AF1885-F235-DEDF-FACE-FD2D72BB6BA9}" dt="2024-04-10T13:10:10.766" v="1" actId="1076"/>
      <pc:docMkLst>
        <pc:docMk/>
      </pc:docMkLst>
      <pc:sldChg chg="modSp">
        <pc:chgData name="David Bloomfield" userId="S::davidbloomfield@gateshead.gov.uk::f85d9f93-eee3-45fe-a5e5-e020bcb89123" providerId="AD" clId="Web-{54AF1885-F235-DEDF-FACE-FD2D72BB6BA9}" dt="2024-04-10T13:10:10.766" v="1" actId="1076"/>
        <pc:sldMkLst>
          <pc:docMk/>
          <pc:sldMk cId="2987619574" sldId="367"/>
        </pc:sldMkLst>
        <pc:cxnChg chg="mod">
          <ac:chgData name="David Bloomfield" userId="S::davidbloomfield@gateshead.gov.uk::f85d9f93-eee3-45fe-a5e5-e020bcb89123" providerId="AD" clId="Web-{54AF1885-F235-DEDF-FACE-FD2D72BB6BA9}" dt="2024-04-10T13:10:10.766" v="1" actId="1076"/>
          <ac:cxnSpMkLst>
            <pc:docMk/>
            <pc:sldMk cId="2987619574" sldId="367"/>
            <ac:cxnSpMk id="13" creationId="{5D763703-5D07-1382-4E59-217774925E1F}"/>
          </ac:cxnSpMkLst>
        </pc:cxnChg>
      </pc:sldChg>
    </pc:docChg>
  </pc:docChgLst>
  <pc:docChgLst>
    <pc:chgData name="Carol Thirlwell" userId="1902a6df-aa00-4fd8-82af-471a345ebdc9" providerId="ADAL" clId="{2538AABF-BDAF-4E71-B6B2-0F15C160D96E}"/>
    <pc:docChg chg="delSld">
      <pc:chgData name="Carol Thirlwell" userId="1902a6df-aa00-4fd8-82af-471a345ebdc9" providerId="ADAL" clId="{2538AABF-BDAF-4E71-B6B2-0F15C160D96E}" dt="2024-03-27T14:48:45.767" v="0" actId="2696"/>
      <pc:docMkLst>
        <pc:docMk/>
      </pc:docMkLst>
      <pc:sldChg chg="del">
        <pc:chgData name="Carol Thirlwell" userId="1902a6df-aa00-4fd8-82af-471a345ebdc9" providerId="ADAL" clId="{2538AABF-BDAF-4E71-B6B2-0F15C160D96E}" dt="2024-03-27T14:48:45.767" v="0" actId="2696"/>
        <pc:sldMkLst>
          <pc:docMk/>
          <pc:sldMk cId="1756896303" sldId="364"/>
        </pc:sldMkLst>
      </pc:sldChg>
    </pc:docChg>
  </pc:docChgLst>
  <pc:docChgLst>
    <pc:chgData name="David Bloomfield" userId="S::davidbloomfield@gateshead.gov.uk::f85d9f93-eee3-45fe-a5e5-e020bcb89123" providerId="AD" clId="Web-{90FE4178-3C65-6B09-5156-2E39BE5E70E2}"/>
    <pc:docChg chg="addSld modSld">
      <pc:chgData name="David Bloomfield" userId="S::davidbloomfield@gateshead.gov.uk::f85d9f93-eee3-45fe-a5e5-e020bcb89123" providerId="AD" clId="Web-{90FE4178-3C65-6B09-5156-2E39BE5E70E2}" dt="2024-03-26T17:12:59.910" v="244" actId="20577"/>
      <pc:docMkLst>
        <pc:docMk/>
      </pc:docMkLst>
      <pc:sldChg chg="modSp">
        <pc:chgData name="David Bloomfield" userId="S::davidbloomfield@gateshead.gov.uk::f85d9f93-eee3-45fe-a5e5-e020bcb89123" providerId="AD" clId="Web-{90FE4178-3C65-6B09-5156-2E39BE5E70E2}" dt="2024-03-26T17:12:59.910" v="244" actId="20577"/>
        <pc:sldMkLst>
          <pc:docMk/>
          <pc:sldMk cId="3719003420" sldId="344"/>
        </pc:sldMkLst>
        <pc:spChg chg="mod">
          <ac:chgData name="David Bloomfield" userId="S::davidbloomfield@gateshead.gov.uk::f85d9f93-eee3-45fe-a5e5-e020bcb89123" providerId="AD" clId="Web-{90FE4178-3C65-6B09-5156-2E39BE5E70E2}" dt="2024-03-26T17:12:59.910" v="244" actId="20577"/>
          <ac:spMkLst>
            <pc:docMk/>
            <pc:sldMk cId="3719003420" sldId="344"/>
            <ac:spMk id="4" creationId="{3403B79A-C9F5-D0E1-6CD7-1F46301C7DEA}"/>
          </ac:spMkLst>
        </pc:spChg>
      </pc:sldChg>
      <pc:sldChg chg="addSp modSp">
        <pc:chgData name="David Bloomfield" userId="S::davidbloomfield@gateshead.gov.uk::f85d9f93-eee3-45fe-a5e5-e020bcb89123" providerId="AD" clId="Web-{90FE4178-3C65-6B09-5156-2E39BE5E70E2}" dt="2024-03-26T16:46:52.267" v="17" actId="20577"/>
        <pc:sldMkLst>
          <pc:docMk/>
          <pc:sldMk cId="1756896303" sldId="364"/>
        </pc:sldMkLst>
        <pc:spChg chg="add mod">
          <ac:chgData name="David Bloomfield" userId="S::davidbloomfield@gateshead.gov.uk::f85d9f93-eee3-45fe-a5e5-e020bcb89123" providerId="AD" clId="Web-{90FE4178-3C65-6B09-5156-2E39BE5E70E2}" dt="2024-03-26T16:46:52.267" v="17" actId="20577"/>
          <ac:spMkLst>
            <pc:docMk/>
            <pc:sldMk cId="1756896303" sldId="364"/>
            <ac:spMk id="2" creationId="{380FB093-191F-09DE-13AC-FEAFEE36BA68}"/>
          </ac:spMkLst>
        </pc:spChg>
      </pc:sldChg>
      <pc:sldChg chg="addSp delSp modSp add replId">
        <pc:chgData name="David Bloomfield" userId="S::davidbloomfield@gateshead.gov.uk::f85d9f93-eee3-45fe-a5e5-e020bcb89123" providerId="AD" clId="Web-{90FE4178-3C65-6B09-5156-2E39BE5E70E2}" dt="2024-03-26T17:12:38.378" v="200" actId="1076"/>
        <pc:sldMkLst>
          <pc:docMk/>
          <pc:sldMk cId="2987619574" sldId="367"/>
        </pc:sldMkLst>
        <pc:spChg chg="mod ord">
          <ac:chgData name="David Bloomfield" userId="S::davidbloomfield@gateshead.gov.uk::f85d9f93-eee3-45fe-a5e5-e020bcb89123" providerId="AD" clId="Web-{90FE4178-3C65-6B09-5156-2E39BE5E70E2}" dt="2024-03-26T17:12:38.378" v="194" actId="1076"/>
          <ac:spMkLst>
            <pc:docMk/>
            <pc:sldMk cId="2987619574" sldId="367"/>
            <ac:spMk id="2" creationId="{380FB093-191F-09DE-13AC-FEAFEE36BA68}"/>
          </ac:spMkLst>
        </pc:spChg>
        <pc:spChg chg="del">
          <ac:chgData name="David Bloomfield" userId="S::davidbloomfield@gateshead.gov.uk::f85d9f93-eee3-45fe-a5e5-e020bcb89123" providerId="AD" clId="Web-{90FE4178-3C65-6B09-5156-2E39BE5E70E2}" dt="2024-03-26T16:47:41.800" v="26"/>
          <ac:spMkLst>
            <pc:docMk/>
            <pc:sldMk cId="2987619574" sldId="367"/>
            <ac:spMk id="8" creationId="{66C61E19-6720-5B5B-873C-1A45E6B40A73}"/>
          </ac:spMkLst>
        </pc:spChg>
        <pc:spChg chg="add mod">
          <ac:chgData name="David Bloomfield" userId="S::davidbloomfield@gateshead.gov.uk::f85d9f93-eee3-45fe-a5e5-e020bcb89123" providerId="AD" clId="Web-{90FE4178-3C65-6B09-5156-2E39BE5E70E2}" dt="2024-03-26T17:12:38.378" v="199" actId="1076"/>
          <ac:spMkLst>
            <pc:docMk/>
            <pc:sldMk cId="2987619574" sldId="367"/>
            <ac:spMk id="9" creationId="{0CB393CD-234F-A50A-4CA1-04071EEB5DB9}"/>
          </ac:spMkLst>
        </pc:spChg>
        <pc:spChg chg="add mod">
          <ac:chgData name="David Bloomfield" userId="S::davidbloomfield@gateshead.gov.uk::f85d9f93-eee3-45fe-a5e5-e020bcb89123" providerId="AD" clId="Web-{90FE4178-3C65-6B09-5156-2E39BE5E70E2}" dt="2024-03-26T17:12:38.378" v="198" actId="1076"/>
          <ac:spMkLst>
            <pc:docMk/>
            <pc:sldMk cId="2987619574" sldId="367"/>
            <ac:spMk id="10" creationId="{B3FAEA0C-5F8A-8099-99E1-C69FA1354BC0}"/>
          </ac:spMkLst>
        </pc:spChg>
        <pc:spChg chg="add mod">
          <ac:chgData name="David Bloomfield" userId="S::davidbloomfield@gateshead.gov.uk::f85d9f93-eee3-45fe-a5e5-e020bcb89123" providerId="AD" clId="Web-{90FE4178-3C65-6B09-5156-2E39BE5E70E2}" dt="2024-03-26T17:12:38.378" v="197" actId="1076"/>
          <ac:spMkLst>
            <pc:docMk/>
            <pc:sldMk cId="2987619574" sldId="367"/>
            <ac:spMk id="11" creationId="{06FD7644-52CD-0C1F-9A36-4518D8E602B7}"/>
          </ac:spMkLst>
        </pc:spChg>
        <pc:spChg chg="mod">
          <ac:chgData name="David Bloomfield" userId="S::davidbloomfield@gateshead.gov.uk::f85d9f93-eee3-45fe-a5e5-e020bcb89123" providerId="AD" clId="Web-{90FE4178-3C65-6B09-5156-2E39BE5E70E2}" dt="2024-03-26T16:47:38.159" v="25" actId="20577"/>
          <ac:spMkLst>
            <pc:docMk/>
            <pc:sldMk cId="2987619574" sldId="367"/>
            <ac:spMk id="12" creationId="{AB4C08FD-D5F0-5EF5-91C4-1A6D7C18DAA1}"/>
          </ac:spMkLst>
        </pc:spChg>
        <pc:spChg chg="add mod">
          <ac:chgData name="David Bloomfield" userId="S::davidbloomfield@gateshead.gov.uk::f85d9f93-eee3-45fe-a5e5-e020bcb89123" providerId="AD" clId="Web-{90FE4178-3C65-6B09-5156-2E39BE5E70E2}" dt="2024-03-26T17:12:38.378" v="196" actId="1076"/>
          <ac:spMkLst>
            <pc:docMk/>
            <pc:sldMk cId="2987619574" sldId="367"/>
            <ac:spMk id="14" creationId="{0C4B1CA1-2C4A-A1A7-DD26-F20705392619}"/>
          </ac:spMkLst>
        </pc:spChg>
        <pc:spChg chg="add mod">
          <ac:chgData name="David Bloomfield" userId="S::davidbloomfield@gateshead.gov.uk::f85d9f93-eee3-45fe-a5e5-e020bcb89123" providerId="AD" clId="Web-{90FE4178-3C65-6B09-5156-2E39BE5E70E2}" dt="2024-03-26T17:12:38.378" v="195" actId="1076"/>
          <ac:spMkLst>
            <pc:docMk/>
            <pc:sldMk cId="2987619574" sldId="367"/>
            <ac:spMk id="15" creationId="{97CB6A47-6C11-1A23-8BAE-C0FCFDD8B933}"/>
          </ac:spMkLst>
        </pc:spChg>
        <pc:spChg chg="add del mod">
          <ac:chgData name="David Bloomfield" userId="S::davidbloomfield@gateshead.gov.uk::f85d9f93-eee3-45fe-a5e5-e020bcb89123" providerId="AD" clId="Web-{90FE4178-3C65-6B09-5156-2E39BE5E70E2}" dt="2024-03-26T17:12:36.800" v="193"/>
          <ac:spMkLst>
            <pc:docMk/>
            <pc:sldMk cId="2987619574" sldId="367"/>
            <ac:spMk id="16" creationId="{27F37FA1-2943-FE6E-B149-45CE7408331D}"/>
          </ac:spMkLst>
        </pc:spChg>
        <pc:picChg chg="add del mod">
          <ac:chgData name="David Bloomfield" userId="S::davidbloomfield@gateshead.gov.uk::f85d9f93-eee3-45fe-a5e5-e020bcb89123" providerId="AD" clId="Web-{90FE4178-3C65-6B09-5156-2E39BE5E70E2}" dt="2024-03-26T16:50:18.289" v="35"/>
          <ac:picMkLst>
            <pc:docMk/>
            <pc:sldMk cId="2987619574" sldId="367"/>
            <ac:picMk id="3" creationId="{03629B60-5EF0-820D-6AD3-0CC394A99948}"/>
          </ac:picMkLst>
        </pc:picChg>
        <pc:picChg chg="add del mod">
          <ac:chgData name="David Bloomfield" userId="S::davidbloomfield@gateshead.gov.uk::f85d9f93-eee3-45fe-a5e5-e020bcb89123" providerId="AD" clId="Web-{90FE4178-3C65-6B09-5156-2E39BE5E70E2}" dt="2024-03-26T16:50:53.947" v="38"/>
          <ac:picMkLst>
            <pc:docMk/>
            <pc:sldMk cId="2987619574" sldId="367"/>
            <ac:picMk id="4" creationId="{1A76433A-2CDA-7DCA-DAC8-E6B15C42E943}"/>
          </ac:picMkLst>
        </pc:picChg>
        <pc:picChg chg="add del mod">
          <ac:chgData name="David Bloomfield" userId="S::davidbloomfield@gateshead.gov.uk::f85d9f93-eee3-45fe-a5e5-e020bcb89123" providerId="AD" clId="Web-{90FE4178-3C65-6B09-5156-2E39BE5E70E2}" dt="2024-03-26T16:52:12.309" v="45"/>
          <ac:picMkLst>
            <pc:docMk/>
            <pc:sldMk cId="2987619574" sldId="367"/>
            <ac:picMk id="5" creationId="{A176F4E7-1603-21CC-693A-9DE82BF1C24D}"/>
          </ac:picMkLst>
        </pc:picChg>
        <pc:picChg chg="add mod">
          <ac:chgData name="David Bloomfield" userId="S::davidbloomfield@gateshead.gov.uk::f85d9f93-eee3-45fe-a5e5-e020bcb89123" providerId="AD" clId="Web-{90FE4178-3C65-6B09-5156-2E39BE5E70E2}" dt="2024-03-26T17:12:38.378" v="200" actId="1076"/>
          <ac:picMkLst>
            <pc:docMk/>
            <pc:sldMk cId="2987619574" sldId="367"/>
            <ac:picMk id="6" creationId="{648DD75D-13F1-526F-B13E-BD1E33DE48E5}"/>
          </ac:picMkLst>
        </pc:picChg>
      </pc:sldChg>
      <pc:sldChg chg="addSp delSp modSp add replId">
        <pc:chgData name="David Bloomfield" userId="S::davidbloomfield@gateshead.gov.uk::f85d9f93-eee3-45fe-a5e5-e020bcb89123" providerId="AD" clId="Web-{90FE4178-3C65-6B09-5156-2E39BE5E70E2}" dt="2024-03-26T17:06:55.102" v="150" actId="20577"/>
        <pc:sldMkLst>
          <pc:docMk/>
          <pc:sldMk cId="878909615" sldId="368"/>
        </pc:sldMkLst>
        <pc:spChg chg="del mod">
          <ac:chgData name="David Bloomfield" userId="S::davidbloomfield@gateshead.gov.uk::f85d9f93-eee3-45fe-a5e5-e020bcb89123" providerId="AD" clId="Web-{90FE4178-3C65-6B09-5156-2E39BE5E70E2}" dt="2024-03-26T17:01:35.576" v="113"/>
          <ac:spMkLst>
            <pc:docMk/>
            <pc:sldMk cId="878909615" sldId="368"/>
            <ac:spMk id="2" creationId="{380FB093-191F-09DE-13AC-FEAFEE36BA68}"/>
          </ac:spMkLst>
        </pc:spChg>
        <pc:spChg chg="del mod">
          <ac:chgData name="David Bloomfield" userId="S::davidbloomfield@gateshead.gov.uk::f85d9f93-eee3-45fe-a5e5-e020bcb89123" providerId="AD" clId="Web-{90FE4178-3C65-6B09-5156-2E39BE5E70E2}" dt="2024-03-26T17:01:35.576" v="118"/>
          <ac:spMkLst>
            <pc:docMk/>
            <pc:sldMk cId="878909615" sldId="368"/>
            <ac:spMk id="9" creationId="{0CB393CD-234F-A50A-4CA1-04071EEB5DB9}"/>
          </ac:spMkLst>
        </pc:spChg>
        <pc:spChg chg="del mod">
          <ac:chgData name="David Bloomfield" userId="S::davidbloomfield@gateshead.gov.uk::f85d9f93-eee3-45fe-a5e5-e020bcb89123" providerId="AD" clId="Web-{90FE4178-3C65-6B09-5156-2E39BE5E70E2}" dt="2024-03-26T17:01:35.576" v="117"/>
          <ac:spMkLst>
            <pc:docMk/>
            <pc:sldMk cId="878909615" sldId="368"/>
            <ac:spMk id="10" creationId="{B3FAEA0C-5F8A-8099-99E1-C69FA1354BC0}"/>
          </ac:spMkLst>
        </pc:spChg>
        <pc:spChg chg="del mod">
          <ac:chgData name="David Bloomfield" userId="S::davidbloomfield@gateshead.gov.uk::f85d9f93-eee3-45fe-a5e5-e020bcb89123" providerId="AD" clId="Web-{90FE4178-3C65-6B09-5156-2E39BE5E70E2}" dt="2024-03-26T17:01:35.576" v="116"/>
          <ac:spMkLst>
            <pc:docMk/>
            <pc:sldMk cId="878909615" sldId="368"/>
            <ac:spMk id="11" creationId="{06FD7644-52CD-0C1F-9A36-4518D8E602B7}"/>
          </ac:spMkLst>
        </pc:spChg>
        <pc:spChg chg="mod">
          <ac:chgData name="David Bloomfield" userId="S::davidbloomfield@gateshead.gov.uk::f85d9f93-eee3-45fe-a5e5-e020bcb89123" providerId="AD" clId="Web-{90FE4178-3C65-6B09-5156-2E39BE5E70E2}" dt="2024-03-26T17:01:47.733" v="120" actId="20577"/>
          <ac:spMkLst>
            <pc:docMk/>
            <pc:sldMk cId="878909615" sldId="368"/>
            <ac:spMk id="12" creationId="{AB4C08FD-D5F0-5EF5-91C4-1A6D7C18DAA1}"/>
          </ac:spMkLst>
        </pc:spChg>
        <pc:spChg chg="del mod">
          <ac:chgData name="David Bloomfield" userId="S::davidbloomfield@gateshead.gov.uk::f85d9f93-eee3-45fe-a5e5-e020bcb89123" providerId="AD" clId="Web-{90FE4178-3C65-6B09-5156-2E39BE5E70E2}" dt="2024-03-26T17:01:35.576" v="115"/>
          <ac:spMkLst>
            <pc:docMk/>
            <pc:sldMk cId="878909615" sldId="368"/>
            <ac:spMk id="14" creationId="{0C4B1CA1-2C4A-A1A7-DD26-F20705392619}"/>
          </ac:spMkLst>
        </pc:spChg>
        <pc:spChg chg="del mod">
          <ac:chgData name="David Bloomfield" userId="S::davidbloomfield@gateshead.gov.uk::f85d9f93-eee3-45fe-a5e5-e020bcb89123" providerId="AD" clId="Web-{90FE4178-3C65-6B09-5156-2E39BE5E70E2}" dt="2024-03-26T17:01:35.576" v="114"/>
          <ac:spMkLst>
            <pc:docMk/>
            <pc:sldMk cId="878909615" sldId="368"/>
            <ac:spMk id="15" creationId="{97CB6A47-6C11-1A23-8BAE-C0FCFDD8B933}"/>
          </ac:spMkLst>
        </pc:spChg>
        <pc:spChg chg="add del">
          <ac:chgData name="David Bloomfield" userId="S::davidbloomfield@gateshead.gov.uk::f85d9f93-eee3-45fe-a5e5-e020bcb89123" providerId="AD" clId="Web-{90FE4178-3C65-6B09-5156-2E39BE5E70E2}" dt="2024-03-26T17:03:27.642" v="129"/>
          <ac:spMkLst>
            <pc:docMk/>
            <pc:sldMk cId="878909615" sldId="368"/>
            <ac:spMk id="16" creationId="{2C761131-F583-A727-551F-9E0136D3E070}"/>
          </ac:spMkLst>
        </pc:spChg>
        <pc:spChg chg="add mod">
          <ac:chgData name="David Bloomfield" userId="S::davidbloomfield@gateshead.gov.uk::f85d9f93-eee3-45fe-a5e5-e020bcb89123" providerId="AD" clId="Web-{90FE4178-3C65-6B09-5156-2E39BE5E70E2}" dt="2024-03-26T17:05:42.099" v="145" actId="20577"/>
          <ac:spMkLst>
            <pc:docMk/>
            <pc:sldMk cId="878909615" sldId="368"/>
            <ac:spMk id="18" creationId="{5E54FF12-EB15-4F8D-FFCC-0ED2B6C7816F}"/>
          </ac:spMkLst>
        </pc:spChg>
        <pc:spChg chg="add mod">
          <ac:chgData name="David Bloomfield" userId="S::davidbloomfield@gateshead.gov.uk::f85d9f93-eee3-45fe-a5e5-e020bcb89123" providerId="AD" clId="Web-{90FE4178-3C65-6B09-5156-2E39BE5E70E2}" dt="2024-03-26T17:06:10.975" v="147" actId="20577"/>
          <ac:spMkLst>
            <pc:docMk/>
            <pc:sldMk cId="878909615" sldId="368"/>
            <ac:spMk id="19" creationId="{9527B994-1A61-7338-EB56-0916CE39AC7C}"/>
          </ac:spMkLst>
        </pc:spChg>
        <pc:spChg chg="add mod">
          <ac:chgData name="David Bloomfield" userId="S::davidbloomfield@gateshead.gov.uk::f85d9f93-eee3-45fe-a5e5-e020bcb89123" providerId="AD" clId="Web-{90FE4178-3C65-6B09-5156-2E39BE5E70E2}" dt="2024-03-26T17:06:55.102" v="150" actId="20577"/>
          <ac:spMkLst>
            <pc:docMk/>
            <pc:sldMk cId="878909615" sldId="368"/>
            <ac:spMk id="20" creationId="{4F564C4C-FD20-9561-D0AB-966E7BE31893}"/>
          </ac:spMkLst>
        </pc:spChg>
        <pc:picChg chg="add mod">
          <ac:chgData name="David Bloomfield" userId="S::davidbloomfield@gateshead.gov.uk::f85d9f93-eee3-45fe-a5e5-e020bcb89123" providerId="AD" clId="Web-{90FE4178-3C65-6B09-5156-2E39BE5E70E2}" dt="2024-03-26T17:02:42.687" v="127"/>
          <ac:picMkLst>
            <pc:docMk/>
            <pc:sldMk cId="878909615" sldId="368"/>
            <ac:picMk id="3" creationId="{85D7B238-7EFD-9341-6CC5-18A66B5AAABF}"/>
          </ac:picMkLst>
        </pc:picChg>
        <pc:picChg chg="add mod">
          <ac:chgData name="David Bloomfield" userId="S::davidbloomfield@gateshead.gov.uk::f85d9f93-eee3-45fe-a5e5-e020bcb89123" providerId="AD" clId="Web-{90FE4178-3C65-6B09-5156-2E39BE5E70E2}" dt="2024-03-26T17:02:42.562" v="125"/>
          <ac:picMkLst>
            <pc:docMk/>
            <pc:sldMk cId="878909615" sldId="368"/>
            <ac:picMk id="4" creationId="{E8E9FC1B-50B6-DA20-6044-86E47BCF01BA}"/>
          </ac:picMkLst>
        </pc:picChg>
        <pc:picChg chg="add mod">
          <ac:chgData name="David Bloomfield" userId="S::davidbloomfield@gateshead.gov.uk::f85d9f93-eee3-45fe-a5e5-e020bcb89123" providerId="AD" clId="Web-{90FE4178-3C65-6B09-5156-2E39BE5E70E2}" dt="2024-03-26T17:02:42.562" v="126"/>
          <ac:picMkLst>
            <pc:docMk/>
            <pc:sldMk cId="878909615" sldId="368"/>
            <ac:picMk id="5" creationId="{BF9B77E2-F5F7-2810-C4C5-1A0AEE71CAB2}"/>
          </ac:picMkLst>
        </pc:picChg>
        <pc:picChg chg="del mod">
          <ac:chgData name="David Bloomfield" userId="S::davidbloomfield@gateshead.gov.uk::f85d9f93-eee3-45fe-a5e5-e020bcb89123" providerId="AD" clId="Web-{90FE4178-3C65-6B09-5156-2E39BE5E70E2}" dt="2024-03-26T17:01:32.092" v="112"/>
          <ac:picMkLst>
            <pc:docMk/>
            <pc:sldMk cId="878909615" sldId="368"/>
            <ac:picMk id="6" creationId="{648DD75D-13F1-526F-B13E-BD1E33DE48E5}"/>
          </ac:picMkLst>
        </pc:picChg>
      </pc:sldChg>
    </pc:docChg>
  </pc:docChgLst>
  <pc:docChgLst>
    <pc:chgData name="Saidat Alli" userId="S::saidatalli@gateshead.gov.uk::830a1cd3-29b1-4d85-a501-7ca185ba6121" providerId="AD" clId="Web-{EFD561C3-E3FD-56FE-365A-A98392B46C3B}"/>
    <pc:docChg chg="addSld delSld modSld sldOrd">
      <pc:chgData name="Saidat Alli" userId="S::saidatalli@gateshead.gov.uk::830a1cd3-29b1-4d85-a501-7ca185ba6121" providerId="AD" clId="Web-{EFD561C3-E3FD-56FE-365A-A98392B46C3B}" dt="2024-03-27T09:44:23.573" v="457" actId="20577"/>
      <pc:docMkLst>
        <pc:docMk/>
      </pc:docMkLst>
      <pc:sldChg chg="delSp">
        <pc:chgData name="Saidat Alli" userId="S::saidatalli@gateshead.gov.uk::830a1cd3-29b1-4d85-a501-7ca185ba6121" providerId="AD" clId="Web-{EFD561C3-E3FD-56FE-365A-A98392B46C3B}" dt="2024-03-27T09:36:24.684" v="365"/>
        <pc:sldMkLst>
          <pc:docMk/>
          <pc:sldMk cId="2823120958" sldId="330"/>
        </pc:sldMkLst>
        <pc:spChg chg="del">
          <ac:chgData name="Saidat Alli" userId="S::saidatalli@gateshead.gov.uk::830a1cd3-29b1-4d85-a501-7ca185ba6121" providerId="AD" clId="Web-{EFD561C3-E3FD-56FE-365A-A98392B46C3B}" dt="2024-03-27T09:36:24.684" v="365"/>
          <ac:spMkLst>
            <pc:docMk/>
            <pc:sldMk cId="2823120958" sldId="330"/>
            <ac:spMk id="14" creationId="{D5AA4E39-3E88-07A4-1E1D-27A9C82416BD}"/>
          </ac:spMkLst>
        </pc:spChg>
      </pc:sldChg>
      <pc:sldChg chg="modSp">
        <pc:chgData name="Saidat Alli" userId="S::saidatalli@gateshead.gov.uk::830a1cd3-29b1-4d85-a501-7ca185ba6121" providerId="AD" clId="Web-{EFD561C3-E3FD-56FE-365A-A98392B46C3B}" dt="2024-03-27T09:44:23.573" v="457" actId="20577"/>
        <pc:sldMkLst>
          <pc:docMk/>
          <pc:sldMk cId="3719003420" sldId="344"/>
        </pc:sldMkLst>
        <pc:spChg chg="mod">
          <ac:chgData name="Saidat Alli" userId="S::saidatalli@gateshead.gov.uk::830a1cd3-29b1-4d85-a501-7ca185ba6121" providerId="AD" clId="Web-{EFD561C3-E3FD-56FE-365A-A98392B46C3B}" dt="2024-03-27T09:44:23.573" v="457" actId="20577"/>
          <ac:spMkLst>
            <pc:docMk/>
            <pc:sldMk cId="3719003420" sldId="344"/>
            <ac:spMk id="4" creationId="{3403B79A-C9F5-D0E1-6CD7-1F46301C7DEA}"/>
          </ac:spMkLst>
        </pc:spChg>
      </pc:sldChg>
      <pc:sldChg chg="addSp delSp modSp">
        <pc:chgData name="Saidat Alli" userId="S::saidatalli@gateshead.gov.uk::830a1cd3-29b1-4d85-a501-7ca185ba6121" providerId="AD" clId="Web-{EFD561C3-E3FD-56FE-365A-A98392B46C3B}" dt="2024-03-27T08:22:11.180" v="153" actId="1076"/>
        <pc:sldMkLst>
          <pc:docMk/>
          <pc:sldMk cId="397875943" sldId="365"/>
        </pc:sldMkLst>
        <pc:spChg chg="mod">
          <ac:chgData name="Saidat Alli" userId="S::saidatalli@gateshead.gov.uk::830a1cd3-29b1-4d85-a501-7ca185ba6121" providerId="AD" clId="Web-{EFD561C3-E3FD-56FE-365A-A98392B46C3B}" dt="2024-03-27T08:22:11.180" v="153" actId="1076"/>
          <ac:spMkLst>
            <pc:docMk/>
            <pc:sldMk cId="397875943" sldId="365"/>
            <ac:spMk id="3" creationId="{D7810CC8-1244-FBE5-73EF-6F19F90A5CF0}"/>
          </ac:spMkLst>
        </pc:spChg>
        <pc:spChg chg="del mod">
          <ac:chgData name="Saidat Alli" userId="S::saidatalli@gateshead.gov.uk::830a1cd3-29b1-4d85-a501-7ca185ba6121" providerId="AD" clId="Web-{EFD561C3-E3FD-56FE-365A-A98392B46C3B}" dt="2024-03-27T08:09:50.362" v="72"/>
          <ac:spMkLst>
            <pc:docMk/>
            <pc:sldMk cId="397875943" sldId="365"/>
            <ac:spMk id="6" creationId="{466DF149-9B87-86BC-F828-B0E9EF52CCB1}"/>
          </ac:spMkLst>
        </pc:spChg>
        <pc:spChg chg="mod">
          <ac:chgData name="Saidat Alli" userId="S::saidatalli@gateshead.gov.uk::830a1cd3-29b1-4d85-a501-7ca185ba6121" providerId="AD" clId="Web-{EFD561C3-E3FD-56FE-365A-A98392B46C3B}" dt="2024-03-27T08:17:13.359" v="100" actId="1076"/>
          <ac:spMkLst>
            <pc:docMk/>
            <pc:sldMk cId="397875943" sldId="365"/>
            <ac:spMk id="14" creationId="{D5AA4E39-3E88-07A4-1E1D-27A9C82416BD}"/>
          </ac:spMkLst>
        </pc:spChg>
        <pc:picChg chg="add del mod">
          <ac:chgData name="Saidat Alli" userId="S::saidatalli@gateshead.gov.uk::830a1cd3-29b1-4d85-a501-7ca185ba6121" providerId="AD" clId="Web-{EFD561C3-E3FD-56FE-365A-A98392B46C3B}" dt="2024-03-27T08:16:20.905" v="91"/>
          <ac:picMkLst>
            <pc:docMk/>
            <pc:sldMk cId="397875943" sldId="365"/>
            <ac:picMk id="2" creationId="{E1E725D3-9892-82FB-CD3C-55970D0545D7}"/>
          </ac:picMkLst>
        </pc:picChg>
        <pc:picChg chg="add del mod">
          <ac:chgData name="Saidat Alli" userId="S::saidatalli@gateshead.gov.uk::830a1cd3-29b1-4d85-a501-7ca185ba6121" providerId="AD" clId="Web-{EFD561C3-E3FD-56FE-365A-A98392B46C3B}" dt="2024-03-27T08:18:00.611" v="103"/>
          <ac:picMkLst>
            <pc:docMk/>
            <pc:sldMk cId="397875943" sldId="365"/>
            <ac:picMk id="5" creationId="{6BBA607B-CD28-FE7C-7D67-35A5836345FF}"/>
          </ac:picMkLst>
        </pc:picChg>
      </pc:sldChg>
      <pc:sldChg chg="addSp delSp modSp add replId">
        <pc:chgData name="Saidat Alli" userId="S::saidatalli@gateshead.gov.uk::830a1cd3-29b1-4d85-a501-7ca185ba6121" providerId="AD" clId="Web-{EFD561C3-E3FD-56FE-365A-A98392B46C3B}" dt="2024-03-27T08:30:25.601" v="192" actId="20577"/>
        <pc:sldMkLst>
          <pc:docMk/>
          <pc:sldMk cId="876194492" sldId="373"/>
        </pc:sldMkLst>
        <pc:spChg chg="mod">
          <ac:chgData name="Saidat Alli" userId="S::saidatalli@gateshead.gov.uk::830a1cd3-29b1-4d85-a501-7ca185ba6121" providerId="AD" clId="Web-{EFD561C3-E3FD-56FE-365A-A98392B46C3B}" dt="2024-03-27T08:30:25.601" v="192" actId="20577"/>
          <ac:spMkLst>
            <pc:docMk/>
            <pc:sldMk cId="876194492" sldId="373"/>
            <ac:spMk id="3" creationId="{D7810CC8-1244-FBE5-73EF-6F19F90A5CF0}"/>
          </ac:spMkLst>
        </pc:spChg>
        <pc:spChg chg="del">
          <ac:chgData name="Saidat Alli" userId="S::saidatalli@gateshead.gov.uk::830a1cd3-29b1-4d85-a501-7ca185ba6121" providerId="AD" clId="Web-{EFD561C3-E3FD-56FE-365A-A98392B46C3B}" dt="2024-03-27T08:12:57.930" v="75"/>
          <ac:spMkLst>
            <pc:docMk/>
            <pc:sldMk cId="876194492" sldId="373"/>
            <ac:spMk id="4" creationId="{9CEBC2A7-3EBB-4DAE-982F-51757A50CB72}"/>
          </ac:spMkLst>
        </pc:spChg>
        <pc:spChg chg="add del mod">
          <ac:chgData name="Saidat Alli" userId="S::saidatalli@gateshead.gov.uk::830a1cd3-29b1-4d85-a501-7ca185ba6121" providerId="AD" clId="Web-{EFD561C3-E3FD-56FE-365A-A98392B46C3B}" dt="2024-03-27T08:13:03.821" v="77"/>
          <ac:spMkLst>
            <pc:docMk/>
            <pc:sldMk cId="876194492" sldId="373"/>
            <ac:spMk id="5" creationId="{B3DC201D-911D-789E-D088-D8D961F976DD}"/>
          </ac:spMkLst>
        </pc:spChg>
        <pc:spChg chg="del mod">
          <ac:chgData name="Saidat Alli" userId="S::saidatalli@gateshead.gov.uk::830a1cd3-29b1-4d85-a501-7ca185ba6121" providerId="AD" clId="Web-{EFD561C3-E3FD-56FE-365A-A98392B46C3B}" dt="2024-03-27T08:24:00.418" v="174"/>
          <ac:spMkLst>
            <pc:docMk/>
            <pc:sldMk cId="876194492" sldId="373"/>
            <ac:spMk id="14" creationId="{D5AA4E39-3E88-07A4-1E1D-27A9C82416BD}"/>
          </ac:spMkLst>
        </pc:spChg>
        <pc:picChg chg="add mod">
          <ac:chgData name="Saidat Alli" userId="S::saidatalli@gateshead.gov.uk::830a1cd3-29b1-4d85-a501-7ca185ba6121" providerId="AD" clId="Web-{EFD561C3-E3FD-56FE-365A-A98392B46C3B}" dt="2024-03-27T08:24:10.074" v="176" actId="1076"/>
          <ac:picMkLst>
            <pc:docMk/>
            <pc:sldMk cId="876194492" sldId="373"/>
            <ac:picMk id="6" creationId="{B7BB50A9-A410-19AF-5E96-CB4F6DC0B47F}"/>
          </ac:picMkLst>
        </pc:picChg>
        <pc:cxnChg chg="del">
          <ac:chgData name="Saidat Alli" userId="S::saidatalli@gateshead.gov.uk::830a1cd3-29b1-4d85-a501-7ca185ba6121" providerId="AD" clId="Web-{EFD561C3-E3FD-56FE-365A-A98392B46C3B}" dt="2024-03-27T08:13:01.805" v="76"/>
          <ac:cxnSpMkLst>
            <pc:docMk/>
            <pc:sldMk cId="876194492" sldId="373"/>
            <ac:cxnSpMk id="9" creationId="{D45DBAA1-EC91-488A-9011-FC0739990F64}"/>
          </ac:cxnSpMkLst>
        </pc:cxnChg>
      </pc:sldChg>
      <pc:sldChg chg="addSp delSp modSp add ord replId">
        <pc:chgData name="Saidat Alli" userId="S::saidatalli@gateshead.gov.uk::830a1cd3-29b1-4d85-a501-7ca185ba6121" providerId="AD" clId="Web-{EFD561C3-E3FD-56FE-365A-A98392B46C3B}" dt="2024-03-27T09:30:47.783" v="283"/>
        <pc:sldMkLst>
          <pc:docMk/>
          <pc:sldMk cId="1243650937" sldId="374"/>
        </pc:sldMkLst>
        <pc:spChg chg="del mod">
          <ac:chgData name="Saidat Alli" userId="S::saidatalli@gateshead.gov.uk::830a1cd3-29b1-4d85-a501-7ca185ba6121" providerId="AD" clId="Web-{EFD561C3-E3FD-56FE-365A-A98392B46C3B}" dt="2024-03-27T08:23:27.292" v="170"/>
          <ac:spMkLst>
            <pc:docMk/>
            <pc:sldMk cId="1243650937" sldId="374"/>
            <ac:spMk id="3" creationId="{D7810CC8-1244-FBE5-73EF-6F19F90A5CF0}"/>
          </ac:spMkLst>
        </pc:spChg>
        <pc:spChg chg="add del mod">
          <ac:chgData name="Saidat Alli" userId="S::saidatalli@gateshead.gov.uk::830a1cd3-29b1-4d85-a501-7ca185ba6121" providerId="AD" clId="Web-{EFD561C3-E3FD-56FE-365A-A98392B46C3B}" dt="2024-03-27T08:23:43.152" v="172"/>
          <ac:spMkLst>
            <pc:docMk/>
            <pc:sldMk cId="1243650937" sldId="374"/>
            <ac:spMk id="5" creationId="{5A2640B2-35E8-F01A-258F-192DEE58DF2C}"/>
          </ac:spMkLst>
        </pc:spChg>
        <pc:spChg chg="del mod">
          <ac:chgData name="Saidat Alli" userId="S::saidatalli@gateshead.gov.uk::830a1cd3-29b1-4d85-a501-7ca185ba6121" providerId="AD" clId="Web-{EFD561C3-E3FD-56FE-365A-A98392B46C3B}" dt="2024-03-27T08:24:16.403" v="178"/>
          <ac:spMkLst>
            <pc:docMk/>
            <pc:sldMk cId="1243650937" sldId="374"/>
            <ac:spMk id="14" creationId="{D5AA4E39-3E88-07A4-1E1D-27A9C82416BD}"/>
          </ac:spMkLst>
        </pc:spChg>
        <pc:picChg chg="add mod">
          <ac:chgData name="Saidat Alli" userId="S::saidatalli@gateshead.gov.uk::830a1cd3-29b1-4d85-a501-7ca185ba6121" providerId="AD" clId="Web-{EFD561C3-E3FD-56FE-365A-A98392B46C3B}" dt="2024-03-27T08:24:21.168" v="179" actId="14100"/>
          <ac:picMkLst>
            <pc:docMk/>
            <pc:sldMk cId="1243650937" sldId="374"/>
            <ac:picMk id="2" creationId="{48757413-9D80-F2C7-C82C-60B38EE94DCD}"/>
          </ac:picMkLst>
        </pc:picChg>
      </pc:sldChg>
      <pc:sldChg chg="addSp delSp modSp add replId">
        <pc:chgData name="Saidat Alli" userId="S::saidatalli@gateshead.gov.uk::830a1cd3-29b1-4d85-a501-7ca185ba6121" providerId="AD" clId="Web-{EFD561C3-E3FD-56FE-365A-A98392B46C3B}" dt="2024-03-27T08:30:23.382" v="191" actId="20577"/>
        <pc:sldMkLst>
          <pc:docMk/>
          <pc:sldMk cId="4061136300" sldId="375"/>
        </pc:sldMkLst>
        <pc:spChg chg="mod">
          <ac:chgData name="Saidat Alli" userId="S::saidatalli@gateshead.gov.uk::830a1cd3-29b1-4d85-a501-7ca185ba6121" providerId="AD" clId="Web-{EFD561C3-E3FD-56FE-365A-A98392B46C3B}" dt="2024-03-27T08:30:23.382" v="191" actId="20577"/>
          <ac:spMkLst>
            <pc:docMk/>
            <pc:sldMk cId="4061136300" sldId="375"/>
            <ac:spMk id="3" creationId="{D7810CC8-1244-FBE5-73EF-6F19F90A5CF0}"/>
          </ac:spMkLst>
        </pc:spChg>
        <pc:picChg chg="add mod">
          <ac:chgData name="Saidat Alli" userId="S::saidatalli@gateshead.gov.uk::830a1cd3-29b1-4d85-a501-7ca185ba6121" providerId="AD" clId="Web-{EFD561C3-E3FD-56FE-365A-A98392B46C3B}" dt="2024-03-27T08:29:58.709" v="189" actId="1076"/>
          <ac:picMkLst>
            <pc:docMk/>
            <pc:sldMk cId="4061136300" sldId="375"/>
            <ac:picMk id="2" creationId="{66876C07-526B-4C9C-4525-55F25FD9DE26}"/>
          </ac:picMkLst>
        </pc:picChg>
        <pc:picChg chg="del">
          <ac:chgData name="Saidat Alli" userId="S::saidatalli@gateshead.gov.uk::830a1cd3-29b1-4d85-a501-7ca185ba6121" providerId="AD" clId="Web-{EFD561C3-E3FD-56FE-365A-A98392B46C3B}" dt="2024-03-27T08:29:49.287" v="186"/>
          <ac:picMkLst>
            <pc:docMk/>
            <pc:sldMk cId="4061136300" sldId="375"/>
            <ac:picMk id="6" creationId="{B7BB50A9-A410-19AF-5E96-CB4F6DC0B47F}"/>
          </ac:picMkLst>
        </pc:picChg>
      </pc:sldChg>
      <pc:sldChg chg="addSp delSp modSp add replId">
        <pc:chgData name="Saidat Alli" userId="S::saidatalli@gateshead.gov.uk::830a1cd3-29b1-4d85-a501-7ca185ba6121" providerId="AD" clId="Web-{EFD561C3-E3FD-56FE-365A-A98392B46C3B}" dt="2024-03-27T09:41:21.271" v="430" actId="20577"/>
        <pc:sldMkLst>
          <pc:docMk/>
          <pc:sldMk cId="3708059579" sldId="376"/>
        </pc:sldMkLst>
        <pc:spChg chg="mod">
          <ac:chgData name="Saidat Alli" userId="S::saidatalli@gateshead.gov.uk::830a1cd3-29b1-4d85-a501-7ca185ba6121" providerId="AD" clId="Web-{EFD561C3-E3FD-56FE-365A-A98392B46C3B}" dt="2024-03-27T09:41:21.271" v="430" actId="20577"/>
          <ac:spMkLst>
            <pc:docMk/>
            <pc:sldMk cId="3708059579" sldId="376"/>
            <ac:spMk id="3" creationId="{D7810CC8-1244-FBE5-73EF-6F19F90A5CF0}"/>
          </ac:spMkLst>
        </pc:spChg>
        <pc:picChg chg="del">
          <ac:chgData name="Saidat Alli" userId="S::saidatalli@gateshead.gov.uk::830a1cd3-29b1-4d85-a501-7ca185ba6121" providerId="AD" clId="Web-{EFD561C3-E3FD-56FE-365A-A98392B46C3B}" dt="2024-03-27T09:11:51.577" v="232"/>
          <ac:picMkLst>
            <pc:docMk/>
            <pc:sldMk cId="3708059579" sldId="376"/>
            <ac:picMk id="2" creationId="{66876C07-526B-4C9C-4525-55F25FD9DE26}"/>
          </ac:picMkLst>
        </pc:picChg>
        <pc:picChg chg="add mod modCrop">
          <ac:chgData name="Saidat Alli" userId="S::saidatalli@gateshead.gov.uk::830a1cd3-29b1-4d85-a501-7ca185ba6121" providerId="AD" clId="Web-{EFD561C3-E3FD-56FE-365A-A98392B46C3B}" dt="2024-03-27T09:35:00.478" v="357" actId="1076"/>
          <ac:picMkLst>
            <pc:docMk/>
            <pc:sldMk cId="3708059579" sldId="376"/>
            <ac:picMk id="4" creationId="{E71260FF-21DA-BC2C-2538-10B5DDDB5BA4}"/>
          </ac:picMkLst>
        </pc:picChg>
      </pc:sldChg>
      <pc:sldChg chg="delSp modSp add del replId">
        <pc:chgData name="Saidat Alli" userId="S::saidatalli@gateshead.gov.uk::830a1cd3-29b1-4d85-a501-7ca185ba6121" providerId="AD" clId="Web-{EFD561C3-E3FD-56FE-365A-A98392B46C3B}" dt="2024-03-27T09:35:31.885" v="364"/>
        <pc:sldMkLst>
          <pc:docMk/>
          <pc:sldMk cId="873403079" sldId="377"/>
        </pc:sldMkLst>
        <pc:spChg chg="mod">
          <ac:chgData name="Saidat Alli" userId="S::saidatalli@gateshead.gov.uk::830a1cd3-29b1-4d85-a501-7ca185ba6121" providerId="AD" clId="Web-{EFD561C3-E3FD-56FE-365A-A98392B46C3B}" dt="2024-03-27T09:34:36.446" v="350" actId="20577"/>
          <ac:spMkLst>
            <pc:docMk/>
            <pc:sldMk cId="873403079" sldId="377"/>
            <ac:spMk id="3" creationId="{D7810CC8-1244-FBE5-73EF-6F19F90A5CF0}"/>
          </ac:spMkLst>
        </pc:spChg>
        <pc:picChg chg="del">
          <ac:chgData name="Saidat Alli" userId="S::saidatalli@gateshead.gov.uk::830a1cd3-29b1-4d85-a501-7ca185ba6121" providerId="AD" clId="Web-{EFD561C3-E3FD-56FE-365A-A98392B46C3B}" dt="2024-03-27T09:30:58.768" v="285"/>
          <ac:picMkLst>
            <pc:docMk/>
            <pc:sldMk cId="873403079" sldId="377"/>
            <ac:picMk id="4" creationId="{E71260FF-21DA-BC2C-2538-10B5DDDB5BA4}"/>
          </ac:picMkLst>
        </pc:picChg>
      </pc:sldChg>
    </pc:docChg>
  </pc:docChgLst>
  <pc:docChgLst>
    <pc:chgData name="Emma Richardson" userId="S::emmarichardson@gateshead.gov.uk::40b5a1ab-a070-41b0-ab95-d1c011941413" providerId="AD" clId="Web-{9C30351F-60D9-4EF6-AA44-A9D224D78D1B}"/>
    <pc:docChg chg="sldOrd">
      <pc:chgData name="Emma Richardson" userId="S::emmarichardson@gateshead.gov.uk::40b5a1ab-a070-41b0-ab95-d1c011941413" providerId="AD" clId="Web-{9C30351F-60D9-4EF6-AA44-A9D224D78D1B}" dt="2024-03-27T10:49:08.708" v="0"/>
      <pc:docMkLst>
        <pc:docMk/>
      </pc:docMkLst>
      <pc:sldChg chg="ord">
        <pc:chgData name="Emma Richardson" userId="S::emmarichardson@gateshead.gov.uk::40b5a1ab-a070-41b0-ab95-d1c011941413" providerId="AD" clId="Web-{9C30351F-60D9-4EF6-AA44-A9D224D78D1B}" dt="2024-03-27T10:49:08.708" v="0"/>
        <pc:sldMkLst>
          <pc:docMk/>
          <pc:sldMk cId="3723961623" sldId="369"/>
        </pc:sldMkLst>
      </pc:sldChg>
    </pc:docChg>
  </pc:docChgLst>
  <pc:docChgLst>
    <pc:chgData name="Helen Sutton" userId="S::helensutton@gateshead.gov.uk::24de8aa8-fc17-4d67-9a86-ccdac84cbda3" providerId="AD" clId="Web-{99E7DBDD-D743-1DCC-A220-C6491B34B60B}"/>
    <pc:docChg chg="modSld">
      <pc:chgData name="Helen Sutton" userId="S::helensutton@gateshead.gov.uk::24de8aa8-fc17-4d67-9a86-ccdac84cbda3" providerId="AD" clId="Web-{99E7DBDD-D743-1DCC-A220-C6491B34B60B}" dt="2024-03-27T09:14:02.214" v="124" actId="20577"/>
      <pc:docMkLst>
        <pc:docMk/>
      </pc:docMkLst>
      <pc:sldChg chg="addSp delSp modSp">
        <pc:chgData name="Helen Sutton" userId="S::helensutton@gateshead.gov.uk::24de8aa8-fc17-4d67-9a86-ccdac84cbda3" providerId="AD" clId="Web-{99E7DBDD-D743-1DCC-A220-C6491B34B60B}" dt="2024-03-27T09:14:02.214" v="124" actId="20577"/>
        <pc:sldMkLst>
          <pc:docMk/>
          <pc:sldMk cId="3553568196" sldId="325"/>
        </pc:sldMkLst>
        <pc:spChg chg="add mod">
          <ac:chgData name="Helen Sutton" userId="S::helensutton@gateshead.gov.uk::24de8aa8-fc17-4d67-9a86-ccdac84cbda3" providerId="AD" clId="Web-{99E7DBDD-D743-1DCC-A220-C6491B34B60B}" dt="2024-03-27T09:14:02.214" v="124" actId="20577"/>
          <ac:spMkLst>
            <pc:docMk/>
            <pc:sldMk cId="3553568196" sldId="325"/>
            <ac:spMk id="2" creationId="{D5B2802B-DFAB-4219-4776-296315046940}"/>
          </ac:spMkLst>
        </pc:spChg>
        <pc:spChg chg="del mod">
          <ac:chgData name="Helen Sutton" userId="S::helensutton@gateshead.gov.uk::24de8aa8-fc17-4d67-9a86-ccdac84cbda3" providerId="AD" clId="Web-{99E7DBDD-D743-1DCC-A220-C6491B34B60B}" dt="2024-03-27T08:51:17.547" v="1"/>
          <ac:spMkLst>
            <pc:docMk/>
            <pc:sldMk cId="3553568196" sldId="325"/>
            <ac:spMk id="8" creationId="{66C61E19-6720-5B5B-873C-1A45E6B40A73}"/>
          </ac:spMkLst>
        </pc:spChg>
      </pc:sldChg>
    </pc:docChg>
  </pc:docChgLst>
  <pc:docChgLst>
    <pc:chgData name="Emma Richardson" userId="S::emmarichardson@gateshead.gov.uk::40b5a1ab-a070-41b0-ab95-d1c011941413" providerId="AD" clId="Web-{F1B7EF40-BE79-4307-9C9E-70FFCFF1E520}"/>
    <pc:docChg chg="addSld modSld">
      <pc:chgData name="Emma Richardson" userId="S::emmarichardson@gateshead.gov.uk::40b5a1ab-a070-41b0-ab95-d1c011941413" providerId="AD" clId="Web-{F1B7EF40-BE79-4307-9C9E-70FFCFF1E520}" dt="2024-03-26T17:15:53.318" v="106"/>
      <pc:docMkLst>
        <pc:docMk/>
      </pc:docMkLst>
      <pc:sldChg chg="delSp modSp">
        <pc:chgData name="Emma Richardson" userId="S::emmarichardson@gateshead.gov.uk::40b5a1ab-a070-41b0-ab95-d1c011941413" providerId="AD" clId="Web-{F1B7EF40-BE79-4307-9C9E-70FFCFF1E520}" dt="2024-03-26T17:15:44.833" v="105" actId="20577"/>
        <pc:sldMkLst>
          <pc:docMk/>
          <pc:sldMk cId="296716501" sldId="329"/>
        </pc:sldMkLst>
        <pc:spChg chg="del">
          <ac:chgData name="Emma Richardson" userId="S::emmarichardson@gateshead.gov.uk::40b5a1ab-a070-41b0-ab95-d1c011941413" providerId="AD" clId="Web-{F1B7EF40-BE79-4307-9C9E-70FFCFF1E520}" dt="2024-03-26T17:13:25.032" v="44"/>
          <ac:spMkLst>
            <pc:docMk/>
            <pc:sldMk cId="296716501" sldId="329"/>
            <ac:spMk id="6" creationId="{466DF149-9B87-86BC-F828-B0E9EF52CCB1}"/>
          </ac:spMkLst>
        </pc:spChg>
        <pc:spChg chg="mod">
          <ac:chgData name="Emma Richardson" userId="S::emmarichardson@gateshead.gov.uk::40b5a1ab-a070-41b0-ab95-d1c011941413" providerId="AD" clId="Web-{F1B7EF40-BE79-4307-9C9E-70FFCFF1E520}" dt="2024-03-26T17:15:44.833" v="105" actId="20577"/>
          <ac:spMkLst>
            <pc:docMk/>
            <pc:sldMk cId="296716501" sldId="329"/>
            <ac:spMk id="14" creationId="{D5AA4E39-3E88-07A4-1E1D-27A9C82416BD}"/>
          </ac:spMkLst>
        </pc:spChg>
      </pc:sldChg>
      <pc:sldChg chg="addSp delSp modSp add replId">
        <pc:chgData name="Emma Richardson" userId="S::emmarichardson@gateshead.gov.uk::40b5a1ab-a070-41b0-ab95-d1c011941413" providerId="AD" clId="Web-{F1B7EF40-BE79-4307-9C9E-70FFCFF1E520}" dt="2024-03-26T17:15:34.630" v="89" actId="20577"/>
        <pc:sldMkLst>
          <pc:docMk/>
          <pc:sldMk cId="3723961623" sldId="369"/>
        </pc:sldMkLst>
        <pc:spChg chg="add mod">
          <ac:chgData name="Emma Richardson" userId="S::emmarichardson@gateshead.gov.uk::40b5a1ab-a070-41b0-ab95-d1c011941413" providerId="AD" clId="Web-{F1B7EF40-BE79-4307-9C9E-70FFCFF1E520}" dt="2024-03-26T17:15:34.630" v="89" actId="20577"/>
          <ac:spMkLst>
            <pc:docMk/>
            <pc:sldMk cId="3723961623" sldId="369"/>
            <ac:spMk id="2" creationId="{1FD0C023-ECCE-DB94-9036-49682B1598A0}"/>
          </ac:spMkLst>
        </pc:spChg>
        <pc:spChg chg="mod">
          <ac:chgData name="Emma Richardson" userId="S::emmarichardson@gateshead.gov.uk::40b5a1ab-a070-41b0-ab95-d1c011941413" providerId="AD" clId="Web-{F1B7EF40-BE79-4307-9C9E-70FFCFF1E520}" dt="2024-03-26T17:14:41.409" v="71" actId="1076"/>
          <ac:spMkLst>
            <pc:docMk/>
            <pc:sldMk cId="3723961623" sldId="369"/>
            <ac:spMk id="3" creationId="{D7810CC8-1244-FBE5-73EF-6F19F90A5CF0}"/>
          </ac:spMkLst>
        </pc:spChg>
        <pc:spChg chg="mod">
          <ac:chgData name="Emma Richardson" userId="S::emmarichardson@gateshead.gov.uk::40b5a1ab-a070-41b0-ab95-d1c011941413" providerId="AD" clId="Web-{F1B7EF40-BE79-4307-9C9E-70FFCFF1E520}" dt="2024-03-26T17:15:00.519" v="74" actId="20577"/>
          <ac:spMkLst>
            <pc:docMk/>
            <pc:sldMk cId="3723961623" sldId="369"/>
            <ac:spMk id="4" creationId="{9CEBC2A7-3EBB-4DAE-982F-51757A50CB72}"/>
          </ac:spMkLst>
        </pc:spChg>
        <pc:spChg chg="del mod">
          <ac:chgData name="Emma Richardson" userId="S::emmarichardson@gateshead.gov.uk::40b5a1ab-a070-41b0-ab95-d1c011941413" providerId="AD" clId="Web-{F1B7EF40-BE79-4307-9C9E-70FFCFF1E520}" dt="2024-03-26T17:14:45.613" v="72"/>
          <ac:spMkLst>
            <pc:docMk/>
            <pc:sldMk cId="3723961623" sldId="369"/>
            <ac:spMk id="14" creationId="{D5AA4E39-3E88-07A4-1E1D-27A9C82416BD}"/>
          </ac:spMkLst>
        </pc:spChg>
        <pc:picChg chg="add mod">
          <ac:chgData name="Emma Richardson" userId="S::emmarichardson@gateshead.gov.uk::40b5a1ab-a070-41b0-ab95-d1c011941413" providerId="AD" clId="Web-{F1B7EF40-BE79-4307-9C9E-70FFCFF1E520}" dt="2024-03-26T17:15:30.286" v="86" actId="1076"/>
          <ac:picMkLst>
            <pc:docMk/>
            <pc:sldMk cId="3723961623" sldId="369"/>
            <ac:picMk id="5" creationId="{6CDDD088-63D3-F581-46E1-444B3A046BCB}"/>
          </ac:picMkLst>
        </pc:picChg>
        <pc:cxnChg chg="del">
          <ac:chgData name="Emma Richardson" userId="S::emmarichardson@gateshead.gov.uk::40b5a1ab-a070-41b0-ab95-d1c011941413" providerId="AD" clId="Web-{F1B7EF40-BE79-4307-9C9E-70FFCFF1E520}" dt="2024-03-26T17:14:53.113" v="73"/>
          <ac:cxnSpMkLst>
            <pc:docMk/>
            <pc:sldMk cId="3723961623" sldId="369"/>
            <ac:cxnSpMk id="9" creationId="{D45DBAA1-EC91-488A-9011-FC0739990F64}"/>
          </ac:cxnSpMkLst>
        </pc:cxnChg>
      </pc:sldChg>
      <pc:sldChg chg="add replId">
        <pc:chgData name="Emma Richardson" userId="S::emmarichardson@gateshead.gov.uk::40b5a1ab-a070-41b0-ab95-d1c011941413" providerId="AD" clId="Web-{F1B7EF40-BE79-4307-9C9E-70FFCFF1E520}" dt="2024-03-26T17:15:53.318" v="106"/>
        <pc:sldMkLst>
          <pc:docMk/>
          <pc:sldMk cId="3508236023" sldId="370"/>
        </pc:sldMkLst>
      </pc:sldChg>
    </pc:docChg>
  </pc:docChgLst>
  <pc:docChgLst>
    <pc:chgData name="Sam Sked" userId="b64f510c-3676-4d07-9f15-6dd32378249d" providerId="ADAL" clId="{9976A1CF-7CFC-4148-ACCE-87155CA9E4E3}"/>
    <pc:docChg chg="undo custSel modSld">
      <pc:chgData name="Sam Sked" userId="b64f510c-3676-4d07-9f15-6dd32378249d" providerId="ADAL" clId="{9976A1CF-7CFC-4148-ACCE-87155CA9E4E3}" dt="2024-03-27T10:03:28.316" v="188" actId="108"/>
      <pc:docMkLst>
        <pc:docMk/>
      </pc:docMkLst>
      <pc:sldChg chg="addSp delSp modSp mod">
        <pc:chgData name="Sam Sked" userId="b64f510c-3676-4d07-9f15-6dd32378249d" providerId="ADAL" clId="{9976A1CF-7CFC-4148-ACCE-87155CA9E4E3}" dt="2024-03-27T10:01:05.313" v="171" actId="20577"/>
        <pc:sldMkLst>
          <pc:docMk/>
          <pc:sldMk cId="3553568196" sldId="325"/>
        </pc:sldMkLst>
        <pc:spChg chg="add del mod">
          <ac:chgData name="Sam Sked" userId="b64f510c-3676-4d07-9f15-6dd32378249d" providerId="ADAL" clId="{9976A1CF-7CFC-4148-ACCE-87155CA9E4E3}" dt="2024-03-27T10:01:05.313" v="171" actId="20577"/>
          <ac:spMkLst>
            <pc:docMk/>
            <pc:sldMk cId="3553568196" sldId="325"/>
            <ac:spMk id="2" creationId="{D5B2802B-DFAB-4219-4776-296315046940}"/>
          </ac:spMkLst>
        </pc:spChg>
      </pc:sldChg>
      <pc:sldChg chg="modSp mod">
        <pc:chgData name="Sam Sked" userId="b64f510c-3676-4d07-9f15-6dd32378249d" providerId="ADAL" clId="{9976A1CF-7CFC-4148-ACCE-87155CA9E4E3}" dt="2024-03-27T10:03:28.316" v="188" actId="108"/>
        <pc:sldMkLst>
          <pc:docMk/>
          <pc:sldMk cId="3719003420" sldId="344"/>
        </pc:sldMkLst>
        <pc:spChg chg="mod">
          <ac:chgData name="Sam Sked" userId="b64f510c-3676-4d07-9f15-6dd32378249d" providerId="ADAL" clId="{9976A1CF-7CFC-4148-ACCE-87155CA9E4E3}" dt="2024-03-27T10:03:28.316" v="188" actId="108"/>
          <ac:spMkLst>
            <pc:docMk/>
            <pc:sldMk cId="3719003420" sldId="344"/>
            <ac:spMk id="4" creationId="{3403B79A-C9F5-D0E1-6CD7-1F46301C7DEA}"/>
          </ac:spMkLst>
        </pc:spChg>
      </pc:sldChg>
    </pc:docChg>
  </pc:docChgLst>
  <pc:docChgLst>
    <pc:chgData name="Saidat Alli" userId="S::saidatalli@gateshead.gov.uk::830a1cd3-29b1-4d85-a501-7ca185ba6121" providerId="AD" clId="Web-{9ABA800C-9BF4-08DE-690C-5A64CFB78CAE}"/>
    <pc:docChg chg="modSld sldOrd">
      <pc:chgData name="Saidat Alli" userId="S::saidatalli@gateshead.gov.uk::830a1cd3-29b1-4d85-a501-7ca185ba6121" providerId="AD" clId="Web-{9ABA800C-9BF4-08DE-690C-5A64CFB78CAE}" dt="2024-03-27T11:31:28.355" v="126" actId="20577"/>
      <pc:docMkLst>
        <pc:docMk/>
      </pc:docMkLst>
      <pc:sldChg chg="addSp delSp modSp ord">
        <pc:chgData name="Saidat Alli" userId="S::saidatalli@gateshead.gov.uk::830a1cd3-29b1-4d85-a501-7ca185ba6121" providerId="AD" clId="Web-{9ABA800C-9BF4-08DE-690C-5A64CFB78CAE}" dt="2024-03-27T11:31:28.355" v="126" actId="20577"/>
        <pc:sldMkLst>
          <pc:docMk/>
          <pc:sldMk cId="1243650937" sldId="374"/>
        </pc:sldMkLst>
        <pc:spChg chg="add mod">
          <ac:chgData name="Saidat Alli" userId="S::saidatalli@gateshead.gov.uk::830a1cd3-29b1-4d85-a501-7ca185ba6121" providerId="AD" clId="Web-{9ABA800C-9BF4-08DE-690C-5A64CFB78CAE}" dt="2024-03-27T10:59:10.271" v="5" actId="20577"/>
          <ac:spMkLst>
            <pc:docMk/>
            <pc:sldMk cId="1243650937" sldId="374"/>
            <ac:spMk id="4" creationId="{DA6365AF-D0A9-CBF7-3D4E-2813F79CC8C4}"/>
          </ac:spMkLst>
        </pc:spChg>
        <pc:spChg chg="add mod">
          <ac:chgData name="Saidat Alli" userId="S::saidatalli@gateshead.gov.uk::830a1cd3-29b1-4d85-a501-7ca185ba6121" providerId="AD" clId="Web-{9ABA800C-9BF4-08DE-690C-5A64CFB78CAE}" dt="2024-03-27T11:31:28.355" v="126" actId="20577"/>
          <ac:spMkLst>
            <pc:docMk/>
            <pc:sldMk cId="1243650937" sldId="374"/>
            <ac:spMk id="6" creationId="{879B61C3-5B2F-0FF4-F740-14B7D55BC23F}"/>
          </ac:spMkLst>
        </pc:spChg>
        <pc:picChg chg="del mod">
          <ac:chgData name="Saidat Alli" userId="S::saidatalli@gateshead.gov.uk::830a1cd3-29b1-4d85-a501-7ca185ba6121" providerId="AD" clId="Web-{9ABA800C-9BF4-08DE-690C-5A64CFB78CAE}" dt="2024-03-27T11:09:04.896" v="9"/>
          <ac:picMkLst>
            <pc:docMk/>
            <pc:sldMk cId="1243650937" sldId="374"/>
            <ac:picMk id="2" creationId="{48757413-9D80-F2C7-C82C-60B38EE94DCD}"/>
          </ac:picMkLst>
        </pc:picChg>
        <pc:picChg chg="mod">
          <ac:chgData name="Saidat Alli" userId="S::saidatalli@gateshead.gov.uk::830a1cd3-29b1-4d85-a501-7ca185ba6121" providerId="AD" clId="Web-{9ABA800C-9BF4-08DE-690C-5A64CFB78CAE}" dt="2024-03-27T11:09:21.006" v="13" actId="1076"/>
          <ac:picMkLst>
            <pc:docMk/>
            <pc:sldMk cId="1243650937" sldId="374"/>
            <ac:picMk id="7" creationId="{FDC8C27C-2A50-5150-A587-2BE51AED69D3}"/>
          </ac:picMkLst>
        </pc:picChg>
        <pc:picChg chg="add mod">
          <ac:chgData name="Saidat Alli" userId="S::saidatalli@gateshead.gov.uk::830a1cd3-29b1-4d85-a501-7ca185ba6121" providerId="AD" clId="Web-{9ABA800C-9BF4-08DE-690C-5A64CFB78CAE}" dt="2024-03-27T11:11:17.118" v="115" actId="1076"/>
          <ac:picMkLst>
            <pc:docMk/>
            <pc:sldMk cId="1243650937" sldId="374"/>
            <ac:picMk id="8" creationId="{D81910CB-7E82-46BD-B584-DB1957DE30D3}"/>
          </ac:picMkLst>
        </pc:picChg>
      </pc:sldChg>
    </pc:docChg>
  </pc:docChgLst>
  <pc:docChgLst>
    <pc:chgData name="Emma Richardson" userId="S::emmarichardson@gateshead.gov.uk::40b5a1ab-a070-41b0-ab95-d1c011941413" providerId="AD" clId="Web-{CB612EF0-452C-4E4D-9B00-2288B4FD9B5D}"/>
    <pc:docChg chg="addSld modSld">
      <pc:chgData name="Emma Richardson" userId="S::emmarichardson@gateshead.gov.uk::40b5a1ab-a070-41b0-ab95-d1c011941413" providerId="AD" clId="Web-{CB612EF0-452C-4E4D-9B00-2288B4FD9B5D}" dt="2024-03-26T17:43:59.794" v="461" actId="20577"/>
      <pc:docMkLst>
        <pc:docMk/>
      </pc:docMkLst>
      <pc:sldChg chg="modSp">
        <pc:chgData name="Emma Richardson" userId="S::emmarichardson@gateshead.gov.uk::40b5a1ab-a070-41b0-ab95-d1c011941413" providerId="AD" clId="Web-{CB612EF0-452C-4E4D-9B00-2288B4FD9B5D}" dt="2024-03-26T17:32:21.594" v="329" actId="14100"/>
        <pc:sldMkLst>
          <pc:docMk/>
          <pc:sldMk cId="296716501" sldId="329"/>
        </pc:sldMkLst>
        <pc:spChg chg="mod">
          <ac:chgData name="Emma Richardson" userId="S::emmarichardson@gateshead.gov.uk::40b5a1ab-a070-41b0-ab95-d1c011941413" providerId="AD" clId="Web-{CB612EF0-452C-4E4D-9B00-2288B4FD9B5D}" dt="2024-03-26T17:32:21.594" v="329" actId="14100"/>
          <ac:spMkLst>
            <pc:docMk/>
            <pc:sldMk cId="296716501" sldId="329"/>
            <ac:spMk id="14" creationId="{D5AA4E39-3E88-07A4-1E1D-27A9C82416BD}"/>
          </ac:spMkLst>
        </pc:spChg>
      </pc:sldChg>
      <pc:sldChg chg="addSp delSp modSp">
        <pc:chgData name="Emma Richardson" userId="S::emmarichardson@gateshead.gov.uk::40b5a1ab-a070-41b0-ab95-d1c011941413" providerId="AD" clId="Web-{CB612EF0-452C-4E4D-9B00-2288B4FD9B5D}" dt="2024-03-26T17:43:59.794" v="461" actId="20577"/>
        <pc:sldMkLst>
          <pc:docMk/>
          <pc:sldMk cId="3723961623" sldId="369"/>
        </pc:sldMkLst>
        <pc:spChg chg="mod">
          <ac:chgData name="Emma Richardson" userId="S::emmarichardson@gateshead.gov.uk::40b5a1ab-a070-41b0-ab95-d1c011941413" providerId="AD" clId="Web-{CB612EF0-452C-4E4D-9B00-2288B4FD9B5D}" dt="2024-03-26T17:43:59.794" v="461" actId="20577"/>
          <ac:spMkLst>
            <pc:docMk/>
            <pc:sldMk cId="3723961623" sldId="369"/>
            <ac:spMk id="2" creationId="{1FD0C023-ECCE-DB94-9036-49682B1598A0}"/>
          </ac:spMkLst>
        </pc:spChg>
        <pc:spChg chg="mod">
          <ac:chgData name="Emma Richardson" userId="S::emmarichardson@gateshead.gov.uk::40b5a1ab-a070-41b0-ab95-d1c011941413" providerId="AD" clId="Web-{CB612EF0-452C-4E4D-9B00-2288B4FD9B5D}" dt="2024-03-26T17:31:02.137" v="302" actId="1076"/>
          <ac:spMkLst>
            <pc:docMk/>
            <pc:sldMk cId="3723961623" sldId="369"/>
            <ac:spMk id="4" creationId="{9CEBC2A7-3EBB-4DAE-982F-51757A50CB72}"/>
          </ac:spMkLst>
        </pc:spChg>
        <pc:spChg chg="add mod">
          <ac:chgData name="Emma Richardson" userId="S::emmarichardson@gateshead.gov.uk::40b5a1ab-a070-41b0-ab95-d1c011941413" providerId="AD" clId="Web-{CB612EF0-452C-4E4D-9B00-2288B4FD9B5D}" dt="2024-03-26T17:42:55.431" v="439" actId="1076"/>
          <ac:spMkLst>
            <pc:docMk/>
            <pc:sldMk cId="3723961623" sldId="369"/>
            <ac:spMk id="9" creationId="{6B413E97-1694-4B0E-31D4-F20A0A941766}"/>
          </ac:spMkLst>
        </pc:spChg>
        <pc:picChg chg="del">
          <ac:chgData name="Emma Richardson" userId="S::emmarichardson@gateshead.gov.uk::40b5a1ab-a070-41b0-ab95-d1c011941413" providerId="AD" clId="Web-{CB612EF0-452C-4E4D-9B00-2288B4FD9B5D}" dt="2024-03-26T17:17:26.308" v="10"/>
          <ac:picMkLst>
            <pc:docMk/>
            <pc:sldMk cId="3723961623" sldId="369"/>
            <ac:picMk id="5" creationId="{6CDDD088-63D3-F581-46E1-444B3A046BCB}"/>
          </ac:picMkLst>
        </pc:picChg>
        <pc:picChg chg="add mod">
          <ac:chgData name="Emma Richardson" userId="S::emmarichardson@gateshead.gov.uk::40b5a1ab-a070-41b0-ab95-d1c011941413" providerId="AD" clId="Web-{CB612EF0-452C-4E4D-9B00-2288B4FD9B5D}" dt="2024-03-26T17:31:13.060" v="305" actId="1076"/>
          <ac:picMkLst>
            <pc:docMk/>
            <pc:sldMk cId="3723961623" sldId="369"/>
            <ac:picMk id="6" creationId="{05467B09-736B-93F0-E143-7282BBD0D997}"/>
          </ac:picMkLst>
        </pc:picChg>
        <pc:picChg chg="del">
          <ac:chgData name="Emma Richardson" userId="S::emmarichardson@gateshead.gov.uk::40b5a1ab-a070-41b0-ab95-d1c011941413" providerId="AD" clId="Web-{CB612EF0-452C-4E4D-9B00-2288B4FD9B5D}" dt="2024-03-26T17:30:45.512" v="298"/>
          <ac:picMkLst>
            <pc:docMk/>
            <pc:sldMk cId="3723961623" sldId="369"/>
            <ac:picMk id="7" creationId="{FDC8C27C-2A50-5150-A587-2BE51AED69D3}"/>
          </ac:picMkLst>
        </pc:picChg>
        <pc:picChg chg="add mod">
          <ac:chgData name="Emma Richardson" userId="S::emmarichardson@gateshead.gov.uk::40b5a1ab-a070-41b0-ab95-d1c011941413" providerId="AD" clId="Web-{CB612EF0-452C-4E4D-9B00-2288B4FD9B5D}" dt="2024-03-26T17:35:08.991" v="330" actId="1076"/>
          <ac:picMkLst>
            <pc:docMk/>
            <pc:sldMk cId="3723961623" sldId="369"/>
            <ac:picMk id="8" creationId="{B081931F-CD87-4794-A6AA-BA33F5EFFCBC}"/>
          </ac:picMkLst>
        </pc:picChg>
      </pc:sldChg>
      <pc:sldChg chg="addSp delSp modSp add replId">
        <pc:chgData name="Emma Richardson" userId="S::emmarichardson@gateshead.gov.uk::40b5a1ab-a070-41b0-ab95-d1c011941413" providerId="AD" clId="Web-{CB612EF0-452C-4E4D-9B00-2288B4FD9B5D}" dt="2024-03-26T17:42:07.914" v="438" actId="14100"/>
        <pc:sldMkLst>
          <pc:docMk/>
          <pc:sldMk cId="598192403" sldId="371"/>
        </pc:sldMkLst>
        <pc:spChg chg="mod">
          <ac:chgData name="Emma Richardson" userId="S::emmarichardson@gateshead.gov.uk::40b5a1ab-a070-41b0-ab95-d1c011941413" providerId="AD" clId="Web-{CB612EF0-452C-4E4D-9B00-2288B4FD9B5D}" dt="2024-03-26T17:42:07.914" v="438" actId="14100"/>
          <ac:spMkLst>
            <pc:docMk/>
            <pc:sldMk cId="598192403" sldId="371"/>
            <ac:spMk id="2" creationId="{1FD0C023-ECCE-DB94-9036-49682B1598A0}"/>
          </ac:spMkLst>
        </pc:spChg>
        <pc:spChg chg="mod">
          <ac:chgData name="Emma Richardson" userId="S::emmarichardson@gateshead.gov.uk::40b5a1ab-a070-41b0-ab95-d1c011941413" providerId="AD" clId="Web-{CB612EF0-452C-4E4D-9B00-2288B4FD9B5D}" dt="2024-03-26T17:30:10.995" v="292" actId="14100"/>
          <ac:spMkLst>
            <pc:docMk/>
            <pc:sldMk cId="598192403" sldId="371"/>
            <ac:spMk id="4" creationId="{9CEBC2A7-3EBB-4DAE-982F-51757A50CB72}"/>
          </ac:spMkLst>
        </pc:spChg>
        <pc:picChg chg="del">
          <ac:chgData name="Emma Richardson" userId="S::emmarichardson@gateshead.gov.uk::40b5a1ab-a070-41b0-ab95-d1c011941413" providerId="AD" clId="Web-{CB612EF0-452C-4E4D-9B00-2288B4FD9B5D}" dt="2024-03-26T17:23:45.495" v="88"/>
          <ac:picMkLst>
            <pc:docMk/>
            <pc:sldMk cId="598192403" sldId="371"/>
            <ac:picMk id="5" creationId="{6CDDD088-63D3-F581-46E1-444B3A046BCB}"/>
          </ac:picMkLst>
        </pc:picChg>
        <pc:picChg chg="add mod">
          <ac:chgData name="Emma Richardson" userId="S::emmarichardson@gateshead.gov.uk::40b5a1ab-a070-41b0-ab95-d1c011941413" providerId="AD" clId="Web-{CB612EF0-452C-4E4D-9B00-2288B4FD9B5D}" dt="2024-03-26T17:41:33.850" v="437" actId="1076"/>
          <ac:picMkLst>
            <pc:docMk/>
            <pc:sldMk cId="598192403" sldId="371"/>
            <ac:picMk id="6" creationId="{E7B338EE-B903-6C65-83C5-4EA822732085}"/>
          </ac:picMkLst>
        </pc:picChg>
        <pc:picChg chg="add mod">
          <ac:chgData name="Emma Richardson" userId="S::emmarichardson@gateshead.gov.uk::40b5a1ab-a070-41b0-ab95-d1c011941413" providerId="AD" clId="Web-{CB612EF0-452C-4E4D-9B00-2288B4FD9B5D}" dt="2024-03-26T17:41:31.412" v="436" actId="1076"/>
          <ac:picMkLst>
            <pc:docMk/>
            <pc:sldMk cId="598192403" sldId="371"/>
            <ac:picMk id="8" creationId="{31EEFBD9-8155-C2E6-A6FF-3237CBA28023}"/>
          </ac:picMkLst>
        </pc:picChg>
        <pc:picChg chg="add mod">
          <ac:chgData name="Emma Richardson" userId="S::emmarichardson@gateshead.gov.uk::40b5a1ab-a070-41b0-ab95-d1c011941413" providerId="AD" clId="Web-{CB612EF0-452C-4E4D-9B00-2288B4FD9B5D}" dt="2024-03-26T17:41:26.334" v="434" actId="1076"/>
          <ac:picMkLst>
            <pc:docMk/>
            <pc:sldMk cId="598192403" sldId="371"/>
            <ac:picMk id="9" creationId="{0443E84F-B2EC-05FD-66C0-6BF00FC2A015}"/>
          </ac:picMkLst>
        </pc:picChg>
      </pc:sldChg>
      <pc:sldChg chg="addSp delSp modSp add replId">
        <pc:chgData name="Emma Richardson" userId="S::emmarichardson@gateshead.gov.uk::40b5a1ab-a070-41b0-ab95-d1c011941413" providerId="AD" clId="Web-{CB612EF0-452C-4E4D-9B00-2288B4FD9B5D}" dt="2024-03-26T17:36:46.417" v="373" actId="20577"/>
        <pc:sldMkLst>
          <pc:docMk/>
          <pc:sldMk cId="2486103147" sldId="372"/>
        </pc:sldMkLst>
        <pc:spChg chg="mod">
          <ac:chgData name="Emma Richardson" userId="S::emmarichardson@gateshead.gov.uk::40b5a1ab-a070-41b0-ab95-d1c011941413" providerId="AD" clId="Web-{CB612EF0-452C-4E4D-9B00-2288B4FD9B5D}" dt="2024-03-26T17:36:46.417" v="373" actId="20577"/>
          <ac:spMkLst>
            <pc:docMk/>
            <pc:sldMk cId="2486103147" sldId="372"/>
            <ac:spMk id="2" creationId="{1FD0C023-ECCE-DB94-9036-49682B1598A0}"/>
          </ac:spMkLst>
        </pc:spChg>
        <pc:spChg chg="mod">
          <ac:chgData name="Emma Richardson" userId="S::emmarichardson@gateshead.gov.uk::40b5a1ab-a070-41b0-ab95-d1c011941413" providerId="AD" clId="Web-{CB612EF0-452C-4E4D-9B00-2288B4FD9B5D}" dt="2024-03-26T17:35:30.461" v="331" actId="14100"/>
          <ac:spMkLst>
            <pc:docMk/>
            <pc:sldMk cId="2486103147" sldId="372"/>
            <ac:spMk id="4" creationId="{9CEBC2A7-3EBB-4DAE-982F-51757A50CB72}"/>
          </ac:spMkLst>
        </pc:spChg>
        <pc:picChg chg="add mod">
          <ac:chgData name="Emma Richardson" userId="S::emmarichardson@gateshead.gov.uk::40b5a1ab-a070-41b0-ab95-d1c011941413" providerId="AD" clId="Web-{CB612EF0-452C-4E4D-9B00-2288B4FD9B5D}" dt="2024-03-26T17:30:25.933" v="296" actId="1076"/>
          <ac:picMkLst>
            <pc:docMk/>
            <pc:sldMk cId="2486103147" sldId="372"/>
            <ac:picMk id="5" creationId="{304D1955-992B-02BD-6215-4BAE23C76972}"/>
          </ac:picMkLst>
        </pc:picChg>
        <pc:picChg chg="del">
          <ac:chgData name="Emma Richardson" userId="S::emmarichardson@gateshead.gov.uk::40b5a1ab-a070-41b0-ab95-d1c011941413" providerId="AD" clId="Web-{CB612EF0-452C-4E4D-9B00-2288B4FD9B5D}" dt="2024-03-26T17:25:50.844" v="166"/>
          <ac:picMkLst>
            <pc:docMk/>
            <pc:sldMk cId="2486103147" sldId="372"/>
            <ac:picMk id="6" creationId="{E7B338EE-B903-6C65-83C5-4EA82273208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09BA9D-0BD4-1749-847F-F87D8611D87D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D33E2A-BD3B-F743-A8AB-B483CECD3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040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0167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1638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4161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4826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3896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5987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042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6688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1953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889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629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2563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4245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32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118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0BA9A-C77A-4A67-8E59-10A352148B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647837-D51B-494E-8C36-C96E6E9A70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C9F06-9132-4C02-8FC7-85BD52C77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10/04/2024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B5475D-0658-434F-AAC4-AB481ED26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62D60C-E629-4645-B416-BCEC73D3A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3260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89B9B-FBDA-4FAA-9EEE-75F35EA06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37CC32-6330-491F-A16D-A2C315F35C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FD25E8-1C1E-40E3-9FF2-AB8BE9AFE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10/04/2024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0F2216-A6D8-452F-A681-D2B8E7C75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2024B7-5183-4904-8CD6-C1DF42DB8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884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06F6057-81C4-4561-A4C1-ED7DBE7331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2202B9-65F7-4502-9841-2962250FF7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129262-6F22-47A7-AF02-D68C7A1CD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10/04/2024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FC54C7-1DD7-4970-BA2E-2A2FA2B80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14F3C9-F560-48BC-8B1D-A3E0DD765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8944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7C8EE-4BE3-416B-BC45-8591EDF4B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EBA7E-1904-4981-AA77-0FF031991D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3059AB-5846-4A3C-82E7-F74C3E8B0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10/04/2024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D51B17-74ED-4EDB-BBDD-B5FDF2FDA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48A594-5717-4584-BE0F-00D215923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2938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6EBE9-E63F-4185-A3D0-17D3B8DC7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67D69C-605F-4B60-8E66-7B11086FAD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E05AD4-C00C-47E3-8FB2-9A554DBE2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10/04/2024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53643-E2D9-4E95-8EB7-8442B4143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79FFAB-C409-4E3A-AFDD-34F6EE5CE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146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8A9D9-A74F-4C68-8B46-2B8AAE30E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278FDE-5819-4D48-98B4-1CC6BABD87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FBBEA7-D7C0-47B7-B987-59E730B5DB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CD3473-1E08-4D05-BFA8-9DA362B78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10/04/2024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1859B2-92B7-4042-8C99-52EBE2BD5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B7D988-0FDE-4544-A4C7-62159B5F8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230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9C36A-7045-43C1-8F0A-47CCADA2D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1056E1-2FDB-48AA-8C84-829421BC9F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D6F92C-9358-41A6-9F0B-B9E0D60499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F77C71-BB7B-4350-90A4-31A138490D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50A390-6899-4467-A98F-E136605A03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DBB77C-6916-4DE1-9B28-7571D7A93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10/04/2024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BC9CA3-E59D-4F63-AAFB-9B74914B5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73ABE4-F3E4-4C47-84DD-67C748D3E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596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26354-3E90-4DF9-9EBF-8273E3173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C258DC-C919-4925-AA79-1F26EC29D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10/04/2024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395BF3-BC3B-4183-8699-85540616E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966962-BDCC-4827-A3CE-9B7469C64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7666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3DE9FC-699D-4CD3-910B-42F87815B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10/04/2024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EA21A8-6F79-4D36-8E46-783D611D8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FB1BCC-848D-41BA-AB45-178467A8D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5853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FE709-EB52-4A05-B926-42C35CE9F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B3156C-D59F-4173-8E5D-1A8F9B9CC8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EB0E7D-3180-48A3-88CB-D207B7BBAA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D069DE-BDC9-46EB-A1F9-17B8D98F4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10/04/2024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3E4272-210E-49E8-BD2B-AC830BD1E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A1E4A7-E41A-411D-9603-72BA0EF25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8993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E446C-2DDB-48C1-AC2C-04B24DE95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A8219F-E969-4B1B-B095-4DF89FA687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EB8440-B398-455A-9F81-E424FD11ED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CEE4AE-289C-42C2-95CC-FA729C36D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10/04/2024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B4745C-BBB3-4297-BFFA-15700995B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40C425-CC09-4715-9780-B19D4A94C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1873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D7A140-9090-4E30-B6BF-F15CD0148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EB024E-C1E2-4471-9162-49C5B8AC24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CE3B1-A710-462F-B846-19E7FE45FF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3E3622-1566-46DD-B4B8-2F4975B3D9F4}" type="datetimeFigureOut">
              <a:rPr lang="en-GB" smtClean="0"/>
              <a:t>10/04/2024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B16F04-FEF5-4E0E-BEC1-4DA0A9CE7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421BA7-AA30-44CA-B290-EA3AD0F69B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1373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hyperlink" Target="https://www.gateshead.gov.uk/article/27312/Trusting-Hands-Gateshead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ateshead.ghc2-dev.gosshosted.com/article/12385/Pay-for-a-food-safety-export-certificate" TargetMode="External"/><Relationship Id="rId5" Type="http://schemas.openxmlformats.org/officeDocument/2006/relationships/hyperlink" Target="https://gateshead.ghc2-dev.gosshosted.com/article/13641/Food-hygiene-re-rating-payment" TargetMode="External"/><Relationship Id="rId4" Type="http://schemas.openxmlformats.org/officeDocument/2006/relationships/hyperlink" Target="https://gateshead.ghc2-dev.gosshosted.com/13643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tynederwentway.ghc2-prd.gosshosted.com/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tynederwentway.ghc2-prd.gosshosted.com/27475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s://tynederwentway.ghc2-prd.gosshosted.com/27359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hyperlink" Target="https://tynederwentway.ghc2-prd.gosshosted.com/27472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tynederwentway.ghc2-prd.gosshosted.com/article/27378/Event-search?q=*&amp;s=date#eventsearch" TargetMode="Externa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https://tynederwentway.ghc2-tst.gosshosted.com/article/14781/Tyne-Derwent-Way-contact-u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miro.com/app/board/uXjVN5wCr-k=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iewerapp.engageprocess.com/?dId=aa6edaa2-28f9-44b4-b5f9-18ec89873894&amp;state=4" TargetMode="External"/><Relationship Id="rId5" Type="http://schemas.openxmlformats.org/officeDocument/2006/relationships/hyperlink" Target="https://miro.com/app/board/uXjVMxyH958=/" TargetMode="External"/><Relationship Id="rId4" Type="http://schemas.openxmlformats.org/officeDocument/2006/relationships/hyperlink" Target="https://miro.com/app/board/uXjVNgkI0MY=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hyperlink" Target="https://www.gateshead.gov.uk/article/27307/Trade-apprenticeship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, cluttered&#10;&#10;Description automatically generated">
            <a:extLst>
              <a:ext uri="{FF2B5EF4-FFF2-40B4-BE49-F238E27FC236}">
                <a16:creationId xmlns:a16="http://schemas.microsoft.com/office/drawing/2014/main" id="{18CA97BE-5531-84DB-970F-4E75E12EC3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0841FB-07D5-45A3-B07F-6A2333F45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291" y="1122362"/>
            <a:ext cx="11194473" cy="2306638"/>
          </a:xfrm>
        </p:spPr>
        <p:txBody>
          <a:bodyPr>
            <a:normAutofit/>
          </a:bodyPr>
          <a:lstStyle/>
          <a:p>
            <a:r>
              <a:rPr lang="en-GB" sz="5400">
                <a:solidFill>
                  <a:srgbClr val="FFFFFF"/>
                </a:solidFill>
                <a:latin typeface="Segoe UI Semibold"/>
                <a:cs typeface="Segoe UI Semibold"/>
              </a:rPr>
              <a:t>Sprint 24</a:t>
            </a:r>
            <a:br>
              <a:rPr lang="en-GB" sz="5400"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GB" sz="5400">
                <a:solidFill>
                  <a:srgbClr val="FFFFFF"/>
                </a:solidFill>
                <a:latin typeface="Segoe UI Semibold"/>
                <a:cs typeface="Segoe UI Semibold"/>
              </a:rPr>
              <a:t>Show and Tell</a:t>
            </a:r>
            <a:br>
              <a:rPr lang="en-GB" sz="5400">
                <a:solidFill>
                  <a:srgbClr val="FFFFFF"/>
                </a:solidFill>
                <a:latin typeface="Segoe UI Semibold"/>
                <a:cs typeface="Segoe UI Semibold"/>
              </a:rPr>
            </a:br>
            <a:r>
              <a:rPr lang="en-GB" sz="2400">
                <a:solidFill>
                  <a:srgbClr val="FFFFFF"/>
                </a:solidFill>
                <a:latin typeface="Segoe UI Semibold"/>
                <a:cs typeface="Segoe UI Semibold"/>
              </a:rPr>
              <a:t>27/03/2024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87E5BE-A6D5-4FEB-B0F0-DF0137607D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40728"/>
            <a:ext cx="9144000" cy="1819564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GB">
              <a:latin typeface="Segoe UI Semibold"/>
              <a:cs typeface="Segoe UI Semibold"/>
            </a:endParaRPr>
          </a:p>
          <a:p>
            <a:r>
              <a:rPr lang="en-GB">
                <a:latin typeface="Segoe UI Semibold"/>
                <a:cs typeface="Segoe UI Semibold"/>
              </a:rPr>
              <a:t>C Squad</a:t>
            </a: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r>
              <a:rPr lang="en-GB" sz="2000">
                <a:latin typeface="Segoe UI Semilight"/>
                <a:cs typeface="Segoe UI Semilight"/>
              </a:rPr>
              <a:t>Digital Team</a:t>
            </a:r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A3F1497-4A8F-A441-6A64-4E7A4973AF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965" y="5872020"/>
            <a:ext cx="1755124" cy="48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8794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CEBC2A7-3EBB-4DAE-982F-51757A50C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981" y="365125"/>
            <a:ext cx="10901819" cy="1346439"/>
          </a:xfrm>
        </p:spPr>
        <p:txBody>
          <a:bodyPr>
            <a:normAutofit/>
          </a:bodyPr>
          <a:lstStyle/>
          <a:p>
            <a:r>
              <a:rPr lang="en-GB" sz="2800">
                <a:latin typeface="Segoe UI Semibold"/>
                <a:cs typeface="Segoe UI Semibold"/>
              </a:rPr>
              <a:t>Trusting Hands Gateshead </a:t>
            </a:r>
            <a:endParaRPr lang="en-GB" sz="28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FDC8C27C-2A50-5150-A587-2BE51AED69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10CC8-1244-FBE5-73EF-6F19F90A5C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0752" y="2416863"/>
            <a:ext cx="2810933" cy="19552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D0C023-ECCE-DB94-9036-49682B1598A0}"/>
              </a:ext>
            </a:extLst>
          </p:cNvPr>
          <p:cNvSpPr txBox="1"/>
          <p:nvPr/>
        </p:nvSpPr>
        <p:spPr>
          <a:xfrm>
            <a:off x="455113" y="1958236"/>
            <a:ext cx="4809994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New content for Trusting Hands Gateshead, a new service for professionals to help improve outcomes for young people. </a:t>
            </a:r>
          </a:p>
          <a:p>
            <a:endParaRPr lang="en-US">
              <a:cs typeface="Calibri"/>
            </a:endParaRPr>
          </a:p>
          <a:p>
            <a:r>
              <a:rPr lang="en-US">
                <a:ea typeface="+mn-lt"/>
                <a:cs typeface="+mn-lt"/>
                <a:hlinkClick r:id="rId4"/>
              </a:rPr>
              <a:t>Trusting Hands Gateshead</a:t>
            </a:r>
            <a:r>
              <a:rPr lang="en-US">
                <a:ea typeface="+mn-lt"/>
                <a:cs typeface="+mn-lt"/>
              </a:rPr>
              <a:t> </a:t>
            </a:r>
          </a:p>
          <a:p>
            <a:endParaRPr lang="en-US">
              <a:ea typeface="Calibri" panose="020F0502020204030204"/>
              <a:cs typeface="Calibri" panose="020F0502020204030204"/>
            </a:endParaRPr>
          </a:p>
          <a:p>
            <a:endParaRPr lang="en-US">
              <a:ea typeface="Calibri" panose="020F0502020204030204"/>
              <a:cs typeface="Calibri" panose="020F0502020204030204"/>
            </a:endParaRPr>
          </a:p>
          <a:p>
            <a:endParaRPr lang="en-US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304D1955-992B-02BD-6215-4BAE23C769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4610" y="574109"/>
            <a:ext cx="5485135" cy="5375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1031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CEBC2A7-3EBB-4DAE-982F-51757A50C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>
                <a:latin typeface="Segoe UI Semibold"/>
                <a:cs typeface="Segoe UI Semibold"/>
              </a:rPr>
              <a:t>Sprint 24</a:t>
            </a: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5DBAA1-EC91-488A-9011-FC0739990F64}"/>
              </a:ext>
            </a:extLst>
          </p:cNvPr>
          <p:cNvCxnSpPr/>
          <p:nvPr/>
        </p:nvCxnSpPr>
        <p:spPr>
          <a:xfrm>
            <a:off x="969819" y="1533236"/>
            <a:ext cx="188421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3">
            <a:extLst>
              <a:ext uri="{FF2B5EF4-FFF2-40B4-BE49-F238E27FC236}">
                <a16:creationId xmlns:a16="http://schemas.microsoft.com/office/drawing/2014/main" id="{D5AA4E39-3E88-07A4-1E1D-27A9C82416BD}"/>
              </a:ext>
            </a:extLst>
          </p:cNvPr>
          <p:cNvSpPr txBox="1">
            <a:spLocks/>
          </p:cNvSpPr>
          <p:nvPr/>
        </p:nvSpPr>
        <p:spPr>
          <a:xfrm>
            <a:off x="870857" y="1638548"/>
            <a:ext cx="10515600" cy="7479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>
                <a:latin typeface="Segoe UI Semibold"/>
                <a:cs typeface="Segoe UI Semibold"/>
              </a:rPr>
              <a:t>Development</a:t>
            </a: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FDC8C27C-2A50-5150-A587-2BE51AED69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10CC8-1244-FBE5-73EF-6F19F90A5C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2067" y="2626376"/>
            <a:ext cx="9287933" cy="36861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>
                <a:cs typeface="Calibri"/>
              </a:rPr>
              <a:t>Move to AWS SES </a:t>
            </a:r>
            <a:r>
              <a:rPr lang="en-US" sz="2000" err="1">
                <a:cs typeface="Calibri"/>
              </a:rPr>
              <a:t>mailserver</a:t>
            </a:r>
            <a:endParaRPr lang="en-US" sz="2000">
              <a:cs typeface="Calibri"/>
            </a:endParaRPr>
          </a:p>
          <a:p>
            <a:pPr marL="0" indent="0">
              <a:buNone/>
            </a:pPr>
            <a:endParaRPr lang="en-US" sz="2000">
              <a:cs typeface="Calibri"/>
            </a:endParaRPr>
          </a:p>
          <a:p>
            <a:pPr marL="0" indent="0">
              <a:buNone/>
            </a:pPr>
            <a:r>
              <a:rPr lang="en-US" sz="2000">
                <a:cs typeface="Calibri"/>
              </a:rPr>
              <a:t>Standard payment:</a:t>
            </a:r>
          </a:p>
          <a:p>
            <a:pPr marL="342900" indent="-342900"/>
            <a:r>
              <a:rPr lang="en-US" sz="2000">
                <a:cs typeface="Calibri"/>
              </a:rPr>
              <a:t>Building notices payment form: </a:t>
            </a:r>
            <a:r>
              <a:rPr lang="en-US" sz="2000">
                <a:cs typeface="Calibri"/>
                <a:hlinkClick r:id="rId4"/>
              </a:rPr>
              <a:t>https://gateshead.ghc2-dev.gosshosted.com/13643</a:t>
            </a:r>
            <a:r>
              <a:rPr lang="en-US" sz="2000">
                <a:cs typeface="Calibri"/>
              </a:rPr>
              <a:t> </a:t>
            </a:r>
          </a:p>
          <a:p>
            <a:pPr marL="342900" indent="-342900"/>
            <a:r>
              <a:rPr lang="en-US" sz="2000">
                <a:cs typeface="Calibri"/>
              </a:rPr>
              <a:t>Food hygiene re rating form: </a:t>
            </a:r>
            <a:r>
              <a:rPr lang="en-US" sz="2000">
                <a:cs typeface="Calibri"/>
                <a:hlinkClick r:id="rId5"/>
              </a:rPr>
              <a:t>https://gateshead.ghc2-dev.gosshosted.com/article/13641/Food-hygiene-re-rating-payment</a:t>
            </a:r>
            <a:endParaRPr lang="en-US">
              <a:cs typeface="Calibri"/>
            </a:endParaRPr>
          </a:p>
          <a:p>
            <a:pPr marL="342900" indent="-342900"/>
            <a:r>
              <a:rPr lang="en-US" sz="2000">
                <a:cs typeface="Calibri"/>
              </a:rPr>
              <a:t>Food safety export certificate payment form: </a:t>
            </a:r>
            <a:r>
              <a:rPr lang="en-US" sz="2000">
                <a:cs typeface="Calibri"/>
                <a:hlinkClick r:id="rId6"/>
              </a:rPr>
              <a:t>https://gateshead.ghc2-dev.gosshosted.com/article/12385/Pay-for-a-food-safety-export-certificate</a:t>
            </a:r>
            <a:r>
              <a:rPr lang="en-US" sz="2000">
                <a:cs typeface="Calibri"/>
              </a:rPr>
              <a:t>  </a:t>
            </a:r>
            <a:endParaRPr lang="en-US">
              <a:cs typeface="Calibri" panose="020F0502020204030204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+mn-lt"/>
              <a:cs typeface="+mn-lt"/>
            </a:endParaRPr>
          </a:p>
          <a:p>
            <a:pPr marL="0" indent="0">
              <a:buNone/>
            </a:pPr>
            <a:endParaRPr lang="en-US" sz="2000">
              <a:ea typeface="+mn-lt"/>
              <a:cs typeface="+mn-lt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8759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FDC8C27C-2A50-5150-A587-2BE51AED69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10CC8-1244-FBE5-73EF-6F19F90A5C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410" y="623404"/>
            <a:ext cx="7611533" cy="59455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 b="1">
                <a:ea typeface="+mn-lt"/>
                <a:cs typeface="Calibri"/>
              </a:rPr>
              <a:t>Amends</a:t>
            </a:r>
            <a:r>
              <a:rPr lang="en-US" sz="2000" b="1">
                <a:ea typeface="+mn-lt"/>
                <a:cs typeface="+mn-lt"/>
              </a:rPr>
              <a:t> to apprenticeship form</a:t>
            </a:r>
            <a:endParaRPr lang="en-US" sz="2000" b="1">
              <a:cs typeface="Calibri"/>
            </a:endParaRPr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B7BB50A9-A410-19AF-5E96-CB4F6DC0B4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341049"/>
            <a:ext cx="9459686" cy="455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1944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FDC8C27C-2A50-5150-A587-2BE51AED69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10CC8-1244-FBE5-73EF-6F19F90A5C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410" y="460118"/>
            <a:ext cx="7611533" cy="59455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 b="1">
                <a:ea typeface="+mn-lt"/>
                <a:cs typeface="Calibri"/>
              </a:rPr>
              <a:t>Amends</a:t>
            </a:r>
            <a:r>
              <a:rPr lang="en-US" sz="2000" b="1">
                <a:ea typeface="+mn-lt"/>
                <a:cs typeface="+mn-lt"/>
              </a:rPr>
              <a:t> to repair or replacement bin form</a:t>
            </a:r>
            <a:endParaRPr lang="en-US" sz="2000" b="1">
              <a:cs typeface="Calibri"/>
            </a:endParaRPr>
          </a:p>
        </p:txBody>
      </p:sp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66876C07-526B-4C9C-4525-55F25FD9DE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522" y="1055914"/>
            <a:ext cx="94253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1363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FDC8C27C-2A50-5150-A587-2BE51AED69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10CC8-1244-FBE5-73EF-6F19F90A5C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524" y="340375"/>
            <a:ext cx="10169675" cy="1977043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US" sz="2000">
                <a:cs typeface="Calibri"/>
              </a:rPr>
              <a:t>Data reporting</a:t>
            </a:r>
          </a:p>
          <a:p>
            <a:pPr marL="342900" indent="-342900">
              <a:buFont typeface="Arial"/>
              <a:buChar char="•"/>
            </a:pPr>
            <a:r>
              <a:rPr lang="en-US" sz="2000">
                <a:cs typeface="Calibri"/>
              </a:rPr>
              <a:t>20,700 residents have subscribed for garden waste between November 2023 and March 2024.</a:t>
            </a:r>
          </a:p>
          <a:p>
            <a:pPr marL="0" indent="0">
              <a:buNone/>
            </a:pPr>
            <a:endParaRPr lang="en-US" sz="2000">
              <a:cs typeface="Calibri"/>
            </a:endParaRPr>
          </a:p>
          <a:p>
            <a:pPr marL="0" indent="0">
              <a:buNone/>
            </a:pPr>
            <a:r>
              <a:rPr lang="en-US" sz="2000">
                <a:cs typeface="Calibri"/>
              </a:rPr>
              <a:t>Performance monitoring</a:t>
            </a:r>
          </a:p>
          <a:p>
            <a:pPr marL="342900" indent="-342900"/>
            <a:r>
              <a:rPr lang="en-US" sz="2100">
                <a:cs typeface="Calibri"/>
              </a:rPr>
              <a:t>Libraries what's on page</a:t>
            </a:r>
            <a:endParaRPr lang="en-US" sz="2000">
              <a:cs typeface="Calibri"/>
            </a:endParaRPr>
          </a:p>
          <a:p>
            <a:pPr marL="342900" indent="-342900"/>
            <a:r>
              <a:rPr lang="en-US" sz="2000">
                <a:cs typeface="Calibri"/>
              </a:rPr>
              <a:t>Case management for blue badge officers</a:t>
            </a:r>
            <a:endParaRPr lang="en-US"/>
          </a:p>
          <a:p>
            <a:pPr marL="342900" indent="-342900"/>
            <a:endParaRPr lang="en-US" sz="2000">
              <a:cs typeface="Calibri" panose="020F0502020204030204"/>
            </a:endParaRP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E71260FF-21DA-BC2C-2538-10B5DDDB5BA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8333"/>
          <a:stretch/>
        </p:blipFill>
        <p:spPr>
          <a:xfrm>
            <a:off x="827313" y="2441601"/>
            <a:ext cx="8175173" cy="4075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0595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CEBC2A7-3EBB-4DAE-982F-51757A50C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>
                <a:latin typeface="Segoe UI Semibold"/>
                <a:cs typeface="Segoe UI Semibold"/>
              </a:rPr>
              <a:t>Sprint 24</a:t>
            </a: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5DBAA1-EC91-488A-9011-FC0739990F64}"/>
              </a:ext>
            </a:extLst>
          </p:cNvPr>
          <p:cNvCxnSpPr/>
          <p:nvPr/>
        </p:nvCxnSpPr>
        <p:spPr>
          <a:xfrm>
            <a:off x="969819" y="1533236"/>
            <a:ext cx="188421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3">
            <a:extLst>
              <a:ext uri="{FF2B5EF4-FFF2-40B4-BE49-F238E27FC236}">
                <a16:creationId xmlns:a16="http://schemas.microsoft.com/office/drawing/2014/main" id="{D5AA4E39-3E88-07A4-1E1D-27A9C82416BD}"/>
              </a:ext>
            </a:extLst>
          </p:cNvPr>
          <p:cNvSpPr txBox="1">
            <a:spLocks/>
          </p:cNvSpPr>
          <p:nvPr/>
        </p:nvSpPr>
        <p:spPr>
          <a:xfrm>
            <a:off x="838200" y="1750336"/>
            <a:ext cx="10515600" cy="30384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>
                <a:latin typeface="Segoe UI Semibold"/>
                <a:cs typeface="Segoe UI Semibold"/>
              </a:rPr>
              <a:t>BAU/ Other tasks</a:t>
            </a:r>
          </a:p>
          <a:p>
            <a:endParaRPr lang="en-GB" sz="2800">
              <a:latin typeface="Segoe UI Semibold"/>
              <a:cs typeface="Segoe UI Semibold"/>
            </a:endParaRPr>
          </a:p>
          <a:p>
            <a:endParaRPr lang="en-GB" sz="2800">
              <a:latin typeface="Segoe UI Semibold"/>
              <a:cs typeface="Segoe UI Semibold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>
                <a:latin typeface="Segoe UI Semibold"/>
                <a:cs typeface="Segoe UI Semibold"/>
              </a:rPr>
              <a:t>Stakeholder leadership masterclass</a:t>
            </a:r>
            <a:endParaRPr lang="en-GB" sz="28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endParaRPr lang="en-GB" sz="28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endParaRPr lang="en-GB" sz="28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FDC8C27C-2A50-5150-A587-2BE51AED69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4731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03B79A-C9F5-D0E1-6CD7-1F46301C7D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873061"/>
            <a:ext cx="9756062" cy="449844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GB" b="1">
                <a:ea typeface="Calibri" panose="020F0502020204030204"/>
                <a:cs typeface="Calibri"/>
              </a:rPr>
              <a:t>Discovery</a:t>
            </a:r>
          </a:p>
          <a:p>
            <a:r>
              <a:rPr lang="en-GB" sz="1600">
                <a:cs typeface="Calibri"/>
              </a:rPr>
              <a:t>Direct payments</a:t>
            </a:r>
            <a:endParaRPr lang="en-GB" sz="1600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GB" b="1">
                <a:ea typeface="Calibri" panose="020F0502020204030204"/>
                <a:cs typeface="Calibri"/>
              </a:rPr>
              <a:t>Content</a:t>
            </a:r>
          </a:p>
          <a:p>
            <a:r>
              <a:rPr lang="en-GB" sz="1600">
                <a:ea typeface="Calibri" panose="020F0502020204030204"/>
                <a:cs typeface="Calibri"/>
              </a:rPr>
              <a:t>Tyne Derwent Way</a:t>
            </a:r>
            <a:endParaRPr lang="en-GB">
              <a:ea typeface="Calibri" panose="020F0502020204030204"/>
              <a:cs typeface="Calibri" panose="020F0502020204030204"/>
            </a:endParaRPr>
          </a:p>
          <a:p>
            <a:r>
              <a:rPr lang="en-GB" sz="1600">
                <a:ea typeface="Calibri" panose="020F0502020204030204"/>
                <a:cs typeface="Calibri"/>
              </a:rPr>
              <a:t>Go live Blaydon birth registrations</a:t>
            </a:r>
          </a:p>
          <a:p>
            <a:r>
              <a:rPr lang="en-GB" sz="1600">
                <a:ea typeface="Calibri" panose="020F0502020204030204"/>
                <a:cs typeface="Calibri"/>
              </a:rPr>
              <a:t>Compress library images</a:t>
            </a:r>
          </a:p>
          <a:p>
            <a:pPr marL="0" indent="0">
              <a:buNone/>
            </a:pPr>
            <a:r>
              <a:rPr lang="en-GB" b="1">
                <a:ea typeface="Calibri" panose="020F0502020204030204"/>
                <a:cs typeface="Calibri"/>
              </a:rPr>
              <a:t>Design</a:t>
            </a:r>
          </a:p>
          <a:p>
            <a:r>
              <a:rPr lang="en-GB" sz="1600">
                <a:ea typeface="Calibri" panose="020F0502020204030204"/>
                <a:cs typeface="Calibri"/>
              </a:rPr>
              <a:t>Tyne Derwent Way website build</a:t>
            </a:r>
          </a:p>
          <a:p>
            <a:pPr marL="0" indent="0">
              <a:buNone/>
            </a:pPr>
            <a:r>
              <a:rPr lang="en-GB" b="1">
                <a:ea typeface="Calibri" panose="020F0502020204030204"/>
                <a:cs typeface="Calibri"/>
              </a:rPr>
              <a:t>Development</a:t>
            </a:r>
          </a:p>
          <a:p>
            <a:pPr marL="342900" indent="-342900"/>
            <a:r>
              <a:rPr lang="en-GB" sz="1600">
                <a:ea typeface="Calibri" panose="020F0502020204030204"/>
                <a:cs typeface="Calibri"/>
              </a:rPr>
              <a:t>Standard payments</a:t>
            </a:r>
          </a:p>
          <a:p>
            <a:pPr marL="342900" indent="-342900"/>
            <a:r>
              <a:rPr lang="en-GB" sz="1600">
                <a:ea typeface="Calibri" panose="020F0502020204030204"/>
                <a:cs typeface="Calibri"/>
              </a:rPr>
              <a:t>A to Z of forms</a:t>
            </a:r>
          </a:p>
          <a:p>
            <a:pPr marL="342900" indent="-342900"/>
            <a:r>
              <a:rPr lang="en-GB" sz="1600">
                <a:ea typeface="Calibri" panose="020F0502020204030204"/>
                <a:cs typeface="Calibri"/>
              </a:rPr>
              <a:t>Performance monitoring</a:t>
            </a:r>
          </a:p>
          <a:p>
            <a:pPr marL="0" indent="0">
              <a:buNone/>
            </a:pPr>
            <a:endParaRPr lang="en-GB" b="1">
              <a:ea typeface="Calibri" panose="020F0502020204030204"/>
              <a:cs typeface="Calibri"/>
            </a:endParaRPr>
          </a:p>
          <a:p>
            <a:pPr marL="0" indent="0">
              <a:buNone/>
            </a:pPr>
            <a:endParaRPr lang="en-GB" b="1">
              <a:ea typeface="Calibri" panose="020F0502020204030204"/>
              <a:cs typeface="Calibri"/>
            </a:endParaRPr>
          </a:p>
          <a:p>
            <a:endParaRPr lang="en-GB" sz="1400">
              <a:ea typeface="Calibri"/>
              <a:cs typeface="Calibri"/>
            </a:endParaRPr>
          </a:p>
          <a:p>
            <a:pPr marL="0" indent="0">
              <a:buNone/>
            </a:pPr>
            <a:endParaRPr lang="en-GB" b="1">
              <a:ea typeface="Calibri"/>
              <a:cs typeface="Calibri"/>
            </a:endParaRPr>
          </a:p>
          <a:p>
            <a:endParaRPr lang="en-GB">
              <a:ea typeface="Calibri"/>
              <a:cs typeface="Calibri"/>
            </a:endParaRPr>
          </a:p>
          <a:p>
            <a:pPr marL="0" indent="0">
              <a:buNone/>
            </a:pPr>
            <a:endParaRPr lang="en-GB">
              <a:ea typeface="Calibri"/>
              <a:cs typeface="Calibri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709B7BB-A470-4900-5995-FDE60AF97495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939400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>
                <a:latin typeface="Segoe UI Semibold"/>
                <a:cs typeface="Segoe UI Semibold"/>
              </a:rPr>
              <a:t>What's coming up in Sprint 26</a:t>
            </a: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0034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CEBC2A7-3EBB-4DAE-982F-51757A50C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>
                <a:latin typeface="Segoe UI Semibold"/>
                <a:cs typeface="Segoe UI Semibold"/>
              </a:rPr>
              <a:t>Sprint 24</a:t>
            </a: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5DBAA1-EC91-488A-9011-FC0739990F64}"/>
              </a:ext>
            </a:extLst>
          </p:cNvPr>
          <p:cNvCxnSpPr/>
          <p:nvPr/>
        </p:nvCxnSpPr>
        <p:spPr>
          <a:xfrm>
            <a:off x="969819" y="1533236"/>
            <a:ext cx="188421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66DF149-9B87-86BC-F828-B0E9EF52CCB1}"/>
              </a:ext>
            </a:extLst>
          </p:cNvPr>
          <p:cNvSpPr txBox="1">
            <a:spLocks/>
          </p:cNvSpPr>
          <p:nvPr/>
        </p:nvSpPr>
        <p:spPr>
          <a:xfrm>
            <a:off x="836427" y="2504399"/>
            <a:ext cx="11006629" cy="39916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D5AA4E39-3E88-07A4-1E1D-27A9C82416BD}"/>
              </a:ext>
            </a:extLst>
          </p:cNvPr>
          <p:cNvSpPr txBox="1">
            <a:spLocks/>
          </p:cNvSpPr>
          <p:nvPr/>
        </p:nvSpPr>
        <p:spPr>
          <a:xfrm>
            <a:off x="838200" y="117883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>
                <a:latin typeface="Segoe UI Semibold"/>
                <a:cs typeface="Segoe UI Semibold"/>
              </a:rPr>
              <a:t>Deployment</a:t>
            </a:r>
            <a:endParaRPr lang="en-GB" sz="28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DF38579-5685-EADC-9199-339ABF44C637}"/>
              </a:ext>
            </a:extLst>
          </p:cNvPr>
          <p:cNvSpPr txBox="1">
            <a:spLocks/>
          </p:cNvSpPr>
          <p:nvPr/>
        </p:nvSpPr>
        <p:spPr>
          <a:xfrm>
            <a:off x="841096" y="2049148"/>
            <a:ext cx="9177006" cy="44455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400" i="1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indent="0">
              <a:buNone/>
            </a:pPr>
            <a:endParaRPr lang="en-GB" b="1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FDC8C27C-2A50-5150-A587-2BE51AED69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7611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31F29247-0259-9C87-5E15-53F3469DB4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A3F1497-4A8F-A441-6A64-4E7A4973AF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206" y="5872020"/>
            <a:ext cx="1755124" cy="48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1183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FDC8C27C-2A50-5150-A587-2BE51AED69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AB4C08FD-D5F0-5EF5-91C4-1A6D7C18DAA1}"/>
              </a:ext>
            </a:extLst>
          </p:cNvPr>
          <p:cNvSpPr txBox="1">
            <a:spLocks/>
          </p:cNvSpPr>
          <p:nvPr/>
        </p:nvSpPr>
        <p:spPr>
          <a:xfrm>
            <a:off x="839788" y="365125"/>
            <a:ext cx="10515600" cy="12142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>
                <a:latin typeface="Segoe UI Semibold"/>
                <a:cs typeface="Segoe UI Semibold"/>
              </a:rPr>
              <a:t>Tyne Derwent Way site build</a:t>
            </a:r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D763703-5D07-1382-4E59-217774925E1F}"/>
              </a:ext>
            </a:extLst>
          </p:cNvPr>
          <p:cNvCxnSpPr/>
          <p:nvPr/>
        </p:nvCxnSpPr>
        <p:spPr>
          <a:xfrm>
            <a:off x="875639" y="1421933"/>
            <a:ext cx="188421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person walking on a tree&#10;&#10;Description automatically generated">
            <a:extLst>
              <a:ext uri="{FF2B5EF4-FFF2-40B4-BE49-F238E27FC236}">
                <a16:creationId xmlns:a16="http://schemas.microsoft.com/office/drawing/2014/main" id="{648DD75D-13F1-526F-B13E-BD1E33DE48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1019" y="2043204"/>
            <a:ext cx="7709073" cy="6286937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CB393CD-234F-A50A-4CA1-04071EEB5DB9}"/>
              </a:ext>
            </a:extLst>
          </p:cNvPr>
          <p:cNvSpPr/>
          <p:nvPr/>
        </p:nvSpPr>
        <p:spPr>
          <a:xfrm>
            <a:off x="2488846" y="1712124"/>
            <a:ext cx="7711486" cy="32610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3FAEA0C-5F8A-8099-99E1-C69FA1354BC0}"/>
              </a:ext>
            </a:extLst>
          </p:cNvPr>
          <p:cNvSpPr/>
          <p:nvPr/>
        </p:nvSpPr>
        <p:spPr>
          <a:xfrm>
            <a:off x="2583493" y="1790177"/>
            <a:ext cx="177452" cy="17745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6FD7644-52CD-0C1F-9A36-4518D8E602B7}"/>
              </a:ext>
            </a:extLst>
          </p:cNvPr>
          <p:cNvSpPr/>
          <p:nvPr/>
        </p:nvSpPr>
        <p:spPr>
          <a:xfrm>
            <a:off x="2834013" y="1790176"/>
            <a:ext cx="177452" cy="17745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C4B1CA1-2C4A-A1A7-DD26-F20705392619}"/>
              </a:ext>
            </a:extLst>
          </p:cNvPr>
          <p:cNvSpPr/>
          <p:nvPr/>
        </p:nvSpPr>
        <p:spPr>
          <a:xfrm>
            <a:off x="3084533" y="1790176"/>
            <a:ext cx="177452" cy="17745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7CB6A47-6C11-1A23-8BAE-C0FCFDD8B933}"/>
              </a:ext>
            </a:extLst>
          </p:cNvPr>
          <p:cNvSpPr/>
          <p:nvPr/>
        </p:nvSpPr>
        <p:spPr>
          <a:xfrm>
            <a:off x="3413341" y="1769300"/>
            <a:ext cx="5365315" cy="2192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380FB093-191F-09DE-13AC-FEAFEE36BA68}"/>
              </a:ext>
            </a:extLst>
          </p:cNvPr>
          <p:cNvSpPr txBox="1">
            <a:spLocks/>
          </p:cNvSpPr>
          <p:nvPr/>
        </p:nvSpPr>
        <p:spPr>
          <a:xfrm>
            <a:off x="3367644" y="1562068"/>
            <a:ext cx="9134777" cy="6422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00">
                <a:ea typeface="+mj-lt"/>
                <a:cs typeface="+mj-lt"/>
                <a:hlinkClick r:id="rId5"/>
              </a:rPr>
              <a:t>https://tynederwentway.ghc2-prd.gosshosted.com/</a:t>
            </a:r>
            <a:r>
              <a:rPr lang="en-GB" sz="1000">
                <a:ea typeface="+mj-lt"/>
                <a:cs typeface="+mj-lt"/>
              </a:rPr>
              <a:t> </a:t>
            </a:r>
            <a:endParaRPr lang="en-US" sz="1000"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987619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FDC8C27C-2A50-5150-A587-2BE51AED69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AB4C08FD-D5F0-5EF5-91C4-1A6D7C18DAA1}"/>
              </a:ext>
            </a:extLst>
          </p:cNvPr>
          <p:cNvSpPr txBox="1">
            <a:spLocks/>
          </p:cNvSpPr>
          <p:nvPr/>
        </p:nvSpPr>
        <p:spPr>
          <a:xfrm>
            <a:off x="839788" y="365125"/>
            <a:ext cx="10515600" cy="12142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>
                <a:latin typeface="Segoe UI Semibold"/>
                <a:cs typeface="Segoe UI Semibold"/>
              </a:rPr>
              <a:t>Tyne Derwent Way site build</a:t>
            </a:r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D763703-5D07-1382-4E59-217774925E1F}"/>
              </a:ext>
            </a:extLst>
          </p:cNvPr>
          <p:cNvCxnSpPr/>
          <p:nvPr/>
        </p:nvCxnSpPr>
        <p:spPr>
          <a:xfrm>
            <a:off x="875639" y="1421933"/>
            <a:ext cx="188421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screenshot of a website&#10;&#10;Description automatically generated">
            <a:extLst>
              <a:ext uri="{FF2B5EF4-FFF2-40B4-BE49-F238E27FC236}">
                <a16:creationId xmlns:a16="http://schemas.microsoft.com/office/drawing/2014/main" id="{85D7B238-7EFD-9341-6CC5-18A66B5AAA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1468" y="2292481"/>
            <a:ext cx="2377379" cy="4114800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4" name="Picture 3" descr="A screenshot of a website&#10;&#10;Description automatically generated">
            <a:extLst>
              <a:ext uri="{FF2B5EF4-FFF2-40B4-BE49-F238E27FC236}">
                <a16:creationId xmlns:a16="http://schemas.microsoft.com/office/drawing/2014/main" id="{E8E9FC1B-50B6-DA20-6044-86E47BCF01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2139" y="1686122"/>
            <a:ext cx="2732619" cy="4729655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5" name="Picture 4" descr="A screenshot of a website&#10;&#10;Description automatically generated">
            <a:extLst>
              <a:ext uri="{FF2B5EF4-FFF2-40B4-BE49-F238E27FC236}">
                <a16:creationId xmlns:a16="http://schemas.microsoft.com/office/drawing/2014/main" id="{BF9B77E2-F5F7-2810-C4C5-1A0AEE71CA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52350" y="2300277"/>
            <a:ext cx="2377379" cy="4114800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18" name="Title 3">
            <a:extLst>
              <a:ext uri="{FF2B5EF4-FFF2-40B4-BE49-F238E27FC236}">
                <a16:creationId xmlns:a16="http://schemas.microsoft.com/office/drawing/2014/main" id="{5E54FF12-EB15-4F8D-FFCC-0ED2B6C7816F}"/>
              </a:ext>
            </a:extLst>
          </p:cNvPr>
          <p:cNvSpPr txBox="1">
            <a:spLocks/>
          </p:cNvSpPr>
          <p:nvPr/>
        </p:nvSpPr>
        <p:spPr>
          <a:xfrm>
            <a:off x="2167714" y="6466896"/>
            <a:ext cx="2373122" cy="2481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800">
                <a:ea typeface="+mj-lt"/>
                <a:cs typeface="+mj-lt"/>
                <a:hlinkClick r:id="rId7"/>
              </a:rPr>
              <a:t>https://tynederwentway.ghc2-prd.gosshosted.com/27359</a:t>
            </a:r>
            <a:r>
              <a:rPr lang="en-GB" sz="800">
                <a:ea typeface="+mj-lt"/>
                <a:cs typeface="+mj-lt"/>
              </a:rPr>
              <a:t> </a:t>
            </a:r>
            <a:endParaRPr lang="en-US"/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9527B994-1A61-7338-EB56-0916CE39AC7C}"/>
              </a:ext>
            </a:extLst>
          </p:cNvPr>
          <p:cNvSpPr txBox="1">
            <a:spLocks/>
          </p:cNvSpPr>
          <p:nvPr/>
        </p:nvSpPr>
        <p:spPr>
          <a:xfrm>
            <a:off x="4707713" y="6466895"/>
            <a:ext cx="2784777" cy="2481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800">
                <a:ea typeface="+mj-lt"/>
                <a:cs typeface="+mj-lt"/>
                <a:hlinkClick r:id="rId8"/>
              </a:rPr>
              <a:t>https://tynederwentway.ghc2-prd.gosshosted.com/27475</a:t>
            </a:r>
            <a:r>
              <a:rPr lang="en-GB" sz="800">
                <a:ea typeface="+mj-lt"/>
                <a:cs typeface="+mj-lt"/>
              </a:rPr>
              <a:t> </a:t>
            </a:r>
            <a:endParaRPr lang="en-US">
              <a:ea typeface="+mj-lt"/>
              <a:cs typeface="+mj-lt"/>
            </a:endParaRPr>
          </a:p>
        </p:txBody>
      </p:sp>
      <p:sp>
        <p:nvSpPr>
          <p:cNvPr id="20" name="Title 3">
            <a:extLst>
              <a:ext uri="{FF2B5EF4-FFF2-40B4-BE49-F238E27FC236}">
                <a16:creationId xmlns:a16="http://schemas.microsoft.com/office/drawing/2014/main" id="{4F564C4C-FD20-9561-D0AB-966E7BE31893}"/>
              </a:ext>
            </a:extLst>
          </p:cNvPr>
          <p:cNvSpPr txBox="1">
            <a:spLocks/>
          </p:cNvSpPr>
          <p:nvPr/>
        </p:nvSpPr>
        <p:spPr>
          <a:xfrm>
            <a:off x="7650609" y="6466895"/>
            <a:ext cx="2784777" cy="2481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800">
                <a:ea typeface="+mj-lt"/>
                <a:cs typeface="+mj-lt"/>
                <a:hlinkClick r:id="rId9"/>
              </a:rPr>
              <a:t>https://tynederwentway.ghc2-prd.gosshosted.com/27472</a:t>
            </a:r>
            <a:r>
              <a:rPr lang="en-GB" sz="800">
                <a:ea typeface="+mj-lt"/>
                <a:cs typeface="+mj-lt"/>
              </a:rPr>
              <a:t> </a:t>
            </a:r>
            <a:endParaRPr lang="en-US">
              <a:ea typeface="+mj-lt"/>
              <a:cs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78909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CEBC2A7-3EBB-4DAE-982F-51757A50C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39" y="292057"/>
            <a:ext cx="4732751" cy="1346439"/>
          </a:xfrm>
        </p:spPr>
        <p:txBody>
          <a:bodyPr>
            <a:normAutofit/>
          </a:bodyPr>
          <a:lstStyle/>
          <a:p>
            <a:r>
              <a:rPr lang="en-GB" sz="2800">
                <a:latin typeface="Segoe UI Semibold"/>
                <a:cs typeface="Segoe UI Semibold"/>
              </a:rPr>
              <a:t>Tyne Derwent Way events </a:t>
            </a:r>
            <a:endParaRPr lang="en-GB" sz="28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10CC8-1244-FBE5-73EF-6F19F90A5C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0752" y="2416863"/>
            <a:ext cx="2810933" cy="19552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D0C023-ECCE-DB94-9036-49682B1598A0}"/>
              </a:ext>
            </a:extLst>
          </p:cNvPr>
          <p:cNvSpPr txBox="1"/>
          <p:nvPr/>
        </p:nvSpPr>
        <p:spPr>
          <a:xfrm>
            <a:off x="288100" y="1718155"/>
            <a:ext cx="4173254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New events platform created for Tyne Derwent Way website</a:t>
            </a: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35 events added up to 31 August</a:t>
            </a: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New email templates created</a:t>
            </a:r>
          </a:p>
        </p:txBody>
      </p:sp>
      <p:pic>
        <p:nvPicPr>
          <p:cNvPr id="6" name="Picture 5" descr="A screenshot of a web page&#10;&#10;Description automatically generated">
            <a:extLst>
              <a:ext uri="{FF2B5EF4-FFF2-40B4-BE49-F238E27FC236}">
                <a16:creationId xmlns:a16="http://schemas.microsoft.com/office/drawing/2014/main" id="{05467B09-736B-93F0-E143-7282BBD0D9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564" y="187890"/>
            <a:ext cx="3648134" cy="6419589"/>
          </a:xfrm>
          <a:prstGeom prst="rect">
            <a:avLst/>
          </a:prstGeom>
        </p:spPr>
      </p:pic>
      <p:pic>
        <p:nvPicPr>
          <p:cNvPr id="8" name="Picture 7" descr="A screenshot of a website&#10;&#10;Description automatically generated">
            <a:extLst>
              <a:ext uri="{FF2B5EF4-FFF2-40B4-BE49-F238E27FC236}">
                <a16:creationId xmlns:a16="http://schemas.microsoft.com/office/drawing/2014/main" id="{B081931F-CD87-4794-A6AA-BA33F5EFFC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1627" y="208766"/>
            <a:ext cx="3928033" cy="542794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B413E97-1694-4B0E-31D4-F20A0A941766}"/>
              </a:ext>
            </a:extLst>
          </p:cNvPr>
          <p:cNvSpPr txBox="1"/>
          <p:nvPr/>
        </p:nvSpPr>
        <p:spPr>
          <a:xfrm>
            <a:off x="288099" y="3816263"/>
            <a:ext cx="362002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hlinkClick r:id="rId5"/>
              </a:rPr>
              <a:t>Tyne Derwent Way event search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961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FDC8C27C-2A50-5150-A587-2BE51AED69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552" y="5818399"/>
            <a:ext cx="1366818" cy="38039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A6365AF-D0A9-CBF7-3D4E-2813F79CC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39" y="292057"/>
            <a:ext cx="4732751" cy="1346439"/>
          </a:xfrm>
        </p:spPr>
        <p:txBody>
          <a:bodyPr>
            <a:normAutofit/>
          </a:bodyPr>
          <a:lstStyle/>
          <a:p>
            <a:r>
              <a:rPr lang="en-GB" sz="2800">
                <a:latin typeface="Segoe UI Semibold"/>
                <a:cs typeface="Segoe UI Semibold"/>
              </a:rPr>
              <a:t>Tyne Derwent Way form </a:t>
            </a:r>
            <a:endParaRPr lang="en-GB" sz="28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9B61C3-5B2F-0FF4-F740-14B7D55BC23F}"/>
              </a:ext>
            </a:extLst>
          </p:cNvPr>
          <p:cNvSpPr txBox="1"/>
          <p:nvPr/>
        </p:nvSpPr>
        <p:spPr>
          <a:xfrm>
            <a:off x="288100" y="1718155"/>
            <a:ext cx="4173254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/>
              <a:t>New enquiry are emailed to the service</a:t>
            </a:r>
          </a:p>
          <a:p>
            <a:endParaRPr lang="en-US">
              <a:ea typeface="Calibri" panose="020F0502020204030204"/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en-US"/>
              <a:t>Cases are </a:t>
            </a:r>
            <a:r>
              <a:rPr lang="en-US" err="1"/>
              <a:t>autoclosed</a:t>
            </a:r>
            <a:r>
              <a:rPr lang="en-US"/>
              <a:t> but searchable on Customer Contact.</a:t>
            </a:r>
            <a:endParaRPr lang="en-US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  <a:hlinkClick r:id="rId4"/>
              </a:rPr>
              <a:t>https://tynederwentway.ghc2-tst.gosshosted.com/article/14781/Tyne-Derwent-Way-contact-us</a:t>
            </a:r>
            <a:r>
              <a:rPr lang="en-US">
                <a:ea typeface="+mn-lt"/>
                <a:cs typeface="+mn-lt"/>
              </a:rPr>
              <a:t> </a:t>
            </a:r>
            <a:endParaRPr lang="en-US">
              <a:ea typeface="Calibri"/>
              <a:cs typeface="Calibri"/>
            </a:endParaRPr>
          </a:p>
        </p:txBody>
      </p:sp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D81910CB-7E82-46BD-B584-DB1957DE30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2876" y="718456"/>
            <a:ext cx="6002334" cy="496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650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FDC8C27C-2A50-5150-A587-2BE51AED69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AB4C08FD-D5F0-5EF5-91C4-1A6D7C18DAA1}"/>
              </a:ext>
            </a:extLst>
          </p:cNvPr>
          <p:cNvSpPr txBox="1">
            <a:spLocks/>
          </p:cNvSpPr>
          <p:nvPr/>
        </p:nvSpPr>
        <p:spPr>
          <a:xfrm>
            <a:off x="839788" y="365125"/>
            <a:ext cx="10515600" cy="12142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>
                <a:latin typeface="Segoe UI Semibold"/>
                <a:cs typeface="Segoe UI Semibold"/>
              </a:rPr>
              <a:t>Sprint 24</a:t>
            </a: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D763703-5D07-1382-4E59-217774925E1F}"/>
              </a:ext>
            </a:extLst>
          </p:cNvPr>
          <p:cNvCxnSpPr/>
          <p:nvPr/>
        </p:nvCxnSpPr>
        <p:spPr>
          <a:xfrm>
            <a:off x="875639" y="1421933"/>
            <a:ext cx="188421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D5B2802B-DFAB-4219-4776-296315046940}"/>
              </a:ext>
            </a:extLst>
          </p:cNvPr>
          <p:cNvSpPr txBox="1"/>
          <p:nvPr/>
        </p:nvSpPr>
        <p:spPr>
          <a:xfrm>
            <a:off x="594321" y="1421933"/>
            <a:ext cx="10864743" cy="48320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>
                <a:ea typeface="Calibri"/>
                <a:cs typeface="Calibri"/>
              </a:rPr>
              <a:t>Discovery</a:t>
            </a:r>
          </a:p>
          <a:p>
            <a:endParaRPr lang="en-US" sz="1600">
              <a:ea typeface="Calibri"/>
              <a:cs typeface="Calibri"/>
            </a:endParaRPr>
          </a:p>
          <a:p>
            <a:r>
              <a:rPr lang="en-US" sz="1600">
                <a:ea typeface="Calibri"/>
                <a:cs typeface="Calibri"/>
              </a:rPr>
              <a:t>Council tax e-billing - user research planning</a:t>
            </a:r>
          </a:p>
          <a:p>
            <a:pPr marL="285750" indent="-285750">
              <a:buFont typeface="Calibri"/>
              <a:buChar char="-"/>
            </a:pPr>
            <a:r>
              <a:rPr lang="en-US" sz="1600">
                <a:ea typeface="Calibri"/>
                <a:cs typeface="Calibri"/>
                <a:hlinkClick r:id="rId4"/>
              </a:rPr>
              <a:t>Miro board</a:t>
            </a:r>
            <a:endParaRPr lang="en-US" sz="1600">
              <a:ea typeface="Calibri"/>
              <a:cs typeface="Calibri"/>
            </a:endParaRPr>
          </a:p>
          <a:p>
            <a:endParaRPr lang="en-US" sz="1600">
              <a:ea typeface="Calibri"/>
              <a:cs typeface="Calibri"/>
            </a:endParaRPr>
          </a:p>
          <a:p>
            <a:r>
              <a:rPr lang="en-US" sz="1600">
                <a:ea typeface="Calibri"/>
                <a:cs typeface="Calibri"/>
              </a:rPr>
              <a:t>Highways licensing workshop</a:t>
            </a:r>
          </a:p>
          <a:p>
            <a:endParaRPr lang="en-US" sz="1600">
              <a:ea typeface="Calibri"/>
              <a:cs typeface="Calibri"/>
            </a:endParaRPr>
          </a:p>
          <a:p>
            <a:pPr>
              <a:buFont typeface="Calibri"/>
            </a:pPr>
            <a:r>
              <a:rPr lang="en-US" sz="1600">
                <a:ea typeface="Calibri"/>
                <a:cs typeface="Calibri"/>
              </a:rPr>
              <a:t>Damp and </a:t>
            </a:r>
            <a:r>
              <a:rPr lang="en-US" sz="1600" err="1">
                <a:ea typeface="Calibri"/>
                <a:cs typeface="Calibri"/>
              </a:rPr>
              <a:t>mould</a:t>
            </a:r>
            <a:r>
              <a:rPr lang="en-US" sz="1600">
                <a:ea typeface="Calibri"/>
                <a:cs typeface="Calibri"/>
              </a:rPr>
              <a:t> reporting for private sector tenants</a:t>
            </a:r>
            <a:endParaRPr lang="en-US" sz="1600"/>
          </a:p>
          <a:p>
            <a:endParaRPr lang="en-US" sz="1600">
              <a:ea typeface="Calibri"/>
              <a:cs typeface="Calibri"/>
            </a:endParaRPr>
          </a:p>
          <a:p>
            <a:r>
              <a:rPr lang="en-US" sz="1600">
                <a:ea typeface="Calibri"/>
                <a:cs typeface="Calibri"/>
              </a:rPr>
              <a:t>Data challenge</a:t>
            </a:r>
          </a:p>
          <a:p>
            <a:endParaRPr lang="en-US" sz="1600">
              <a:cs typeface="Calibri"/>
            </a:endParaRPr>
          </a:p>
          <a:p>
            <a:r>
              <a:rPr lang="en-GB" sz="1600"/>
              <a:t>Taxi vehicle testing</a:t>
            </a:r>
          </a:p>
          <a:p>
            <a:pPr marL="285750" indent="-285750">
              <a:buFont typeface="Calibri"/>
              <a:buChar char="-"/>
            </a:pPr>
            <a:r>
              <a:rPr lang="en-US" sz="1600">
                <a:cs typeface="Calibri"/>
              </a:rPr>
              <a:t>To be process map completed and sign off with service</a:t>
            </a:r>
          </a:p>
          <a:p>
            <a:pPr marL="285750" indent="-285750">
              <a:buFont typeface="Calibri"/>
              <a:buChar char="-"/>
            </a:pPr>
            <a:r>
              <a:rPr lang="en-GB" sz="1600">
                <a:cs typeface="Segoe UI Semibold"/>
                <a:hlinkClick r:id="rId5"/>
              </a:rPr>
              <a:t>Miro board</a:t>
            </a:r>
            <a:endParaRPr lang="en-GB" sz="1600">
              <a:cs typeface="Segoe UI Semibold"/>
            </a:endParaRPr>
          </a:p>
          <a:p>
            <a:pPr marL="285750" indent="-285750">
              <a:buFont typeface="Calibri"/>
              <a:buChar char="-"/>
            </a:pPr>
            <a:r>
              <a:rPr lang="en-GB" sz="1600">
                <a:cs typeface="Segoe UI Semibold"/>
                <a:hlinkClick r:id="rId6"/>
              </a:rPr>
              <a:t>Engage to-be map</a:t>
            </a:r>
            <a:endParaRPr lang="en-GB" sz="1600">
              <a:cs typeface="Segoe UI Semibold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/>
          </a:p>
          <a:p>
            <a:r>
              <a:rPr lang="en-US" sz="1600">
                <a:ea typeface="Calibri"/>
                <a:cs typeface="Calibri"/>
              </a:rPr>
              <a:t>Care cost calculator</a:t>
            </a:r>
          </a:p>
          <a:p>
            <a:pPr marL="285750" indent="-285750">
              <a:buFont typeface="Calibri"/>
              <a:buChar char="-"/>
            </a:pPr>
            <a:r>
              <a:rPr lang="en-GB" sz="1600">
                <a:cs typeface="Calibri"/>
              </a:rPr>
              <a:t>Research and compare existing care cost calculators</a:t>
            </a:r>
          </a:p>
          <a:p>
            <a:pPr marL="285750" indent="-285750">
              <a:buFont typeface="Calibri"/>
              <a:buChar char="-"/>
            </a:pPr>
            <a:r>
              <a:rPr lang="en-US" sz="1600">
                <a:cs typeface="Calibri"/>
                <a:hlinkClick r:id="rId7"/>
              </a:rPr>
              <a:t>Miro board</a:t>
            </a:r>
            <a:endParaRPr lang="en-US" sz="16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53568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CEBC2A7-3EBB-4DAE-982F-51757A50C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>
                <a:latin typeface="Segoe UI Semibold"/>
                <a:cs typeface="Segoe UI Semibold"/>
              </a:rPr>
              <a:t>Sprint 24</a:t>
            </a: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5DBAA1-EC91-488A-9011-FC0739990F64}"/>
              </a:ext>
            </a:extLst>
          </p:cNvPr>
          <p:cNvCxnSpPr/>
          <p:nvPr/>
        </p:nvCxnSpPr>
        <p:spPr>
          <a:xfrm>
            <a:off x="969819" y="1533236"/>
            <a:ext cx="188421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3">
            <a:extLst>
              <a:ext uri="{FF2B5EF4-FFF2-40B4-BE49-F238E27FC236}">
                <a16:creationId xmlns:a16="http://schemas.microsoft.com/office/drawing/2014/main" id="{D5AA4E39-3E88-07A4-1E1D-27A9C82416BD}"/>
              </a:ext>
            </a:extLst>
          </p:cNvPr>
          <p:cNvSpPr txBox="1">
            <a:spLocks/>
          </p:cNvSpPr>
          <p:nvPr/>
        </p:nvSpPr>
        <p:spPr>
          <a:xfrm>
            <a:off x="838201" y="2274863"/>
            <a:ext cx="10651298" cy="25737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>
                <a:latin typeface="Segoe UI Semibold"/>
                <a:cs typeface="Segoe UI Semibold"/>
              </a:rPr>
              <a:t>Content</a:t>
            </a:r>
          </a:p>
          <a:p>
            <a:endParaRPr lang="en-GB" sz="28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342900" indent="-342900">
              <a:buFont typeface="Arial"/>
              <a:buChar char="•"/>
            </a:pPr>
            <a:r>
              <a:rPr lang="en-GB" sz="2000">
                <a:latin typeface="Segoe UI Semibold"/>
                <a:cs typeface="Segoe UI Semibold"/>
              </a:rPr>
              <a:t>Prep work for birth registrations at Blaydon</a:t>
            </a:r>
          </a:p>
          <a:p>
            <a:pPr marL="342900" indent="-342900">
              <a:buFont typeface="Arial"/>
              <a:buChar char="•"/>
            </a:pPr>
            <a:r>
              <a:rPr lang="en-GB" sz="2000">
                <a:latin typeface="Segoe UI Semibold"/>
                <a:cs typeface="Segoe UI Semibold"/>
              </a:rPr>
              <a:t>Updating fees and charges</a:t>
            </a:r>
          </a:p>
          <a:p>
            <a:pPr marL="342900" indent="-342900">
              <a:buFont typeface="Arial"/>
              <a:buChar char="•"/>
            </a:pPr>
            <a:r>
              <a:rPr lang="en-GB" sz="2000">
                <a:latin typeface="Segoe UI Semibold"/>
                <a:cs typeface="Segoe UI Semibold"/>
              </a:rPr>
              <a:t>Viewpoint – 21 March email</a:t>
            </a:r>
          </a:p>
          <a:p>
            <a:pPr marL="342900" indent="-342900">
              <a:buFont typeface="Arial"/>
              <a:buChar char="•"/>
            </a:pPr>
            <a:r>
              <a:rPr lang="en-GB" sz="2000">
                <a:latin typeface="Segoe UI Semibold"/>
                <a:cs typeface="Segoe UI Semibold"/>
              </a:rPr>
              <a:t>Tyne Derwent Way new bookings platform – set up and events added</a:t>
            </a:r>
            <a:endParaRPr lang="en-GB"/>
          </a:p>
          <a:p>
            <a:pPr marL="342900" indent="-342900">
              <a:buFont typeface="Arial"/>
              <a:buChar char="•"/>
            </a:pPr>
            <a:r>
              <a:rPr lang="en-GB" sz="2000">
                <a:latin typeface="Segoe UI Semibold"/>
                <a:cs typeface="Segoe UI Semibold"/>
              </a:rPr>
              <a:t>Trade apprenticeships web content and email config</a:t>
            </a:r>
          </a:p>
          <a:p>
            <a:pPr marL="342900" indent="-342900">
              <a:buFont typeface="Arial"/>
              <a:buChar char="•"/>
            </a:pPr>
            <a:r>
              <a:rPr lang="en-GB" sz="2000">
                <a:latin typeface="Segoe UI Semibold"/>
                <a:cs typeface="Segoe UI Semibold"/>
              </a:rPr>
              <a:t>Gateshead Now issued 20 March</a:t>
            </a:r>
            <a:endParaRPr lang="en-GB" sz="2000">
              <a:latin typeface="Segoe UI Semibold"/>
              <a:cs typeface="Segoe UI Semibold" panose="020B0702040204020203" pitchFamily="34" charset="0"/>
            </a:endParaRPr>
          </a:p>
          <a:p>
            <a:pPr marL="342900" indent="-342900">
              <a:buFont typeface="Arial"/>
              <a:buChar char="•"/>
            </a:pPr>
            <a:r>
              <a:rPr lang="en-GB" sz="2000">
                <a:latin typeface="Segoe UI Semibold"/>
                <a:cs typeface="Segoe UI Semibold"/>
              </a:rPr>
              <a:t>Trusting Hands content</a:t>
            </a:r>
          </a:p>
          <a:p>
            <a:pPr marL="342900" indent="-342900">
              <a:buFont typeface="Arial"/>
              <a:buChar char="•"/>
            </a:pPr>
            <a:endParaRPr lang="en-GB" sz="2000">
              <a:latin typeface="Segoe UI Semibold"/>
              <a:ea typeface="Calibri"/>
              <a:cs typeface="Segoe UI Semibold" panose="020B0702040204020203" pitchFamily="34" charset="0"/>
            </a:endParaRPr>
          </a:p>
          <a:p>
            <a:endParaRPr lang="en-GB" sz="1800">
              <a:latin typeface="Calibri"/>
              <a:ea typeface="Calibri"/>
              <a:cs typeface="Segoe UI Semibold" panose="020B0702040204020203" pitchFamily="34" charset="0"/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FDC8C27C-2A50-5150-A587-2BE51AED69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10CC8-1244-FBE5-73EF-6F19F90A5C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2067" y="2354233"/>
            <a:ext cx="2810933" cy="19552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716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CEBC2A7-3EBB-4DAE-982F-51757A50C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sz="2800">
                <a:latin typeface="Segoe UI Semibold"/>
                <a:cs typeface="Segoe UI Semibold"/>
              </a:rPr>
              <a:t>Gateshead Now</a:t>
            </a:r>
            <a:r>
              <a:rPr lang="en-GB">
                <a:latin typeface="Segoe UI Semibold"/>
                <a:cs typeface="Segoe UI Semibold"/>
              </a:rPr>
              <a:t> </a:t>
            </a: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FDC8C27C-2A50-5150-A587-2BE51AED69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10CC8-1244-FBE5-73EF-6F19F90A5C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0752" y="2416863"/>
            <a:ext cx="2810933" cy="19552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D0C023-ECCE-DB94-9036-49682B1598A0}"/>
              </a:ext>
            </a:extLst>
          </p:cNvPr>
          <p:cNvSpPr txBox="1"/>
          <p:nvPr/>
        </p:nvSpPr>
        <p:spPr>
          <a:xfrm>
            <a:off x="841332" y="1958236"/>
            <a:ext cx="5874706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Gateshead Now went out on Wednesday 20 March. </a:t>
            </a:r>
          </a:p>
          <a:p>
            <a:endParaRPr lang="en-US">
              <a:ea typeface="Calibri"/>
              <a:cs typeface="Calibri"/>
            </a:endParaRPr>
          </a:p>
          <a:p>
            <a:r>
              <a:rPr lang="en-US"/>
              <a:t>Lead items:</a:t>
            </a:r>
            <a:endParaRPr lang="en-US">
              <a:ea typeface="Calibri"/>
              <a:cs typeface="Calibri"/>
            </a:endParaRPr>
          </a:p>
          <a:p>
            <a:endParaRPr lang="en-US"/>
          </a:p>
          <a:p>
            <a:pPr marL="285750" indent="-285750">
              <a:buFont typeface="Arial"/>
              <a:buChar char="•"/>
            </a:pPr>
            <a:r>
              <a:rPr lang="en-US"/>
              <a:t>Easter bin collection changes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en-US"/>
              <a:t>370 new homes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en-US"/>
              <a:t>Foster carers celebration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en-US"/>
              <a:t>Trade apprenticeships</a:t>
            </a:r>
            <a:endParaRPr lang="en-US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5" name="Picture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6CDDD088-63D3-F581-46E1-444B3A046B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8637" y="459286"/>
            <a:ext cx="2174917" cy="5866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236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CEBC2A7-3EBB-4DAE-982F-51757A50C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652" y="323372"/>
            <a:ext cx="4200395" cy="803646"/>
          </a:xfrm>
        </p:spPr>
        <p:txBody>
          <a:bodyPr>
            <a:normAutofit/>
          </a:bodyPr>
          <a:lstStyle/>
          <a:p>
            <a:r>
              <a:rPr lang="en-GB" sz="2800">
                <a:latin typeface="Segoe UI Semibold"/>
                <a:cs typeface="Segoe UI Semibold"/>
              </a:rPr>
              <a:t>Trade apprenticeships</a:t>
            </a:r>
            <a:endParaRPr lang="en-GB" sz="28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FDC8C27C-2A50-5150-A587-2BE51AED69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10CC8-1244-FBE5-73EF-6F19F90A5C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0752" y="2416863"/>
            <a:ext cx="2810933" cy="19552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D0C023-ECCE-DB94-9036-49682B1598A0}"/>
              </a:ext>
            </a:extLst>
          </p:cNvPr>
          <p:cNvSpPr txBox="1"/>
          <p:nvPr/>
        </p:nvSpPr>
        <p:spPr>
          <a:xfrm>
            <a:off x="308975" y="1123168"/>
            <a:ext cx="6928980" cy="2585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Content added for </a:t>
            </a:r>
            <a:r>
              <a:rPr lang="en-US">
                <a:hlinkClick r:id="rId4"/>
              </a:rPr>
              <a:t>Trade apprenticeships</a:t>
            </a:r>
            <a:r>
              <a:rPr lang="en-US"/>
              <a:t> (updated with change of closing date). </a:t>
            </a:r>
          </a:p>
          <a:p>
            <a:br>
              <a:rPr lang="en-US"/>
            </a:br>
            <a:r>
              <a:rPr lang="en-US">
                <a:cs typeface="Calibri"/>
              </a:rPr>
              <a:t>Email content for form submission, successful and unsuccessful applicants.</a:t>
            </a:r>
            <a:endParaRPr lang="en-US"/>
          </a:p>
          <a:p>
            <a:endParaRPr lang="en-US"/>
          </a:p>
          <a:p>
            <a:endParaRPr lang="en-US">
              <a:ea typeface="+mn-lt"/>
              <a:cs typeface="+mn-lt"/>
            </a:endParaRPr>
          </a:p>
          <a:p>
            <a:endParaRPr lang="en-US">
              <a:ea typeface="Calibri" panose="020F0502020204030204"/>
              <a:cs typeface="Calibri" panose="020F0502020204030204"/>
            </a:endParaRPr>
          </a:p>
          <a:p>
            <a:endParaRPr lang="en-US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6" name="Picture 5" descr="A screenshot of a web page&#10;&#10;Description automatically generated">
            <a:extLst>
              <a:ext uri="{FF2B5EF4-FFF2-40B4-BE49-F238E27FC236}">
                <a16:creationId xmlns:a16="http://schemas.microsoft.com/office/drawing/2014/main" id="{E7B338EE-B903-6C65-83C5-4EA8227320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4368" y="146138"/>
            <a:ext cx="4666772" cy="6263013"/>
          </a:xfrm>
          <a:prstGeom prst="rect">
            <a:avLst/>
          </a:prstGeom>
        </p:spPr>
      </p:pic>
      <p:pic>
        <p:nvPicPr>
          <p:cNvPr id="8" name="Picture 7" descr="A screenshot of a email&#10;&#10;Description automatically generated">
            <a:extLst>
              <a:ext uri="{FF2B5EF4-FFF2-40B4-BE49-F238E27FC236}">
                <a16:creationId xmlns:a16="http://schemas.microsoft.com/office/drawing/2014/main" id="{31EEFBD9-8155-C2E6-A6FF-3237CBA280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0236" y="2573445"/>
            <a:ext cx="3285474" cy="2389602"/>
          </a:xfrm>
          <a:prstGeom prst="rect">
            <a:avLst/>
          </a:prstGeom>
        </p:spPr>
      </p:pic>
      <p:pic>
        <p:nvPicPr>
          <p:cNvPr id="9" name="Picture 8" descr="A screenshot of a phone&#10;&#10;Description automatically generated">
            <a:extLst>
              <a:ext uri="{FF2B5EF4-FFF2-40B4-BE49-F238E27FC236}">
                <a16:creationId xmlns:a16="http://schemas.microsoft.com/office/drawing/2014/main" id="{0443E84F-B2EC-05FD-66C0-6BF00FC2A0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912" y="2578275"/>
            <a:ext cx="4383108" cy="4561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1924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FD04E57C2B0F4F8F7471857284E91D" ma:contentTypeVersion="18" ma:contentTypeDescription="Create a new document." ma:contentTypeScope="" ma:versionID="9550274c05c71c96d925dbe2a6a36f63">
  <xsd:schema xmlns:xsd="http://www.w3.org/2001/XMLSchema" xmlns:xs="http://www.w3.org/2001/XMLSchema" xmlns:p="http://schemas.microsoft.com/office/2006/metadata/properties" xmlns:ns2="a9b14026-4734-489e-8f15-b25a46bca782" xmlns:ns3="c8e648f4-8199-4cf4-a3ba-75450ed0a186" targetNamespace="http://schemas.microsoft.com/office/2006/metadata/properties" ma:root="true" ma:fieldsID="4993c296f0b91e50b111f37772f425d0" ns2:_="" ns3:_="">
    <xsd:import namespace="a9b14026-4734-489e-8f15-b25a46bca782"/>
    <xsd:import namespace="c8e648f4-8199-4cf4-a3ba-75450ed0a18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b14026-4734-489e-8f15-b25a46bca78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a063525b-ecaa-4c61-9707-36b32d00056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e648f4-8199-4cf4-a3ba-75450ed0a18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68e21397-129c-4e2e-ad99-3b5afbbdc85e}" ma:internalName="TaxCatchAll" ma:showField="CatchAllData" ma:web="c8e648f4-8199-4cf4-a3ba-75450ed0a18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8e648f4-8199-4cf4-a3ba-75450ed0a186" xsi:nil="true"/>
    <lcf76f155ced4ddcb4097134ff3c332f xmlns="a9b14026-4734-489e-8f15-b25a46bca782">
      <Terms xmlns="http://schemas.microsoft.com/office/infopath/2007/PartnerControls"/>
    </lcf76f155ced4ddcb4097134ff3c332f>
    <SharedWithUsers xmlns="c8e648f4-8199-4cf4-a3ba-75450ed0a186">
      <UserInfo>
        <DisplayName>Heather Marshall</DisplayName>
        <AccountId>22</AccountId>
        <AccountType/>
      </UserInfo>
      <UserInfo>
        <DisplayName>Julia Armstrong</DisplayName>
        <AccountId>42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C25A1D73-6390-4E1C-A01A-E2E842509CDC}">
  <ds:schemaRefs>
    <ds:schemaRef ds:uri="a9b14026-4734-489e-8f15-b25a46bca782"/>
    <ds:schemaRef ds:uri="c8e648f4-8199-4cf4-a3ba-75450ed0a18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23C684CD-CE7E-4F99-8D94-D7E96E40258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5FB1A40-D5CA-4E52-8B07-0406F509CBE3}">
  <ds:schemaRefs>
    <ds:schemaRef ds:uri="a9b14026-4734-489e-8f15-b25a46bca782"/>
    <ds:schemaRef ds:uri="c8e648f4-8199-4cf4-a3ba-75450ed0a18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18</Slides>
  <Notes>15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Sprint 24 Show and Tell 27/03/2024</vt:lpstr>
      <vt:lpstr>PowerPoint Presentation</vt:lpstr>
      <vt:lpstr>PowerPoint Presentation</vt:lpstr>
      <vt:lpstr>Tyne Derwent Way events </vt:lpstr>
      <vt:lpstr>Tyne Derwent Way form </vt:lpstr>
      <vt:lpstr>PowerPoint Presentation</vt:lpstr>
      <vt:lpstr>Sprint 24</vt:lpstr>
      <vt:lpstr>Gateshead Now </vt:lpstr>
      <vt:lpstr>Trade apprenticeships</vt:lpstr>
      <vt:lpstr>Trusting Hands Gateshead </vt:lpstr>
      <vt:lpstr>Sprint 24</vt:lpstr>
      <vt:lpstr>PowerPoint Presentation</vt:lpstr>
      <vt:lpstr>PowerPoint Presentation</vt:lpstr>
      <vt:lpstr>PowerPoint Presentation</vt:lpstr>
      <vt:lpstr>Sprint 24</vt:lpstr>
      <vt:lpstr>PowerPoint Presentation</vt:lpstr>
      <vt:lpstr>Sprint 24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Suffolk Design Patterns</dc:title>
  <dc:creator>Andy Tipp</dc:creator>
  <cp:revision>3</cp:revision>
  <dcterms:created xsi:type="dcterms:W3CDTF">2022-01-17T11:39:30Z</dcterms:created>
  <dcterms:modified xsi:type="dcterms:W3CDTF">2024-04-10T13:10:18Z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0x010100EBFD04E57C2B0F4F8F7471857284E91D</vt:lpwstr>
  </property>
  <property fmtid="{D5CDD505-2E9C-101B-9397-08002B2CF9AE}" pid="3" name="TaxKeyword">
    <vt:lpwstr/>
  </property>
  <property fmtid="{D5CDD505-2E9C-101B-9397-08002B2CF9AE}" pid="4" name="MediaServiceImageTags">
    <vt:lpwstr/>
  </property>
</Properties>
</file>