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07" r:id="rId5"/>
    <p:sldId id="325" r:id="rId6"/>
    <p:sldId id="388" r:id="rId7"/>
    <p:sldId id="364" r:id="rId8"/>
    <p:sldId id="329" r:id="rId9"/>
    <p:sldId id="365" r:id="rId10"/>
    <p:sldId id="330" r:id="rId11"/>
    <p:sldId id="366" r:id="rId12"/>
    <p:sldId id="344" r:id="rId13"/>
    <p:sldId id="359" r:id="rId14"/>
    <p:sldId id="3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9C1F5-D43C-4566-ABD3-305F63D8CAD3}" v="419" dt="2024-05-08T13:16:17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Richardson" userId="S::emmarichardson@gateshead.gov.uk::40b5a1ab-a070-41b0-ab95-d1c011941413" providerId="AD" clId="Web-{6A7F8AD7-62B4-422F-AC6B-83EAC487FE54}"/>
    <pc:docChg chg="modSld">
      <pc:chgData name="Emma Richardson" userId="S::emmarichardson@gateshead.gov.uk::40b5a1ab-a070-41b0-ab95-d1c011941413" providerId="AD" clId="Web-{6A7F8AD7-62B4-422F-AC6B-83EAC487FE54}" dt="2024-05-08T12:00:21.897" v="49" actId="14100"/>
      <pc:docMkLst>
        <pc:docMk/>
      </pc:docMkLst>
      <pc:sldChg chg="modSp">
        <pc:chgData name="Emma Richardson" userId="S::emmarichardson@gateshead.gov.uk::40b5a1ab-a070-41b0-ab95-d1c011941413" providerId="AD" clId="Web-{6A7F8AD7-62B4-422F-AC6B-83EAC487FE54}" dt="2024-05-08T12:00:21.897" v="49" actId="14100"/>
        <pc:sldMkLst>
          <pc:docMk/>
          <pc:sldMk cId="4170210427" sldId="373"/>
        </pc:sldMkLst>
        <pc:spChg chg="mod">
          <ac:chgData name="Emma Richardson" userId="S::emmarichardson@gateshead.gov.uk::40b5a1ab-a070-41b0-ab95-d1c011941413" providerId="AD" clId="Web-{6A7F8AD7-62B4-422F-AC6B-83EAC487FE54}" dt="2024-05-08T12:00:21.897" v="49" actId="14100"/>
          <ac:spMkLst>
            <pc:docMk/>
            <pc:sldMk cId="4170210427" sldId="373"/>
            <ac:spMk id="4" creationId="{7BF6D610-044B-4684-DA38-A16FA7D4E8CB}"/>
          </ac:spMkLst>
        </pc:spChg>
        <pc:spChg chg="mod">
          <ac:chgData name="Emma Richardson" userId="S::emmarichardson@gateshead.gov.uk::40b5a1ab-a070-41b0-ab95-d1c011941413" providerId="AD" clId="Web-{6A7F8AD7-62B4-422F-AC6B-83EAC487FE54}" dt="2024-05-08T12:00:07.053" v="18" actId="1076"/>
          <ac:spMkLst>
            <pc:docMk/>
            <pc:sldMk cId="4170210427" sldId="373"/>
            <ac:spMk id="8" creationId="{7B8329B0-EE17-9420-1BD8-05094A41E48E}"/>
          </ac:spMkLst>
        </pc:spChg>
        <pc:picChg chg="mod">
          <ac:chgData name="Emma Richardson" userId="S::emmarichardson@gateshead.gov.uk::40b5a1ab-a070-41b0-ab95-d1c011941413" providerId="AD" clId="Web-{6A7F8AD7-62B4-422F-AC6B-83EAC487FE54}" dt="2024-05-08T11:59:52.427" v="0" actId="1076"/>
          <ac:picMkLst>
            <pc:docMk/>
            <pc:sldMk cId="4170210427" sldId="373"/>
            <ac:picMk id="6" creationId="{E5AC02B3-855B-34FF-106D-3B681CA6D813}"/>
          </ac:picMkLst>
        </pc:picChg>
      </pc:sldChg>
    </pc:docChg>
  </pc:docChgLst>
  <pc:docChgLst>
    <pc:chgData name="Emma Richardson" userId="40b5a1ab-a070-41b0-ab95-d1c011941413" providerId="ADAL" clId="{9963BD5F-BA8F-4D01-A8F8-F3ECE1C86E7A}"/>
    <pc:docChg chg="modSld">
      <pc:chgData name="Emma Richardson" userId="40b5a1ab-a070-41b0-ab95-d1c011941413" providerId="ADAL" clId="{9963BD5F-BA8F-4D01-A8F8-F3ECE1C86E7A}" dt="2024-05-08T14:00:10.130" v="8" actId="6549"/>
      <pc:docMkLst>
        <pc:docMk/>
      </pc:docMkLst>
      <pc:sldChg chg="modSp mod">
        <pc:chgData name="Emma Richardson" userId="40b5a1ab-a070-41b0-ab95-d1c011941413" providerId="ADAL" clId="{9963BD5F-BA8F-4D01-A8F8-F3ECE1C86E7A}" dt="2024-05-08T14:00:10.130" v="8" actId="6549"/>
        <pc:sldMkLst>
          <pc:docMk/>
          <pc:sldMk cId="4170210427" sldId="373"/>
        </pc:sldMkLst>
        <pc:spChg chg="mod">
          <ac:chgData name="Emma Richardson" userId="40b5a1ab-a070-41b0-ab95-d1c011941413" providerId="ADAL" clId="{9963BD5F-BA8F-4D01-A8F8-F3ECE1C86E7A}" dt="2024-05-08T14:00:10.130" v="8" actId="6549"/>
          <ac:spMkLst>
            <pc:docMk/>
            <pc:sldMk cId="4170210427" sldId="373"/>
            <ac:spMk id="4" creationId="{7BF6D610-044B-4684-DA38-A16FA7D4E8CB}"/>
          </ac:spMkLst>
        </pc:spChg>
      </pc:sldChg>
    </pc:docChg>
  </pc:docChgLst>
  <pc:docChgLst>
    <pc:chgData name="Saidat Alli" userId="S::saidatalli@gateshead.gov.uk::830a1cd3-29b1-4d85-a501-7ca185ba6121" providerId="AD" clId="Web-{A5A871E3-76DD-BC2B-9BE2-5F660F03AEC1}"/>
    <pc:docChg chg="modSld">
      <pc:chgData name="Saidat Alli" userId="S::saidatalli@gateshead.gov.uk::830a1cd3-29b1-4d85-a501-7ca185ba6121" providerId="AD" clId="Web-{A5A871E3-76DD-BC2B-9BE2-5F660F03AEC1}" dt="2024-05-07T16:06:29.831" v="143" actId="1076"/>
      <pc:docMkLst>
        <pc:docMk/>
      </pc:docMkLst>
      <pc:sldChg chg="modSp">
        <pc:chgData name="Saidat Alli" userId="S::saidatalli@gateshead.gov.uk::830a1cd3-29b1-4d85-a501-7ca185ba6121" providerId="AD" clId="Web-{A5A871E3-76DD-BC2B-9BE2-5F660F03AEC1}" dt="2024-05-07T16:03:20.240" v="109" actId="20577"/>
        <pc:sldMkLst>
          <pc:docMk/>
          <pc:sldMk cId="3719003420" sldId="344"/>
        </pc:sldMkLst>
        <pc:spChg chg="mod">
          <ac:chgData name="Saidat Alli" userId="S::saidatalli@gateshead.gov.uk::830a1cd3-29b1-4d85-a501-7ca185ba6121" providerId="AD" clId="Web-{A5A871E3-76DD-BC2B-9BE2-5F660F03AEC1}" dt="2024-05-07T16:03:20.240" v="109" actId="20577"/>
          <ac:spMkLst>
            <pc:docMk/>
            <pc:sldMk cId="3719003420" sldId="344"/>
            <ac:spMk id="4" creationId="{3403B79A-C9F5-D0E1-6CD7-1F46301C7DEA}"/>
          </ac:spMkLst>
        </pc:spChg>
      </pc:sldChg>
      <pc:sldChg chg="addSp delSp modSp">
        <pc:chgData name="Saidat Alli" userId="S::saidatalli@gateshead.gov.uk::830a1cd3-29b1-4d85-a501-7ca185ba6121" providerId="AD" clId="Web-{A5A871E3-76DD-BC2B-9BE2-5F660F03AEC1}" dt="2024-05-07T16:06:29.831" v="143" actId="1076"/>
        <pc:sldMkLst>
          <pc:docMk/>
          <pc:sldMk cId="397875943" sldId="365"/>
        </pc:sldMkLst>
        <pc:spChg chg="del">
          <ac:chgData name="Saidat Alli" userId="S::saidatalli@gateshead.gov.uk::830a1cd3-29b1-4d85-a501-7ca185ba6121" providerId="AD" clId="Web-{A5A871E3-76DD-BC2B-9BE2-5F660F03AEC1}" dt="2024-05-07T15:46:51.254" v="0"/>
          <ac:spMkLst>
            <pc:docMk/>
            <pc:sldMk cId="397875943" sldId="365"/>
            <ac:spMk id="3" creationId="{D7810CC8-1244-FBE5-73EF-6F19F90A5CF0}"/>
          </ac:spMkLst>
        </pc:spChg>
        <pc:spChg chg="add del mod">
          <ac:chgData name="Saidat Alli" userId="S::saidatalli@gateshead.gov.uk::830a1cd3-29b1-4d85-a501-7ca185ba6121" providerId="AD" clId="Web-{A5A871E3-76DD-BC2B-9BE2-5F660F03AEC1}" dt="2024-05-07T15:46:54.519" v="1"/>
          <ac:spMkLst>
            <pc:docMk/>
            <pc:sldMk cId="397875943" sldId="365"/>
            <ac:spMk id="5" creationId="{9688A44C-FF08-6C72-5D36-B0572673A4FF}"/>
          </ac:spMkLst>
        </pc:spChg>
        <pc:spChg chg="del mod">
          <ac:chgData name="Saidat Alli" userId="S::saidatalli@gateshead.gov.uk::830a1cd3-29b1-4d85-a501-7ca185ba6121" providerId="AD" clId="Web-{A5A871E3-76DD-BC2B-9BE2-5F660F03AEC1}" dt="2024-05-07T15:47:29.162" v="7"/>
          <ac:spMkLst>
            <pc:docMk/>
            <pc:sldMk cId="397875943" sldId="365"/>
            <ac:spMk id="6" creationId="{466DF149-9B87-86BC-F828-B0E9EF52CCB1}"/>
          </ac:spMkLst>
        </pc:spChg>
        <pc:spChg chg="add mod">
          <ac:chgData name="Saidat Alli" userId="S::saidatalli@gateshead.gov.uk::830a1cd3-29b1-4d85-a501-7ca185ba6121" providerId="AD" clId="Web-{A5A871E3-76DD-BC2B-9BE2-5F660F03AEC1}" dt="2024-05-07T16:06:22.299" v="141" actId="1076"/>
          <ac:spMkLst>
            <pc:docMk/>
            <pc:sldMk cId="397875943" sldId="365"/>
            <ac:spMk id="10" creationId="{A8D7AAD8-30D3-1B88-C837-0503732B3D3B}"/>
          </ac:spMkLst>
        </pc:spChg>
        <pc:spChg chg="mod">
          <ac:chgData name="Saidat Alli" userId="S::saidatalli@gateshead.gov.uk::830a1cd3-29b1-4d85-a501-7ca185ba6121" providerId="AD" clId="Web-{A5A871E3-76DD-BC2B-9BE2-5F660F03AEC1}" dt="2024-05-07T16:06:19.565" v="140" actId="1076"/>
          <ac:spMkLst>
            <pc:docMk/>
            <pc:sldMk cId="397875943" sldId="365"/>
            <ac:spMk id="14" creationId="{D5AA4E39-3E88-07A4-1E1D-27A9C82416BD}"/>
          </ac:spMkLst>
        </pc:spChg>
        <pc:picChg chg="add mod">
          <ac:chgData name="Saidat Alli" userId="S::saidatalli@gateshead.gov.uk::830a1cd3-29b1-4d85-a501-7ca185ba6121" providerId="AD" clId="Web-{A5A871E3-76DD-BC2B-9BE2-5F660F03AEC1}" dt="2024-05-07T16:06:29.831" v="143" actId="1076"/>
          <ac:picMkLst>
            <pc:docMk/>
            <pc:sldMk cId="397875943" sldId="365"/>
            <ac:picMk id="11" creationId="{F4292C9E-C54E-9B28-EB6D-C2F6B7AA60A8}"/>
          </ac:picMkLst>
        </pc:picChg>
      </pc:sldChg>
    </pc:docChg>
  </pc:docChgLst>
  <pc:docChgLst>
    <pc:chgData name="Emma Richardson" userId="S::emmarichardson@gateshead.gov.uk::40b5a1ab-a070-41b0-ab95-d1c011941413" providerId="AD" clId="Web-{0DA69E48-81EE-4B7E-B5C1-3BEB96BC0C32}"/>
    <pc:docChg chg="addSld delSld modSld">
      <pc:chgData name="Emma Richardson" userId="S::emmarichardson@gateshead.gov.uk::40b5a1ab-a070-41b0-ab95-d1c011941413" providerId="AD" clId="Web-{0DA69E48-81EE-4B7E-B5C1-3BEB96BC0C32}" dt="2024-05-07T17:29:36.579" v="689" actId="14100"/>
      <pc:docMkLst>
        <pc:docMk/>
      </pc:docMkLst>
      <pc:sldChg chg="modSp">
        <pc:chgData name="Emma Richardson" userId="S::emmarichardson@gateshead.gov.uk::40b5a1ab-a070-41b0-ab95-d1c011941413" providerId="AD" clId="Web-{0DA69E48-81EE-4B7E-B5C1-3BEB96BC0C32}" dt="2024-05-07T17:29:36.579" v="689" actId="14100"/>
        <pc:sldMkLst>
          <pc:docMk/>
          <pc:sldMk cId="296716501" sldId="329"/>
        </pc:sldMkLst>
        <pc:spChg chg="mod">
          <ac:chgData name="Emma Richardson" userId="S::emmarichardson@gateshead.gov.uk::40b5a1ab-a070-41b0-ab95-d1c011941413" providerId="AD" clId="Web-{0DA69E48-81EE-4B7E-B5C1-3BEB96BC0C32}" dt="2024-05-07T17:29:36.579" v="689" actId="14100"/>
          <ac:spMkLst>
            <pc:docMk/>
            <pc:sldMk cId="296716501" sldId="329"/>
            <ac:spMk id="2" creationId="{4E4F9D59-1D57-A869-1798-0C3530083A7E}"/>
          </ac:spMkLst>
        </pc:spChg>
      </pc:sldChg>
      <pc:sldChg chg="del">
        <pc:chgData name="Emma Richardson" userId="S::emmarichardson@gateshead.gov.uk::40b5a1ab-a070-41b0-ab95-d1c011941413" providerId="AD" clId="Web-{0DA69E48-81EE-4B7E-B5C1-3BEB96BC0C32}" dt="2024-05-07T17:03:01.398" v="0"/>
        <pc:sldMkLst>
          <pc:docMk/>
          <pc:sldMk cId="3815011105" sldId="369"/>
        </pc:sldMkLst>
      </pc:sldChg>
      <pc:sldChg chg="addSp delSp modSp add replId">
        <pc:chgData name="Emma Richardson" userId="S::emmarichardson@gateshead.gov.uk::40b5a1ab-a070-41b0-ab95-d1c011941413" providerId="AD" clId="Web-{0DA69E48-81EE-4B7E-B5C1-3BEB96BC0C32}" dt="2024-05-07T17:26:46.575" v="614" actId="1076"/>
        <pc:sldMkLst>
          <pc:docMk/>
          <pc:sldMk cId="2687007847" sldId="370"/>
        </pc:sldMkLst>
        <pc:spChg chg="mod">
          <ac:chgData name="Emma Richardson" userId="S::emmarichardson@gateshead.gov.uk::40b5a1ab-a070-41b0-ab95-d1c011941413" providerId="AD" clId="Web-{0DA69E48-81EE-4B7E-B5C1-3BEB96BC0C32}" dt="2024-05-07T17:06:23.590" v="126" actId="14100"/>
          <ac:spMkLst>
            <pc:docMk/>
            <pc:sldMk cId="2687007847" sldId="370"/>
            <ac:spMk id="2" creationId="{4E4F9D59-1D57-A869-1798-0C3530083A7E}"/>
          </ac:spMkLst>
        </pc:spChg>
        <pc:spChg chg="mod">
          <ac:chgData name="Emma Richardson" userId="S::emmarichardson@gateshead.gov.uk::40b5a1ab-a070-41b0-ab95-d1c011941413" providerId="AD" clId="Web-{0DA69E48-81EE-4B7E-B5C1-3BEB96BC0C32}" dt="2024-05-07T17:05:13.979" v="65" actId="20577"/>
          <ac:spMkLst>
            <pc:docMk/>
            <pc:sldMk cId="2687007847" sldId="370"/>
            <ac:spMk id="14" creationId="{D5AA4E39-3E88-07A4-1E1D-27A9C82416BD}"/>
          </ac:spMkLst>
        </pc:spChg>
        <pc:picChg chg="del">
          <ac:chgData name="Emma Richardson" userId="S::emmarichardson@gateshead.gov.uk::40b5a1ab-a070-41b0-ab95-d1c011941413" providerId="AD" clId="Web-{0DA69E48-81EE-4B7E-B5C1-3BEB96BC0C32}" dt="2024-05-07T17:04:30.791" v="44"/>
          <ac:picMkLst>
            <pc:docMk/>
            <pc:sldMk cId="2687007847" sldId="370"/>
            <ac:picMk id="4" creationId="{891DCD81-202C-1A02-69B0-4FE518F3E588}"/>
          </ac:picMkLst>
        </pc:picChg>
        <pc:picChg chg="del">
          <ac:chgData name="Emma Richardson" userId="S::emmarichardson@gateshead.gov.uk::40b5a1ab-a070-41b0-ab95-d1c011941413" providerId="AD" clId="Web-{0DA69E48-81EE-4B7E-B5C1-3BEB96BC0C32}" dt="2024-05-07T17:04:31.353" v="45"/>
          <ac:picMkLst>
            <pc:docMk/>
            <pc:sldMk cId="2687007847" sldId="370"/>
            <ac:picMk id="5" creationId="{01D4CD1F-E685-434D-63AF-22A6A7607341}"/>
          </ac:picMkLst>
        </pc:picChg>
        <pc:picChg chg="del">
          <ac:chgData name="Emma Richardson" userId="S::emmarichardson@gateshead.gov.uk::40b5a1ab-a070-41b0-ab95-d1c011941413" providerId="AD" clId="Web-{0DA69E48-81EE-4B7E-B5C1-3BEB96BC0C32}" dt="2024-05-07T17:04:31.900" v="46"/>
          <ac:picMkLst>
            <pc:docMk/>
            <pc:sldMk cId="2687007847" sldId="370"/>
            <ac:picMk id="8" creationId="{2FDF1028-F362-C59D-8F91-64F6B280A2AC}"/>
          </ac:picMkLst>
        </pc:picChg>
        <pc:picChg chg="add mod">
          <ac:chgData name="Emma Richardson" userId="S::emmarichardson@gateshead.gov.uk::40b5a1ab-a070-41b0-ab95-d1c011941413" providerId="AD" clId="Web-{0DA69E48-81EE-4B7E-B5C1-3BEB96BC0C32}" dt="2024-05-07T17:25:44.292" v="608" actId="1076"/>
          <ac:picMkLst>
            <pc:docMk/>
            <pc:sldMk cId="2687007847" sldId="370"/>
            <ac:picMk id="9" creationId="{B132B68C-D925-E970-A396-0572B03A0B3E}"/>
          </ac:picMkLst>
        </pc:picChg>
        <pc:picChg chg="add mod">
          <ac:chgData name="Emma Richardson" userId="S::emmarichardson@gateshead.gov.uk::40b5a1ab-a070-41b0-ab95-d1c011941413" providerId="AD" clId="Web-{0DA69E48-81EE-4B7E-B5C1-3BEB96BC0C32}" dt="2024-05-07T17:26:46.575" v="614" actId="1076"/>
          <ac:picMkLst>
            <pc:docMk/>
            <pc:sldMk cId="2687007847" sldId="370"/>
            <ac:picMk id="10" creationId="{1DC3AA44-1195-1D0C-E4E5-75029AAC7140}"/>
          </ac:picMkLst>
        </pc:picChg>
      </pc:sldChg>
      <pc:sldChg chg="addSp delSp modSp add replId">
        <pc:chgData name="Emma Richardson" userId="S::emmarichardson@gateshead.gov.uk::40b5a1ab-a070-41b0-ab95-d1c011941413" providerId="AD" clId="Web-{0DA69E48-81EE-4B7E-B5C1-3BEB96BC0C32}" dt="2024-05-07T17:14:47.978" v="327" actId="14100"/>
        <pc:sldMkLst>
          <pc:docMk/>
          <pc:sldMk cId="4248479261" sldId="371"/>
        </pc:sldMkLst>
        <pc:spChg chg="mod">
          <ac:chgData name="Emma Richardson" userId="S::emmarichardson@gateshead.gov.uk::40b5a1ab-a070-41b0-ab95-d1c011941413" providerId="AD" clId="Web-{0DA69E48-81EE-4B7E-B5C1-3BEB96BC0C32}" dt="2024-05-07T17:12:20.350" v="283" actId="20577"/>
          <ac:spMkLst>
            <pc:docMk/>
            <pc:sldMk cId="4248479261" sldId="371"/>
            <ac:spMk id="2" creationId="{4E4F9D59-1D57-A869-1798-0C3530083A7E}"/>
          </ac:spMkLst>
        </pc:spChg>
        <pc:spChg chg="del">
          <ac:chgData name="Emma Richardson" userId="S::emmarichardson@gateshead.gov.uk::40b5a1ab-a070-41b0-ab95-d1c011941413" providerId="AD" clId="Web-{0DA69E48-81EE-4B7E-B5C1-3BEB96BC0C32}" dt="2024-05-07T17:12:27.819" v="287"/>
          <ac:spMkLst>
            <pc:docMk/>
            <pc:sldMk cId="4248479261" sldId="371"/>
            <ac:spMk id="6" creationId="{466DF149-9B87-86BC-F828-B0E9EF52CCB1}"/>
          </ac:spMkLst>
        </pc:spChg>
        <pc:spChg chg="add mod">
          <ac:chgData name="Emma Richardson" userId="S::emmarichardson@gateshead.gov.uk::40b5a1ab-a070-41b0-ab95-d1c011941413" providerId="AD" clId="Web-{0DA69E48-81EE-4B7E-B5C1-3BEB96BC0C32}" dt="2024-05-07T17:13:53.321" v="312" actId="1076"/>
          <ac:spMkLst>
            <pc:docMk/>
            <pc:sldMk cId="4248479261" sldId="371"/>
            <ac:spMk id="8" creationId="{64E4FA95-AA08-CD41-4FC9-B0637998FE0E}"/>
          </ac:spMkLst>
        </pc:spChg>
        <pc:spChg chg="add mod">
          <ac:chgData name="Emma Richardson" userId="S::emmarichardson@gateshead.gov.uk::40b5a1ab-a070-41b0-ab95-d1c011941413" providerId="AD" clId="Web-{0DA69E48-81EE-4B7E-B5C1-3BEB96BC0C32}" dt="2024-05-07T17:14:30.634" v="317" actId="14100"/>
          <ac:spMkLst>
            <pc:docMk/>
            <pc:sldMk cId="4248479261" sldId="371"/>
            <ac:spMk id="10" creationId="{81E2C6BE-CEAD-464D-9A26-9B5FB21CFABD}"/>
          </ac:spMkLst>
        </pc:spChg>
        <pc:spChg chg="mod">
          <ac:chgData name="Emma Richardson" userId="S::emmarichardson@gateshead.gov.uk::40b5a1ab-a070-41b0-ab95-d1c011941413" providerId="AD" clId="Web-{0DA69E48-81EE-4B7E-B5C1-3BEB96BC0C32}" dt="2024-05-07T17:14:47.978" v="327" actId="14100"/>
          <ac:spMkLst>
            <pc:docMk/>
            <pc:sldMk cId="4248479261" sldId="371"/>
            <ac:spMk id="14" creationId="{D5AA4E39-3E88-07A4-1E1D-27A9C82416BD}"/>
          </ac:spMkLst>
        </pc:spChg>
        <pc:picChg chg="add mod">
          <ac:chgData name="Emma Richardson" userId="S::emmarichardson@gateshead.gov.uk::40b5a1ab-a070-41b0-ab95-d1c011941413" providerId="AD" clId="Web-{0DA69E48-81EE-4B7E-B5C1-3BEB96BC0C32}" dt="2024-05-07T17:12:22.959" v="285" actId="1076"/>
          <ac:picMkLst>
            <pc:docMk/>
            <pc:sldMk cId="4248479261" sldId="371"/>
            <ac:picMk id="4" creationId="{DCD7EC4B-5BF2-94C2-5AF5-778E7EC47092}"/>
          </ac:picMkLst>
        </pc:picChg>
        <pc:picChg chg="add mod">
          <ac:chgData name="Emma Richardson" userId="S::emmarichardson@gateshead.gov.uk::40b5a1ab-a070-41b0-ab95-d1c011941413" providerId="AD" clId="Web-{0DA69E48-81EE-4B7E-B5C1-3BEB96BC0C32}" dt="2024-05-07T17:12:24.162" v="286" actId="1076"/>
          <ac:picMkLst>
            <pc:docMk/>
            <pc:sldMk cId="4248479261" sldId="371"/>
            <ac:picMk id="5" creationId="{08A6E2F1-503C-9960-9C63-FD0826517E1A}"/>
          </ac:picMkLst>
        </pc:picChg>
        <pc:picChg chg="del">
          <ac:chgData name="Emma Richardson" userId="S::emmarichardson@gateshead.gov.uk::40b5a1ab-a070-41b0-ab95-d1c011941413" providerId="AD" clId="Web-{0DA69E48-81EE-4B7E-B5C1-3BEB96BC0C32}" dt="2024-05-07T17:09:17.595" v="160"/>
          <ac:picMkLst>
            <pc:docMk/>
            <pc:sldMk cId="4248479261" sldId="371"/>
            <ac:picMk id="9" creationId="{B132B68C-D925-E970-A396-0572B03A0B3E}"/>
          </ac:picMkLst>
        </pc:picChg>
      </pc:sldChg>
      <pc:sldChg chg="addSp delSp modSp add replId">
        <pc:chgData name="Emma Richardson" userId="S::emmarichardson@gateshead.gov.uk::40b5a1ab-a070-41b0-ab95-d1c011941413" providerId="AD" clId="Web-{0DA69E48-81EE-4B7E-B5C1-3BEB96BC0C32}" dt="2024-05-07T17:25:27.276" v="607" actId="1076"/>
        <pc:sldMkLst>
          <pc:docMk/>
          <pc:sldMk cId="3647846619" sldId="372"/>
        </pc:sldMkLst>
        <pc:spChg chg="mod">
          <ac:chgData name="Emma Richardson" userId="S::emmarichardson@gateshead.gov.uk::40b5a1ab-a070-41b0-ab95-d1c011941413" providerId="AD" clId="Web-{0DA69E48-81EE-4B7E-B5C1-3BEB96BC0C32}" dt="2024-05-07T17:19:52.924" v="426" actId="14100"/>
          <ac:spMkLst>
            <pc:docMk/>
            <pc:sldMk cId="3647846619" sldId="372"/>
            <ac:spMk id="2" creationId="{4E4F9D59-1D57-A869-1798-0C3530083A7E}"/>
          </ac:spMkLst>
        </pc:spChg>
        <pc:spChg chg="add mod">
          <ac:chgData name="Emma Richardson" userId="S::emmarichardson@gateshead.gov.uk::40b5a1ab-a070-41b0-ab95-d1c011941413" providerId="AD" clId="Web-{0DA69E48-81EE-4B7E-B5C1-3BEB96BC0C32}" dt="2024-05-07T17:25:21.588" v="605" actId="20577"/>
          <ac:spMkLst>
            <pc:docMk/>
            <pc:sldMk cId="3647846619" sldId="372"/>
            <ac:spMk id="6" creationId="{13E51848-DBA2-B7ED-2E98-80BDDB222670}"/>
          </ac:spMkLst>
        </pc:spChg>
        <pc:spChg chg="del mod">
          <ac:chgData name="Emma Richardson" userId="S::emmarichardson@gateshead.gov.uk::40b5a1ab-a070-41b0-ab95-d1c011941413" providerId="AD" clId="Web-{0DA69E48-81EE-4B7E-B5C1-3BEB96BC0C32}" dt="2024-05-07T17:20:21.456" v="436"/>
          <ac:spMkLst>
            <pc:docMk/>
            <pc:sldMk cId="3647846619" sldId="372"/>
            <ac:spMk id="8" creationId="{64E4FA95-AA08-CD41-4FC9-B0637998FE0E}"/>
          </ac:spMkLst>
        </pc:spChg>
        <pc:spChg chg="del">
          <ac:chgData name="Emma Richardson" userId="S::emmarichardson@gateshead.gov.uk::40b5a1ab-a070-41b0-ab95-d1c011941413" providerId="AD" clId="Web-{0DA69E48-81EE-4B7E-B5C1-3BEB96BC0C32}" dt="2024-05-07T17:20:23.206" v="437"/>
          <ac:spMkLst>
            <pc:docMk/>
            <pc:sldMk cId="3647846619" sldId="372"/>
            <ac:spMk id="10" creationId="{81E2C6BE-CEAD-464D-9A26-9B5FB21CFABD}"/>
          </ac:spMkLst>
        </pc:spChg>
        <pc:spChg chg="add del mod">
          <ac:chgData name="Emma Richardson" userId="S::emmarichardson@gateshead.gov.uk::40b5a1ab-a070-41b0-ab95-d1c011941413" providerId="AD" clId="Web-{0DA69E48-81EE-4B7E-B5C1-3BEB96BC0C32}" dt="2024-05-07T17:21:42.802" v="466"/>
          <ac:spMkLst>
            <pc:docMk/>
            <pc:sldMk cId="3647846619" sldId="372"/>
            <ac:spMk id="11" creationId="{FF9991D4-E333-0775-31C3-4643BA8B5E1D}"/>
          </ac:spMkLst>
        </pc:spChg>
        <pc:spChg chg="del mod">
          <ac:chgData name="Emma Richardson" userId="S::emmarichardson@gateshead.gov.uk::40b5a1ab-a070-41b0-ab95-d1c011941413" providerId="AD" clId="Web-{0DA69E48-81EE-4B7E-B5C1-3BEB96BC0C32}" dt="2024-05-07T17:18:18.249" v="386"/>
          <ac:spMkLst>
            <pc:docMk/>
            <pc:sldMk cId="3647846619" sldId="372"/>
            <ac:spMk id="14" creationId="{D5AA4E39-3E88-07A4-1E1D-27A9C82416BD}"/>
          </ac:spMkLst>
        </pc:spChg>
        <pc:picChg chg="del">
          <ac:chgData name="Emma Richardson" userId="S::emmarichardson@gateshead.gov.uk::40b5a1ab-a070-41b0-ab95-d1c011941413" providerId="AD" clId="Web-{0DA69E48-81EE-4B7E-B5C1-3BEB96BC0C32}" dt="2024-05-07T17:20:10.549" v="430"/>
          <ac:picMkLst>
            <pc:docMk/>
            <pc:sldMk cId="3647846619" sldId="372"/>
            <ac:picMk id="4" creationId="{DCD7EC4B-5BF2-94C2-5AF5-778E7EC47092}"/>
          </ac:picMkLst>
        </pc:picChg>
        <pc:picChg chg="del">
          <ac:chgData name="Emma Richardson" userId="S::emmarichardson@gateshead.gov.uk::40b5a1ab-a070-41b0-ab95-d1c011941413" providerId="AD" clId="Web-{0DA69E48-81EE-4B7E-B5C1-3BEB96BC0C32}" dt="2024-05-07T17:19:40.017" v="422"/>
          <ac:picMkLst>
            <pc:docMk/>
            <pc:sldMk cId="3647846619" sldId="372"/>
            <ac:picMk id="5" creationId="{08A6E2F1-503C-9960-9C63-FD0826517E1A}"/>
          </ac:picMkLst>
        </pc:picChg>
        <pc:picChg chg="add mod">
          <ac:chgData name="Emma Richardson" userId="S::emmarichardson@gateshead.gov.uk::40b5a1ab-a070-41b0-ab95-d1c011941413" providerId="AD" clId="Web-{0DA69E48-81EE-4B7E-B5C1-3BEB96BC0C32}" dt="2024-05-07T17:25:25.714" v="606" actId="1076"/>
          <ac:picMkLst>
            <pc:docMk/>
            <pc:sldMk cId="3647846619" sldId="372"/>
            <ac:picMk id="9" creationId="{4385D5D6-2FB5-339A-8AA6-DEC32F2B689A}"/>
          </ac:picMkLst>
        </pc:picChg>
        <pc:picChg chg="add mod">
          <ac:chgData name="Emma Richardson" userId="S::emmarichardson@gateshead.gov.uk::40b5a1ab-a070-41b0-ab95-d1c011941413" providerId="AD" clId="Web-{0DA69E48-81EE-4B7E-B5C1-3BEB96BC0C32}" dt="2024-05-07T17:25:27.276" v="607" actId="1076"/>
          <ac:picMkLst>
            <pc:docMk/>
            <pc:sldMk cId="3647846619" sldId="372"/>
            <ac:picMk id="12" creationId="{C91DE421-B0B4-CBDD-0B3F-9EAEF08F035C}"/>
          </ac:picMkLst>
        </pc:picChg>
      </pc:sldChg>
      <pc:sldChg chg="addSp delSp modSp add replId">
        <pc:chgData name="Emma Richardson" userId="S::emmarichardson@gateshead.gov.uk::40b5a1ab-a070-41b0-ab95-d1c011941413" providerId="AD" clId="Web-{0DA69E48-81EE-4B7E-B5C1-3BEB96BC0C32}" dt="2024-05-07T17:29:29.079" v="688" actId="14100"/>
        <pc:sldMkLst>
          <pc:docMk/>
          <pc:sldMk cId="4170210427" sldId="373"/>
        </pc:sldMkLst>
        <pc:spChg chg="mod">
          <ac:chgData name="Emma Richardson" userId="S::emmarichardson@gateshead.gov.uk::40b5a1ab-a070-41b0-ab95-d1c011941413" providerId="AD" clId="Web-{0DA69E48-81EE-4B7E-B5C1-3BEB96BC0C32}" dt="2024-05-07T17:28:44.172" v="658" actId="20577"/>
          <ac:spMkLst>
            <pc:docMk/>
            <pc:sldMk cId="4170210427" sldId="373"/>
            <ac:spMk id="2" creationId="{4E4F9D59-1D57-A869-1798-0C3530083A7E}"/>
          </ac:spMkLst>
        </pc:spChg>
        <pc:spChg chg="add mod">
          <ac:chgData name="Emma Richardson" userId="S::emmarichardson@gateshead.gov.uk::40b5a1ab-a070-41b0-ab95-d1c011941413" providerId="AD" clId="Web-{0DA69E48-81EE-4B7E-B5C1-3BEB96BC0C32}" dt="2024-05-07T17:29:25.345" v="687" actId="20577"/>
          <ac:spMkLst>
            <pc:docMk/>
            <pc:sldMk cId="4170210427" sldId="373"/>
            <ac:spMk id="4" creationId="{7BF6D610-044B-4684-DA38-A16FA7D4E8CB}"/>
          </ac:spMkLst>
        </pc:spChg>
        <pc:spChg chg="del mod">
          <ac:chgData name="Emma Richardson" userId="S::emmarichardson@gateshead.gov.uk::40b5a1ab-a070-41b0-ab95-d1c011941413" providerId="AD" clId="Web-{0DA69E48-81EE-4B7E-B5C1-3BEB96BC0C32}" dt="2024-05-07T17:28:56.141" v="663"/>
          <ac:spMkLst>
            <pc:docMk/>
            <pc:sldMk cId="4170210427" sldId="373"/>
            <ac:spMk id="6" creationId="{13E51848-DBA2-B7ED-2E98-80BDDB222670}"/>
          </ac:spMkLst>
        </pc:spChg>
        <pc:spChg chg="add mod">
          <ac:chgData name="Emma Richardson" userId="S::emmarichardson@gateshead.gov.uk::40b5a1ab-a070-41b0-ab95-d1c011941413" providerId="AD" clId="Web-{0DA69E48-81EE-4B7E-B5C1-3BEB96BC0C32}" dt="2024-05-07T17:29:29.079" v="688" actId="14100"/>
          <ac:spMkLst>
            <pc:docMk/>
            <pc:sldMk cId="4170210427" sldId="373"/>
            <ac:spMk id="8" creationId="{7B8329B0-EE17-9420-1BD8-05094A41E48E}"/>
          </ac:spMkLst>
        </pc:spChg>
        <pc:picChg chg="add mod">
          <ac:chgData name="Emma Richardson" userId="S::emmarichardson@gateshead.gov.uk::40b5a1ab-a070-41b0-ab95-d1c011941413" providerId="AD" clId="Web-{0DA69E48-81EE-4B7E-B5C1-3BEB96BC0C32}" dt="2024-05-07T17:28:50.953" v="661" actId="1076"/>
          <ac:picMkLst>
            <pc:docMk/>
            <pc:sldMk cId="4170210427" sldId="373"/>
            <ac:picMk id="5" creationId="{AD1C6547-DFB7-BC3D-41D6-0B971BD72C43}"/>
          </ac:picMkLst>
        </pc:picChg>
        <pc:picChg chg="del">
          <ac:chgData name="Emma Richardson" userId="S::emmarichardson@gateshead.gov.uk::40b5a1ab-a070-41b0-ab95-d1c011941413" providerId="AD" clId="Web-{0DA69E48-81EE-4B7E-B5C1-3BEB96BC0C32}" dt="2024-05-07T17:28:13.890" v="621"/>
          <ac:picMkLst>
            <pc:docMk/>
            <pc:sldMk cId="4170210427" sldId="373"/>
            <ac:picMk id="9" creationId="{4385D5D6-2FB5-339A-8AA6-DEC32F2B689A}"/>
          </ac:picMkLst>
        </pc:picChg>
        <pc:picChg chg="del">
          <ac:chgData name="Emma Richardson" userId="S::emmarichardson@gateshead.gov.uk::40b5a1ab-a070-41b0-ab95-d1c011941413" providerId="AD" clId="Web-{0DA69E48-81EE-4B7E-B5C1-3BEB96BC0C32}" dt="2024-05-07T17:28:04.905" v="618"/>
          <ac:picMkLst>
            <pc:docMk/>
            <pc:sldMk cId="4170210427" sldId="373"/>
            <ac:picMk id="12" creationId="{C91DE421-B0B4-CBDD-0B3F-9EAEF08F035C}"/>
          </ac:picMkLst>
        </pc:picChg>
      </pc:sldChg>
    </pc:docChg>
  </pc:docChgLst>
  <pc:docChgLst>
    <pc:chgData name="Carol Thirlwell" userId="S::carolthirlwell@gateshead.gov.uk::1902a6df-aa00-4fd8-82af-471a345ebdc9" providerId="AD" clId="Web-{3E322268-41AD-AC0D-69D9-77D9E1204673}"/>
    <pc:docChg chg="addSld delSld modSld sldOrd">
      <pc:chgData name="Carol Thirlwell" userId="S::carolthirlwell@gateshead.gov.uk::1902a6df-aa00-4fd8-82af-471a345ebdc9" providerId="AD" clId="Web-{3E322268-41AD-AC0D-69D9-77D9E1204673}" dt="2024-05-08T11:47:46.155" v="123" actId="20577"/>
      <pc:docMkLst>
        <pc:docMk/>
      </pc:docMkLst>
      <pc:sldChg chg="modSp">
        <pc:chgData name="Carol Thirlwell" userId="S::carolthirlwell@gateshead.gov.uk::1902a6df-aa00-4fd8-82af-471a345ebdc9" providerId="AD" clId="Web-{3E322268-41AD-AC0D-69D9-77D9E1204673}" dt="2024-05-08T11:43:35.991" v="97" actId="20577"/>
        <pc:sldMkLst>
          <pc:docMk/>
          <pc:sldMk cId="3553568196" sldId="325"/>
        </pc:sldMkLst>
        <pc:spChg chg="mod">
          <ac:chgData name="Carol Thirlwell" userId="S::carolthirlwell@gateshead.gov.uk::1902a6df-aa00-4fd8-82af-471a345ebdc9" providerId="AD" clId="Web-{3E322268-41AD-AC0D-69D9-77D9E1204673}" dt="2024-05-08T11:43:35.991" v="97" actId="20577"/>
          <ac:spMkLst>
            <pc:docMk/>
            <pc:sldMk cId="3553568196" sldId="325"/>
            <ac:spMk id="8" creationId="{66C61E19-6720-5B5B-873C-1A45E6B40A73}"/>
          </ac:spMkLst>
        </pc:spChg>
      </pc:sldChg>
      <pc:sldChg chg="del">
        <pc:chgData name="Carol Thirlwell" userId="S::carolthirlwell@gateshead.gov.uk::1902a6df-aa00-4fd8-82af-471a345ebdc9" providerId="AD" clId="Web-{3E322268-41AD-AC0D-69D9-77D9E1204673}" dt="2024-05-08T11:46:09.902" v="108"/>
        <pc:sldMkLst>
          <pc:docMk/>
          <pc:sldMk cId="3641527720" sldId="331"/>
        </pc:sldMkLst>
      </pc:sldChg>
      <pc:sldChg chg="modSp">
        <pc:chgData name="Carol Thirlwell" userId="S::carolthirlwell@gateshead.gov.uk::1902a6df-aa00-4fd8-82af-471a345ebdc9" providerId="AD" clId="Web-{3E322268-41AD-AC0D-69D9-77D9E1204673}" dt="2024-05-08T11:46:49.622" v="115" actId="20577"/>
        <pc:sldMkLst>
          <pc:docMk/>
          <pc:sldMk cId="3719003420" sldId="344"/>
        </pc:sldMkLst>
        <pc:spChg chg="mod">
          <ac:chgData name="Carol Thirlwell" userId="S::carolthirlwell@gateshead.gov.uk::1902a6df-aa00-4fd8-82af-471a345ebdc9" providerId="AD" clId="Web-{3E322268-41AD-AC0D-69D9-77D9E1204673}" dt="2024-05-08T11:46:49.622" v="115" actId="20577"/>
          <ac:spMkLst>
            <pc:docMk/>
            <pc:sldMk cId="3719003420" sldId="344"/>
            <ac:spMk id="4" creationId="{3403B79A-C9F5-D0E1-6CD7-1F46301C7DEA}"/>
          </ac:spMkLst>
        </pc:spChg>
      </pc:sldChg>
      <pc:sldChg chg="ord">
        <pc:chgData name="Carol Thirlwell" userId="S::carolthirlwell@gateshead.gov.uk::1902a6df-aa00-4fd8-82af-471a345ebdc9" providerId="AD" clId="Web-{3E322268-41AD-AC0D-69D9-77D9E1204673}" dt="2024-05-08T11:44:02.789" v="100"/>
        <pc:sldMkLst>
          <pc:docMk/>
          <pc:sldMk cId="2487818491" sldId="367"/>
        </pc:sldMkLst>
      </pc:sldChg>
      <pc:sldChg chg="ord">
        <pc:chgData name="Carol Thirlwell" userId="S::carolthirlwell@gateshead.gov.uk::1902a6df-aa00-4fd8-82af-471a345ebdc9" providerId="AD" clId="Web-{3E322268-41AD-AC0D-69D9-77D9E1204673}" dt="2024-05-08T11:45:50.229" v="107"/>
        <pc:sldMkLst>
          <pc:docMk/>
          <pc:sldMk cId="4170210427" sldId="373"/>
        </pc:sldMkLst>
      </pc:sldChg>
      <pc:sldChg chg="add replId">
        <pc:chgData name="Carol Thirlwell" userId="S::carolthirlwell@gateshead.gov.uk::1902a6df-aa00-4fd8-82af-471a345ebdc9" providerId="AD" clId="Web-{3E322268-41AD-AC0D-69D9-77D9E1204673}" dt="2024-05-08T11:42:24.442" v="0"/>
        <pc:sldMkLst>
          <pc:docMk/>
          <pc:sldMk cId="3627045059" sldId="388"/>
        </pc:sldMkLst>
      </pc:sldChg>
      <pc:sldChg chg="delSp modSp add replId">
        <pc:chgData name="Carol Thirlwell" userId="S::carolthirlwell@gateshead.gov.uk::1902a6df-aa00-4fd8-82af-471a345ebdc9" providerId="AD" clId="Web-{3E322268-41AD-AC0D-69D9-77D9E1204673}" dt="2024-05-08T11:47:46.155" v="123" actId="20577"/>
        <pc:sldMkLst>
          <pc:docMk/>
          <pc:sldMk cId="3353441551" sldId="389"/>
        </pc:sldMkLst>
        <pc:spChg chg="del mod">
          <ac:chgData name="Carol Thirlwell" userId="S::carolthirlwell@gateshead.gov.uk::1902a6df-aa00-4fd8-82af-471a345ebdc9" providerId="AD" clId="Web-{3E322268-41AD-AC0D-69D9-77D9E1204673}" dt="2024-05-08T11:47:21.326" v="120"/>
          <ac:spMkLst>
            <pc:docMk/>
            <pc:sldMk cId="3353441551" sldId="389"/>
            <ac:spMk id="2" creationId="{4E4F9D59-1D57-A869-1798-0C3530083A7E}"/>
          </ac:spMkLst>
        </pc:spChg>
        <pc:spChg chg="mod">
          <ac:chgData name="Carol Thirlwell" userId="S::carolthirlwell@gateshead.gov.uk::1902a6df-aa00-4fd8-82af-471a345ebdc9" providerId="AD" clId="Web-{3E322268-41AD-AC0D-69D9-77D9E1204673}" dt="2024-05-08T11:47:46.155" v="123" actId="20577"/>
          <ac:spMkLst>
            <pc:docMk/>
            <pc:sldMk cId="3353441551" sldId="389"/>
            <ac:spMk id="14" creationId="{D5AA4E39-3E88-07A4-1E1D-27A9C82416BD}"/>
          </ac:spMkLst>
        </pc:spChg>
        <pc:picChg chg="del">
          <ac:chgData name="Carol Thirlwell" userId="S::carolthirlwell@gateshead.gov.uk::1902a6df-aa00-4fd8-82af-471a345ebdc9" providerId="AD" clId="Web-{3E322268-41AD-AC0D-69D9-77D9E1204673}" dt="2024-05-08T11:47:24.951" v="122"/>
          <ac:picMkLst>
            <pc:docMk/>
            <pc:sldMk cId="3353441551" sldId="389"/>
            <ac:picMk id="10" creationId="{CC7BB33D-A630-A73F-C321-14FD060B0254}"/>
          </ac:picMkLst>
        </pc:picChg>
        <pc:picChg chg="del">
          <ac:chgData name="Carol Thirlwell" userId="S::carolthirlwell@gateshead.gov.uk::1902a6df-aa00-4fd8-82af-471a345ebdc9" providerId="AD" clId="Web-{3E322268-41AD-AC0D-69D9-77D9E1204673}" dt="2024-05-08T11:47:22.966" v="121"/>
          <ac:picMkLst>
            <pc:docMk/>
            <pc:sldMk cId="3353441551" sldId="389"/>
            <ac:picMk id="11" creationId="{D4B71FD8-461D-7491-046B-9ABCBC8DFC81}"/>
          </ac:picMkLst>
        </pc:picChg>
      </pc:sldChg>
    </pc:docChg>
  </pc:docChgLst>
  <pc:docChgLst>
    <pc:chgData name="Gemma Grist" userId="S::gemmagrist@gateshead.gov.uk::983a242b-c516-4edb-b9ea-54d39e623edc" providerId="AD" clId="Web-{C1FB50CC-2AC6-D942-7495-9A8BD547C44D}"/>
    <pc:docChg chg="addSld delSld modSld">
      <pc:chgData name="Gemma Grist" userId="S::gemmagrist@gateshead.gov.uk::983a242b-c516-4edb-b9ea-54d39e623edc" providerId="AD" clId="Web-{C1FB50CC-2AC6-D942-7495-9A8BD547C44D}" dt="2024-05-08T09:00:40.578" v="309"/>
      <pc:docMkLst>
        <pc:docMk/>
      </pc:docMkLst>
      <pc:sldChg chg="modSp">
        <pc:chgData name="Gemma Grist" userId="S::gemmagrist@gateshead.gov.uk::983a242b-c516-4edb-b9ea-54d39e623edc" providerId="AD" clId="Web-{C1FB50CC-2AC6-D942-7495-9A8BD547C44D}" dt="2024-05-08T08:54:21.414" v="108" actId="20577"/>
        <pc:sldMkLst>
          <pc:docMk/>
          <pc:sldMk cId="296716501" sldId="329"/>
        </pc:sldMkLst>
        <pc:spChg chg="mod">
          <ac:chgData name="Gemma Grist" userId="S::gemmagrist@gateshead.gov.uk::983a242b-c516-4edb-b9ea-54d39e623edc" providerId="AD" clId="Web-{C1FB50CC-2AC6-D942-7495-9A8BD547C44D}" dt="2024-05-08T08:54:21.414" v="108" actId="20577"/>
          <ac:spMkLst>
            <pc:docMk/>
            <pc:sldMk cId="296716501" sldId="329"/>
            <ac:spMk id="2" creationId="{4E4F9D59-1D57-A869-1798-0C3530083A7E}"/>
          </ac:spMkLst>
        </pc:spChg>
      </pc:sldChg>
      <pc:sldChg chg="new del">
        <pc:chgData name="Gemma Grist" userId="S::gemmagrist@gateshead.gov.uk::983a242b-c516-4edb-b9ea-54d39e623edc" providerId="AD" clId="Web-{C1FB50CC-2AC6-D942-7495-9A8BD547C44D}" dt="2024-05-08T08:55:15.915" v="111"/>
        <pc:sldMkLst>
          <pc:docMk/>
          <pc:sldMk cId="2881172676" sldId="383"/>
        </pc:sldMkLst>
      </pc:sldChg>
      <pc:sldChg chg="addSp delSp modSp add replId">
        <pc:chgData name="Gemma Grist" userId="S::gemmagrist@gateshead.gov.uk::983a242b-c516-4edb-b9ea-54d39e623edc" providerId="AD" clId="Web-{C1FB50CC-2AC6-D942-7495-9A8BD547C44D}" dt="2024-05-08T09:00:40.578" v="309"/>
        <pc:sldMkLst>
          <pc:docMk/>
          <pc:sldMk cId="1244083944" sldId="384"/>
        </pc:sldMkLst>
        <pc:spChg chg="mod">
          <ac:chgData name="Gemma Grist" userId="S::gemmagrist@gateshead.gov.uk::983a242b-c516-4edb-b9ea-54d39e623edc" providerId="AD" clId="Web-{C1FB50CC-2AC6-D942-7495-9A8BD547C44D}" dt="2024-05-08T08:59:07.420" v="298" actId="20577"/>
          <ac:spMkLst>
            <pc:docMk/>
            <pc:sldMk cId="1244083944" sldId="384"/>
            <ac:spMk id="2" creationId="{4E4F9D59-1D57-A869-1798-0C3530083A7E}"/>
          </ac:spMkLst>
        </pc:spChg>
        <pc:spChg chg="del">
          <ac:chgData name="Gemma Grist" userId="S::gemmagrist@gateshead.gov.uk::983a242b-c516-4edb-b9ea-54d39e623edc" providerId="AD" clId="Web-{C1FB50CC-2AC6-D942-7495-9A8BD547C44D}" dt="2024-05-08T08:59:59.781" v="303"/>
          <ac:spMkLst>
            <pc:docMk/>
            <pc:sldMk cId="1244083944" sldId="384"/>
            <ac:spMk id="3" creationId="{D7810CC8-1244-FBE5-73EF-6F19F90A5CF0}"/>
          </ac:spMkLst>
        </pc:spChg>
        <pc:spChg chg="del">
          <ac:chgData name="Gemma Grist" userId="S::gemmagrist@gateshead.gov.uk::983a242b-c516-4edb-b9ea-54d39e623edc" providerId="AD" clId="Web-{C1FB50CC-2AC6-D942-7495-9A8BD547C44D}" dt="2024-05-08T09:00:40.578" v="309"/>
          <ac:spMkLst>
            <pc:docMk/>
            <pc:sldMk cId="1244083944" sldId="384"/>
            <ac:spMk id="6" creationId="{466DF149-9B87-86BC-F828-B0E9EF52CCB1}"/>
          </ac:spMkLst>
        </pc:spChg>
        <pc:spChg chg="add del mod">
          <ac:chgData name="Gemma Grist" userId="S::gemmagrist@gateshead.gov.uk::983a242b-c516-4edb-b9ea-54d39e623edc" providerId="AD" clId="Web-{C1FB50CC-2AC6-D942-7495-9A8BD547C44D}" dt="2024-05-08T09:00:07.375" v="304"/>
          <ac:spMkLst>
            <pc:docMk/>
            <pc:sldMk cId="1244083944" sldId="384"/>
            <ac:spMk id="11" creationId="{A6C8DB91-89BB-2F41-405B-A8E717A6D337}"/>
          </ac:spMkLst>
        </pc:spChg>
        <pc:spChg chg="mod">
          <ac:chgData name="Gemma Grist" userId="S::gemmagrist@gateshead.gov.uk::983a242b-c516-4edb-b9ea-54d39e623edc" providerId="AD" clId="Web-{C1FB50CC-2AC6-D942-7495-9A8BD547C44D}" dt="2024-05-08T08:57:16.136" v="181" actId="20577"/>
          <ac:spMkLst>
            <pc:docMk/>
            <pc:sldMk cId="1244083944" sldId="384"/>
            <ac:spMk id="14" creationId="{D5AA4E39-3E88-07A4-1E1D-27A9C82416BD}"/>
          </ac:spMkLst>
        </pc:spChg>
        <pc:picChg chg="add mod">
          <ac:chgData name="Gemma Grist" userId="S::gemmagrist@gateshead.gov.uk::983a242b-c516-4edb-b9ea-54d39e623edc" providerId="AD" clId="Web-{C1FB50CC-2AC6-D942-7495-9A8BD547C44D}" dt="2024-05-08T08:56:40.870" v="117" actId="1076"/>
          <ac:picMkLst>
            <pc:docMk/>
            <pc:sldMk cId="1244083944" sldId="384"/>
            <ac:picMk id="4" creationId="{60361258-2916-8EA5-D009-DBE7C50D3AAD}"/>
          </ac:picMkLst>
        </pc:picChg>
        <pc:picChg chg="add mod">
          <ac:chgData name="Gemma Grist" userId="S::gemmagrist@gateshead.gov.uk::983a242b-c516-4edb-b9ea-54d39e623edc" providerId="AD" clId="Web-{C1FB50CC-2AC6-D942-7495-9A8BD547C44D}" dt="2024-05-08T09:00:39.344" v="308" actId="1076"/>
          <ac:picMkLst>
            <pc:docMk/>
            <pc:sldMk cId="1244083944" sldId="384"/>
            <ac:picMk id="5" creationId="{2D413BD3-56A9-74C5-2D3B-2637C9A3EE65}"/>
          </ac:picMkLst>
        </pc:picChg>
        <pc:picChg chg="del">
          <ac:chgData name="Gemma Grist" userId="S::gemmagrist@gateshead.gov.uk::983a242b-c516-4edb-b9ea-54d39e623edc" providerId="AD" clId="Web-{C1FB50CC-2AC6-D942-7495-9A8BD547C44D}" dt="2024-05-08T08:55:19.368" v="113"/>
          <ac:picMkLst>
            <pc:docMk/>
            <pc:sldMk cId="1244083944" sldId="384"/>
            <ac:picMk id="9" creationId="{B132B68C-D925-E970-A396-0572B03A0B3E}"/>
          </ac:picMkLst>
        </pc:picChg>
        <pc:picChg chg="del">
          <ac:chgData name="Gemma Grist" userId="S::gemmagrist@gateshead.gov.uk::983a242b-c516-4edb-b9ea-54d39e623edc" providerId="AD" clId="Web-{C1FB50CC-2AC6-D942-7495-9A8BD547C44D}" dt="2024-05-08T08:55:18.806" v="112"/>
          <ac:picMkLst>
            <pc:docMk/>
            <pc:sldMk cId="1244083944" sldId="384"/>
            <ac:picMk id="10" creationId="{1DC3AA44-1195-1D0C-E4E5-75029AAC7140}"/>
          </ac:picMkLst>
        </pc:picChg>
      </pc:sldChg>
    </pc:docChg>
  </pc:docChgLst>
  <pc:docChgLst>
    <pc:chgData name="Tracy Willumsen" userId="S::tracywillumsen@gateshead.gov.uk::4fd40c23-caca-4664-a6b6-3167228c2cb6" providerId="AD" clId="Web-{3245BABB-22FA-D1A1-53A6-31AB960EFA16}"/>
    <pc:docChg chg="addSld delSld modSld sldOrd">
      <pc:chgData name="Tracy Willumsen" userId="S::tracywillumsen@gateshead.gov.uk::4fd40c23-caca-4664-a6b6-3167228c2cb6" providerId="AD" clId="Web-{3245BABB-22FA-D1A1-53A6-31AB960EFA16}" dt="2024-05-07T15:15:15.320" v="501" actId="20577"/>
      <pc:docMkLst>
        <pc:docMk/>
      </pc:docMkLst>
      <pc:sldChg chg="addSp modSp">
        <pc:chgData name="Tracy Willumsen" userId="S::tracywillumsen@gateshead.gov.uk::4fd40c23-caca-4664-a6b6-3167228c2cb6" providerId="AD" clId="Web-{3245BABB-22FA-D1A1-53A6-31AB960EFA16}" dt="2024-05-07T14:21:15.754" v="130" actId="14100"/>
        <pc:sldMkLst>
          <pc:docMk/>
          <pc:sldMk cId="296716501" sldId="329"/>
        </pc:sldMkLst>
        <pc:spChg chg="add mod">
          <ac:chgData name="Tracy Willumsen" userId="S::tracywillumsen@gateshead.gov.uk::4fd40c23-caca-4664-a6b6-3167228c2cb6" providerId="AD" clId="Web-{3245BABB-22FA-D1A1-53A6-31AB960EFA16}" dt="2024-05-07T14:21:15.754" v="130" actId="14100"/>
          <ac:spMkLst>
            <pc:docMk/>
            <pc:sldMk cId="296716501" sldId="329"/>
            <ac:spMk id="2" creationId="{4E4F9D59-1D57-A869-1798-0C3530083A7E}"/>
          </ac:spMkLst>
        </pc:spChg>
        <pc:spChg chg="mod">
          <ac:chgData name="Tracy Willumsen" userId="S::tracywillumsen@gateshead.gov.uk::4fd40c23-caca-4664-a6b6-3167228c2cb6" providerId="AD" clId="Web-{3245BABB-22FA-D1A1-53A6-31AB960EFA16}" dt="2024-05-07T14:20:28.939" v="124" actId="14100"/>
          <ac:spMkLst>
            <pc:docMk/>
            <pc:sldMk cId="296716501" sldId="329"/>
            <ac:spMk id="14" creationId="{D5AA4E39-3E88-07A4-1E1D-27A9C82416BD}"/>
          </ac:spMkLst>
        </pc:spChg>
      </pc:sldChg>
      <pc:sldChg chg="addSp modSp">
        <pc:chgData name="Tracy Willumsen" userId="S::tracywillumsen@gateshead.gov.uk::4fd40c23-caca-4664-a6b6-3167228c2cb6" providerId="AD" clId="Web-{3245BABB-22FA-D1A1-53A6-31AB960EFA16}" dt="2024-05-07T14:19:45.500" v="119" actId="20577"/>
        <pc:sldMkLst>
          <pc:docMk/>
          <pc:sldMk cId="2823120958" sldId="330"/>
        </pc:sldMkLst>
        <pc:spChg chg="add mod">
          <ac:chgData name="Tracy Willumsen" userId="S::tracywillumsen@gateshead.gov.uk::4fd40c23-caca-4664-a6b6-3167228c2cb6" providerId="AD" clId="Web-{3245BABB-22FA-D1A1-53A6-31AB960EFA16}" dt="2024-05-07T14:19:45.500" v="119" actId="20577"/>
          <ac:spMkLst>
            <pc:docMk/>
            <pc:sldMk cId="2823120958" sldId="330"/>
            <ac:spMk id="2" creationId="{44B961DF-1E01-F08E-D6FB-3E94073C0797}"/>
          </ac:spMkLst>
        </pc:spChg>
      </pc:sldChg>
      <pc:sldChg chg="add del replId">
        <pc:chgData name="Tracy Willumsen" userId="S::tracywillumsen@gateshead.gov.uk::4fd40c23-caca-4664-a6b6-3167228c2cb6" providerId="AD" clId="Web-{3245BABB-22FA-D1A1-53A6-31AB960EFA16}" dt="2024-05-07T14:42:14.016" v="132"/>
        <pc:sldMkLst>
          <pc:docMk/>
          <pc:sldMk cId="889258646" sldId="367"/>
        </pc:sldMkLst>
      </pc:sldChg>
      <pc:sldChg chg="addSp delSp modSp add replId">
        <pc:chgData name="Tracy Willumsen" userId="S::tracywillumsen@gateshead.gov.uk::4fd40c23-caca-4664-a6b6-3167228c2cb6" providerId="AD" clId="Web-{3245BABB-22FA-D1A1-53A6-31AB960EFA16}" dt="2024-05-07T14:49:55.466" v="242" actId="14100"/>
        <pc:sldMkLst>
          <pc:docMk/>
          <pc:sldMk cId="2487818491" sldId="367"/>
        </pc:sldMkLst>
        <pc:spChg chg="mod">
          <ac:chgData name="Tracy Willumsen" userId="S::tracywillumsen@gateshead.gov.uk::4fd40c23-caca-4664-a6b6-3167228c2cb6" providerId="AD" clId="Web-{3245BABB-22FA-D1A1-53A6-31AB960EFA16}" dt="2024-05-07T14:48:57.605" v="228" actId="1076"/>
          <ac:spMkLst>
            <pc:docMk/>
            <pc:sldMk cId="2487818491" sldId="367"/>
            <ac:spMk id="2" creationId="{4E4F9D59-1D57-A869-1798-0C3530083A7E}"/>
          </ac:spMkLst>
        </pc:spChg>
        <pc:spChg chg="del">
          <ac:chgData name="Tracy Willumsen" userId="S::tracywillumsen@gateshead.gov.uk::4fd40c23-caca-4664-a6b6-3167228c2cb6" providerId="AD" clId="Web-{3245BABB-22FA-D1A1-53A6-31AB960EFA16}" dt="2024-05-07T14:43:11.471" v="134"/>
          <ac:spMkLst>
            <pc:docMk/>
            <pc:sldMk cId="2487818491" sldId="367"/>
            <ac:spMk id="4" creationId="{9CEBC2A7-3EBB-4DAE-982F-51757A50CB72}"/>
          </ac:spMkLst>
        </pc:spChg>
        <pc:spChg chg="add del mod">
          <ac:chgData name="Tracy Willumsen" userId="S::tracywillumsen@gateshead.gov.uk::4fd40c23-caca-4664-a6b6-3167228c2cb6" providerId="AD" clId="Web-{3245BABB-22FA-D1A1-53A6-31AB960EFA16}" dt="2024-05-07T14:43:21.158" v="136"/>
          <ac:spMkLst>
            <pc:docMk/>
            <pc:sldMk cId="2487818491" sldId="367"/>
            <ac:spMk id="8" creationId="{A940A587-E9C3-1E32-32D1-9D8119B949DA}"/>
          </ac:spMkLst>
        </pc:spChg>
        <pc:spChg chg="mod">
          <ac:chgData name="Tracy Willumsen" userId="S::tracywillumsen@gateshead.gov.uk::4fd40c23-caca-4664-a6b6-3167228c2cb6" providerId="AD" clId="Web-{3245BABB-22FA-D1A1-53A6-31AB960EFA16}" dt="2024-05-07T14:48:55.152" v="227" actId="1076"/>
          <ac:spMkLst>
            <pc:docMk/>
            <pc:sldMk cId="2487818491" sldId="367"/>
            <ac:spMk id="14" creationId="{D5AA4E39-3E88-07A4-1E1D-27A9C82416BD}"/>
          </ac:spMkLst>
        </pc:spChg>
        <pc:picChg chg="ord">
          <ac:chgData name="Tracy Willumsen" userId="S::tracywillumsen@gateshead.gov.uk::4fd40c23-caca-4664-a6b6-3167228c2cb6" providerId="AD" clId="Web-{3245BABB-22FA-D1A1-53A6-31AB960EFA16}" dt="2024-05-07T14:49:42.966" v="238"/>
          <ac:picMkLst>
            <pc:docMk/>
            <pc:sldMk cId="2487818491" sldId="367"/>
            <ac:picMk id="7" creationId="{FDC8C27C-2A50-5150-A587-2BE51AED69D3}"/>
          </ac:picMkLst>
        </pc:picChg>
        <pc:picChg chg="add mod">
          <ac:chgData name="Tracy Willumsen" userId="S::tracywillumsen@gateshead.gov.uk::4fd40c23-caca-4664-a6b6-3167228c2cb6" providerId="AD" clId="Web-{3245BABB-22FA-D1A1-53A6-31AB960EFA16}" dt="2024-05-07T14:49:51.263" v="241" actId="1076"/>
          <ac:picMkLst>
            <pc:docMk/>
            <pc:sldMk cId="2487818491" sldId="367"/>
            <ac:picMk id="10" creationId="{CC7BB33D-A630-A73F-C321-14FD060B0254}"/>
          </ac:picMkLst>
        </pc:picChg>
        <pc:picChg chg="add mod">
          <ac:chgData name="Tracy Willumsen" userId="S::tracywillumsen@gateshead.gov.uk::4fd40c23-caca-4664-a6b6-3167228c2cb6" providerId="AD" clId="Web-{3245BABB-22FA-D1A1-53A6-31AB960EFA16}" dt="2024-05-07T14:49:55.466" v="242" actId="14100"/>
          <ac:picMkLst>
            <pc:docMk/>
            <pc:sldMk cId="2487818491" sldId="367"/>
            <ac:picMk id="11" creationId="{D4B71FD8-461D-7491-046B-9ABCBC8DFC81}"/>
          </ac:picMkLst>
        </pc:picChg>
        <pc:cxnChg chg="del">
          <ac:chgData name="Tracy Willumsen" userId="S::tracywillumsen@gateshead.gov.uk::4fd40c23-caca-4664-a6b6-3167228c2cb6" providerId="AD" clId="Web-{3245BABB-22FA-D1A1-53A6-31AB960EFA16}" dt="2024-05-07T14:43:22.815" v="137"/>
          <ac:cxnSpMkLst>
            <pc:docMk/>
            <pc:sldMk cId="2487818491" sldId="367"/>
            <ac:cxnSpMk id="9" creationId="{D45DBAA1-EC91-488A-9011-FC0739990F64}"/>
          </ac:cxnSpMkLst>
        </pc:cxnChg>
      </pc:sldChg>
      <pc:sldChg chg="addSp delSp modSp add replId">
        <pc:chgData name="Tracy Willumsen" userId="S::tracywillumsen@gateshead.gov.uk::4fd40c23-caca-4664-a6b6-3167228c2cb6" providerId="AD" clId="Web-{3245BABB-22FA-D1A1-53A6-31AB960EFA16}" dt="2024-05-07T14:57:41.979" v="294" actId="14100"/>
        <pc:sldMkLst>
          <pc:docMk/>
          <pc:sldMk cId="2358628955" sldId="368"/>
        </pc:sldMkLst>
        <pc:spChg chg="del mod">
          <ac:chgData name="Tracy Willumsen" userId="S::tracywillumsen@gateshead.gov.uk::4fd40c23-caca-4664-a6b6-3167228c2cb6" providerId="AD" clId="Web-{3245BABB-22FA-D1A1-53A6-31AB960EFA16}" dt="2024-05-07T14:50:13.732" v="248"/>
          <ac:spMkLst>
            <pc:docMk/>
            <pc:sldMk cId="2358628955" sldId="368"/>
            <ac:spMk id="2" creationId="{4E4F9D59-1D57-A869-1798-0C3530083A7E}"/>
          </ac:spMkLst>
        </pc:spChg>
        <pc:spChg chg="del mod">
          <ac:chgData name="Tracy Willumsen" userId="S::tracywillumsen@gateshead.gov.uk::4fd40c23-caca-4664-a6b6-3167228c2cb6" providerId="AD" clId="Web-{3245BABB-22FA-D1A1-53A6-31AB960EFA16}" dt="2024-05-07T14:50:47.171" v="273"/>
          <ac:spMkLst>
            <pc:docMk/>
            <pc:sldMk cId="2358628955" sldId="368"/>
            <ac:spMk id="6" creationId="{466DF149-9B87-86BC-F828-B0E9EF52CCB1}"/>
          </ac:spMkLst>
        </pc:spChg>
        <pc:spChg chg="mod">
          <ac:chgData name="Tracy Willumsen" userId="S::tracywillumsen@gateshead.gov.uk::4fd40c23-caca-4664-a6b6-3167228c2cb6" providerId="AD" clId="Web-{3245BABB-22FA-D1A1-53A6-31AB960EFA16}" dt="2024-05-07T14:55:04.771" v="282" actId="20577"/>
          <ac:spMkLst>
            <pc:docMk/>
            <pc:sldMk cId="2358628955" sldId="368"/>
            <ac:spMk id="14" creationId="{D5AA4E39-3E88-07A4-1E1D-27A9C82416BD}"/>
          </ac:spMkLst>
        </pc:spChg>
        <pc:picChg chg="add mod">
          <ac:chgData name="Tracy Willumsen" userId="S::tracywillumsen@gateshead.gov.uk::4fd40c23-caca-4664-a6b6-3167228c2cb6" providerId="AD" clId="Web-{3245BABB-22FA-D1A1-53A6-31AB960EFA16}" dt="2024-05-07T14:56:54.509" v="287" actId="1076"/>
          <ac:picMkLst>
            <pc:docMk/>
            <pc:sldMk cId="2358628955" sldId="368"/>
            <ac:picMk id="4" creationId="{64A7CD3E-9831-85CD-C729-CA3DC9D9AA62}"/>
          </ac:picMkLst>
        </pc:picChg>
        <pc:picChg chg="add mod">
          <ac:chgData name="Tracy Willumsen" userId="S::tracywillumsen@gateshead.gov.uk::4fd40c23-caca-4664-a6b6-3167228c2cb6" providerId="AD" clId="Web-{3245BABB-22FA-D1A1-53A6-31AB960EFA16}" dt="2024-05-07T14:57:13.322" v="289" actId="1076"/>
          <ac:picMkLst>
            <pc:docMk/>
            <pc:sldMk cId="2358628955" sldId="368"/>
            <ac:picMk id="5" creationId="{38121720-4EA0-35D4-56C9-6F4EE79A5004}"/>
          </ac:picMkLst>
        </pc:picChg>
        <pc:picChg chg="add mod">
          <ac:chgData name="Tracy Willumsen" userId="S::tracywillumsen@gateshead.gov.uk::4fd40c23-caca-4664-a6b6-3167228c2cb6" providerId="AD" clId="Web-{3245BABB-22FA-D1A1-53A6-31AB960EFA16}" dt="2024-05-07T14:57:41.979" v="294" actId="14100"/>
          <ac:picMkLst>
            <pc:docMk/>
            <pc:sldMk cId="2358628955" sldId="368"/>
            <ac:picMk id="8" creationId="{81B4F147-A754-410C-6561-851A5236327A}"/>
          </ac:picMkLst>
        </pc:picChg>
        <pc:picChg chg="del">
          <ac:chgData name="Tracy Willumsen" userId="S::tracywillumsen@gateshead.gov.uk::4fd40c23-caca-4664-a6b6-3167228c2cb6" providerId="AD" clId="Web-{3245BABB-22FA-D1A1-53A6-31AB960EFA16}" dt="2024-05-07T14:50:11.857" v="245"/>
          <ac:picMkLst>
            <pc:docMk/>
            <pc:sldMk cId="2358628955" sldId="368"/>
            <ac:picMk id="10" creationId="{CC7BB33D-A630-A73F-C321-14FD060B0254}"/>
          </ac:picMkLst>
        </pc:picChg>
        <pc:picChg chg="del">
          <ac:chgData name="Tracy Willumsen" userId="S::tracywillumsen@gateshead.gov.uk::4fd40c23-caca-4664-a6b6-3167228c2cb6" providerId="AD" clId="Web-{3245BABB-22FA-D1A1-53A6-31AB960EFA16}" dt="2024-05-07T14:50:11.466" v="244"/>
          <ac:picMkLst>
            <pc:docMk/>
            <pc:sldMk cId="2358628955" sldId="368"/>
            <ac:picMk id="11" creationId="{D4B71FD8-461D-7491-046B-9ABCBC8DFC81}"/>
          </ac:picMkLst>
        </pc:picChg>
      </pc:sldChg>
      <pc:sldChg chg="addSp delSp modSp add ord replId">
        <pc:chgData name="Tracy Willumsen" userId="S::tracywillumsen@gateshead.gov.uk::4fd40c23-caca-4664-a6b6-3167228c2cb6" providerId="AD" clId="Web-{3245BABB-22FA-D1A1-53A6-31AB960EFA16}" dt="2024-05-07T15:15:15.320" v="501" actId="20577"/>
        <pc:sldMkLst>
          <pc:docMk/>
          <pc:sldMk cId="3815011105" sldId="369"/>
        </pc:sldMkLst>
        <pc:spChg chg="mod">
          <ac:chgData name="Tracy Willumsen" userId="S::tracywillumsen@gateshead.gov.uk::4fd40c23-caca-4664-a6b6-3167228c2cb6" providerId="AD" clId="Web-{3245BABB-22FA-D1A1-53A6-31AB960EFA16}" dt="2024-05-07T15:15:15.320" v="501" actId="20577"/>
          <ac:spMkLst>
            <pc:docMk/>
            <pc:sldMk cId="3815011105" sldId="369"/>
            <ac:spMk id="2" creationId="{4E4F9D59-1D57-A869-1798-0C3530083A7E}"/>
          </ac:spMkLst>
        </pc:spChg>
        <pc:spChg chg="mod">
          <ac:chgData name="Tracy Willumsen" userId="S::tracywillumsen@gateshead.gov.uk::4fd40c23-caca-4664-a6b6-3167228c2cb6" providerId="AD" clId="Web-{3245BABB-22FA-D1A1-53A6-31AB960EFA16}" dt="2024-05-07T15:02:47.940" v="333" actId="20577"/>
          <ac:spMkLst>
            <pc:docMk/>
            <pc:sldMk cId="3815011105" sldId="369"/>
            <ac:spMk id="14" creationId="{D5AA4E39-3E88-07A4-1E1D-27A9C82416BD}"/>
          </ac:spMkLst>
        </pc:spChg>
        <pc:picChg chg="add mod">
          <ac:chgData name="Tracy Willumsen" userId="S::tracywillumsen@gateshead.gov.uk::4fd40c23-caca-4664-a6b6-3167228c2cb6" providerId="AD" clId="Web-{3245BABB-22FA-D1A1-53A6-31AB960EFA16}" dt="2024-05-07T15:05:02.413" v="484" actId="1076"/>
          <ac:picMkLst>
            <pc:docMk/>
            <pc:sldMk cId="3815011105" sldId="369"/>
            <ac:picMk id="4" creationId="{891DCD81-202C-1A02-69B0-4FE518F3E588}"/>
          </ac:picMkLst>
        </pc:picChg>
        <pc:picChg chg="add mod">
          <ac:chgData name="Tracy Willumsen" userId="S::tracywillumsen@gateshead.gov.uk::4fd40c23-caca-4664-a6b6-3167228c2cb6" providerId="AD" clId="Web-{3245BABB-22FA-D1A1-53A6-31AB960EFA16}" dt="2024-05-07T15:07:21.198" v="498" actId="1076"/>
          <ac:picMkLst>
            <pc:docMk/>
            <pc:sldMk cId="3815011105" sldId="369"/>
            <ac:picMk id="5" creationId="{01D4CD1F-E685-434D-63AF-22A6A7607341}"/>
          </ac:picMkLst>
        </pc:picChg>
        <pc:picChg chg="add mod">
          <ac:chgData name="Tracy Willumsen" userId="S::tracywillumsen@gateshead.gov.uk::4fd40c23-caca-4664-a6b6-3167228c2cb6" providerId="AD" clId="Web-{3245BABB-22FA-D1A1-53A6-31AB960EFA16}" dt="2024-05-07T15:07:17.947" v="497" actId="14100"/>
          <ac:picMkLst>
            <pc:docMk/>
            <pc:sldMk cId="3815011105" sldId="369"/>
            <ac:picMk id="8" creationId="{2FDF1028-F362-C59D-8F91-64F6B280A2AC}"/>
          </ac:picMkLst>
        </pc:picChg>
        <pc:picChg chg="del">
          <ac:chgData name="Tracy Willumsen" userId="S::tracywillumsen@gateshead.gov.uk::4fd40c23-caca-4664-a6b6-3167228c2cb6" providerId="AD" clId="Web-{3245BABB-22FA-D1A1-53A6-31AB960EFA16}" dt="2024-05-07T15:02:24.580" v="298"/>
          <ac:picMkLst>
            <pc:docMk/>
            <pc:sldMk cId="3815011105" sldId="369"/>
            <ac:picMk id="10" creationId="{CC7BB33D-A630-A73F-C321-14FD060B0254}"/>
          </ac:picMkLst>
        </pc:picChg>
        <pc:picChg chg="del">
          <ac:chgData name="Tracy Willumsen" userId="S::tracywillumsen@gateshead.gov.uk::4fd40c23-caca-4664-a6b6-3167228c2cb6" providerId="AD" clId="Web-{3245BABB-22FA-D1A1-53A6-31AB960EFA16}" dt="2024-05-07T15:02:23.971" v="297"/>
          <ac:picMkLst>
            <pc:docMk/>
            <pc:sldMk cId="3815011105" sldId="369"/>
            <ac:picMk id="11" creationId="{D4B71FD8-461D-7491-046B-9ABCBC8DFC81}"/>
          </ac:picMkLst>
        </pc:picChg>
      </pc:sldChg>
    </pc:docChg>
  </pc:docChgLst>
  <pc:docChgLst>
    <pc:chgData name="Helen Sutton" userId="24de8aa8-fc17-4d67-9a86-ccdac84cbda3" providerId="ADAL" clId="{B4A5EC62-1B23-4C21-BB3D-8F4D93D827A1}"/>
    <pc:docChg chg="custSel modSld">
      <pc:chgData name="Helen Sutton" userId="24de8aa8-fc17-4d67-9a86-ccdac84cbda3" providerId="ADAL" clId="{B4A5EC62-1B23-4C21-BB3D-8F4D93D827A1}" dt="2024-05-07T15:09:47.784" v="160" actId="20577"/>
      <pc:docMkLst>
        <pc:docMk/>
      </pc:docMkLst>
      <pc:sldChg chg="modSp mod">
        <pc:chgData name="Helen Sutton" userId="24de8aa8-fc17-4d67-9a86-ccdac84cbda3" providerId="ADAL" clId="{B4A5EC62-1B23-4C21-BB3D-8F4D93D827A1}" dt="2024-05-07T14:47:06.196" v="132" actId="20577"/>
        <pc:sldMkLst>
          <pc:docMk/>
          <pc:sldMk cId="3553568196" sldId="325"/>
        </pc:sldMkLst>
        <pc:spChg chg="mod">
          <ac:chgData name="Helen Sutton" userId="24de8aa8-fc17-4d67-9a86-ccdac84cbda3" providerId="ADAL" clId="{B4A5EC62-1B23-4C21-BB3D-8F4D93D827A1}" dt="2024-05-07T14:47:06.196" v="132" actId="20577"/>
          <ac:spMkLst>
            <pc:docMk/>
            <pc:sldMk cId="3553568196" sldId="325"/>
            <ac:spMk id="8" creationId="{66C61E19-6720-5B5B-873C-1A45E6B40A73}"/>
          </ac:spMkLst>
        </pc:spChg>
      </pc:sldChg>
      <pc:sldChg chg="modSp mod">
        <pc:chgData name="Helen Sutton" userId="24de8aa8-fc17-4d67-9a86-ccdac84cbda3" providerId="ADAL" clId="{B4A5EC62-1B23-4C21-BB3D-8F4D93D827A1}" dt="2024-05-07T15:09:47.784" v="160" actId="20577"/>
        <pc:sldMkLst>
          <pc:docMk/>
          <pc:sldMk cId="1406473129" sldId="366"/>
        </pc:sldMkLst>
        <pc:spChg chg="mod">
          <ac:chgData name="Helen Sutton" userId="24de8aa8-fc17-4d67-9a86-ccdac84cbda3" providerId="ADAL" clId="{B4A5EC62-1B23-4C21-BB3D-8F4D93D827A1}" dt="2024-05-07T15:09:47.784" v="160" actId="20577"/>
          <ac:spMkLst>
            <pc:docMk/>
            <pc:sldMk cId="1406473129" sldId="366"/>
            <ac:spMk id="14" creationId="{D5AA4E39-3E88-07A4-1E1D-27A9C82416BD}"/>
          </ac:spMkLst>
        </pc:spChg>
      </pc:sldChg>
    </pc:docChg>
  </pc:docChgLst>
  <pc:docChgLst>
    <pc:chgData name="Carol Thirlwell" userId="1902a6df-aa00-4fd8-82af-471a345ebdc9" providerId="ADAL" clId="{8B19C1F5-D43C-4566-ABD3-305F63D8CAD3}"/>
    <pc:docChg chg="custSel delSld modSld">
      <pc:chgData name="Carol Thirlwell" userId="1902a6df-aa00-4fd8-82af-471a345ebdc9" providerId="ADAL" clId="{8B19C1F5-D43C-4566-ABD3-305F63D8CAD3}" dt="2024-05-15T08:37:29.670" v="542" actId="5793"/>
      <pc:docMkLst>
        <pc:docMk/>
      </pc:docMkLst>
      <pc:sldChg chg="modSp mod">
        <pc:chgData name="Carol Thirlwell" userId="1902a6df-aa00-4fd8-82af-471a345ebdc9" providerId="ADAL" clId="{8B19C1F5-D43C-4566-ABD3-305F63D8CAD3}" dt="2024-05-15T08:35:04.601" v="424" actId="20577"/>
        <pc:sldMkLst>
          <pc:docMk/>
          <pc:sldMk cId="3621879490" sldId="307"/>
        </pc:sldMkLst>
        <pc:spChg chg="mod">
          <ac:chgData name="Carol Thirlwell" userId="1902a6df-aa00-4fd8-82af-471a345ebdc9" providerId="ADAL" clId="{8B19C1F5-D43C-4566-ABD3-305F63D8CAD3}" dt="2024-05-15T08:35:04.601" v="424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">
        <pc:chgData name="Carol Thirlwell" userId="1902a6df-aa00-4fd8-82af-471a345ebdc9" providerId="ADAL" clId="{8B19C1F5-D43C-4566-ABD3-305F63D8CAD3}" dt="2024-05-15T08:35:20.850" v="427" actId="20577"/>
        <pc:sldMkLst>
          <pc:docMk/>
          <pc:sldMk cId="3553568196" sldId="325"/>
        </pc:sldMkLst>
        <pc:spChg chg="mod">
          <ac:chgData name="Carol Thirlwell" userId="1902a6df-aa00-4fd8-82af-471a345ebdc9" providerId="ADAL" clId="{8B19C1F5-D43C-4566-ABD3-305F63D8CAD3}" dt="2024-05-15T08:35:18.225" v="425" actId="6549"/>
          <ac:spMkLst>
            <pc:docMk/>
            <pc:sldMk cId="3553568196" sldId="325"/>
            <ac:spMk id="8" creationId="{66C61E19-6720-5B5B-873C-1A45E6B40A73}"/>
          </ac:spMkLst>
        </pc:spChg>
        <pc:spChg chg="mod">
          <ac:chgData name="Carol Thirlwell" userId="1902a6df-aa00-4fd8-82af-471a345ebdc9" providerId="ADAL" clId="{8B19C1F5-D43C-4566-ABD3-305F63D8CAD3}" dt="2024-05-15T08:35:20.850" v="427" actId="20577"/>
          <ac:spMkLst>
            <pc:docMk/>
            <pc:sldMk cId="3553568196" sldId="325"/>
            <ac:spMk id="12" creationId="{AB4C08FD-D5F0-5EF5-91C4-1A6D7C18DAA1}"/>
          </ac:spMkLst>
        </pc:spChg>
      </pc:sldChg>
      <pc:sldChg chg="modSp mod">
        <pc:chgData name="Carol Thirlwell" userId="1902a6df-aa00-4fd8-82af-471a345ebdc9" providerId="ADAL" clId="{8B19C1F5-D43C-4566-ABD3-305F63D8CAD3}" dt="2024-05-15T08:36:16.657" v="450" actId="20577"/>
        <pc:sldMkLst>
          <pc:docMk/>
          <pc:sldMk cId="296716501" sldId="329"/>
        </pc:sldMkLst>
        <pc:spChg chg="mod">
          <ac:chgData name="Carol Thirlwell" userId="1902a6df-aa00-4fd8-82af-471a345ebdc9" providerId="ADAL" clId="{8B19C1F5-D43C-4566-ABD3-305F63D8CAD3}" dt="2024-05-15T08:36:13.997" v="448" actId="6549"/>
          <ac:spMkLst>
            <pc:docMk/>
            <pc:sldMk cId="296716501" sldId="329"/>
            <ac:spMk id="2" creationId="{4E4F9D59-1D57-A869-1798-0C3530083A7E}"/>
          </ac:spMkLst>
        </pc:spChg>
        <pc:spChg chg="mod">
          <ac:chgData name="Carol Thirlwell" userId="1902a6df-aa00-4fd8-82af-471a345ebdc9" providerId="ADAL" clId="{8B19C1F5-D43C-4566-ABD3-305F63D8CAD3}" dt="2024-05-15T08:36:16.657" v="450" actId="20577"/>
          <ac:spMkLst>
            <pc:docMk/>
            <pc:sldMk cId="296716501" sldId="329"/>
            <ac:spMk id="4" creationId="{9CEBC2A7-3EBB-4DAE-982F-51757A50CB72}"/>
          </ac:spMkLst>
        </pc:spChg>
      </pc:sldChg>
      <pc:sldChg chg="delSp modSp mod">
        <pc:chgData name="Carol Thirlwell" userId="1902a6df-aa00-4fd8-82af-471a345ebdc9" providerId="ADAL" clId="{8B19C1F5-D43C-4566-ABD3-305F63D8CAD3}" dt="2024-05-15T08:37:09.508" v="531" actId="20577"/>
        <pc:sldMkLst>
          <pc:docMk/>
          <pc:sldMk cId="2823120958" sldId="330"/>
        </pc:sldMkLst>
        <pc:spChg chg="del mod">
          <ac:chgData name="Carol Thirlwell" userId="1902a6df-aa00-4fd8-82af-471a345ebdc9" providerId="ADAL" clId="{8B19C1F5-D43C-4566-ABD3-305F63D8CAD3}" dt="2024-05-15T08:36:53.611" v="524"/>
          <ac:spMkLst>
            <pc:docMk/>
            <pc:sldMk cId="2823120958" sldId="330"/>
            <ac:spMk id="2" creationId="{44B961DF-1E01-F08E-D6FB-3E94073C0797}"/>
          </ac:spMkLst>
        </pc:spChg>
        <pc:spChg chg="mod">
          <ac:chgData name="Carol Thirlwell" userId="1902a6df-aa00-4fd8-82af-471a345ebdc9" providerId="ADAL" clId="{8B19C1F5-D43C-4566-ABD3-305F63D8CAD3}" dt="2024-05-15T08:37:09.508" v="531" actId="20577"/>
          <ac:spMkLst>
            <pc:docMk/>
            <pc:sldMk cId="2823120958" sldId="330"/>
            <ac:spMk id="4" creationId="{9CEBC2A7-3EBB-4DAE-982F-51757A50CB72}"/>
          </ac:spMkLst>
        </pc:spChg>
      </pc:sldChg>
      <pc:sldChg chg="modSp mod">
        <pc:chgData name="Carol Thirlwell" userId="1902a6df-aa00-4fd8-82af-471a345ebdc9" providerId="ADAL" clId="{8B19C1F5-D43C-4566-ABD3-305F63D8CAD3}" dt="2024-05-15T08:37:29.670" v="542" actId="5793"/>
        <pc:sldMkLst>
          <pc:docMk/>
          <pc:sldMk cId="3719003420" sldId="344"/>
        </pc:sldMkLst>
        <pc:spChg chg="mod">
          <ac:chgData name="Carol Thirlwell" userId="1902a6df-aa00-4fd8-82af-471a345ebdc9" providerId="ADAL" clId="{8B19C1F5-D43C-4566-ABD3-305F63D8CAD3}" dt="2024-05-15T08:37:29.670" v="542" actId="5793"/>
          <ac:spMkLst>
            <pc:docMk/>
            <pc:sldMk cId="3719003420" sldId="344"/>
            <ac:spMk id="4" creationId="{3403B79A-C9F5-D0E1-6CD7-1F46301C7DEA}"/>
          </ac:spMkLst>
        </pc:spChg>
        <pc:spChg chg="mod">
          <ac:chgData name="Carol Thirlwell" userId="1902a6df-aa00-4fd8-82af-471a345ebdc9" providerId="ADAL" clId="{8B19C1F5-D43C-4566-ABD3-305F63D8CAD3}" dt="2024-05-15T08:37:01.988" v="527" actId="20577"/>
          <ac:spMkLst>
            <pc:docMk/>
            <pc:sldMk cId="3719003420" sldId="344"/>
            <ac:spMk id="8" creationId="{6709B7BB-A470-4900-5995-FDE60AF97495}"/>
          </ac:spMkLst>
        </pc:spChg>
      </pc:sldChg>
      <pc:sldChg chg="modSp mod">
        <pc:chgData name="Carol Thirlwell" userId="1902a6df-aa00-4fd8-82af-471a345ebdc9" providerId="ADAL" clId="{8B19C1F5-D43C-4566-ABD3-305F63D8CAD3}" dt="2024-05-15T08:37:17.403" v="535" actId="20577"/>
        <pc:sldMkLst>
          <pc:docMk/>
          <pc:sldMk cId="1644761137" sldId="359"/>
        </pc:sldMkLst>
        <pc:spChg chg="mod">
          <ac:chgData name="Carol Thirlwell" userId="1902a6df-aa00-4fd8-82af-471a345ebdc9" providerId="ADAL" clId="{8B19C1F5-D43C-4566-ABD3-305F63D8CAD3}" dt="2024-05-15T08:37:17.403" v="535" actId="20577"/>
          <ac:spMkLst>
            <pc:docMk/>
            <pc:sldMk cId="1644761137" sldId="359"/>
            <ac:spMk id="4" creationId="{9CEBC2A7-3EBB-4DAE-982F-51757A50CB72}"/>
          </ac:spMkLst>
        </pc:spChg>
      </pc:sldChg>
      <pc:sldChg chg="delSp modSp mod">
        <pc:chgData name="Carol Thirlwell" userId="1902a6df-aa00-4fd8-82af-471a345ebdc9" providerId="ADAL" clId="{8B19C1F5-D43C-4566-ABD3-305F63D8CAD3}" dt="2024-05-15T08:35:43.052" v="440"/>
        <pc:sldMkLst>
          <pc:docMk/>
          <pc:sldMk cId="1756896303" sldId="364"/>
        </pc:sldMkLst>
        <pc:spChg chg="del mod">
          <ac:chgData name="Carol Thirlwell" userId="1902a6df-aa00-4fd8-82af-471a345ebdc9" providerId="ADAL" clId="{8B19C1F5-D43C-4566-ABD3-305F63D8CAD3}" dt="2024-05-15T08:35:43.052" v="440"/>
          <ac:spMkLst>
            <pc:docMk/>
            <pc:sldMk cId="1756896303" sldId="364"/>
            <ac:spMk id="2" creationId="{E64C11A8-1D85-B9E6-5F69-5987D14D20AC}"/>
          </ac:spMkLst>
        </pc:spChg>
        <pc:spChg chg="mod">
          <ac:chgData name="Carol Thirlwell" userId="1902a6df-aa00-4fd8-82af-471a345ebdc9" providerId="ADAL" clId="{8B19C1F5-D43C-4566-ABD3-305F63D8CAD3}" dt="2024-05-15T08:35:38.508" v="437" actId="20577"/>
          <ac:spMkLst>
            <pc:docMk/>
            <pc:sldMk cId="1756896303" sldId="364"/>
            <ac:spMk id="12" creationId="{AB4C08FD-D5F0-5EF5-91C4-1A6D7C18DAA1}"/>
          </ac:spMkLst>
        </pc:spChg>
      </pc:sldChg>
      <pc:sldChg chg="delSp modSp mod">
        <pc:chgData name="Carol Thirlwell" userId="1902a6df-aa00-4fd8-82af-471a345ebdc9" providerId="ADAL" clId="{8B19C1F5-D43C-4566-ABD3-305F63D8CAD3}" dt="2024-05-15T08:37:06.182" v="529" actId="20577"/>
        <pc:sldMkLst>
          <pc:docMk/>
          <pc:sldMk cId="397875943" sldId="365"/>
        </pc:sldMkLst>
        <pc:spChg chg="mod">
          <ac:chgData name="Carol Thirlwell" userId="1902a6df-aa00-4fd8-82af-471a345ebdc9" providerId="ADAL" clId="{8B19C1F5-D43C-4566-ABD3-305F63D8CAD3}" dt="2024-05-15T08:37:06.182" v="529" actId="20577"/>
          <ac:spMkLst>
            <pc:docMk/>
            <pc:sldMk cId="397875943" sldId="365"/>
            <ac:spMk id="4" creationId="{9CEBC2A7-3EBB-4DAE-982F-51757A50CB72}"/>
          </ac:spMkLst>
        </pc:spChg>
        <pc:spChg chg="del mod">
          <ac:chgData name="Carol Thirlwell" userId="1902a6df-aa00-4fd8-82af-471a345ebdc9" providerId="ADAL" clId="{8B19C1F5-D43C-4566-ABD3-305F63D8CAD3}" dt="2024-05-15T08:36:47.294" v="462"/>
          <ac:spMkLst>
            <pc:docMk/>
            <pc:sldMk cId="397875943" sldId="365"/>
            <ac:spMk id="10" creationId="{A8D7AAD8-30D3-1B88-C837-0503732B3D3B}"/>
          </ac:spMkLst>
        </pc:spChg>
        <pc:picChg chg="del">
          <ac:chgData name="Carol Thirlwell" userId="1902a6df-aa00-4fd8-82af-471a345ebdc9" providerId="ADAL" clId="{8B19C1F5-D43C-4566-ABD3-305F63D8CAD3}" dt="2024-05-15T08:36:36.572" v="457" actId="478"/>
          <ac:picMkLst>
            <pc:docMk/>
            <pc:sldMk cId="397875943" sldId="365"/>
            <ac:picMk id="11" creationId="{F4292C9E-C54E-9B28-EB6D-C2F6B7AA60A8}"/>
          </ac:picMkLst>
        </pc:picChg>
      </pc:sldChg>
      <pc:sldChg chg="modSp mod">
        <pc:chgData name="Carol Thirlwell" userId="1902a6df-aa00-4fd8-82af-471a345ebdc9" providerId="ADAL" clId="{8B19C1F5-D43C-4566-ABD3-305F63D8CAD3}" dt="2024-05-15T08:37:12.758" v="533" actId="20577"/>
        <pc:sldMkLst>
          <pc:docMk/>
          <pc:sldMk cId="1406473129" sldId="366"/>
        </pc:sldMkLst>
        <pc:spChg chg="mod">
          <ac:chgData name="Carol Thirlwell" userId="1902a6df-aa00-4fd8-82af-471a345ebdc9" providerId="ADAL" clId="{8B19C1F5-D43C-4566-ABD3-305F63D8CAD3}" dt="2024-05-15T08:37:12.758" v="533" actId="20577"/>
          <ac:spMkLst>
            <pc:docMk/>
            <pc:sldMk cId="1406473129" sldId="366"/>
            <ac:spMk id="4" creationId="{9CEBC2A7-3EBB-4DAE-982F-51757A50CB72}"/>
          </ac:spMkLst>
        </pc:spChg>
        <pc:spChg chg="mod">
          <ac:chgData name="Carol Thirlwell" userId="1902a6df-aa00-4fd8-82af-471a345ebdc9" providerId="ADAL" clId="{8B19C1F5-D43C-4566-ABD3-305F63D8CAD3}" dt="2024-05-15T08:36:57.566" v="525" actId="20577"/>
          <ac:spMkLst>
            <pc:docMk/>
            <pc:sldMk cId="1406473129" sldId="366"/>
            <ac:spMk id="14" creationId="{D5AA4E39-3E88-07A4-1E1D-27A9C82416BD}"/>
          </ac:spMkLst>
        </pc:spChg>
      </pc:sldChg>
      <pc:sldChg chg="del">
        <pc:chgData name="Carol Thirlwell" userId="1902a6df-aa00-4fd8-82af-471a345ebdc9" providerId="ADAL" clId="{8B19C1F5-D43C-4566-ABD3-305F63D8CAD3}" dt="2024-05-15T08:35:26.241" v="429" actId="2696"/>
        <pc:sldMkLst>
          <pc:docMk/>
          <pc:sldMk cId="2487818491" sldId="367"/>
        </pc:sldMkLst>
      </pc:sldChg>
      <pc:sldChg chg="del">
        <pc:chgData name="Carol Thirlwell" userId="1902a6df-aa00-4fd8-82af-471a345ebdc9" providerId="ADAL" clId="{8B19C1F5-D43C-4566-ABD3-305F63D8CAD3}" dt="2024-05-15T08:36:21.003" v="451" actId="2696"/>
        <pc:sldMkLst>
          <pc:docMk/>
          <pc:sldMk cId="2358628955" sldId="368"/>
        </pc:sldMkLst>
      </pc:sldChg>
      <pc:sldChg chg="del">
        <pc:chgData name="Carol Thirlwell" userId="1902a6df-aa00-4fd8-82af-471a345ebdc9" providerId="ADAL" clId="{8B19C1F5-D43C-4566-ABD3-305F63D8CAD3}" dt="2024-05-15T08:36:23.379" v="452" actId="2696"/>
        <pc:sldMkLst>
          <pc:docMk/>
          <pc:sldMk cId="3815011105" sldId="369"/>
        </pc:sldMkLst>
      </pc:sldChg>
      <pc:sldChg chg="del">
        <pc:chgData name="Carol Thirlwell" userId="1902a6df-aa00-4fd8-82af-471a345ebdc9" providerId="ADAL" clId="{8B19C1F5-D43C-4566-ABD3-305F63D8CAD3}" dt="2024-05-15T08:36:32.111" v="455" actId="2696"/>
        <pc:sldMkLst>
          <pc:docMk/>
          <pc:sldMk cId="2687007847" sldId="370"/>
        </pc:sldMkLst>
      </pc:sldChg>
      <pc:sldChg chg="del">
        <pc:chgData name="Carol Thirlwell" userId="1902a6df-aa00-4fd8-82af-471a345ebdc9" providerId="ADAL" clId="{8B19C1F5-D43C-4566-ABD3-305F63D8CAD3}" dt="2024-05-15T08:36:25.632" v="453" actId="2696"/>
        <pc:sldMkLst>
          <pc:docMk/>
          <pc:sldMk cId="4248479261" sldId="371"/>
        </pc:sldMkLst>
      </pc:sldChg>
      <pc:sldChg chg="del">
        <pc:chgData name="Carol Thirlwell" userId="1902a6df-aa00-4fd8-82af-471a345ebdc9" providerId="ADAL" clId="{8B19C1F5-D43C-4566-ABD3-305F63D8CAD3}" dt="2024-05-15T08:36:29.845" v="454" actId="2696"/>
        <pc:sldMkLst>
          <pc:docMk/>
          <pc:sldMk cId="3647846619" sldId="372"/>
        </pc:sldMkLst>
      </pc:sldChg>
      <pc:sldChg chg="del">
        <pc:chgData name="Carol Thirlwell" userId="1902a6df-aa00-4fd8-82af-471a345ebdc9" providerId="ADAL" clId="{8B19C1F5-D43C-4566-ABD3-305F63D8CAD3}" dt="2024-05-15T08:35:24.452" v="428" actId="2696"/>
        <pc:sldMkLst>
          <pc:docMk/>
          <pc:sldMk cId="4170210427" sldId="373"/>
        </pc:sldMkLst>
      </pc:sldChg>
      <pc:sldChg chg="del">
        <pc:chgData name="Carol Thirlwell" userId="1902a6df-aa00-4fd8-82af-471a345ebdc9" providerId="ADAL" clId="{8B19C1F5-D43C-4566-ABD3-305F63D8CAD3}" dt="2024-05-15T08:35:57.548" v="443" actId="2696"/>
        <pc:sldMkLst>
          <pc:docMk/>
          <pc:sldMk cId="3255915228" sldId="376"/>
        </pc:sldMkLst>
      </pc:sldChg>
      <pc:sldChg chg="del">
        <pc:chgData name="Carol Thirlwell" userId="1902a6df-aa00-4fd8-82af-471a345ebdc9" providerId="ADAL" clId="{8B19C1F5-D43C-4566-ABD3-305F63D8CAD3}" dt="2024-05-15T08:36:01.548" v="444" actId="2696"/>
        <pc:sldMkLst>
          <pc:docMk/>
          <pc:sldMk cId="1324856776" sldId="377"/>
        </pc:sldMkLst>
      </pc:sldChg>
      <pc:sldChg chg="del">
        <pc:chgData name="Carol Thirlwell" userId="1902a6df-aa00-4fd8-82af-471a345ebdc9" providerId="ADAL" clId="{8B19C1F5-D43C-4566-ABD3-305F63D8CAD3}" dt="2024-05-15T08:36:03.852" v="445" actId="2696"/>
        <pc:sldMkLst>
          <pc:docMk/>
          <pc:sldMk cId="2264866383" sldId="378"/>
        </pc:sldMkLst>
      </pc:sldChg>
      <pc:sldChg chg="del">
        <pc:chgData name="Carol Thirlwell" userId="1902a6df-aa00-4fd8-82af-471a345ebdc9" providerId="ADAL" clId="{8B19C1F5-D43C-4566-ABD3-305F63D8CAD3}" dt="2024-05-15T08:35:50.097" v="441" actId="2696"/>
        <pc:sldMkLst>
          <pc:docMk/>
          <pc:sldMk cId="553813468" sldId="382"/>
        </pc:sldMkLst>
      </pc:sldChg>
      <pc:sldChg chg="del">
        <pc:chgData name="Carol Thirlwell" userId="1902a6df-aa00-4fd8-82af-471a345ebdc9" providerId="ADAL" clId="{8B19C1F5-D43C-4566-ABD3-305F63D8CAD3}" dt="2024-05-15T08:36:34.127" v="456" actId="2696"/>
        <pc:sldMkLst>
          <pc:docMk/>
          <pc:sldMk cId="1244083944" sldId="384"/>
        </pc:sldMkLst>
      </pc:sldChg>
      <pc:sldChg chg="del">
        <pc:chgData name="Carol Thirlwell" userId="1902a6df-aa00-4fd8-82af-471a345ebdc9" providerId="ADAL" clId="{8B19C1F5-D43C-4566-ABD3-305F63D8CAD3}" dt="2024-05-15T08:35:53.697" v="442" actId="2696"/>
        <pc:sldMkLst>
          <pc:docMk/>
          <pc:sldMk cId="3202661215" sldId="385"/>
        </pc:sldMkLst>
      </pc:sldChg>
      <pc:sldChg chg="del">
        <pc:chgData name="Carol Thirlwell" userId="1902a6df-aa00-4fd8-82af-471a345ebdc9" providerId="ADAL" clId="{8B19C1F5-D43C-4566-ABD3-305F63D8CAD3}" dt="2024-05-15T08:36:08.844" v="447" actId="2696"/>
        <pc:sldMkLst>
          <pc:docMk/>
          <pc:sldMk cId="3025923513" sldId="386"/>
        </pc:sldMkLst>
      </pc:sldChg>
      <pc:sldChg chg="del">
        <pc:chgData name="Carol Thirlwell" userId="1902a6df-aa00-4fd8-82af-471a345ebdc9" providerId="ADAL" clId="{8B19C1F5-D43C-4566-ABD3-305F63D8CAD3}" dt="2024-05-15T08:36:06.136" v="446" actId="2696"/>
        <pc:sldMkLst>
          <pc:docMk/>
          <pc:sldMk cId="2492540770" sldId="387"/>
        </pc:sldMkLst>
      </pc:sldChg>
      <pc:sldChg chg="modSp mod">
        <pc:chgData name="Carol Thirlwell" userId="1902a6df-aa00-4fd8-82af-471a345ebdc9" providerId="ADAL" clId="{8B19C1F5-D43C-4566-ABD3-305F63D8CAD3}" dt="2024-05-15T08:35:35.484" v="435" actId="20577"/>
        <pc:sldMkLst>
          <pc:docMk/>
          <pc:sldMk cId="3627045059" sldId="388"/>
        </pc:sldMkLst>
        <pc:spChg chg="mod">
          <ac:chgData name="Carol Thirlwell" userId="1902a6df-aa00-4fd8-82af-471a345ebdc9" providerId="ADAL" clId="{8B19C1F5-D43C-4566-ABD3-305F63D8CAD3}" dt="2024-05-15T08:35:31.812" v="431" actId="6549"/>
          <ac:spMkLst>
            <pc:docMk/>
            <pc:sldMk cId="3627045059" sldId="388"/>
            <ac:spMk id="8" creationId="{66C61E19-6720-5B5B-873C-1A45E6B40A73}"/>
          </ac:spMkLst>
        </pc:spChg>
        <pc:spChg chg="mod">
          <ac:chgData name="Carol Thirlwell" userId="1902a6df-aa00-4fd8-82af-471a345ebdc9" providerId="ADAL" clId="{8B19C1F5-D43C-4566-ABD3-305F63D8CAD3}" dt="2024-05-15T08:35:35.484" v="435" actId="20577"/>
          <ac:spMkLst>
            <pc:docMk/>
            <pc:sldMk cId="3627045059" sldId="388"/>
            <ac:spMk id="12" creationId="{AB4C08FD-D5F0-5EF5-91C4-1A6D7C18DAA1}"/>
          </ac:spMkLst>
        </pc:spChg>
      </pc:sldChg>
      <pc:sldChg chg="del">
        <pc:chgData name="Carol Thirlwell" userId="1902a6df-aa00-4fd8-82af-471a345ebdc9" providerId="ADAL" clId="{8B19C1F5-D43C-4566-ABD3-305F63D8CAD3}" dt="2024-05-15T08:35:28.291" v="430" actId="2696"/>
        <pc:sldMkLst>
          <pc:docMk/>
          <pc:sldMk cId="3353441551" sldId="389"/>
        </pc:sldMkLst>
      </pc:sldChg>
    </pc:docChg>
  </pc:docChgLst>
  <pc:docChgLst>
    <pc:chgData name="Gemma Grist" userId="S::gemmagrist@gateshead.gov.uk::983a242b-c516-4edb-b9ea-54d39e623edc" providerId="AD" clId="Web-{CFD3FB80-5AF5-03F7-21B4-BEA2E0E94F9F}"/>
    <pc:docChg chg="modSld">
      <pc:chgData name="Gemma Grist" userId="S::gemmagrist@gateshead.gov.uk::983a242b-c516-4edb-b9ea-54d39e623edc" providerId="AD" clId="Web-{CFD3FB80-5AF5-03F7-21B4-BEA2E0E94F9F}" dt="2024-05-08T13:54:00.362" v="2" actId="1076"/>
      <pc:docMkLst>
        <pc:docMk/>
      </pc:docMkLst>
      <pc:sldChg chg="modSp">
        <pc:chgData name="Gemma Grist" userId="S::gemmagrist@gateshead.gov.uk::983a242b-c516-4edb-b9ea-54d39e623edc" providerId="AD" clId="Web-{CFD3FB80-5AF5-03F7-21B4-BEA2E0E94F9F}" dt="2024-05-08T13:54:00.362" v="2" actId="1076"/>
        <pc:sldMkLst>
          <pc:docMk/>
          <pc:sldMk cId="1244083944" sldId="384"/>
        </pc:sldMkLst>
        <pc:spChg chg="mod">
          <ac:chgData name="Gemma Grist" userId="S::gemmagrist@gateshead.gov.uk::983a242b-c516-4edb-b9ea-54d39e623edc" providerId="AD" clId="Web-{CFD3FB80-5AF5-03F7-21B4-BEA2E0E94F9F}" dt="2024-05-08T13:54:00.362" v="2" actId="1076"/>
          <ac:spMkLst>
            <pc:docMk/>
            <pc:sldMk cId="1244083944" sldId="384"/>
            <ac:spMk id="2" creationId="{4E4F9D59-1D57-A869-1798-0C3530083A7E}"/>
          </ac:spMkLst>
        </pc:spChg>
      </pc:sldChg>
    </pc:docChg>
  </pc:docChgLst>
  <pc:docChgLst>
    <pc:chgData name="Emma Richardson" userId="S::emmarichardson@gateshead.gov.uk::40b5a1ab-a070-41b0-ab95-d1c011941413" providerId="AD" clId="Web-{858B0FCA-4D3C-48C7-95F7-78EF8BFFC5DB}"/>
    <pc:docChg chg="modSld sldOrd">
      <pc:chgData name="Emma Richardson" userId="S::emmarichardson@gateshead.gov.uk::40b5a1ab-a070-41b0-ab95-d1c011941413" providerId="AD" clId="Web-{858B0FCA-4D3C-48C7-95F7-78EF8BFFC5DB}" dt="2024-05-08T08:35:04.136" v="118" actId="1076"/>
      <pc:docMkLst>
        <pc:docMk/>
      </pc:docMkLst>
      <pc:sldChg chg="modSp">
        <pc:chgData name="Emma Richardson" userId="S::emmarichardson@gateshead.gov.uk::40b5a1ab-a070-41b0-ab95-d1c011941413" providerId="AD" clId="Web-{858B0FCA-4D3C-48C7-95F7-78EF8BFFC5DB}" dt="2024-05-08T08:11:23.644" v="20" actId="20577"/>
        <pc:sldMkLst>
          <pc:docMk/>
          <pc:sldMk cId="296716501" sldId="329"/>
        </pc:sldMkLst>
        <pc:spChg chg="mod">
          <ac:chgData name="Emma Richardson" userId="S::emmarichardson@gateshead.gov.uk::40b5a1ab-a070-41b0-ab95-d1c011941413" providerId="AD" clId="Web-{858B0FCA-4D3C-48C7-95F7-78EF8BFFC5DB}" dt="2024-05-08T08:11:23.644" v="20" actId="20577"/>
          <ac:spMkLst>
            <pc:docMk/>
            <pc:sldMk cId="296716501" sldId="329"/>
            <ac:spMk id="2" creationId="{4E4F9D59-1D57-A869-1798-0C3530083A7E}"/>
          </ac:spMkLst>
        </pc:spChg>
      </pc:sldChg>
      <pc:sldChg chg="modSp ord">
        <pc:chgData name="Emma Richardson" userId="S::emmarichardson@gateshead.gov.uk::40b5a1ab-a070-41b0-ab95-d1c011941413" providerId="AD" clId="Web-{858B0FCA-4D3C-48C7-95F7-78EF8BFFC5DB}" dt="2024-05-08T08:12:45.303" v="36"/>
        <pc:sldMkLst>
          <pc:docMk/>
          <pc:sldMk cId="2687007847" sldId="370"/>
        </pc:sldMkLst>
        <pc:spChg chg="mod">
          <ac:chgData name="Emma Richardson" userId="S::emmarichardson@gateshead.gov.uk::40b5a1ab-a070-41b0-ab95-d1c011941413" providerId="AD" clId="Web-{858B0FCA-4D3C-48C7-95F7-78EF8BFFC5DB}" dt="2024-05-08T08:12:23.349" v="35" actId="20577"/>
          <ac:spMkLst>
            <pc:docMk/>
            <pc:sldMk cId="2687007847" sldId="370"/>
            <ac:spMk id="2" creationId="{4E4F9D59-1D57-A869-1798-0C3530083A7E}"/>
          </ac:spMkLst>
        </pc:spChg>
        <pc:picChg chg="mod">
          <ac:chgData name="Emma Richardson" userId="S::emmarichardson@gateshead.gov.uk::40b5a1ab-a070-41b0-ab95-d1c011941413" providerId="AD" clId="Web-{858B0FCA-4D3C-48C7-95F7-78EF8BFFC5DB}" dt="2024-05-08T08:12:04.911" v="31" actId="14100"/>
          <ac:picMkLst>
            <pc:docMk/>
            <pc:sldMk cId="2687007847" sldId="370"/>
            <ac:picMk id="9" creationId="{B132B68C-D925-E970-A396-0572B03A0B3E}"/>
          </ac:picMkLst>
        </pc:picChg>
        <pc:picChg chg="mod">
          <ac:chgData name="Emma Richardson" userId="S::emmarichardson@gateshead.gov.uk::40b5a1ab-a070-41b0-ab95-d1c011941413" providerId="AD" clId="Web-{858B0FCA-4D3C-48C7-95F7-78EF8BFFC5DB}" dt="2024-05-08T08:11:48.379" v="25" actId="1076"/>
          <ac:picMkLst>
            <pc:docMk/>
            <pc:sldMk cId="2687007847" sldId="370"/>
            <ac:picMk id="10" creationId="{1DC3AA44-1195-1D0C-E4E5-75029AAC7140}"/>
          </ac:picMkLst>
        </pc:picChg>
      </pc:sldChg>
      <pc:sldChg chg="modSp">
        <pc:chgData name="Emma Richardson" userId="S::emmarichardson@gateshead.gov.uk::40b5a1ab-a070-41b0-ab95-d1c011941413" providerId="AD" clId="Web-{858B0FCA-4D3C-48C7-95F7-78EF8BFFC5DB}" dt="2024-05-08T08:12:58.006" v="38" actId="14100"/>
        <pc:sldMkLst>
          <pc:docMk/>
          <pc:sldMk cId="3647846619" sldId="372"/>
        </pc:sldMkLst>
        <pc:picChg chg="mod">
          <ac:chgData name="Emma Richardson" userId="S::emmarichardson@gateshead.gov.uk::40b5a1ab-a070-41b0-ab95-d1c011941413" providerId="AD" clId="Web-{858B0FCA-4D3C-48C7-95F7-78EF8BFFC5DB}" dt="2024-05-08T08:12:54.084" v="37" actId="14100"/>
          <ac:picMkLst>
            <pc:docMk/>
            <pc:sldMk cId="3647846619" sldId="372"/>
            <ac:picMk id="9" creationId="{4385D5D6-2FB5-339A-8AA6-DEC32F2B689A}"/>
          </ac:picMkLst>
        </pc:picChg>
        <pc:picChg chg="mod">
          <ac:chgData name="Emma Richardson" userId="S::emmarichardson@gateshead.gov.uk::40b5a1ab-a070-41b0-ab95-d1c011941413" providerId="AD" clId="Web-{858B0FCA-4D3C-48C7-95F7-78EF8BFFC5DB}" dt="2024-05-08T08:12:58.006" v="38" actId="14100"/>
          <ac:picMkLst>
            <pc:docMk/>
            <pc:sldMk cId="3647846619" sldId="372"/>
            <ac:picMk id="12" creationId="{C91DE421-B0B4-CBDD-0B3F-9EAEF08F035C}"/>
          </ac:picMkLst>
        </pc:picChg>
      </pc:sldChg>
      <pc:sldChg chg="addSp modSp">
        <pc:chgData name="Emma Richardson" userId="S::emmarichardson@gateshead.gov.uk::40b5a1ab-a070-41b0-ab95-d1c011941413" providerId="AD" clId="Web-{858B0FCA-4D3C-48C7-95F7-78EF8BFFC5DB}" dt="2024-05-08T08:35:04.136" v="118" actId="1076"/>
        <pc:sldMkLst>
          <pc:docMk/>
          <pc:sldMk cId="4170210427" sldId="373"/>
        </pc:sldMkLst>
        <pc:spChg chg="mod">
          <ac:chgData name="Emma Richardson" userId="S::emmarichardson@gateshead.gov.uk::40b5a1ab-a070-41b0-ab95-d1c011941413" providerId="AD" clId="Web-{858B0FCA-4D3C-48C7-95F7-78EF8BFFC5DB}" dt="2024-05-08T08:34:51.667" v="114" actId="20577"/>
          <ac:spMkLst>
            <pc:docMk/>
            <pc:sldMk cId="4170210427" sldId="373"/>
            <ac:spMk id="4" creationId="{7BF6D610-044B-4684-DA38-A16FA7D4E8CB}"/>
          </ac:spMkLst>
        </pc:spChg>
        <pc:spChg chg="mod">
          <ac:chgData name="Emma Richardson" userId="S::emmarichardson@gateshead.gov.uk::40b5a1ab-a070-41b0-ab95-d1c011941413" providerId="AD" clId="Web-{858B0FCA-4D3C-48C7-95F7-78EF8BFFC5DB}" dt="2024-05-08T08:34:38.479" v="110" actId="14100"/>
          <ac:spMkLst>
            <pc:docMk/>
            <pc:sldMk cId="4170210427" sldId="373"/>
            <ac:spMk id="8" creationId="{7B8329B0-EE17-9420-1BD8-05094A41E48E}"/>
          </ac:spMkLst>
        </pc:spChg>
        <pc:picChg chg="mod">
          <ac:chgData name="Emma Richardson" userId="S::emmarichardson@gateshead.gov.uk::40b5a1ab-a070-41b0-ab95-d1c011941413" providerId="AD" clId="Web-{858B0FCA-4D3C-48C7-95F7-78EF8BFFC5DB}" dt="2024-05-08T08:35:04.136" v="118" actId="1076"/>
          <ac:picMkLst>
            <pc:docMk/>
            <pc:sldMk cId="4170210427" sldId="373"/>
            <ac:picMk id="5" creationId="{AD1C6547-DFB7-BC3D-41D6-0B971BD72C43}"/>
          </ac:picMkLst>
        </pc:picChg>
        <pc:picChg chg="add mod">
          <ac:chgData name="Emma Richardson" userId="S::emmarichardson@gateshead.gov.uk::40b5a1ab-a070-41b0-ab95-d1c011941413" providerId="AD" clId="Web-{858B0FCA-4D3C-48C7-95F7-78EF8BFFC5DB}" dt="2024-05-08T08:34:56.057" v="115" actId="1076"/>
          <ac:picMkLst>
            <pc:docMk/>
            <pc:sldMk cId="4170210427" sldId="373"/>
            <ac:picMk id="6" creationId="{E5AC02B3-855B-34FF-106D-3B681CA6D813}"/>
          </ac:picMkLst>
        </pc:picChg>
      </pc:sldChg>
    </pc:docChg>
  </pc:docChgLst>
  <pc:docChgLst>
    <pc:chgData name="David Bloomfield" userId="S::davidbloomfield@gateshead.gov.uk::f85d9f93-eee3-45fe-a5e5-e020bcb89123" providerId="AD" clId="Web-{026EDD08-8D03-C2F1-2728-B3A5411217A3}"/>
    <pc:docChg chg="modSld">
      <pc:chgData name="David Bloomfield" userId="S::davidbloomfield@gateshead.gov.uk::f85d9f93-eee3-45fe-a5e5-e020bcb89123" providerId="AD" clId="Web-{026EDD08-8D03-C2F1-2728-B3A5411217A3}" dt="2024-05-08T13:44:34.656" v="149" actId="20577"/>
      <pc:docMkLst>
        <pc:docMk/>
      </pc:docMkLst>
      <pc:sldChg chg="modSp">
        <pc:chgData name="David Bloomfield" userId="S::davidbloomfield@gateshead.gov.uk::f85d9f93-eee3-45fe-a5e5-e020bcb89123" providerId="AD" clId="Web-{026EDD08-8D03-C2F1-2728-B3A5411217A3}" dt="2024-05-08T13:43:29.357" v="83" actId="20577"/>
        <pc:sldMkLst>
          <pc:docMk/>
          <pc:sldMk cId="2264866383" sldId="378"/>
        </pc:sldMkLst>
        <pc:spChg chg="mod">
          <ac:chgData name="David Bloomfield" userId="S::davidbloomfield@gateshead.gov.uk::f85d9f93-eee3-45fe-a5e5-e020bcb89123" providerId="AD" clId="Web-{026EDD08-8D03-C2F1-2728-B3A5411217A3}" dt="2024-05-08T13:43:29.357" v="83" actId="20577"/>
          <ac:spMkLst>
            <pc:docMk/>
            <pc:sldMk cId="2264866383" sldId="378"/>
            <ac:spMk id="2" creationId="{7BF4E47F-D8D8-7AF9-B745-C4FAAA2B8780}"/>
          </ac:spMkLst>
        </pc:spChg>
      </pc:sldChg>
      <pc:sldChg chg="modSp">
        <pc:chgData name="David Bloomfield" userId="S::davidbloomfield@gateshead.gov.uk::f85d9f93-eee3-45fe-a5e5-e020bcb89123" providerId="AD" clId="Web-{026EDD08-8D03-C2F1-2728-B3A5411217A3}" dt="2024-05-08T13:42:42.058" v="60" actId="20577"/>
        <pc:sldMkLst>
          <pc:docMk/>
          <pc:sldMk cId="3202661215" sldId="385"/>
        </pc:sldMkLst>
        <pc:spChg chg="mod">
          <ac:chgData name="David Bloomfield" userId="S::davidbloomfield@gateshead.gov.uk::f85d9f93-eee3-45fe-a5e5-e020bcb89123" providerId="AD" clId="Web-{026EDD08-8D03-C2F1-2728-B3A5411217A3}" dt="2024-05-08T13:42:42.058" v="60" actId="20577"/>
          <ac:spMkLst>
            <pc:docMk/>
            <pc:sldMk cId="3202661215" sldId="385"/>
            <ac:spMk id="2" creationId="{7BF4E47F-D8D8-7AF9-B745-C4FAAA2B8780}"/>
          </ac:spMkLst>
        </pc:spChg>
      </pc:sldChg>
      <pc:sldChg chg="modSp">
        <pc:chgData name="David Bloomfield" userId="S::davidbloomfield@gateshead.gov.uk::f85d9f93-eee3-45fe-a5e5-e020bcb89123" providerId="AD" clId="Web-{026EDD08-8D03-C2F1-2728-B3A5411217A3}" dt="2024-05-08T13:44:34.656" v="149" actId="20577"/>
        <pc:sldMkLst>
          <pc:docMk/>
          <pc:sldMk cId="3025923513" sldId="386"/>
        </pc:sldMkLst>
        <pc:spChg chg="mod">
          <ac:chgData name="David Bloomfield" userId="S::davidbloomfield@gateshead.gov.uk::f85d9f93-eee3-45fe-a5e5-e020bcb89123" providerId="AD" clId="Web-{026EDD08-8D03-C2F1-2728-B3A5411217A3}" dt="2024-05-08T13:44:34.656" v="149" actId="20577"/>
          <ac:spMkLst>
            <pc:docMk/>
            <pc:sldMk cId="3025923513" sldId="386"/>
            <ac:spMk id="2" creationId="{7BF4E47F-D8D8-7AF9-B745-C4FAAA2B8780}"/>
          </ac:spMkLst>
        </pc:spChg>
      </pc:sldChg>
      <pc:sldChg chg="modSp">
        <pc:chgData name="David Bloomfield" userId="S::davidbloomfield@gateshead.gov.uk::f85d9f93-eee3-45fe-a5e5-e020bcb89123" providerId="AD" clId="Web-{026EDD08-8D03-C2F1-2728-B3A5411217A3}" dt="2024-05-08T13:44:06.874" v="112" actId="20577"/>
        <pc:sldMkLst>
          <pc:docMk/>
          <pc:sldMk cId="2492540770" sldId="387"/>
        </pc:sldMkLst>
        <pc:spChg chg="mod">
          <ac:chgData name="David Bloomfield" userId="S::davidbloomfield@gateshead.gov.uk::f85d9f93-eee3-45fe-a5e5-e020bcb89123" providerId="AD" clId="Web-{026EDD08-8D03-C2F1-2728-B3A5411217A3}" dt="2024-05-08T13:44:06.874" v="112" actId="20577"/>
          <ac:spMkLst>
            <pc:docMk/>
            <pc:sldMk cId="2492540770" sldId="387"/>
            <ac:spMk id="2" creationId="{7BF4E47F-D8D8-7AF9-B745-C4FAAA2B8780}"/>
          </ac:spMkLst>
        </pc:spChg>
      </pc:sldChg>
    </pc:docChg>
  </pc:docChgLst>
  <pc:docChgLst>
    <pc:chgData name="Sam Sked" userId="b64f510c-3676-4d07-9f15-6dd32378249d" providerId="ADAL" clId="{48D2755C-B2AB-491A-8108-8F92266ED95D}"/>
    <pc:docChg chg="undo custSel modSld">
      <pc:chgData name="Sam Sked" userId="b64f510c-3676-4d07-9f15-6dd32378249d" providerId="ADAL" clId="{48D2755C-B2AB-491A-8108-8F92266ED95D}" dt="2024-05-08T13:20:31.401" v="193" actId="14100"/>
      <pc:docMkLst>
        <pc:docMk/>
      </pc:docMkLst>
      <pc:sldChg chg="modSp mod">
        <pc:chgData name="Sam Sked" userId="b64f510c-3676-4d07-9f15-6dd32378249d" providerId="ADAL" clId="{48D2755C-B2AB-491A-8108-8F92266ED95D}" dt="2024-05-07T11:22:06.483" v="140" actId="20577"/>
        <pc:sldMkLst>
          <pc:docMk/>
          <pc:sldMk cId="3553568196" sldId="325"/>
        </pc:sldMkLst>
        <pc:spChg chg="mod">
          <ac:chgData name="Sam Sked" userId="b64f510c-3676-4d07-9f15-6dd32378249d" providerId="ADAL" clId="{48D2755C-B2AB-491A-8108-8F92266ED95D}" dt="2024-05-07T11:22:06.483" v="140" actId="20577"/>
          <ac:spMkLst>
            <pc:docMk/>
            <pc:sldMk cId="3553568196" sldId="325"/>
            <ac:spMk id="8" creationId="{66C61E19-6720-5B5B-873C-1A45E6B40A73}"/>
          </ac:spMkLst>
        </pc:spChg>
        <pc:spChg chg="mod">
          <ac:chgData name="Sam Sked" userId="b64f510c-3676-4d07-9f15-6dd32378249d" providerId="ADAL" clId="{48D2755C-B2AB-491A-8108-8F92266ED95D}" dt="2024-05-07T08:54:40.639" v="1" actId="1076"/>
          <ac:spMkLst>
            <pc:docMk/>
            <pc:sldMk cId="3553568196" sldId="325"/>
            <ac:spMk id="12" creationId="{AB4C08FD-D5F0-5EF5-91C4-1A6D7C18DAA1}"/>
          </ac:spMkLst>
        </pc:spChg>
      </pc:sldChg>
      <pc:sldChg chg="modSp mod">
        <pc:chgData name="Sam Sked" userId="b64f510c-3676-4d07-9f15-6dd32378249d" providerId="ADAL" clId="{48D2755C-B2AB-491A-8108-8F92266ED95D}" dt="2024-05-08T13:20:31.401" v="193" actId="14100"/>
        <pc:sldMkLst>
          <pc:docMk/>
          <pc:sldMk cId="3627045059" sldId="388"/>
        </pc:sldMkLst>
        <pc:spChg chg="mod">
          <ac:chgData name="Sam Sked" userId="b64f510c-3676-4d07-9f15-6dd32378249d" providerId="ADAL" clId="{48D2755C-B2AB-491A-8108-8F92266ED95D}" dt="2024-05-08T13:20:31.401" v="193" actId="14100"/>
          <ac:spMkLst>
            <pc:docMk/>
            <pc:sldMk cId="3627045059" sldId="388"/>
            <ac:spMk id="8" creationId="{66C61E19-6720-5B5B-873C-1A45E6B40A73}"/>
          </ac:spMkLst>
        </pc:spChg>
      </pc:sldChg>
    </pc:docChg>
  </pc:docChgLst>
  <pc:docChgLst>
    <pc:chgData name="Helen Sutton" userId="S::helensutton@gateshead.gov.uk::24de8aa8-fc17-4d67-9a86-ccdac84cbda3" providerId="AD" clId="Web-{89D194C0-E5FB-1AD3-0E7F-786A30D854B5}"/>
    <pc:docChg chg="modSld">
      <pc:chgData name="Helen Sutton" userId="S::helensutton@gateshead.gov.uk::24de8aa8-fc17-4d67-9a86-ccdac84cbda3" providerId="AD" clId="Web-{89D194C0-E5FB-1AD3-0E7F-786A30D854B5}" dt="2024-05-08T10:44:39.732" v="107" actId="20577"/>
      <pc:docMkLst>
        <pc:docMk/>
      </pc:docMkLst>
      <pc:sldChg chg="modSp">
        <pc:chgData name="Helen Sutton" userId="S::helensutton@gateshead.gov.uk::24de8aa8-fc17-4d67-9a86-ccdac84cbda3" providerId="AD" clId="Web-{89D194C0-E5FB-1AD3-0E7F-786A30D854B5}" dt="2024-05-08T10:44:39.732" v="107" actId="20577"/>
        <pc:sldMkLst>
          <pc:docMk/>
          <pc:sldMk cId="3719003420" sldId="344"/>
        </pc:sldMkLst>
        <pc:spChg chg="mod">
          <ac:chgData name="Helen Sutton" userId="S::helensutton@gateshead.gov.uk::24de8aa8-fc17-4d67-9a86-ccdac84cbda3" providerId="AD" clId="Web-{89D194C0-E5FB-1AD3-0E7F-786A30D854B5}" dt="2024-05-08T10:44:39.732" v="107" actId="20577"/>
          <ac:spMkLst>
            <pc:docMk/>
            <pc:sldMk cId="3719003420" sldId="344"/>
            <ac:spMk id="4" creationId="{3403B79A-C9F5-D0E1-6CD7-1F46301C7DEA}"/>
          </ac:spMkLst>
        </pc:spChg>
      </pc:sldChg>
    </pc:docChg>
  </pc:docChgLst>
  <pc:docChgLst>
    <pc:chgData name="David Bloomfield" userId="S::davidbloomfield@gateshead.gov.uk::f85d9f93-eee3-45fe-a5e5-e020bcb89123" providerId="AD" clId="Web-{9D6895A5-0722-D496-53D3-560737A01481}"/>
    <pc:docChg chg="addSld delSld modSld sldOrd">
      <pc:chgData name="David Bloomfield" userId="S::davidbloomfield@gateshead.gov.uk::f85d9f93-eee3-45fe-a5e5-e020bcb89123" providerId="AD" clId="Web-{9D6895A5-0722-D496-53D3-560737A01481}" dt="2024-05-08T09:43:21.756" v="832"/>
      <pc:docMkLst>
        <pc:docMk/>
      </pc:docMkLst>
      <pc:sldChg chg="addSp modSp">
        <pc:chgData name="David Bloomfield" userId="S::davidbloomfield@gateshead.gov.uk::f85d9f93-eee3-45fe-a5e5-e020bcb89123" providerId="AD" clId="Web-{9D6895A5-0722-D496-53D3-560737A01481}" dt="2024-05-08T09:21:12.329" v="722" actId="20577"/>
        <pc:sldMkLst>
          <pc:docMk/>
          <pc:sldMk cId="1756896303" sldId="364"/>
        </pc:sldMkLst>
        <pc:spChg chg="add mod">
          <ac:chgData name="David Bloomfield" userId="S::davidbloomfield@gateshead.gov.uk::f85d9f93-eee3-45fe-a5e5-e020bcb89123" providerId="AD" clId="Web-{9D6895A5-0722-D496-53D3-560737A01481}" dt="2024-05-08T09:21:12.329" v="722" actId="20577"/>
          <ac:spMkLst>
            <pc:docMk/>
            <pc:sldMk cId="1756896303" sldId="364"/>
            <ac:spMk id="2" creationId="{E64C11A8-1D85-B9E6-5F69-5987D14D20AC}"/>
          </ac:spMkLst>
        </pc:spChg>
      </pc:sldChg>
      <pc:sldChg chg="modSp add ord">
        <pc:chgData name="David Bloomfield" userId="S::davidbloomfield@gateshead.gov.uk::f85d9f93-eee3-45fe-a5e5-e020bcb89123" providerId="AD" clId="Web-{9D6895A5-0722-D496-53D3-560737A01481}" dt="2024-05-08T08:42:39.786" v="510"/>
        <pc:sldMkLst>
          <pc:docMk/>
          <pc:sldMk cId="3255915228" sldId="376"/>
        </pc:sldMkLst>
        <pc:spChg chg="mod">
          <ac:chgData name="David Bloomfield" userId="S::davidbloomfield@gateshead.gov.uk::f85d9f93-eee3-45fe-a5e5-e020bcb89123" providerId="AD" clId="Web-{9D6895A5-0722-D496-53D3-560737A01481}" dt="2024-05-08T08:42:08.238" v="507" actId="20577"/>
          <ac:spMkLst>
            <pc:docMk/>
            <pc:sldMk cId="3255915228" sldId="376"/>
            <ac:spMk id="2" creationId="{7BF4E47F-D8D8-7AF9-B745-C4FAAA2B8780}"/>
          </ac:spMkLst>
        </pc:spChg>
        <pc:spChg chg="mod">
          <ac:chgData name="David Bloomfield" userId="S::davidbloomfield@gateshead.gov.uk::f85d9f93-eee3-45fe-a5e5-e020bcb89123" providerId="AD" clId="Web-{9D6895A5-0722-D496-53D3-560737A01481}" dt="2024-05-08T08:40:13.578" v="289" actId="20577"/>
          <ac:spMkLst>
            <pc:docMk/>
            <pc:sldMk cId="3255915228" sldId="376"/>
            <ac:spMk id="8" creationId="{66C61E19-6720-5B5B-873C-1A45E6B40A73}"/>
          </ac:spMkLst>
        </pc:spChg>
      </pc:sldChg>
      <pc:sldChg chg="addSp delSp modSp add ord replId">
        <pc:chgData name="David Bloomfield" userId="S::davidbloomfield@gateshead.gov.uk::f85d9f93-eee3-45fe-a5e5-e020bcb89123" providerId="AD" clId="Web-{9D6895A5-0722-D496-53D3-560737A01481}" dt="2024-05-08T09:20:44.250" v="720"/>
        <pc:sldMkLst>
          <pc:docMk/>
          <pc:sldMk cId="1324856776" sldId="377"/>
        </pc:sldMkLst>
        <pc:spChg chg="mod">
          <ac:chgData name="David Bloomfield" userId="S::davidbloomfield@gateshead.gov.uk::f85d9f93-eee3-45fe-a5e5-e020bcb89123" providerId="AD" clId="Web-{9D6895A5-0722-D496-53D3-560737A01481}" dt="2024-05-08T09:13:23.019" v="715" actId="20577"/>
          <ac:spMkLst>
            <pc:docMk/>
            <pc:sldMk cId="1324856776" sldId="377"/>
            <ac:spMk id="2" creationId="{7BF4E47F-D8D8-7AF9-B745-C4FAAA2B8780}"/>
          </ac:spMkLst>
        </pc:spChg>
        <pc:spChg chg="mod">
          <ac:chgData name="David Bloomfield" userId="S::davidbloomfield@gateshead.gov.uk::f85d9f93-eee3-45fe-a5e5-e020bcb89123" providerId="AD" clId="Web-{9D6895A5-0722-D496-53D3-560737A01481}" dt="2024-05-08T09:12:06.391" v="639" actId="20577"/>
          <ac:spMkLst>
            <pc:docMk/>
            <pc:sldMk cId="1324856776" sldId="377"/>
            <ac:spMk id="8" creationId="{66C61E19-6720-5B5B-873C-1A45E6B40A73}"/>
          </ac:spMkLst>
        </pc:spChg>
        <pc:spChg chg="mod">
          <ac:chgData name="David Bloomfield" userId="S::davidbloomfield@gateshead.gov.uk::f85d9f93-eee3-45fe-a5e5-e020bcb89123" providerId="AD" clId="Web-{9D6895A5-0722-D496-53D3-560737A01481}" dt="2024-05-08T09:11:55.485" v="633" actId="20577"/>
          <ac:spMkLst>
            <pc:docMk/>
            <pc:sldMk cId="1324856776" sldId="377"/>
            <ac:spMk id="12" creationId="{AB4C08FD-D5F0-5EF5-91C4-1A6D7C18DAA1}"/>
          </ac:spMkLst>
        </pc:spChg>
        <pc:picChg chg="del">
          <ac:chgData name="David Bloomfield" userId="S::davidbloomfield@gateshead.gov.uk::f85d9f93-eee3-45fe-a5e5-e020bcb89123" providerId="AD" clId="Web-{9D6895A5-0722-D496-53D3-560737A01481}" dt="2024-05-08T09:20:44.250" v="720"/>
          <ac:picMkLst>
            <pc:docMk/>
            <pc:sldMk cId="1324856776" sldId="377"/>
            <ac:picMk id="3" creationId="{C9F8AEB0-5B83-C5D0-BC82-B01622BF2859}"/>
          </ac:picMkLst>
        </pc:picChg>
        <pc:picChg chg="add del mod">
          <ac:chgData name="David Bloomfield" userId="S::davidbloomfield@gateshead.gov.uk::f85d9f93-eee3-45fe-a5e5-e020bcb89123" providerId="AD" clId="Web-{9D6895A5-0722-D496-53D3-560737A01481}" dt="2024-05-08T09:13:27.644" v="717"/>
          <ac:picMkLst>
            <pc:docMk/>
            <pc:sldMk cId="1324856776" sldId="377"/>
            <ac:picMk id="4" creationId="{2416B0AC-B71C-19FA-33C0-63A208578017}"/>
          </ac:picMkLst>
        </pc:picChg>
        <pc:picChg chg="add mod">
          <ac:chgData name="David Bloomfield" userId="S::davidbloomfield@gateshead.gov.uk::f85d9f93-eee3-45fe-a5e5-e020bcb89123" providerId="AD" clId="Web-{9D6895A5-0722-D496-53D3-560737A01481}" dt="2024-05-08T09:20:41.437" v="719" actId="1076"/>
          <ac:picMkLst>
            <pc:docMk/>
            <pc:sldMk cId="1324856776" sldId="377"/>
            <ac:picMk id="5" creationId="{8BEB844E-2866-2707-22ED-5B2A6299ABDC}"/>
          </ac:picMkLst>
        </pc:picChg>
      </pc:sldChg>
      <pc:sldChg chg="addSp delSp modSp add">
        <pc:chgData name="David Bloomfield" userId="S::davidbloomfield@gateshead.gov.uk::f85d9f93-eee3-45fe-a5e5-e020bcb89123" providerId="AD" clId="Web-{9D6895A5-0722-D496-53D3-560737A01481}" dt="2024-05-08T09:28:44.514" v="774" actId="20577"/>
        <pc:sldMkLst>
          <pc:docMk/>
          <pc:sldMk cId="2264866383" sldId="378"/>
        </pc:sldMkLst>
        <pc:spChg chg="mod">
          <ac:chgData name="David Bloomfield" userId="S::davidbloomfield@gateshead.gov.uk::f85d9f93-eee3-45fe-a5e5-e020bcb89123" providerId="AD" clId="Web-{9D6895A5-0722-D496-53D3-560737A01481}" dt="2024-05-08T09:28:44.514" v="774" actId="20577"/>
          <ac:spMkLst>
            <pc:docMk/>
            <pc:sldMk cId="2264866383" sldId="378"/>
            <ac:spMk id="2" creationId="{7BF4E47F-D8D8-7AF9-B745-C4FAAA2B8780}"/>
          </ac:spMkLst>
        </pc:spChg>
        <pc:spChg chg="del mod">
          <ac:chgData name="David Bloomfield" userId="S::davidbloomfield@gateshead.gov.uk::f85d9f93-eee3-45fe-a5e5-e020bcb89123" providerId="AD" clId="Web-{9D6895A5-0722-D496-53D3-560737A01481}" dt="2024-05-08T09:28:40.014" v="772"/>
          <ac:spMkLst>
            <pc:docMk/>
            <pc:sldMk cId="2264866383" sldId="378"/>
            <ac:spMk id="8" creationId="{66C61E19-6720-5B5B-873C-1A45E6B40A73}"/>
          </ac:spMkLst>
        </pc:spChg>
        <pc:spChg chg="mod">
          <ac:chgData name="David Bloomfield" userId="S::davidbloomfield@gateshead.gov.uk::f85d9f93-eee3-45fe-a5e5-e020bcb89123" providerId="AD" clId="Web-{9D6895A5-0722-D496-53D3-560737A01481}" dt="2024-05-08T09:27:13.324" v="743" actId="20577"/>
          <ac:spMkLst>
            <pc:docMk/>
            <pc:sldMk cId="2264866383" sldId="378"/>
            <ac:spMk id="12" creationId="{AB4C08FD-D5F0-5EF5-91C4-1A6D7C18DAA1}"/>
          </ac:spMkLst>
        </pc:spChg>
        <pc:picChg chg="add mod">
          <ac:chgData name="David Bloomfield" userId="S::davidbloomfield@gateshead.gov.uk::f85d9f93-eee3-45fe-a5e5-e020bcb89123" providerId="AD" clId="Web-{9D6895A5-0722-D496-53D3-560737A01481}" dt="2024-05-08T09:28:05.810" v="754"/>
          <ac:picMkLst>
            <pc:docMk/>
            <pc:sldMk cId="2264866383" sldId="378"/>
            <ac:picMk id="3" creationId="{B860D9CC-819A-36EE-34AC-135F875349C1}"/>
          </ac:picMkLst>
        </pc:picChg>
        <pc:picChg chg="del">
          <ac:chgData name="David Bloomfield" userId="S::davidbloomfield@gateshead.gov.uk::f85d9f93-eee3-45fe-a5e5-e020bcb89123" providerId="AD" clId="Web-{9D6895A5-0722-D496-53D3-560737A01481}" dt="2024-05-08T09:28:07.998" v="755"/>
          <ac:picMkLst>
            <pc:docMk/>
            <pc:sldMk cId="2264866383" sldId="378"/>
            <ac:picMk id="4" creationId="{4578446E-D87B-FB86-5EA6-4DDC56932F54}"/>
          </ac:picMkLst>
        </pc:picChg>
      </pc:sldChg>
      <pc:sldChg chg="modSp add ord">
        <pc:chgData name="David Bloomfield" userId="S::davidbloomfield@gateshead.gov.uk::f85d9f93-eee3-45fe-a5e5-e020bcb89123" providerId="AD" clId="Web-{9D6895A5-0722-D496-53D3-560737A01481}" dt="2024-05-08T09:09:43.856" v="571" actId="20577"/>
        <pc:sldMkLst>
          <pc:docMk/>
          <pc:sldMk cId="553813468" sldId="382"/>
        </pc:sldMkLst>
        <pc:spChg chg="mod">
          <ac:chgData name="David Bloomfield" userId="S::davidbloomfield@gateshead.gov.uk::f85d9f93-eee3-45fe-a5e5-e020bcb89123" providerId="AD" clId="Web-{9D6895A5-0722-D496-53D3-560737A01481}" dt="2024-05-08T09:09:43.856" v="571" actId="20577"/>
          <ac:spMkLst>
            <pc:docMk/>
            <pc:sldMk cId="553813468" sldId="382"/>
            <ac:spMk id="2" creationId="{7BF4E47F-D8D8-7AF9-B745-C4FAAA2B8780}"/>
          </ac:spMkLst>
        </pc:spChg>
      </pc:sldChg>
      <pc:sldChg chg="modSp add ord">
        <pc:chgData name="David Bloomfield" userId="S::davidbloomfield@gateshead.gov.uk::f85d9f93-eee3-45fe-a5e5-e020bcb89123" providerId="AD" clId="Web-{9D6895A5-0722-D496-53D3-560737A01481}" dt="2024-05-08T09:10:49.764" v="590" actId="20577"/>
        <pc:sldMkLst>
          <pc:docMk/>
          <pc:sldMk cId="3202661215" sldId="385"/>
        </pc:sldMkLst>
        <pc:spChg chg="mod">
          <ac:chgData name="David Bloomfield" userId="S::davidbloomfield@gateshead.gov.uk::f85d9f93-eee3-45fe-a5e5-e020bcb89123" providerId="AD" clId="Web-{9D6895A5-0722-D496-53D3-560737A01481}" dt="2024-05-08T09:10:49.764" v="590" actId="20577"/>
          <ac:spMkLst>
            <pc:docMk/>
            <pc:sldMk cId="3202661215" sldId="385"/>
            <ac:spMk id="2" creationId="{7BF4E47F-D8D8-7AF9-B745-C4FAAA2B8780}"/>
          </ac:spMkLst>
        </pc:spChg>
        <pc:spChg chg="mod">
          <ac:chgData name="David Bloomfield" userId="S::davidbloomfield@gateshead.gov.uk::f85d9f93-eee3-45fe-a5e5-e020bcb89123" providerId="AD" clId="Web-{9D6895A5-0722-D496-53D3-560737A01481}" dt="2024-05-08T09:10:32.311" v="583" actId="20577"/>
          <ac:spMkLst>
            <pc:docMk/>
            <pc:sldMk cId="3202661215" sldId="385"/>
            <ac:spMk id="8" creationId="{66C61E19-6720-5B5B-873C-1A45E6B40A73}"/>
          </ac:spMkLst>
        </pc:spChg>
      </pc:sldChg>
      <pc:sldChg chg="addSp delSp modSp add replId">
        <pc:chgData name="David Bloomfield" userId="S::davidbloomfield@gateshead.gov.uk::f85d9f93-eee3-45fe-a5e5-e020bcb89123" providerId="AD" clId="Web-{9D6895A5-0722-D496-53D3-560737A01481}" dt="2024-05-08T09:40:16.518" v="831"/>
        <pc:sldMkLst>
          <pc:docMk/>
          <pc:sldMk cId="3025923513" sldId="386"/>
        </pc:sldMkLst>
        <pc:spChg chg="mod">
          <ac:chgData name="David Bloomfield" userId="S::davidbloomfield@gateshead.gov.uk::f85d9f93-eee3-45fe-a5e5-e020bcb89123" providerId="AD" clId="Web-{9D6895A5-0722-D496-53D3-560737A01481}" dt="2024-05-08T09:39:58.236" v="826" actId="20577"/>
          <ac:spMkLst>
            <pc:docMk/>
            <pc:sldMk cId="3025923513" sldId="386"/>
            <ac:spMk id="2" creationId="{7BF4E47F-D8D8-7AF9-B745-C4FAAA2B8780}"/>
          </ac:spMkLst>
        </pc:spChg>
        <pc:spChg chg="del">
          <ac:chgData name="David Bloomfield" userId="S::davidbloomfield@gateshead.gov.uk::f85d9f93-eee3-45fe-a5e5-e020bcb89123" providerId="AD" clId="Web-{9D6895A5-0722-D496-53D3-560737A01481}" dt="2024-05-08T09:39:33.470" v="823"/>
          <ac:spMkLst>
            <pc:docMk/>
            <pc:sldMk cId="3025923513" sldId="386"/>
            <ac:spMk id="8" creationId="{66C61E19-6720-5B5B-873C-1A45E6B40A73}"/>
          </ac:spMkLst>
        </pc:spChg>
        <pc:spChg chg="mod">
          <ac:chgData name="David Bloomfield" userId="S::davidbloomfield@gateshead.gov.uk::f85d9f93-eee3-45fe-a5e5-e020bcb89123" providerId="AD" clId="Web-{9D6895A5-0722-D496-53D3-560737A01481}" dt="2024-05-08T09:38:56.781" v="810" actId="20577"/>
          <ac:spMkLst>
            <pc:docMk/>
            <pc:sldMk cId="3025923513" sldId="386"/>
            <ac:spMk id="12" creationId="{AB4C08FD-D5F0-5EF5-91C4-1A6D7C18DAA1}"/>
          </ac:spMkLst>
        </pc:spChg>
        <pc:picChg chg="add mod">
          <ac:chgData name="David Bloomfield" userId="S::davidbloomfield@gateshead.gov.uk::f85d9f93-eee3-45fe-a5e5-e020bcb89123" providerId="AD" clId="Web-{9D6895A5-0722-D496-53D3-560737A01481}" dt="2024-05-08T09:40:16.518" v="831"/>
          <ac:picMkLst>
            <pc:docMk/>
            <pc:sldMk cId="3025923513" sldId="386"/>
            <ac:picMk id="3" creationId="{B6AC79DC-21F2-E064-E2A7-C3A0DCDE7793}"/>
          </ac:picMkLst>
        </pc:picChg>
        <pc:picChg chg="del">
          <ac:chgData name="David Bloomfield" userId="S::davidbloomfield@gateshead.gov.uk::f85d9f93-eee3-45fe-a5e5-e020bcb89123" providerId="AD" clId="Web-{9D6895A5-0722-D496-53D3-560737A01481}" dt="2024-05-08T09:40:13.659" v="830"/>
          <ac:picMkLst>
            <pc:docMk/>
            <pc:sldMk cId="3025923513" sldId="386"/>
            <ac:picMk id="4" creationId="{4578446E-D87B-FB86-5EA6-4DDC56932F54}"/>
          </ac:picMkLst>
        </pc:picChg>
      </pc:sldChg>
      <pc:sldChg chg="addSp delSp modSp add ord replId">
        <pc:chgData name="David Bloomfield" userId="S::davidbloomfield@gateshead.gov.uk::f85d9f93-eee3-45fe-a5e5-e020bcb89123" providerId="AD" clId="Web-{9D6895A5-0722-D496-53D3-560737A01481}" dt="2024-05-08T09:35:24.353" v="801"/>
        <pc:sldMkLst>
          <pc:docMk/>
          <pc:sldMk cId="2492540770" sldId="387"/>
        </pc:sldMkLst>
        <pc:spChg chg="mod">
          <ac:chgData name="David Bloomfield" userId="S::davidbloomfield@gateshead.gov.uk::f85d9f93-eee3-45fe-a5e5-e020bcb89123" providerId="AD" clId="Web-{9D6895A5-0722-D496-53D3-560737A01481}" dt="2024-05-08T09:29:52.234" v="794" actId="20577"/>
          <ac:spMkLst>
            <pc:docMk/>
            <pc:sldMk cId="2492540770" sldId="387"/>
            <ac:spMk id="2" creationId="{7BF4E47F-D8D8-7AF9-B745-C4FAAA2B8780}"/>
          </ac:spMkLst>
        </pc:spChg>
        <pc:spChg chg="del">
          <ac:chgData name="David Bloomfield" userId="S::davidbloomfield@gateshead.gov.uk::f85d9f93-eee3-45fe-a5e5-e020bcb89123" providerId="AD" clId="Web-{9D6895A5-0722-D496-53D3-560737A01481}" dt="2024-05-08T09:29:57.047" v="795"/>
          <ac:spMkLst>
            <pc:docMk/>
            <pc:sldMk cId="2492540770" sldId="387"/>
            <ac:spMk id="8" creationId="{66C61E19-6720-5B5B-873C-1A45E6B40A73}"/>
          </ac:spMkLst>
        </pc:spChg>
        <pc:spChg chg="mod">
          <ac:chgData name="David Bloomfield" userId="S::davidbloomfield@gateshead.gov.uk::f85d9f93-eee3-45fe-a5e5-e020bcb89123" providerId="AD" clId="Web-{9D6895A5-0722-D496-53D3-560737A01481}" dt="2024-05-08T09:29:45.328" v="792" actId="20577"/>
          <ac:spMkLst>
            <pc:docMk/>
            <pc:sldMk cId="2492540770" sldId="387"/>
            <ac:spMk id="12" creationId="{AB4C08FD-D5F0-5EF5-91C4-1A6D7C18DAA1}"/>
          </ac:spMkLst>
        </pc:spChg>
        <pc:picChg chg="add del mod">
          <ac:chgData name="David Bloomfield" userId="S::davidbloomfield@gateshead.gov.uk::f85d9f93-eee3-45fe-a5e5-e020bcb89123" providerId="AD" clId="Web-{9D6895A5-0722-D496-53D3-560737A01481}" dt="2024-05-08T09:35:21.119" v="800"/>
          <ac:picMkLst>
            <pc:docMk/>
            <pc:sldMk cId="2492540770" sldId="387"/>
            <ac:picMk id="3" creationId="{B7D207C2-9107-6F3B-E258-456BD82DE668}"/>
          </ac:picMkLst>
        </pc:picChg>
        <pc:picChg chg="del">
          <ac:chgData name="David Bloomfield" userId="S::davidbloomfield@gateshead.gov.uk::f85d9f93-eee3-45fe-a5e5-e020bcb89123" providerId="AD" clId="Web-{9D6895A5-0722-D496-53D3-560737A01481}" dt="2024-05-08T09:35:24.353" v="801"/>
          <ac:picMkLst>
            <pc:docMk/>
            <pc:sldMk cId="2492540770" sldId="387"/>
            <ac:picMk id="4" creationId="{4578446E-D87B-FB86-5EA6-4DDC56932F54}"/>
          </ac:picMkLst>
        </pc:picChg>
        <pc:picChg chg="add mod">
          <ac:chgData name="David Bloomfield" userId="S::davidbloomfield@gateshead.gov.uk::f85d9f93-eee3-45fe-a5e5-e020bcb89123" providerId="AD" clId="Web-{9D6895A5-0722-D496-53D3-560737A01481}" dt="2024-05-08T09:35:17.416" v="799" actId="1076"/>
          <ac:picMkLst>
            <pc:docMk/>
            <pc:sldMk cId="2492540770" sldId="387"/>
            <ac:picMk id="5" creationId="{85B00A2E-13ED-926F-5C31-FEA58067E066}"/>
          </ac:picMkLst>
        </pc:picChg>
      </pc:sldChg>
      <pc:sldChg chg="add del replId">
        <pc:chgData name="David Bloomfield" userId="S::davidbloomfield@gateshead.gov.uk::f85d9f93-eee3-45fe-a5e5-e020bcb89123" providerId="AD" clId="Web-{9D6895A5-0722-D496-53D3-560737A01481}" dt="2024-05-08T09:43:21.756" v="832"/>
        <pc:sldMkLst>
          <pc:docMk/>
          <pc:sldMk cId="2053203215" sldId="388"/>
        </pc:sldMkLst>
      </pc:sldChg>
    </pc:docChg>
  </pc:docChgLst>
  <pc:docChgLst>
    <pc:chgData name="Saidat Alli" userId="S::saidatalli@gateshead.gov.uk::830a1cd3-29b1-4d85-a501-7ca185ba6121" providerId="AD" clId="Web-{198DCD99-C4BD-825D-2F6D-0139E86F4082}"/>
    <pc:docChg chg="modSld">
      <pc:chgData name="Saidat Alli" userId="S::saidatalli@gateshead.gov.uk::830a1cd3-29b1-4d85-a501-7ca185ba6121" providerId="AD" clId="Web-{198DCD99-C4BD-825D-2F6D-0139E86F4082}" dt="2024-05-08T14:03:41.058" v="3" actId="20577"/>
      <pc:docMkLst>
        <pc:docMk/>
      </pc:docMkLst>
      <pc:sldChg chg="modSp">
        <pc:chgData name="Saidat Alli" userId="S::saidatalli@gateshead.gov.uk::830a1cd3-29b1-4d85-a501-7ca185ba6121" providerId="AD" clId="Web-{198DCD99-C4BD-825D-2F6D-0139E86F4082}" dt="2024-05-08T14:03:41.058" v="3" actId="20577"/>
        <pc:sldMkLst>
          <pc:docMk/>
          <pc:sldMk cId="397875943" sldId="365"/>
        </pc:sldMkLst>
        <pc:spChg chg="mod">
          <ac:chgData name="Saidat Alli" userId="S::saidatalli@gateshead.gov.uk::830a1cd3-29b1-4d85-a501-7ca185ba6121" providerId="AD" clId="Web-{198DCD99-C4BD-825D-2F6D-0139E86F4082}" dt="2024-05-08T14:03:41.058" v="3" actId="20577"/>
          <ac:spMkLst>
            <pc:docMk/>
            <pc:sldMk cId="397875943" sldId="365"/>
            <ac:spMk id="10" creationId="{A8D7AAD8-30D3-1B88-C837-0503732B3D3B}"/>
          </ac:spMkLst>
        </pc:spChg>
        <pc:picChg chg="mod">
          <ac:chgData name="Saidat Alli" userId="S::saidatalli@gateshead.gov.uk::830a1cd3-29b1-4d85-a501-7ca185ba6121" providerId="AD" clId="Web-{198DCD99-C4BD-825D-2F6D-0139E86F4082}" dt="2024-05-08T14:02:51.713" v="0" actId="1076"/>
          <ac:picMkLst>
            <pc:docMk/>
            <pc:sldMk cId="397875943" sldId="365"/>
            <ac:picMk id="11" creationId="{F4292C9E-C54E-9B28-EB6D-C2F6B7AA60A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9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60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5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86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9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4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  <a:latin typeface="Segoe UI Semibold"/>
                <a:cs typeface="Segoe UI Semibold"/>
              </a:rPr>
              <a:t>Sprint 32</a:t>
            </a:r>
            <a:br>
              <a:rPr lang="en-GB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 dirty="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 dirty="0">
                <a:solidFill>
                  <a:srgbClr val="FFFFFF"/>
                </a:solidFill>
                <a:latin typeface="Segoe UI Semibold"/>
                <a:cs typeface="Segoe UI Semibold"/>
              </a:rPr>
            </a:br>
            <a:r>
              <a:rPr lang="en-GB" sz="2400" dirty="0">
                <a:solidFill>
                  <a:srgbClr val="FFFFFF"/>
                </a:solidFill>
                <a:latin typeface="Segoe UI Semibold"/>
                <a:cs typeface="Segoe UI Semibold"/>
              </a:rPr>
              <a:t>22/05/2024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C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32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Deployment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41096" y="2049148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6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36612" y="1579385"/>
            <a:ext cx="5123329" cy="41333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Segoe UI Semibold"/>
                <a:cs typeface="Segoe UI Semibold"/>
              </a:rPr>
              <a:t>Sprint goals</a:t>
            </a:r>
            <a:endParaRPr lang="en-GB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egoe UI Semibold"/>
                <a:cs typeface="Segoe UI Semibold"/>
              </a:rPr>
              <a:t>Sprint 32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6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36612" y="1579385"/>
            <a:ext cx="6895838" cy="41333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Discovery</a:t>
            </a:r>
          </a:p>
          <a:p>
            <a:endParaRPr lang="en-GB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egoe UI Semibold"/>
                <a:cs typeface="Segoe UI Semibold"/>
              </a:rPr>
              <a:t>Sprint 32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4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76679" y="1376758"/>
            <a:ext cx="5123329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Design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egoe UI Semibold"/>
                <a:cs typeface="Segoe UI Semibold"/>
              </a:rPr>
              <a:t>Sprint 32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89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32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69091" y="1199431"/>
            <a:ext cx="10484709" cy="2734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</a:t>
            </a: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457200">
              <a:buFont typeface="Arial"/>
              <a:buChar char="•"/>
            </a:pPr>
            <a:endParaRPr lang="en-GB" sz="1600">
              <a:latin typeface="Segoe UI Semibold" panose="020B0702040204020203" pitchFamily="34" charset="0"/>
              <a:ea typeface="Calibri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ea typeface="Calibri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ea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35423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F9D59-1D57-A869-1798-0C3530083A7E}"/>
              </a:ext>
            </a:extLst>
          </p:cNvPr>
          <p:cNvSpPr txBox="1"/>
          <p:nvPr/>
        </p:nvSpPr>
        <p:spPr>
          <a:xfrm>
            <a:off x="965886" y="2356022"/>
            <a:ext cx="104970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,Sans-Serif"/>
              <a:buChar char="•"/>
            </a:pPr>
            <a:endParaRPr lang="en-GB" sz="1600" dirty="0">
              <a:latin typeface="Segoe UI Semibold"/>
              <a:cs typeface="Arial"/>
            </a:endParaRPr>
          </a:p>
          <a:p>
            <a:pPr marL="457200" indent="-457200">
              <a:buFont typeface="Arial,Sans-Serif"/>
              <a:buChar char="•"/>
            </a:pPr>
            <a:endParaRPr lang="en-GB" sz="1600" dirty="0">
              <a:latin typeface="Segoe UI Semibold"/>
              <a:cs typeface="Arial"/>
            </a:endParaRPr>
          </a:p>
          <a:p>
            <a:pPr marL="457200" indent="-457200">
              <a:buFont typeface="Arial,Sans-Serif"/>
              <a:buChar char="•"/>
            </a:pPr>
            <a:endParaRPr lang="en-GB" sz="1600" dirty="0">
              <a:latin typeface="Segoe UI Semibol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1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32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711193"/>
            <a:ext cx="10515600" cy="53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</a:p>
          <a:p>
            <a:endParaRPr lang="en-GB" sz="1800">
              <a:latin typeface="Calibri"/>
              <a:ea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32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25820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F84A05-065A-47AE-B8B8-F6CCAF357AE9}"/>
              </a:ext>
            </a:extLst>
          </p:cNvPr>
          <p:cNvSpPr txBox="1"/>
          <p:nvPr/>
        </p:nvSpPr>
        <p:spPr>
          <a:xfrm>
            <a:off x="840059" y="179720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latin typeface="Segoe UI Semibold"/>
              </a:rPr>
              <a:t>Testing</a:t>
            </a:r>
            <a:r>
              <a:rPr lang="en-GB" sz="2800">
                <a:latin typeface="Segoe UI Semibold"/>
                <a:cs typeface="Segoe UI Semibold"/>
              </a:rPr>
              <a:t>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12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egoe UI Semibold"/>
                <a:cs typeface="Segoe UI Semibold"/>
              </a:rPr>
              <a:t>Sprint 32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750336"/>
            <a:ext cx="10515600" cy="3038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Segoe UI Semibold"/>
                <a:cs typeface="Segoe UI Semibold"/>
              </a:rPr>
              <a:t>BAU/ Other tasks</a:t>
            </a:r>
          </a:p>
          <a:p>
            <a:endParaRPr lang="en-GB" sz="2800" dirty="0">
              <a:latin typeface="Segoe UI Semibold"/>
              <a:cs typeface="Segoe UI Semibold"/>
            </a:endParaRPr>
          </a:p>
          <a:p>
            <a:endParaRPr lang="en-GB" sz="2800" dirty="0">
              <a:latin typeface="Segoe UI Semibold"/>
              <a:cs typeface="Segoe UI Semibold"/>
            </a:endParaRPr>
          </a:p>
          <a:p>
            <a:endParaRPr lang="en-GB" sz="2800" dirty="0">
              <a:latin typeface="Segoe UI Semibold"/>
              <a:cs typeface="Segoe UI Semi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7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3B79A-C9F5-D0E1-6CD7-1F46301C7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3061"/>
            <a:ext cx="9756062" cy="4498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>
                <a:ea typeface="Calibri" panose="020F0502020204030204"/>
                <a:cs typeface="Calibri"/>
              </a:rPr>
              <a:t>Discovery</a:t>
            </a:r>
          </a:p>
          <a:p>
            <a:pPr marL="0" indent="0">
              <a:buNone/>
            </a:pPr>
            <a:r>
              <a:rPr lang="en-GB" b="1" dirty="0">
                <a:ea typeface="Calibri" panose="020F0502020204030204"/>
                <a:cs typeface="Calibri"/>
              </a:rPr>
              <a:t>Content</a:t>
            </a:r>
          </a:p>
          <a:p>
            <a:pPr marL="0" indent="0">
              <a:buNone/>
            </a:pPr>
            <a:r>
              <a:rPr lang="en-GB" b="1" dirty="0">
                <a:ea typeface="Calibri" panose="020F0502020204030204"/>
                <a:cs typeface="Calibri"/>
              </a:rPr>
              <a:t>Design</a:t>
            </a:r>
          </a:p>
          <a:p>
            <a:pPr marL="0" indent="0">
              <a:buNone/>
            </a:pPr>
            <a:r>
              <a:rPr lang="en-GB" b="1" dirty="0">
                <a:ea typeface="Calibri" panose="020F0502020204030204"/>
                <a:cs typeface="Calibri"/>
              </a:rPr>
              <a:t>Development</a:t>
            </a:r>
          </a:p>
          <a:p>
            <a:pPr marL="0" indent="0">
              <a:buNone/>
            </a:pPr>
            <a:endParaRPr lang="en-GB" sz="2000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GB" b="1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GB" b="1" dirty="0">
              <a:ea typeface="Calibri" panose="020F0502020204030204"/>
              <a:cs typeface="Calibri"/>
            </a:endParaRPr>
          </a:p>
          <a:p>
            <a:endParaRPr lang="en-GB" sz="1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b="1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09B7BB-A470-4900-5995-FDE60AF9749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3940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egoe UI Semibold"/>
                <a:cs typeface="Segoe UI Semibold"/>
              </a:rPr>
              <a:t>What's coming up in Sprint 34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0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Heather Marshall</DisplayName>
        <AccountId>22</AccountId>
        <AccountType/>
      </UserInfo>
      <UserInfo>
        <DisplayName>Julia Armstrong</DisplayName>
        <AccountId>42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9550274c05c71c96d925dbe2a6a36f63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4993c296f0b91e50b111f37772f425d0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FB1A40-D5CA-4E52-8B07-0406F509CBE3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a9b14026-4734-489e-8f15-b25a46bca782"/>
    <ds:schemaRef ds:uri="http://schemas.microsoft.com/office/infopath/2007/PartnerControls"/>
    <ds:schemaRef ds:uri="http://schemas.openxmlformats.org/package/2006/metadata/core-properties"/>
    <ds:schemaRef ds:uri="c8e648f4-8199-4cf4-a3ba-75450ed0a18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BC115C-05FC-45FF-8EE0-BE78069EC786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57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Arial,Sans-Serif</vt:lpstr>
      <vt:lpstr>Calibri</vt:lpstr>
      <vt:lpstr>Calibri Light</vt:lpstr>
      <vt:lpstr>Segoe UI Semibold</vt:lpstr>
      <vt:lpstr>Segoe UI Semilight</vt:lpstr>
      <vt:lpstr>Office Theme</vt:lpstr>
      <vt:lpstr>Sprint 32 Show and Tell 22/05/2024</vt:lpstr>
      <vt:lpstr>PowerPoint Presentation</vt:lpstr>
      <vt:lpstr>PowerPoint Presentation</vt:lpstr>
      <vt:lpstr>PowerPoint Presentation</vt:lpstr>
      <vt:lpstr>Sprint 32</vt:lpstr>
      <vt:lpstr>Sprint 32</vt:lpstr>
      <vt:lpstr>Sprint 32</vt:lpstr>
      <vt:lpstr>Sprint 32</vt:lpstr>
      <vt:lpstr>PowerPoint Presentation</vt:lpstr>
      <vt:lpstr>Sprint 32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lastModifiedBy>Carol Thirlwell</cp:lastModifiedBy>
  <cp:revision>1</cp:revision>
  <dcterms:created xsi:type="dcterms:W3CDTF">2022-01-17T11:39:30Z</dcterms:created>
  <dcterms:modified xsi:type="dcterms:W3CDTF">2024-05-15T08:37:33Z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