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307" r:id="rId5"/>
    <p:sldId id="325" r:id="rId6"/>
    <p:sldId id="396" r:id="rId7"/>
    <p:sldId id="397" r:id="rId8"/>
    <p:sldId id="399" r:id="rId9"/>
    <p:sldId id="400" r:id="rId10"/>
    <p:sldId id="414" r:id="rId11"/>
    <p:sldId id="395" r:id="rId12"/>
    <p:sldId id="420" r:id="rId13"/>
    <p:sldId id="419" r:id="rId14"/>
    <p:sldId id="422" r:id="rId15"/>
    <p:sldId id="421" r:id="rId16"/>
    <p:sldId id="423" r:id="rId17"/>
    <p:sldId id="388" r:id="rId18"/>
    <p:sldId id="364" r:id="rId19"/>
    <p:sldId id="416" r:id="rId20"/>
    <p:sldId id="376" r:id="rId21"/>
    <p:sldId id="417" r:id="rId22"/>
    <p:sldId id="415" r:id="rId23"/>
    <p:sldId id="418" r:id="rId24"/>
    <p:sldId id="393" r:id="rId25"/>
    <p:sldId id="408" r:id="rId26"/>
    <p:sldId id="409" r:id="rId27"/>
    <p:sldId id="411" r:id="rId28"/>
    <p:sldId id="412" r:id="rId29"/>
    <p:sldId id="413" r:id="rId30"/>
    <p:sldId id="329" r:id="rId31"/>
    <p:sldId id="392" r:id="rId32"/>
    <p:sldId id="367" r:id="rId33"/>
    <p:sldId id="389" r:id="rId34"/>
    <p:sldId id="390" r:id="rId35"/>
    <p:sldId id="401" r:id="rId36"/>
    <p:sldId id="398" r:id="rId37"/>
    <p:sldId id="394" r:id="rId38"/>
    <p:sldId id="365" r:id="rId39"/>
    <p:sldId id="403" r:id="rId40"/>
    <p:sldId id="402" r:id="rId41"/>
    <p:sldId id="405" r:id="rId42"/>
    <p:sldId id="406" r:id="rId43"/>
    <p:sldId id="407" r:id="rId44"/>
    <p:sldId id="344" r:id="rId45"/>
    <p:sldId id="359" r:id="rId46"/>
    <p:sldId id="326"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AD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C89133-C543-F23E-87EA-67017DD18E4F}" v="2" dt="2024-06-19T09:37:11.4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 Thirlwell" userId="1902a6df-aa00-4fd8-82af-471a345ebdc9" providerId="ADAL" clId="{DF25C1C6-C1CE-4339-A0E9-2ADB3AAE6185}"/>
    <pc:docChg chg="addSld modSld sldOrd">
      <pc:chgData name="Carol Thirlwell" userId="1902a6df-aa00-4fd8-82af-471a345ebdc9" providerId="ADAL" clId="{DF25C1C6-C1CE-4339-A0E9-2ADB3AAE6185}" dt="2024-06-05T11:55:27.830" v="294" actId="680"/>
      <pc:docMkLst>
        <pc:docMk/>
      </pc:docMkLst>
      <pc:sldChg chg="modSp mod">
        <pc:chgData name="Carol Thirlwell" userId="1902a6df-aa00-4fd8-82af-471a345ebdc9" providerId="ADAL" clId="{DF25C1C6-C1CE-4339-A0E9-2ADB3AAE6185}" dt="2024-06-05T08:41:09.632" v="13" actId="20577"/>
        <pc:sldMkLst>
          <pc:docMk/>
          <pc:sldMk cId="3553568196" sldId="325"/>
        </pc:sldMkLst>
        <pc:spChg chg="mod">
          <ac:chgData name="Carol Thirlwell" userId="1902a6df-aa00-4fd8-82af-471a345ebdc9" providerId="ADAL" clId="{DF25C1C6-C1CE-4339-A0E9-2ADB3AAE6185}" dt="2024-06-05T08:41:09.632" v="13" actId="20577"/>
          <ac:spMkLst>
            <pc:docMk/>
            <pc:sldMk cId="3553568196" sldId="325"/>
            <ac:spMk id="8" creationId="{66C61E19-6720-5B5B-873C-1A45E6B40A73}"/>
          </ac:spMkLst>
        </pc:spChg>
      </pc:sldChg>
      <pc:sldChg chg="modSp mod">
        <pc:chgData name="Carol Thirlwell" userId="1902a6df-aa00-4fd8-82af-471a345ebdc9" providerId="ADAL" clId="{DF25C1C6-C1CE-4339-A0E9-2ADB3AAE6185}" dt="2024-06-05T11:48:29.914" v="273" actId="20577"/>
        <pc:sldMkLst>
          <pc:docMk/>
          <pc:sldMk cId="3719003420" sldId="344"/>
        </pc:sldMkLst>
        <pc:spChg chg="mod">
          <ac:chgData name="Carol Thirlwell" userId="1902a6df-aa00-4fd8-82af-471a345ebdc9" providerId="ADAL" clId="{DF25C1C6-C1CE-4339-A0E9-2ADB3AAE6185}" dt="2024-06-05T11:48:29.914" v="273" actId="20577"/>
          <ac:spMkLst>
            <pc:docMk/>
            <pc:sldMk cId="3719003420" sldId="344"/>
            <ac:spMk id="4" creationId="{3403B79A-C9F5-D0E1-6CD7-1F46301C7DEA}"/>
          </ac:spMkLst>
        </pc:spChg>
      </pc:sldChg>
      <pc:sldChg chg="ord">
        <pc:chgData name="Carol Thirlwell" userId="1902a6df-aa00-4fd8-82af-471a345ebdc9" providerId="ADAL" clId="{DF25C1C6-C1CE-4339-A0E9-2ADB3AAE6185}" dt="2024-06-05T11:50:07.006" v="287"/>
        <pc:sldMkLst>
          <pc:docMk/>
          <pc:sldMk cId="2875184533" sldId="393"/>
        </pc:sldMkLst>
      </pc:sldChg>
      <pc:sldChg chg="ord">
        <pc:chgData name="Carol Thirlwell" userId="1902a6df-aa00-4fd8-82af-471a345ebdc9" providerId="ADAL" clId="{DF25C1C6-C1CE-4339-A0E9-2ADB3AAE6185}" dt="2024-06-05T11:49:15.669" v="277"/>
        <pc:sldMkLst>
          <pc:docMk/>
          <pc:sldMk cId="3992097900" sldId="397"/>
        </pc:sldMkLst>
      </pc:sldChg>
      <pc:sldChg chg="ord">
        <pc:chgData name="Carol Thirlwell" userId="1902a6df-aa00-4fd8-82af-471a345ebdc9" providerId="ADAL" clId="{DF25C1C6-C1CE-4339-A0E9-2ADB3AAE6185}" dt="2024-06-05T11:50:37.047" v="289"/>
        <pc:sldMkLst>
          <pc:docMk/>
          <pc:sldMk cId="1378664193" sldId="399"/>
        </pc:sldMkLst>
      </pc:sldChg>
      <pc:sldChg chg="ord">
        <pc:chgData name="Carol Thirlwell" userId="1902a6df-aa00-4fd8-82af-471a345ebdc9" providerId="ADAL" clId="{DF25C1C6-C1CE-4339-A0E9-2ADB3AAE6185}" dt="2024-06-05T11:50:58.302" v="291"/>
        <pc:sldMkLst>
          <pc:docMk/>
          <pc:sldMk cId="1109275371" sldId="400"/>
        </pc:sldMkLst>
      </pc:sldChg>
      <pc:sldChg chg="ord">
        <pc:chgData name="Carol Thirlwell" userId="1902a6df-aa00-4fd8-82af-471a345ebdc9" providerId="ADAL" clId="{DF25C1C6-C1CE-4339-A0E9-2ADB3AAE6185}" dt="2024-06-05T11:51:15.836" v="293"/>
        <pc:sldMkLst>
          <pc:docMk/>
          <pc:sldMk cId="1836391505" sldId="414"/>
        </pc:sldMkLst>
      </pc:sldChg>
      <pc:sldChg chg="new">
        <pc:chgData name="Carol Thirlwell" userId="1902a6df-aa00-4fd8-82af-471a345ebdc9" providerId="ADAL" clId="{DF25C1C6-C1CE-4339-A0E9-2ADB3AAE6185}" dt="2024-06-05T11:55:27.830" v="294" actId="680"/>
        <pc:sldMkLst>
          <pc:docMk/>
          <pc:sldMk cId="3399742766" sldId="424"/>
        </pc:sldMkLst>
      </pc:sldChg>
    </pc:docChg>
  </pc:docChgLst>
  <pc:docChgLst>
    <pc:chgData name="Gemma Grist" userId="S::gemmagrist@gateshead.gov.uk::983a242b-c516-4edb-b9ea-54d39e623edc" providerId="AD" clId="Web-{ADE4B5E7-3B63-3BC3-E9C3-F13491EEFFD9}"/>
    <pc:docChg chg="addSld delSld modSld">
      <pc:chgData name="Gemma Grist" userId="S::gemmagrist@gateshead.gov.uk::983a242b-c516-4edb-b9ea-54d39e623edc" providerId="AD" clId="Web-{ADE4B5E7-3B63-3BC3-E9C3-F13491EEFFD9}" dt="2024-06-04T10:52:04.985" v="885" actId="1076"/>
      <pc:docMkLst>
        <pc:docMk/>
      </pc:docMkLst>
      <pc:sldChg chg="modSp">
        <pc:chgData name="Gemma Grist" userId="S::gemmagrist@gateshead.gov.uk::983a242b-c516-4edb-b9ea-54d39e623edc" providerId="AD" clId="Web-{ADE4B5E7-3B63-3BC3-E9C3-F13491EEFFD9}" dt="2024-06-04T09:30:13.032" v="226" actId="20577"/>
        <pc:sldMkLst>
          <pc:docMk/>
          <pc:sldMk cId="296716501" sldId="329"/>
        </pc:sldMkLst>
        <pc:spChg chg="mod">
          <ac:chgData name="Gemma Grist" userId="S::gemmagrist@gateshead.gov.uk::983a242b-c516-4edb-b9ea-54d39e623edc" providerId="AD" clId="Web-{ADE4B5E7-3B63-3BC3-E9C3-F13491EEFFD9}" dt="2024-06-04T09:30:13.032" v="226" actId="20577"/>
          <ac:spMkLst>
            <pc:docMk/>
            <pc:sldMk cId="296716501" sldId="329"/>
            <ac:spMk id="2" creationId="{4E4F9D59-1D57-A869-1798-0C3530083A7E}"/>
          </ac:spMkLst>
        </pc:spChg>
      </pc:sldChg>
      <pc:sldChg chg="addSp delSp modSp new">
        <pc:chgData name="Gemma Grist" userId="S::gemmagrist@gateshead.gov.uk::983a242b-c516-4edb-b9ea-54d39e623edc" providerId="AD" clId="Web-{ADE4B5E7-3B63-3BC3-E9C3-F13491EEFFD9}" dt="2024-06-04T10:47:29.195" v="769" actId="1076"/>
        <pc:sldMkLst>
          <pc:docMk/>
          <pc:sldMk cId="3992097900" sldId="397"/>
        </pc:sldMkLst>
        <pc:spChg chg="del">
          <ac:chgData name="Gemma Grist" userId="S::gemmagrist@gateshead.gov.uk::983a242b-c516-4edb-b9ea-54d39e623edc" providerId="AD" clId="Web-{ADE4B5E7-3B63-3BC3-E9C3-F13491EEFFD9}" dt="2024-06-04T09:31:24.893" v="230"/>
          <ac:spMkLst>
            <pc:docMk/>
            <pc:sldMk cId="3992097900" sldId="397"/>
            <ac:spMk id="2" creationId="{841B1801-3CA8-2298-8F5C-888604AFF0C5}"/>
          </ac:spMkLst>
        </pc:spChg>
        <pc:spChg chg="del">
          <ac:chgData name="Gemma Grist" userId="S::gemmagrist@gateshead.gov.uk::983a242b-c516-4edb-b9ea-54d39e623edc" providerId="AD" clId="Web-{ADE4B5E7-3B63-3BC3-E9C3-F13491EEFFD9}" dt="2024-06-04T09:31:23.253" v="229"/>
          <ac:spMkLst>
            <pc:docMk/>
            <pc:sldMk cId="3992097900" sldId="397"/>
            <ac:spMk id="3" creationId="{7479F79E-4834-52DD-EB77-0175F260814E}"/>
          </ac:spMkLst>
        </pc:spChg>
        <pc:spChg chg="add mod">
          <ac:chgData name="Gemma Grist" userId="S::gemmagrist@gateshead.gov.uk::983a242b-c516-4edb-b9ea-54d39e623edc" providerId="AD" clId="Web-{ADE4B5E7-3B63-3BC3-E9C3-F13491EEFFD9}" dt="2024-06-04T10:27:08.640" v="616" actId="14100"/>
          <ac:spMkLst>
            <pc:docMk/>
            <pc:sldMk cId="3992097900" sldId="397"/>
            <ac:spMk id="7" creationId="{7BABCCB9-9E30-DD9F-DEC6-D8F6D2D32F63}"/>
          </ac:spMkLst>
        </pc:spChg>
        <pc:spChg chg="add mod">
          <ac:chgData name="Gemma Grist" userId="S::gemmagrist@gateshead.gov.uk::983a242b-c516-4edb-b9ea-54d39e623edc" providerId="AD" clId="Web-{ADE4B5E7-3B63-3BC3-E9C3-F13491EEFFD9}" dt="2024-06-04T10:47:29.195" v="769" actId="1076"/>
          <ac:spMkLst>
            <pc:docMk/>
            <pc:sldMk cId="3992097900" sldId="397"/>
            <ac:spMk id="10" creationId="{93234131-337F-AB3A-FFA2-35B912204E1E}"/>
          </ac:spMkLst>
        </pc:spChg>
        <pc:picChg chg="add">
          <ac:chgData name="Gemma Grist" userId="S::gemmagrist@gateshead.gov.uk::983a242b-c516-4edb-b9ea-54d39e623edc" providerId="AD" clId="Web-{ADE4B5E7-3B63-3BC3-E9C3-F13491EEFFD9}" dt="2024-06-04T09:31:27.987" v="231"/>
          <ac:picMkLst>
            <pc:docMk/>
            <pc:sldMk cId="3992097900" sldId="397"/>
            <ac:picMk id="5" creationId="{AE166BFE-5663-DF80-B9AC-5B00D2DA2935}"/>
          </ac:picMkLst>
        </pc:picChg>
        <pc:picChg chg="add mod">
          <ac:chgData name="Gemma Grist" userId="S::gemmagrist@gateshead.gov.uk::983a242b-c516-4edb-b9ea-54d39e623edc" providerId="AD" clId="Web-{ADE4B5E7-3B63-3BC3-E9C3-F13491EEFFD9}" dt="2024-06-04T10:27:32.219" v="621" actId="1076"/>
          <ac:picMkLst>
            <pc:docMk/>
            <pc:sldMk cId="3992097900" sldId="397"/>
            <ac:picMk id="8" creationId="{01CE5B59-B243-F0EA-EDDC-F756EAAA561D}"/>
          </ac:picMkLst>
        </pc:picChg>
        <pc:picChg chg="add del mod">
          <ac:chgData name="Gemma Grist" userId="S::gemmagrist@gateshead.gov.uk::983a242b-c516-4edb-b9ea-54d39e623edc" providerId="AD" clId="Web-{ADE4B5E7-3B63-3BC3-E9C3-F13491EEFFD9}" dt="2024-06-04T10:27:19.203" v="618"/>
          <ac:picMkLst>
            <pc:docMk/>
            <pc:sldMk cId="3992097900" sldId="397"/>
            <ac:picMk id="9" creationId="{C6EFA924-E725-192A-904B-8FFB0B378CA5}"/>
          </ac:picMkLst>
        </pc:picChg>
      </pc:sldChg>
      <pc:sldChg chg="addSp delSp modSp add mod replId setBg">
        <pc:chgData name="Gemma Grist" userId="S::gemmagrist@gateshead.gov.uk::983a242b-c516-4edb-b9ea-54d39e623edc" providerId="AD" clId="Web-{ADE4B5E7-3B63-3BC3-E9C3-F13491EEFFD9}" dt="2024-06-04T10:08:02.307" v="535" actId="1076"/>
        <pc:sldMkLst>
          <pc:docMk/>
          <pc:sldMk cId="1913563077" sldId="398"/>
        </pc:sldMkLst>
        <pc:spChg chg="add mod">
          <ac:chgData name="Gemma Grist" userId="S::gemmagrist@gateshead.gov.uk::983a242b-c516-4edb-b9ea-54d39e623edc" providerId="AD" clId="Web-{ADE4B5E7-3B63-3BC3-E9C3-F13491EEFFD9}" dt="2024-06-04T10:07:54.072" v="533" actId="1076"/>
          <ac:spMkLst>
            <pc:docMk/>
            <pc:sldMk cId="1913563077" sldId="398"/>
            <ac:spMk id="3" creationId="{EB248A0F-DE89-C2B2-54FC-05F7A7BA8127}"/>
          </ac:spMkLst>
        </pc:spChg>
        <pc:spChg chg="add mod">
          <ac:chgData name="Gemma Grist" userId="S::gemmagrist@gateshead.gov.uk::983a242b-c516-4edb-b9ea-54d39e623edc" providerId="AD" clId="Web-{ADE4B5E7-3B63-3BC3-E9C3-F13491EEFFD9}" dt="2024-06-04T10:07:56.854" v="534" actId="1076"/>
          <ac:spMkLst>
            <pc:docMk/>
            <pc:sldMk cId="1913563077" sldId="398"/>
            <ac:spMk id="9" creationId="{90C13DF3-3294-D7FC-2CE9-26DF631A436C}"/>
          </ac:spMkLst>
        </pc:spChg>
        <pc:spChg chg="add del mod">
          <ac:chgData name="Gemma Grist" userId="S::gemmagrist@gateshead.gov.uk::983a242b-c516-4edb-b9ea-54d39e623edc" providerId="AD" clId="Web-{ADE4B5E7-3B63-3BC3-E9C3-F13491EEFFD9}" dt="2024-06-04T09:58:24.320" v="355"/>
          <ac:spMkLst>
            <pc:docMk/>
            <pc:sldMk cId="1913563077" sldId="398"/>
            <ac:spMk id="12" creationId="{1C4FDBE2-32F7-4AC4-A40C-C51C65B1D474}"/>
          </ac:spMkLst>
        </pc:spChg>
        <pc:spChg chg="add del">
          <ac:chgData name="Gemma Grist" userId="S::gemmagrist@gateshead.gov.uk::983a242b-c516-4edb-b9ea-54d39e623edc" providerId="AD" clId="Web-{ADE4B5E7-3B63-3BC3-E9C3-F13491EEFFD9}" dt="2024-06-04T09:58:24.320" v="355"/>
          <ac:spMkLst>
            <pc:docMk/>
            <pc:sldMk cId="1913563077" sldId="398"/>
            <ac:spMk id="14" creationId="{EBF4792E-DF83-4D24-9924-01EC30A32C89}"/>
          </ac:spMkLst>
        </pc:spChg>
        <pc:spChg chg="add del">
          <ac:chgData name="Gemma Grist" userId="S::gemmagrist@gateshead.gov.uk::983a242b-c516-4edb-b9ea-54d39e623edc" providerId="AD" clId="Web-{ADE4B5E7-3B63-3BC3-E9C3-F13491EEFFD9}" dt="2024-06-04T09:58:24.320" v="355"/>
          <ac:spMkLst>
            <pc:docMk/>
            <pc:sldMk cId="1913563077" sldId="398"/>
            <ac:spMk id="16" creationId="{15837328-A57C-47AA-B520-C83F4A6BD1E4}"/>
          </ac:spMkLst>
        </pc:spChg>
        <pc:spChg chg="add del">
          <ac:chgData name="Gemma Grist" userId="S::gemmagrist@gateshead.gov.uk::983a242b-c516-4edb-b9ea-54d39e623edc" providerId="AD" clId="Web-{ADE4B5E7-3B63-3BC3-E9C3-F13491EEFFD9}" dt="2024-06-04T09:58:24.320" v="355"/>
          <ac:spMkLst>
            <pc:docMk/>
            <pc:sldMk cId="1913563077" sldId="398"/>
            <ac:spMk id="18" creationId="{E2B33195-5BCA-4BB7-A82D-6739522687DD}"/>
          </ac:spMkLst>
        </pc:spChg>
        <pc:spChg chg="add del">
          <ac:chgData name="Gemma Grist" userId="S::gemmagrist@gateshead.gov.uk::983a242b-c516-4edb-b9ea-54d39e623edc" providerId="AD" clId="Web-{ADE4B5E7-3B63-3BC3-E9C3-F13491EEFFD9}" dt="2024-06-04T09:58:24.320" v="355"/>
          <ac:spMkLst>
            <pc:docMk/>
            <pc:sldMk cId="1913563077" sldId="398"/>
            <ac:spMk id="20" creationId="{8A03A6A2-7849-4179-B68F-C11DDDB231D4}"/>
          </ac:spMkLst>
        </pc:spChg>
        <pc:picChg chg="add mod ord">
          <ac:chgData name="Gemma Grist" userId="S::gemmagrist@gateshead.gov.uk::983a242b-c516-4edb-b9ea-54d39e623edc" providerId="AD" clId="Web-{ADE4B5E7-3B63-3BC3-E9C3-F13491EEFFD9}" dt="2024-06-04T10:05:33.271" v="467" actId="1076"/>
          <ac:picMkLst>
            <pc:docMk/>
            <pc:sldMk cId="1913563077" sldId="398"/>
            <ac:picMk id="4" creationId="{C9A2A19F-8996-3C88-17A9-4FCE7F6327C7}"/>
          </ac:picMkLst>
        </pc:picChg>
        <pc:picChg chg="mod ord">
          <ac:chgData name="Gemma Grist" userId="S::gemmagrist@gateshead.gov.uk::983a242b-c516-4edb-b9ea-54d39e623edc" providerId="AD" clId="Web-{ADE4B5E7-3B63-3BC3-E9C3-F13491EEFFD9}" dt="2024-06-04T10:08:02.307" v="535" actId="1076"/>
          <ac:picMkLst>
            <pc:docMk/>
            <pc:sldMk cId="1913563077" sldId="398"/>
            <ac:picMk id="5" creationId="{AE166BFE-5663-DF80-B9AC-5B00D2DA2935}"/>
          </ac:picMkLst>
        </pc:picChg>
        <pc:picChg chg="add mod ord">
          <ac:chgData name="Gemma Grist" userId="S::gemmagrist@gateshead.gov.uk::983a242b-c516-4edb-b9ea-54d39e623edc" providerId="AD" clId="Web-{ADE4B5E7-3B63-3BC3-E9C3-F13491EEFFD9}" dt="2024-06-04T10:05:28.927" v="466"/>
          <ac:picMkLst>
            <pc:docMk/>
            <pc:sldMk cId="1913563077" sldId="398"/>
            <ac:picMk id="6" creationId="{F5D02082-6A62-E4DD-BC5F-4C2F597BB227}"/>
          </ac:picMkLst>
        </pc:picChg>
        <pc:picChg chg="add del mod">
          <ac:chgData name="Gemma Grist" userId="S::gemmagrist@gateshead.gov.uk::983a242b-c516-4edb-b9ea-54d39e623edc" providerId="AD" clId="Web-{ADE4B5E7-3B63-3BC3-E9C3-F13491EEFFD9}" dt="2024-06-04T09:58:29.773" v="356"/>
          <ac:picMkLst>
            <pc:docMk/>
            <pc:sldMk cId="1913563077" sldId="398"/>
            <ac:picMk id="7" creationId="{7ECB36FA-BCC8-CAC6-9F09-16887EC65208}"/>
          </ac:picMkLst>
        </pc:picChg>
        <pc:picChg chg="add mod ord">
          <ac:chgData name="Gemma Grist" userId="S::gemmagrist@gateshead.gov.uk::983a242b-c516-4edb-b9ea-54d39e623edc" providerId="AD" clId="Web-{ADE4B5E7-3B63-3BC3-E9C3-F13491EEFFD9}" dt="2024-06-04T10:05:24.693" v="464" actId="1076"/>
          <ac:picMkLst>
            <pc:docMk/>
            <pc:sldMk cId="1913563077" sldId="398"/>
            <ac:picMk id="8" creationId="{F65597D6-D752-9899-D23A-F1D809C05C26}"/>
          </ac:picMkLst>
        </pc:picChg>
      </pc:sldChg>
      <pc:sldChg chg="new del">
        <pc:chgData name="Gemma Grist" userId="S::gemmagrist@gateshead.gov.uk::983a242b-c516-4edb-b9ea-54d39e623edc" providerId="AD" clId="Web-{ADE4B5E7-3B63-3BC3-E9C3-F13491EEFFD9}" dt="2024-06-04T09:31:30.987" v="232"/>
        <pc:sldMkLst>
          <pc:docMk/>
          <pc:sldMk cId="2785009323" sldId="398"/>
        </pc:sldMkLst>
      </pc:sldChg>
      <pc:sldChg chg="addSp modSp add replId">
        <pc:chgData name="Gemma Grist" userId="S::gemmagrist@gateshead.gov.uk::983a242b-c516-4edb-b9ea-54d39e623edc" providerId="AD" clId="Web-{ADE4B5E7-3B63-3BC3-E9C3-F13491EEFFD9}" dt="2024-06-04T10:52:04.985" v="885" actId="1076"/>
        <pc:sldMkLst>
          <pc:docMk/>
          <pc:sldMk cId="1378664193" sldId="399"/>
        </pc:sldMkLst>
        <pc:spChg chg="add mod">
          <ac:chgData name="Gemma Grist" userId="S::gemmagrist@gateshead.gov.uk::983a242b-c516-4edb-b9ea-54d39e623edc" providerId="AD" clId="Web-{ADE4B5E7-3B63-3BC3-E9C3-F13491EEFFD9}" dt="2024-06-04T09:33:01.037" v="278" actId="20577"/>
          <ac:spMkLst>
            <pc:docMk/>
            <pc:sldMk cId="1378664193" sldId="399"/>
            <ac:spMk id="3" creationId="{89E0488A-1CC1-4B04-4F73-E241C849AD98}"/>
          </ac:spMkLst>
        </pc:spChg>
        <pc:spChg chg="add mod">
          <ac:chgData name="Gemma Grist" userId="S::gemmagrist@gateshead.gov.uk::983a242b-c516-4edb-b9ea-54d39e623edc" providerId="AD" clId="Web-{ADE4B5E7-3B63-3BC3-E9C3-F13491EEFFD9}" dt="2024-06-04T10:52:04.985" v="885" actId="1076"/>
          <ac:spMkLst>
            <pc:docMk/>
            <pc:sldMk cId="1378664193" sldId="399"/>
            <ac:spMk id="8" creationId="{B85D6B9C-1B09-22B3-574A-9D5D30A80838}"/>
          </ac:spMkLst>
        </pc:spChg>
        <pc:picChg chg="add mod">
          <ac:chgData name="Gemma Grist" userId="S::gemmagrist@gateshead.gov.uk::983a242b-c516-4edb-b9ea-54d39e623edc" providerId="AD" clId="Web-{ADE4B5E7-3B63-3BC3-E9C3-F13491EEFFD9}" dt="2024-06-04T10:37:02.144" v="678" actId="1076"/>
          <ac:picMkLst>
            <pc:docMk/>
            <pc:sldMk cId="1378664193" sldId="399"/>
            <ac:picMk id="4" creationId="{4B64F6EF-7EA9-2C74-A16B-61625605136B}"/>
          </ac:picMkLst>
        </pc:picChg>
        <pc:picChg chg="add mod">
          <ac:chgData name="Gemma Grist" userId="S::gemmagrist@gateshead.gov.uk::983a242b-c516-4edb-b9ea-54d39e623edc" providerId="AD" clId="Web-{ADE4B5E7-3B63-3BC3-E9C3-F13491EEFFD9}" dt="2024-06-04T10:37:03.503" v="680" actId="1076"/>
          <ac:picMkLst>
            <pc:docMk/>
            <pc:sldMk cId="1378664193" sldId="399"/>
            <ac:picMk id="6" creationId="{9B6661A7-6712-320E-28DB-E5384E427EE5}"/>
          </ac:picMkLst>
        </pc:picChg>
        <pc:picChg chg="add mod">
          <ac:chgData name="Gemma Grist" userId="S::gemmagrist@gateshead.gov.uk::983a242b-c516-4edb-b9ea-54d39e623edc" providerId="AD" clId="Web-{ADE4B5E7-3B63-3BC3-E9C3-F13491EEFFD9}" dt="2024-06-04T10:51:35" v="879" actId="1076"/>
          <ac:picMkLst>
            <pc:docMk/>
            <pc:sldMk cId="1378664193" sldId="399"/>
            <ac:picMk id="7" creationId="{171EC915-2AC9-28A2-03CD-676AE2BE71C2}"/>
          </ac:picMkLst>
        </pc:picChg>
      </pc:sldChg>
      <pc:sldChg chg="addSp modSp add replId">
        <pc:chgData name="Gemma Grist" userId="S::gemmagrist@gateshead.gov.uk::983a242b-c516-4edb-b9ea-54d39e623edc" providerId="AD" clId="Web-{ADE4B5E7-3B63-3BC3-E9C3-F13491EEFFD9}" dt="2024-06-04T09:34:35.446" v="312" actId="20577"/>
        <pc:sldMkLst>
          <pc:docMk/>
          <pc:sldMk cId="1109275371" sldId="400"/>
        </pc:sldMkLst>
        <pc:spChg chg="add mod">
          <ac:chgData name="Gemma Grist" userId="S::gemmagrist@gateshead.gov.uk::983a242b-c516-4edb-b9ea-54d39e623edc" providerId="AD" clId="Web-{ADE4B5E7-3B63-3BC3-E9C3-F13491EEFFD9}" dt="2024-06-04T09:34:35.446" v="312" actId="20577"/>
          <ac:spMkLst>
            <pc:docMk/>
            <pc:sldMk cId="1109275371" sldId="400"/>
            <ac:spMk id="3" creationId="{6278676C-11B9-1528-0181-26F2BC210BF6}"/>
          </ac:spMkLst>
        </pc:spChg>
      </pc:sldChg>
      <pc:sldChg chg="addSp delSp modSp add replId">
        <pc:chgData name="Gemma Grist" userId="S::gemmagrist@gateshead.gov.uk::983a242b-c516-4edb-b9ea-54d39e623edc" providerId="AD" clId="Web-{ADE4B5E7-3B63-3BC3-E9C3-F13491EEFFD9}" dt="2024-06-04T10:24:18.026" v="604" actId="20577"/>
        <pc:sldMkLst>
          <pc:docMk/>
          <pc:sldMk cId="649564064" sldId="401"/>
        </pc:sldMkLst>
        <pc:spChg chg="add mod">
          <ac:chgData name="Gemma Grist" userId="S::gemmagrist@gateshead.gov.uk::983a242b-c516-4edb-b9ea-54d39e623edc" providerId="AD" clId="Web-{ADE4B5E7-3B63-3BC3-E9C3-F13491EEFFD9}" dt="2024-06-04T10:10:36.953" v="547" actId="14100"/>
          <ac:spMkLst>
            <pc:docMk/>
            <pc:sldMk cId="649564064" sldId="401"/>
            <ac:spMk id="3" creationId="{ED16F078-6B60-5F70-27D3-3AFC444F9A92}"/>
          </ac:spMkLst>
        </pc:spChg>
        <pc:spChg chg="add del">
          <ac:chgData name="Gemma Grist" userId="S::gemmagrist@gateshead.gov.uk::983a242b-c516-4edb-b9ea-54d39e623edc" providerId="AD" clId="Web-{ADE4B5E7-3B63-3BC3-E9C3-F13491EEFFD9}" dt="2024-06-04T10:20:41.316" v="556"/>
          <ac:spMkLst>
            <pc:docMk/>
            <pc:sldMk cId="649564064" sldId="401"/>
            <ac:spMk id="7" creationId="{6CA58174-44E6-9581-090C-FACC1A2B2B65}"/>
          </ac:spMkLst>
        </pc:spChg>
        <pc:spChg chg="add mod">
          <ac:chgData name="Gemma Grist" userId="S::gemmagrist@gateshead.gov.uk::983a242b-c516-4edb-b9ea-54d39e623edc" providerId="AD" clId="Web-{ADE4B5E7-3B63-3BC3-E9C3-F13491EEFFD9}" dt="2024-06-04T10:24:18.026" v="604" actId="20577"/>
          <ac:spMkLst>
            <pc:docMk/>
            <pc:sldMk cId="649564064" sldId="401"/>
            <ac:spMk id="8" creationId="{EE03E504-4AC6-0D67-10EB-88C955E0F774}"/>
          </ac:spMkLst>
        </pc:spChg>
        <pc:picChg chg="add mod">
          <ac:chgData name="Gemma Grist" userId="S::gemmagrist@gateshead.gov.uk::983a242b-c516-4edb-b9ea-54d39e623edc" providerId="AD" clId="Web-{ADE4B5E7-3B63-3BC3-E9C3-F13491EEFFD9}" dt="2024-06-04T10:11:51.736" v="554"/>
          <ac:picMkLst>
            <pc:docMk/>
            <pc:sldMk cId="649564064" sldId="401"/>
            <ac:picMk id="4" creationId="{A0FA4E02-7FE5-8F74-1ED5-B10293C135FB}"/>
          </ac:picMkLst>
        </pc:picChg>
        <pc:picChg chg="add mod">
          <ac:chgData name="Gemma Grist" userId="S::gemmagrist@gateshead.gov.uk::983a242b-c516-4edb-b9ea-54d39e623edc" providerId="AD" clId="Web-{ADE4B5E7-3B63-3BC3-E9C3-F13491EEFFD9}" dt="2024-06-04T10:11:49.252" v="553"/>
          <ac:picMkLst>
            <pc:docMk/>
            <pc:sldMk cId="649564064" sldId="401"/>
            <ac:picMk id="6" creationId="{A146094A-6394-3D37-BE56-42921C45D5B6}"/>
          </ac:picMkLst>
        </pc:picChg>
      </pc:sldChg>
      <pc:sldChg chg="new del">
        <pc:chgData name="Gemma Grist" userId="S::gemmagrist@gateshead.gov.uk::983a242b-c516-4edb-b9ea-54d39e623edc" providerId="AD" clId="Web-{ADE4B5E7-3B63-3BC3-E9C3-F13491EEFFD9}" dt="2024-06-04T09:32:05.004" v="237"/>
        <pc:sldMkLst>
          <pc:docMk/>
          <pc:sldMk cId="2389848608" sldId="401"/>
        </pc:sldMkLst>
      </pc:sldChg>
      <pc:sldChg chg="add del replId">
        <pc:chgData name="Gemma Grist" userId="S::gemmagrist@gateshead.gov.uk::983a242b-c516-4edb-b9ea-54d39e623edc" providerId="AD" clId="Web-{ADE4B5E7-3B63-3BC3-E9C3-F13491EEFFD9}" dt="2024-06-04T09:44:14.808" v="326"/>
        <pc:sldMkLst>
          <pc:docMk/>
          <pc:sldMk cId="1939275550" sldId="402"/>
        </pc:sldMkLst>
      </pc:sldChg>
    </pc:docChg>
  </pc:docChgLst>
  <pc:docChgLst>
    <pc:chgData name="Emma Richardson" userId="S::emmarichardson@gateshead.gov.uk::40b5a1ab-a070-41b0-ab95-d1c011941413" providerId="AD" clId="Web-{72B4F9B1-BB94-C7EA-87F8-15EA26FEE7DF}"/>
    <pc:docChg chg="addSld delSld modSld sldOrd">
      <pc:chgData name="Emma Richardson" userId="S::emmarichardson@gateshead.gov.uk::40b5a1ab-a070-41b0-ab95-d1c011941413" providerId="AD" clId="Web-{72B4F9B1-BB94-C7EA-87F8-15EA26FEE7DF}" dt="2024-05-24T15:54:00.025" v="685" actId="20577"/>
      <pc:docMkLst>
        <pc:docMk/>
      </pc:docMkLst>
      <pc:sldChg chg="modSp">
        <pc:chgData name="Emma Richardson" userId="S::emmarichardson@gateshead.gov.uk::40b5a1ab-a070-41b0-ab95-d1c011941413" providerId="AD" clId="Web-{72B4F9B1-BB94-C7EA-87F8-15EA26FEE7DF}" dt="2024-05-24T15:53:17.117" v="668" actId="20577"/>
        <pc:sldMkLst>
          <pc:docMk/>
          <pc:sldMk cId="296716501" sldId="329"/>
        </pc:sldMkLst>
        <pc:spChg chg="mod">
          <ac:chgData name="Emma Richardson" userId="S::emmarichardson@gateshead.gov.uk::40b5a1ab-a070-41b0-ab95-d1c011941413" providerId="AD" clId="Web-{72B4F9B1-BB94-C7EA-87F8-15EA26FEE7DF}" dt="2024-05-24T15:53:17.117" v="668" actId="20577"/>
          <ac:spMkLst>
            <pc:docMk/>
            <pc:sldMk cId="296716501" sldId="329"/>
            <ac:spMk id="2" creationId="{4E4F9D59-1D57-A869-1798-0C3530083A7E}"/>
          </ac:spMkLst>
        </pc:spChg>
      </pc:sldChg>
      <pc:sldChg chg="addSp delSp modSp add ord">
        <pc:chgData name="Emma Richardson" userId="S::emmarichardson@gateshead.gov.uk::40b5a1ab-a070-41b0-ab95-d1c011941413" providerId="AD" clId="Web-{72B4F9B1-BB94-C7EA-87F8-15EA26FEE7DF}" dt="2024-05-24T15:46:30.338" v="337" actId="1076"/>
        <pc:sldMkLst>
          <pc:docMk/>
          <pc:sldMk cId="4040377272" sldId="367"/>
        </pc:sldMkLst>
        <pc:spChg chg="add mod">
          <ac:chgData name="Emma Richardson" userId="S::emmarichardson@gateshead.gov.uk::40b5a1ab-a070-41b0-ab95-d1c011941413" providerId="AD" clId="Web-{72B4F9B1-BB94-C7EA-87F8-15EA26FEE7DF}" dt="2024-05-24T15:00:23.578" v="245" actId="1076"/>
          <ac:spMkLst>
            <pc:docMk/>
            <pc:sldMk cId="4040377272" sldId="367"/>
            <ac:spMk id="2" creationId="{AF305C4A-DC99-7BB0-A755-F294AD672035}"/>
          </ac:spMkLst>
        </pc:spChg>
        <pc:spChg chg="mod">
          <ac:chgData name="Emma Richardson" userId="S::emmarichardson@gateshead.gov.uk::40b5a1ab-a070-41b0-ab95-d1c011941413" providerId="AD" clId="Web-{72B4F9B1-BB94-C7EA-87F8-15EA26FEE7DF}" dt="2024-05-24T15:00:16.671" v="243" actId="14100"/>
          <ac:spMkLst>
            <pc:docMk/>
            <pc:sldMk cId="4040377272" sldId="367"/>
            <ac:spMk id="4" creationId="{EB866EFA-84FC-E61E-259A-5CF2BB68C4C3}"/>
          </ac:spMkLst>
        </pc:spChg>
        <pc:spChg chg="del mod">
          <ac:chgData name="Emma Richardson" userId="S::emmarichardson@gateshead.gov.uk::40b5a1ab-a070-41b0-ab95-d1c011941413" providerId="AD" clId="Web-{72B4F9B1-BB94-C7EA-87F8-15EA26FEE7DF}" dt="2024-05-24T14:38:15.107" v="12"/>
          <ac:spMkLst>
            <pc:docMk/>
            <pc:sldMk cId="4040377272" sldId="367"/>
            <ac:spMk id="5" creationId="{F804A5F1-48CB-86EB-29D0-7BE8D9C2695E}"/>
          </ac:spMkLst>
        </pc:spChg>
        <pc:spChg chg="del">
          <ac:chgData name="Emma Richardson" userId="S::emmarichardson@gateshead.gov.uk::40b5a1ab-a070-41b0-ab95-d1c011941413" providerId="AD" clId="Web-{72B4F9B1-BB94-C7EA-87F8-15EA26FEE7DF}" dt="2024-05-24T14:39:00.327" v="24"/>
          <ac:spMkLst>
            <pc:docMk/>
            <pc:sldMk cId="4040377272" sldId="367"/>
            <ac:spMk id="6" creationId="{8016F038-B31B-A014-0D62-E07F3F9F3642}"/>
          </ac:spMkLst>
        </pc:spChg>
        <pc:spChg chg="mod">
          <ac:chgData name="Emma Richardson" userId="S::emmarichardson@gateshead.gov.uk::40b5a1ab-a070-41b0-ab95-d1c011941413" providerId="AD" clId="Web-{72B4F9B1-BB94-C7EA-87F8-15EA26FEE7DF}" dt="2024-05-24T15:02:07.158" v="305" actId="14100"/>
          <ac:spMkLst>
            <pc:docMk/>
            <pc:sldMk cId="4040377272" sldId="367"/>
            <ac:spMk id="10" creationId="{6921E475-A2BE-FECE-649B-61D3E75A7888}"/>
          </ac:spMkLst>
        </pc:spChg>
        <pc:spChg chg="add mod">
          <ac:chgData name="Emma Richardson" userId="S::emmarichardson@gateshead.gov.uk::40b5a1ab-a070-41b0-ab95-d1c011941413" providerId="AD" clId="Web-{72B4F9B1-BB94-C7EA-87F8-15EA26FEE7DF}" dt="2024-05-24T15:01:59.580" v="303" actId="14100"/>
          <ac:spMkLst>
            <pc:docMk/>
            <pc:sldMk cId="4040377272" sldId="367"/>
            <ac:spMk id="12" creationId="{B7DDDF59-A98A-2E54-C9BA-A345C8BF025D}"/>
          </ac:spMkLst>
        </pc:spChg>
        <pc:spChg chg="del">
          <ac:chgData name="Emma Richardson" userId="S::emmarichardson@gateshead.gov.uk::40b5a1ab-a070-41b0-ab95-d1c011941413" providerId="AD" clId="Web-{72B4F9B1-BB94-C7EA-87F8-15EA26FEE7DF}" dt="2024-05-24T14:38:07.435" v="9"/>
          <ac:spMkLst>
            <pc:docMk/>
            <pc:sldMk cId="4040377272" sldId="367"/>
            <ac:spMk id="14" creationId="{36F5E598-1F6F-7898-3980-9EE791EC6E79}"/>
          </ac:spMkLst>
        </pc:spChg>
        <pc:picChg chg="add del mod">
          <ac:chgData name="Emma Richardson" userId="S::emmarichardson@gateshead.gov.uk::40b5a1ab-a070-41b0-ab95-d1c011941413" providerId="AD" clId="Web-{72B4F9B1-BB94-C7EA-87F8-15EA26FEE7DF}" dt="2024-05-24T14:54:38.600" v="128"/>
          <ac:picMkLst>
            <pc:docMk/>
            <pc:sldMk cId="4040377272" sldId="367"/>
            <ac:picMk id="3" creationId="{7920A91D-E8DE-948E-83F8-E17249C8B8FE}"/>
          </ac:picMkLst>
        </pc:picChg>
        <pc:picChg chg="del">
          <ac:chgData name="Emma Richardson" userId="S::emmarichardson@gateshead.gov.uk::40b5a1ab-a070-41b0-ab95-d1c011941413" providerId="AD" clId="Web-{72B4F9B1-BB94-C7EA-87F8-15EA26FEE7DF}" dt="2024-05-24T15:02:28.784" v="320"/>
          <ac:picMkLst>
            <pc:docMk/>
            <pc:sldMk cId="4040377272" sldId="367"/>
            <ac:picMk id="7" creationId="{71EF111E-FE11-ADF4-BF01-6AC6186E4FF0}"/>
          </ac:picMkLst>
        </pc:picChg>
        <pc:picChg chg="add mod">
          <ac:chgData name="Emma Richardson" userId="S::emmarichardson@gateshead.gov.uk::40b5a1ab-a070-41b0-ab95-d1c011941413" providerId="AD" clId="Web-{72B4F9B1-BB94-C7EA-87F8-15EA26FEE7DF}" dt="2024-05-24T15:03:00.847" v="327" actId="1076"/>
          <ac:picMkLst>
            <pc:docMk/>
            <pc:sldMk cId="4040377272" sldId="367"/>
            <ac:picMk id="8" creationId="{0012DAFB-E11C-7043-ED51-37E87F40D9DB}"/>
          </ac:picMkLst>
        </pc:picChg>
        <pc:picChg chg="add mod">
          <ac:chgData name="Emma Richardson" userId="S::emmarichardson@gateshead.gov.uk::40b5a1ab-a070-41b0-ab95-d1c011941413" providerId="AD" clId="Web-{72B4F9B1-BB94-C7EA-87F8-15EA26FEE7DF}" dt="2024-05-24T15:46:30.338" v="337" actId="1076"/>
          <ac:picMkLst>
            <pc:docMk/>
            <pc:sldMk cId="4040377272" sldId="367"/>
            <ac:picMk id="9" creationId="{FDF37358-A669-8CA3-09C3-37A27762DDDE}"/>
          </ac:picMkLst>
        </pc:picChg>
        <pc:picChg chg="del">
          <ac:chgData name="Emma Richardson" userId="S::emmarichardson@gateshead.gov.uk::40b5a1ab-a070-41b0-ab95-d1c011941413" providerId="AD" clId="Web-{72B4F9B1-BB94-C7EA-87F8-15EA26FEE7DF}" dt="2024-05-24T14:41:57.925" v="111"/>
          <ac:picMkLst>
            <pc:docMk/>
            <pc:sldMk cId="4040377272" sldId="367"/>
            <ac:picMk id="11" creationId="{37F3F143-00B7-025B-4EFB-F9BF8D55ED06}"/>
          </ac:picMkLst>
        </pc:picChg>
      </pc:sldChg>
      <pc:sldChg chg="addSp delSp modSp add replId">
        <pc:chgData name="Emma Richardson" userId="S::emmarichardson@gateshead.gov.uk::40b5a1ab-a070-41b0-ab95-d1c011941413" providerId="AD" clId="Web-{72B4F9B1-BB94-C7EA-87F8-15EA26FEE7DF}" dt="2024-05-24T15:49:58.892" v="528" actId="20577"/>
        <pc:sldMkLst>
          <pc:docMk/>
          <pc:sldMk cId="1096851213" sldId="389"/>
        </pc:sldMkLst>
        <pc:spChg chg="del mod">
          <ac:chgData name="Emma Richardson" userId="S::emmarichardson@gateshead.gov.uk::40b5a1ab-a070-41b0-ab95-d1c011941413" providerId="AD" clId="Web-{72B4F9B1-BB94-C7EA-87F8-15EA26FEE7DF}" dt="2024-05-24T15:48:05.029" v="413"/>
          <ac:spMkLst>
            <pc:docMk/>
            <pc:sldMk cId="1096851213" sldId="389"/>
            <ac:spMk id="2" creationId="{AF305C4A-DC99-7BB0-A755-F294AD672035}"/>
          </ac:spMkLst>
        </pc:spChg>
        <pc:spChg chg="mod">
          <ac:chgData name="Emma Richardson" userId="S::emmarichardson@gateshead.gov.uk::40b5a1ab-a070-41b0-ab95-d1c011941413" providerId="AD" clId="Web-{72B4F9B1-BB94-C7EA-87F8-15EA26FEE7DF}" dt="2024-05-24T15:47:09.996" v="358" actId="20577"/>
          <ac:spMkLst>
            <pc:docMk/>
            <pc:sldMk cId="1096851213" sldId="389"/>
            <ac:spMk id="4" creationId="{EB866EFA-84FC-E61E-259A-5CF2BB68C4C3}"/>
          </ac:spMkLst>
        </pc:spChg>
        <pc:spChg chg="mod">
          <ac:chgData name="Emma Richardson" userId="S::emmarichardson@gateshead.gov.uk::40b5a1ab-a070-41b0-ab95-d1c011941413" providerId="AD" clId="Web-{72B4F9B1-BB94-C7EA-87F8-15EA26FEE7DF}" dt="2024-05-24T15:49:58.892" v="528" actId="20577"/>
          <ac:spMkLst>
            <pc:docMk/>
            <pc:sldMk cId="1096851213" sldId="389"/>
            <ac:spMk id="10" creationId="{6921E475-A2BE-FECE-649B-61D3E75A7888}"/>
          </ac:spMkLst>
        </pc:spChg>
        <pc:spChg chg="del">
          <ac:chgData name="Emma Richardson" userId="S::emmarichardson@gateshead.gov.uk::40b5a1ab-a070-41b0-ab95-d1c011941413" providerId="AD" clId="Web-{72B4F9B1-BB94-C7EA-87F8-15EA26FEE7DF}" dt="2024-05-24T15:46:56.417" v="344"/>
          <ac:spMkLst>
            <pc:docMk/>
            <pc:sldMk cId="1096851213" sldId="389"/>
            <ac:spMk id="12" creationId="{B7DDDF59-A98A-2E54-C9BA-A345C8BF025D}"/>
          </ac:spMkLst>
        </pc:spChg>
        <pc:picChg chg="add mod">
          <ac:chgData name="Emma Richardson" userId="S::emmarichardson@gateshead.gov.uk::40b5a1ab-a070-41b0-ab95-d1c011941413" providerId="AD" clId="Web-{72B4F9B1-BB94-C7EA-87F8-15EA26FEE7DF}" dt="2024-05-24T15:49:16.531" v="454" actId="1076"/>
          <ac:picMkLst>
            <pc:docMk/>
            <pc:sldMk cId="1096851213" sldId="389"/>
            <ac:picMk id="3" creationId="{FB1E79A3-B60B-847B-3970-47DCA535115F}"/>
          </ac:picMkLst>
        </pc:picChg>
        <pc:picChg chg="add mod">
          <ac:chgData name="Emma Richardson" userId="S::emmarichardson@gateshead.gov.uk::40b5a1ab-a070-41b0-ab95-d1c011941413" providerId="AD" clId="Web-{72B4F9B1-BB94-C7EA-87F8-15EA26FEE7DF}" dt="2024-05-24T15:49:14.953" v="453" actId="1076"/>
          <ac:picMkLst>
            <pc:docMk/>
            <pc:sldMk cId="1096851213" sldId="389"/>
            <ac:picMk id="5" creationId="{1DDA1BA7-EC8F-6B82-C686-DEB5C039289B}"/>
          </ac:picMkLst>
        </pc:picChg>
        <pc:picChg chg="del">
          <ac:chgData name="Emma Richardson" userId="S::emmarichardson@gateshead.gov.uk::40b5a1ab-a070-41b0-ab95-d1c011941413" providerId="AD" clId="Web-{72B4F9B1-BB94-C7EA-87F8-15EA26FEE7DF}" dt="2024-05-24T15:46:49.370" v="340"/>
          <ac:picMkLst>
            <pc:docMk/>
            <pc:sldMk cId="1096851213" sldId="389"/>
            <ac:picMk id="8" creationId="{0012DAFB-E11C-7043-ED51-37E87F40D9DB}"/>
          </ac:picMkLst>
        </pc:picChg>
        <pc:picChg chg="del">
          <ac:chgData name="Emma Richardson" userId="S::emmarichardson@gateshead.gov.uk::40b5a1ab-a070-41b0-ab95-d1c011941413" providerId="AD" clId="Web-{72B4F9B1-BB94-C7EA-87F8-15EA26FEE7DF}" dt="2024-05-24T15:46:57.683" v="345"/>
          <ac:picMkLst>
            <pc:docMk/>
            <pc:sldMk cId="1096851213" sldId="389"/>
            <ac:picMk id="9" creationId="{FDF37358-A669-8CA3-09C3-37A27762DDDE}"/>
          </ac:picMkLst>
        </pc:picChg>
      </pc:sldChg>
      <pc:sldChg chg="add del">
        <pc:chgData name="Emma Richardson" userId="S::emmarichardson@gateshead.gov.uk::40b5a1ab-a070-41b0-ab95-d1c011941413" providerId="AD" clId="Web-{72B4F9B1-BB94-C7EA-87F8-15EA26FEE7DF}" dt="2024-05-24T14:38:26.717" v="14"/>
        <pc:sldMkLst>
          <pc:docMk/>
          <pc:sldMk cId="2288110952" sldId="389"/>
        </pc:sldMkLst>
      </pc:sldChg>
      <pc:sldChg chg="add del">
        <pc:chgData name="Emma Richardson" userId="S::emmarichardson@gateshead.gov.uk::40b5a1ab-a070-41b0-ab95-d1c011941413" providerId="AD" clId="Web-{72B4F9B1-BB94-C7EA-87F8-15EA26FEE7DF}" dt="2024-05-24T14:40:01.969" v="93"/>
        <pc:sldMkLst>
          <pc:docMk/>
          <pc:sldMk cId="2627199736" sldId="389"/>
        </pc:sldMkLst>
      </pc:sldChg>
      <pc:sldChg chg="modSp add del replId">
        <pc:chgData name="Emma Richardson" userId="S::emmarichardson@gateshead.gov.uk::40b5a1ab-a070-41b0-ab95-d1c011941413" providerId="AD" clId="Web-{72B4F9B1-BB94-C7EA-87F8-15EA26FEE7DF}" dt="2024-05-24T15:45:35.883" v="333"/>
        <pc:sldMkLst>
          <pc:docMk/>
          <pc:sldMk cId="4013718400" sldId="389"/>
        </pc:sldMkLst>
        <pc:picChg chg="mod">
          <ac:chgData name="Emma Richardson" userId="S::emmarichardson@gateshead.gov.uk::40b5a1ab-a070-41b0-ab95-d1c011941413" providerId="AD" clId="Web-{72B4F9B1-BB94-C7EA-87F8-15EA26FEE7DF}" dt="2024-05-24T15:45:14.336" v="331" actId="14100"/>
          <ac:picMkLst>
            <pc:docMk/>
            <pc:sldMk cId="4013718400" sldId="389"/>
            <ac:picMk id="8" creationId="{0012DAFB-E11C-7043-ED51-37E87F40D9DB}"/>
          </ac:picMkLst>
        </pc:picChg>
        <pc:picChg chg="mod">
          <ac:chgData name="Emma Richardson" userId="S::emmarichardson@gateshead.gov.uk::40b5a1ab-a070-41b0-ab95-d1c011941413" providerId="AD" clId="Web-{72B4F9B1-BB94-C7EA-87F8-15EA26FEE7DF}" dt="2024-05-24T15:44:53.351" v="330" actId="14100"/>
          <ac:picMkLst>
            <pc:docMk/>
            <pc:sldMk cId="4013718400" sldId="389"/>
            <ac:picMk id="9" creationId="{FDF37358-A669-8CA3-09C3-37A27762DDDE}"/>
          </ac:picMkLst>
        </pc:picChg>
      </pc:sldChg>
      <pc:sldChg chg="addSp delSp modSp add replId">
        <pc:chgData name="Emma Richardson" userId="S::emmarichardson@gateshead.gov.uk::40b5a1ab-a070-41b0-ab95-d1c011941413" providerId="AD" clId="Web-{72B4F9B1-BB94-C7EA-87F8-15EA26FEE7DF}" dt="2024-05-24T15:52:19.334" v="623" actId="14100"/>
        <pc:sldMkLst>
          <pc:docMk/>
          <pc:sldMk cId="2018833953" sldId="390"/>
        </pc:sldMkLst>
        <pc:spChg chg="mod">
          <ac:chgData name="Emma Richardson" userId="S::emmarichardson@gateshead.gov.uk::40b5a1ab-a070-41b0-ab95-d1c011941413" providerId="AD" clId="Web-{72B4F9B1-BB94-C7EA-87F8-15EA26FEE7DF}" dt="2024-05-24T15:51:09.081" v="583" actId="20577"/>
          <ac:spMkLst>
            <pc:docMk/>
            <pc:sldMk cId="2018833953" sldId="390"/>
            <ac:spMk id="4" creationId="{EB866EFA-84FC-E61E-259A-5CF2BB68C4C3}"/>
          </ac:spMkLst>
        </pc:spChg>
        <pc:spChg chg="mod">
          <ac:chgData name="Emma Richardson" userId="S::emmarichardson@gateshead.gov.uk::40b5a1ab-a070-41b0-ab95-d1c011941413" providerId="AD" clId="Web-{72B4F9B1-BB94-C7EA-87F8-15EA26FEE7DF}" dt="2024-05-24T15:51:44.254" v="610" actId="20577"/>
          <ac:spMkLst>
            <pc:docMk/>
            <pc:sldMk cId="2018833953" sldId="390"/>
            <ac:spMk id="10" creationId="{6921E475-A2BE-FECE-649B-61D3E75A7888}"/>
          </ac:spMkLst>
        </pc:spChg>
        <pc:picChg chg="add mod">
          <ac:chgData name="Emma Richardson" userId="S::emmarichardson@gateshead.gov.uk::40b5a1ab-a070-41b0-ab95-d1c011941413" providerId="AD" clId="Web-{72B4F9B1-BB94-C7EA-87F8-15EA26FEE7DF}" dt="2024-05-24T15:52:19.334" v="623" actId="14100"/>
          <ac:picMkLst>
            <pc:docMk/>
            <pc:sldMk cId="2018833953" sldId="390"/>
            <ac:picMk id="2" creationId="{3B3AA8E8-DC11-AD70-26C5-6C22B100CA92}"/>
          </ac:picMkLst>
        </pc:picChg>
        <pc:picChg chg="del">
          <ac:chgData name="Emma Richardson" userId="S::emmarichardson@gateshead.gov.uk::40b5a1ab-a070-41b0-ab95-d1c011941413" providerId="AD" clId="Web-{72B4F9B1-BB94-C7EA-87F8-15EA26FEE7DF}" dt="2024-05-24T15:51:51.161" v="612"/>
          <ac:picMkLst>
            <pc:docMk/>
            <pc:sldMk cId="2018833953" sldId="390"/>
            <ac:picMk id="3" creationId="{FB1E79A3-B60B-847B-3970-47DCA535115F}"/>
          </ac:picMkLst>
        </pc:picChg>
        <pc:picChg chg="del">
          <ac:chgData name="Emma Richardson" userId="S::emmarichardson@gateshead.gov.uk::40b5a1ab-a070-41b0-ab95-d1c011941413" providerId="AD" clId="Web-{72B4F9B1-BB94-C7EA-87F8-15EA26FEE7DF}" dt="2024-05-24T15:51:58.287" v="615"/>
          <ac:picMkLst>
            <pc:docMk/>
            <pc:sldMk cId="2018833953" sldId="390"/>
            <ac:picMk id="5" creationId="{1DDA1BA7-EC8F-6B82-C686-DEB5C039289B}"/>
          </ac:picMkLst>
        </pc:picChg>
        <pc:picChg chg="add mod">
          <ac:chgData name="Emma Richardson" userId="S::emmarichardson@gateshead.gov.uk::40b5a1ab-a070-41b0-ab95-d1c011941413" providerId="AD" clId="Web-{72B4F9B1-BB94-C7EA-87F8-15EA26FEE7DF}" dt="2024-05-24T15:52:12.709" v="621" actId="1076"/>
          <ac:picMkLst>
            <pc:docMk/>
            <pc:sldMk cId="2018833953" sldId="390"/>
            <ac:picMk id="6" creationId="{9C91638C-4C54-0465-2202-5556EC8D2BD8}"/>
          </ac:picMkLst>
        </pc:picChg>
      </pc:sldChg>
      <pc:sldChg chg="new del">
        <pc:chgData name="Emma Richardson" userId="S::emmarichardson@gateshead.gov.uk::40b5a1ab-a070-41b0-ab95-d1c011941413" providerId="AD" clId="Web-{72B4F9B1-BB94-C7EA-87F8-15EA26FEE7DF}" dt="2024-05-24T15:53:40.571" v="673"/>
        <pc:sldMkLst>
          <pc:docMk/>
          <pc:sldMk cId="1730129448" sldId="391"/>
        </pc:sldMkLst>
      </pc:sldChg>
      <pc:sldChg chg="add del replId">
        <pc:chgData name="Emma Richardson" userId="S::emmarichardson@gateshead.gov.uk::40b5a1ab-a070-41b0-ab95-d1c011941413" providerId="AD" clId="Web-{72B4F9B1-BB94-C7EA-87F8-15EA26FEE7DF}" dt="2024-05-24T15:53:27.930" v="670"/>
        <pc:sldMkLst>
          <pc:docMk/>
          <pc:sldMk cId="1906848793" sldId="391"/>
        </pc:sldMkLst>
      </pc:sldChg>
      <pc:sldChg chg="delSp modSp add">
        <pc:chgData name="Emma Richardson" userId="S::emmarichardson@gateshead.gov.uk::40b5a1ab-a070-41b0-ab95-d1c011941413" providerId="AD" clId="Web-{72B4F9B1-BB94-C7EA-87F8-15EA26FEE7DF}" dt="2024-05-24T15:54:00.025" v="685" actId="20577"/>
        <pc:sldMkLst>
          <pc:docMk/>
          <pc:sldMk cId="1694141059" sldId="392"/>
        </pc:sldMkLst>
        <pc:spChg chg="mod">
          <ac:chgData name="Emma Richardson" userId="S::emmarichardson@gateshead.gov.uk::40b5a1ab-a070-41b0-ab95-d1c011941413" providerId="AD" clId="Web-{72B4F9B1-BB94-C7EA-87F8-15EA26FEE7DF}" dt="2024-05-24T15:53:51.290" v="677" actId="20577"/>
          <ac:spMkLst>
            <pc:docMk/>
            <pc:sldMk cId="1694141059" sldId="392"/>
            <ac:spMk id="4" creationId="{EB866EFA-84FC-E61E-259A-5CF2BB68C4C3}"/>
          </ac:spMkLst>
        </pc:spChg>
        <pc:spChg chg="mod">
          <ac:chgData name="Emma Richardson" userId="S::emmarichardson@gateshead.gov.uk::40b5a1ab-a070-41b0-ab95-d1c011941413" providerId="AD" clId="Web-{72B4F9B1-BB94-C7EA-87F8-15EA26FEE7DF}" dt="2024-05-24T15:54:00.025" v="685" actId="20577"/>
          <ac:spMkLst>
            <pc:docMk/>
            <pc:sldMk cId="1694141059" sldId="392"/>
            <ac:spMk id="10" creationId="{6921E475-A2BE-FECE-649B-61D3E75A7888}"/>
          </ac:spMkLst>
        </pc:spChg>
        <pc:picChg chg="del">
          <ac:chgData name="Emma Richardson" userId="S::emmarichardson@gateshead.gov.uk::40b5a1ab-a070-41b0-ab95-d1c011941413" providerId="AD" clId="Web-{72B4F9B1-BB94-C7EA-87F8-15EA26FEE7DF}" dt="2024-05-24T15:53:41.931" v="674"/>
          <ac:picMkLst>
            <pc:docMk/>
            <pc:sldMk cId="1694141059" sldId="392"/>
            <ac:picMk id="3" creationId="{FB1E79A3-B60B-847B-3970-47DCA535115F}"/>
          </ac:picMkLst>
        </pc:picChg>
        <pc:picChg chg="del">
          <ac:chgData name="Emma Richardson" userId="S::emmarichardson@gateshead.gov.uk::40b5a1ab-a070-41b0-ab95-d1c011941413" providerId="AD" clId="Web-{72B4F9B1-BB94-C7EA-87F8-15EA26FEE7DF}" dt="2024-05-24T15:53:42.946" v="675"/>
          <ac:picMkLst>
            <pc:docMk/>
            <pc:sldMk cId="1694141059" sldId="392"/>
            <ac:picMk id="5" creationId="{1DDA1BA7-EC8F-6B82-C686-DEB5C039289B}"/>
          </ac:picMkLst>
        </pc:picChg>
      </pc:sldChg>
    </pc:docChg>
  </pc:docChgLst>
  <pc:docChgLst>
    <pc:chgData name="David Bloomfield" userId="S::davidbloomfield@gateshead.gov.uk::f85d9f93-eee3-45fe-a5e5-e020bcb89123" providerId="AD" clId="Web-{307D4275-3653-403B-ACA9-B4F69DE9EF54}"/>
    <pc:docChg chg="addSld delSld modSld sldOrd">
      <pc:chgData name="David Bloomfield" userId="S::davidbloomfield@gateshead.gov.uk::f85d9f93-eee3-45fe-a5e5-e020bcb89123" providerId="AD" clId="Web-{307D4275-3653-403B-ACA9-B4F69DE9EF54}" dt="2024-06-04T16:56:17.006" v="1527" actId="14100"/>
      <pc:docMkLst>
        <pc:docMk/>
      </pc:docMkLst>
      <pc:sldChg chg="addSp modSp">
        <pc:chgData name="David Bloomfield" userId="S::davidbloomfield@gateshead.gov.uk::f85d9f93-eee3-45fe-a5e5-e020bcb89123" providerId="AD" clId="Web-{307D4275-3653-403B-ACA9-B4F69DE9EF54}" dt="2024-06-04T16:14:18.471" v="1063" actId="1076"/>
        <pc:sldMkLst>
          <pc:docMk/>
          <pc:sldMk cId="1756896303" sldId="364"/>
        </pc:sldMkLst>
        <pc:spChg chg="add mod">
          <ac:chgData name="David Bloomfield" userId="S::davidbloomfield@gateshead.gov.uk::f85d9f93-eee3-45fe-a5e5-e020bcb89123" providerId="AD" clId="Web-{307D4275-3653-403B-ACA9-B4F69DE9EF54}" dt="2024-06-04T14:26:06.886" v="413" actId="20577"/>
          <ac:spMkLst>
            <pc:docMk/>
            <pc:sldMk cId="1756896303" sldId="364"/>
            <ac:spMk id="2" creationId="{5516C316-811C-EE31-D8C4-9D521742A773}"/>
          </ac:spMkLst>
        </pc:spChg>
        <pc:spChg chg="mod">
          <ac:chgData name="David Bloomfield" userId="S::davidbloomfield@gateshead.gov.uk::f85d9f93-eee3-45fe-a5e5-e020bcb89123" providerId="AD" clId="Web-{307D4275-3653-403B-ACA9-B4F69DE9EF54}" dt="2024-06-04T16:14:18.471" v="1063" actId="1076"/>
          <ac:spMkLst>
            <pc:docMk/>
            <pc:sldMk cId="1756896303" sldId="364"/>
            <ac:spMk id="8" creationId="{66C61E19-6720-5B5B-873C-1A45E6B40A73}"/>
          </ac:spMkLst>
        </pc:spChg>
      </pc:sldChg>
      <pc:sldChg chg="addSp modSp">
        <pc:chgData name="David Bloomfield" userId="S::davidbloomfield@gateshead.gov.uk::f85d9f93-eee3-45fe-a5e5-e020bcb89123" providerId="AD" clId="Web-{307D4275-3653-403B-ACA9-B4F69DE9EF54}" dt="2024-06-04T16:09:32.647" v="1029" actId="1076"/>
        <pc:sldMkLst>
          <pc:docMk/>
          <pc:sldMk cId="4040377272" sldId="367"/>
        </pc:sldMkLst>
        <pc:spChg chg="mod">
          <ac:chgData name="David Bloomfield" userId="S::davidbloomfield@gateshead.gov.uk::f85d9f93-eee3-45fe-a5e5-e020bcb89123" providerId="AD" clId="Web-{307D4275-3653-403B-ACA9-B4F69DE9EF54}" dt="2024-06-04T16:09:28.803" v="1028" actId="1076"/>
          <ac:spMkLst>
            <pc:docMk/>
            <pc:sldMk cId="4040377272" sldId="367"/>
            <ac:spMk id="12" creationId="{B7DDDF59-A98A-2E54-C9BA-A345C8BF025D}"/>
          </ac:spMkLst>
        </pc:spChg>
        <pc:picChg chg="add">
          <ac:chgData name="David Bloomfield" userId="S::davidbloomfield@gateshead.gov.uk::f85d9f93-eee3-45fe-a5e5-e020bcb89123" providerId="AD" clId="Web-{307D4275-3653-403B-ACA9-B4F69DE9EF54}" dt="2024-06-04T16:08:54.099" v="1021"/>
          <ac:picMkLst>
            <pc:docMk/>
            <pc:sldMk cId="4040377272" sldId="367"/>
            <ac:picMk id="5" creationId="{7D9E3DF3-DBA8-9509-71D2-3DEC250AD506}"/>
          </ac:picMkLst>
        </pc:picChg>
        <pc:picChg chg="mod">
          <ac:chgData name="David Bloomfield" userId="S::davidbloomfield@gateshead.gov.uk::f85d9f93-eee3-45fe-a5e5-e020bcb89123" providerId="AD" clId="Web-{307D4275-3653-403B-ACA9-B4F69DE9EF54}" dt="2024-06-04T16:09:32.647" v="1029" actId="1076"/>
          <ac:picMkLst>
            <pc:docMk/>
            <pc:sldMk cId="4040377272" sldId="367"/>
            <ac:picMk id="8" creationId="{0012DAFB-E11C-7043-ED51-37E87F40D9DB}"/>
          </ac:picMkLst>
        </pc:picChg>
        <pc:picChg chg="mod">
          <ac:chgData name="David Bloomfield" userId="S::davidbloomfield@gateshead.gov.uk::f85d9f93-eee3-45fe-a5e5-e020bcb89123" providerId="AD" clId="Web-{307D4275-3653-403B-ACA9-B4F69DE9EF54}" dt="2024-06-04T16:09:23.881" v="1027"/>
          <ac:picMkLst>
            <pc:docMk/>
            <pc:sldMk cId="4040377272" sldId="367"/>
            <ac:picMk id="9" creationId="{FDF37358-A669-8CA3-09C3-37A27762DDDE}"/>
          </ac:picMkLst>
        </pc:picChg>
      </pc:sldChg>
      <pc:sldChg chg="addSp delSp modSp add ord">
        <pc:chgData name="David Bloomfield" userId="S::davidbloomfield@gateshead.gov.uk::f85d9f93-eee3-45fe-a5e5-e020bcb89123" providerId="AD" clId="Web-{307D4275-3653-403B-ACA9-B4F69DE9EF54}" dt="2024-06-04T16:35:39.691" v="1323" actId="20577"/>
        <pc:sldMkLst>
          <pc:docMk/>
          <pc:sldMk cId="3255915228" sldId="376"/>
        </pc:sldMkLst>
        <pc:spChg chg="mod">
          <ac:chgData name="David Bloomfield" userId="S::davidbloomfield@gateshead.gov.uk::f85d9f93-eee3-45fe-a5e5-e020bcb89123" providerId="AD" clId="Web-{307D4275-3653-403B-ACA9-B4F69DE9EF54}" dt="2024-06-04T16:35:39.691" v="1323" actId="20577"/>
          <ac:spMkLst>
            <pc:docMk/>
            <pc:sldMk cId="3255915228" sldId="376"/>
            <ac:spMk id="2" creationId="{7BF4E47F-D8D8-7AF9-B745-C4FAAA2B8780}"/>
          </ac:spMkLst>
        </pc:spChg>
        <pc:spChg chg="del mod">
          <ac:chgData name="David Bloomfield" userId="S::davidbloomfield@gateshead.gov.uk::f85d9f93-eee3-45fe-a5e5-e020bcb89123" providerId="AD" clId="Web-{307D4275-3653-403B-ACA9-B4F69DE9EF54}" dt="2024-06-04T14:19:03.530" v="319"/>
          <ac:spMkLst>
            <pc:docMk/>
            <pc:sldMk cId="3255915228" sldId="376"/>
            <ac:spMk id="8" creationId="{66C61E19-6720-5B5B-873C-1A45E6B40A73}"/>
          </ac:spMkLst>
        </pc:spChg>
        <pc:spChg chg="mod">
          <ac:chgData name="David Bloomfield" userId="S::davidbloomfield@gateshead.gov.uk::f85d9f93-eee3-45fe-a5e5-e020bcb89123" providerId="AD" clId="Web-{307D4275-3653-403B-ACA9-B4F69DE9EF54}" dt="2024-06-04T14:18:40.028" v="317" actId="20577"/>
          <ac:spMkLst>
            <pc:docMk/>
            <pc:sldMk cId="3255915228" sldId="376"/>
            <ac:spMk id="12" creationId="{AB4C08FD-D5F0-5EF5-91C4-1A6D7C18DAA1}"/>
          </ac:spMkLst>
        </pc:spChg>
        <pc:picChg chg="del">
          <ac:chgData name="David Bloomfield" userId="S::davidbloomfield@gateshead.gov.uk::f85d9f93-eee3-45fe-a5e5-e020bcb89123" providerId="AD" clId="Web-{307D4275-3653-403B-ACA9-B4F69DE9EF54}" dt="2024-06-04T14:21:57.432" v="377"/>
          <ac:picMkLst>
            <pc:docMk/>
            <pc:sldMk cId="3255915228" sldId="376"/>
            <ac:picMk id="3" creationId="{C9F8AEB0-5B83-C5D0-BC82-B01622BF2859}"/>
          </ac:picMkLst>
        </pc:picChg>
        <pc:picChg chg="add mod">
          <ac:chgData name="David Bloomfield" userId="S::davidbloomfield@gateshead.gov.uk::f85d9f93-eee3-45fe-a5e5-e020bcb89123" providerId="AD" clId="Web-{307D4275-3653-403B-ACA9-B4F69DE9EF54}" dt="2024-06-04T14:22:04.557" v="379"/>
          <ac:picMkLst>
            <pc:docMk/>
            <pc:sldMk cId="3255915228" sldId="376"/>
            <ac:picMk id="4" creationId="{E2F7A47C-35C7-409E-0771-51573DEA7180}"/>
          </ac:picMkLst>
        </pc:picChg>
      </pc:sldChg>
      <pc:sldChg chg="addSp modSp">
        <pc:chgData name="David Bloomfield" userId="S::davidbloomfield@gateshead.gov.uk::f85d9f93-eee3-45fe-a5e5-e020bcb89123" providerId="AD" clId="Web-{307D4275-3653-403B-ACA9-B4F69DE9EF54}" dt="2024-06-04T16:09:54.679" v="1034"/>
        <pc:sldMkLst>
          <pc:docMk/>
          <pc:sldMk cId="1096851213" sldId="389"/>
        </pc:sldMkLst>
        <pc:picChg chg="mod">
          <ac:chgData name="David Bloomfield" userId="S::davidbloomfield@gateshead.gov.uk::f85d9f93-eee3-45fe-a5e5-e020bcb89123" providerId="AD" clId="Web-{307D4275-3653-403B-ACA9-B4F69DE9EF54}" dt="2024-06-04T16:09:54.601" v="1033"/>
          <ac:picMkLst>
            <pc:docMk/>
            <pc:sldMk cId="1096851213" sldId="389"/>
            <ac:picMk id="3" creationId="{FB1E79A3-B60B-847B-3970-47DCA535115F}"/>
          </ac:picMkLst>
        </pc:picChg>
        <pc:picChg chg="mod">
          <ac:chgData name="David Bloomfield" userId="S::davidbloomfield@gateshead.gov.uk::f85d9f93-eee3-45fe-a5e5-e020bcb89123" providerId="AD" clId="Web-{307D4275-3653-403B-ACA9-B4F69DE9EF54}" dt="2024-06-04T16:09:54.679" v="1034"/>
          <ac:picMkLst>
            <pc:docMk/>
            <pc:sldMk cId="1096851213" sldId="389"/>
            <ac:picMk id="5" creationId="{1DDA1BA7-EC8F-6B82-C686-DEB5C039289B}"/>
          </ac:picMkLst>
        </pc:picChg>
        <pc:picChg chg="add">
          <ac:chgData name="David Bloomfield" userId="S::davidbloomfield@gateshead.gov.uk::f85d9f93-eee3-45fe-a5e5-e020bcb89123" providerId="AD" clId="Web-{307D4275-3653-403B-ACA9-B4F69DE9EF54}" dt="2024-06-04T16:09:38.304" v="1030"/>
          <ac:picMkLst>
            <pc:docMk/>
            <pc:sldMk cId="1096851213" sldId="389"/>
            <ac:picMk id="6" creationId="{B91F23B1-652F-F947-DA08-785A05700659}"/>
          </ac:picMkLst>
        </pc:picChg>
      </pc:sldChg>
      <pc:sldChg chg="addSp modSp">
        <pc:chgData name="David Bloomfield" userId="S::davidbloomfield@gateshead.gov.uk::f85d9f93-eee3-45fe-a5e5-e020bcb89123" providerId="AD" clId="Web-{307D4275-3653-403B-ACA9-B4F69DE9EF54}" dt="2024-06-04T16:10:43.728" v="1042" actId="1076"/>
        <pc:sldMkLst>
          <pc:docMk/>
          <pc:sldMk cId="2018833953" sldId="390"/>
        </pc:sldMkLst>
        <pc:spChg chg="mod">
          <ac:chgData name="David Bloomfield" userId="S::davidbloomfield@gateshead.gov.uk::f85d9f93-eee3-45fe-a5e5-e020bcb89123" providerId="AD" clId="Web-{307D4275-3653-403B-ACA9-B4F69DE9EF54}" dt="2024-06-04T16:10:43.728" v="1042" actId="1076"/>
          <ac:spMkLst>
            <pc:docMk/>
            <pc:sldMk cId="2018833953" sldId="390"/>
            <ac:spMk id="10" creationId="{6921E475-A2BE-FECE-649B-61D3E75A7888}"/>
          </ac:spMkLst>
        </pc:spChg>
        <pc:picChg chg="mod">
          <ac:chgData name="David Bloomfield" userId="S::davidbloomfield@gateshead.gov.uk::f85d9f93-eee3-45fe-a5e5-e020bcb89123" providerId="AD" clId="Web-{307D4275-3653-403B-ACA9-B4F69DE9EF54}" dt="2024-06-04T16:10:36.025" v="1041" actId="1076"/>
          <ac:picMkLst>
            <pc:docMk/>
            <pc:sldMk cId="2018833953" sldId="390"/>
            <ac:picMk id="2" creationId="{3B3AA8E8-DC11-AD70-26C5-6C22B100CA92}"/>
          </ac:picMkLst>
        </pc:picChg>
        <pc:picChg chg="add">
          <ac:chgData name="David Bloomfield" userId="S::davidbloomfield@gateshead.gov.uk::f85d9f93-eee3-45fe-a5e5-e020bcb89123" providerId="AD" clId="Web-{307D4275-3653-403B-ACA9-B4F69DE9EF54}" dt="2024-06-04T16:10:01.570" v="1035"/>
          <ac:picMkLst>
            <pc:docMk/>
            <pc:sldMk cId="2018833953" sldId="390"/>
            <ac:picMk id="5" creationId="{EBE02F40-864F-9EB6-180A-3896F2F27A1A}"/>
          </ac:picMkLst>
        </pc:picChg>
        <pc:picChg chg="mod">
          <ac:chgData name="David Bloomfield" userId="S::davidbloomfield@gateshead.gov.uk::f85d9f93-eee3-45fe-a5e5-e020bcb89123" providerId="AD" clId="Web-{307D4275-3653-403B-ACA9-B4F69DE9EF54}" dt="2024-06-04T16:10:34.493" v="1040" actId="1076"/>
          <ac:picMkLst>
            <pc:docMk/>
            <pc:sldMk cId="2018833953" sldId="390"/>
            <ac:picMk id="6" creationId="{9C91638C-4C54-0465-2202-5556EC8D2BD8}"/>
          </ac:picMkLst>
        </pc:picChg>
      </pc:sldChg>
      <pc:sldChg chg="addSp">
        <pc:chgData name="David Bloomfield" userId="S::davidbloomfield@gateshead.gov.uk::f85d9f93-eee3-45fe-a5e5-e020bcb89123" providerId="AD" clId="Web-{307D4275-3653-403B-ACA9-B4F69DE9EF54}" dt="2024-06-04T16:08:50.599" v="1020"/>
        <pc:sldMkLst>
          <pc:docMk/>
          <pc:sldMk cId="1694141059" sldId="392"/>
        </pc:sldMkLst>
        <pc:picChg chg="add">
          <ac:chgData name="David Bloomfield" userId="S::davidbloomfield@gateshead.gov.uk::f85d9f93-eee3-45fe-a5e5-e020bcb89123" providerId="AD" clId="Web-{307D4275-3653-403B-ACA9-B4F69DE9EF54}" dt="2024-06-04T16:08:50.599" v="1020"/>
          <ac:picMkLst>
            <pc:docMk/>
            <pc:sldMk cId="1694141059" sldId="392"/>
            <ac:picMk id="6" creationId="{D391B8D7-F6DE-C391-DB18-8C621B219857}"/>
          </ac:picMkLst>
        </pc:picChg>
      </pc:sldChg>
      <pc:sldChg chg="addSp modSp">
        <pc:chgData name="David Bloomfield" userId="S::davidbloomfield@gateshead.gov.uk::f85d9f93-eee3-45fe-a5e5-e020bcb89123" providerId="AD" clId="Web-{307D4275-3653-403B-ACA9-B4F69DE9EF54}" dt="2024-06-04T16:12:47.076" v="1059" actId="14100"/>
        <pc:sldMkLst>
          <pc:docMk/>
          <pc:sldMk cId="2875184533" sldId="393"/>
        </pc:sldMkLst>
        <pc:picChg chg="mod">
          <ac:chgData name="David Bloomfield" userId="S::davidbloomfield@gateshead.gov.uk::f85d9f93-eee3-45fe-a5e5-e020bcb89123" providerId="AD" clId="Web-{307D4275-3653-403B-ACA9-B4F69DE9EF54}" dt="2024-06-04T16:12:47.076" v="1059" actId="14100"/>
          <ac:picMkLst>
            <pc:docMk/>
            <pc:sldMk cId="2875184533" sldId="393"/>
            <ac:picMk id="3" creationId="{8BEA347C-F5F9-13BC-271D-0E1E4985E219}"/>
          </ac:picMkLst>
        </pc:picChg>
        <pc:picChg chg="add">
          <ac:chgData name="David Bloomfield" userId="S::davidbloomfield@gateshead.gov.uk::f85d9f93-eee3-45fe-a5e5-e020bcb89123" providerId="AD" clId="Web-{307D4275-3653-403B-ACA9-B4F69DE9EF54}" dt="2024-06-04T16:12:41.154" v="1058"/>
          <ac:picMkLst>
            <pc:docMk/>
            <pc:sldMk cId="2875184533" sldId="393"/>
            <ac:picMk id="5" creationId="{08D7C989-E950-EDAA-E9A2-1F4618959F83}"/>
          </ac:picMkLst>
        </pc:picChg>
      </pc:sldChg>
      <pc:sldChg chg="addSp modSp">
        <pc:chgData name="David Bloomfield" userId="S::davidbloomfield@gateshead.gov.uk::f85d9f93-eee3-45fe-a5e5-e020bcb89123" providerId="AD" clId="Web-{307D4275-3653-403B-ACA9-B4F69DE9EF54}" dt="2024-06-04T16:13:02.968" v="1062" actId="1076"/>
        <pc:sldMkLst>
          <pc:docMk/>
          <pc:sldMk cId="1298825502" sldId="394"/>
        </pc:sldMkLst>
        <pc:spChg chg="mod">
          <ac:chgData name="David Bloomfield" userId="S::davidbloomfield@gateshead.gov.uk::f85d9f93-eee3-45fe-a5e5-e020bcb89123" providerId="AD" clId="Web-{307D4275-3653-403B-ACA9-B4F69DE9EF54}" dt="2024-06-04T16:12:58.889" v="1061" actId="1076"/>
          <ac:spMkLst>
            <pc:docMk/>
            <pc:sldMk cId="1298825502" sldId="394"/>
            <ac:spMk id="2" creationId="{73BD10CB-E45E-AD92-B900-80866955DF45}"/>
          </ac:spMkLst>
        </pc:spChg>
        <pc:spChg chg="mod">
          <ac:chgData name="David Bloomfield" userId="S::davidbloomfield@gateshead.gov.uk::f85d9f93-eee3-45fe-a5e5-e020bcb89123" providerId="AD" clId="Web-{307D4275-3653-403B-ACA9-B4F69DE9EF54}" dt="2024-06-04T16:13:02.968" v="1062" actId="1076"/>
          <ac:spMkLst>
            <pc:docMk/>
            <pc:sldMk cId="1298825502" sldId="394"/>
            <ac:spMk id="7" creationId="{73ED697C-9630-A0E9-34B8-2BCC871F6B38}"/>
          </ac:spMkLst>
        </pc:spChg>
        <pc:picChg chg="add">
          <ac:chgData name="David Bloomfield" userId="S::davidbloomfield@gateshead.gov.uk::f85d9f93-eee3-45fe-a5e5-e020bcb89123" providerId="AD" clId="Web-{307D4275-3653-403B-ACA9-B4F69DE9EF54}" dt="2024-06-04T16:12:51.577" v="1060"/>
          <ac:picMkLst>
            <pc:docMk/>
            <pc:sldMk cId="1298825502" sldId="394"/>
            <ac:picMk id="5" creationId="{213A4F3A-7005-C294-708A-6402BBCBDB38}"/>
          </ac:picMkLst>
        </pc:picChg>
      </pc:sldChg>
      <pc:sldChg chg="modSp">
        <pc:chgData name="David Bloomfield" userId="S::davidbloomfield@gateshead.gov.uk::f85d9f93-eee3-45fe-a5e5-e020bcb89123" providerId="AD" clId="Web-{307D4275-3653-403B-ACA9-B4F69DE9EF54}" dt="2024-06-04T16:11:16.885" v="1049" actId="14100"/>
        <pc:sldMkLst>
          <pc:docMk/>
          <pc:sldMk cId="3992097900" sldId="397"/>
        </pc:sldMkLst>
        <pc:spChg chg="mod">
          <ac:chgData name="David Bloomfield" userId="S::davidbloomfield@gateshead.gov.uk::f85d9f93-eee3-45fe-a5e5-e020bcb89123" providerId="AD" clId="Web-{307D4275-3653-403B-ACA9-B4F69DE9EF54}" dt="2024-06-04T16:11:16.885" v="1049" actId="14100"/>
          <ac:spMkLst>
            <pc:docMk/>
            <pc:sldMk cId="3992097900" sldId="397"/>
            <ac:spMk id="7" creationId="{7BABCCB9-9E30-DD9F-DEC6-D8F6D2D32F63}"/>
          </ac:spMkLst>
        </pc:spChg>
        <pc:spChg chg="mod">
          <ac:chgData name="David Bloomfield" userId="S::davidbloomfield@gateshead.gov.uk::f85d9f93-eee3-45fe-a5e5-e020bcb89123" providerId="AD" clId="Web-{307D4275-3653-403B-ACA9-B4F69DE9EF54}" dt="2024-06-04T16:11:04.682" v="1047" actId="14100"/>
          <ac:spMkLst>
            <pc:docMk/>
            <pc:sldMk cId="3992097900" sldId="397"/>
            <ac:spMk id="10" creationId="{93234131-337F-AB3A-FFA2-35B912204E1E}"/>
          </ac:spMkLst>
        </pc:spChg>
        <pc:picChg chg="mod">
          <ac:chgData name="David Bloomfield" userId="S::davidbloomfield@gateshead.gov.uk::f85d9f93-eee3-45fe-a5e5-e020bcb89123" providerId="AD" clId="Web-{307D4275-3653-403B-ACA9-B4F69DE9EF54}" dt="2024-06-04T16:10:52.838" v="1043" actId="1076"/>
          <ac:picMkLst>
            <pc:docMk/>
            <pc:sldMk cId="3992097900" sldId="397"/>
            <ac:picMk id="8" creationId="{01CE5B59-B243-F0EA-EDDC-F756EAAA561D}"/>
          </ac:picMkLst>
        </pc:picChg>
      </pc:sldChg>
      <pc:sldChg chg="modSp">
        <pc:chgData name="David Bloomfield" userId="S::davidbloomfield@gateshead.gov.uk::f85d9f93-eee3-45fe-a5e5-e020bcb89123" providerId="AD" clId="Web-{307D4275-3653-403B-ACA9-B4F69DE9EF54}" dt="2024-06-04T16:12:34.092" v="1057" actId="1076"/>
        <pc:sldMkLst>
          <pc:docMk/>
          <pc:sldMk cId="1913563077" sldId="398"/>
        </pc:sldMkLst>
        <pc:spChg chg="mod">
          <ac:chgData name="David Bloomfield" userId="S::davidbloomfield@gateshead.gov.uk::f85d9f93-eee3-45fe-a5e5-e020bcb89123" providerId="AD" clId="Web-{307D4275-3653-403B-ACA9-B4F69DE9EF54}" dt="2024-06-04T16:12:34.092" v="1057" actId="1076"/>
          <ac:spMkLst>
            <pc:docMk/>
            <pc:sldMk cId="1913563077" sldId="398"/>
            <ac:spMk id="9" creationId="{90C13DF3-3294-D7FC-2CE9-26DF631A436C}"/>
          </ac:spMkLst>
        </pc:spChg>
      </pc:sldChg>
      <pc:sldChg chg="modSp">
        <pc:chgData name="David Bloomfield" userId="S::davidbloomfield@gateshead.gov.uk::f85d9f93-eee3-45fe-a5e5-e020bcb89123" providerId="AD" clId="Web-{307D4275-3653-403B-ACA9-B4F69DE9EF54}" dt="2024-06-04T16:12:23.607" v="1056" actId="1076"/>
        <pc:sldMkLst>
          <pc:docMk/>
          <pc:sldMk cId="649564064" sldId="401"/>
        </pc:sldMkLst>
        <pc:spChg chg="mod">
          <ac:chgData name="David Bloomfield" userId="S::davidbloomfield@gateshead.gov.uk::f85d9f93-eee3-45fe-a5e5-e020bcb89123" providerId="AD" clId="Web-{307D4275-3653-403B-ACA9-B4F69DE9EF54}" dt="2024-06-04T16:12:06.841" v="1052" actId="14100"/>
          <ac:spMkLst>
            <pc:docMk/>
            <pc:sldMk cId="649564064" sldId="401"/>
            <ac:spMk id="3" creationId="{ED16F078-6B60-5F70-27D3-3AFC444F9A92}"/>
          </ac:spMkLst>
        </pc:spChg>
        <pc:spChg chg="mod">
          <ac:chgData name="David Bloomfield" userId="S::davidbloomfield@gateshead.gov.uk::f85d9f93-eee3-45fe-a5e5-e020bcb89123" providerId="AD" clId="Web-{307D4275-3653-403B-ACA9-B4F69DE9EF54}" dt="2024-06-04T16:12:17.278" v="1054" actId="14100"/>
          <ac:spMkLst>
            <pc:docMk/>
            <pc:sldMk cId="649564064" sldId="401"/>
            <ac:spMk id="8" creationId="{EE03E504-4AC6-0D67-10EB-88C955E0F774}"/>
          </ac:spMkLst>
        </pc:spChg>
        <pc:picChg chg="mod">
          <ac:chgData name="David Bloomfield" userId="S::davidbloomfield@gateshead.gov.uk::f85d9f93-eee3-45fe-a5e5-e020bcb89123" providerId="AD" clId="Web-{307D4275-3653-403B-ACA9-B4F69DE9EF54}" dt="2024-06-04T16:12:23.560" v="1055" actId="1076"/>
          <ac:picMkLst>
            <pc:docMk/>
            <pc:sldMk cId="649564064" sldId="401"/>
            <ac:picMk id="4" creationId="{A0FA4E02-7FE5-8F74-1ED5-B10293C135FB}"/>
          </ac:picMkLst>
        </pc:picChg>
        <pc:picChg chg="mod">
          <ac:chgData name="David Bloomfield" userId="S::davidbloomfield@gateshead.gov.uk::f85d9f93-eee3-45fe-a5e5-e020bcb89123" providerId="AD" clId="Web-{307D4275-3653-403B-ACA9-B4F69DE9EF54}" dt="2024-06-04T16:12:23.607" v="1056" actId="1076"/>
          <ac:picMkLst>
            <pc:docMk/>
            <pc:sldMk cId="649564064" sldId="401"/>
            <ac:picMk id="6" creationId="{A146094A-6394-3D37-BE56-42921C45D5B6}"/>
          </ac:picMkLst>
        </pc:picChg>
      </pc:sldChg>
      <pc:sldChg chg="addSp delSp modSp add replId">
        <pc:chgData name="David Bloomfield" userId="S::davidbloomfield@gateshead.gov.uk::f85d9f93-eee3-45fe-a5e5-e020bcb89123" providerId="AD" clId="Web-{307D4275-3653-403B-ACA9-B4F69DE9EF54}" dt="2024-06-04T14:26:00.276" v="412" actId="20577"/>
        <pc:sldMkLst>
          <pc:docMk/>
          <pc:sldMk cId="334891778" sldId="408"/>
        </pc:sldMkLst>
        <pc:spChg chg="mod">
          <ac:chgData name="David Bloomfield" userId="S::davidbloomfield@gateshead.gov.uk::f85d9f93-eee3-45fe-a5e5-e020bcb89123" providerId="AD" clId="Web-{307D4275-3653-403B-ACA9-B4F69DE9EF54}" dt="2024-06-04T14:25:20.070" v="405" actId="14100"/>
          <ac:spMkLst>
            <pc:docMk/>
            <pc:sldMk cId="334891778" sldId="408"/>
            <ac:spMk id="2" creationId="{7BF4E47F-D8D8-7AF9-B745-C4FAAA2B8780}"/>
          </ac:spMkLst>
        </pc:spChg>
        <pc:spChg chg="mod">
          <ac:chgData name="David Bloomfield" userId="S::davidbloomfield@gateshead.gov.uk::f85d9f93-eee3-45fe-a5e5-e020bcb89123" providerId="AD" clId="Web-{307D4275-3653-403B-ACA9-B4F69DE9EF54}" dt="2024-06-04T14:26:00.276" v="412" actId="20577"/>
          <ac:spMkLst>
            <pc:docMk/>
            <pc:sldMk cId="334891778" sldId="408"/>
            <ac:spMk id="12" creationId="{AB4C08FD-D5F0-5EF5-91C4-1A6D7C18DAA1}"/>
          </ac:spMkLst>
        </pc:spChg>
        <pc:picChg chg="add mod">
          <ac:chgData name="David Bloomfield" userId="S::davidbloomfield@gateshead.gov.uk::f85d9f93-eee3-45fe-a5e5-e020bcb89123" providerId="AD" clId="Web-{307D4275-3653-403B-ACA9-B4F69DE9EF54}" dt="2024-06-04T14:25:47.775" v="411"/>
          <ac:picMkLst>
            <pc:docMk/>
            <pc:sldMk cId="334891778" sldId="408"/>
            <ac:picMk id="3" creationId="{DFFC0234-EBFF-BAC0-A6D3-410D09AF90F4}"/>
          </ac:picMkLst>
        </pc:picChg>
        <pc:picChg chg="del">
          <ac:chgData name="David Bloomfield" userId="S::davidbloomfield@gateshead.gov.uk::f85d9f93-eee3-45fe-a5e5-e020bcb89123" providerId="AD" clId="Web-{307D4275-3653-403B-ACA9-B4F69DE9EF54}" dt="2024-06-04T14:25:42.775" v="410"/>
          <ac:picMkLst>
            <pc:docMk/>
            <pc:sldMk cId="334891778" sldId="408"/>
            <ac:picMk id="4" creationId="{E2F7A47C-35C7-409E-0771-51573DEA7180}"/>
          </ac:picMkLst>
        </pc:picChg>
      </pc:sldChg>
      <pc:sldChg chg="addSp delSp modSp add replId">
        <pc:chgData name="David Bloomfield" userId="S::davidbloomfield@gateshead.gov.uk::f85d9f93-eee3-45fe-a5e5-e020bcb89123" providerId="AD" clId="Web-{307D4275-3653-403B-ACA9-B4F69DE9EF54}" dt="2024-06-04T14:35:35.612" v="485" actId="1076"/>
        <pc:sldMkLst>
          <pc:docMk/>
          <pc:sldMk cId="3629541337" sldId="409"/>
        </pc:sldMkLst>
        <pc:spChg chg="mod">
          <ac:chgData name="David Bloomfield" userId="S::davidbloomfield@gateshead.gov.uk::f85d9f93-eee3-45fe-a5e5-e020bcb89123" providerId="AD" clId="Web-{307D4275-3653-403B-ACA9-B4F69DE9EF54}" dt="2024-06-04T14:33:59.636" v="471" actId="1076"/>
          <ac:spMkLst>
            <pc:docMk/>
            <pc:sldMk cId="3629541337" sldId="409"/>
            <ac:spMk id="2" creationId="{7BF4E47F-D8D8-7AF9-B745-C4FAAA2B8780}"/>
          </ac:spMkLst>
        </pc:spChg>
        <pc:spChg chg="add mod">
          <ac:chgData name="David Bloomfield" userId="S::davidbloomfield@gateshead.gov.uk::f85d9f93-eee3-45fe-a5e5-e020bcb89123" providerId="AD" clId="Web-{307D4275-3653-403B-ACA9-B4F69DE9EF54}" dt="2024-06-04T14:35:35.612" v="485" actId="1076"/>
          <ac:spMkLst>
            <pc:docMk/>
            <pc:sldMk cId="3629541337" sldId="409"/>
            <ac:spMk id="6" creationId="{B9F76A99-8D2A-435B-F6C9-6FABCF1DF3B8}"/>
          </ac:spMkLst>
        </pc:spChg>
        <pc:spChg chg="mod">
          <ac:chgData name="David Bloomfield" userId="S::davidbloomfield@gateshead.gov.uk::f85d9f93-eee3-45fe-a5e5-e020bcb89123" providerId="AD" clId="Web-{307D4275-3653-403B-ACA9-B4F69DE9EF54}" dt="2024-06-04T14:30:09.183" v="463" actId="20577"/>
          <ac:spMkLst>
            <pc:docMk/>
            <pc:sldMk cId="3629541337" sldId="409"/>
            <ac:spMk id="12" creationId="{AB4C08FD-D5F0-5EF5-91C4-1A6D7C18DAA1}"/>
          </ac:spMkLst>
        </pc:spChg>
        <pc:picChg chg="del">
          <ac:chgData name="David Bloomfield" userId="S::davidbloomfield@gateshead.gov.uk::f85d9f93-eee3-45fe-a5e5-e020bcb89123" providerId="AD" clId="Web-{307D4275-3653-403B-ACA9-B4F69DE9EF54}" dt="2024-06-04T14:33:35.572" v="464"/>
          <ac:picMkLst>
            <pc:docMk/>
            <pc:sldMk cId="3629541337" sldId="409"/>
            <ac:picMk id="3" creationId="{DFFC0234-EBFF-BAC0-A6D3-410D09AF90F4}"/>
          </ac:picMkLst>
        </pc:picChg>
        <pc:picChg chg="add mod">
          <ac:chgData name="David Bloomfield" userId="S::davidbloomfield@gateshead.gov.uk::f85d9f93-eee3-45fe-a5e5-e020bcb89123" providerId="AD" clId="Web-{307D4275-3653-403B-ACA9-B4F69DE9EF54}" dt="2024-06-04T14:34:24.794" v="479"/>
          <ac:picMkLst>
            <pc:docMk/>
            <pc:sldMk cId="3629541337" sldId="409"/>
            <ac:picMk id="4" creationId="{36348CFA-0791-81D8-2FFA-5CEF1211D912}"/>
          </ac:picMkLst>
        </pc:picChg>
        <pc:picChg chg="add mod">
          <ac:chgData name="David Bloomfield" userId="S::davidbloomfield@gateshead.gov.uk::f85d9f93-eee3-45fe-a5e5-e020bcb89123" providerId="AD" clId="Web-{307D4275-3653-403B-ACA9-B4F69DE9EF54}" dt="2024-06-04T14:34:24.685" v="478"/>
          <ac:picMkLst>
            <pc:docMk/>
            <pc:sldMk cId="3629541337" sldId="409"/>
            <ac:picMk id="5" creationId="{35DEA204-EC5F-E4E8-71F2-A3433C2F6B13}"/>
          </ac:picMkLst>
        </pc:picChg>
      </pc:sldChg>
      <pc:sldChg chg="modSp add del ord replId">
        <pc:chgData name="David Bloomfield" userId="S::davidbloomfield@gateshead.gov.uk::f85d9f93-eee3-45fe-a5e5-e020bcb89123" providerId="AD" clId="Web-{307D4275-3653-403B-ACA9-B4F69DE9EF54}" dt="2024-06-04T15:14:13.676" v="537"/>
        <pc:sldMkLst>
          <pc:docMk/>
          <pc:sldMk cId="371720734" sldId="410"/>
        </pc:sldMkLst>
        <pc:spChg chg="mod">
          <ac:chgData name="David Bloomfield" userId="S::davidbloomfield@gateshead.gov.uk::f85d9f93-eee3-45fe-a5e5-e020bcb89123" providerId="AD" clId="Web-{307D4275-3653-403B-ACA9-B4F69DE9EF54}" dt="2024-06-04T14:42:57.594" v="496" actId="20577"/>
          <ac:spMkLst>
            <pc:docMk/>
            <pc:sldMk cId="371720734" sldId="410"/>
            <ac:spMk id="2" creationId="{7BF4E47F-D8D8-7AF9-B745-C4FAAA2B8780}"/>
          </ac:spMkLst>
        </pc:spChg>
        <pc:spChg chg="mod">
          <ac:chgData name="David Bloomfield" userId="S::davidbloomfield@gateshead.gov.uk::f85d9f93-eee3-45fe-a5e5-e020bcb89123" providerId="AD" clId="Web-{307D4275-3653-403B-ACA9-B4F69DE9EF54}" dt="2024-06-04T14:42:53.766" v="495" actId="20577"/>
          <ac:spMkLst>
            <pc:docMk/>
            <pc:sldMk cId="371720734" sldId="410"/>
            <ac:spMk id="12" creationId="{AB4C08FD-D5F0-5EF5-91C4-1A6D7C18DAA1}"/>
          </ac:spMkLst>
        </pc:spChg>
      </pc:sldChg>
      <pc:sldChg chg="addSp delSp modSp add replId">
        <pc:chgData name="David Bloomfield" userId="S::davidbloomfield@gateshead.gov.uk::f85d9f93-eee3-45fe-a5e5-e020bcb89123" providerId="AD" clId="Web-{307D4275-3653-403B-ACA9-B4F69DE9EF54}" dt="2024-06-04T15:10:59.106" v="536" actId="1076"/>
        <pc:sldMkLst>
          <pc:docMk/>
          <pc:sldMk cId="524773206" sldId="411"/>
        </pc:sldMkLst>
        <pc:spChg chg="mod">
          <ac:chgData name="David Bloomfield" userId="S::davidbloomfield@gateshead.gov.uk::f85d9f93-eee3-45fe-a5e5-e020bcb89123" providerId="AD" clId="Web-{307D4275-3653-403B-ACA9-B4F69DE9EF54}" dt="2024-06-04T15:06:32.174" v="527" actId="20577"/>
          <ac:spMkLst>
            <pc:docMk/>
            <pc:sldMk cId="524773206" sldId="411"/>
            <ac:spMk id="2" creationId="{7BF4E47F-D8D8-7AF9-B745-C4FAAA2B8780}"/>
          </ac:spMkLst>
        </pc:spChg>
        <pc:spChg chg="mod">
          <ac:chgData name="David Bloomfield" userId="S::davidbloomfield@gateshead.gov.uk::f85d9f93-eee3-45fe-a5e5-e020bcb89123" providerId="AD" clId="Web-{307D4275-3653-403B-ACA9-B4F69DE9EF54}" dt="2024-06-04T15:10:59.106" v="536" actId="1076"/>
          <ac:spMkLst>
            <pc:docMk/>
            <pc:sldMk cId="524773206" sldId="411"/>
            <ac:spMk id="6" creationId="{B9F76A99-8D2A-435B-F6C9-6FABCF1DF3B8}"/>
          </ac:spMkLst>
        </pc:spChg>
        <pc:spChg chg="mod">
          <ac:chgData name="David Bloomfield" userId="S::davidbloomfield@gateshead.gov.uk::f85d9f93-eee3-45fe-a5e5-e020bcb89123" providerId="AD" clId="Web-{307D4275-3653-403B-ACA9-B4F69DE9EF54}" dt="2024-06-04T15:05:58.016" v="508" actId="20577"/>
          <ac:spMkLst>
            <pc:docMk/>
            <pc:sldMk cId="524773206" sldId="411"/>
            <ac:spMk id="12" creationId="{AB4C08FD-D5F0-5EF5-91C4-1A6D7C18DAA1}"/>
          </ac:spMkLst>
        </pc:spChg>
        <pc:picChg chg="add mod">
          <ac:chgData name="David Bloomfield" userId="S::davidbloomfield@gateshead.gov.uk::f85d9f93-eee3-45fe-a5e5-e020bcb89123" providerId="AD" clId="Web-{307D4275-3653-403B-ACA9-B4F69DE9EF54}" dt="2024-06-04T15:10:49.856" v="534"/>
          <ac:picMkLst>
            <pc:docMk/>
            <pc:sldMk cId="524773206" sldId="411"/>
            <ac:picMk id="3" creationId="{194FDF00-9A51-9B78-0D84-5108FA39D930}"/>
          </ac:picMkLst>
        </pc:picChg>
        <pc:picChg chg="del">
          <ac:chgData name="David Bloomfield" userId="S::davidbloomfield@gateshead.gov.uk::f85d9f93-eee3-45fe-a5e5-e020bcb89123" providerId="AD" clId="Web-{307D4275-3653-403B-ACA9-B4F69DE9EF54}" dt="2024-06-04T15:10:45.480" v="533"/>
          <ac:picMkLst>
            <pc:docMk/>
            <pc:sldMk cId="524773206" sldId="411"/>
            <ac:picMk id="4" creationId="{36348CFA-0791-81D8-2FFA-5CEF1211D912}"/>
          </ac:picMkLst>
        </pc:picChg>
        <pc:picChg chg="del">
          <ac:chgData name="David Bloomfield" userId="S::davidbloomfield@gateshead.gov.uk::f85d9f93-eee3-45fe-a5e5-e020bcb89123" providerId="AD" clId="Web-{307D4275-3653-403B-ACA9-B4F69DE9EF54}" dt="2024-06-04T15:10:45.480" v="532"/>
          <ac:picMkLst>
            <pc:docMk/>
            <pc:sldMk cId="524773206" sldId="411"/>
            <ac:picMk id="5" creationId="{35DEA204-EC5F-E4E8-71F2-A3433C2F6B13}"/>
          </ac:picMkLst>
        </pc:picChg>
        <pc:picChg chg="add mod">
          <ac:chgData name="David Bloomfield" userId="S::davidbloomfield@gateshead.gov.uk::f85d9f93-eee3-45fe-a5e5-e020bcb89123" providerId="AD" clId="Web-{307D4275-3653-403B-ACA9-B4F69DE9EF54}" dt="2024-06-04T15:10:49.949" v="535"/>
          <ac:picMkLst>
            <pc:docMk/>
            <pc:sldMk cId="524773206" sldId="411"/>
            <ac:picMk id="8" creationId="{6CFFE377-960F-ECB0-C3B0-013E1A287989}"/>
          </ac:picMkLst>
        </pc:picChg>
      </pc:sldChg>
      <pc:sldChg chg="addSp delSp modSp add ord replId">
        <pc:chgData name="David Bloomfield" userId="S::davidbloomfield@gateshead.gov.uk::f85d9f93-eee3-45fe-a5e5-e020bcb89123" providerId="AD" clId="Web-{307D4275-3653-403B-ACA9-B4F69DE9EF54}" dt="2024-06-04T15:31:21.669" v="721" actId="1076"/>
        <pc:sldMkLst>
          <pc:docMk/>
          <pc:sldMk cId="991165067" sldId="412"/>
        </pc:sldMkLst>
        <pc:spChg chg="mod">
          <ac:chgData name="David Bloomfield" userId="S::davidbloomfield@gateshead.gov.uk::f85d9f93-eee3-45fe-a5e5-e020bcb89123" providerId="AD" clId="Web-{307D4275-3653-403B-ACA9-B4F69DE9EF54}" dt="2024-06-04T15:30:59.699" v="712" actId="20577"/>
          <ac:spMkLst>
            <pc:docMk/>
            <pc:sldMk cId="991165067" sldId="412"/>
            <ac:spMk id="2" creationId="{7BF4E47F-D8D8-7AF9-B745-C4FAAA2B8780}"/>
          </ac:spMkLst>
        </pc:spChg>
        <pc:spChg chg="add mod">
          <ac:chgData name="David Bloomfield" userId="S::davidbloomfield@gateshead.gov.uk::f85d9f93-eee3-45fe-a5e5-e020bcb89123" providerId="AD" clId="Web-{307D4275-3653-403B-ACA9-B4F69DE9EF54}" dt="2024-06-04T15:31:21.669" v="721" actId="1076"/>
          <ac:spMkLst>
            <pc:docMk/>
            <pc:sldMk cId="991165067" sldId="412"/>
            <ac:spMk id="9" creationId="{6754DBE8-63B6-8E7F-1FE1-43D351C6C5A8}"/>
          </ac:spMkLst>
        </pc:spChg>
        <pc:spChg chg="mod">
          <ac:chgData name="David Bloomfield" userId="S::davidbloomfield@gateshead.gov.uk::f85d9f93-eee3-45fe-a5e5-e020bcb89123" providerId="AD" clId="Web-{307D4275-3653-403B-ACA9-B4F69DE9EF54}" dt="2024-06-04T15:14:47.865" v="550" actId="20577"/>
          <ac:spMkLst>
            <pc:docMk/>
            <pc:sldMk cId="991165067" sldId="412"/>
            <ac:spMk id="12" creationId="{AB4C08FD-D5F0-5EF5-91C4-1A6D7C18DAA1}"/>
          </ac:spMkLst>
        </pc:spChg>
        <pc:picChg chg="add del mod">
          <ac:chgData name="David Bloomfield" userId="S::davidbloomfield@gateshead.gov.uk::f85d9f93-eee3-45fe-a5e5-e020bcb89123" providerId="AD" clId="Web-{307D4275-3653-403B-ACA9-B4F69DE9EF54}" dt="2024-06-04T15:18:48.234" v="582"/>
          <ac:picMkLst>
            <pc:docMk/>
            <pc:sldMk cId="991165067" sldId="412"/>
            <ac:picMk id="4" creationId="{BAC5B3A5-B3C9-BB62-1610-335C0A758125}"/>
          </ac:picMkLst>
        </pc:picChg>
        <pc:picChg chg="add del mod">
          <ac:chgData name="David Bloomfield" userId="S::davidbloomfield@gateshead.gov.uk::f85d9f93-eee3-45fe-a5e5-e020bcb89123" providerId="AD" clId="Web-{307D4275-3653-403B-ACA9-B4F69DE9EF54}" dt="2024-06-04T15:18:48.234" v="581"/>
          <ac:picMkLst>
            <pc:docMk/>
            <pc:sldMk cId="991165067" sldId="412"/>
            <ac:picMk id="5" creationId="{9485A8A3-0053-98B3-FD87-8A8F8FD19D83}"/>
          </ac:picMkLst>
        </pc:picChg>
        <pc:picChg chg="add mod">
          <ac:chgData name="David Bloomfield" userId="S::davidbloomfield@gateshead.gov.uk::f85d9f93-eee3-45fe-a5e5-e020bcb89123" providerId="AD" clId="Web-{307D4275-3653-403B-ACA9-B4F69DE9EF54}" dt="2024-06-04T15:29:06.336" v="588" actId="1076"/>
          <ac:picMkLst>
            <pc:docMk/>
            <pc:sldMk cId="991165067" sldId="412"/>
            <ac:picMk id="6" creationId="{B75405F7-9A36-B0C6-D6A1-26EA11760BF8}"/>
          </ac:picMkLst>
        </pc:picChg>
        <pc:picChg chg="add mod">
          <ac:chgData name="David Bloomfield" userId="S::davidbloomfield@gateshead.gov.uk::f85d9f93-eee3-45fe-a5e5-e020bcb89123" providerId="AD" clId="Web-{307D4275-3653-403B-ACA9-B4F69DE9EF54}" dt="2024-06-04T15:29:06.351" v="589" actId="1076"/>
          <ac:picMkLst>
            <pc:docMk/>
            <pc:sldMk cId="991165067" sldId="412"/>
            <ac:picMk id="8" creationId="{3044004B-0588-040B-A736-BAD7380FB8E2}"/>
          </ac:picMkLst>
        </pc:picChg>
      </pc:sldChg>
      <pc:sldChg chg="addSp delSp modSp add ord replId">
        <pc:chgData name="David Bloomfield" userId="S::davidbloomfield@gateshead.gov.uk::f85d9f93-eee3-45fe-a5e5-e020bcb89123" providerId="AD" clId="Web-{307D4275-3653-403B-ACA9-B4F69DE9EF54}" dt="2024-06-04T15:40:08.236" v="877" actId="20577"/>
        <pc:sldMkLst>
          <pc:docMk/>
          <pc:sldMk cId="3569801672" sldId="413"/>
        </pc:sldMkLst>
        <pc:spChg chg="mod">
          <ac:chgData name="David Bloomfield" userId="S::davidbloomfield@gateshead.gov.uk::f85d9f93-eee3-45fe-a5e5-e020bcb89123" providerId="AD" clId="Web-{307D4275-3653-403B-ACA9-B4F69DE9EF54}" dt="2024-06-04T15:40:08.236" v="877" actId="20577"/>
          <ac:spMkLst>
            <pc:docMk/>
            <pc:sldMk cId="3569801672" sldId="413"/>
            <ac:spMk id="2" creationId="{7BF4E47F-D8D8-7AF9-B745-C4FAAA2B8780}"/>
          </ac:spMkLst>
        </pc:spChg>
        <pc:spChg chg="mod">
          <ac:chgData name="David Bloomfield" userId="S::davidbloomfield@gateshead.gov.uk::f85d9f93-eee3-45fe-a5e5-e020bcb89123" providerId="AD" clId="Web-{307D4275-3653-403B-ACA9-B4F69DE9EF54}" dt="2024-06-04T15:39:29.594" v="872" actId="20577"/>
          <ac:spMkLst>
            <pc:docMk/>
            <pc:sldMk cId="3569801672" sldId="413"/>
            <ac:spMk id="12" creationId="{AB4C08FD-D5F0-5EF5-91C4-1A6D7C18DAA1}"/>
          </ac:spMkLst>
        </pc:spChg>
        <pc:picChg chg="add mod">
          <ac:chgData name="David Bloomfield" userId="S::davidbloomfield@gateshead.gov.uk::f85d9f93-eee3-45fe-a5e5-e020bcb89123" providerId="AD" clId="Web-{307D4275-3653-403B-ACA9-B4F69DE9EF54}" dt="2024-06-04T15:39:01.546" v="835"/>
          <ac:picMkLst>
            <pc:docMk/>
            <pc:sldMk cId="3569801672" sldId="413"/>
            <ac:picMk id="3" creationId="{868E5DD9-0668-9273-D550-0DB22ACC78A6}"/>
          </ac:picMkLst>
        </pc:picChg>
        <pc:picChg chg="del">
          <ac:chgData name="David Bloomfield" userId="S::davidbloomfield@gateshead.gov.uk::f85d9f93-eee3-45fe-a5e5-e020bcb89123" providerId="AD" clId="Web-{307D4275-3653-403B-ACA9-B4F69DE9EF54}" dt="2024-06-04T15:39:03.140" v="836"/>
          <ac:picMkLst>
            <pc:docMk/>
            <pc:sldMk cId="3569801672" sldId="413"/>
            <ac:picMk id="4" creationId="{E2F7A47C-35C7-409E-0771-51573DEA7180}"/>
          </ac:picMkLst>
        </pc:picChg>
      </pc:sldChg>
      <pc:sldChg chg="modSp">
        <pc:chgData name="David Bloomfield" userId="S::davidbloomfield@gateshead.gov.uk::f85d9f93-eee3-45fe-a5e5-e020bcb89123" providerId="AD" clId="Web-{307D4275-3653-403B-ACA9-B4F69DE9EF54}" dt="2024-06-04T16:11:41.636" v="1050" actId="14100"/>
        <pc:sldMkLst>
          <pc:docMk/>
          <pc:sldMk cId="1836391505" sldId="414"/>
        </pc:sldMkLst>
        <pc:spChg chg="mod">
          <ac:chgData name="David Bloomfield" userId="S::davidbloomfield@gateshead.gov.uk::f85d9f93-eee3-45fe-a5e5-e020bcb89123" providerId="AD" clId="Web-{307D4275-3653-403B-ACA9-B4F69DE9EF54}" dt="2024-06-04T16:11:41.636" v="1050" actId="14100"/>
          <ac:spMkLst>
            <pc:docMk/>
            <pc:sldMk cId="1836391505" sldId="414"/>
            <ac:spMk id="3" creationId="{6278676C-11B9-1528-0181-26F2BC210BF6}"/>
          </ac:spMkLst>
        </pc:spChg>
      </pc:sldChg>
      <pc:sldChg chg="addSp delSp modSp add replId">
        <pc:chgData name="David Bloomfield" userId="S::davidbloomfield@gateshead.gov.uk::f85d9f93-eee3-45fe-a5e5-e020bcb89123" providerId="AD" clId="Web-{307D4275-3653-403B-ACA9-B4F69DE9EF54}" dt="2024-06-04T15:44:05.526" v="901" actId="14100"/>
        <pc:sldMkLst>
          <pc:docMk/>
          <pc:sldMk cId="1732923068" sldId="415"/>
        </pc:sldMkLst>
        <pc:spChg chg="mod">
          <ac:chgData name="David Bloomfield" userId="S::davidbloomfield@gateshead.gov.uk::f85d9f93-eee3-45fe-a5e5-e020bcb89123" providerId="AD" clId="Web-{307D4275-3653-403B-ACA9-B4F69DE9EF54}" dt="2024-06-04T15:44:05.526" v="901" actId="14100"/>
          <ac:spMkLst>
            <pc:docMk/>
            <pc:sldMk cId="1732923068" sldId="415"/>
            <ac:spMk id="2" creationId="{7BF4E47F-D8D8-7AF9-B745-C4FAAA2B8780}"/>
          </ac:spMkLst>
        </pc:spChg>
        <pc:spChg chg="mod">
          <ac:chgData name="David Bloomfield" userId="S::davidbloomfield@gateshead.gov.uk::f85d9f93-eee3-45fe-a5e5-e020bcb89123" providerId="AD" clId="Web-{307D4275-3653-403B-ACA9-B4F69DE9EF54}" dt="2024-06-04T15:43:29.228" v="888" actId="20577"/>
          <ac:spMkLst>
            <pc:docMk/>
            <pc:sldMk cId="1732923068" sldId="415"/>
            <ac:spMk id="12" creationId="{AB4C08FD-D5F0-5EF5-91C4-1A6D7C18DAA1}"/>
          </ac:spMkLst>
        </pc:spChg>
        <pc:picChg chg="add mod">
          <ac:chgData name="David Bloomfield" userId="S::davidbloomfield@gateshead.gov.uk::f85d9f93-eee3-45fe-a5e5-e020bcb89123" providerId="AD" clId="Web-{307D4275-3653-403B-ACA9-B4F69DE9EF54}" dt="2024-06-04T15:42:18.241" v="883"/>
          <ac:picMkLst>
            <pc:docMk/>
            <pc:sldMk cId="1732923068" sldId="415"/>
            <ac:picMk id="3" creationId="{C59571C8-90F9-5570-83A1-A49362743C47}"/>
          </ac:picMkLst>
        </pc:picChg>
        <pc:picChg chg="del">
          <ac:chgData name="David Bloomfield" userId="S::davidbloomfield@gateshead.gov.uk::f85d9f93-eee3-45fe-a5e5-e020bcb89123" providerId="AD" clId="Web-{307D4275-3653-403B-ACA9-B4F69DE9EF54}" dt="2024-06-04T15:42:14.725" v="882"/>
          <ac:picMkLst>
            <pc:docMk/>
            <pc:sldMk cId="1732923068" sldId="415"/>
            <ac:picMk id="4" creationId="{E2F7A47C-35C7-409E-0771-51573DEA7180}"/>
          </ac:picMkLst>
        </pc:picChg>
      </pc:sldChg>
      <pc:sldChg chg="addSp delSp modSp add ord replId">
        <pc:chgData name="David Bloomfield" userId="S::davidbloomfield@gateshead.gov.uk::f85d9f93-eee3-45fe-a5e5-e020bcb89123" providerId="AD" clId="Web-{307D4275-3653-403B-ACA9-B4F69DE9EF54}" dt="2024-06-04T15:48:50.506" v="921"/>
        <pc:sldMkLst>
          <pc:docMk/>
          <pc:sldMk cId="2185241289" sldId="416"/>
        </pc:sldMkLst>
        <pc:spChg chg="del">
          <ac:chgData name="David Bloomfield" userId="S::davidbloomfield@gateshead.gov.uk::f85d9f93-eee3-45fe-a5e5-e020bcb89123" providerId="AD" clId="Web-{307D4275-3653-403B-ACA9-B4F69DE9EF54}" dt="2024-06-04T15:47:25.628" v="909"/>
          <ac:spMkLst>
            <pc:docMk/>
            <pc:sldMk cId="2185241289" sldId="416"/>
            <ac:spMk id="2" creationId="{7BF4E47F-D8D8-7AF9-B745-C4FAAA2B8780}"/>
          </ac:spMkLst>
        </pc:spChg>
        <pc:picChg chg="add mod ord">
          <ac:chgData name="David Bloomfield" userId="S::davidbloomfield@gateshead.gov.uk::f85d9f93-eee3-45fe-a5e5-e020bcb89123" providerId="AD" clId="Web-{307D4275-3653-403B-ACA9-B4F69DE9EF54}" dt="2024-06-04T15:48:34.615" v="918"/>
          <ac:picMkLst>
            <pc:docMk/>
            <pc:sldMk cId="2185241289" sldId="416"/>
            <ac:picMk id="3" creationId="{D550004C-921D-655C-7C71-1713560F677A}"/>
          </ac:picMkLst>
        </pc:picChg>
        <pc:picChg chg="mod">
          <ac:chgData name="David Bloomfield" userId="S::davidbloomfield@gateshead.gov.uk::f85d9f93-eee3-45fe-a5e5-e020bcb89123" providerId="AD" clId="Web-{307D4275-3653-403B-ACA9-B4F69DE9EF54}" dt="2024-06-04T15:48:40.974" v="920"/>
          <ac:picMkLst>
            <pc:docMk/>
            <pc:sldMk cId="2185241289" sldId="416"/>
            <ac:picMk id="4" creationId="{E2F7A47C-35C7-409E-0771-51573DEA7180}"/>
          </ac:picMkLst>
        </pc:picChg>
        <pc:picChg chg="add mod ord">
          <ac:chgData name="David Bloomfield" userId="S::davidbloomfield@gateshead.gov.uk::f85d9f93-eee3-45fe-a5e5-e020bcb89123" providerId="AD" clId="Web-{307D4275-3653-403B-ACA9-B4F69DE9EF54}" dt="2024-06-04T15:48:34.724" v="919"/>
          <ac:picMkLst>
            <pc:docMk/>
            <pc:sldMk cId="2185241289" sldId="416"/>
            <ac:picMk id="5" creationId="{F46C2A07-A45A-4C8A-3368-B8470BEAB0C5}"/>
          </ac:picMkLst>
        </pc:picChg>
      </pc:sldChg>
      <pc:sldChg chg="addSp delSp modSp add replId">
        <pc:chgData name="David Bloomfield" userId="S::davidbloomfield@gateshead.gov.uk::f85d9f93-eee3-45fe-a5e5-e020bcb89123" providerId="AD" clId="Web-{307D4275-3653-403B-ACA9-B4F69DE9EF54}" dt="2024-06-04T15:58:25.934" v="1019" actId="1076"/>
        <pc:sldMkLst>
          <pc:docMk/>
          <pc:sldMk cId="2048645759" sldId="417"/>
        </pc:sldMkLst>
        <pc:picChg chg="add del mod">
          <ac:chgData name="David Bloomfield" userId="S::davidbloomfield@gateshead.gov.uk::f85d9f93-eee3-45fe-a5e5-e020bcb89123" providerId="AD" clId="Web-{307D4275-3653-403B-ACA9-B4F69DE9EF54}" dt="2024-06-04T15:54:16.518" v="998"/>
          <ac:picMkLst>
            <pc:docMk/>
            <pc:sldMk cId="2048645759" sldId="417"/>
            <ac:picMk id="2" creationId="{D5CD39CA-C9B3-5DE2-B659-42DD1F2A8A8B}"/>
          </ac:picMkLst>
        </pc:picChg>
        <pc:picChg chg="del">
          <ac:chgData name="David Bloomfield" userId="S::davidbloomfield@gateshead.gov.uk::f85d9f93-eee3-45fe-a5e5-e020bcb89123" providerId="AD" clId="Web-{307D4275-3653-403B-ACA9-B4F69DE9EF54}" dt="2024-06-04T15:57:21.713" v="1008"/>
          <ac:picMkLst>
            <pc:docMk/>
            <pc:sldMk cId="2048645759" sldId="417"/>
            <ac:picMk id="3" creationId="{D550004C-921D-655C-7C71-1713560F677A}"/>
          </ac:picMkLst>
        </pc:picChg>
        <pc:picChg chg="del">
          <ac:chgData name="David Bloomfield" userId="S::davidbloomfield@gateshead.gov.uk::f85d9f93-eee3-45fe-a5e5-e020bcb89123" providerId="AD" clId="Web-{307D4275-3653-403B-ACA9-B4F69DE9EF54}" dt="2024-06-04T15:56:00.507" v="1001"/>
          <ac:picMkLst>
            <pc:docMk/>
            <pc:sldMk cId="2048645759" sldId="417"/>
            <ac:picMk id="4" creationId="{E2F7A47C-35C7-409E-0771-51573DEA7180}"/>
          </ac:picMkLst>
        </pc:picChg>
        <pc:picChg chg="del">
          <ac:chgData name="David Bloomfield" userId="S::davidbloomfield@gateshead.gov.uk::f85d9f93-eee3-45fe-a5e5-e020bcb89123" providerId="AD" clId="Web-{307D4275-3653-403B-ACA9-B4F69DE9EF54}" dt="2024-06-04T15:56:32.789" v="1007"/>
          <ac:picMkLst>
            <pc:docMk/>
            <pc:sldMk cId="2048645759" sldId="417"/>
            <ac:picMk id="5" creationId="{F46C2A07-A45A-4C8A-3368-B8470BEAB0C5}"/>
          </ac:picMkLst>
        </pc:picChg>
        <pc:picChg chg="add mod ord">
          <ac:chgData name="David Bloomfield" userId="S::davidbloomfield@gateshead.gov.uk::f85d9f93-eee3-45fe-a5e5-e020bcb89123" providerId="AD" clId="Web-{307D4275-3653-403B-ACA9-B4F69DE9EF54}" dt="2024-06-04T15:58:25.934" v="1019" actId="1076"/>
          <ac:picMkLst>
            <pc:docMk/>
            <pc:sldMk cId="2048645759" sldId="417"/>
            <ac:picMk id="6" creationId="{38DDEDDA-39CE-4BA9-0628-D773A154397F}"/>
          </ac:picMkLst>
        </pc:picChg>
        <pc:picChg chg="add mod">
          <ac:chgData name="David Bloomfield" userId="S::davidbloomfield@gateshead.gov.uk::f85d9f93-eee3-45fe-a5e5-e020bcb89123" providerId="AD" clId="Web-{307D4275-3653-403B-ACA9-B4F69DE9EF54}" dt="2024-06-04T15:57:30.526" v="1011"/>
          <ac:picMkLst>
            <pc:docMk/>
            <pc:sldMk cId="2048645759" sldId="417"/>
            <ac:picMk id="8" creationId="{056E53E0-BDED-79DC-F418-C938598FE390}"/>
          </ac:picMkLst>
        </pc:picChg>
        <pc:picChg chg="add mod">
          <ac:chgData name="David Bloomfield" userId="S::davidbloomfield@gateshead.gov.uk::f85d9f93-eee3-45fe-a5e5-e020bcb89123" providerId="AD" clId="Web-{307D4275-3653-403B-ACA9-B4F69DE9EF54}" dt="2024-06-04T15:57:58.246" v="1017"/>
          <ac:picMkLst>
            <pc:docMk/>
            <pc:sldMk cId="2048645759" sldId="417"/>
            <ac:picMk id="9" creationId="{C217DD41-C880-D15C-2486-03DAA6AB3389}"/>
          </ac:picMkLst>
        </pc:picChg>
      </pc:sldChg>
      <pc:sldChg chg="addSp delSp modSp add replId">
        <pc:chgData name="David Bloomfield" userId="S::davidbloomfield@gateshead.gov.uk::f85d9f93-eee3-45fe-a5e5-e020bcb89123" providerId="AD" clId="Web-{307D4275-3653-403B-ACA9-B4F69DE9EF54}" dt="2024-06-04T16:23:28.054" v="1252"/>
        <pc:sldMkLst>
          <pc:docMk/>
          <pc:sldMk cId="362750858" sldId="418"/>
        </pc:sldMkLst>
        <pc:spChg chg="mod">
          <ac:chgData name="David Bloomfield" userId="S::davidbloomfield@gateshead.gov.uk::f85d9f93-eee3-45fe-a5e5-e020bcb89123" providerId="AD" clId="Web-{307D4275-3653-403B-ACA9-B4F69DE9EF54}" dt="2024-06-04T16:22:50.568" v="1245" actId="20577"/>
          <ac:spMkLst>
            <pc:docMk/>
            <pc:sldMk cId="362750858" sldId="418"/>
            <ac:spMk id="2" creationId="{7BF4E47F-D8D8-7AF9-B745-C4FAAA2B8780}"/>
          </ac:spMkLst>
        </pc:spChg>
        <pc:spChg chg="mod">
          <ac:chgData name="David Bloomfield" userId="S::davidbloomfield@gateshead.gov.uk::f85d9f93-eee3-45fe-a5e5-e020bcb89123" providerId="AD" clId="Web-{307D4275-3653-403B-ACA9-B4F69DE9EF54}" dt="2024-06-04T16:16:21.991" v="1084" actId="20577"/>
          <ac:spMkLst>
            <pc:docMk/>
            <pc:sldMk cId="362750858" sldId="418"/>
            <ac:spMk id="12" creationId="{AB4C08FD-D5F0-5EF5-91C4-1A6D7C18DAA1}"/>
          </ac:spMkLst>
        </pc:spChg>
        <pc:picChg chg="del">
          <ac:chgData name="David Bloomfield" userId="S::davidbloomfield@gateshead.gov.uk::f85d9f93-eee3-45fe-a5e5-e020bcb89123" providerId="AD" clId="Web-{307D4275-3653-403B-ACA9-B4F69DE9EF54}" dt="2024-06-04T16:21:23.268" v="1090"/>
          <ac:picMkLst>
            <pc:docMk/>
            <pc:sldMk cId="362750858" sldId="418"/>
            <ac:picMk id="3" creationId="{C59571C8-90F9-5570-83A1-A49362743C47}"/>
          </ac:picMkLst>
        </pc:picChg>
        <pc:picChg chg="add mod">
          <ac:chgData name="David Bloomfield" userId="S::davidbloomfield@gateshead.gov.uk::f85d9f93-eee3-45fe-a5e5-e020bcb89123" providerId="AD" clId="Web-{307D4275-3653-403B-ACA9-B4F69DE9EF54}" dt="2024-06-04T16:23:17.929" v="1250" actId="1076"/>
          <ac:picMkLst>
            <pc:docMk/>
            <pc:sldMk cId="362750858" sldId="418"/>
            <ac:picMk id="4" creationId="{FFDF32A5-55CF-B6C0-4698-2091BC9A3C67}"/>
          </ac:picMkLst>
        </pc:picChg>
        <pc:picChg chg="add mod">
          <ac:chgData name="David Bloomfield" userId="S::davidbloomfield@gateshead.gov.uk::f85d9f93-eee3-45fe-a5e5-e020bcb89123" providerId="AD" clId="Web-{307D4275-3653-403B-ACA9-B4F69DE9EF54}" dt="2024-06-04T16:23:28.054" v="1252"/>
          <ac:picMkLst>
            <pc:docMk/>
            <pc:sldMk cId="362750858" sldId="418"/>
            <ac:picMk id="5" creationId="{7C5C00C5-AE51-98D6-53C3-884D39A05DAE}"/>
          </ac:picMkLst>
        </pc:picChg>
      </pc:sldChg>
      <pc:sldChg chg="addSp delSp modSp add ord replId">
        <pc:chgData name="David Bloomfield" userId="S::davidbloomfield@gateshead.gov.uk::f85d9f93-eee3-45fe-a5e5-e020bcb89123" providerId="AD" clId="Web-{307D4275-3653-403B-ACA9-B4F69DE9EF54}" dt="2024-06-04T16:36:34.990" v="1371" actId="14100"/>
        <pc:sldMkLst>
          <pc:docMk/>
          <pc:sldMk cId="3519339077" sldId="419"/>
        </pc:sldMkLst>
        <pc:spChg chg="mod">
          <ac:chgData name="David Bloomfield" userId="S::davidbloomfield@gateshead.gov.uk::f85d9f93-eee3-45fe-a5e5-e020bcb89123" providerId="AD" clId="Web-{307D4275-3653-403B-ACA9-B4F69DE9EF54}" dt="2024-06-04T16:36:34.990" v="1371" actId="14100"/>
          <ac:spMkLst>
            <pc:docMk/>
            <pc:sldMk cId="3519339077" sldId="419"/>
            <ac:spMk id="2" creationId="{7BF4E47F-D8D8-7AF9-B745-C4FAAA2B8780}"/>
          </ac:spMkLst>
        </pc:spChg>
        <pc:spChg chg="mod">
          <ac:chgData name="David Bloomfield" userId="S::davidbloomfield@gateshead.gov.uk::f85d9f93-eee3-45fe-a5e5-e020bcb89123" providerId="AD" clId="Web-{307D4275-3653-403B-ACA9-B4F69DE9EF54}" dt="2024-06-04T16:27:59.518" v="1264" actId="20577"/>
          <ac:spMkLst>
            <pc:docMk/>
            <pc:sldMk cId="3519339077" sldId="419"/>
            <ac:spMk id="12" creationId="{AB4C08FD-D5F0-5EF5-91C4-1A6D7C18DAA1}"/>
          </ac:spMkLst>
        </pc:spChg>
        <pc:picChg chg="add mod">
          <ac:chgData name="David Bloomfield" userId="S::davidbloomfield@gateshead.gov.uk::f85d9f93-eee3-45fe-a5e5-e020bcb89123" providerId="AD" clId="Web-{307D4275-3653-403B-ACA9-B4F69DE9EF54}" dt="2024-06-04T16:33:28.421" v="1272"/>
          <ac:picMkLst>
            <pc:docMk/>
            <pc:sldMk cId="3519339077" sldId="419"/>
            <ac:picMk id="3" creationId="{2B818665-60F2-7B5E-6F51-A3C728E579F3}"/>
          </ac:picMkLst>
        </pc:picChg>
        <pc:picChg chg="del">
          <ac:chgData name="David Bloomfield" userId="S::davidbloomfield@gateshead.gov.uk::f85d9f93-eee3-45fe-a5e5-e020bcb89123" providerId="AD" clId="Web-{307D4275-3653-403B-ACA9-B4F69DE9EF54}" dt="2024-06-04T16:33:25.733" v="1271"/>
          <ac:picMkLst>
            <pc:docMk/>
            <pc:sldMk cId="3519339077" sldId="419"/>
            <ac:picMk id="4" creationId="{E2F7A47C-35C7-409E-0771-51573DEA7180}"/>
          </ac:picMkLst>
        </pc:picChg>
      </pc:sldChg>
      <pc:sldChg chg="addSp delSp modSp add replId">
        <pc:chgData name="David Bloomfield" userId="S::davidbloomfield@gateshead.gov.uk::f85d9f93-eee3-45fe-a5e5-e020bcb89123" providerId="AD" clId="Web-{307D4275-3653-403B-ACA9-B4F69DE9EF54}" dt="2024-06-04T16:39:19.715" v="1389"/>
        <pc:sldMkLst>
          <pc:docMk/>
          <pc:sldMk cId="3966155248" sldId="420"/>
        </pc:sldMkLst>
        <pc:spChg chg="del">
          <ac:chgData name="David Bloomfield" userId="S::davidbloomfield@gateshead.gov.uk::f85d9f93-eee3-45fe-a5e5-e020bcb89123" providerId="AD" clId="Web-{307D4275-3653-403B-ACA9-B4F69DE9EF54}" dt="2024-06-04T16:37:11.101" v="1376"/>
          <ac:spMkLst>
            <pc:docMk/>
            <pc:sldMk cId="3966155248" sldId="420"/>
            <ac:spMk id="2" creationId="{7BF4E47F-D8D8-7AF9-B745-C4FAAA2B8780}"/>
          </ac:spMkLst>
        </pc:spChg>
        <pc:picChg chg="mod ord">
          <ac:chgData name="David Bloomfield" userId="S::davidbloomfield@gateshead.gov.uk::f85d9f93-eee3-45fe-a5e5-e020bcb89123" providerId="AD" clId="Web-{307D4275-3653-403B-ACA9-B4F69DE9EF54}" dt="2024-06-04T16:39:10.965" v="1385"/>
          <ac:picMkLst>
            <pc:docMk/>
            <pc:sldMk cId="3966155248" sldId="420"/>
            <ac:picMk id="3" creationId="{2B818665-60F2-7B5E-6F51-A3C728E579F3}"/>
          </ac:picMkLst>
        </pc:picChg>
        <pc:picChg chg="add mod">
          <ac:chgData name="David Bloomfield" userId="S::davidbloomfield@gateshead.gov.uk::f85d9f93-eee3-45fe-a5e5-e020bcb89123" providerId="AD" clId="Web-{307D4275-3653-403B-ACA9-B4F69DE9EF54}" dt="2024-06-04T16:39:19.637" v="1388"/>
          <ac:picMkLst>
            <pc:docMk/>
            <pc:sldMk cId="3966155248" sldId="420"/>
            <ac:picMk id="4" creationId="{1ADA9E58-A674-B108-A953-513FDACF5FB4}"/>
          </ac:picMkLst>
        </pc:picChg>
        <pc:picChg chg="add mod">
          <ac:chgData name="David Bloomfield" userId="S::davidbloomfield@gateshead.gov.uk::f85d9f93-eee3-45fe-a5e5-e020bcb89123" providerId="AD" clId="Web-{307D4275-3653-403B-ACA9-B4F69DE9EF54}" dt="2024-06-04T16:39:19.715" v="1389"/>
          <ac:picMkLst>
            <pc:docMk/>
            <pc:sldMk cId="3966155248" sldId="420"/>
            <ac:picMk id="5" creationId="{8745D018-F4BE-515C-044C-FA9B1A61F63C}"/>
          </ac:picMkLst>
        </pc:picChg>
      </pc:sldChg>
      <pc:sldChg chg="addSp delSp modSp add ord replId">
        <pc:chgData name="David Bloomfield" userId="S::davidbloomfield@gateshead.gov.uk::f85d9f93-eee3-45fe-a5e5-e020bcb89123" providerId="AD" clId="Web-{307D4275-3653-403B-ACA9-B4F69DE9EF54}" dt="2024-06-04T16:46:23.468" v="1448" actId="20577"/>
        <pc:sldMkLst>
          <pc:docMk/>
          <pc:sldMk cId="1085267167" sldId="421"/>
        </pc:sldMkLst>
        <pc:spChg chg="mod">
          <ac:chgData name="David Bloomfield" userId="S::davidbloomfield@gateshead.gov.uk::f85d9f93-eee3-45fe-a5e5-e020bcb89123" providerId="AD" clId="Web-{307D4275-3653-403B-ACA9-B4F69DE9EF54}" dt="2024-06-04T16:46:23.468" v="1448" actId="20577"/>
          <ac:spMkLst>
            <pc:docMk/>
            <pc:sldMk cId="1085267167" sldId="421"/>
            <ac:spMk id="2" creationId="{7BF4E47F-D8D8-7AF9-B745-C4FAAA2B8780}"/>
          </ac:spMkLst>
        </pc:spChg>
        <pc:picChg chg="del">
          <ac:chgData name="David Bloomfield" userId="S::davidbloomfield@gateshead.gov.uk::f85d9f93-eee3-45fe-a5e5-e020bcb89123" providerId="AD" clId="Web-{307D4275-3653-403B-ACA9-B4F69DE9EF54}" dt="2024-06-04T16:41:21.470" v="1395"/>
          <ac:picMkLst>
            <pc:docMk/>
            <pc:sldMk cId="1085267167" sldId="421"/>
            <ac:picMk id="3" creationId="{2B818665-60F2-7B5E-6F51-A3C728E579F3}"/>
          </ac:picMkLst>
        </pc:picChg>
        <pc:picChg chg="add mod">
          <ac:chgData name="David Bloomfield" userId="S::davidbloomfield@gateshead.gov.uk::f85d9f93-eee3-45fe-a5e5-e020bcb89123" providerId="AD" clId="Web-{307D4275-3653-403B-ACA9-B4F69DE9EF54}" dt="2024-06-04T16:41:29.955" v="1396"/>
          <ac:picMkLst>
            <pc:docMk/>
            <pc:sldMk cId="1085267167" sldId="421"/>
            <ac:picMk id="4" creationId="{CAD3953C-0D2F-4C75-30A9-59FA601DFEA1}"/>
          </ac:picMkLst>
        </pc:picChg>
      </pc:sldChg>
      <pc:sldChg chg="addSp delSp modSp add replId">
        <pc:chgData name="David Bloomfield" userId="S::davidbloomfield@gateshead.gov.uk::f85d9f93-eee3-45fe-a5e5-e020bcb89123" providerId="AD" clId="Web-{307D4275-3653-403B-ACA9-B4F69DE9EF54}" dt="2024-06-04T16:56:17.006" v="1527" actId="14100"/>
        <pc:sldMkLst>
          <pc:docMk/>
          <pc:sldMk cId="2223301773" sldId="422"/>
        </pc:sldMkLst>
        <pc:spChg chg="mod">
          <ac:chgData name="David Bloomfield" userId="S::davidbloomfield@gateshead.gov.uk::f85d9f93-eee3-45fe-a5e5-e020bcb89123" providerId="AD" clId="Web-{307D4275-3653-403B-ACA9-B4F69DE9EF54}" dt="2024-06-04T16:56:17.006" v="1527" actId="14100"/>
          <ac:spMkLst>
            <pc:docMk/>
            <pc:sldMk cId="2223301773" sldId="422"/>
            <ac:spMk id="2" creationId="{7BF4E47F-D8D8-7AF9-B745-C4FAAA2B8780}"/>
          </ac:spMkLst>
        </pc:spChg>
        <pc:picChg chg="add mod ord">
          <ac:chgData name="David Bloomfield" userId="S::davidbloomfield@gateshead.gov.uk::f85d9f93-eee3-45fe-a5e5-e020bcb89123" providerId="AD" clId="Web-{307D4275-3653-403B-ACA9-B4F69DE9EF54}" dt="2024-06-04T16:55:19.911" v="1521"/>
          <ac:picMkLst>
            <pc:docMk/>
            <pc:sldMk cId="2223301773" sldId="422"/>
            <ac:picMk id="3" creationId="{A77A1450-74C0-3C4D-DC1A-DD4EA0BC11A4}"/>
          </ac:picMkLst>
        </pc:picChg>
        <pc:picChg chg="del">
          <ac:chgData name="David Bloomfield" userId="S::davidbloomfield@gateshead.gov.uk::f85d9f93-eee3-45fe-a5e5-e020bcb89123" providerId="AD" clId="Web-{307D4275-3653-403B-ACA9-B4F69DE9EF54}" dt="2024-06-04T16:47:41.440" v="1455"/>
          <ac:picMkLst>
            <pc:docMk/>
            <pc:sldMk cId="2223301773" sldId="422"/>
            <ac:picMk id="4" creationId="{CAD3953C-0D2F-4C75-30A9-59FA601DFEA1}"/>
          </ac:picMkLst>
        </pc:picChg>
        <pc:picChg chg="add mod">
          <ac:chgData name="David Bloomfield" userId="S::davidbloomfield@gateshead.gov.uk::f85d9f93-eee3-45fe-a5e5-e020bcb89123" providerId="AD" clId="Web-{307D4275-3653-403B-ACA9-B4F69DE9EF54}" dt="2024-06-04T16:55:31.583" v="1522" actId="1076"/>
          <ac:picMkLst>
            <pc:docMk/>
            <pc:sldMk cId="2223301773" sldId="422"/>
            <ac:picMk id="5" creationId="{C3F28AA7-A896-FD2D-94DF-C3DFF6DF16FD}"/>
          </ac:picMkLst>
        </pc:picChg>
        <pc:picChg chg="add mod">
          <ac:chgData name="David Bloomfield" userId="S::davidbloomfield@gateshead.gov.uk::f85d9f93-eee3-45fe-a5e5-e020bcb89123" providerId="AD" clId="Web-{307D4275-3653-403B-ACA9-B4F69DE9EF54}" dt="2024-06-04T16:56:05.193" v="1526" actId="1076"/>
          <ac:picMkLst>
            <pc:docMk/>
            <pc:sldMk cId="2223301773" sldId="422"/>
            <ac:picMk id="6" creationId="{A0D144CA-B4E5-8E41-6528-CE7E6254BECC}"/>
          </ac:picMkLst>
        </pc:picChg>
        <pc:picChg chg="mod">
          <ac:chgData name="David Bloomfield" userId="S::davidbloomfield@gateshead.gov.uk::f85d9f93-eee3-45fe-a5e5-e020bcb89123" providerId="AD" clId="Web-{307D4275-3653-403B-ACA9-B4F69DE9EF54}" dt="2024-06-04T16:55:57.006" v="1525" actId="1076"/>
          <ac:picMkLst>
            <pc:docMk/>
            <pc:sldMk cId="2223301773" sldId="422"/>
            <ac:picMk id="7" creationId="{FDC8C27C-2A50-5150-A587-2BE51AED69D3}"/>
          </ac:picMkLst>
        </pc:picChg>
      </pc:sldChg>
    </pc:docChg>
  </pc:docChgLst>
  <pc:docChgLst>
    <pc:chgData name="David Bloomfield" userId="S::davidbloomfield@gateshead.gov.uk::f85d9f93-eee3-45fe-a5e5-e020bcb89123" providerId="AD" clId="Web-{FAA1C202-A412-A154-9AFE-60D668792F66}"/>
    <pc:docChg chg="modSld">
      <pc:chgData name="David Bloomfield" userId="S::davidbloomfield@gateshead.gov.uk::f85d9f93-eee3-45fe-a5e5-e020bcb89123" providerId="AD" clId="Web-{FAA1C202-A412-A154-9AFE-60D668792F66}" dt="2024-06-05T11:12:22.596" v="13" actId="20577"/>
      <pc:docMkLst>
        <pc:docMk/>
      </pc:docMkLst>
      <pc:sldChg chg="modSp">
        <pc:chgData name="David Bloomfield" userId="S::davidbloomfield@gateshead.gov.uk::f85d9f93-eee3-45fe-a5e5-e020bcb89123" providerId="AD" clId="Web-{FAA1C202-A412-A154-9AFE-60D668792F66}" dt="2024-06-05T11:12:22.596" v="13" actId="20577"/>
        <pc:sldMkLst>
          <pc:docMk/>
          <pc:sldMk cId="991165067" sldId="412"/>
        </pc:sldMkLst>
        <pc:spChg chg="mod">
          <ac:chgData name="David Bloomfield" userId="S::davidbloomfield@gateshead.gov.uk::f85d9f93-eee3-45fe-a5e5-e020bcb89123" providerId="AD" clId="Web-{FAA1C202-A412-A154-9AFE-60D668792F66}" dt="2024-06-05T11:12:22.596" v="13" actId="20577"/>
          <ac:spMkLst>
            <pc:docMk/>
            <pc:sldMk cId="991165067" sldId="412"/>
            <ac:spMk id="2" creationId="{7BF4E47F-D8D8-7AF9-B745-C4FAAA2B8780}"/>
          </ac:spMkLst>
        </pc:spChg>
      </pc:sldChg>
      <pc:sldChg chg="addSp modSp">
        <pc:chgData name="David Bloomfield" userId="S::davidbloomfield@gateshead.gov.uk::f85d9f93-eee3-45fe-a5e5-e020bcb89123" providerId="AD" clId="Web-{FAA1C202-A412-A154-9AFE-60D668792F66}" dt="2024-06-05T11:11:27.062" v="4" actId="1076"/>
        <pc:sldMkLst>
          <pc:docMk/>
          <pc:sldMk cId="2185241289" sldId="416"/>
        </pc:sldMkLst>
        <pc:spChg chg="add mod">
          <ac:chgData name="David Bloomfield" userId="S::davidbloomfield@gateshead.gov.uk::f85d9f93-eee3-45fe-a5e5-e020bcb89123" providerId="AD" clId="Web-{FAA1C202-A412-A154-9AFE-60D668792F66}" dt="2024-06-05T11:11:27.062" v="4" actId="1076"/>
          <ac:spMkLst>
            <pc:docMk/>
            <pc:sldMk cId="2185241289" sldId="416"/>
            <ac:spMk id="2" creationId="{28EA8D39-8336-DC3D-C597-8645DC1B85DB}"/>
          </ac:spMkLst>
        </pc:spChg>
      </pc:sldChg>
      <pc:sldChg chg="modSp">
        <pc:chgData name="David Bloomfield" userId="S::davidbloomfield@gateshead.gov.uk::f85d9f93-eee3-45fe-a5e5-e020bcb89123" providerId="AD" clId="Web-{FAA1C202-A412-A154-9AFE-60D668792F66}" dt="2024-06-05T11:10:44.387" v="1"/>
        <pc:sldMkLst>
          <pc:docMk/>
          <pc:sldMk cId="329498268" sldId="423"/>
        </pc:sldMkLst>
        <pc:picChg chg="mod">
          <ac:chgData name="David Bloomfield" userId="S::davidbloomfield@gateshead.gov.uk::f85d9f93-eee3-45fe-a5e5-e020bcb89123" providerId="AD" clId="Web-{FAA1C202-A412-A154-9AFE-60D668792F66}" dt="2024-06-05T11:10:44.387" v="1"/>
          <ac:picMkLst>
            <pc:docMk/>
            <pc:sldMk cId="329498268" sldId="423"/>
            <ac:picMk id="8" creationId="{6A60EDF5-1873-6B69-9355-FF5B259FED76}"/>
          </ac:picMkLst>
        </pc:picChg>
        <pc:picChg chg="mod">
          <ac:chgData name="David Bloomfield" userId="S::davidbloomfield@gateshead.gov.uk::f85d9f93-eee3-45fe-a5e5-e020bcb89123" providerId="AD" clId="Web-{FAA1C202-A412-A154-9AFE-60D668792F66}" dt="2024-06-05T11:10:42.574" v="0"/>
          <ac:picMkLst>
            <pc:docMk/>
            <pc:sldMk cId="329498268" sldId="423"/>
            <ac:picMk id="9" creationId="{E566740F-A3BA-FEE7-D8E3-2B670FFBFFD1}"/>
          </ac:picMkLst>
        </pc:picChg>
      </pc:sldChg>
    </pc:docChg>
  </pc:docChgLst>
  <pc:docChgLst>
    <pc:chgData name="Carol Thirlwell" userId="S::carolthirlwell@gateshead.gov.uk::1902a6df-aa00-4fd8-82af-471a345ebdc9" providerId="AD" clId="Web-{757F8CAB-42D7-E2A6-E2E9-2E9569BA842D}"/>
    <pc:docChg chg="delSld modSld">
      <pc:chgData name="Carol Thirlwell" userId="S::carolthirlwell@gateshead.gov.uk::1902a6df-aa00-4fd8-82af-471a345ebdc9" providerId="AD" clId="Web-{757F8CAB-42D7-E2A6-E2E9-2E9569BA842D}" dt="2024-06-05T12:50:22.046" v="51" actId="20577"/>
      <pc:docMkLst>
        <pc:docMk/>
      </pc:docMkLst>
      <pc:sldChg chg="modSp">
        <pc:chgData name="Carol Thirlwell" userId="S::carolthirlwell@gateshead.gov.uk::1902a6df-aa00-4fd8-82af-471a345ebdc9" providerId="AD" clId="Web-{757F8CAB-42D7-E2A6-E2E9-2E9569BA842D}" dt="2024-06-05T12:34:14.921" v="10" actId="20577"/>
        <pc:sldMkLst>
          <pc:docMk/>
          <pc:sldMk cId="3553568196" sldId="325"/>
        </pc:sldMkLst>
        <pc:spChg chg="mod">
          <ac:chgData name="Carol Thirlwell" userId="S::carolthirlwell@gateshead.gov.uk::1902a6df-aa00-4fd8-82af-471a345ebdc9" providerId="AD" clId="Web-{757F8CAB-42D7-E2A6-E2E9-2E9569BA842D}" dt="2024-06-05T12:34:14.921" v="10" actId="20577"/>
          <ac:spMkLst>
            <pc:docMk/>
            <pc:sldMk cId="3553568196" sldId="325"/>
            <ac:spMk id="8" creationId="{66C61E19-6720-5B5B-873C-1A45E6B40A73}"/>
          </ac:spMkLst>
        </pc:spChg>
      </pc:sldChg>
      <pc:sldChg chg="del">
        <pc:chgData name="Carol Thirlwell" userId="S::carolthirlwell@gateshead.gov.uk::1902a6df-aa00-4fd8-82af-471a345ebdc9" providerId="AD" clId="Web-{757F8CAB-42D7-E2A6-E2E9-2E9569BA842D}" dt="2024-06-05T12:49:09.794" v="26"/>
        <pc:sldMkLst>
          <pc:docMk/>
          <pc:sldMk cId="2823120958" sldId="330"/>
        </pc:sldMkLst>
      </pc:sldChg>
      <pc:sldChg chg="modSp">
        <pc:chgData name="Carol Thirlwell" userId="S::carolthirlwell@gateshead.gov.uk::1902a6df-aa00-4fd8-82af-471a345ebdc9" providerId="AD" clId="Web-{757F8CAB-42D7-E2A6-E2E9-2E9569BA842D}" dt="2024-06-05T12:50:22.046" v="51" actId="20577"/>
        <pc:sldMkLst>
          <pc:docMk/>
          <pc:sldMk cId="3719003420" sldId="344"/>
        </pc:sldMkLst>
        <pc:spChg chg="mod">
          <ac:chgData name="Carol Thirlwell" userId="S::carolthirlwell@gateshead.gov.uk::1902a6df-aa00-4fd8-82af-471a345ebdc9" providerId="AD" clId="Web-{757F8CAB-42D7-E2A6-E2E9-2E9569BA842D}" dt="2024-06-05T12:50:22.046" v="51" actId="20577"/>
          <ac:spMkLst>
            <pc:docMk/>
            <pc:sldMk cId="3719003420" sldId="344"/>
            <ac:spMk id="4" creationId="{3403B79A-C9F5-D0E1-6CD7-1F46301C7DEA}"/>
          </ac:spMkLst>
        </pc:spChg>
      </pc:sldChg>
      <pc:sldChg chg="del">
        <pc:chgData name="Carol Thirlwell" userId="S::carolthirlwell@gateshead.gov.uk::1902a6df-aa00-4fd8-82af-471a345ebdc9" providerId="AD" clId="Web-{757F8CAB-42D7-E2A6-E2E9-2E9569BA842D}" dt="2024-06-05T12:49:12.512" v="27"/>
        <pc:sldMkLst>
          <pc:docMk/>
          <pc:sldMk cId="1406473129" sldId="366"/>
        </pc:sldMkLst>
      </pc:sldChg>
      <pc:sldChg chg="modSp">
        <pc:chgData name="Carol Thirlwell" userId="S::carolthirlwell@gateshead.gov.uk::1902a6df-aa00-4fd8-82af-471a345ebdc9" providerId="AD" clId="Web-{757F8CAB-42D7-E2A6-E2E9-2E9569BA842D}" dt="2024-06-05T12:38:10.679" v="14" actId="20577"/>
        <pc:sldMkLst>
          <pc:docMk/>
          <pc:sldMk cId="1109275371" sldId="400"/>
        </pc:sldMkLst>
        <pc:spChg chg="mod">
          <ac:chgData name="Carol Thirlwell" userId="S::carolthirlwell@gateshead.gov.uk::1902a6df-aa00-4fd8-82af-471a345ebdc9" providerId="AD" clId="Web-{757F8CAB-42D7-E2A6-E2E9-2E9569BA842D}" dt="2024-06-05T12:38:10.679" v="14" actId="20577"/>
          <ac:spMkLst>
            <pc:docMk/>
            <pc:sldMk cId="1109275371" sldId="400"/>
            <ac:spMk id="3" creationId="{371682CA-CD22-0A00-DF16-0CA534DF658F}"/>
          </ac:spMkLst>
        </pc:spChg>
      </pc:sldChg>
      <pc:sldChg chg="modSp">
        <pc:chgData name="Carol Thirlwell" userId="S::carolthirlwell@gateshead.gov.uk::1902a6df-aa00-4fd8-82af-471a345ebdc9" providerId="AD" clId="Web-{757F8CAB-42D7-E2A6-E2E9-2E9569BA842D}" dt="2024-06-05T12:41:39.998" v="24" actId="20577"/>
        <pc:sldMkLst>
          <pc:docMk/>
          <pc:sldMk cId="3966155248" sldId="420"/>
        </pc:sldMkLst>
        <pc:spChg chg="mod">
          <ac:chgData name="Carol Thirlwell" userId="S::carolthirlwell@gateshead.gov.uk::1902a6df-aa00-4fd8-82af-471a345ebdc9" providerId="AD" clId="Web-{757F8CAB-42D7-E2A6-E2E9-2E9569BA842D}" dt="2024-06-05T12:41:39.998" v="24" actId="20577"/>
          <ac:spMkLst>
            <pc:docMk/>
            <pc:sldMk cId="3966155248" sldId="420"/>
            <ac:spMk id="12" creationId="{AB4C08FD-D5F0-5EF5-91C4-1A6D7C18DAA1}"/>
          </ac:spMkLst>
        </pc:spChg>
      </pc:sldChg>
      <pc:sldChg chg="del">
        <pc:chgData name="Carol Thirlwell" userId="S::carolthirlwell@gateshead.gov.uk::1902a6df-aa00-4fd8-82af-471a345ebdc9" providerId="AD" clId="Web-{757F8CAB-42D7-E2A6-E2E9-2E9569BA842D}" dt="2024-06-05T12:47:30.853" v="25"/>
        <pc:sldMkLst>
          <pc:docMk/>
          <pc:sldMk cId="3399742766" sldId="424"/>
        </pc:sldMkLst>
      </pc:sldChg>
    </pc:docChg>
  </pc:docChgLst>
  <pc:docChgLst>
    <pc:chgData name="Gemma Grist" userId="S::gemmagrist@gateshead.gov.uk::983a242b-c516-4edb-b9ea-54d39e623edc" providerId="AD" clId="Web-{580642F5-2B7D-5970-A43F-617EE5D5CF9A}"/>
    <pc:docChg chg="addSld modSld">
      <pc:chgData name="Gemma Grist" userId="S::gemmagrist@gateshead.gov.uk::983a242b-c516-4edb-b9ea-54d39e623edc" providerId="AD" clId="Web-{580642F5-2B7D-5970-A43F-617EE5D5CF9A}" dt="2024-06-04T15:49:10.281" v="1123" actId="1076"/>
      <pc:docMkLst>
        <pc:docMk/>
      </pc:docMkLst>
      <pc:sldChg chg="addSp delSp modSp">
        <pc:chgData name="Gemma Grist" userId="S::gemmagrist@gateshead.gov.uk::983a242b-c516-4edb-b9ea-54d39e623edc" providerId="AD" clId="Web-{580642F5-2B7D-5970-A43F-617EE5D5CF9A}" dt="2024-06-04T15:44:55.366" v="821" actId="1076"/>
        <pc:sldMkLst>
          <pc:docMk/>
          <pc:sldMk cId="1109275371" sldId="400"/>
        </pc:sldMkLst>
        <pc:spChg chg="add mod">
          <ac:chgData name="Gemma Grist" userId="S::gemmagrist@gateshead.gov.uk::983a242b-c516-4edb-b9ea-54d39e623edc" providerId="AD" clId="Web-{580642F5-2B7D-5970-A43F-617EE5D5CF9A}" dt="2024-06-04T15:42:34.767" v="710"/>
          <ac:spMkLst>
            <pc:docMk/>
            <pc:sldMk cId="1109275371" sldId="400"/>
            <ac:spMk id="2" creationId="{54B9B799-0420-A467-202E-936B041B55C5}"/>
          </ac:spMkLst>
        </pc:spChg>
        <pc:spChg chg="mod">
          <ac:chgData name="Gemma Grist" userId="S::gemmagrist@gateshead.gov.uk::983a242b-c516-4edb-b9ea-54d39e623edc" providerId="AD" clId="Web-{580642F5-2B7D-5970-A43F-617EE5D5CF9A}" dt="2024-06-04T15:22:42.160" v="88" actId="1076"/>
          <ac:spMkLst>
            <pc:docMk/>
            <pc:sldMk cId="1109275371" sldId="400"/>
            <ac:spMk id="3" creationId="{6278676C-11B9-1528-0181-26F2BC210BF6}"/>
          </ac:spMkLst>
        </pc:spChg>
        <pc:spChg chg="add mod">
          <ac:chgData name="Gemma Grist" userId="S::gemmagrist@gateshead.gov.uk::983a242b-c516-4edb-b9ea-54d39e623edc" providerId="AD" clId="Web-{580642F5-2B7D-5970-A43F-617EE5D5CF9A}" dt="2024-06-04T15:44:41.428" v="816" actId="20577"/>
          <ac:spMkLst>
            <pc:docMk/>
            <pc:sldMk cId="1109275371" sldId="400"/>
            <ac:spMk id="4" creationId="{1C705717-E0D2-D65A-7245-F9012CBF8CA0}"/>
          </ac:spMkLst>
        </pc:spChg>
        <pc:spChg chg="add del mod">
          <ac:chgData name="Gemma Grist" userId="S::gemmagrist@gateshead.gov.uk::983a242b-c516-4edb-b9ea-54d39e623edc" providerId="AD" clId="Web-{580642F5-2B7D-5970-A43F-617EE5D5CF9A}" dt="2024-06-04T15:41:27.811" v="696"/>
          <ac:spMkLst>
            <pc:docMk/>
            <pc:sldMk cId="1109275371" sldId="400"/>
            <ac:spMk id="6" creationId="{11466A93-5114-3899-019D-0A61B5709AE4}"/>
          </ac:spMkLst>
        </pc:spChg>
        <pc:spChg chg="add del mod">
          <ac:chgData name="Gemma Grist" userId="S::gemmagrist@gateshead.gov.uk::983a242b-c516-4edb-b9ea-54d39e623edc" providerId="AD" clId="Web-{580642F5-2B7D-5970-A43F-617EE5D5CF9A}" dt="2024-06-04T15:41:32.452" v="699"/>
          <ac:spMkLst>
            <pc:docMk/>
            <pc:sldMk cId="1109275371" sldId="400"/>
            <ac:spMk id="7" creationId="{8CCAB5F6-5F13-3D2B-46C5-670E3F5DD5C8}"/>
          </ac:spMkLst>
        </pc:spChg>
        <pc:spChg chg="add del mod">
          <ac:chgData name="Gemma Grist" userId="S::gemmagrist@gateshead.gov.uk::983a242b-c516-4edb-b9ea-54d39e623edc" providerId="AD" clId="Web-{580642F5-2B7D-5970-A43F-617EE5D5CF9A}" dt="2024-06-04T15:41:34.546" v="700"/>
          <ac:spMkLst>
            <pc:docMk/>
            <pc:sldMk cId="1109275371" sldId="400"/>
            <ac:spMk id="8" creationId="{BD5C8E84-0A58-C839-C009-9D9E073CD36D}"/>
          </ac:spMkLst>
        </pc:spChg>
        <pc:spChg chg="add del mod">
          <ac:chgData name="Gemma Grist" userId="S::gemmagrist@gateshead.gov.uk::983a242b-c516-4edb-b9ea-54d39e623edc" providerId="AD" clId="Web-{580642F5-2B7D-5970-A43F-617EE5D5CF9A}" dt="2024-06-04T15:33:49.622" v="531"/>
          <ac:spMkLst>
            <pc:docMk/>
            <pc:sldMk cId="1109275371" sldId="400"/>
            <ac:spMk id="9" creationId="{AA0221A5-6A3F-9CEE-836D-65F0DE609C31}"/>
          </ac:spMkLst>
        </pc:spChg>
        <pc:spChg chg="add del mod">
          <ac:chgData name="Gemma Grist" userId="S::gemmagrist@gateshead.gov.uk::983a242b-c516-4edb-b9ea-54d39e623edc" providerId="AD" clId="Web-{580642F5-2B7D-5970-A43F-617EE5D5CF9A}" dt="2024-06-04T15:34:33.592" v="549"/>
          <ac:spMkLst>
            <pc:docMk/>
            <pc:sldMk cId="1109275371" sldId="400"/>
            <ac:spMk id="10" creationId="{F6AEBDC5-6CBF-33B4-37AA-CF668EB23AC1}"/>
          </ac:spMkLst>
        </pc:spChg>
        <pc:spChg chg="add mod">
          <ac:chgData name="Gemma Grist" userId="S::gemmagrist@gateshead.gov.uk::983a242b-c516-4edb-b9ea-54d39e623edc" providerId="AD" clId="Web-{580642F5-2B7D-5970-A43F-617EE5D5CF9A}" dt="2024-06-04T15:42:03.875" v="708" actId="1076"/>
          <ac:spMkLst>
            <pc:docMk/>
            <pc:sldMk cId="1109275371" sldId="400"/>
            <ac:spMk id="11" creationId="{12CBF5AB-FFAA-0DE8-01D9-1E4F35720257}"/>
          </ac:spMkLst>
        </pc:spChg>
        <pc:spChg chg="add del mod">
          <ac:chgData name="Gemma Grist" userId="S::gemmagrist@gateshead.gov.uk::983a242b-c516-4edb-b9ea-54d39e623edc" providerId="AD" clId="Web-{580642F5-2B7D-5970-A43F-617EE5D5CF9A}" dt="2024-06-04T15:34:04.888" v="540"/>
          <ac:spMkLst>
            <pc:docMk/>
            <pc:sldMk cId="1109275371" sldId="400"/>
            <ac:spMk id="12" creationId="{B4247F16-19FA-368F-5DAB-F379FB103038}"/>
          </ac:spMkLst>
        </pc:spChg>
        <pc:spChg chg="add mod">
          <ac:chgData name="Gemma Grist" userId="S::gemmagrist@gateshead.gov.uk::983a242b-c516-4edb-b9ea-54d39e623edc" providerId="AD" clId="Web-{580642F5-2B7D-5970-A43F-617EE5D5CF9A}" dt="2024-06-04T15:42:08.172" v="709" actId="1076"/>
          <ac:spMkLst>
            <pc:docMk/>
            <pc:sldMk cId="1109275371" sldId="400"/>
            <ac:spMk id="13" creationId="{51DDA52D-7312-7590-CA7E-AD61D99EF6BE}"/>
          </ac:spMkLst>
        </pc:spChg>
        <pc:spChg chg="add mod">
          <ac:chgData name="Gemma Grist" userId="S::gemmagrist@gateshead.gov.uk::983a242b-c516-4edb-b9ea-54d39e623edc" providerId="AD" clId="Web-{580642F5-2B7D-5970-A43F-617EE5D5CF9A}" dt="2024-06-04T15:41:56.656" v="706" actId="1076"/>
          <ac:spMkLst>
            <pc:docMk/>
            <pc:sldMk cId="1109275371" sldId="400"/>
            <ac:spMk id="14" creationId="{F79EE004-31F0-C58B-E30E-E32E1BA1F019}"/>
          </ac:spMkLst>
        </pc:spChg>
        <pc:spChg chg="add mod">
          <ac:chgData name="Gemma Grist" userId="S::gemmagrist@gateshead.gov.uk::983a242b-c516-4edb-b9ea-54d39e623edc" providerId="AD" clId="Web-{580642F5-2B7D-5970-A43F-617EE5D5CF9A}" dt="2024-06-04T15:41:53.046" v="705" actId="1076"/>
          <ac:spMkLst>
            <pc:docMk/>
            <pc:sldMk cId="1109275371" sldId="400"/>
            <ac:spMk id="15" creationId="{53691266-0D1C-E740-D682-CAA44DE19625}"/>
          </ac:spMkLst>
        </pc:spChg>
        <pc:spChg chg="add mod">
          <ac:chgData name="Gemma Grist" userId="S::gemmagrist@gateshead.gov.uk::983a242b-c516-4edb-b9ea-54d39e623edc" providerId="AD" clId="Web-{580642F5-2B7D-5970-A43F-617EE5D5CF9A}" dt="2024-06-04T15:44:49.225" v="819" actId="20577"/>
          <ac:spMkLst>
            <pc:docMk/>
            <pc:sldMk cId="1109275371" sldId="400"/>
            <ac:spMk id="16" creationId="{590C0D41-A20F-C5A8-9A2A-DEED0A77702E}"/>
          </ac:spMkLst>
        </pc:spChg>
        <pc:spChg chg="add mod">
          <ac:chgData name="Gemma Grist" userId="S::gemmagrist@gateshead.gov.uk::983a242b-c516-4edb-b9ea-54d39e623edc" providerId="AD" clId="Web-{580642F5-2B7D-5970-A43F-617EE5D5CF9A}" dt="2024-06-04T15:44:55.366" v="821" actId="1076"/>
          <ac:spMkLst>
            <pc:docMk/>
            <pc:sldMk cId="1109275371" sldId="400"/>
            <ac:spMk id="17" creationId="{59B751DB-0D47-6E9F-E0FA-9713DF67A9F1}"/>
          </ac:spMkLst>
        </pc:spChg>
        <pc:picChg chg="mod">
          <ac:chgData name="Gemma Grist" userId="S::gemmagrist@gateshead.gov.uk::983a242b-c516-4edb-b9ea-54d39e623edc" providerId="AD" clId="Web-{580642F5-2B7D-5970-A43F-617EE5D5CF9A}" dt="2024-06-04T15:41:43.390" v="702" actId="1076"/>
          <ac:picMkLst>
            <pc:docMk/>
            <pc:sldMk cId="1109275371" sldId="400"/>
            <ac:picMk id="5" creationId="{AE166BFE-5663-DF80-B9AC-5B00D2DA2935}"/>
          </ac:picMkLst>
        </pc:picChg>
      </pc:sldChg>
      <pc:sldChg chg="addSp delSp modSp add replId">
        <pc:chgData name="Gemma Grist" userId="S::gemmagrist@gateshead.gov.uk::983a242b-c516-4edb-b9ea-54d39e623edc" providerId="AD" clId="Web-{580642F5-2B7D-5970-A43F-617EE5D5CF9A}" dt="2024-06-04T15:49:10.281" v="1123" actId="1076"/>
        <pc:sldMkLst>
          <pc:docMk/>
          <pc:sldMk cId="1836391505" sldId="414"/>
        </pc:sldMkLst>
        <pc:spChg chg="del">
          <ac:chgData name="Gemma Grist" userId="S::gemmagrist@gateshead.gov.uk::983a242b-c516-4edb-b9ea-54d39e623edc" providerId="AD" clId="Web-{580642F5-2B7D-5970-A43F-617EE5D5CF9A}" dt="2024-06-04T15:40:22.480" v="663"/>
          <ac:spMkLst>
            <pc:docMk/>
            <pc:sldMk cId="1836391505" sldId="414"/>
            <ac:spMk id="2" creationId="{54B9B799-0420-A467-202E-936B041B55C5}"/>
          </ac:spMkLst>
        </pc:spChg>
        <pc:spChg chg="del">
          <ac:chgData name="Gemma Grist" userId="S::gemmagrist@gateshead.gov.uk::983a242b-c516-4edb-b9ea-54d39e623edc" providerId="AD" clId="Web-{580642F5-2B7D-5970-A43F-617EE5D5CF9A}" dt="2024-06-04T15:40:21.230" v="662"/>
          <ac:spMkLst>
            <pc:docMk/>
            <pc:sldMk cId="1836391505" sldId="414"/>
            <ac:spMk id="4" creationId="{1C705717-E0D2-D65A-7245-F9012CBF8CA0}"/>
          </ac:spMkLst>
        </pc:spChg>
        <pc:spChg chg="mod">
          <ac:chgData name="Gemma Grist" userId="S::gemmagrist@gateshead.gov.uk::983a242b-c516-4edb-b9ea-54d39e623edc" providerId="AD" clId="Web-{580642F5-2B7D-5970-A43F-617EE5D5CF9A}" dt="2024-06-04T15:46:51.182" v="951" actId="20577"/>
          <ac:spMkLst>
            <pc:docMk/>
            <pc:sldMk cId="1836391505" sldId="414"/>
            <ac:spMk id="6" creationId="{11466A93-5114-3899-019D-0A61B5709AE4}"/>
          </ac:spMkLst>
        </pc:spChg>
        <pc:spChg chg="mod">
          <ac:chgData name="Gemma Grist" userId="S::gemmagrist@gateshead.gov.uk::983a242b-c516-4edb-b9ea-54d39e623edc" providerId="AD" clId="Web-{580642F5-2B7D-5970-A43F-617EE5D5CF9A}" dt="2024-06-04T15:49:10.281" v="1123" actId="1076"/>
          <ac:spMkLst>
            <pc:docMk/>
            <pc:sldMk cId="1836391505" sldId="414"/>
            <ac:spMk id="7" creationId="{8CCAB5F6-5F13-3D2B-46C5-670E3F5DD5C8}"/>
          </ac:spMkLst>
        </pc:spChg>
        <pc:spChg chg="mod">
          <ac:chgData name="Gemma Grist" userId="S::gemmagrist@gateshead.gov.uk::983a242b-c516-4edb-b9ea-54d39e623edc" providerId="AD" clId="Web-{580642F5-2B7D-5970-A43F-617EE5D5CF9A}" dt="2024-06-04T15:49:05.687" v="1122" actId="1076"/>
          <ac:spMkLst>
            <pc:docMk/>
            <pc:sldMk cId="1836391505" sldId="414"/>
            <ac:spMk id="8" creationId="{BD5C8E84-0A58-C839-C009-9D9E073CD36D}"/>
          </ac:spMkLst>
        </pc:spChg>
        <pc:spChg chg="add mod">
          <ac:chgData name="Gemma Grist" userId="S::gemmagrist@gateshead.gov.uk::983a242b-c516-4edb-b9ea-54d39e623edc" providerId="AD" clId="Web-{580642F5-2B7D-5970-A43F-617EE5D5CF9A}" dt="2024-06-04T15:45:09.085" v="824" actId="1076"/>
          <ac:spMkLst>
            <pc:docMk/>
            <pc:sldMk cId="1836391505" sldId="414"/>
            <ac:spMk id="10" creationId="{245D8B32-5F96-1014-F212-829F2A872774}"/>
          </ac:spMkLst>
        </pc:spChg>
        <pc:spChg chg="del">
          <ac:chgData name="Gemma Grist" userId="S::gemmagrist@gateshead.gov.uk::983a242b-c516-4edb-b9ea-54d39e623edc" providerId="AD" clId="Web-{580642F5-2B7D-5970-A43F-617EE5D5CF9A}" dt="2024-06-04T15:40:25.012" v="665"/>
          <ac:spMkLst>
            <pc:docMk/>
            <pc:sldMk cId="1836391505" sldId="414"/>
            <ac:spMk id="11" creationId="{12CBF5AB-FFAA-0DE8-01D9-1E4F35720257}"/>
          </ac:spMkLst>
        </pc:spChg>
        <pc:spChg chg="del">
          <ac:chgData name="Gemma Grist" userId="S::gemmagrist@gateshead.gov.uk::983a242b-c516-4edb-b9ea-54d39e623edc" providerId="AD" clId="Web-{580642F5-2B7D-5970-A43F-617EE5D5CF9A}" dt="2024-06-04T15:40:23.574" v="664"/>
          <ac:spMkLst>
            <pc:docMk/>
            <pc:sldMk cId="1836391505" sldId="414"/>
            <ac:spMk id="13" creationId="{51DDA52D-7312-7590-CA7E-AD61D99EF6BE}"/>
          </ac:spMkLst>
        </pc:spChg>
        <pc:spChg chg="del">
          <ac:chgData name="Gemma Grist" userId="S::gemmagrist@gateshead.gov.uk::983a242b-c516-4edb-b9ea-54d39e623edc" providerId="AD" clId="Web-{580642F5-2B7D-5970-A43F-617EE5D5CF9A}" dt="2024-06-04T15:40:25.996" v="666"/>
          <ac:spMkLst>
            <pc:docMk/>
            <pc:sldMk cId="1836391505" sldId="414"/>
            <ac:spMk id="14" creationId="{F79EE004-31F0-C58B-E30E-E32E1BA1F019}"/>
          </ac:spMkLst>
        </pc:spChg>
        <pc:spChg chg="del">
          <ac:chgData name="Gemma Grist" userId="S::gemmagrist@gateshead.gov.uk::983a242b-c516-4edb-b9ea-54d39e623edc" providerId="AD" clId="Web-{580642F5-2B7D-5970-A43F-617EE5D5CF9A}" dt="2024-06-04T15:40:26.824" v="667"/>
          <ac:spMkLst>
            <pc:docMk/>
            <pc:sldMk cId="1836391505" sldId="414"/>
            <ac:spMk id="15" creationId="{53691266-0D1C-E740-D682-CAA44DE19625}"/>
          </ac:spMkLst>
        </pc:spChg>
        <pc:spChg chg="add mod">
          <ac:chgData name="Gemma Grist" userId="S::gemmagrist@gateshead.gov.uk::983a242b-c516-4edb-b9ea-54d39e623edc" providerId="AD" clId="Web-{580642F5-2B7D-5970-A43F-617EE5D5CF9A}" dt="2024-06-04T15:45:13.679" v="826" actId="1076"/>
          <ac:spMkLst>
            <pc:docMk/>
            <pc:sldMk cId="1836391505" sldId="414"/>
            <ac:spMk id="16" creationId="{3037825C-842E-130B-D596-F3980A1A2302}"/>
          </ac:spMkLst>
        </pc:spChg>
        <pc:spChg chg="add mod">
          <ac:chgData name="Gemma Grist" userId="S::gemmagrist@gateshead.gov.uk::983a242b-c516-4edb-b9ea-54d39e623edc" providerId="AD" clId="Web-{580642F5-2B7D-5970-A43F-617EE5D5CF9A}" dt="2024-06-04T15:45:16.679" v="828" actId="1076"/>
          <ac:spMkLst>
            <pc:docMk/>
            <pc:sldMk cId="1836391505" sldId="414"/>
            <ac:spMk id="18" creationId="{96A17FA9-D2BE-7FB4-4C65-78DB576E29F5}"/>
          </ac:spMkLst>
        </pc:spChg>
        <pc:spChg chg="add mod">
          <ac:chgData name="Gemma Grist" userId="S::gemmagrist@gateshead.gov.uk::983a242b-c516-4edb-b9ea-54d39e623edc" providerId="AD" clId="Web-{580642F5-2B7D-5970-A43F-617EE5D5CF9A}" dt="2024-06-04T15:45:21.788" v="830" actId="1076"/>
          <ac:spMkLst>
            <pc:docMk/>
            <pc:sldMk cId="1836391505" sldId="414"/>
            <ac:spMk id="20" creationId="{1B6F25E8-9312-9085-354F-16503FE9719D}"/>
          </ac:spMkLst>
        </pc:spChg>
        <pc:spChg chg="add del">
          <ac:chgData name="Gemma Grist" userId="S::gemmagrist@gateshead.gov.uk::983a242b-c516-4edb-b9ea-54d39e623edc" providerId="AD" clId="Web-{580642F5-2B7D-5970-A43F-617EE5D5CF9A}" dt="2024-06-04T15:45:26.461" v="834"/>
          <ac:spMkLst>
            <pc:docMk/>
            <pc:sldMk cId="1836391505" sldId="414"/>
            <ac:spMk id="22" creationId="{1FB49E79-5A8B-688E-ECE0-E6CE959D20D8}"/>
          </ac:spMkLst>
        </pc:spChg>
        <pc:spChg chg="add mod">
          <ac:chgData name="Gemma Grist" userId="S::gemmagrist@gateshead.gov.uk::983a242b-c516-4edb-b9ea-54d39e623edc" providerId="AD" clId="Web-{580642F5-2B7D-5970-A43F-617EE5D5CF9A}" dt="2024-06-04T15:45:30.226" v="836" actId="1076"/>
          <ac:spMkLst>
            <pc:docMk/>
            <pc:sldMk cId="1836391505" sldId="414"/>
            <ac:spMk id="24" creationId="{C83946DF-3AFB-9A3A-1463-3DD4B010BA2B}"/>
          </ac:spMkLst>
        </pc:spChg>
        <pc:spChg chg="add mod">
          <ac:chgData name="Gemma Grist" userId="S::gemmagrist@gateshead.gov.uk::983a242b-c516-4edb-b9ea-54d39e623edc" providerId="AD" clId="Web-{580642F5-2B7D-5970-A43F-617EE5D5CF9A}" dt="2024-06-04T15:45:33.976" v="838" actId="1076"/>
          <ac:spMkLst>
            <pc:docMk/>
            <pc:sldMk cId="1836391505" sldId="414"/>
            <ac:spMk id="26" creationId="{A9AC686E-5B30-C32C-21EA-350DB93DE3B3}"/>
          </ac:spMkLst>
        </pc:spChg>
        <pc:spChg chg="add mod">
          <ac:chgData name="Gemma Grist" userId="S::gemmagrist@gateshead.gov.uk::983a242b-c516-4edb-b9ea-54d39e623edc" providerId="AD" clId="Web-{580642F5-2B7D-5970-A43F-617EE5D5CF9A}" dt="2024-06-04T15:45:36.727" v="840" actId="1076"/>
          <ac:spMkLst>
            <pc:docMk/>
            <pc:sldMk cId="1836391505" sldId="414"/>
            <ac:spMk id="28" creationId="{029DE42C-17CD-E4EA-2DEE-28B162D2100C}"/>
          </ac:spMkLst>
        </pc:spChg>
        <pc:picChg chg="del">
          <ac:chgData name="Gemma Grist" userId="S::gemmagrist@gateshead.gov.uk::983a242b-c516-4edb-b9ea-54d39e623edc" providerId="AD" clId="Web-{580642F5-2B7D-5970-A43F-617EE5D5CF9A}" dt="2024-06-04T15:41:09.451" v="689"/>
          <ac:picMkLst>
            <pc:docMk/>
            <pc:sldMk cId="1836391505" sldId="414"/>
            <ac:picMk id="5" creationId="{AE166BFE-5663-DF80-B9AC-5B00D2DA2935}"/>
          </ac:picMkLst>
        </pc:picChg>
      </pc:sldChg>
    </pc:docChg>
  </pc:docChgLst>
  <pc:docChgLst>
    <pc:chgData name="Gemma Grist" userId="S::gemmagrist@gateshead.gov.uk::983a242b-c516-4edb-b9ea-54d39e623edc" providerId="AD" clId="Web-{F78C883B-CA0D-95D2-8B06-4FF5CB442688}"/>
    <pc:docChg chg="modSld">
      <pc:chgData name="Gemma Grist" userId="S::gemmagrist@gateshead.gov.uk::983a242b-c516-4edb-b9ea-54d39e623edc" providerId="AD" clId="Web-{F78C883B-CA0D-95D2-8B06-4FF5CB442688}" dt="2024-06-05T11:56:36.316" v="15" actId="20577"/>
      <pc:docMkLst>
        <pc:docMk/>
      </pc:docMkLst>
      <pc:sldChg chg="modSp">
        <pc:chgData name="Gemma Grist" userId="S::gemmagrist@gateshead.gov.uk::983a242b-c516-4edb-b9ea-54d39e623edc" providerId="AD" clId="Web-{F78C883B-CA0D-95D2-8B06-4FF5CB442688}" dt="2024-06-05T11:56:36.316" v="15" actId="20577"/>
        <pc:sldMkLst>
          <pc:docMk/>
          <pc:sldMk cId="649564064" sldId="401"/>
        </pc:sldMkLst>
        <pc:spChg chg="mod">
          <ac:chgData name="Gemma Grist" userId="S::gemmagrist@gateshead.gov.uk::983a242b-c516-4edb-b9ea-54d39e623edc" providerId="AD" clId="Web-{F78C883B-CA0D-95D2-8B06-4FF5CB442688}" dt="2024-06-05T11:56:36.316" v="15" actId="20577"/>
          <ac:spMkLst>
            <pc:docMk/>
            <pc:sldMk cId="649564064" sldId="401"/>
            <ac:spMk id="8" creationId="{EE03E504-4AC6-0D67-10EB-88C955E0F774}"/>
          </ac:spMkLst>
        </pc:spChg>
      </pc:sldChg>
    </pc:docChg>
  </pc:docChgLst>
  <pc:docChgLst>
    <pc:chgData name="Tracy Willumsen" userId="S::tracywillumsen@gateshead.gov.uk::4fd40c23-caca-4664-a6b6-3167228c2cb6" providerId="AD" clId="Web-{D646EAC7-4591-B11C-CF29-5DBAFF3D5E66}"/>
    <pc:docChg chg="addSld modSld sldOrd">
      <pc:chgData name="Tracy Willumsen" userId="S::tracywillumsen@gateshead.gov.uk::4fd40c23-caca-4664-a6b6-3167228c2cb6" providerId="AD" clId="Web-{D646EAC7-4591-B11C-CF29-5DBAFF3D5E66}" dt="2024-06-04T11:37:15.315" v="474" actId="20577"/>
      <pc:docMkLst>
        <pc:docMk/>
      </pc:docMkLst>
      <pc:sldChg chg="modSp">
        <pc:chgData name="Tracy Willumsen" userId="S::tracywillumsen@gateshead.gov.uk::4fd40c23-caca-4664-a6b6-3167228c2cb6" providerId="AD" clId="Web-{D646EAC7-4591-B11C-CF29-5DBAFF3D5E66}" dt="2024-06-04T07:39:21.340" v="112" actId="20577"/>
        <pc:sldMkLst>
          <pc:docMk/>
          <pc:sldMk cId="296716501" sldId="329"/>
        </pc:sldMkLst>
        <pc:spChg chg="mod">
          <ac:chgData name="Tracy Willumsen" userId="S::tracywillumsen@gateshead.gov.uk::4fd40c23-caca-4664-a6b6-3167228c2cb6" providerId="AD" clId="Web-{D646EAC7-4591-B11C-CF29-5DBAFF3D5E66}" dt="2024-06-04T07:39:21.340" v="112" actId="20577"/>
          <ac:spMkLst>
            <pc:docMk/>
            <pc:sldMk cId="296716501" sldId="329"/>
            <ac:spMk id="2" creationId="{4E4F9D59-1D57-A869-1798-0C3530083A7E}"/>
          </ac:spMkLst>
        </pc:spChg>
      </pc:sldChg>
      <pc:sldChg chg="addSp delSp modSp">
        <pc:chgData name="Tracy Willumsen" userId="S::tracywillumsen@gateshead.gov.uk::4fd40c23-caca-4664-a6b6-3167228c2cb6" providerId="AD" clId="Web-{D646EAC7-4591-B11C-CF29-5DBAFF3D5E66}" dt="2024-06-04T07:33:27.675" v="97"/>
        <pc:sldMkLst>
          <pc:docMk/>
          <pc:sldMk cId="1756896303" sldId="364"/>
        </pc:sldMkLst>
        <pc:picChg chg="add del mod">
          <ac:chgData name="Tracy Willumsen" userId="S::tracywillumsen@gateshead.gov.uk::4fd40c23-caca-4664-a6b6-3167228c2cb6" providerId="AD" clId="Web-{D646EAC7-4591-B11C-CF29-5DBAFF3D5E66}" dt="2024-06-04T07:33:26.675" v="96"/>
          <ac:picMkLst>
            <pc:docMk/>
            <pc:sldMk cId="1756896303" sldId="364"/>
            <ac:picMk id="2" creationId="{091D854A-55DB-D793-3890-36D93CFE873B}"/>
          </ac:picMkLst>
        </pc:picChg>
        <pc:picChg chg="add del">
          <ac:chgData name="Tracy Willumsen" userId="S::tracywillumsen@gateshead.gov.uk::4fd40c23-caca-4664-a6b6-3167228c2cb6" providerId="AD" clId="Web-{D646EAC7-4591-B11C-CF29-5DBAFF3D5E66}" dt="2024-06-04T07:33:27.675" v="97"/>
          <ac:picMkLst>
            <pc:docMk/>
            <pc:sldMk cId="1756896303" sldId="364"/>
            <ac:picMk id="7" creationId="{FDC8C27C-2A50-5150-A587-2BE51AED69D3}"/>
          </ac:picMkLst>
        </pc:picChg>
      </pc:sldChg>
      <pc:sldChg chg="addSp delSp modSp add ord replId">
        <pc:chgData name="Tracy Willumsen" userId="S::tracywillumsen@gateshead.gov.uk::4fd40c23-caca-4664-a6b6-3167228c2cb6" providerId="AD" clId="Web-{D646EAC7-4591-B11C-CF29-5DBAFF3D5E66}" dt="2024-06-04T07:39:10.183" v="110"/>
        <pc:sldMkLst>
          <pc:docMk/>
          <pc:sldMk cId="2755895512" sldId="395"/>
        </pc:sldMkLst>
        <pc:spChg chg="del">
          <ac:chgData name="Tracy Willumsen" userId="S::tracywillumsen@gateshead.gov.uk::4fd40c23-caca-4664-a6b6-3167228c2cb6" providerId="AD" clId="Web-{D646EAC7-4591-B11C-CF29-5DBAFF3D5E66}" dt="2024-06-04T07:32:51.847" v="91"/>
          <ac:spMkLst>
            <pc:docMk/>
            <pc:sldMk cId="2755895512" sldId="395"/>
            <ac:spMk id="2" creationId="{73BD10CB-E45E-AD92-B900-80866955DF45}"/>
          </ac:spMkLst>
        </pc:spChg>
        <pc:spChg chg="mod">
          <ac:chgData name="Tracy Willumsen" userId="S::tracywillumsen@gateshead.gov.uk::4fd40c23-caca-4664-a6b6-3167228c2cb6" providerId="AD" clId="Web-{D646EAC7-4591-B11C-CF29-5DBAFF3D5E66}" dt="2024-06-04T07:35:15.069" v="106" actId="14100"/>
          <ac:spMkLst>
            <pc:docMk/>
            <pc:sldMk cId="2755895512" sldId="395"/>
            <ac:spMk id="4" creationId="{EB866EFA-84FC-E61E-259A-5CF2BB68C4C3}"/>
          </ac:spMkLst>
        </pc:spChg>
        <pc:spChg chg="del">
          <ac:chgData name="Tracy Willumsen" userId="S::tracywillumsen@gateshead.gov.uk::4fd40c23-caca-4664-a6b6-3167228c2cb6" providerId="AD" clId="Web-{D646EAC7-4591-B11C-CF29-5DBAFF3D5E66}" dt="2024-06-04T07:32:46.753" v="90"/>
          <ac:spMkLst>
            <pc:docMk/>
            <pc:sldMk cId="2755895512" sldId="395"/>
            <ac:spMk id="6" creationId="{ACE24847-A9F1-1E32-3384-0C52560233C9}"/>
          </ac:spMkLst>
        </pc:spChg>
        <pc:spChg chg="del mod">
          <ac:chgData name="Tracy Willumsen" userId="S::tracywillumsen@gateshead.gov.uk::4fd40c23-caca-4664-a6b6-3167228c2cb6" providerId="AD" clId="Web-{D646EAC7-4591-B11C-CF29-5DBAFF3D5E66}" dt="2024-06-04T07:32:41.831" v="89"/>
          <ac:spMkLst>
            <pc:docMk/>
            <pc:sldMk cId="2755895512" sldId="395"/>
            <ac:spMk id="7" creationId="{73ED697C-9630-A0E9-34B8-2BCC871F6B38}"/>
          </ac:spMkLst>
        </pc:spChg>
        <pc:picChg chg="add">
          <ac:chgData name="Tracy Willumsen" userId="S::tracywillumsen@gateshead.gov.uk::4fd40c23-caca-4664-a6b6-3167228c2cb6" providerId="AD" clId="Web-{D646EAC7-4591-B11C-CF29-5DBAFF3D5E66}" dt="2024-06-04T07:33:33.457" v="98"/>
          <ac:picMkLst>
            <pc:docMk/>
            <pc:sldMk cId="2755895512" sldId="395"/>
            <ac:picMk id="5" creationId="{19BF118D-09EF-F699-E167-B836B19D6EA8}"/>
          </ac:picMkLst>
        </pc:picChg>
        <pc:picChg chg="add mod">
          <ac:chgData name="Tracy Willumsen" userId="S::tracywillumsen@gateshead.gov.uk::4fd40c23-caca-4664-a6b6-3167228c2cb6" providerId="AD" clId="Web-{D646EAC7-4591-B11C-CF29-5DBAFF3D5E66}" dt="2024-06-04T07:35:19.834" v="108" actId="1076"/>
          <ac:picMkLst>
            <pc:docMk/>
            <pc:sldMk cId="2755895512" sldId="395"/>
            <ac:picMk id="8" creationId="{00A1BA3D-4F78-F913-43CA-93DF671BF4EB}"/>
          </ac:picMkLst>
        </pc:picChg>
        <pc:picChg chg="add mod">
          <ac:chgData name="Tracy Willumsen" userId="S::tracywillumsen@gateshead.gov.uk::4fd40c23-caca-4664-a6b6-3167228c2cb6" providerId="AD" clId="Web-{D646EAC7-4591-B11C-CF29-5DBAFF3D5E66}" dt="2024-06-04T07:35:16.881" v="107" actId="1076"/>
          <ac:picMkLst>
            <pc:docMk/>
            <pc:sldMk cId="2755895512" sldId="395"/>
            <ac:picMk id="9" creationId="{553CF28A-1FD1-0D86-C9C4-BF555F88FB25}"/>
          </ac:picMkLst>
        </pc:picChg>
      </pc:sldChg>
      <pc:sldChg chg="addSp delSp modSp add ord replId">
        <pc:chgData name="Tracy Willumsen" userId="S::tracywillumsen@gateshead.gov.uk::4fd40c23-caca-4664-a6b6-3167228c2cb6" providerId="AD" clId="Web-{D646EAC7-4591-B11C-CF29-5DBAFF3D5E66}" dt="2024-06-04T11:37:15.315" v="474" actId="20577"/>
        <pc:sldMkLst>
          <pc:docMk/>
          <pc:sldMk cId="4129510681" sldId="396"/>
        </pc:sldMkLst>
        <pc:spChg chg="add mod">
          <ac:chgData name="Tracy Willumsen" userId="S::tracywillumsen@gateshead.gov.uk::4fd40c23-caca-4664-a6b6-3167228c2cb6" providerId="AD" clId="Web-{D646EAC7-4591-B11C-CF29-5DBAFF3D5E66}" dt="2024-06-04T11:37:15.315" v="474" actId="20577"/>
          <ac:spMkLst>
            <pc:docMk/>
            <pc:sldMk cId="4129510681" sldId="396"/>
            <ac:spMk id="3" creationId="{A01741AD-91BC-A16B-A862-45839ACE378C}"/>
          </ac:spMkLst>
        </pc:spChg>
        <pc:spChg chg="mod">
          <ac:chgData name="Tracy Willumsen" userId="S::tracywillumsen@gateshead.gov.uk::4fd40c23-caca-4664-a6b6-3167228c2cb6" providerId="AD" clId="Web-{D646EAC7-4591-B11C-CF29-5DBAFF3D5E66}" dt="2024-06-04T07:42:05.219" v="182" actId="14100"/>
          <ac:spMkLst>
            <pc:docMk/>
            <pc:sldMk cId="4129510681" sldId="396"/>
            <ac:spMk id="4" creationId="{EB866EFA-84FC-E61E-259A-5CF2BB68C4C3}"/>
          </ac:spMkLst>
        </pc:spChg>
        <pc:picChg chg="add mod">
          <ac:chgData name="Tracy Willumsen" userId="S::tracywillumsen@gateshead.gov.uk::4fd40c23-caca-4664-a6b6-3167228c2cb6" providerId="AD" clId="Web-{D646EAC7-4591-B11C-CF29-5DBAFF3D5E66}" dt="2024-06-04T11:34:07.309" v="400" actId="1076"/>
          <ac:picMkLst>
            <pc:docMk/>
            <pc:sldMk cId="4129510681" sldId="396"/>
            <ac:picMk id="2" creationId="{C222E2F5-1CE4-F240-C8EF-A2AFDA64E4FC}"/>
          </ac:picMkLst>
        </pc:picChg>
        <pc:picChg chg="del">
          <ac:chgData name="Tracy Willumsen" userId="S::tracywillumsen@gateshead.gov.uk::4fd40c23-caca-4664-a6b6-3167228c2cb6" providerId="AD" clId="Web-{D646EAC7-4591-B11C-CF29-5DBAFF3D5E66}" dt="2024-06-04T07:39:52.950" v="115"/>
          <ac:picMkLst>
            <pc:docMk/>
            <pc:sldMk cId="4129510681" sldId="396"/>
            <ac:picMk id="8" creationId="{00A1BA3D-4F78-F913-43CA-93DF671BF4EB}"/>
          </ac:picMkLst>
        </pc:picChg>
        <pc:picChg chg="del">
          <ac:chgData name="Tracy Willumsen" userId="S::tracywillumsen@gateshead.gov.uk::4fd40c23-caca-4664-a6b6-3167228c2cb6" providerId="AD" clId="Web-{D646EAC7-4591-B11C-CF29-5DBAFF3D5E66}" dt="2024-06-04T07:39:53.856" v="116"/>
          <ac:picMkLst>
            <pc:docMk/>
            <pc:sldMk cId="4129510681" sldId="396"/>
            <ac:picMk id="9" creationId="{553CF28A-1FD1-0D86-C9C4-BF555F88FB25}"/>
          </ac:picMkLst>
        </pc:picChg>
      </pc:sldChg>
    </pc:docChg>
  </pc:docChgLst>
  <pc:docChgLst>
    <pc:chgData name="Saidat Alli" userId="S::saidatalli@gateshead.gov.uk::830a1cd3-29b1-4d85-a501-7ca185ba6121" providerId="AD" clId="Web-{1C1C54F9-248B-C84B-5B46-6C063AA5C654}"/>
    <pc:docChg chg="modSld">
      <pc:chgData name="Saidat Alli" userId="S::saidatalli@gateshead.gov.uk::830a1cd3-29b1-4d85-a501-7ca185ba6121" providerId="AD" clId="Web-{1C1C54F9-248B-C84B-5B46-6C063AA5C654}" dt="2024-06-04T15:50:15.608" v="0" actId="1076"/>
      <pc:docMkLst>
        <pc:docMk/>
      </pc:docMkLst>
      <pc:sldChg chg="modSp">
        <pc:chgData name="Saidat Alli" userId="S::saidatalli@gateshead.gov.uk::830a1cd3-29b1-4d85-a501-7ca185ba6121" providerId="AD" clId="Web-{1C1C54F9-248B-C84B-5B46-6C063AA5C654}" dt="2024-06-04T15:50:15.608" v="0" actId="1076"/>
        <pc:sldMkLst>
          <pc:docMk/>
          <pc:sldMk cId="3132138043" sldId="403"/>
        </pc:sldMkLst>
        <pc:picChg chg="mod">
          <ac:chgData name="Saidat Alli" userId="S::saidatalli@gateshead.gov.uk::830a1cd3-29b1-4d85-a501-7ca185ba6121" providerId="AD" clId="Web-{1C1C54F9-248B-C84B-5B46-6C063AA5C654}" dt="2024-06-04T15:50:15.608" v="0" actId="1076"/>
          <ac:picMkLst>
            <pc:docMk/>
            <pc:sldMk cId="3132138043" sldId="403"/>
            <ac:picMk id="5" creationId="{8F30D0E8-C427-403A-37BF-E39E68154839}"/>
          </ac:picMkLst>
        </pc:picChg>
      </pc:sldChg>
    </pc:docChg>
  </pc:docChgLst>
  <pc:docChgLst>
    <pc:chgData name="Emma Richardson" userId="S::emmarichardson@gateshead.gov.uk::40b5a1ab-a070-41b0-ab95-d1c011941413" providerId="AD" clId="Web-{0026F74F-6BE2-4A7A-96E4-CFB48B9DC0EF}"/>
    <pc:docChg chg="modSld">
      <pc:chgData name="Emma Richardson" userId="S::emmarichardson@gateshead.gov.uk::40b5a1ab-a070-41b0-ab95-d1c011941413" providerId="AD" clId="Web-{0026F74F-6BE2-4A7A-96E4-CFB48B9DC0EF}" dt="2024-06-04T12:31:52.685" v="546" actId="20577"/>
      <pc:docMkLst>
        <pc:docMk/>
      </pc:docMkLst>
      <pc:sldChg chg="modSp">
        <pc:chgData name="Emma Richardson" userId="S::emmarichardson@gateshead.gov.uk::40b5a1ab-a070-41b0-ab95-d1c011941413" providerId="AD" clId="Web-{0026F74F-6BE2-4A7A-96E4-CFB48B9DC0EF}" dt="2024-06-04T12:31:52.685" v="546" actId="20577"/>
        <pc:sldMkLst>
          <pc:docMk/>
          <pc:sldMk cId="4040377272" sldId="367"/>
        </pc:sldMkLst>
        <pc:spChg chg="mod">
          <ac:chgData name="Emma Richardson" userId="S::emmarichardson@gateshead.gov.uk::40b5a1ab-a070-41b0-ab95-d1c011941413" providerId="AD" clId="Web-{0026F74F-6BE2-4A7A-96E4-CFB48B9DC0EF}" dt="2024-06-04T12:31:52.685" v="546" actId="20577"/>
          <ac:spMkLst>
            <pc:docMk/>
            <pc:sldMk cId="4040377272" sldId="367"/>
            <ac:spMk id="10" creationId="{6921E475-A2BE-FECE-649B-61D3E75A7888}"/>
          </ac:spMkLst>
        </pc:spChg>
        <pc:picChg chg="mod">
          <ac:chgData name="Emma Richardson" userId="S::emmarichardson@gateshead.gov.uk::40b5a1ab-a070-41b0-ab95-d1c011941413" providerId="AD" clId="Web-{0026F74F-6BE2-4A7A-96E4-CFB48B9DC0EF}" dt="2024-06-04T12:31:43.560" v="544" actId="1076"/>
          <ac:picMkLst>
            <pc:docMk/>
            <pc:sldMk cId="4040377272" sldId="367"/>
            <ac:picMk id="8" creationId="{0012DAFB-E11C-7043-ED51-37E87F40D9DB}"/>
          </ac:picMkLst>
        </pc:picChg>
      </pc:sldChg>
      <pc:sldChg chg="addSp delSp modSp">
        <pc:chgData name="Emma Richardson" userId="S::emmarichardson@gateshead.gov.uk::40b5a1ab-a070-41b0-ab95-d1c011941413" providerId="AD" clId="Web-{0026F74F-6BE2-4A7A-96E4-CFB48B9DC0EF}" dt="2024-06-04T12:31:22.481" v="541" actId="1076"/>
        <pc:sldMkLst>
          <pc:docMk/>
          <pc:sldMk cId="1694141059" sldId="392"/>
        </pc:sldMkLst>
        <pc:spChg chg="mod">
          <ac:chgData name="Emma Richardson" userId="S::emmarichardson@gateshead.gov.uk::40b5a1ab-a070-41b0-ab95-d1c011941413" providerId="AD" clId="Web-{0026F74F-6BE2-4A7A-96E4-CFB48B9DC0EF}" dt="2024-06-04T10:09:56.179" v="537" actId="20577"/>
          <ac:spMkLst>
            <pc:docMk/>
            <pc:sldMk cId="1694141059" sldId="392"/>
            <ac:spMk id="4" creationId="{EB866EFA-84FC-E61E-259A-5CF2BB68C4C3}"/>
          </ac:spMkLst>
        </pc:spChg>
        <pc:spChg chg="add mod">
          <ac:chgData name="Emma Richardson" userId="S::emmarichardson@gateshead.gov.uk::40b5a1ab-a070-41b0-ab95-d1c011941413" providerId="AD" clId="Web-{0026F74F-6BE2-4A7A-96E4-CFB48B9DC0EF}" dt="2024-06-04T12:31:22.481" v="541" actId="1076"/>
          <ac:spMkLst>
            <pc:docMk/>
            <pc:sldMk cId="1694141059" sldId="392"/>
            <ac:spMk id="5" creationId="{D53081AD-0E91-7606-8BD5-D48DC225800E}"/>
          </ac:spMkLst>
        </pc:spChg>
        <pc:spChg chg="mod">
          <ac:chgData name="Emma Richardson" userId="S::emmarichardson@gateshead.gov.uk::40b5a1ab-a070-41b0-ab95-d1c011941413" providerId="AD" clId="Web-{0026F74F-6BE2-4A7A-96E4-CFB48B9DC0EF}" dt="2024-06-04T12:31:13.434" v="539" actId="14100"/>
          <ac:spMkLst>
            <pc:docMk/>
            <pc:sldMk cId="1694141059" sldId="392"/>
            <ac:spMk id="10" creationId="{6921E475-A2BE-FECE-649B-61D3E75A7888}"/>
          </ac:spMkLst>
        </pc:spChg>
        <pc:picChg chg="add del mod">
          <ac:chgData name="Emma Richardson" userId="S::emmarichardson@gateshead.gov.uk::40b5a1ab-a070-41b0-ab95-d1c011941413" providerId="AD" clId="Web-{0026F74F-6BE2-4A7A-96E4-CFB48B9DC0EF}" dt="2024-06-04T08:36:29.032" v="5"/>
          <ac:picMkLst>
            <pc:docMk/>
            <pc:sldMk cId="1694141059" sldId="392"/>
            <ac:picMk id="2" creationId="{C878A4C0-BC1E-77E3-89C0-1AA20A9DA208}"/>
          </ac:picMkLst>
        </pc:picChg>
        <pc:picChg chg="add mod">
          <ac:chgData name="Emma Richardson" userId="S::emmarichardson@gateshead.gov.uk::40b5a1ab-a070-41b0-ab95-d1c011941413" providerId="AD" clId="Web-{0026F74F-6BE2-4A7A-96E4-CFB48B9DC0EF}" dt="2024-06-04T12:31:17.403" v="540" actId="1076"/>
          <ac:picMkLst>
            <pc:docMk/>
            <pc:sldMk cId="1694141059" sldId="392"/>
            <ac:picMk id="3" creationId="{44668F3C-907F-9BBB-973F-226B1512AD01}"/>
          </ac:picMkLst>
        </pc:picChg>
      </pc:sldChg>
    </pc:docChg>
  </pc:docChgLst>
  <pc:docChgLst>
    <pc:chgData name="Roger Abbott" userId="S::rogerabbott@gateshead.gov.uk::27b0ecf5-0444-4ca2-9639-02eb81621298" providerId="AD" clId="Web-{F02FA6A8-7761-E305-789C-222C7EE97555}"/>
    <pc:docChg chg="modSld">
      <pc:chgData name="Roger Abbott" userId="S::rogerabbott@gateshead.gov.uk::27b0ecf5-0444-4ca2-9639-02eb81621298" providerId="AD" clId="Web-{F02FA6A8-7761-E305-789C-222C7EE97555}" dt="2024-06-05T12:41:11.554" v="47" actId="20577"/>
      <pc:docMkLst>
        <pc:docMk/>
      </pc:docMkLst>
      <pc:sldChg chg="modSp">
        <pc:chgData name="Roger Abbott" userId="S::rogerabbott@gateshead.gov.uk::27b0ecf5-0444-4ca2-9639-02eb81621298" providerId="AD" clId="Web-{F02FA6A8-7761-E305-789C-222C7EE97555}" dt="2024-06-05T11:53:43.065" v="43" actId="20577"/>
        <pc:sldMkLst>
          <pc:docMk/>
          <pc:sldMk cId="3553568196" sldId="325"/>
        </pc:sldMkLst>
        <pc:spChg chg="mod">
          <ac:chgData name="Roger Abbott" userId="S::rogerabbott@gateshead.gov.uk::27b0ecf5-0444-4ca2-9639-02eb81621298" providerId="AD" clId="Web-{F02FA6A8-7761-E305-789C-222C7EE97555}" dt="2024-06-05T11:53:43.065" v="43" actId="20577"/>
          <ac:spMkLst>
            <pc:docMk/>
            <pc:sldMk cId="3553568196" sldId="325"/>
            <ac:spMk id="8" creationId="{66C61E19-6720-5B5B-873C-1A45E6B40A73}"/>
          </ac:spMkLst>
        </pc:spChg>
      </pc:sldChg>
      <pc:sldChg chg="modSp">
        <pc:chgData name="Roger Abbott" userId="S::rogerabbott@gateshead.gov.uk::27b0ecf5-0444-4ca2-9639-02eb81621298" providerId="AD" clId="Web-{F02FA6A8-7761-E305-789C-222C7EE97555}" dt="2024-06-05T12:41:11.554" v="47" actId="20577"/>
        <pc:sldMkLst>
          <pc:docMk/>
          <pc:sldMk cId="3519339077" sldId="419"/>
        </pc:sldMkLst>
        <pc:spChg chg="mod">
          <ac:chgData name="Roger Abbott" userId="S::rogerabbott@gateshead.gov.uk::27b0ecf5-0444-4ca2-9639-02eb81621298" providerId="AD" clId="Web-{F02FA6A8-7761-E305-789C-222C7EE97555}" dt="2024-06-05T12:41:11.554" v="47" actId="20577"/>
          <ac:spMkLst>
            <pc:docMk/>
            <pc:sldMk cId="3519339077" sldId="419"/>
            <ac:spMk id="12" creationId="{AB4C08FD-D5F0-5EF5-91C4-1A6D7C18DAA1}"/>
          </ac:spMkLst>
        </pc:spChg>
      </pc:sldChg>
    </pc:docChg>
  </pc:docChgLst>
  <pc:docChgLst>
    <pc:chgData name="David Bloomfield" userId="S::davidbloomfield@gateshead.gov.uk::f85d9f93-eee3-45fe-a5e5-e020bcb89123" providerId="AD" clId="Web-{93569604-D413-EE97-7118-151E77DCCD3E}"/>
    <pc:docChg chg="modSld">
      <pc:chgData name="David Bloomfield" userId="S::davidbloomfield@gateshead.gov.uk::f85d9f93-eee3-45fe-a5e5-e020bcb89123" providerId="AD" clId="Web-{93569604-D413-EE97-7118-151E77DCCD3E}" dt="2024-06-05T08:01:40.988" v="94" actId="1076"/>
      <pc:docMkLst>
        <pc:docMk/>
      </pc:docMkLst>
      <pc:sldChg chg="addSp modSp">
        <pc:chgData name="David Bloomfield" userId="S::davidbloomfield@gateshead.gov.uk::f85d9f93-eee3-45fe-a5e5-e020bcb89123" providerId="AD" clId="Web-{93569604-D413-EE97-7118-151E77DCCD3E}" dt="2024-06-05T07:57:46.651" v="50" actId="1076"/>
        <pc:sldMkLst>
          <pc:docMk/>
          <pc:sldMk cId="4040377272" sldId="367"/>
        </pc:sldMkLst>
        <pc:cxnChg chg="add mod">
          <ac:chgData name="David Bloomfield" userId="S::davidbloomfield@gateshead.gov.uk::f85d9f93-eee3-45fe-a5e5-e020bcb89123" providerId="AD" clId="Web-{93569604-D413-EE97-7118-151E77DCCD3E}" dt="2024-06-05T07:57:46.651" v="50" actId="1076"/>
          <ac:cxnSpMkLst>
            <pc:docMk/>
            <pc:sldMk cId="4040377272" sldId="367"/>
            <ac:cxnSpMk id="6" creationId="{5BC3DC26-F543-EEA5-07D7-07F5091C816A}"/>
          </ac:cxnSpMkLst>
        </pc:cxnChg>
      </pc:sldChg>
      <pc:sldChg chg="modSp">
        <pc:chgData name="David Bloomfield" userId="S::davidbloomfield@gateshead.gov.uk::f85d9f93-eee3-45fe-a5e5-e020bcb89123" providerId="AD" clId="Web-{93569604-D413-EE97-7118-151E77DCCD3E}" dt="2024-06-05T07:56:09.569" v="40" actId="20577"/>
        <pc:sldMkLst>
          <pc:docMk/>
          <pc:sldMk cId="3255915228" sldId="376"/>
        </pc:sldMkLst>
        <pc:spChg chg="mod">
          <ac:chgData name="David Bloomfield" userId="S::davidbloomfield@gateshead.gov.uk::f85d9f93-eee3-45fe-a5e5-e020bcb89123" providerId="AD" clId="Web-{93569604-D413-EE97-7118-151E77DCCD3E}" dt="2024-06-05T07:56:09.569" v="40" actId="20577"/>
          <ac:spMkLst>
            <pc:docMk/>
            <pc:sldMk cId="3255915228" sldId="376"/>
            <ac:spMk id="2" creationId="{7BF4E47F-D8D8-7AF9-B745-C4FAAA2B8780}"/>
          </ac:spMkLst>
        </pc:spChg>
      </pc:sldChg>
      <pc:sldChg chg="addSp modSp">
        <pc:chgData name="David Bloomfield" userId="S::davidbloomfield@gateshead.gov.uk::f85d9f93-eee3-45fe-a5e5-e020bcb89123" providerId="AD" clId="Web-{93569604-D413-EE97-7118-151E77DCCD3E}" dt="2024-06-05T07:57:53.073" v="52" actId="1076"/>
        <pc:sldMkLst>
          <pc:docMk/>
          <pc:sldMk cId="1096851213" sldId="389"/>
        </pc:sldMkLst>
        <pc:cxnChg chg="add mod">
          <ac:chgData name="David Bloomfield" userId="S::davidbloomfield@gateshead.gov.uk::f85d9f93-eee3-45fe-a5e5-e020bcb89123" providerId="AD" clId="Web-{93569604-D413-EE97-7118-151E77DCCD3E}" dt="2024-06-05T07:57:53.073" v="52" actId="1076"/>
          <ac:cxnSpMkLst>
            <pc:docMk/>
            <pc:sldMk cId="1096851213" sldId="389"/>
            <ac:cxnSpMk id="7" creationId="{3D9959D1-5DA3-A789-34D3-AA098FA5ADC8}"/>
          </ac:cxnSpMkLst>
        </pc:cxnChg>
      </pc:sldChg>
      <pc:sldChg chg="addSp modSp">
        <pc:chgData name="David Bloomfield" userId="S::davidbloomfield@gateshead.gov.uk::f85d9f93-eee3-45fe-a5e5-e020bcb89123" providerId="AD" clId="Web-{93569604-D413-EE97-7118-151E77DCCD3E}" dt="2024-06-05T07:58:03.199" v="54" actId="1076"/>
        <pc:sldMkLst>
          <pc:docMk/>
          <pc:sldMk cId="2018833953" sldId="390"/>
        </pc:sldMkLst>
        <pc:cxnChg chg="add mod">
          <ac:chgData name="David Bloomfield" userId="S::davidbloomfield@gateshead.gov.uk::f85d9f93-eee3-45fe-a5e5-e020bcb89123" providerId="AD" clId="Web-{93569604-D413-EE97-7118-151E77DCCD3E}" dt="2024-06-05T07:58:03.199" v="54" actId="1076"/>
          <ac:cxnSpMkLst>
            <pc:docMk/>
            <pc:sldMk cId="2018833953" sldId="390"/>
            <ac:cxnSpMk id="7" creationId="{15B823D5-32AD-8833-4D02-3C75B45A4384}"/>
          </ac:cxnSpMkLst>
        </pc:cxnChg>
      </pc:sldChg>
      <pc:sldChg chg="addSp delSp modSp">
        <pc:chgData name="David Bloomfield" userId="S::davidbloomfield@gateshead.gov.uk::f85d9f93-eee3-45fe-a5e5-e020bcb89123" providerId="AD" clId="Web-{93569604-D413-EE97-7118-151E77DCCD3E}" dt="2024-06-05T07:57:35.979" v="48" actId="1076"/>
        <pc:sldMkLst>
          <pc:docMk/>
          <pc:sldMk cId="1694141059" sldId="392"/>
        </pc:sldMkLst>
        <pc:cxnChg chg="add del mod">
          <ac:chgData name="David Bloomfield" userId="S::davidbloomfield@gateshead.gov.uk::f85d9f93-eee3-45fe-a5e5-e020bcb89123" providerId="AD" clId="Web-{93569604-D413-EE97-7118-151E77DCCD3E}" dt="2024-06-05T07:57:28.338" v="46"/>
          <ac:cxnSpMkLst>
            <pc:docMk/>
            <pc:sldMk cId="1694141059" sldId="392"/>
            <ac:cxnSpMk id="7" creationId="{2A692DF1-A9B2-018B-B84E-F637AA251082}"/>
          </ac:cxnSpMkLst>
        </pc:cxnChg>
        <pc:cxnChg chg="add mod">
          <ac:chgData name="David Bloomfield" userId="S::davidbloomfield@gateshead.gov.uk::f85d9f93-eee3-45fe-a5e5-e020bcb89123" providerId="AD" clId="Web-{93569604-D413-EE97-7118-151E77DCCD3E}" dt="2024-06-05T07:57:35.979" v="48" actId="1076"/>
          <ac:cxnSpMkLst>
            <pc:docMk/>
            <pc:sldMk cId="1694141059" sldId="392"/>
            <ac:cxnSpMk id="9" creationId="{A8B114BC-AC96-E29F-3087-D24810642264}"/>
          </ac:cxnSpMkLst>
        </pc:cxnChg>
      </pc:sldChg>
      <pc:sldChg chg="addSp delSp modSp">
        <pc:chgData name="David Bloomfield" userId="S::davidbloomfield@gateshead.gov.uk::f85d9f93-eee3-45fe-a5e5-e020bcb89123" providerId="AD" clId="Web-{93569604-D413-EE97-7118-151E77DCCD3E}" dt="2024-06-05T08:01:40.988" v="94" actId="1076"/>
        <pc:sldMkLst>
          <pc:docMk/>
          <pc:sldMk cId="2875184533" sldId="393"/>
        </pc:sldMkLst>
        <pc:spChg chg="add del">
          <ac:chgData name="David Bloomfield" userId="S::davidbloomfield@gateshead.gov.uk::f85d9f93-eee3-45fe-a5e5-e020bcb89123" providerId="AD" clId="Web-{93569604-D413-EE97-7118-151E77DCCD3E}" dt="2024-06-05T08:01:36.363" v="93"/>
          <ac:spMkLst>
            <pc:docMk/>
            <pc:sldMk cId="2875184533" sldId="393"/>
            <ac:spMk id="6" creationId="{2F429EDA-450A-2459-7AC2-60E916D1DCE8}"/>
          </ac:spMkLst>
        </pc:spChg>
        <pc:cxnChg chg="add mod">
          <ac:chgData name="David Bloomfield" userId="S::davidbloomfield@gateshead.gov.uk::f85d9f93-eee3-45fe-a5e5-e020bcb89123" providerId="AD" clId="Web-{93569604-D413-EE97-7118-151E77DCCD3E}" dt="2024-06-05T08:01:40.988" v="94" actId="1076"/>
          <ac:cxnSpMkLst>
            <pc:docMk/>
            <pc:sldMk cId="2875184533" sldId="393"/>
            <ac:cxnSpMk id="8" creationId="{3F9EBEC9-F4DA-E8CB-E727-F08F776F6903}"/>
          </ac:cxnSpMkLst>
        </pc:cxnChg>
      </pc:sldChg>
      <pc:sldChg chg="addSp modSp">
        <pc:chgData name="David Bloomfield" userId="S::davidbloomfield@gateshead.gov.uk::f85d9f93-eee3-45fe-a5e5-e020bcb89123" providerId="AD" clId="Web-{93569604-D413-EE97-7118-151E77DCCD3E}" dt="2024-06-05T07:58:14.933" v="56" actId="1076"/>
        <pc:sldMkLst>
          <pc:docMk/>
          <pc:sldMk cId="3992097900" sldId="397"/>
        </pc:sldMkLst>
        <pc:cxnChg chg="add mod">
          <ac:chgData name="David Bloomfield" userId="S::davidbloomfield@gateshead.gov.uk::f85d9f93-eee3-45fe-a5e5-e020bcb89123" providerId="AD" clId="Web-{93569604-D413-EE97-7118-151E77DCCD3E}" dt="2024-06-05T07:58:14.933" v="56" actId="1076"/>
          <ac:cxnSpMkLst>
            <pc:docMk/>
            <pc:sldMk cId="3992097900" sldId="397"/>
            <ac:cxnSpMk id="3" creationId="{EB319B44-2B8A-BF67-A8F1-4030D2EF37D6}"/>
          </ac:cxnSpMkLst>
        </pc:cxnChg>
      </pc:sldChg>
      <pc:sldChg chg="addSp delSp modSp">
        <pc:chgData name="David Bloomfield" userId="S::davidbloomfield@gateshead.gov.uk::f85d9f93-eee3-45fe-a5e5-e020bcb89123" providerId="AD" clId="Web-{93569604-D413-EE97-7118-151E77DCCD3E}" dt="2024-06-05T08:01:27.628" v="90" actId="1076"/>
        <pc:sldMkLst>
          <pc:docMk/>
          <pc:sldMk cId="1913563077" sldId="398"/>
        </pc:sldMkLst>
        <pc:spChg chg="add del">
          <ac:chgData name="David Bloomfield" userId="S::davidbloomfield@gateshead.gov.uk::f85d9f93-eee3-45fe-a5e5-e020bcb89123" providerId="AD" clId="Web-{93569604-D413-EE97-7118-151E77DCCD3E}" dt="2024-06-05T08:01:07.862" v="87"/>
          <ac:spMkLst>
            <pc:docMk/>
            <pc:sldMk cId="1913563077" sldId="398"/>
            <ac:spMk id="7" creationId="{D1FBFE09-19BA-E18A-C256-89B7E6BF4087}"/>
          </ac:spMkLst>
        </pc:spChg>
        <pc:spChg chg="mod">
          <ac:chgData name="David Bloomfield" userId="S::davidbloomfield@gateshead.gov.uk::f85d9f93-eee3-45fe-a5e5-e020bcb89123" providerId="AD" clId="Web-{93569604-D413-EE97-7118-151E77DCCD3E}" dt="2024-06-05T08:01:27.628" v="90" actId="1076"/>
          <ac:spMkLst>
            <pc:docMk/>
            <pc:sldMk cId="1913563077" sldId="398"/>
            <ac:spMk id="9" creationId="{90C13DF3-3294-D7FC-2CE9-26DF631A436C}"/>
          </ac:spMkLst>
        </pc:spChg>
        <pc:cxnChg chg="add mod">
          <ac:chgData name="David Bloomfield" userId="S::davidbloomfield@gateshead.gov.uk::f85d9f93-eee3-45fe-a5e5-e020bcb89123" providerId="AD" clId="Web-{93569604-D413-EE97-7118-151E77DCCD3E}" dt="2024-06-05T08:01:18.503" v="88" actId="1076"/>
          <ac:cxnSpMkLst>
            <pc:docMk/>
            <pc:sldMk cId="1913563077" sldId="398"/>
            <ac:cxnSpMk id="11" creationId="{A907AA4E-A12B-FCDA-B6B6-6A11238C1FB3}"/>
          </ac:cxnSpMkLst>
        </pc:cxnChg>
      </pc:sldChg>
      <pc:sldChg chg="addSp delSp modSp">
        <pc:chgData name="David Bloomfield" userId="S::davidbloomfield@gateshead.gov.uk::f85d9f93-eee3-45fe-a5e5-e020bcb89123" providerId="AD" clId="Web-{93569604-D413-EE97-7118-151E77DCCD3E}" dt="2024-06-05T07:58:42.981" v="63" actId="1076"/>
        <pc:sldMkLst>
          <pc:docMk/>
          <pc:sldMk cId="1378664193" sldId="399"/>
        </pc:sldMkLst>
        <pc:spChg chg="mod">
          <ac:chgData name="David Bloomfield" userId="S::davidbloomfield@gateshead.gov.uk::f85d9f93-eee3-45fe-a5e5-e020bcb89123" providerId="AD" clId="Web-{93569604-D413-EE97-7118-151E77DCCD3E}" dt="2024-06-05T07:58:42.981" v="63" actId="1076"/>
          <ac:spMkLst>
            <pc:docMk/>
            <pc:sldMk cId="1378664193" sldId="399"/>
            <ac:spMk id="8" creationId="{B85D6B9C-1B09-22B3-574A-9D5D30A80838}"/>
          </ac:spMkLst>
        </pc:spChg>
        <pc:cxnChg chg="add del mod">
          <ac:chgData name="David Bloomfield" userId="S::davidbloomfield@gateshead.gov.uk::f85d9f93-eee3-45fe-a5e5-e020bcb89123" providerId="AD" clId="Web-{93569604-D413-EE97-7118-151E77DCCD3E}" dt="2024-06-05T07:58:25.637" v="60"/>
          <ac:cxnSpMkLst>
            <pc:docMk/>
            <pc:sldMk cId="1378664193" sldId="399"/>
            <ac:cxnSpMk id="9" creationId="{59B5EE1C-B7EC-2A98-29CF-0316D9D74BED}"/>
          </ac:cxnSpMkLst>
        </pc:cxnChg>
        <pc:cxnChg chg="add mod">
          <ac:chgData name="David Bloomfield" userId="S::davidbloomfield@gateshead.gov.uk::f85d9f93-eee3-45fe-a5e5-e020bcb89123" providerId="AD" clId="Web-{93569604-D413-EE97-7118-151E77DCCD3E}" dt="2024-06-05T07:58:32.590" v="62" actId="1076"/>
          <ac:cxnSpMkLst>
            <pc:docMk/>
            <pc:sldMk cId="1378664193" sldId="399"/>
            <ac:cxnSpMk id="11" creationId="{0D29DA87-280D-B275-FA98-C76B2B9C1A60}"/>
          </ac:cxnSpMkLst>
        </pc:cxnChg>
      </pc:sldChg>
      <pc:sldChg chg="addSp delSp modSp">
        <pc:chgData name="David Bloomfield" userId="S::davidbloomfield@gateshead.gov.uk::f85d9f93-eee3-45fe-a5e5-e020bcb89123" providerId="AD" clId="Web-{93569604-D413-EE97-7118-151E77DCCD3E}" dt="2024-06-05T07:59:58.031" v="77" actId="1076"/>
        <pc:sldMkLst>
          <pc:docMk/>
          <pc:sldMk cId="1109275371" sldId="400"/>
        </pc:sldMkLst>
        <pc:spChg chg="mod">
          <ac:chgData name="David Bloomfield" userId="S::davidbloomfield@gateshead.gov.uk::f85d9f93-eee3-45fe-a5e5-e020bcb89123" providerId="AD" clId="Web-{93569604-D413-EE97-7118-151E77DCCD3E}" dt="2024-06-05T07:59:58.031" v="77" actId="1076"/>
          <ac:spMkLst>
            <pc:docMk/>
            <pc:sldMk cId="1109275371" sldId="400"/>
            <ac:spMk id="2" creationId="{54B9B799-0420-A467-202E-936B041B55C5}"/>
          </ac:spMkLst>
        </pc:spChg>
        <pc:spChg chg="del">
          <ac:chgData name="David Bloomfield" userId="S::davidbloomfield@gateshead.gov.uk::f85d9f93-eee3-45fe-a5e5-e020bcb89123" providerId="AD" clId="Web-{93569604-D413-EE97-7118-151E77DCCD3E}" dt="2024-06-05T07:59:40.765" v="72"/>
          <ac:spMkLst>
            <pc:docMk/>
            <pc:sldMk cId="1109275371" sldId="400"/>
            <ac:spMk id="3" creationId="{6278676C-11B9-1528-0181-26F2BC210BF6}"/>
          </ac:spMkLst>
        </pc:spChg>
        <pc:spChg chg="add del mod">
          <ac:chgData name="David Bloomfield" userId="S::davidbloomfield@gateshead.gov.uk::f85d9f93-eee3-45fe-a5e5-e020bcb89123" providerId="AD" clId="Web-{93569604-D413-EE97-7118-151E77DCCD3E}" dt="2024-06-05T07:59:45.546" v="73"/>
          <ac:spMkLst>
            <pc:docMk/>
            <pc:sldMk cId="1109275371" sldId="400"/>
            <ac:spMk id="12" creationId="{48F1E508-8163-1226-B07D-7345053D3CBF}"/>
          </ac:spMkLst>
        </pc:spChg>
        <pc:spChg chg="add mod">
          <ac:chgData name="David Bloomfield" userId="S::davidbloomfield@gateshead.gov.uk::f85d9f93-eee3-45fe-a5e5-e020bcb89123" providerId="AD" clId="Web-{93569604-D413-EE97-7118-151E77DCCD3E}" dt="2024-06-05T07:59:46.374" v="74"/>
          <ac:spMkLst>
            <pc:docMk/>
            <pc:sldMk cId="1109275371" sldId="400"/>
            <ac:spMk id="19" creationId="{62E633D4-13D4-D4A9-7206-EB7AAF273C10}"/>
          </ac:spMkLst>
        </pc:spChg>
        <pc:cxnChg chg="add del">
          <ac:chgData name="David Bloomfield" userId="S::davidbloomfield@gateshead.gov.uk::f85d9f93-eee3-45fe-a5e5-e020bcb89123" providerId="AD" clId="Web-{93569604-D413-EE97-7118-151E77DCCD3E}" dt="2024-06-05T07:59:36.093" v="71"/>
          <ac:cxnSpMkLst>
            <pc:docMk/>
            <pc:sldMk cId="1109275371" sldId="400"/>
            <ac:cxnSpMk id="7" creationId="{3135F211-9CD0-C52E-31B2-5187DDE35600}"/>
          </ac:cxnSpMkLst>
        </pc:cxnChg>
        <pc:cxnChg chg="add del">
          <ac:chgData name="David Bloomfield" userId="S::davidbloomfield@gateshead.gov.uk::f85d9f93-eee3-45fe-a5e5-e020bcb89123" providerId="AD" clId="Web-{93569604-D413-EE97-7118-151E77DCCD3E}" dt="2024-06-05T07:59:36.093" v="70"/>
          <ac:cxnSpMkLst>
            <pc:docMk/>
            <pc:sldMk cId="1109275371" sldId="400"/>
            <ac:cxnSpMk id="9" creationId="{CC5ECE4B-6081-D963-D3CF-C33C2218F523}"/>
          </ac:cxnSpMkLst>
        </pc:cxnChg>
        <pc:cxnChg chg="add">
          <ac:chgData name="David Bloomfield" userId="S::davidbloomfield@gateshead.gov.uk::f85d9f93-eee3-45fe-a5e5-e020bcb89123" providerId="AD" clId="Web-{93569604-D413-EE97-7118-151E77DCCD3E}" dt="2024-06-05T07:59:46.390" v="75"/>
          <ac:cxnSpMkLst>
            <pc:docMk/>
            <pc:sldMk cId="1109275371" sldId="400"/>
            <ac:cxnSpMk id="21" creationId="{87641F51-B6B0-9A7E-152E-EAA03A0DC57E}"/>
          </ac:cxnSpMkLst>
        </pc:cxnChg>
      </pc:sldChg>
      <pc:sldChg chg="addSp delSp modSp">
        <pc:chgData name="David Bloomfield" userId="S::davidbloomfield@gateshead.gov.uk::f85d9f93-eee3-45fe-a5e5-e020bcb89123" providerId="AD" clId="Web-{93569604-D413-EE97-7118-151E77DCCD3E}" dt="2024-06-05T08:00:39.876" v="84" actId="1076"/>
        <pc:sldMkLst>
          <pc:docMk/>
          <pc:sldMk cId="649564064" sldId="401"/>
        </pc:sldMkLst>
        <pc:spChg chg="add del">
          <ac:chgData name="David Bloomfield" userId="S::davidbloomfield@gateshead.gov.uk::f85d9f93-eee3-45fe-a5e5-e020bcb89123" providerId="AD" clId="Web-{93569604-D413-EE97-7118-151E77DCCD3E}" dt="2024-06-05T08:00:11.797" v="80"/>
          <ac:spMkLst>
            <pc:docMk/>
            <pc:sldMk cId="649564064" sldId="401"/>
            <ac:spMk id="7" creationId="{1544776E-C04D-2621-8367-CC3A8289338F}"/>
          </ac:spMkLst>
        </pc:spChg>
        <pc:spChg chg="mod">
          <ac:chgData name="David Bloomfield" userId="S::davidbloomfield@gateshead.gov.uk::f85d9f93-eee3-45fe-a5e5-e020bcb89123" providerId="AD" clId="Web-{93569604-D413-EE97-7118-151E77DCCD3E}" dt="2024-06-05T08:00:39.876" v="84" actId="1076"/>
          <ac:spMkLst>
            <pc:docMk/>
            <pc:sldMk cId="649564064" sldId="401"/>
            <ac:spMk id="8" creationId="{EE03E504-4AC6-0D67-10EB-88C955E0F774}"/>
          </ac:spMkLst>
        </pc:spChg>
        <pc:cxnChg chg="add mod">
          <ac:chgData name="David Bloomfield" userId="S::davidbloomfield@gateshead.gov.uk::f85d9f93-eee3-45fe-a5e5-e020bcb89123" providerId="AD" clId="Web-{93569604-D413-EE97-7118-151E77DCCD3E}" dt="2024-06-05T08:00:16.454" v="81" actId="1076"/>
          <ac:cxnSpMkLst>
            <pc:docMk/>
            <pc:sldMk cId="649564064" sldId="401"/>
            <ac:cxnSpMk id="10" creationId="{AFE36710-D84C-1B0B-638B-206AEA46F4B4}"/>
          </ac:cxnSpMkLst>
        </pc:cxnChg>
      </pc:sldChg>
      <pc:sldChg chg="addSp modSp">
        <pc:chgData name="David Bloomfield" userId="S::davidbloomfield@gateshead.gov.uk::f85d9f93-eee3-45fe-a5e5-e020bcb89123" providerId="AD" clId="Web-{93569604-D413-EE97-7118-151E77DCCD3E}" dt="2024-06-05T07:59:16.295" v="68" actId="1076"/>
        <pc:sldMkLst>
          <pc:docMk/>
          <pc:sldMk cId="1836391505" sldId="414"/>
        </pc:sldMkLst>
        <pc:spChg chg="mod">
          <ac:chgData name="David Bloomfield" userId="S::davidbloomfield@gateshead.gov.uk::f85d9f93-eee3-45fe-a5e5-e020bcb89123" providerId="AD" clId="Web-{93569604-D413-EE97-7118-151E77DCCD3E}" dt="2024-06-05T07:59:08.420" v="67" actId="14100"/>
          <ac:spMkLst>
            <pc:docMk/>
            <pc:sldMk cId="1836391505" sldId="414"/>
            <ac:spMk id="3" creationId="{6278676C-11B9-1528-0181-26F2BC210BF6}"/>
          </ac:spMkLst>
        </pc:spChg>
        <pc:cxnChg chg="add mod">
          <ac:chgData name="David Bloomfield" userId="S::davidbloomfield@gateshead.gov.uk::f85d9f93-eee3-45fe-a5e5-e020bcb89123" providerId="AD" clId="Web-{93569604-D413-EE97-7118-151E77DCCD3E}" dt="2024-06-05T07:59:16.295" v="68" actId="1076"/>
          <ac:cxnSpMkLst>
            <pc:docMk/>
            <pc:sldMk cId="1836391505" sldId="414"/>
            <ac:cxnSpMk id="4" creationId="{F8E22D83-F8D2-4A35-B945-18B8630BEAE3}"/>
          </ac:cxnSpMkLst>
        </pc:cxnChg>
      </pc:sldChg>
    </pc:docChg>
  </pc:docChgLst>
  <pc:docChgLst>
    <pc:chgData name="David Bloomfield" userId="S::davidbloomfield@gateshead.gov.uk::f85d9f93-eee3-45fe-a5e5-e020bcb89123" providerId="AD" clId="Web-{28C89133-C543-F23E-87EA-67017DD18E4F}"/>
    <pc:docChg chg="addSld delSld">
      <pc:chgData name="David Bloomfield" userId="S::davidbloomfield@gateshead.gov.uk::f85d9f93-eee3-45fe-a5e5-e020bcb89123" providerId="AD" clId="Web-{28C89133-C543-F23E-87EA-67017DD18E4F}" dt="2024-06-19T09:37:11.477" v="1"/>
      <pc:docMkLst>
        <pc:docMk/>
      </pc:docMkLst>
      <pc:sldChg chg="add del replId">
        <pc:chgData name="David Bloomfield" userId="S::davidbloomfield@gateshead.gov.uk::f85d9f93-eee3-45fe-a5e5-e020bcb89123" providerId="AD" clId="Web-{28C89133-C543-F23E-87EA-67017DD18E4F}" dt="2024-06-19T09:37:11.477" v="1"/>
        <pc:sldMkLst>
          <pc:docMk/>
          <pc:sldMk cId="1979334847" sldId="424"/>
        </pc:sldMkLst>
      </pc:sldChg>
    </pc:docChg>
  </pc:docChgLst>
  <pc:docChgLst>
    <pc:chgData name="Carol Thirlwell" userId="S::carolthirlwell@gateshead.gov.uk::1902a6df-aa00-4fd8-82af-471a345ebdc9" providerId="AD" clId="Web-{C6435754-2775-A7C0-7B03-F11E1DDDEDD2}"/>
    <pc:docChg chg="modSld">
      <pc:chgData name="Carol Thirlwell" userId="S::carolthirlwell@gateshead.gov.uk::1902a6df-aa00-4fd8-82af-471a345ebdc9" providerId="AD" clId="Web-{C6435754-2775-A7C0-7B03-F11E1DDDEDD2}" dt="2024-05-15T11:04:05.135" v="3" actId="20577"/>
      <pc:docMkLst>
        <pc:docMk/>
      </pc:docMkLst>
      <pc:sldChg chg="modSp">
        <pc:chgData name="Carol Thirlwell" userId="S::carolthirlwell@gateshead.gov.uk::1902a6df-aa00-4fd8-82af-471a345ebdc9" providerId="AD" clId="Web-{C6435754-2775-A7C0-7B03-F11E1DDDEDD2}" dt="2024-05-15T11:04:05.135" v="3" actId="20577"/>
        <pc:sldMkLst>
          <pc:docMk/>
          <pc:sldMk cId="3621879490" sldId="307"/>
        </pc:sldMkLst>
        <pc:spChg chg="mod">
          <ac:chgData name="Carol Thirlwell" userId="S::carolthirlwell@gateshead.gov.uk::1902a6df-aa00-4fd8-82af-471a345ebdc9" providerId="AD" clId="Web-{C6435754-2775-A7C0-7B03-F11E1DDDEDD2}" dt="2024-05-15T11:04:05.135" v="3" actId="20577"/>
          <ac:spMkLst>
            <pc:docMk/>
            <pc:sldMk cId="3621879490" sldId="307"/>
            <ac:spMk id="2" creationId="{6C0841FB-07D5-45A3-B07F-6A2333F45387}"/>
          </ac:spMkLst>
        </pc:spChg>
      </pc:sldChg>
    </pc:docChg>
  </pc:docChgLst>
  <pc:docChgLst>
    <pc:chgData name="Sam Sked" userId="b64f510c-3676-4d07-9f15-6dd32378249d" providerId="ADAL" clId="{3FDD29EA-A8E9-4993-BA61-75490448A3B3}"/>
    <pc:docChg chg="modSld">
      <pc:chgData name="Sam Sked" userId="b64f510c-3676-4d07-9f15-6dd32378249d" providerId="ADAL" clId="{3FDD29EA-A8E9-4993-BA61-75490448A3B3}" dt="2024-06-05T11:59:55.825" v="437" actId="255"/>
      <pc:docMkLst>
        <pc:docMk/>
      </pc:docMkLst>
      <pc:sldChg chg="modSp mod">
        <pc:chgData name="Sam Sked" userId="b64f510c-3676-4d07-9f15-6dd32378249d" providerId="ADAL" clId="{3FDD29EA-A8E9-4993-BA61-75490448A3B3}" dt="2024-06-05T11:59:55.825" v="437" actId="255"/>
        <pc:sldMkLst>
          <pc:docMk/>
          <pc:sldMk cId="3627045059" sldId="388"/>
        </pc:sldMkLst>
        <pc:spChg chg="mod">
          <ac:chgData name="Sam Sked" userId="b64f510c-3676-4d07-9f15-6dd32378249d" providerId="ADAL" clId="{3FDD29EA-A8E9-4993-BA61-75490448A3B3}" dt="2024-06-05T11:59:55.825" v="437" actId="255"/>
          <ac:spMkLst>
            <pc:docMk/>
            <pc:sldMk cId="3627045059" sldId="388"/>
            <ac:spMk id="8" creationId="{66C61E19-6720-5B5B-873C-1A45E6B40A73}"/>
          </ac:spMkLst>
        </pc:spChg>
      </pc:sldChg>
    </pc:docChg>
  </pc:docChgLst>
  <pc:docChgLst>
    <pc:chgData name="Emma Richardson" userId="S::emmarichardson@gateshead.gov.uk::40b5a1ab-a070-41b0-ab95-d1c011941413" providerId="AD" clId="Web-{1BF1D9D2-A05B-54CD-FE62-43E6547C4FFD}"/>
    <pc:docChg chg="addSld delSld modSld sldOrd">
      <pc:chgData name="Emma Richardson" userId="S::emmarichardson@gateshead.gov.uk::40b5a1ab-a070-41b0-ab95-d1c011941413" providerId="AD" clId="Web-{1BF1D9D2-A05B-54CD-FE62-43E6547C4FFD}" dt="2024-06-05T11:41:55.659" v="706" actId="20577"/>
      <pc:docMkLst>
        <pc:docMk/>
      </pc:docMkLst>
      <pc:sldChg chg="modSp">
        <pc:chgData name="Emma Richardson" userId="S::emmarichardson@gateshead.gov.uk::40b5a1ab-a070-41b0-ab95-d1c011941413" providerId="AD" clId="Web-{1BF1D9D2-A05B-54CD-FE62-43E6547C4FFD}" dt="2024-06-05T11:41:55.659" v="706" actId="20577"/>
        <pc:sldMkLst>
          <pc:docMk/>
          <pc:sldMk cId="296716501" sldId="329"/>
        </pc:sldMkLst>
        <pc:spChg chg="mod">
          <ac:chgData name="Emma Richardson" userId="S::emmarichardson@gateshead.gov.uk::40b5a1ab-a070-41b0-ab95-d1c011941413" providerId="AD" clId="Web-{1BF1D9D2-A05B-54CD-FE62-43E6547C4FFD}" dt="2024-06-05T11:41:55.659" v="706" actId="20577"/>
          <ac:spMkLst>
            <pc:docMk/>
            <pc:sldMk cId="296716501" sldId="329"/>
            <ac:spMk id="2" creationId="{4E4F9D59-1D57-A869-1798-0C3530083A7E}"/>
          </ac:spMkLst>
        </pc:spChg>
      </pc:sldChg>
      <pc:sldChg chg="modSp">
        <pc:chgData name="Emma Richardson" userId="S::emmarichardson@gateshead.gov.uk::40b5a1ab-a070-41b0-ab95-d1c011941413" providerId="AD" clId="Web-{1BF1D9D2-A05B-54CD-FE62-43E6547C4FFD}" dt="2024-06-05T11:28:27.432" v="524" actId="20577"/>
        <pc:sldMkLst>
          <pc:docMk/>
          <pc:sldMk cId="3719003420" sldId="344"/>
        </pc:sldMkLst>
        <pc:spChg chg="mod">
          <ac:chgData name="Emma Richardson" userId="S::emmarichardson@gateshead.gov.uk::40b5a1ab-a070-41b0-ab95-d1c011941413" providerId="AD" clId="Web-{1BF1D9D2-A05B-54CD-FE62-43E6547C4FFD}" dt="2024-06-05T11:28:27.432" v="524" actId="20577"/>
          <ac:spMkLst>
            <pc:docMk/>
            <pc:sldMk cId="3719003420" sldId="344"/>
            <ac:spMk id="4" creationId="{3403B79A-C9F5-D0E1-6CD7-1F46301C7DEA}"/>
          </ac:spMkLst>
        </pc:spChg>
      </pc:sldChg>
      <pc:sldChg chg="addSp delSp modSp">
        <pc:chgData name="Emma Richardson" userId="S::emmarichardson@gateshead.gov.uk::40b5a1ab-a070-41b0-ab95-d1c011941413" providerId="AD" clId="Web-{1BF1D9D2-A05B-54CD-FE62-43E6547C4FFD}" dt="2024-06-05T11:41:01.455" v="679" actId="14100"/>
        <pc:sldMkLst>
          <pc:docMk/>
          <pc:sldMk cId="4040377272" sldId="367"/>
        </pc:sldMkLst>
        <pc:spChg chg="mod">
          <ac:chgData name="Emma Richardson" userId="S::emmarichardson@gateshead.gov.uk::40b5a1ab-a070-41b0-ab95-d1c011941413" providerId="AD" clId="Web-{1BF1D9D2-A05B-54CD-FE62-43E6547C4FFD}" dt="2024-06-05T11:31:23.031" v="645" actId="20577"/>
          <ac:spMkLst>
            <pc:docMk/>
            <pc:sldMk cId="4040377272" sldId="367"/>
            <ac:spMk id="2" creationId="{AF305C4A-DC99-7BB0-A755-F294AD672035}"/>
          </ac:spMkLst>
        </pc:spChg>
        <pc:spChg chg="add mod">
          <ac:chgData name="Emma Richardson" userId="S::emmarichardson@gateshead.gov.uk::40b5a1ab-a070-41b0-ab95-d1c011941413" providerId="AD" clId="Web-{1BF1D9D2-A05B-54CD-FE62-43E6547C4FFD}" dt="2024-06-05T11:31:29.812" v="655" actId="20577"/>
          <ac:spMkLst>
            <pc:docMk/>
            <pc:sldMk cId="4040377272" sldId="367"/>
            <ac:spMk id="7" creationId="{8AFA5048-4BE0-4D8B-3524-1FFC7A3A84BD}"/>
          </ac:spMkLst>
        </pc:spChg>
        <pc:spChg chg="mod">
          <ac:chgData name="Emma Richardson" userId="S::emmarichardson@gateshead.gov.uk::40b5a1ab-a070-41b0-ab95-d1c011941413" providerId="AD" clId="Web-{1BF1D9D2-A05B-54CD-FE62-43E6547C4FFD}" dt="2024-06-05T11:28:36.401" v="530" actId="20577"/>
          <ac:spMkLst>
            <pc:docMk/>
            <pc:sldMk cId="4040377272" sldId="367"/>
            <ac:spMk id="10" creationId="{6921E475-A2BE-FECE-649B-61D3E75A7888}"/>
          </ac:spMkLst>
        </pc:spChg>
        <pc:spChg chg="mod">
          <ac:chgData name="Emma Richardson" userId="S::emmarichardson@gateshead.gov.uk::40b5a1ab-a070-41b0-ab95-d1c011941413" providerId="AD" clId="Web-{1BF1D9D2-A05B-54CD-FE62-43E6547C4FFD}" dt="2024-06-05T11:31:27.187" v="650" actId="20577"/>
          <ac:spMkLst>
            <pc:docMk/>
            <pc:sldMk cId="4040377272" sldId="367"/>
            <ac:spMk id="12" creationId="{B7DDDF59-A98A-2E54-C9BA-A345C8BF025D}"/>
          </ac:spMkLst>
        </pc:spChg>
        <pc:picChg chg="add mod">
          <ac:chgData name="Emma Richardson" userId="S::emmarichardson@gateshead.gov.uk::40b5a1ab-a070-41b0-ab95-d1c011941413" providerId="AD" clId="Web-{1BF1D9D2-A05B-54CD-FE62-43E6547C4FFD}" dt="2024-06-05T11:41:01.455" v="679" actId="14100"/>
          <ac:picMkLst>
            <pc:docMk/>
            <pc:sldMk cId="4040377272" sldId="367"/>
            <ac:picMk id="3" creationId="{191C8E3E-4DA6-D284-B8C1-21823F75AE93}"/>
          </ac:picMkLst>
        </pc:picChg>
        <pc:picChg chg="mod">
          <ac:chgData name="Emma Richardson" userId="S::emmarichardson@gateshead.gov.uk::40b5a1ab-a070-41b0-ab95-d1c011941413" providerId="AD" clId="Web-{1BF1D9D2-A05B-54CD-FE62-43E6547C4FFD}" dt="2024-06-05T11:39:22.952" v="667" actId="1076"/>
          <ac:picMkLst>
            <pc:docMk/>
            <pc:sldMk cId="4040377272" sldId="367"/>
            <ac:picMk id="5" creationId="{7D9E3DF3-DBA8-9509-71D2-3DEC250AD506}"/>
          </ac:picMkLst>
        </pc:picChg>
        <pc:picChg chg="del mod">
          <ac:chgData name="Emma Richardson" userId="S::emmarichardson@gateshead.gov.uk::40b5a1ab-a070-41b0-ab95-d1c011941413" providerId="AD" clId="Web-{1BF1D9D2-A05B-54CD-FE62-43E6547C4FFD}" dt="2024-06-05T11:29:53.669" v="560"/>
          <ac:picMkLst>
            <pc:docMk/>
            <pc:sldMk cId="4040377272" sldId="367"/>
            <ac:picMk id="8" creationId="{0012DAFB-E11C-7043-ED51-37E87F40D9DB}"/>
          </ac:picMkLst>
        </pc:picChg>
        <pc:picChg chg="mod">
          <ac:chgData name="Emma Richardson" userId="S::emmarichardson@gateshead.gov.uk::40b5a1ab-a070-41b0-ab95-d1c011941413" providerId="AD" clId="Web-{1BF1D9D2-A05B-54CD-FE62-43E6547C4FFD}" dt="2024-06-05T11:40:55.986" v="676" actId="14100"/>
          <ac:picMkLst>
            <pc:docMk/>
            <pc:sldMk cId="4040377272" sldId="367"/>
            <ac:picMk id="9" creationId="{FDF37358-A669-8CA3-09C3-37A27762DDDE}"/>
          </ac:picMkLst>
        </pc:picChg>
        <pc:picChg chg="add mod">
          <ac:chgData name="Emma Richardson" userId="S::emmarichardson@gateshead.gov.uk::40b5a1ab-a070-41b0-ab95-d1c011941413" providerId="AD" clId="Web-{1BF1D9D2-A05B-54CD-FE62-43E6547C4FFD}" dt="2024-06-05T11:40:57.408" v="677" actId="1076"/>
          <ac:picMkLst>
            <pc:docMk/>
            <pc:sldMk cId="4040377272" sldId="367"/>
            <ac:picMk id="11" creationId="{1AE70735-576A-9509-C092-D0924CEB5592}"/>
          </ac:picMkLst>
        </pc:picChg>
      </pc:sldChg>
      <pc:sldChg chg="addSp delSp modSp">
        <pc:chgData name="Emma Richardson" userId="S::emmarichardson@gateshead.gov.uk::40b5a1ab-a070-41b0-ab95-d1c011941413" providerId="AD" clId="Web-{1BF1D9D2-A05B-54CD-FE62-43E6547C4FFD}" dt="2024-06-05T11:05:33.926" v="457" actId="20577"/>
        <pc:sldMkLst>
          <pc:docMk/>
          <pc:sldMk cId="1096851213" sldId="389"/>
        </pc:sldMkLst>
        <pc:spChg chg="mod">
          <ac:chgData name="Emma Richardson" userId="S::emmarichardson@gateshead.gov.uk::40b5a1ab-a070-41b0-ab95-d1c011941413" providerId="AD" clId="Web-{1BF1D9D2-A05B-54CD-FE62-43E6547C4FFD}" dt="2024-06-05T11:05:33.926" v="457" actId="20577"/>
          <ac:spMkLst>
            <pc:docMk/>
            <pc:sldMk cId="1096851213" sldId="389"/>
            <ac:spMk id="10" creationId="{6921E475-A2BE-FECE-649B-61D3E75A7888}"/>
          </ac:spMkLst>
        </pc:spChg>
        <pc:picChg chg="mod">
          <ac:chgData name="Emma Richardson" userId="S::emmarichardson@gateshead.gov.uk::40b5a1ab-a070-41b0-ab95-d1c011941413" providerId="AD" clId="Web-{1BF1D9D2-A05B-54CD-FE62-43E6547C4FFD}" dt="2024-06-05T08:44:42.107" v="380" actId="1076"/>
          <ac:picMkLst>
            <pc:docMk/>
            <pc:sldMk cId="1096851213" sldId="389"/>
            <ac:picMk id="3" creationId="{FB1E79A3-B60B-847B-3970-47DCA535115F}"/>
          </ac:picMkLst>
        </pc:picChg>
        <pc:picChg chg="mod">
          <ac:chgData name="Emma Richardson" userId="S::emmarichardson@gateshead.gov.uk::40b5a1ab-a070-41b0-ab95-d1c011941413" providerId="AD" clId="Web-{1BF1D9D2-A05B-54CD-FE62-43E6547C4FFD}" dt="2024-06-05T08:51:03.370" v="383" actId="1076"/>
          <ac:picMkLst>
            <pc:docMk/>
            <pc:sldMk cId="1096851213" sldId="389"/>
            <ac:picMk id="5" creationId="{1DDA1BA7-EC8F-6B82-C686-DEB5C039289B}"/>
          </ac:picMkLst>
        </pc:picChg>
        <pc:picChg chg="del">
          <ac:chgData name="Emma Richardson" userId="S::emmarichardson@gateshead.gov.uk::40b5a1ab-a070-41b0-ab95-d1c011941413" providerId="AD" clId="Web-{1BF1D9D2-A05B-54CD-FE62-43E6547C4FFD}" dt="2024-06-05T08:42:12.695" v="324"/>
          <ac:picMkLst>
            <pc:docMk/>
            <pc:sldMk cId="1096851213" sldId="389"/>
            <ac:picMk id="6" creationId="{B91F23B1-652F-F947-DA08-785A05700659}"/>
          </ac:picMkLst>
        </pc:picChg>
        <pc:picChg chg="add mod">
          <ac:chgData name="Emma Richardson" userId="S::emmarichardson@gateshead.gov.uk::40b5a1ab-a070-41b0-ab95-d1c011941413" providerId="AD" clId="Web-{1BF1D9D2-A05B-54CD-FE62-43E6547C4FFD}" dt="2024-06-05T08:51:09.276" v="385" actId="1076"/>
          <ac:picMkLst>
            <pc:docMk/>
            <pc:sldMk cId="1096851213" sldId="389"/>
            <ac:picMk id="8" creationId="{8D9513D6-3340-7BB3-AEA7-3ECAE54F4E3B}"/>
          </ac:picMkLst>
        </pc:picChg>
      </pc:sldChg>
      <pc:sldChg chg="ord">
        <pc:chgData name="Emma Richardson" userId="S::emmarichardson@gateshead.gov.uk::40b5a1ab-a070-41b0-ab95-d1c011941413" providerId="AD" clId="Web-{1BF1D9D2-A05B-54CD-FE62-43E6547C4FFD}" dt="2024-06-05T08:39:51.222" v="302"/>
        <pc:sldMkLst>
          <pc:docMk/>
          <pc:sldMk cId="2185241289" sldId="416"/>
        </pc:sldMkLst>
      </pc:sldChg>
      <pc:sldChg chg="ord">
        <pc:chgData name="Emma Richardson" userId="S::emmarichardson@gateshead.gov.uk::40b5a1ab-a070-41b0-ab95-d1c011941413" providerId="AD" clId="Web-{1BF1D9D2-A05B-54CD-FE62-43E6547C4FFD}" dt="2024-06-05T08:38:42.125" v="296"/>
        <pc:sldMkLst>
          <pc:docMk/>
          <pc:sldMk cId="3519339077" sldId="419"/>
        </pc:sldMkLst>
      </pc:sldChg>
      <pc:sldChg chg="ord">
        <pc:chgData name="Emma Richardson" userId="S::emmarichardson@gateshead.gov.uk::40b5a1ab-a070-41b0-ab95-d1c011941413" providerId="AD" clId="Web-{1BF1D9D2-A05B-54CD-FE62-43E6547C4FFD}" dt="2024-06-05T08:38:23.469" v="294"/>
        <pc:sldMkLst>
          <pc:docMk/>
          <pc:sldMk cId="3966155248" sldId="420"/>
        </pc:sldMkLst>
      </pc:sldChg>
      <pc:sldChg chg="add del ord">
        <pc:chgData name="Emma Richardson" userId="S::emmarichardson@gateshead.gov.uk::40b5a1ab-a070-41b0-ab95-d1c011941413" providerId="AD" clId="Web-{1BF1D9D2-A05B-54CD-FE62-43E6547C4FFD}" dt="2024-06-05T08:39:30.674" v="301"/>
        <pc:sldMkLst>
          <pc:docMk/>
          <pc:sldMk cId="1085267167" sldId="421"/>
        </pc:sldMkLst>
      </pc:sldChg>
      <pc:sldChg chg="ord">
        <pc:chgData name="Emma Richardson" userId="S::emmarichardson@gateshead.gov.uk::40b5a1ab-a070-41b0-ab95-d1c011941413" providerId="AD" clId="Web-{1BF1D9D2-A05B-54CD-FE62-43E6547C4FFD}" dt="2024-06-05T08:38:23.453" v="291"/>
        <pc:sldMkLst>
          <pc:docMk/>
          <pc:sldMk cId="2223301773" sldId="422"/>
        </pc:sldMkLst>
      </pc:sldChg>
      <pc:sldChg chg="addSp delSp modSp add ord replId">
        <pc:chgData name="Emma Richardson" userId="S::emmarichardson@gateshead.gov.uk::40b5a1ab-a070-41b0-ab95-d1c011941413" providerId="AD" clId="Web-{1BF1D9D2-A05B-54CD-FE62-43E6547C4FFD}" dt="2024-06-05T10:41:52.729" v="408" actId="20577"/>
        <pc:sldMkLst>
          <pc:docMk/>
          <pc:sldMk cId="329498268" sldId="423"/>
        </pc:sldMkLst>
        <pc:spChg chg="mod">
          <ac:chgData name="Emma Richardson" userId="S::emmarichardson@gateshead.gov.uk::40b5a1ab-a070-41b0-ab95-d1c011941413" providerId="AD" clId="Web-{1BF1D9D2-A05B-54CD-FE62-43E6547C4FFD}" dt="2024-06-05T10:41:52.729" v="408" actId="20577"/>
          <ac:spMkLst>
            <pc:docMk/>
            <pc:sldMk cId="329498268" sldId="423"/>
            <ac:spMk id="2" creationId="{7BF4E47F-D8D8-7AF9-B745-C4FAAA2B8780}"/>
          </ac:spMkLst>
        </pc:spChg>
        <pc:picChg chg="del">
          <ac:chgData name="Emma Richardson" userId="S::emmarichardson@gateshead.gov.uk::40b5a1ab-a070-41b0-ab95-d1c011941413" providerId="AD" clId="Web-{1BF1D9D2-A05B-54CD-FE62-43E6547C4FFD}" dt="2024-06-05T08:26:08.443" v="112"/>
          <ac:picMkLst>
            <pc:docMk/>
            <pc:sldMk cId="329498268" sldId="423"/>
            <ac:picMk id="3" creationId="{A77A1450-74C0-3C4D-DC1A-DD4EA0BC11A4}"/>
          </ac:picMkLst>
        </pc:picChg>
        <pc:picChg chg="add del mod">
          <ac:chgData name="Emma Richardson" userId="S::emmarichardson@gateshead.gov.uk::40b5a1ab-a070-41b0-ab95-d1c011941413" providerId="AD" clId="Web-{1BF1D9D2-A05B-54CD-FE62-43E6547C4FFD}" dt="2024-06-05T08:27:01.382" v="118"/>
          <ac:picMkLst>
            <pc:docMk/>
            <pc:sldMk cId="329498268" sldId="423"/>
            <ac:picMk id="4" creationId="{42B22D89-26AA-CA8A-6986-4E5023F7767B}"/>
          </ac:picMkLst>
        </pc:picChg>
        <pc:picChg chg="del">
          <ac:chgData name="Emma Richardson" userId="S::emmarichardson@gateshead.gov.uk::40b5a1ab-a070-41b0-ab95-d1c011941413" providerId="AD" clId="Web-{1BF1D9D2-A05B-54CD-FE62-43E6547C4FFD}" dt="2024-06-05T08:26:07.334" v="111"/>
          <ac:picMkLst>
            <pc:docMk/>
            <pc:sldMk cId="329498268" sldId="423"/>
            <ac:picMk id="5" creationId="{C3F28AA7-A896-FD2D-94DF-C3DFF6DF16FD}"/>
          </ac:picMkLst>
        </pc:picChg>
        <pc:picChg chg="del">
          <ac:chgData name="Emma Richardson" userId="S::emmarichardson@gateshead.gov.uk::40b5a1ab-a070-41b0-ab95-d1c011941413" providerId="AD" clId="Web-{1BF1D9D2-A05B-54CD-FE62-43E6547C4FFD}" dt="2024-06-05T08:26:09.021" v="113"/>
          <ac:picMkLst>
            <pc:docMk/>
            <pc:sldMk cId="329498268" sldId="423"/>
            <ac:picMk id="6" creationId="{A0D144CA-B4E5-8E41-6528-CE7E6254BECC}"/>
          </ac:picMkLst>
        </pc:picChg>
        <pc:picChg chg="add mod">
          <ac:chgData name="Emma Richardson" userId="S::emmarichardson@gateshead.gov.uk::40b5a1ab-a070-41b0-ab95-d1c011941413" providerId="AD" clId="Web-{1BF1D9D2-A05B-54CD-FE62-43E6547C4FFD}" dt="2024-06-05T08:33:03.739" v="212" actId="1076"/>
          <ac:picMkLst>
            <pc:docMk/>
            <pc:sldMk cId="329498268" sldId="423"/>
            <ac:picMk id="8" creationId="{6A60EDF5-1873-6B69-9355-FF5B259FED76}"/>
          </ac:picMkLst>
        </pc:picChg>
        <pc:picChg chg="add mod">
          <ac:chgData name="Emma Richardson" userId="S::emmarichardson@gateshead.gov.uk::40b5a1ab-a070-41b0-ab95-d1c011941413" providerId="AD" clId="Web-{1BF1D9D2-A05B-54CD-FE62-43E6547C4FFD}" dt="2024-06-05T08:33:12.661" v="214" actId="1076"/>
          <ac:picMkLst>
            <pc:docMk/>
            <pc:sldMk cId="329498268" sldId="423"/>
            <ac:picMk id="9" creationId="{E566740F-A3BA-FEE7-D8E3-2B670FFBFFD1}"/>
          </ac:picMkLst>
        </pc:picChg>
        <pc:picChg chg="add del mod">
          <ac:chgData name="Emma Richardson" userId="S::emmarichardson@gateshead.gov.uk::40b5a1ab-a070-41b0-ab95-d1c011941413" providerId="AD" clId="Web-{1BF1D9D2-A05B-54CD-FE62-43E6547C4FFD}" dt="2024-06-05T08:32:04.955" v="192"/>
          <ac:picMkLst>
            <pc:docMk/>
            <pc:sldMk cId="329498268" sldId="423"/>
            <ac:picMk id="10" creationId="{1B3F3C9A-CE9C-A456-2446-A48E1DAEF4AD}"/>
          </ac:picMkLst>
        </pc:picChg>
      </pc:sldChg>
    </pc:docChg>
  </pc:docChgLst>
  <pc:docChgLst>
    <pc:chgData name="Saidat Alli" userId="S::saidatalli@gateshead.gov.uk::830a1cd3-29b1-4d85-a501-7ca185ba6121" providerId="AD" clId="Web-{905C411E-36A5-799B-550E-182979A0597C}"/>
    <pc:docChg chg="addSld delSld modSld">
      <pc:chgData name="Saidat Alli" userId="S::saidatalli@gateshead.gov.uk::830a1cd3-29b1-4d85-a501-7ca185ba6121" providerId="AD" clId="Web-{905C411E-36A5-799B-550E-182979A0597C}" dt="2024-06-04T12:53:01.517" v="916" actId="20577"/>
      <pc:docMkLst>
        <pc:docMk/>
      </pc:docMkLst>
      <pc:sldChg chg="addSp delSp modSp">
        <pc:chgData name="Saidat Alli" userId="S::saidatalli@gateshead.gov.uk::830a1cd3-29b1-4d85-a501-7ca185ba6121" providerId="AD" clId="Web-{905C411E-36A5-799B-550E-182979A0597C}" dt="2024-06-04T11:50:05.823" v="357" actId="20577"/>
        <pc:sldMkLst>
          <pc:docMk/>
          <pc:sldMk cId="397875943" sldId="365"/>
        </pc:sldMkLst>
        <pc:spChg chg="add mod">
          <ac:chgData name="Saidat Alli" userId="S::saidatalli@gateshead.gov.uk::830a1cd3-29b1-4d85-a501-7ca185ba6121" providerId="AD" clId="Web-{905C411E-36A5-799B-550E-182979A0597C}" dt="2024-06-04T11:50:05.823" v="357" actId="20577"/>
          <ac:spMkLst>
            <pc:docMk/>
            <pc:sldMk cId="397875943" sldId="365"/>
            <ac:spMk id="3" creationId="{A4F9FF54-9D7B-9511-B96E-48763209EA87}"/>
          </ac:spMkLst>
        </pc:spChg>
        <pc:picChg chg="add del mod">
          <ac:chgData name="Saidat Alli" userId="S::saidatalli@gateshead.gov.uk::830a1cd3-29b1-4d85-a501-7ca185ba6121" providerId="AD" clId="Web-{905C411E-36A5-799B-550E-182979A0597C}" dt="2024-06-04T11:44:56.812" v="273"/>
          <ac:picMkLst>
            <pc:docMk/>
            <pc:sldMk cId="397875943" sldId="365"/>
            <ac:picMk id="5" creationId="{8F30D0E8-C427-403A-37BF-E39E68154839}"/>
          </ac:picMkLst>
        </pc:picChg>
        <pc:picChg chg="add mod">
          <ac:chgData name="Saidat Alli" userId="S::saidatalli@gateshead.gov.uk::830a1cd3-29b1-4d85-a501-7ca185ba6121" providerId="AD" clId="Web-{905C411E-36A5-799B-550E-182979A0597C}" dt="2024-06-04T11:45:30.704" v="282" actId="1076"/>
          <ac:picMkLst>
            <pc:docMk/>
            <pc:sldMk cId="397875943" sldId="365"/>
            <ac:picMk id="6" creationId="{F291E329-0553-4BE7-428C-B94683BF1AAD}"/>
          </ac:picMkLst>
        </pc:picChg>
        <pc:picChg chg="add mod">
          <ac:chgData name="Saidat Alli" userId="S::saidatalli@gateshead.gov.uk::830a1cd3-29b1-4d85-a501-7ca185ba6121" providerId="AD" clId="Web-{905C411E-36A5-799B-550E-182979A0597C}" dt="2024-06-04T11:46:36.019" v="290" actId="14100"/>
          <ac:picMkLst>
            <pc:docMk/>
            <pc:sldMk cId="397875943" sldId="365"/>
            <ac:picMk id="8" creationId="{4BBC7F28-69BC-6007-144C-9812F421D59A}"/>
          </ac:picMkLst>
        </pc:picChg>
      </pc:sldChg>
      <pc:sldChg chg="addSp delSp modSp add replId">
        <pc:chgData name="Saidat Alli" userId="S::saidatalli@gateshead.gov.uk::830a1cd3-29b1-4d85-a501-7ca185ba6121" providerId="AD" clId="Web-{905C411E-36A5-799B-550E-182979A0597C}" dt="2024-06-04T12:06:56.390" v="365" actId="1076"/>
        <pc:sldMkLst>
          <pc:docMk/>
          <pc:sldMk cId="426287498" sldId="402"/>
        </pc:sldMkLst>
        <pc:spChg chg="del mod">
          <ac:chgData name="Saidat Alli" userId="S::saidatalli@gateshead.gov.uk::830a1cd3-29b1-4d85-a501-7ca185ba6121" providerId="AD" clId="Web-{905C411E-36A5-799B-550E-182979A0597C}" dt="2024-06-04T11:43:11.699" v="262"/>
          <ac:spMkLst>
            <pc:docMk/>
            <pc:sldMk cId="426287498" sldId="402"/>
            <ac:spMk id="3" creationId="{A4F9FF54-9D7B-9511-B96E-48763209EA87}"/>
          </ac:spMkLst>
        </pc:spChg>
        <pc:spChg chg="del">
          <ac:chgData name="Saidat Alli" userId="S::saidatalli@gateshead.gov.uk::830a1cd3-29b1-4d85-a501-7ca185ba6121" providerId="AD" clId="Web-{905C411E-36A5-799B-550E-182979A0597C}" dt="2024-06-04T11:33:59.712" v="235"/>
          <ac:spMkLst>
            <pc:docMk/>
            <pc:sldMk cId="426287498" sldId="402"/>
            <ac:spMk id="4" creationId="{9CEBC2A7-3EBB-4DAE-982F-51757A50CB72}"/>
          </ac:spMkLst>
        </pc:spChg>
        <pc:spChg chg="add del mod">
          <ac:chgData name="Saidat Alli" userId="S::saidatalli@gateshead.gov.uk::830a1cd3-29b1-4d85-a501-7ca185ba6121" providerId="AD" clId="Web-{905C411E-36A5-799B-550E-182979A0597C}" dt="2024-06-04T11:34:02.353" v="236"/>
          <ac:spMkLst>
            <pc:docMk/>
            <pc:sldMk cId="426287498" sldId="402"/>
            <ac:spMk id="5" creationId="{EBD2513C-1BD4-2075-0F4B-8422766FDF66}"/>
          </ac:spMkLst>
        </pc:spChg>
        <pc:spChg chg="add del mod">
          <ac:chgData name="Saidat Alli" userId="S::saidatalli@gateshead.gov.uk::830a1cd3-29b1-4d85-a501-7ca185ba6121" providerId="AD" clId="Web-{905C411E-36A5-799B-550E-182979A0597C}" dt="2024-06-04T11:49:39.791" v="352"/>
          <ac:spMkLst>
            <pc:docMk/>
            <pc:sldMk cId="426287498" sldId="402"/>
            <ac:spMk id="6" creationId="{A4F9FF54-9D7B-9511-B96E-48763209EA87}"/>
          </ac:spMkLst>
        </pc:spChg>
        <pc:spChg chg="add mod">
          <ac:chgData name="Saidat Alli" userId="S::saidatalli@gateshead.gov.uk::830a1cd3-29b1-4d85-a501-7ca185ba6121" providerId="AD" clId="Web-{905C411E-36A5-799B-550E-182979A0597C}" dt="2024-06-04T12:06:36.640" v="362" actId="20577"/>
          <ac:spMkLst>
            <pc:docMk/>
            <pc:sldMk cId="426287498" sldId="402"/>
            <ac:spMk id="10" creationId="{5C11C603-8F55-D4AB-4CE0-81B41FE95B0B}"/>
          </ac:spMkLst>
        </pc:spChg>
        <pc:spChg chg="add del mod">
          <ac:chgData name="Saidat Alli" userId="S::saidatalli@gateshead.gov.uk::830a1cd3-29b1-4d85-a501-7ca185ba6121" providerId="AD" clId="Web-{905C411E-36A5-799B-550E-182979A0597C}" dt="2024-06-04T11:43:13.731" v="263"/>
          <ac:spMkLst>
            <pc:docMk/>
            <pc:sldMk cId="426287498" sldId="402"/>
            <ac:spMk id="14" creationId="{D5AA4E39-3E88-07A4-1E1D-27A9C82416BD}"/>
          </ac:spMkLst>
        </pc:spChg>
        <pc:picChg chg="add mod">
          <ac:chgData name="Saidat Alli" userId="S::saidatalli@gateshead.gov.uk::830a1cd3-29b1-4d85-a501-7ca185ba6121" providerId="AD" clId="Web-{905C411E-36A5-799B-550E-182979A0597C}" dt="2024-06-04T12:06:56.390" v="365" actId="1076"/>
          <ac:picMkLst>
            <pc:docMk/>
            <pc:sldMk cId="426287498" sldId="402"/>
            <ac:picMk id="2" creationId="{F1B51F0B-3A88-3B88-9BDD-09E8D374C567}"/>
          </ac:picMkLst>
        </pc:picChg>
        <pc:cxnChg chg="del">
          <ac:chgData name="Saidat Alli" userId="S::saidatalli@gateshead.gov.uk::830a1cd3-29b1-4d85-a501-7ca185ba6121" providerId="AD" clId="Web-{905C411E-36A5-799B-550E-182979A0597C}" dt="2024-06-04T11:42:52.527" v="256"/>
          <ac:cxnSpMkLst>
            <pc:docMk/>
            <pc:sldMk cId="426287498" sldId="402"/>
            <ac:cxnSpMk id="9" creationId="{D45DBAA1-EC91-488A-9011-FC0739990F64}"/>
          </ac:cxnSpMkLst>
        </pc:cxnChg>
      </pc:sldChg>
      <pc:sldChg chg="addSp delSp modSp add replId">
        <pc:chgData name="Saidat Alli" userId="S::saidatalli@gateshead.gov.uk::830a1cd3-29b1-4d85-a501-7ca185ba6121" providerId="AD" clId="Web-{905C411E-36A5-799B-550E-182979A0597C}" dt="2024-06-04T12:50:33.451" v="903" actId="20577"/>
        <pc:sldMkLst>
          <pc:docMk/>
          <pc:sldMk cId="3132138043" sldId="403"/>
        </pc:sldMkLst>
        <pc:spChg chg="add mod">
          <ac:chgData name="Saidat Alli" userId="S::saidatalli@gateshead.gov.uk::830a1cd3-29b1-4d85-a501-7ca185ba6121" providerId="AD" clId="Web-{905C411E-36A5-799B-550E-182979A0597C}" dt="2024-06-04T12:23:36.460" v="412" actId="1076"/>
          <ac:spMkLst>
            <pc:docMk/>
            <pc:sldMk cId="3132138043" sldId="403"/>
            <ac:spMk id="2" creationId="{30FD1AFA-71D9-4713-1AB4-AB05127C46F8}"/>
          </ac:spMkLst>
        </pc:spChg>
        <pc:spChg chg="mod">
          <ac:chgData name="Saidat Alli" userId="S::saidatalli@gateshead.gov.uk::830a1cd3-29b1-4d85-a501-7ca185ba6121" providerId="AD" clId="Web-{905C411E-36A5-799B-550E-182979A0597C}" dt="2024-06-04T12:23:49.867" v="415" actId="14100"/>
          <ac:spMkLst>
            <pc:docMk/>
            <pc:sldMk cId="3132138043" sldId="403"/>
            <ac:spMk id="3" creationId="{A4F9FF54-9D7B-9511-B96E-48763209EA87}"/>
          </ac:spMkLst>
        </pc:spChg>
        <pc:spChg chg="del">
          <ac:chgData name="Saidat Alli" userId="S::saidatalli@gateshead.gov.uk::830a1cd3-29b1-4d85-a501-7ca185ba6121" providerId="AD" clId="Web-{905C411E-36A5-799B-550E-182979A0597C}" dt="2024-06-04T11:43:28.200" v="267"/>
          <ac:spMkLst>
            <pc:docMk/>
            <pc:sldMk cId="3132138043" sldId="403"/>
            <ac:spMk id="4" creationId="{9CEBC2A7-3EBB-4DAE-982F-51757A50CB72}"/>
          </ac:spMkLst>
        </pc:spChg>
        <pc:spChg chg="add mod">
          <ac:chgData name="Saidat Alli" userId="S::saidatalli@gateshead.gov.uk::830a1cd3-29b1-4d85-a501-7ca185ba6121" providerId="AD" clId="Web-{905C411E-36A5-799B-550E-182979A0597C}" dt="2024-06-04T12:50:33.451" v="903" actId="20577"/>
          <ac:spMkLst>
            <pc:docMk/>
            <pc:sldMk cId="3132138043" sldId="403"/>
            <ac:spMk id="4" creationId="{A4F9FF54-9D7B-9511-B96E-48763209EA87}"/>
          </ac:spMkLst>
        </pc:spChg>
        <pc:spChg chg="add del mod">
          <ac:chgData name="Saidat Alli" userId="S::saidatalli@gateshead.gov.uk::830a1cd3-29b1-4d85-a501-7ca185ba6121" providerId="AD" clId="Web-{905C411E-36A5-799B-550E-182979A0597C}" dt="2024-06-04T11:43:31.106" v="268"/>
          <ac:spMkLst>
            <pc:docMk/>
            <pc:sldMk cId="3132138043" sldId="403"/>
            <ac:spMk id="6" creationId="{12A99DF6-D60C-B6AB-C1B3-A6B7F64C1863}"/>
          </ac:spMkLst>
        </pc:spChg>
        <pc:spChg chg="del">
          <ac:chgData name="Saidat Alli" userId="S::saidatalli@gateshead.gov.uk::830a1cd3-29b1-4d85-a501-7ca185ba6121" providerId="AD" clId="Web-{905C411E-36A5-799B-550E-182979A0597C}" dt="2024-06-04T11:43:23.872" v="265"/>
          <ac:spMkLst>
            <pc:docMk/>
            <pc:sldMk cId="3132138043" sldId="403"/>
            <ac:spMk id="14" creationId="{D5AA4E39-3E88-07A4-1E1D-27A9C82416BD}"/>
          </ac:spMkLst>
        </pc:spChg>
        <pc:picChg chg="mod">
          <ac:chgData name="Saidat Alli" userId="S::saidatalli@gateshead.gov.uk::830a1cd3-29b1-4d85-a501-7ca185ba6121" providerId="AD" clId="Web-{905C411E-36A5-799B-550E-182979A0597C}" dt="2024-06-04T12:23:09.210" v="405" actId="1076"/>
          <ac:picMkLst>
            <pc:docMk/>
            <pc:sldMk cId="3132138043" sldId="403"/>
            <ac:picMk id="5" creationId="{8F30D0E8-C427-403A-37BF-E39E68154839}"/>
          </ac:picMkLst>
        </pc:picChg>
        <pc:cxnChg chg="del">
          <ac:chgData name="Saidat Alli" userId="S::saidatalli@gateshead.gov.uk::830a1cd3-29b1-4d85-a501-7ca185ba6121" providerId="AD" clId="Web-{905C411E-36A5-799B-550E-182979A0597C}" dt="2024-06-04T11:43:25.981" v="266"/>
          <ac:cxnSpMkLst>
            <pc:docMk/>
            <pc:sldMk cId="3132138043" sldId="403"/>
            <ac:cxnSpMk id="9" creationId="{D45DBAA1-EC91-488A-9011-FC0739990F64}"/>
          </ac:cxnSpMkLst>
        </pc:cxnChg>
      </pc:sldChg>
      <pc:sldChg chg="addSp delSp modSp add del replId">
        <pc:chgData name="Saidat Alli" userId="S::saidatalli@gateshead.gov.uk::830a1cd3-29b1-4d85-a501-7ca185ba6121" providerId="AD" clId="Web-{905C411E-36A5-799B-550E-182979A0597C}" dt="2024-06-04T12:24:06.258" v="418"/>
        <pc:sldMkLst>
          <pc:docMk/>
          <pc:sldMk cId="3485416003" sldId="404"/>
        </pc:sldMkLst>
        <pc:spChg chg="del mod">
          <ac:chgData name="Saidat Alli" userId="S::saidatalli@gateshead.gov.uk::830a1cd3-29b1-4d85-a501-7ca185ba6121" providerId="AD" clId="Web-{905C411E-36A5-799B-550E-182979A0597C}" dt="2024-06-04T12:23:29.523" v="410"/>
          <ac:spMkLst>
            <pc:docMk/>
            <pc:sldMk cId="3485416003" sldId="404"/>
            <ac:spMk id="3" creationId="{A4F9FF54-9D7B-9511-B96E-48763209EA87}"/>
          </ac:spMkLst>
        </pc:spChg>
        <pc:spChg chg="add del mod">
          <ac:chgData name="Saidat Alli" userId="S::saidatalli@gateshead.gov.uk::830a1cd3-29b1-4d85-a501-7ca185ba6121" providerId="AD" clId="Web-{905C411E-36A5-799B-550E-182979A0597C}" dt="2024-06-04T12:23:22.397" v="408"/>
          <ac:spMkLst>
            <pc:docMk/>
            <pc:sldMk cId="3485416003" sldId="404"/>
            <ac:spMk id="4" creationId="{30FD1AFA-71D9-4713-1AB4-AB05127C46F8}"/>
          </ac:spMkLst>
        </pc:spChg>
        <pc:picChg chg="del">
          <ac:chgData name="Saidat Alli" userId="S::saidatalli@gateshead.gov.uk::830a1cd3-29b1-4d85-a501-7ca185ba6121" providerId="AD" clId="Web-{905C411E-36A5-799B-550E-182979A0597C}" dt="2024-06-04T12:12:17.335" v="366"/>
          <ac:picMkLst>
            <pc:docMk/>
            <pc:sldMk cId="3485416003" sldId="404"/>
            <ac:picMk id="5" creationId="{8F30D0E8-C427-403A-37BF-E39E68154839}"/>
          </ac:picMkLst>
        </pc:picChg>
      </pc:sldChg>
      <pc:sldChg chg="addSp delSp modSp add replId">
        <pc:chgData name="Saidat Alli" userId="S::saidatalli@gateshead.gov.uk::830a1cd3-29b1-4d85-a501-7ca185ba6121" providerId="AD" clId="Web-{905C411E-36A5-799B-550E-182979A0597C}" dt="2024-06-04T12:53:01.517" v="916" actId="20577"/>
        <pc:sldMkLst>
          <pc:docMk/>
          <pc:sldMk cId="1616631277" sldId="405"/>
        </pc:sldMkLst>
        <pc:spChg chg="add mod">
          <ac:chgData name="Saidat Alli" userId="S::saidatalli@gateshead.gov.uk::830a1cd3-29b1-4d85-a501-7ca185ba6121" providerId="AD" clId="Web-{905C411E-36A5-799B-550E-182979A0597C}" dt="2024-06-04T12:53:01.517" v="916" actId="20577"/>
          <ac:spMkLst>
            <pc:docMk/>
            <pc:sldMk cId="1616631277" sldId="405"/>
            <ac:spMk id="4" creationId="{EEF2DDD1-7D95-F3E8-6E39-54975812FC6F}"/>
          </ac:spMkLst>
        </pc:spChg>
        <pc:spChg chg="add mod">
          <ac:chgData name="Saidat Alli" userId="S::saidatalli@gateshead.gov.uk::830a1cd3-29b1-4d85-a501-7ca185ba6121" providerId="AD" clId="Web-{905C411E-36A5-799B-550E-182979A0597C}" dt="2024-06-04T12:43:53.223" v="792" actId="20577"/>
          <ac:spMkLst>
            <pc:docMk/>
            <pc:sldMk cId="1616631277" sldId="405"/>
            <ac:spMk id="6" creationId="{A8964738-A643-FB98-B65D-E37B844DB4E3}"/>
          </ac:spMkLst>
        </pc:spChg>
        <pc:spChg chg="add del mod">
          <ac:chgData name="Saidat Alli" userId="S::saidatalli@gateshead.gov.uk::830a1cd3-29b1-4d85-a501-7ca185ba6121" providerId="AD" clId="Web-{905C411E-36A5-799B-550E-182979A0597C}" dt="2024-06-04T12:43:14.941" v="738"/>
          <ac:spMkLst>
            <pc:docMk/>
            <pc:sldMk cId="1616631277" sldId="405"/>
            <ac:spMk id="8" creationId="{B499AEFC-F2F5-5F0C-560B-2FD4698B4909}"/>
          </ac:spMkLst>
        </pc:spChg>
        <pc:spChg chg="add del mod">
          <ac:chgData name="Saidat Alli" userId="S::saidatalli@gateshead.gov.uk::830a1cd3-29b1-4d85-a501-7ca185ba6121" providerId="AD" clId="Web-{905C411E-36A5-799B-550E-182979A0597C}" dt="2024-06-04T12:43:10.831" v="732"/>
          <ac:spMkLst>
            <pc:docMk/>
            <pc:sldMk cId="1616631277" sldId="405"/>
            <ac:spMk id="10" creationId="{5C11C603-8F55-D4AB-4CE0-81B41FE95B0B}"/>
          </ac:spMkLst>
        </pc:spChg>
        <pc:picChg chg="add mod">
          <ac:chgData name="Saidat Alli" userId="S::saidatalli@gateshead.gov.uk::830a1cd3-29b1-4d85-a501-7ca185ba6121" providerId="AD" clId="Web-{905C411E-36A5-799B-550E-182979A0597C}" dt="2024-06-04T12:43:15.941" v="739" actId="1076"/>
          <ac:picMkLst>
            <pc:docMk/>
            <pc:sldMk cId="1616631277" sldId="405"/>
            <ac:picMk id="2" creationId="{A967AA7D-8CDD-10C0-23A7-7C45A1C1D4E9}"/>
          </ac:picMkLst>
        </pc:picChg>
      </pc:sldChg>
      <pc:sldChg chg="addSp delSp modSp add replId">
        <pc:chgData name="Saidat Alli" userId="S::saidatalli@gateshead.gov.uk::830a1cd3-29b1-4d85-a501-7ca185ba6121" providerId="AD" clId="Web-{905C411E-36A5-799B-550E-182979A0597C}" dt="2024-06-04T12:51:59.562" v="914" actId="1076"/>
        <pc:sldMkLst>
          <pc:docMk/>
          <pc:sldMk cId="767479184" sldId="406"/>
        </pc:sldMkLst>
        <pc:spChg chg="add mod">
          <ac:chgData name="Saidat Alli" userId="S::saidatalli@gateshead.gov.uk::830a1cd3-29b1-4d85-a501-7ca185ba6121" providerId="AD" clId="Web-{905C411E-36A5-799B-550E-182979A0597C}" dt="2024-06-04T12:51:59.562" v="914" actId="1076"/>
          <ac:spMkLst>
            <pc:docMk/>
            <pc:sldMk cId="767479184" sldId="406"/>
            <ac:spMk id="3" creationId="{0F1222A0-6612-C93A-8AD8-AE4E8EE15164}"/>
          </ac:spMkLst>
        </pc:spChg>
        <pc:spChg chg="add del">
          <ac:chgData name="Saidat Alli" userId="S::saidatalli@gateshead.gov.uk::830a1cd3-29b1-4d85-a501-7ca185ba6121" providerId="AD" clId="Web-{905C411E-36A5-799B-550E-182979A0597C}" dt="2024-06-04T12:35:57.415" v="624"/>
          <ac:spMkLst>
            <pc:docMk/>
            <pc:sldMk cId="767479184" sldId="406"/>
            <ac:spMk id="5" creationId="{A1475717-7816-3024-08A1-2515352E8DD4}"/>
          </ac:spMkLst>
        </pc:spChg>
        <pc:spChg chg="add del mod">
          <ac:chgData name="Saidat Alli" userId="S::saidatalli@gateshead.gov.uk::830a1cd3-29b1-4d85-a501-7ca185ba6121" providerId="AD" clId="Web-{905C411E-36A5-799B-550E-182979A0597C}" dt="2024-06-04T12:44:26.708" v="793"/>
          <ac:spMkLst>
            <pc:docMk/>
            <pc:sldMk cId="767479184" sldId="406"/>
            <ac:spMk id="6" creationId="{AEC28508-4259-0EEE-0953-7CDA97F46757}"/>
          </ac:spMkLst>
        </pc:spChg>
        <pc:spChg chg="mod">
          <ac:chgData name="Saidat Alli" userId="S::saidatalli@gateshead.gov.uk::830a1cd3-29b1-4d85-a501-7ca185ba6121" providerId="AD" clId="Web-{905C411E-36A5-799B-550E-182979A0597C}" dt="2024-06-04T12:51:53.187" v="913" actId="20577"/>
          <ac:spMkLst>
            <pc:docMk/>
            <pc:sldMk cId="767479184" sldId="406"/>
            <ac:spMk id="10" creationId="{5C11C603-8F55-D4AB-4CE0-81B41FE95B0B}"/>
          </ac:spMkLst>
        </pc:spChg>
        <pc:picChg chg="add mod">
          <ac:chgData name="Saidat Alli" userId="S::saidatalli@gateshead.gov.uk::830a1cd3-29b1-4d85-a501-7ca185ba6121" providerId="AD" clId="Web-{905C411E-36A5-799B-550E-182979A0597C}" dt="2024-06-04T12:50:10.341" v="897" actId="1076"/>
          <ac:picMkLst>
            <pc:docMk/>
            <pc:sldMk cId="767479184" sldId="406"/>
            <ac:picMk id="8" creationId="{644009BD-274D-4E86-48B5-64E1CD008BD1}"/>
          </ac:picMkLst>
        </pc:picChg>
      </pc:sldChg>
      <pc:sldChg chg="add replId">
        <pc:chgData name="Saidat Alli" userId="S::saidatalli@gateshead.gov.uk::830a1cd3-29b1-4d85-a501-7ca185ba6121" providerId="AD" clId="Web-{905C411E-36A5-799B-550E-182979A0597C}" dt="2024-06-04T12:48:16.510" v="799"/>
        <pc:sldMkLst>
          <pc:docMk/>
          <pc:sldMk cId="3144273425" sldId="407"/>
        </pc:sldMkLst>
      </pc:sldChg>
      <pc:sldChg chg="add del replId">
        <pc:chgData name="Saidat Alli" userId="S::saidatalli@gateshead.gov.uk::830a1cd3-29b1-4d85-a501-7ca185ba6121" providerId="AD" clId="Web-{905C411E-36A5-799B-550E-182979A0597C}" dt="2024-06-04T12:36:08.150" v="626"/>
        <pc:sldMkLst>
          <pc:docMk/>
          <pc:sldMk cId="3328940644" sldId="407"/>
        </pc:sldMkLst>
      </pc:sldChg>
    </pc:docChg>
  </pc:docChgLst>
  <pc:docChgLst>
    <pc:chgData name="Gemma Grist" userId="S::gemmagrist@gateshead.gov.uk::983a242b-c516-4edb-b9ea-54d39e623edc" providerId="AD" clId="Web-{30487526-8889-74AE-043A-E8EDAA351CDA}"/>
    <pc:docChg chg="modSld">
      <pc:chgData name="Gemma Grist" userId="S::gemmagrist@gateshead.gov.uk::983a242b-c516-4edb-b9ea-54d39e623edc" providerId="AD" clId="Web-{30487526-8889-74AE-043A-E8EDAA351CDA}" dt="2024-06-05T09:00:14.052" v="809" actId="20577"/>
      <pc:docMkLst>
        <pc:docMk/>
      </pc:docMkLst>
      <pc:sldChg chg="modSp">
        <pc:chgData name="Gemma Grist" userId="S::gemmagrist@gateshead.gov.uk::983a242b-c516-4edb-b9ea-54d39e623edc" providerId="AD" clId="Web-{30487526-8889-74AE-043A-E8EDAA351CDA}" dt="2024-06-05T08:12:57.951" v="6" actId="20577"/>
        <pc:sldMkLst>
          <pc:docMk/>
          <pc:sldMk cId="3992097900" sldId="397"/>
        </pc:sldMkLst>
        <pc:spChg chg="mod">
          <ac:chgData name="Gemma Grist" userId="S::gemmagrist@gateshead.gov.uk::983a242b-c516-4edb-b9ea-54d39e623edc" providerId="AD" clId="Web-{30487526-8889-74AE-043A-E8EDAA351CDA}" dt="2024-06-05T08:12:57.951" v="6" actId="20577"/>
          <ac:spMkLst>
            <pc:docMk/>
            <pc:sldMk cId="3992097900" sldId="397"/>
            <ac:spMk id="10" creationId="{93234131-337F-AB3A-FFA2-35B912204E1E}"/>
          </ac:spMkLst>
        </pc:spChg>
      </pc:sldChg>
      <pc:sldChg chg="modSp">
        <pc:chgData name="Gemma Grist" userId="S::gemmagrist@gateshead.gov.uk::983a242b-c516-4edb-b9ea-54d39e623edc" providerId="AD" clId="Web-{30487526-8889-74AE-043A-E8EDAA351CDA}" dt="2024-06-05T08:12:51.341" v="1" actId="20577"/>
        <pc:sldMkLst>
          <pc:docMk/>
          <pc:sldMk cId="1378664193" sldId="399"/>
        </pc:sldMkLst>
        <pc:spChg chg="mod">
          <ac:chgData name="Gemma Grist" userId="S::gemmagrist@gateshead.gov.uk::983a242b-c516-4edb-b9ea-54d39e623edc" providerId="AD" clId="Web-{30487526-8889-74AE-043A-E8EDAA351CDA}" dt="2024-06-05T08:12:51.341" v="1" actId="20577"/>
          <ac:spMkLst>
            <pc:docMk/>
            <pc:sldMk cId="1378664193" sldId="399"/>
            <ac:spMk id="3" creationId="{89E0488A-1CC1-4B04-4F73-E241C849AD98}"/>
          </ac:spMkLst>
        </pc:spChg>
      </pc:sldChg>
      <pc:sldChg chg="addSp delSp modSp">
        <pc:chgData name="Gemma Grist" userId="S::gemmagrist@gateshead.gov.uk::983a242b-c516-4edb-b9ea-54d39e623edc" providerId="AD" clId="Web-{30487526-8889-74AE-043A-E8EDAA351CDA}" dt="2024-06-05T09:00:14.052" v="809" actId="20577"/>
        <pc:sldMkLst>
          <pc:docMk/>
          <pc:sldMk cId="1109275371" sldId="400"/>
        </pc:sldMkLst>
        <pc:spChg chg="mod">
          <ac:chgData name="Gemma Grist" userId="S::gemmagrist@gateshead.gov.uk::983a242b-c516-4edb-b9ea-54d39e623edc" providerId="AD" clId="Web-{30487526-8889-74AE-043A-E8EDAA351CDA}" dt="2024-06-05T08:15:55.817" v="13" actId="20577"/>
          <ac:spMkLst>
            <pc:docMk/>
            <pc:sldMk cId="1109275371" sldId="400"/>
            <ac:spMk id="2" creationId="{54B9B799-0420-A467-202E-936B041B55C5}"/>
          </ac:spMkLst>
        </pc:spChg>
        <pc:spChg chg="add mod">
          <ac:chgData name="Gemma Grist" userId="S::gemmagrist@gateshead.gov.uk::983a242b-c516-4edb-b9ea-54d39e623edc" providerId="AD" clId="Web-{30487526-8889-74AE-043A-E8EDAA351CDA}" dt="2024-06-05T09:00:14.052" v="809" actId="20577"/>
          <ac:spMkLst>
            <pc:docMk/>
            <pc:sldMk cId="1109275371" sldId="400"/>
            <ac:spMk id="3" creationId="{371682CA-CD22-0A00-DF16-0CA534DF658F}"/>
          </ac:spMkLst>
        </pc:spChg>
        <pc:spChg chg="mod">
          <ac:chgData name="Gemma Grist" userId="S::gemmagrist@gateshead.gov.uk::983a242b-c516-4edb-b9ea-54d39e623edc" providerId="AD" clId="Web-{30487526-8889-74AE-043A-E8EDAA351CDA}" dt="2024-06-05T08:19:08.307" v="126" actId="20577"/>
          <ac:spMkLst>
            <pc:docMk/>
            <pc:sldMk cId="1109275371" sldId="400"/>
            <ac:spMk id="4" creationId="{1C705717-E0D2-D65A-7245-F9012CBF8CA0}"/>
          </ac:spMkLst>
        </pc:spChg>
        <pc:spChg chg="del">
          <ac:chgData name="Gemma Grist" userId="S::gemmagrist@gateshead.gov.uk::983a242b-c516-4edb-b9ea-54d39e623edc" providerId="AD" clId="Web-{30487526-8889-74AE-043A-E8EDAA351CDA}" dt="2024-06-05T08:40:25.555" v="637"/>
          <ac:spMkLst>
            <pc:docMk/>
            <pc:sldMk cId="1109275371" sldId="400"/>
            <ac:spMk id="11" creationId="{12CBF5AB-FFAA-0DE8-01D9-1E4F35720257}"/>
          </ac:spMkLst>
        </pc:spChg>
        <pc:spChg chg="mod">
          <ac:chgData name="Gemma Grist" userId="S::gemmagrist@gateshead.gov.uk::983a242b-c516-4edb-b9ea-54d39e623edc" providerId="AD" clId="Web-{30487526-8889-74AE-043A-E8EDAA351CDA}" dt="2024-06-05T08:40:29.290" v="638" actId="1076"/>
          <ac:spMkLst>
            <pc:docMk/>
            <pc:sldMk cId="1109275371" sldId="400"/>
            <ac:spMk id="13" creationId="{51DDA52D-7312-7590-CA7E-AD61D99EF6BE}"/>
          </ac:spMkLst>
        </pc:spChg>
        <pc:spChg chg="mod">
          <ac:chgData name="Gemma Grist" userId="S::gemmagrist@gateshead.gov.uk::983a242b-c516-4edb-b9ea-54d39e623edc" providerId="AD" clId="Web-{30487526-8889-74AE-043A-E8EDAA351CDA}" dt="2024-06-05T08:28:25.218" v="409" actId="1076"/>
          <ac:spMkLst>
            <pc:docMk/>
            <pc:sldMk cId="1109275371" sldId="400"/>
            <ac:spMk id="16" creationId="{590C0D41-A20F-C5A8-9A2A-DEED0A77702E}"/>
          </ac:spMkLst>
        </pc:spChg>
        <pc:spChg chg="mod">
          <ac:chgData name="Gemma Grist" userId="S::gemmagrist@gateshead.gov.uk::983a242b-c516-4edb-b9ea-54d39e623edc" providerId="AD" clId="Web-{30487526-8889-74AE-043A-E8EDAA351CDA}" dt="2024-06-05T08:18:58.292" v="123" actId="1076"/>
          <ac:spMkLst>
            <pc:docMk/>
            <pc:sldMk cId="1109275371" sldId="400"/>
            <ac:spMk id="17" creationId="{59B751DB-0D47-6E9F-E0FA-9713DF67A9F1}"/>
          </ac:spMkLst>
        </pc:spChg>
      </pc:sldChg>
      <pc:sldChg chg="delSp modSp">
        <pc:chgData name="Gemma Grist" userId="S::gemmagrist@gateshead.gov.uk::983a242b-c516-4edb-b9ea-54d39e623edc" providerId="AD" clId="Web-{30487526-8889-74AE-043A-E8EDAA351CDA}" dt="2024-06-05T08:40:14.602" v="636"/>
        <pc:sldMkLst>
          <pc:docMk/>
          <pc:sldMk cId="1836391505" sldId="414"/>
        </pc:sldMkLst>
        <pc:spChg chg="mod">
          <ac:chgData name="Gemma Grist" userId="S::gemmagrist@gateshead.gov.uk::983a242b-c516-4edb-b9ea-54d39e623edc" providerId="AD" clId="Web-{30487526-8889-74AE-043A-E8EDAA351CDA}" dt="2024-06-05T08:16:21.145" v="26" actId="20577"/>
          <ac:spMkLst>
            <pc:docMk/>
            <pc:sldMk cId="1836391505" sldId="414"/>
            <ac:spMk id="6" creationId="{11466A93-5114-3899-019D-0A61B5709AE4}"/>
          </ac:spMkLst>
        </pc:spChg>
        <pc:spChg chg="mod">
          <ac:chgData name="Gemma Grist" userId="S::gemmagrist@gateshead.gov.uk::983a242b-c516-4edb-b9ea-54d39e623edc" providerId="AD" clId="Web-{30487526-8889-74AE-043A-E8EDAA351CDA}" dt="2024-06-05T08:24:59.163" v="404" actId="14100"/>
          <ac:spMkLst>
            <pc:docMk/>
            <pc:sldMk cId="1836391505" sldId="414"/>
            <ac:spMk id="7" creationId="{8CCAB5F6-5F13-3D2B-46C5-670E3F5DD5C8}"/>
          </ac:spMkLst>
        </pc:spChg>
        <pc:spChg chg="mod">
          <ac:chgData name="Gemma Grist" userId="S::gemmagrist@gateshead.gov.uk::983a242b-c516-4edb-b9ea-54d39e623edc" providerId="AD" clId="Web-{30487526-8889-74AE-043A-E8EDAA351CDA}" dt="2024-06-05T08:38:36.895" v="635" actId="20577"/>
          <ac:spMkLst>
            <pc:docMk/>
            <pc:sldMk cId="1836391505" sldId="414"/>
            <ac:spMk id="8" creationId="{BD5C8E84-0A58-C839-C009-9D9E073CD36D}"/>
          </ac:spMkLst>
        </pc:spChg>
        <pc:spChg chg="mod">
          <ac:chgData name="Gemma Grist" userId="S::gemmagrist@gateshead.gov.uk::983a242b-c516-4edb-b9ea-54d39e623edc" providerId="AD" clId="Web-{30487526-8889-74AE-043A-E8EDAA351CDA}" dt="2024-06-05T08:20:12.903" v="189" actId="1076"/>
          <ac:spMkLst>
            <pc:docMk/>
            <pc:sldMk cId="1836391505" sldId="414"/>
            <ac:spMk id="10" creationId="{245D8B32-5F96-1014-F212-829F2A872774}"/>
          </ac:spMkLst>
        </pc:spChg>
        <pc:spChg chg="del mod">
          <ac:chgData name="Gemma Grist" userId="S::gemmagrist@gateshead.gov.uk::983a242b-c516-4edb-b9ea-54d39e623edc" providerId="AD" clId="Web-{30487526-8889-74AE-043A-E8EDAA351CDA}" dt="2024-06-05T08:40:14.602" v="636"/>
          <ac:spMkLst>
            <pc:docMk/>
            <pc:sldMk cId="1836391505" sldId="414"/>
            <ac:spMk id="16" creationId="{3037825C-842E-130B-D596-F3980A1A2302}"/>
          </ac:spMkLst>
        </pc:spChg>
        <pc:spChg chg="mod">
          <ac:chgData name="Gemma Grist" userId="S::gemmagrist@gateshead.gov.uk::983a242b-c516-4edb-b9ea-54d39e623edc" providerId="AD" clId="Web-{30487526-8889-74AE-043A-E8EDAA351CDA}" dt="2024-06-05T08:21:20.093" v="253" actId="14100"/>
          <ac:spMkLst>
            <pc:docMk/>
            <pc:sldMk cId="1836391505" sldId="414"/>
            <ac:spMk id="18" creationId="{96A17FA9-D2BE-7FB4-4C65-78DB576E29F5}"/>
          </ac:spMkLst>
        </pc:spChg>
        <pc:spChg chg="mod">
          <ac:chgData name="Gemma Grist" userId="S::gemmagrist@gateshead.gov.uk::983a242b-c516-4edb-b9ea-54d39e623edc" providerId="AD" clId="Web-{30487526-8889-74AE-043A-E8EDAA351CDA}" dt="2024-06-05T08:24:51.976" v="403" actId="1076"/>
          <ac:spMkLst>
            <pc:docMk/>
            <pc:sldMk cId="1836391505" sldId="414"/>
            <ac:spMk id="20" creationId="{1B6F25E8-9312-9085-354F-16503FE9719D}"/>
          </ac:spMkLst>
        </pc:spChg>
        <pc:spChg chg="mod">
          <ac:chgData name="Gemma Grist" userId="S::gemmagrist@gateshead.gov.uk::983a242b-c516-4edb-b9ea-54d39e623edc" providerId="AD" clId="Web-{30487526-8889-74AE-043A-E8EDAA351CDA}" dt="2024-06-05T08:25:17.664" v="408" actId="1076"/>
          <ac:spMkLst>
            <pc:docMk/>
            <pc:sldMk cId="1836391505" sldId="414"/>
            <ac:spMk id="24" creationId="{C83946DF-3AFB-9A3A-1463-3DD4B010BA2B}"/>
          </ac:spMkLst>
        </pc:spChg>
        <pc:spChg chg="mod">
          <ac:chgData name="Gemma Grist" userId="S::gemmagrist@gateshead.gov.uk::983a242b-c516-4edb-b9ea-54d39e623edc" providerId="AD" clId="Web-{30487526-8889-74AE-043A-E8EDAA351CDA}" dt="2024-06-05T08:29:53.142" v="491" actId="1076"/>
          <ac:spMkLst>
            <pc:docMk/>
            <pc:sldMk cId="1836391505" sldId="414"/>
            <ac:spMk id="26" creationId="{A9AC686E-5B30-C32C-21EA-350DB93DE3B3}"/>
          </ac:spMkLst>
        </pc:spChg>
        <pc:spChg chg="mod">
          <ac:chgData name="Gemma Grist" userId="S::gemmagrist@gateshead.gov.uk::983a242b-c516-4edb-b9ea-54d39e623edc" providerId="AD" clId="Web-{30487526-8889-74AE-043A-E8EDAA351CDA}" dt="2024-06-05T08:37:34.034" v="532" actId="1076"/>
          <ac:spMkLst>
            <pc:docMk/>
            <pc:sldMk cId="1836391505" sldId="414"/>
            <ac:spMk id="28" creationId="{029DE42C-17CD-E4EA-2DEE-28B162D2100C}"/>
          </ac:spMkLst>
        </pc:spChg>
      </pc:sldChg>
    </pc:docChg>
  </pc:docChgLst>
  <pc:docChgLst>
    <pc:chgData name="Tracy Willumsen" userId="S::tracywillumsen@gateshead.gov.uk::4fd40c23-caca-4664-a6b6-3167228c2cb6" providerId="AD" clId="Web-{DCF10CF6-79A0-F610-61BA-8FA562BD00B6}"/>
    <pc:docChg chg="modSld">
      <pc:chgData name="Tracy Willumsen" userId="S::tracywillumsen@gateshead.gov.uk::4fd40c23-caca-4664-a6b6-3167228c2cb6" providerId="AD" clId="Web-{DCF10CF6-79A0-F610-61BA-8FA562BD00B6}" dt="2024-06-05T13:35:57.957" v="27" actId="20577"/>
      <pc:docMkLst>
        <pc:docMk/>
      </pc:docMkLst>
      <pc:sldChg chg="modSp">
        <pc:chgData name="Tracy Willumsen" userId="S::tracywillumsen@gateshead.gov.uk::4fd40c23-caca-4664-a6b6-3167228c2cb6" providerId="AD" clId="Web-{DCF10CF6-79A0-F610-61BA-8FA562BD00B6}" dt="2024-06-05T13:35:57.957" v="27" actId="20577"/>
        <pc:sldMkLst>
          <pc:docMk/>
          <pc:sldMk cId="4129510681" sldId="396"/>
        </pc:sldMkLst>
        <pc:spChg chg="mod">
          <ac:chgData name="Tracy Willumsen" userId="S::tracywillumsen@gateshead.gov.uk::4fd40c23-caca-4664-a6b6-3167228c2cb6" providerId="AD" clId="Web-{DCF10CF6-79A0-F610-61BA-8FA562BD00B6}" dt="2024-06-05T13:35:57.957" v="27" actId="20577"/>
          <ac:spMkLst>
            <pc:docMk/>
            <pc:sldMk cId="4129510681" sldId="396"/>
            <ac:spMk id="3" creationId="{A01741AD-91BC-A16B-A862-45839ACE378C}"/>
          </ac:spMkLst>
        </pc:spChg>
      </pc:sldChg>
    </pc:docChg>
  </pc:docChgLst>
  <pc:docChgLst>
    <pc:chgData name="Carol Thirlwell" userId="S::carolthirlwell@gateshead.gov.uk::1902a6df-aa00-4fd8-82af-471a345ebdc9" providerId="AD" clId="Web-{AEFC32EF-52DB-8656-7F92-DED5A1B90CA1}"/>
    <pc:docChg chg="addSld modSld">
      <pc:chgData name="Carol Thirlwell" userId="S::carolthirlwell@gateshead.gov.uk::1902a6df-aa00-4fd8-82af-471a345ebdc9" providerId="AD" clId="Web-{AEFC32EF-52DB-8656-7F92-DED5A1B90CA1}" dt="2024-06-03T09:49:13.660" v="154" actId="20577"/>
      <pc:docMkLst>
        <pc:docMk/>
      </pc:docMkLst>
      <pc:sldChg chg="modSp">
        <pc:chgData name="Carol Thirlwell" userId="S::carolthirlwell@gateshead.gov.uk::1902a6df-aa00-4fd8-82af-471a345ebdc9" providerId="AD" clId="Web-{AEFC32EF-52DB-8656-7F92-DED5A1B90CA1}" dt="2024-06-03T09:39:38.686" v="16" actId="20577"/>
        <pc:sldMkLst>
          <pc:docMk/>
          <pc:sldMk cId="3553568196" sldId="325"/>
        </pc:sldMkLst>
        <pc:spChg chg="mod">
          <ac:chgData name="Carol Thirlwell" userId="S::carolthirlwell@gateshead.gov.uk::1902a6df-aa00-4fd8-82af-471a345ebdc9" providerId="AD" clId="Web-{AEFC32EF-52DB-8656-7F92-DED5A1B90CA1}" dt="2024-06-03T09:39:38.686" v="16" actId="20577"/>
          <ac:spMkLst>
            <pc:docMk/>
            <pc:sldMk cId="3553568196" sldId="325"/>
            <ac:spMk id="8" creationId="{66C61E19-6720-5B5B-873C-1A45E6B40A73}"/>
          </ac:spMkLst>
        </pc:spChg>
      </pc:sldChg>
      <pc:sldChg chg="addSp delSp modSp add replId">
        <pc:chgData name="Carol Thirlwell" userId="S::carolthirlwell@gateshead.gov.uk::1902a6df-aa00-4fd8-82af-471a345ebdc9" providerId="AD" clId="Web-{AEFC32EF-52DB-8656-7F92-DED5A1B90CA1}" dt="2024-06-03T09:42:30.255" v="70"/>
        <pc:sldMkLst>
          <pc:docMk/>
          <pc:sldMk cId="2875184533" sldId="393"/>
        </pc:sldMkLst>
        <pc:spChg chg="mod">
          <ac:chgData name="Carol Thirlwell" userId="S::carolthirlwell@gateshead.gov.uk::1902a6df-aa00-4fd8-82af-471a345ebdc9" providerId="AD" clId="Web-{AEFC32EF-52DB-8656-7F92-DED5A1B90CA1}" dt="2024-06-03T09:42:09.082" v="65" actId="20577"/>
          <ac:spMkLst>
            <pc:docMk/>
            <pc:sldMk cId="2875184533" sldId="393"/>
            <ac:spMk id="4" creationId="{EB866EFA-84FC-E61E-259A-5CF2BB68C4C3}"/>
          </ac:spMkLst>
        </pc:spChg>
        <pc:spChg chg="del mod">
          <ac:chgData name="Carol Thirlwell" userId="S::carolthirlwell@gateshead.gov.uk::1902a6df-aa00-4fd8-82af-471a345ebdc9" providerId="AD" clId="Web-{AEFC32EF-52DB-8656-7F92-DED5A1B90CA1}" dt="2024-06-03T09:41:18.924" v="59"/>
          <ac:spMkLst>
            <pc:docMk/>
            <pc:sldMk cId="2875184533" sldId="393"/>
            <ac:spMk id="10" creationId="{6921E475-A2BE-FECE-649B-61D3E75A7888}"/>
          </ac:spMkLst>
        </pc:spChg>
        <pc:picChg chg="del">
          <ac:chgData name="Carol Thirlwell" userId="S::carolthirlwell@gateshead.gov.uk::1902a6df-aa00-4fd8-82af-471a345ebdc9" providerId="AD" clId="Web-{AEFC32EF-52DB-8656-7F92-DED5A1B90CA1}" dt="2024-06-03T09:40:39.439" v="18"/>
          <ac:picMkLst>
            <pc:docMk/>
            <pc:sldMk cId="2875184533" sldId="393"/>
            <ac:picMk id="2" creationId="{3B3AA8E8-DC11-AD70-26C5-6C22B100CA92}"/>
          </ac:picMkLst>
        </pc:picChg>
        <pc:picChg chg="add mod">
          <ac:chgData name="Carol Thirlwell" userId="S::carolthirlwell@gateshead.gov.uk::1902a6df-aa00-4fd8-82af-471a345ebdc9" providerId="AD" clId="Web-{AEFC32EF-52DB-8656-7F92-DED5A1B90CA1}" dt="2024-06-03T09:42:30.255" v="70"/>
          <ac:picMkLst>
            <pc:docMk/>
            <pc:sldMk cId="2875184533" sldId="393"/>
            <ac:picMk id="3" creationId="{8BEA347C-F5F9-13BC-271D-0E1E4985E219}"/>
          </ac:picMkLst>
        </pc:picChg>
        <pc:picChg chg="del">
          <ac:chgData name="Carol Thirlwell" userId="S::carolthirlwell@gateshead.gov.uk::1902a6df-aa00-4fd8-82af-471a345ebdc9" providerId="AD" clId="Web-{AEFC32EF-52DB-8656-7F92-DED5A1B90CA1}" dt="2024-06-03T09:40:41.407" v="19"/>
          <ac:picMkLst>
            <pc:docMk/>
            <pc:sldMk cId="2875184533" sldId="393"/>
            <ac:picMk id="6" creationId="{9C91638C-4C54-0465-2202-5556EC8D2BD8}"/>
          </ac:picMkLst>
        </pc:picChg>
      </pc:sldChg>
      <pc:sldChg chg="addSp delSp modSp add replId">
        <pc:chgData name="Carol Thirlwell" userId="S::carolthirlwell@gateshead.gov.uk::1902a6df-aa00-4fd8-82af-471a345ebdc9" providerId="AD" clId="Web-{AEFC32EF-52DB-8656-7F92-DED5A1B90CA1}" dt="2024-06-03T09:49:13.660" v="154" actId="20577"/>
        <pc:sldMkLst>
          <pc:docMk/>
          <pc:sldMk cId="1298825502" sldId="394"/>
        </pc:sldMkLst>
        <pc:spChg chg="add mod">
          <ac:chgData name="Carol Thirlwell" userId="S::carolthirlwell@gateshead.gov.uk::1902a6df-aa00-4fd8-82af-471a345ebdc9" providerId="AD" clId="Web-{AEFC32EF-52DB-8656-7F92-DED5A1B90CA1}" dt="2024-06-03T09:45:02.385" v="97" actId="14100"/>
          <ac:spMkLst>
            <pc:docMk/>
            <pc:sldMk cId="1298825502" sldId="394"/>
            <ac:spMk id="2" creationId="{73BD10CB-E45E-AD92-B900-80866955DF45}"/>
          </ac:spMkLst>
        </pc:spChg>
        <pc:spChg chg="mod">
          <ac:chgData name="Carol Thirlwell" userId="S::carolthirlwell@gateshead.gov.uk::1902a6df-aa00-4fd8-82af-471a345ebdc9" providerId="AD" clId="Web-{AEFC32EF-52DB-8656-7F92-DED5A1B90CA1}" dt="2024-06-03T09:44:51.432" v="92" actId="20577"/>
          <ac:spMkLst>
            <pc:docMk/>
            <pc:sldMk cId="1298825502" sldId="394"/>
            <ac:spMk id="4" creationId="{EB866EFA-84FC-E61E-259A-5CF2BB68C4C3}"/>
          </ac:spMkLst>
        </pc:spChg>
        <pc:spChg chg="add mod">
          <ac:chgData name="Carol Thirlwell" userId="S::carolthirlwell@gateshead.gov.uk::1902a6df-aa00-4fd8-82af-471a345ebdc9" providerId="AD" clId="Web-{AEFC32EF-52DB-8656-7F92-DED5A1B90CA1}" dt="2024-06-03T09:49:13.660" v="154" actId="20577"/>
          <ac:spMkLst>
            <pc:docMk/>
            <pc:sldMk cId="1298825502" sldId="394"/>
            <ac:spMk id="6" creationId="{ACE24847-A9F1-1E32-3384-0C52560233C9}"/>
          </ac:spMkLst>
        </pc:spChg>
        <pc:spChg chg="add mod">
          <ac:chgData name="Carol Thirlwell" userId="S::carolthirlwell@gateshead.gov.uk::1902a6df-aa00-4fd8-82af-471a345ebdc9" providerId="AD" clId="Web-{AEFC32EF-52DB-8656-7F92-DED5A1B90CA1}" dt="2024-06-03T09:49:05.847" v="153" actId="20577"/>
          <ac:spMkLst>
            <pc:docMk/>
            <pc:sldMk cId="1298825502" sldId="394"/>
            <ac:spMk id="7" creationId="{73ED697C-9630-A0E9-34B8-2BCC871F6B38}"/>
          </ac:spMkLst>
        </pc:spChg>
        <pc:picChg chg="del">
          <ac:chgData name="Carol Thirlwell" userId="S::carolthirlwell@gateshead.gov.uk::1902a6df-aa00-4fd8-82af-471a345ebdc9" providerId="AD" clId="Web-{AEFC32EF-52DB-8656-7F92-DED5A1B90CA1}" dt="2024-06-03T09:43:31.507" v="72"/>
          <ac:picMkLst>
            <pc:docMk/>
            <pc:sldMk cId="1298825502" sldId="394"/>
            <ac:picMk id="3" creationId="{8BEA347C-F5F9-13BC-271D-0E1E4985E21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09BA9D-0BD4-1749-847F-F87D8611D87D}" type="datetimeFigureOut">
              <a:rPr lang="en-US" smtClean="0"/>
              <a:t>6/19/2024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33E2A-BD3B-F743-A8AB-B483CECD30CF}" type="slidenum">
              <a:rPr lang="en-US" smtClean="0"/>
              <a:t>‹#›</a:t>
            </a:fld>
            <a:endParaRPr lang="en-US"/>
          </a:p>
        </p:txBody>
      </p:sp>
    </p:spTree>
    <p:extLst>
      <p:ext uri="{BB962C8B-B14F-4D97-AF65-F5344CB8AC3E}">
        <p14:creationId xmlns:p14="http://schemas.microsoft.com/office/powerpoint/2010/main" val="4243040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a:t>
            </a:fld>
            <a:endParaRPr lang="en-US"/>
          </a:p>
        </p:txBody>
      </p:sp>
    </p:spTree>
    <p:extLst>
      <p:ext uri="{BB962C8B-B14F-4D97-AF65-F5344CB8AC3E}">
        <p14:creationId xmlns:p14="http://schemas.microsoft.com/office/powerpoint/2010/main" val="364862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15</a:t>
            </a:fld>
            <a:endParaRPr lang="en-US"/>
          </a:p>
        </p:txBody>
      </p:sp>
    </p:spTree>
    <p:extLst>
      <p:ext uri="{BB962C8B-B14F-4D97-AF65-F5344CB8AC3E}">
        <p14:creationId xmlns:p14="http://schemas.microsoft.com/office/powerpoint/2010/main" val="2917760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16</a:t>
            </a:fld>
            <a:endParaRPr lang="en-US"/>
          </a:p>
        </p:txBody>
      </p:sp>
    </p:spTree>
    <p:extLst>
      <p:ext uri="{BB962C8B-B14F-4D97-AF65-F5344CB8AC3E}">
        <p14:creationId xmlns:p14="http://schemas.microsoft.com/office/powerpoint/2010/main" val="274406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17</a:t>
            </a:fld>
            <a:endParaRPr lang="en-US"/>
          </a:p>
        </p:txBody>
      </p:sp>
    </p:spTree>
    <p:extLst>
      <p:ext uri="{BB962C8B-B14F-4D97-AF65-F5344CB8AC3E}">
        <p14:creationId xmlns:p14="http://schemas.microsoft.com/office/powerpoint/2010/main" val="178351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18</a:t>
            </a:fld>
            <a:endParaRPr lang="en-US"/>
          </a:p>
        </p:txBody>
      </p:sp>
    </p:spTree>
    <p:extLst>
      <p:ext uri="{BB962C8B-B14F-4D97-AF65-F5344CB8AC3E}">
        <p14:creationId xmlns:p14="http://schemas.microsoft.com/office/powerpoint/2010/main" val="2679863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19</a:t>
            </a:fld>
            <a:endParaRPr lang="en-US"/>
          </a:p>
        </p:txBody>
      </p:sp>
    </p:spTree>
    <p:extLst>
      <p:ext uri="{BB962C8B-B14F-4D97-AF65-F5344CB8AC3E}">
        <p14:creationId xmlns:p14="http://schemas.microsoft.com/office/powerpoint/2010/main" val="4210670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20</a:t>
            </a:fld>
            <a:endParaRPr lang="en-US"/>
          </a:p>
        </p:txBody>
      </p:sp>
    </p:spTree>
    <p:extLst>
      <p:ext uri="{BB962C8B-B14F-4D97-AF65-F5344CB8AC3E}">
        <p14:creationId xmlns:p14="http://schemas.microsoft.com/office/powerpoint/2010/main" val="146515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21</a:t>
            </a:fld>
            <a:endParaRPr lang="en-US"/>
          </a:p>
        </p:txBody>
      </p:sp>
    </p:spTree>
    <p:extLst>
      <p:ext uri="{BB962C8B-B14F-4D97-AF65-F5344CB8AC3E}">
        <p14:creationId xmlns:p14="http://schemas.microsoft.com/office/powerpoint/2010/main" val="4122325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22</a:t>
            </a:fld>
            <a:endParaRPr lang="en-US"/>
          </a:p>
        </p:txBody>
      </p:sp>
    </p:spTree>
    <p:extLst>
      <p:ext uri="{BB962C8B-B14F-4D97-AF65-F5344CB8AC3E}">
        <p14:creationId xmlns:p14="http://schemas.microsoft.com/office/powerpoint/2010/main" val="756928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23</a:t>
            </a:fld>
            <a:endParaRPr lang="en-US"/>
          </a:p>
        </p:txBody>
      </p:sp>
    </p:spTree>
    <p:extLst>
      <p:ext uri="{BB962C8B-B14F-4D97-AF65-F5344CB8AC3E}">
        <p14:creationId xmlns:p14="http://schemas.microsoft.com/office/powerpoint/2010/main" val="2992930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24</a:t>
            </a:fld>
            <a:endParaRPr lang="en-US"/>
          </a:p>
        </p:txBody>
      </p:sp>
    </p:spTree>
    <p:extLst>
      <p:ext uri="{BB962C8B-B14F-4D97-AF65-F5344CB8AC3E}">
        <p14:creationId xmlns:p14="http://schemas.microsoft.com/office/powerpoint/2010/main" val="160128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3</a:t>
            </a:fld>
            <a:endParaRPr lang="en-US"/>
          </a:p>
        </p:txBody>
      </p:sp>
    </p:spTree>
    <p:extLst>
      <p:ext uri="{BB962C8B-B14F-4D97-AF65-F5344CB8AC3E}">
        <p14:creationId xmlns:p14="http://schemas.microsoft.com/office/powerpoint/2010/main" val="2200503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25</a:t>
            </a:fld>
            <a:endParaRPr lang="en-US"/>
          </a:p>
        </p:txBody>
      </p:sp>
    </p:spTree>
    <p:extLst>
      <p:ext uri="{BB962C8B-B14F-4D97-AF65-F5344CB8AC3E}">
        <p14:creationId xmlns:p14="http://schemas.microsoft.com/office/powerpoint/2010/main" val="1697696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26</a:t>
            </a:fld>
            <a:endParaRPr lang="en-US"/>
          </a:p>
        </p:txBody>
      </p:sp>
    </p:spTree>
    <p:extLst>
      <p:ext uri="{BB962C8B-B14F-4D97-AF65-F5344CB8AC3E}">
        <p14:creationId xmlns:p14="http://schemas.microsoft.com/office/powerpoint/2010/main" val="230902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27</a:t>
            </a:fld>
            <a:endParaRPr lang="en-US"/>
          </a:p>
        </p:txBody>
      </p:sp>
    </p:spTree>
    <p:extLst>
      <p:ext uri="{BB962C8B-B14F-4D97-AF65-F5344CB8AC3E}">
        <p14:creationId xmlns:p14="http://schemas.microsoft.com/office/powerpoint/2010/main" val="4189256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28</a:t>
            </a:fld>
            <a:endParaRPr lang="en-US"/>
          </a:p>
        </p:txBody>
      </p:sp>
    </p:spTree>
    <p:extLst>
      <p:ext uri="{BB962C8B-B14F-4D97-AF65-F5344CB8AC3E}">
        <p14:creationId xmlns:p14="http://schemas.microsoft.com/office/powerpoint/2010/main" val="2470004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29</a:t>
            </a:fld>
            <a:endParaRPr lang="en-US"/>
          </a:p>
        </p:txBody>
      </p:sp>
    </p:spTree>
    <p:extLst>
      <p:ext uri="{BB962C8B-B14F-4D97-AF65-F5344CB8AC3E}">
        <p14:creationId xmlns:p14="http://schemas.microsoft.com/office/powerpoint/2010/main" val="2646872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30</a:t>
            </a:fld>
            <a:endParaRPr lang="en-US"/>
          </a:p>
        </p:txBody>
      </p:sp>
    </p:spTree>
    <p:extLst>
      <p:ext uri="{BB962C8B-B14F-4D97-AF65-F5344CB8AC3E}">
        <p14:creationId xmlns:p14="http://schemas.microsoft.com/office/powerpoint/2010/main" val="2470004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31</a:t>
            </a:fld>
            <a:endParaRPr lang="en-US"/>
          </a:p>
        </p:txBody>
      </p:sp>
    </p:spTree>
    <p:extLst>
      <p:ext uri="{BB962C8B-B14F-4D97-AF65-F5344CB8AC3E}">
        <p14:creationId xmlns:p14="http://schemas.microsoft.com/office/powerpoint/2010/main" val="124807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34</a:t>
            </a:fld>
            <a:endParaRPr lang="en-US"/>
          </a:p>
        </p:txBody>
      </p:sp>
    </p:spTree>
    <p:extLst>
      <p:ext uri="{BB962C8B-B14F-4D97-AF65-F5344CB8AC3E}">
        <p14:creationId xmlns:p14="http://schemas.microsoft.com/office/powerpoint/2010/main" val="26564590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35</a:t>
            </a:fld>
            <a:endParaRPr lang="en-US"/>
          </a:p>
        </p:txBody>
      </p:sp>
    </p:spTree>
    <p:extLst>
      <p:ext uri="{BB962C8B-B14F-4D97-AF65-F5344CB8AC3E}">
        <p14:creationId xmlns:p14="http://schemas.microsoft.com/office/powerpoint/2010/main" val="1862163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36</a:t>
            </a:fld>
            <a:endParaRPr lang="en-US"/>
          </a:p>
        </p:txBody>
      </p:sp>
    </p:spTree>
    <p:extLst>
      <p:ext uri="{BB962C8B-B14F-4D97-AF65-F5344CB8AC3E}">
        <p14:creationId xmlns:p14="http://schemas.microsoft.com/office/powerpoint/2010/main" val="1409142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7172F-BFA2-D62D-4EA0-BA6471689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270B4-3801-F1F3-AFF1-099E034BD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3171DD-0550-0E9D-1344-AF3DBB855D5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1171A65-7E74-8910-6149-085123018315}"/>
              </a:ext>
            </a:extLst>
          </p:cNvPr>
          <p:cNvSpPr>
            <a:spLocks noGrp="1"/>
          </p:cNvSpPr>
          <p:nvPr>
            <p:ph type="sldNum" sz="quarter" idx="5"/>
          </p:nvPr>
        </p:nvSpPr>
        <p:spPr/>
        <p:txBody>
          <a:bodyPr/>
          <a:lstStyle/>
          <a:p>
            <a:fld id="{4DD33E2A-BD3B-F743-A8AB-B483CECD30CF}" type="slidenum">
              <a:rPr lang="en-US" smtClean="0"/>
              <a:t>8</a:t>
            </a:fld>
            <a:endParaRPr lang="en-US"/>
          </a:p>
        </p:txBody>
      </p:sp>
    </p:spTree>
    <p:extLst>
      <p:ext uri="{BB962C8B-B14F-4D97-AF65-F5344CB8AC3E}">
        <p14:creationId xmlns:p14="http://schemas.microsoft.com/office/powerpoint/2010/main" val="1973225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37</a:t>
            </a:fld>
            <a:endParaRPr lang="en-US"/>
          </a:p>
        </p:txBody>
      </p:sp>
    </p:spTree>
    <p:extLst>
      <p:ext uri="{BB962C8B-B14F-4D97-AF65-F5344CB8AC3E}">
        <p14:creationId xmlns:p14="http://schemas.microsoft.com/office/powerpoint/2010/main" val="875364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38</a:t>
            </a:fld>
            <a:endParaRPr lang="en-US"/>
          </a:p>
        </p:txBody>
      </p:sp>
    </p:spTree>
    <p:extLst>
      <p:ext uri="{BB962C8B-B14F-4D97-AF65-F5344CB8AC3E}">
        <p14:creationId xmlns:p14="http://schemas.microsoft.com/office/powerpoint/2010/main" val="14722389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39</a:t>
            </a:fld>
            <a:endParaRPr lang="en-US"/>
          </a:p>
        </p:txBody>
      </p:sp>
    </p:spTree>
    <p:extLst>
      <p:ext uri="{BB962C8B-B14F-4D97-AF65-F5344CB8AC3E}">
        <p14:creationId xmlns:p14="http://schemas.microsoft.com/office/powerpoint/2010/main" val="3756133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40</a:t>
            </a:fld>
            <a:endParaRPr lang="en-US"/>
          </a:p>
        </p:txBody>
      </p:sp>
    </p:spTree>
    <p:extLst>
      <p:ext uri="{BB962C8B-B14F-4D97-AF65-F5344CB8AC3E}">
        <p14:creationId xmlns:p14="http://schemas.microsoft.com/office/powerpoint/2010/main" val="1904679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42</a:t>
            </a:fld>
            <a:endParaRPr lang="en-US"/>
          </a:p>
        </p:txBody>
      </p:sp>
    </p:spTree>
    <p:extLst>
      <p:ext uri="{BB962C8B-B14F-4D97-AF65-F5344CB8AC3E}">
        <p14:creationId xmlns:p14="http://schemas.microsoft.com/office/powerpoint/2010/main" val="2717042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9</a:t>
            </a:fld>
            <a:endParaRPr lang="en-US"/>
          </a:p>
        </p:txBody>
      </p:sp>
    </p:spTree>
    <p:extLst>
      <p:ext uri="{BB962C8B-B14F-4D97-AF65-F5344CB8AC3E}">
        <p14:creationId xmlns:p14="http://schemas.microsoft.com/office/powerpoint/2010/main" val="590704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10</a:t>
            </a:fld>
            <a:endParaRPr lang="en-US"/>
          </a:p>
        </p:txBody>
      </p:sp>
    </p:spTree>
    <p:extLst>
      <p:ext uri="{BB962C8B-B14F-4D97-AF65-F5344CB8AC3E}">
        <p14:creationId xmlns:p14="http://schemas.microsoft.com/office/powerpoint/2010/main" val="309478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11</a:t>
            </a:fld>
            <a:endParaRPr lang="en-US"/>
          </a:p>
        </p:txBody>
      </p:sp>
    </p:spTree>
    <p:extLst>
      <p:ext uri="{BB962C8B-B14F-4D97-AF65-F5344CB8AC3E}">
        <p14:creationId xmlns:p14="http://schemas.microsoft.com/office/powerpoint/2010/main" val="363076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12</a:t>
            </a:fld>
            <a:endParaRPr lang="en-US"/>
          </a:p>
        </p:txBody>
      </p:sp>
    </p:spTree>
    <p:extLst>
      <p:ext uri="{BB962C8B-B14F-4D97-AF65-F5344CB8AC3E}">
        <p14:creationId xmlns:p14="http://schemas.microsoft.com/office/powerpoint/2010/main" val="1257172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13</a:t>
            </a:fld>
            <a:endParaRPr lang="en-US"/>
          </a:p>
        </p:txBody>
      </p:sp>
    </p:spTree>
    <p:extLst>
      <p:ext uri="{BB962C8B-B14F-4D97-AF65-F5344CB8AC3E}">
        <p14:creationId xmlns:p14="http://schemas.microsoft.com/office/powerpoint/2010/main" val="1525818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DD33E2A-BD3B-F743-A8AB-B483CECD30CF}" type="slidenum">
              <a:rPr lang="en-US" smtClean="0"/>
              <a:t>14</a:t>
            </a:fld>
            <a:endParaRPr lang="en-US"/>
          </a:p>
        </p:txBody>
      </p:sp>
    </p:spTree>
    <p:extLst>
      <p:ext uri="{BB962C8B-B14F-4D97-AF65-F5344CB8AC3E}">
        <p14:creationId xmlns:p14="http://schemas.microsoft.com/office/powerpoint/2010/main" val="270459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BA9A-C77A-4A67-8E59-10A352148B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3647837-D51B-494E-8C36-C96E6E9A70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63C9F06-9132-4C02-8FC7-85BD52C77BC4}"/>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5" name="Footer Placeholder 4">
            <a:extLst>
              <a:ext uri="{FF2B5EF4-FFF2-40B4-BE49-F238E27FC236}">
                <a16:creationId xmlns:a16="http://schemas.microsoft.com/office/drawing/2014/main" id="{95B5475D-0658-434F-AAC4-AB481ED264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62D60C-E629-4645-B416-BCEC73D3A1C4}"/>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4263260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89B9B-FBDA-4FAA-9EEE-75F35EA064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37CC32-6330-491F-A16D-A2C315F35C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FD25E8-1C1E-40E3-9FF2-AB8BE9AFEB7F}"/>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5" name="Footer Placeholder 4">
            <a:extLst>
              <a:ext uri="{FF2B5EF4-FFF2-40B4-BE49-F238E27FC236}">
                <a16:creationId xmlns:a16="http://schemas.microsoft.com/office/drawing/2014/main" id="{560F2216-A6D8-452F-A681-D2B8E7C750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2024B7-5183-4904-8CD6-C1DF42DB83DB}"/>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77884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6F6057-81C4-4561-A4C1-ED7DBE7331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B2202B9-65F7-4502-9841-2962250FF7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129262-6F22-47A7-AF02-D68C7A1CD90E}"/>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5" name="Footer Placeholder 4">
            <a:extLst>
              <a:ext uri="{FF2B5EF4-FFF2-40B4-BE49-F238E27FC236}">
                <a16:creationId xmlns:a16="http://schemas.microsoft.com/office/drawing/2014/main" id="{5CFC54C7-1DD7-4970-BA2E-2A2FA2B808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14F3C9-F560-48BC-8B1D-A3E0DD7659E8}"/>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348944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7C8EE-4BE3-416B-BC45-8591EDF4B8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5EBA7E-1904-4981-AA77-0FF031991D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059AB-5846-4A3C-82E7-F74C3E8B0D6B}"/>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5" name="Footer Placeholder 4">
            <a:extLst>
              <a:ext uri="{FF2B5EF4-FFF2-40B4-BE49-F238E27FC236}">
                <a16:creationId xmlns:a16="http://schemas.microsoft.com/office/drawing/2014/main" id="{58D51B17-74ED-4EDB-BBDD-B5FDF2FDAC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48A594-5717-4584-BE0F-00D215923B62}"/>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2522938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6EBE9-E63F-4185-A3D0-17D3B8DC7B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67D69C-605F-4B60-8E66-7B11086FAD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E05AD4-C00C-47E3-8FB2-9A554DBE2E2F}"/>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5" name="Footer Placeholder 4">
            <a:extLst>
              <a:ext uri="{FF2B5EF4-FFF2-40B4-BE49-F238E27FC236}">
                <a16:creationId xmlns:a16="http://schemas.microsoft.com/office/drawing/2014/main" id="{DBB53643-E2D9-4E95-8EB7-8442B4143E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79FFAB-C409-4E3A-AFDD-34F6EE5CE4CD}"/>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3594146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8A9D9-A74F-4C68-8B46-2B8AAE30E3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278FDE-5819-4D48-98B4-1CC6BABD87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FBBEA7-D7C0-47B7-B987-59E730B5DB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ACD3473-1E08-4D05-BFA8-9DA362B78FA0}"/>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6" name="Footer Placeholder 5">
            <a:extLst>
              <a:ext uri="{FF2B5EF4-FFF2-40B4-BE49-F238E27FC236}">
                <a16:creationId xmlns:a16="http://schemas.microsoft.com/office/drawing/2014/main" id="{A61859B2-92B7-4042-8C99-52EBE2BD59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B7D988-0FDE-4544-A4C7-62159B5F84E8}"/>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892230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9C36A-7045-43C1-8F0A-47CCADA2DA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1056E1-2FDB-48AA-8C84-829421BC9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D6F92C-9358-41A6-9F0B-B9E0D60499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DF77C71-BB7B-4350-90A4-31A138490D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50A390-6899-4467-A98F-E136605A03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DBB77C-6916-4DE1-9B28-7571D7A9384E}"/>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8" name="Footer Placeholder 7">
            <a:extLst>
              <a:ext uri="{FF2B5EF4-FFF2-40B4-BE49-F238E27FC236}">
                <a16:creationId xmlns:a16="http://schemas.microsoft.com/office/drawing/2014/main" id="{09BC9CA3-E59D-4F63-AAFB-9B74914B5DE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F73ABE4-F3E4-4C47-84DD-67C748D3E569}"/>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10159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26354-3E90-4DF9-9EBF-8273E31734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C258DC-C919-4925-AA79-1F26EC29D48B}"/>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4" name="Footer Placeholder 3">
            <a:extLst>
              <a:ext uri="{FF2B5EF4-FFF2-40B4-BE49-F238E27FC236}">
                <a16:creationId xmlns:a16="http://schemas.microsoft.com/office/drawing/2014/main" id="{25395BF3-BC3B-4183-8699-85540616EBC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966962-BDCC-4827-A3CE-9B7469C647EA}"/>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89766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3DE9FC-699D-4CD3-910B-42F87815B507}"/>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3" name="Footer Placeholder 2">
            <a:extLst>
              <a:ext uri="{FF2B5EF4-FFF2-40B4-BE49-F238E27FC236}">
                <a16:creationId xmlns:a16="http://schemas.microsoft.com/office/drawing/2014/main" id="{0FEA21A8-6F79-4D36-8E46-783D611D8D6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FB1BCC-848D-41BA-AB45-178467A8D9C1}"/>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84585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E709-EB52-4A05-B926-42C35CE9F0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8B3156C-D59F-4173-8E5D-1A8F9B9CC8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EB0E7D-3180-48A3-88CB-D207B7BBA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069DE-BDC9-46EB-A1F9-17B8D98F4204}"/>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6" name="Footer Placeholder 5">
            <a:extLst>
              <a:ext uri="{FF2B5EF4-FFF2-40B4-BE49-F238E27FC236}">
                <a16:creationId xmlns:a16="http://schemas.microsoft.com/office/drawing/2014/main" id="{033E4272-210E-49E8-BD2B-AC830BD1EBC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1E4A7-E41A-411D-9603-72BA0EF25034}"/>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4248993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446C-2DDB-48C1-AC2C-04B24DE958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A8219F-E969-4B1B-B095-4DF89FA687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2EB8440-B398-455A-9F81-E424FD11E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CEE4AE-289C-42C2-95CC-FA729C36D777}"/>
              </a:ext>
            </a:extLst>
          </p:cNvPr>
          <p:cNvSpPr>
            <a:spLocks noGrp="1"/>
          </p:cNvSpPr>
          <p:nvPr>
            <p:ph type="dt" sz="half" idx="10"/>
          </p:nvPr>
        </p:nvSpPr>
        <p:spPr/>
        <p:txBody>
          <a:bodyPr/>
          <a:lstStyle/>
          <a:p>
            <a:fld id="{E63E3622-1566-46DD-B4B8-2F4975B3D9F4}" type="datetimeFigureOut">
              <a:rPr lang="en-GB" smtClean="0"/>
              <a:t>19/06/2024</a:t>
            </a:fld>
            <a:endParaRPr lang="en-GB"/>
          </a:p>
        </p:txBody>
      </p:sp>
      <p:sp>
        <p:nvSpPr>
          <p:cNvPr id="6" name="Footer Placeholder 5">
            <a:extLst>
              <a:ext uri="{FF2B5EF4-FFF2-40B4-BE49-F238E27FC236}">
                <a16:creationId xmlns:a16="http://schemas.microsoft.com/office/drawing/2014/main" id="{6FB4745C-BBB3-4297-BFFA-15700995B1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40C425-CC09-4715-9780-B19D4A94C650}"/>
              </a:ext>
            </a:extLst>
          </p:cNvPr>
          <p:cNvSpPr>
            <a:spLocks noGrp="1"/>
          </p:cNvSpPr>
          <p:nvPr>
            <p:ph type="sldNum" sz="quarter" idx="12"/>
          </p:nvPr>
        </p:nvSpPr>
        <p:spPr/>
        <p:txBody>
          <a:bodyPr/>
          <a:lstStyle/>
          <a:p>
            <a:fld id="{B05B643C-20DF-4476-882E-4D255A6CC187}" type="slidenum">
              <a:rPr lang="en-GB" smtClean="0"/>
              <a:t>‹#›</a:t>
            </a:fld>
            <a:endParaRPr lang="en-GB"/>
          </a:p>
        </p:txBody>
      </p:sp>
    </p:spTree>
    <p:extLst>
      <p:ext uri="{BB962C8B-B14F-4D97-AF65-F5344CB8AC3E}">
        <p14:creationId xmlns:p14="http://schemas.microsoft.com/office/powerpoint/2010/main" val="139187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7A140-9090-4E30-B6BF-F15CD01489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2EB024E-C1E2-4471-9162-49C5B8AC24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CE3B1-A710-462F-B846-19E7FE45FF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E3622-1566-46DD-B4B8-2F4975B3D9F4}" type="datetimeFigureOut">
              <a:rPr lang="en-GB" smtClean="0"/>
              <a:t>19/06/2024</a:t>
            </a:fld>
            <a:endParaRPr lang="en-GB"/>
          </a:p>
        </p:txBody>
      </p:sp>
      <p:sp>
        <p:nvSpPr>
          <p:cNvPr id="5" name="Footer Placeholder 4">
            <a:extLst>
              <a:ext uri="{FF2B5EF4-FFF2-40B4-BE49-F238E27FC236}">
                <a16:creationId xmlns:a16="http://schemas.microsoft.com/office/drawing/2014/main" id="{02B16F04-FEF5-4E0E-BEC1-4DA0A9CE7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1421BA7-AA30-44CA-B290-EA3AD0F69B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B643C-20DF-4476-882E-4D255A6CC187}" type="slidenum">
              <a:rPr lang="en-GB" smtClean="0"/>
              <a:t>‹#›</a:t>
            </a:fld>
            <a:endParaRPr lang="en-GB"/>
          </a:p>
        </p:txBody>
      </p:sp>
    </p:spTree>
    <p:extLst>
      <p:ext uri="{BB962C8B-B14F-4D97-AF65-F5344CB8AC3E}">
        <p14:creationId xmlns:p14="http://schemas.microsoft.com/office/powerpoint/2010/main" val="821373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hyperlink" Target="https://intranet.gateshead.gov.uk/article/24880/Digital-service-standard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www.gateshead.gov.uk/article/24857/Design-guidelin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intranet.gateshead.gov.uk/article/26850/Digital-services-work-programm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intranet.gateshead.gov.uk/article/26713/Email-and-marketing-campaigns" TargetMode="External"/><Relationship Id="rId4" Type="http://schemas.openxmlformats.org/officeDocument/2006/relationships/hyperlink" Target="https://intranet.gateshead.gov.uk/article/24854/User-guides-for-content-edito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gateshead.sharepoint.com/:u:/r/sites/DigitisingCustomerExperience/Shared%20Documents/General/02.%20Services%20and%20squads/Adult%20Social%20Care/Contact%20Us/ASC%20data.pbix?csf=1&amp;web=1&amp;e=pB9Dcq" TargetMode="External"/><Relationship Id="rId5" Type="http://schemas.openxmlformats.org/officeDocument/2006/relationships/hyperlink" Target="https://viewerapp.engageprocess.com/?dId=0f42fe36-c7eb-4740-8c3d-831cc04b5822&amp;state=4" TargetMode="External"/><Relationship Id="rId4" Type="http://schemas.openxmlformats.org/officeDocument/2006/relationships/hyperlink" Target="https://miro.com/app/board/uXjVKMsy-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www.natureplan.org.uk/"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www.natureplan.org.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www.natureplan.org.uk/article/28166/Contact-u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natureplan.org.uk/article/27730/Map-of-areas-of-particular-importance-for-biodiversit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customercontact.gateshead.gov.uk/article/28137"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gateshead.ghc2-dev.gosshosted.com/article/13687/Household-Support-Fund-4"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hyperlink" Target="https://lookerstudio.google.com/reporting/49df2d33-6fee-49ea-a307-64d5a9a117e6"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gateshead.gov.uk/article/28218/House-alterations-or-extension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gateshead.ghc2-prp.gosshosted.com/article/24244/Alternative-provision-in-the-local-area" TargetMode="Externa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https://jira.gossinteractive.com/browse/DCE-9758"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gateshead.gov.uk/article/27586/Fostering-information-event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gateshead.ghc2-dev.gosshosted.com/article/936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cluttered&#10;&#10;Description automatically generated">
            <a:extLst>
              <a:ext uri="{FF2B5EF4-FFF2-40B4-BE49-F238E27FC236}">
                <a16:creationId xmlns:a16="http://schemas.microsoft.com/office/drawing/2014/main" id="{18CA97BE-5531-84DB-970F-4E75E12EC3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C0841FB-07D5-45A3-B07F-6A2333F45387}"/>
              </a:ext>
            </a:extLst>
          </p:cNvPr>
          <p:cNvSpPr>
            <a:spLocks noGrp="1"/>
          </p:cNvSpPr>
          <p:nvPr>
            <p:ph type="ctrTitle"/>
          </p:nvPr>
        </p:nvSpPr>
        <p:spPr>
          <a:xfrm>
            <a:off x="480291" y="1122362"/>
            <a:ext cx="11194473" cy="2306638"/>
          </a:xfrm>
        </p:spPr>
        <p:txBody>
          <a:bodyPr>
            <a:normAutofit/>
          </a:bodyPr>
          <a:lstStyle/>
          <a:p>
            <a:r>
              <a:rPr lang="en-GB" sz="5400">
                <a:solidFill>
                  <a:srgbClr val="FFFFFF"/>
                </a:solidFill>
                <a:latin typeface="Segoe UI Semibold"/>
                <a:cs typeface="Segoe UI Semibold"/>
              </a:rPr>
              <a:t>Sprint 32</a:t>
            </a:r>
            <a:br>
              <a:rPr lang="en-GB" sz="5400">
                <a:latin typeface="Segoe UI Semibold" panose="020B0702040204020203" pitchFamily="34" charset="0"/>
                <a:cs typeface="Segoe UI Semibold" panose="020B0702040204020203" pitchFamily="34" charset="0"/>
              </a:rPr>
            </a:br>
            <a:r>
              <a:rPr lang="en-GB" sz="5400">
                <a:solidFill>
                  <a:srgbClr val="FFFFFF"/>
                </a:solidFill>
                <a:latin typeface="Segoe UI Semibold"/>
                <a:cs typeface="Segoe UI Semibold"/>
              </a:rPr>
              <a:t>Show and Tell</a:t>
            </a:r>
            <a:br>
              <a:rPr lang="en-GB" sz="5400">
                <a:solidFill>
                  <a:srgbClr val="FFFFFF"/>
                </a:solidFill>
                <a:latin typeface="Segoe UI Semibold"/>
                <a:cs typeface="Segoe UI Semibold"/>
              </a:rPr>
            </a:br>
            <a:r>
              <a:rPr lang="en-GB" sz="2400">
                <a:solidFill>
                  <a:srgbClr val="FFFFFF"/>
                </a:solidFill>
                <a:latin typeface="Segoe UI Semibold"/>
                <a:cs typeface="Segoe UI Semibold"/>
              </a:rPr>
              <a:t>05/06/2024</a:t>
            </a:r>
          </a:p>
        </p:txBody>
      </p:sp>
      <p:sp>
        <p:nvSpPr>
          <p:cNvPr id="3" name="Subtitle 2">
            <a:extLst>
              <a:ext uri="{FF2B5EF4-FFF2-40B4-BE49-F238E27FC236}">
                <a16:creationId xmlns:a16="http://schemas.microsoft.com/office/drawing/2014/main" id="{1587E5BE-A6D5-4FEB-B0F0-DF0137607DC0}"/>
              </a:ext>
            </a:extLst>
          </p:cNvPr>
          <p:cNvSpPr>
            <a:spLocks noGrp="1"/>
          </p:cNvSpPr>
          <p:nvPr>
            <p:ph type="subTitle" idx="1"/>
          </p:nvPr>
        </p:nvSpPr>
        <p:spPr>
          <a:xfrm>
            <a:off x="1524000" y="3740728"/>
            <a:ext cx="9144000" cy="1819564"/>
          </a:xfrm>
        </p:spPr>
        <p:txBody>
          <a:bodyPr vert="horz" lIns="91440" tIns="45720" rIns="91440" bIns="45720" rtlCol="0" anchor="t">
            <a:normAutofit/>
          </a:bodyPr>
          <a:lstStyle/>
          <a:p>
            <a:endParaRPr lang="en-GB">
              <a:latin typeface="Segoe UI Semibold"/>
              <a:cs typeface="Segoe UI Semibold"/>
            </a:endParaRPr>
          </a:p>
          <a:p>
            <a:r>
              <a:rPr lang="en-GB">
                <a:latin typeface="Segoe UI Semibold"/>
                <a:cs typeface="Segoe UI Semibold"/>
              </a:rPr>
              <a:t>C Squad</a:t>
            </a:r>
            <a:endParaRPr lang="en-GB">
              <a:latin typeface="Segoe UI Semibold" panose="020B0702040204020203" pitchFamily="34" charset="0"/>
              <a:cs typeface="Segoe UI Semibold" panose="020B0702040204020203" pitchFamily="34" charset="0"/>
            </a:endParaRPr>
          </a:p>
          <a:p>
            <a:r>
              <a:rPr lang="en-GB" sz="2000">
                <a:latin typeface="Segoe UI Semilight"/>
                <a:cs typeface="Segoe UI Semilight"/>
              </a:rPr>
              <a:t>Digital Team</a:t>
            </a:r>
          </a:p>
        </p:txBody>
      </p:sp>
      <p:pic>
        <p:nvPicPr>
          <p:cNvPr id="6" name="Picture 5" descr="A picture containing text, clipart&#10;&#10;Description automatically generated">
            <a:extLst>
              <a:ext uri="{FF2B5EF4-FFF2-40B4-BE49-F238E27FC236}">
                <a16:creationId xmlns:a16="http://schemas.microsoft.com/office/drawing/2014/main" id="{BA3F1497-4A8F-A441-6A64-4E7A4973A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9965" y="5872020"/>
            <a:ext cx="1755124" cy="487534"/>
          </a:xfrm>
          <a:prstGeom prst="rect">
            <a:avLst/>
          </a:prstGeom>
        </p:spPr>
      </p:pic>
    </p:spTree>
    <p:extLst>
      <p:ext uri="{BB962C8B-B14F-4D97-AF65-F5344CB8AC3E}">
        <p14:creationId xmlns:p14="http://schemas.microsoft.com/office/powerpoint/2010/main" val="362187949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Digital services</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40828" y="2329793"/>
            <a:ext cx="525517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err="1">
                <a:ea typeface="Calibri"/>
                <a:cs typeface="Calibri"/>
              </a:rPr>
              <a:t>Reorganised</a:t>
            </a:r>
            <a:r>
              <a:rPr lang="en-US">
                <a:ea typeface="Calibri"/>
                <a:cs typeface="Calibri"/>
              </a:rPr>
              <a:t> content on the home page</a:t>
            </a:r>
          </a:p>
          <a:p>
            <a:pPr marL="285750" indent="-285750">
              <a:buFont typeface="Arial"/>
              <a:buChar char="•"/>
            </a:pPr>
            <a:r>
              <a:rPr lang="en-US">
                <a:ea typeface="Calibri"/>
                <a:cs typeface="Calibri"/>
              </a:rPr>
              <a:t>Checked and updated content throughout the site </a:t>
            </a:r>
          </a:p>
          <a:p>
            <a:endParaRPr lang="en-US">
              <a:ea typeface="+mn-lt"/>
              <a:cs typeface="+mn-lt"/>
            </a:endParaRPr>
          </a:p>
          <a:p>
            <a:r>
              <a:rPr lang="en-US">
                <a:ea typeface="+mn-lt"/>
                <a:cs typeface="+mn-lt"/>
                <a:hlinkClick r:id="rId4"/>
              </a:rPr>
              <a:t>https://intranet.gateshead.gov.uk/article/24880/Digital-service-standards</a:t>
            </a:r>
            <a:r>
              <a:rPr lang="en-US">
                <a:ea typeface="+mn-lt"/>
                <a:cs typeface="+mn-lt"/>
              </a:rPr>
              <a:t> </a:t>
            </a:r>
            <a:endParaRPr lang="en-US"/>
          </a:p>
        </p:txBody>
      </p:sp>
      <p:pic>
        <p:nvPicPr>
          <p:cNvPr id="3" name="Picture 2" descr="A screenshot of a website&#10;&#10;Description automatically generated">
            <a:extLst>
              <a:ext uri="{FF2B5EF4-FFF2-40B4-BE49-F238E27FC236}">
                <a16:creationId xmlns:a16="http://schemas.microsoft.com/office/drawing/2014/main" id="{2B818665-60F2-7B5E-6F51-A3C728E579F3}"/>
              </a:ext>
            </a:extLst>
          </p:cNvPr>
          <p:cNvPicPr>
            <a:picLocks noChangeAspect="1"/>
          </p:cNvPicPr>
          <p:nvPr/>
        </p:nvPicPr>
        <p:blipFill>
          <a:blip r:embed="rId5"/>
          <a:stretch>
            <a:fillRect/>
          </a:stretch>
        </p:blipFill>
        <p:spPr>
          <a:xfrm>
            <a:off x="7025236" y="368739"/>
            <a:ext cx="2976288" cy="6032937"/>
          </a:xfrm>
          <a:prstGeom prst="rect">
            <a:avLst/>
          </a:prstGeom>
          <a:ln>
            <a:solidFill>
              <a:schemeClr val="bg2">
                <a:lumMod val="75000"/>
              </a:schemeClr>
            </a:solidFill>
          </a:ln>
        </p:spPr>
      </p:pic>
    </p:spTree>
    <p:extLst>
      <p:ext uri="{BB962C8B-B14F-4D97-AF65-F5344CB8AC3E}">
        <p14:creationId xmlns:p14="http://schemas.microsoft.com/office/powerpoint/2010/main" val="3519339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84"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Digital standards</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79904" y="2329793"/>
            <a:ext cx="624186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Digital standards – Design section</a:t>
            </a:r>
          </a:p>
          <a:p>
            <a:endParaRPr lang="en-US" b="1">
              <a:cs typeface="Calibri"/>
            </a:endParaRPr>
          </a:p>
          <a:p>
            <a:pPr marL="285750" indent="-285750">
              <a:buFont typeface="Arial"/>
              <a:buChar char="•"/>
            </a:pPr>
            <a:r>
              <a:rPr lang="en-US">
                <a:cs typeface="Calibri"/>
              </a:rPr>
              <a:t>Checked and added content to the sub sections</a:t>
            </a:r>
            <a:endParaRPr lang="en-US"/>
          </a:p>
          <a:p>
            <a:pPr marL="742950" lvl="1" indent="-285750">
              <a:buFont typeface="Courier New"/>
              <a:buChar char="o"/>
            </a:pPr>
            <a:r>
              <a:rPr lang="en-US">
                <a:cs typeface="Calibri"/>
              </a:rPr>
              <a:t>Styles</a:t>
            </a:r>
          </a:p>
          <a:p>
            <a:pPr marL="742950" lvl="1" indent="-285750">
              <a:buFont typeface="Courier New"/>
              <a:buChar char="o"/>
            </a:pPr>
            <a:r>
              <a:rPr lang="en-US">
                <a:ea typeface="+mn-lt"/>
                <a:cs typeface="+mn-lt"/>
              </a:rPr>
              <a:t>Components</a:t>
            </a:r>
          </a:p>
          <a:p>
            <a:pPr marL="742950" lvl="1" indent="-285750">
              <a:buFont typeface="Courier New"/>
              <a:buChar char="o"/>
            </a:pPr>
            <a:r>
              <a:rPr lang="en-US">
                <a:ea typeface="+mn-lt"/>
                <a:cs typeface="+mn-lt"/>
              </a:rPr>
              <a:t>Patterns</a:t>
            </a:r>
          </a:p>
          <a:p>
            <a:pPr marL="285750" indent="-285750">
              <a:buFont typeface="Arial"/>
              <a:buChar char="•"/>
            </a:pPr>
            <a:endParaRPr lang="en-US">
              <a:ea typeface="+mn-lt"/>
              <a:cs typeface="+mn-lt"/>
            </a:endParaRPr>
          </a:p>
          <a:p>
            <a:r>
              <a:rPr lang="en-US">
                <a:ea typeface="+mn-lt"/>
                <a:cs typeface="+mn-lt"/>
                <a:hlinkClick r:id="rId4"/>
              </a:rPr>
              <a:t>https://www.gateshead.gov.uk/article/24857/Design-guidelines</a:t>
            </a:r>
            <a:r>
              <a:rPr lang="en-US">
                <a:ea typeface="+mn-lt"/>
                <a:cs typeface="+mn-lt"/>
              </a:rPr>
              <a:t> </a:t>
            </a:r>
            <a:endParaRPr lang="en-US"/>
          </a:p>
        </p:txBody>
      </p:sp>
      <p:pic>
        <p:nvPicPr>
          <p:cNvPr id="5" name="Picture 4" descr="A screenshot of a computer&#10;&#10;Description automatically generated">
            <a:extLst>
              <a:ext uri="{FF2B5EF4-FFF2-40B4-BE49-F238E27FC236}">
                <a16:creationId xmlns:a16="http://schemas.microsoft.com/office/drawing/2014/main" id="{C3F28AA7-A896-FD2D-94DF-C3DFF6DF16FD}"/>
              </a:ext>
            </a:extLst>
          </p:cNvPr>
          <p:cNvPicPr>
            <a:picLocks noChangeAspect="1"/>
          </p:cNvPicPr>
          <p:nvPr/>
        </p:nvPicPr>
        <p:blipFill>
          <a:blip r:embed="rId5"/>
          <a:stretch>
            <a:fillRect/>
          </a:stretch>
        </p:blipFill>
        <p:spPr>
          <a:xfrm>
            <a:off x="5820282" y="199293"/>
            <a:ext cx="2407590" cy="2766647"/>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A77A1450-74C0-3C4D-DC1A-DD4EA0BC11A4}"/>
              </a:ext>
            </a:extLst>
          </p:cNvPr>
          <p:cNvPicPr>
            <a:picLocks noChangeAspect="1"/>
          </p:cNvPicPr>
          <p:nvPr/>
        </p:nvPicPr>
        <p:blipFill>
          <a:blip r:embed="rId6"/>
          <a:stretch>
            <a:fillRect/>
          </a:stretch>
        </p:blipFill>
        <p:spPr>
          <a:xfrm>
            <a:off x="7020693" y="687755"/>
            <a:ext cx="4305230" cy="5257800"/>
          </a:xfrm>
          <a:prstGeom prst="rect">
            <a:avLst/>
          </a:prstGeom>
          <a:ln>
            <a:solidFill>
              <a:schemeClr val="bg2">
                <a:lumMod val="75000"/>
              </a:schemeClr>
            </a:solidFill>
          </a:ln>
        </p:spPr>
      </p:pic>
      <p:pic>
        <p:nvPicPr>
          <p:cNvPr id="6" name="Picture 5" descr="A screenshot of a computer&#10;&#10;Description automatically generated">
            <a:extLst>
              <a:ext uri="{FF2B5EF4-FFF2-40B4-BE49-F238E27FC236}">
                <a16:creationId xmlns:a16="http://schemas.microsoft.com/office/drawing/2014/main" id="{A0D144CA-B4E5-8E41-6528-CE7E6254BECC}"/>
              </a:ext>
            </a:extLst>
          </p:cNvPr>
          <p:cNvPicPr>
            <a:picLocks noChangeAspect="1"/>
          </p:cNvPicPr>
          <p:nvPr/>
        </p:nvPicPr>
        <p:blipFill>
          <a:blip r:embed="rId7"/>
          <a:stretch>
            <a:fillRect/>
          </a:stretch>
        </p:blipFill>
        <p:spPr>
          <a:xfrm>
            <a:off x="9170751" y="3706446"/>
            <a:ext cx="2750268" cy="2766647"/>
          </a:xfrm>
          <a:prstGeom prst="rect">
            <a:avLst/>
          </a:prstGeom>
        </p:spPr>
      </p:pic>
    </p:spTree>
    <p:extLst>
      <p:ext uri="{BB962C8B-B14F-4D97-AF65-F5344CB8AC3E}">
        <p14:creationId xmlns:p14="http://schemas.microsoft.com/office/powerpoint/2010/main" val="2223301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Digital standards</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40828" y="2329793"/>
            <a:ext cx="525517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Digital services work </a:t>
            </a:r>
            <a:r>
              <a:rPr lang="en-US" b="1" err="1">
                <a:cs typeface="Calibri"/>
              </a:rPr>
              <a:t>programme</a:t>
            </a:r>
            <a:endParaRPr lang="en-US" b="1">
              <a:cs typeface="Calibri"/>
            </a:endParaRPr>
          </a:p>
          <a:p>
            <a:endParaRPr lang="en-US" b="1">
              <a:cs typeface="Calibri"/>
            </a:endParaRPr>
          </a:p>
          <a:p>
            <a:pPr marL="285750" indent="-285750">
              <a:buFont typeface="Arial"/>
              <a:buChar char="•"/>
            </a:pPr>
            <a:r>
              <a:rPr lang="en-US">
                <a:cs typeface="Calibri"/>
              </a:rPr>
              <a:t>Added illustrations to panels</a:t>
            </a:r>
          </a:p>
          <a:p>
            <a:pPr marL="285750" indent="-285750">
              <a:buFont typeface="Arial"/>
              <a:buChar char="•"/>
            </a:pPr>
            <a:r>
              <a:rPr lang="en-US">
                <a:cs typeface="Calibri"/>
              </a:rPr>
              <a:t>Added icons to each section</a:t>
            </a:r>
          </a:p>
          <a:p>
            <a:pPr marL="285750" indent="-285750">
              <a:buFont typeface="Arial"/>
              <a:buChar char="•"/>
            </a:pPr>
            <a:endParaRPr lang="en-US">
              <a:cs typeface="Calibri"/>
            </a:endParaRPr>
          </a:p>
          <a:p>
            <a:r>
              <a:rPr lang="en-US">
                <a:ea typeface="+mn-lt"/>
                <a:cs typeface="+mn-lt"/>
                <a:hlinkClick r:id="rId4"/>
              </a:rPr>
              <a:t>https://intranet.gateshead.gov.uk/article/26850/Digital-services-work-programme</a:t>
            </a:r>
            <a:r>
              <a:rPr lang="en-US">
                <a:ea typeface="+mn-lt"/>
                <a:cs typeface="+mn-lt"/>
              </a:rPr>
              <a:t> </a:t>
            </a:r>
            <a:endParaRPr lang="en-US"/>
          </a:p>
        </p:txBody>
      </p:sp>
      <p:pic>
        <p:nvPicPr>
          <p:cNvPr id="4" name="Picture 3" descr="A screenshot of a website&#10;&#10;Description automatically generated">
            <a:extLst>
              <a:ext uri="{FF2B5EF4-FFF2-40B4-BE49-F238E27FC236}">
                <a16:creationId xmlns:a16="http://schemas.microsoft.com/office/drawing/2014/main" id="{CAD3953C-0D2F-4C75-30A9-59FA601DFEA1}"/>
              </a:ext>
            </a:extLst>
          </p:cNvPr>
          <p:cNvPicPr>
            <a:picLocks noChangeAspect="1"/>
          </p:cNvPicPr>
          <p:nvPr/>
        </p:nvPicPr>
        <p:blipFill>
          <a:blip r:embed="rId5"/>
          <a:stretch>
            <a:fillRect/>
          </a:stretch>
        </p:blipFill>
        <p:spPr>
          <a:xfrm>
            <a:off x="7025237" y="1043152"/>
            <a:ext cx="2976284" cy="5358524"/>
          </a:xfrm>
          <a:prstGeom prst="rect">
            <a:avLst/>
          </a:prstGeom>
          <a:ln>
            <a:solidFill>
              <a:schemeClr val="bg2">
                <a:lumMod val="75000"/>
              </a:schemeClr>
            </a:solidFill>
          </a:ln>
        </p:spPr>
      </p:pic>
    </p:spTree>
    <p:extLst>
      <p:ext uri="{BB962C8B-B14F-4D97-AF65-F5344CB8AC3E}">
        <p14:creationId xmlns:p14="http://schemas.microsoft.com/office/powerpoint/2010/main" val="108526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084"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Digital standards</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79904" y="2329793"/>
            <a:ext cx="506797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Digital standards – Writing digital content</a:t>
            </a:r>
          </a:p>
          <a:p>
            <a:endParaRPr lang="en-US" b="1">
              <a:cs typeface="Calibri"/>
            </a:endParaRPr>
          </a:p>
          <a:p>
            <a:pPr marL="285750" indent="-285750">
              <a:buFont typeface="Arial"/>
              <a:buChar char="•"/>
            </a:pPr>
            <a:r>
              <a:rPr lang="en-US">
                <a:cs typeface="Calibri"/>
              </a:rPr>
              <a:t>Added ICM training guides for content editors to refer to after we give initial training. </a:t>
            </a:r>
            <a:r>
              <a:rPr lang="en-US">
                <a:cs typeface="Calibri"/>
                <a:hlinkClick r:id="rId4"/>
              </a:rPr>
              <a:t>User guides for content editors</a:t>
            </a:r>
            <a:endParaRPr lang="en-US">
              <a:cs typeface="Calibri"/>
            </a:endParaRPr>
          </a:p>
          <a:p>
            <a:pPr marL="285750" indent="-285750">
              <a:buFont typeface="Arial"/>
              <a:buChar char="•"/>
            </a:pPr>
            <a:endParaRPr lang="en-US">
              <a:ea typeface="+mn-lt"/>
              <a:cs typeface="+mn-lt"/>
            </a:endParaRPr>
          </a:p>
          <a:p>
            <a:pPr marL="285750" indent="-285750">
              <a:buFont typeface="Arial"/>
              <a:buChar char="•"/>
            </a:pPr>
            <a:r>
              <a:rPr lang="en-US">
                <a:ea typeface="+mn-lt"/>
                <a:cs typeface="+mn-lt"/>
              </a:rPr>
              <a:t>Added examples of current email marketing campaigns that we have delivered using Mailchimp. </a:t>
            </a:r>
            <a:r>
              <a:rPr lang="en-US">
                <a:ea typeface="+mn-lt"/>
                <a:cs typeface="+mn-lt"/>
                <a:hlinkClick r:id="rId5"/>
              </a:rPr>
              <a:t>Email and marketing campaigns </a:t>
            </a:r>
            <a:endParaRPr lang="en-US">
              <a:ea typeface="+mn-lt"/>
              <a:cs typeface="+mn-lt"/>
            </a:endParaRPr>
          </a:p>
          <a:p>
            <a:pPr marL="742950" lvl="1" indent="-285750">
              <a:buFont typeface="Courier New"/>
              <a:buChar char="o"/>
            </a:pPr>
            <a:endParaRPr lang="en-US">
              <a:ea typeface="+mn-lt"/>
              <a:cs typeface="+mn-lt"/>
            </a:endParaRPr>
          </a:p>
          <a:p>
            <a:pPr marL="285750" indent="-285750">
              <a:buFont typeface="Arial"/>
              <a:buChar char="•"/>
            </a:pPr>
            <a:endParaRPr lang="en-US">
              <a:ea typeface="+mn-lt"/>
              <a:cs typeface="+mn-lt"/>
            </a:endParaRPr>
          </a:p>
          <a:p>
            <a:endParaRPr lang="en-US">
              <a:cs typeface="Calibri"/>
            </a:endParaRPr>
          </a:p>
        </p:txBody>
      </p:sp>
      <p:pic>
        <p:nvPicPr>
          <p:cNvPr id="8" name="Picture 7" descr="A screenshot of a computer&#10;&#10;Description automatically generated">
            <a:extLst>
              <a:ext uri="{FF2B5EF4-FFF2-40B4-BE49-F238E27FC236}">
                <a16:creationId xmlns:a16="http://schemas.microsoft.com/office/drawing/2014/main" id="{6A60EDF5-1873-6B69-9355-FF5B259FED76}"/>
              </a:ext>
            </a:extLst>
          </p:cNvPr>
          <p:cNvPicPr>
            <a:picLocks noChangeAspect="1"/>
          </p:cNvPicPr>
          <p:nvPr/>
        </p:nvPicPr>
        <p:blipFill>
          <a:blip r:embed="rId6"/>
          <a:stretch>
            <a:fillRect/>
          </a:stretch>
        </p:blipFill>
        <p:spPr>
          <a:xfrm>
            <a:off x="5956472" y="216242"/>
            <a:ext cx="4943730" cy="4911811"/>
          </a:xfrm>
          <a:prstGeom prst="rect">
            <a:avLst/>
          </a:prstGeom>
          <a:ln>
            <a:solidFill>
              <a:schemeClr val="bg2">
                <a:lumMod val="90000"/>
              </a:schemeClr>
            </a:solidFill>
          </a:ln>
        </p:spPr>
      </p:pic>
      <p:pic>
        <p:nvPicPr>
          <p:cNvPr id="9" name="Picture 8" descr="A screenshot of a web page&#10;&#10;Description automatically generated">
            <a:extLst>
              <a:ext uri="{FF2B5EF4-FFF2-40B4-BE49-F238E27FC236}">
                <a16:creationId xmlns:a16="http://schemas.microsoft.com/office/drawing/2014/main" id="{E566740F-A3BA-FEE7-D8E3-2B670FFBFFD1}"/>
              </a:ext>
            </a:extLst>
          </p:cNvPr>
          <p:cNvPicPr>
            <a:picLocks noChangeAspect="1"/>
          </p:cNvPicPr>
          <p:nvPr/>
        </p:nvPicPr>
        <p:blipFill>
          <a:blip r:embed="rId7"/>
          <a:stretch>
            <a:fillRect/>
          </a:stretch>
        </p:blipFill>
        <p:spPr>
          <a:xfrm>
            <a:off x="7846302" y="3212757"/>
            <a:ext cx="4201772" cy="3429001"/>
          </a:xfrm>
          <a:prstGeom prst="rect">
            <a:avLst/>
          </a:prstGeom>
          <a:ln>
            <a:solidFill>
              <a:schemeClr val="bg2">
                <a:lumMod val="90000"/>
              </a:schemeClr>
            </a:solidFill>
          </a:ln>
        </p:spPr>
      </p:pic>
    </p:spTree>
    <p:extLst>
      <p:ext uri="{BB962C8B-B14F-4D97-AF65-F5344CB8AC3E}">
        <p14:creationId xmlns:p14="http://schemas.microsoft.com/office/powerpoint/2010/main" val="329498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3">
            <a:extLst>
              <a:ext uri="{FF2B5EF4-FFF2-40B4-BE49-F238E27FC236}">
                <a16:creationId xmlns:a16="http://schemas.microsoft.com/office/drawing/2014/main" id="{66C61E19-6720-5B5B-873C-1A45E6B40A73}"/>
              </a:ext>
            </a:extLst>
          </p:cNvPr>
          <p:cNvSpPr txBox="1">
            <a:spLocks/>
          </p:cNvSpPr>
          <p:nvPr/>
        </p:nvSpPr>
        <p:spPr>
          <a:xfrm>
            <a:off x="836612" y="1494543"/>
            <a:ext cx="9570580" cy="536345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panose="020B0702040204020203" pitchFamily="34" charset="0"/>
                <a:cs typeface="Segoe UI Semibold" panose="020B0702040204020203" pitchFamily="34" charset="0"/>
              </a:rPr>
              <a:t>Discovery</a:t>
            </a:r>
          </a:p>
          <a:p>
            <a:endParaRPr lang="en-GB" sz="800">
              <a:latin typeface="Segoe UI Semibold" panose="020B0702040204020203" pitchFamily="34" charset="0"/>
              <a:cs typeface="Segoe UI Semibold" panose="020B0702040204020203" pitchFamily="34" charset="0"/>
            </a:endParaRPr>
          </a:p>
          <a:p>
            <a:pPr marL="285750" lvl="1" indent="-285750">
              <a:lnSpc>
                <a:spcPct val="90000"/>
              </a:lnSpc>
              <a:spcBef>
                <a:spcPct val="0"/>
              </a:spcBef>
              <a:buFont typeface="Arial" panose="020B0604020202020204" pitchFamily="34" charset="0"/>
              <a:buChar char="•"/>
            </a:pPr>
            <a:r>
              <a:rPr lang="en-GB" sz="2400">
                <a:latin typeface="Segoe UI Semibold" panose="020B0702040204020203" pitchFamily="34" charset="0"/>
                <a:ea typeface="+mj-ea"/>
                <a:cs typeface="Segoe UI Semibold" panose="020B0702040204020203" pitchFamily="34" charset="0"/>
              </a:rPr>
              <a:t>Care cost calculator</a:t>
            </a:r>
          </a:p>
          <a:p>
            <a:pPr marL="742950" lvl="2" indent="-285750">
              <a:lnSpc>
                <a:spcPct val="90000"/>
              </a:lnSpc>
              <a:spcBef>
                <a:spcPct val="0"/>
              </a:spcBef>
              <a:buFont typeface="Arial" panose="020B0604020202020204" pitchFamily="34" charset="0"/>
              <a:buChar char="•"/>
            </a:pPr>
            <a:r>
              <a:rPr lang="en-GB" sz="2000">
                <a:latin typeface="Segoe UI Semibold" panose="020B0702040204020203" pitchFamily="34" charset="0"/>
                <a:ea typeface="+mj-ea"/>
                <a:cs typeface="Segoe UI Semibold" panose="020B0702040204020203" pitchFamily="34" charset="0"/>
              </a:rPr>
              <a:t>Session with service to share insights from research and gather requirements</a:t>
            </a:r>
          </a:p>
          <a:p>
            <a:pPr marL="285750" indent="-285750">
              <a:buFont typeface="Arial" panose="020B0604020202020204" pitchFamily="34" charset="0"/>
              <a:buChar char="•"/>
            </a:pPr>
            <a:endParaRPr lang="en-GB" sz="2400">
              <a:latin typeface="Segoe UI Semibold" panose="020B0702040204020203" pitchFamily="34" charset="0"/>
              <a:cs typeface="Segoe UI Semibold" panose="020B0702040204020203" pitchFamily="34" charset="0"/>
            </a:endParaRPr>
          </a:p>
          <a:p>
            <a:pPr marL="285750" indent="-285750">
              <a:buFont typeface="Arial" panose="020B0604020202020204" pitchFamily="34" charset="0"/>
              <a:buChar char="•"/>
            </a:pPr>
            <a:r>
              <a:rPr lang="en-GB" sz="2400">
                <a:latin typeface="Segoe UI Semibold" panose="020B0702040204020203" pitchFamily="34" charset="0"/>
                <a:cs typeface="Segoe UI Semibold" panose="020B0702040204020203" pitchFamily="34" charset="0"/>
              </a:rPr>
              <a:t>Direct payments</a:t>
            </a:r>
          </a:p>
          <a:p>
            <a:pPr marL="742950" lvl="1" indent="-285750">
              <a:buFont typeface="Arial" panose="020B0604020202020204" pitchFamily="34" charset="0"/>
              <a:buChar char="•"/>
            </a:pPr>
            <a:r>
              <a:rPr lang="en-GB" sz="2000">
                <a:latin typeface="Segoe UI Semibold" panose="020B0702040204020203" pitchFamily="34" charset="0"/>
                <a:cs typeface="Segoe UI Semibold" panose="020B0702040204020203" pitchFamily="34" charset="0"/>
              </a:rPr>
              <a:t>Third mapping session to identify pain points in process</a:t>
            </a:r>
          </a:p>
          <a:p>
            <a:pPr marL="1200150" lvl="2" indent="-285750">
              <a:buFont typeface="Arial" panose="020B0604020202020204" pitchFamily="34" charset="0"/>
              <a:buChar char="•"/>
            </a:pPr>
            <a:r>
              <a:rPr lang="en-GB" sz="2000">
                <a:latin typeface="Segoe UI Semibold" panose="020B0702040204020203" pitchFamily="34" charset="0"/>
                <a:cs typeface="Segoe UI Semibold" panose="020B0702040204020203" pitchFamily="34" charset="0"/>
                <a:hlinkClick r:id="rId4"/>
              </a:rPr>
              <a:t>Miro board</a:t>
            </a:r>
            <a:endParaRPr lang="en-GB" sz="2000">
              <a:latin typeface="Segoe UI Semibold" panose="020B0702040204020203" pitchFamily="34" charset="0"/>
              <a:cs typeface="Segoe UI Semibold" panose="020B0702040204020203" pitchFamily="34" charset="0"/>
            </a:endParaRPr>
          </a:p>
          <a:p>
            <a:pPr marL="742950" lvl="1" indent="-285750">
              <a:buFont typeface="Arial" panose="020B0604020202020204" pitchFamily="34" charset="0"/>
              <a:buChar char="•"/>
            </a:pPr>
            <a:r>
              <a:rPr lang="en-GB" sz="2000">
                <a:latin typeface="Segoe UI Semibold" panose="020B0702040204020203" pitchFamily="34" charset="0"/>
                <a:cs typeface="Segoe UI Semibold" panose="020B0702040204020203" pitchFamily="34" charset="0"/>
              </a:rPr>
              <a:t>Creating Engage process map</a:t>
            </a:r>
          </a:p>
          <a:p>
            <a:pPr marL="1200150" lvl="2" indent="-285750">
              <a:buFont typeface="Arial" panose="020B0604020202020204" pitchFamily="34" charset="0"/>
              <a:buChar char="•"/>
            </a:pPr>
            <a:r>
              <a:rPr lang="en-GB" sz="2000">
                <a:latin typeface="Segoe UI Semibold" panose="020B0702040204020203" pitchFamily="34" charset="0"/>
                <a:cs typeface="Segoe UI Semibold" panose="020B0702040204020203" pitchFamily="34" charset="0"/>
                <a:hlinkClick r:id="rId5"/>
              </a:rPr>
              <a:t>Engage map</a:t>
            </a:r>
            <a:endParaRPr lang="en-GB" sz="2000">
              <a:latin typeface="Segoe UI Semibold" panose="020B0702040204020203" pitchFamily="34" charset="0"/>
              <a:cs typeface="Segoe UI Semibold" panose="020B0702040204020203" pitchFamily="34" charset="0"/>
            </a:endParaRPr>
          </a:p>
          <a:p>
            <a:pPr marL="742950" lvl="1" indent="-285750">
              <a:buFont typeface="Arial" panose="020B0604020202020204" pitchFamily="34" charset="0"/>
              <a:buChar char="•"/>
            </a:pPr>
            <a:r>
              <a:rPr lang="en-GB" sz="2000">
                <a:latin typeface="Segoe UI Semibold" panose="020B0702040204020203" pitchFamily="34" charset="0"/>
                <a:cs typeface="Segoe UI Semibold" panose="020B0702040204020203" pitchFamily="34" charset="0"/>
              </a:rPr>
              <a:t>Attended Direct payments champions group</a:t>
            </a:r>
          </a:p>
          <a:p>
            <a:pPr marL="1200150" lvl="2" indent="-285750">
              <a:buFont typeface="Arial" panose="020B0604020202020204" pitchFamily="34" charset="0"/>
              <a:buChar char="•"/>
            </a:pPr>
            <a:endParaRPr lang="en-GB" sz="2400">
              <a:latin typeface="Segoe UI Semibold" panose="020B0702040204020203" pitchFamily="34" charset="0"/>
              <a:cs typeface="Segoe UI Semibold" panose="020B0702040204020203" pitchFamily="34" charset="0"/>
            </a:endParaRPr>
          </a:p>
          <a:p>
            <a:pPr marL="285750" lvl="1" indent="-285750">
              <a:lnSpc>
                <a:spcPct val="90000"/>
              </a:lnSpc>
              <a:spcBef>
                <a:spcPct val="0"/>
              </a:spcBef>
              <a:buFont typeface="Arial" panose="020B0604020202020204" pitchFamily="34" charset="0"/>
              <a:buChar char="•"/>
            </a:pPr>
            <a:r>
              <a:rPr lang="en-GB" sz="2400">
                <a:latin typeface="Segoe UI Semibold" panose="020B0702040204020203" pitchFamily="34" charset="0"/>
                <a:ea typeface="+mj-ea"/>
                <a:cs typeface="Segoe UI Semibold" panose="020B0702040204020203" pitchFamily="34" charset="0"/>
              </a:rPr>
              <a:t>Adult social care</a:t>
            </a:r>
          </a:p>
          <a:p>
            <a:pPr marL="742950" lvl="2" indent="-285750">
              <a:lnSpc>
                <a:spcPct val="90000"/>
              </a:lnSpc>
              <a:spcBef>
                <a:spcPct val="0"/>
              </a:spcBef>
              <a:buFont typeface="Arial" panose="020B0604020202020204" pitchFamily="34" charset="0"/>
              <a:buChar char="•"/>
            </a:pPr>
            <a:r>
              <a:rPr lang="en-GB" sz="2000">
                <a:latin typeface="Segoe UI Semibold" panose="020B0702040204020203" pitchFamily="34" charset="0"/>
                <a:ea typeface="+mj-ea"/>
                <a:cs typeface="Segoe UI Semibold" panose="020B0702040204020203" pitchFamily="34" charset="0"/>
              </a:rPr>
              <a:t>Analysis of contact us data</a:t>
            </a:r>
          </a:p>
          <a:p>
            <a:pPr marL="1200150" lvl="3" indent="-285750">
              <a:lnSpc>
                <a:spcPct val="90000"/>
              </a:lnSpc>
              <a:spcBef>
                <a:spcPct val="0"/>
              </a:spcBef>
              <a:buFont typeface="Arial" panose="020B0604020202020204" pitchFamily="34" charset="0"/>
              <a:buChar char="•"/>
            </a:pPr>
            <a:r>
              <a:rPr lang="en-GB" sz="2000">
                <a:latin typeface="Segoe UI Semibold" panose="020B0702040204020203" pitchFamily="34" charset="0"/>
                <a:ea typeface="+mj-ea"/>
                <a:cs typeface="Segoe UI Semibold" panose="020B0702040204020203" pitchFamily="34" charset="0"/>
                <a:hlinkClick r:id="rId6"/>
              </a:rPr>
              <a:t>Dashboard</a:t>
            </a:r>
            <a:endParaRPr lang="en-GB" sz="2000">
              <a:latin typeface="Segoe UI Semibold" panose="020B0702040204020203" pitchFamily="34" charset="0"/>
              <a:ea typeface="+mj-ea"/>
              <a:cs typeface="Segoe UI Semibold" panose="020B0702040204020203" pitchFamily="34" charset="0"/>
            </a:endParaRPr>
          </a:p>
          <a:p>
            <a:pPr marL="742950" lvl="2" indent="-285750">
              <a:lnSpc>
                <a:spcPct val="90000"/>
              </a:lnSpc>
              <a:spcBef>
                <a:spcPct val="0"/>
              </a:spcBef>
              <a:buFont typeface="Arial" panose="020B0604020202020204" pitchFamily="34" charset="0"/>
              <a:buChar char="•"/>
            </a:pPr>
            <a:endParaRPr lang="en-GB" sz="2400">
              <a:latin typeface="Segoe UI Semibold" panose="020B0702040204020203" pitchFamily="34" charset="0"/>
              <a:ea typeface="+mj-ea"/>
              <a:cs typeface="Segoe UI Semibold" panose="020B0702040204020203" pitchFamily="34" charset="0"/>
            </a:endParaRPr>
          </a:p>
          <a:p>
            <a:pPr marL="742950" lvl="2" indent="-285750">
              <a:lnSpc>
                <a:spcPct val="90000"/>
              </a:lnSpc>
              <a:spcBef>
                <a:spcPct val="0"/>
              </a:spcBef>
              <a:buFont typeface="Arial" panose="020B0604020202020204" pitchFamily="34" charset="0"/>
              <a:buChar char="•"/>
            </a:pPr>
            <a:endParaRPr lang="en-GB" sz="2400">
              <a:latin typeface="Segoe UI Semibold" panose="020B0702040204020203" pitchFamily="34" charset="0"/>
              <a:ea typeface="+mj-ea"/>
              <a:cs typeface="Segoe UI Semibold" panose="020B0702040204020203" pitchFamily="34" charset="0"/>
            </a:endParaRPr>
          </a:p>
          <a:p>
            <a:pPr marL="742950" lvl="1" indent="-285750">
              <a:buFont typeface="Arial" panose="020B0604020202020204" pitchFamily="34" charset="0"/>
              <a:buChar char="•"/>
            </a:pPr>
            <a:endParaRPr lang="en-GB" sz="2400">
              <a:latin typeface="Segoe UI Semibold" panose="020B0702040204020203" pitchFamily="34" charset="0"/>
              <a:cs typeface="Segoe UI Semibold" panose="020B0702040204020203" pitchFamily="34" charset="0"/>
            </a:endParaRPr>
          </a:p>
          <a:p>
            <a:pPr lvl="1"/>
            <a:endParaRPr lang="en-GB" sz="100">
              <a:latin typeface="Segoe UI Semibold" panose="020B0702040204020203" pitchFamily="34" charset="0"/>
              <a:cs typeface="Segoe UI Semibold" panose="020B0702040204020203" pitchFamily="34" charset="0"/>
            </a:endParaRPr>
          </a:p>
        </p:txBody>
      </p:sp>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Sprint 32</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7045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3">
            <a:extLst>
              <a:ext uri="{FF2B5EF4-FFF2-40B4-BE49-F238E27FC236}">
                <a16:creationId xmlns:a16="http://schemas.microsoft.com/office/drawing/2014/main" id="{66C61E19-6720-5B5B-873C-1A45E6B40A73}"/>
              </a:ext>
            </a:extLst>
          </p:cNvPr>
          <p:cNvSpPr txBox="1">
            <a:spLocks/>
          </p:cNvSpPr>
          <p:nvPr/>
        </p:nvSpPr>
        <p:spPr>
          <a:xfrm>
            <a:off x="876679" y="1456370"/>
            <a:ext cx="5123329" cy="94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Design</a:t>
            </a:r>
          </a:p>
        </p:txBody>
      </p:sp>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Sprint 32</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516C316-811C-EE31-D8C4-9D521742A773}"/>
              </a:ext>
            </a:extLst>
          </p:cNvPr>
          <p:cNvSpPr txBox="1"/>
          <p:nvPr/>
        </p:nvSpPr>
        <p:spPr>
          <a:xfrm>
            <a:off x="928413" y="2627586"/>
            <a:ext cx="828565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panose="020F0502020204030204"/>
                <a:cs typeface="Calibri" panose="020F0502020204030204"/>
              </a:rPr>
              <a:t>Nature Plan - Local Nature Recovery Strategy website went live</a:t>
            </a:r>
          </a:p>
          <a:p>
            <a:pPr marL="285750" indent="-285750">
              <a:buFont typeface="Arial"/>
              <a:buChar char="•"/>
            </a:pPr>
            <a:r>
              <a:rPr lang="en-US">
                <a:ea typeface="Calibri" panose="020F0502020204030204"/>
                <a:cs typeface="Calibri" panose="020F0502020204030204"/>
              </a:rPr>
              <a:t>Nature Plan – Contact form</a:t>
            </a:r>
          </a:p>
          <a:p>
            <a:pPr marL="285750" indent="-285750">
              <a:buFont typeface="Arial"/>
              <a:buChar char="•"/>
            </a:pPr>
            <a:r>
              <a:rPr lang="en-US">
                <a:ea typeface="Calibri" panose="020F0502020204030204"/>
                <a:cs typeface="Calibri" panose="020F0502020204030204"/>
              </a:rPr>
              <a:t>Digital Standards</a:t>
            </a:r>
          </a:p>
          <a:p>
            <a:pPr marL="285750" indent="-285750">
              <a:buFont typeface="Arial"/>
              <a:buChar char="•"/>
            </a:pPr>
            <a:r>
              <a:rPr lang="en-US">
                <a:ea typeface="Calibri" panose="020F0502020204030204"/>
                <a:cs typeface="Calibri" panose="020F0502020204030204"/>
              </a:rPr>
              <a:t>Customer contact – Add highlight box styling</a:t>
            </a:r>
          </a:p>
          <a:p>
            <a:pPr marL="285750" indent="-285750">
              <a:buFont typeface="Arial"/>
              <a:buChar char="•"/>
            </a:pPr>
            <a:r>
              <a:rPr lang="en-US">
                <a:ea typeface="Calibri" panose="020F0502020204030204"/>
                <a:cs typeface="Calibri" panose="020F0502020204030204"/>
              </a:rPr>
              <a:t>Intranet – Add option to hide right hand navigation using metadata</a:t>
            </a:r>
          </a:p>
          <a:p>
            <a:pPr marL="285750" indent="-285750">
              <a:buFont typeface="Arial,Sans-Serif"/>
              <a:buChar char="•"/>
            </a:pPr>
            <a:r>
              <a:rPr lang="en-US">
                <a:ea typeface="Calibri" panose="020F0502020204030204"/>
                <a:cs typeface="Calibri" panose="020F0502020204030204"/>
              </a:rPr>
              <a:t>Council tax – Single person discount email styling</a:t>
            </a:r>
          </a:p>
          <a:p>
            <a:pPr marL="285750" indent="-285750">
              <a:buFont typeface="Arial,Sans-Serif"/>
              <a:buChar char="•"/>
            </a:pPr>
            <a:r>
              <a:rPr lang="en-US">
                <a:cs typeface="Calibri" panose="020F0502020204030204"/>
              </a:rPr>
              <a:t>HSF – Form styling</a:t>
            </a:r>
          </a:p>
          <a:p>
            <a:pPr marL="285750" indent="-285750">
              <a:buFont typeface="Arial,Sans-Serif"/>
              <a:buChar char="•"/>
            </a:pPr>
            <a:r>
              <a:rPr lang="en-US">
                <a:cs typeface="Calibri" panose="020F0502020204030204"/>
              </a:rPr>
              <a:t>GA4 Dashboard for Schools and Children's services</a:t>
            </a:r>
            <a:endParaRPr lang="en-US"/>
          </a:p>
          <a:p>
            <a:pPr marL="285750" indent="-285750">
              <a:buFont typeface="Arial"/>
              <a:buChar char="•"/>
            </a:pPr>
            <a:endParaRPr lang="en-US">
              <a:ea typeface="Calibri" panose="020F0502020204030204"/>
              <a:cs typeface="Calibri" panose="020F0502020204030204"/>
            </a:endParaRPr>
          </a:p>
        </p:txBody>
      </p:sp>
    </p:spTree>
    <p:extLst>
      <p:ext uri="{BB962C8B-B14F-4D97-AF65-F5344CB8AC3E}">
        <p14:creationId xmlns:p14="http://schemas.microsoft.com/office/powerpoint/2010/main" val="1756896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Nature Plan website</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map on a green background&#10;&#10;Description automatically generated">
            <a:extLst>
              <a:ext uri="{FF2B5EF4-FFF2-40B4-BE49-F238E27FC236}">
                <a16:creationId xmlns:a16="http://schemas.microsoft.com/office/drawing/2014/main" id="{D550004C-921D-655C-7C71-1713560F677A}"/>
              </a:ext>
            </a:extLst>
          </p:cNvPr>
          <p:cNvPicPr>
            <a:picLocks noChangeAspect="1"/>
          </p:cNvPicPr>
          <p:nvPr/>
        </p:nvPicPr>
        <p:blipFill>
          <a:blip r:embed="rId4"/>
          <a:stretch>
            <a:fillRect/>
          </a:stretch>
        </p:blipFill>
        <p:spPr>
          <a:xfrm>
            <a:off x="8134875" y="1805152"/>
            <a:ext cx="3647354" cy="4114800"/>
          </a:xfrm>
          <a:prstGeom prst="rect">
            <a:avLst/>
          </a:prstGeom>
          <a:ln>
            <a:solidFill>
              <a:schemeClr val="bg2">
                <a:lumMod val="75000"/>
              </a:schemeClr>
            </a:solidFill>
          </a:ln>
        </p:spPr>
      </p:pic>
      <p:pic>
        <p:nvPicPr>
          <p:cNvPr id="5" name="Picture 4" descr="A screenshot of a website&#10;&#10;Description automatically generated">
            <a:extLst>
              <a:ext uri="{FF2B5EF4-FFF2-40B4-BE49-F238E27FC236}">
                <a16:creationId xmlns:a16="http://schemas.microsoft.com/office/drawing/2014/main" id="{F46C2A07-A45A-4C8A-3368-B8470BEAB0C5}"/>
              </a:ext>
            </a:extLst>
          </p:cNvPr>
          <p:cNvPicPr>
            <a:picLocks noChangeAspect="1"/>
          </p:cNvPicPr>
          <p:nvPr/>
        </p:nvPicPr>
        <p:blipFill>
          <a:blip r:embed="rId5"/>
          <a:stretch>
            <a:fillRect/>
          </a:stretch>
        </p:blipFill>
        <p:spPr>
          <a:xfrm>
            <a:off x="935288" y="1805153"/>
            <a:ext cx="3647354" cy="4114800"/>
          </a:xfrm>
          <a:prstGeom prst="rect">
            <a:avLst/>
          </a:prstGeom>
          <a:ln>
            <a:solidFill>
              <a:schemeClr val="bg2">
                <a:lumMod val="75000"/>
              </a:schemeClr>
            </a:solidFill>
          </a:ln>
        </p:spPr>
      </p:pic>
      <p:pic>
        <p:nvPicPr>
          <p:cNvPr id="4" name="Picture 3" descr="A screen shot of a website&#10;&#10;Description automatically generated">
            <a:extLst>
              <a:ext uri="{FF2B5EF4-FFF2-40B4-BE49-F238E27FC236}">
                <a16:creationId xmlns:a16="http://schemas.microsoft.com/office/drawing/2014/main" id="{E2F7A47C-35C7-409E-0771-51573DEA7180}"/>
              </a:ext>
            </a:extLst>
          </p:cNvPr>
          <p:cNvPicPr>
            <a:picLocks noChangeAspect="1"/>
          </p:cNvPicPr>
          <p:nvPr/>
        </p:nvPicPr>
        <p:blipFill>
          <a:blip r:embed="rId6"/>
          <a:stretch>
            <a:fillRect/>
          </a:stretch>
        </p:blipFill>
        <p:spPr>
          <a:xfrm>
            <a:off x="3860667" y="1566916"/>
            <a:ext cx="4466323" cy="5025990"/>
          </a:xfrm>
          <a:prstGeom prst="rect">
            <a:avLst/>
          </a:prstGeom>
          <a:ln>
            <a:solidFill>
              <a:schemeClr val="bg2">
                <a:lumMod val="75000"/>
              </a:schemeClr>
            </a:solidFill>
          </a:ln>
        </p:spPr>
      </p:pic>
      <p:sp>
        <p:nvSpPr>
          <p:cNvPr id="2" name="TextBox 1">
            <a:extLst>
              <a:ext uri="{FF2B5EF4-FFF2-40B4-BE49-F238E27FC236}">
                <a16:creationId xmlns:a16="http://schemas.microsoft.com/office/drawing/2014/main" id="{28EA8D39-8336-DC3D-C597-8645DC1B85DB}"/>
              </a:ext>
            </a:extLst>
          </p:cNvPr>
          <p:cNvSpPr txBox="1"/>
          <p:nvPr/>
        </p:nvSpPr>
        <p:spPr>
          <a:xfrm>
            <a:off x="934995" y="62175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563C1"/>
                </a:solidFill>
                <a:cs typeface="Segoe UI"/>
                <a:hlinkClick r:id="rId7"/>
              </a:rPr>
              <a:t>www.natureplan.org.uk</a:t>
            </a:r>
            <a:r>
              <a:rPr lang="en-US"/>
              <a:t> </a:t>
            </a:r>
          </a:p>
        </p:txBody>
      </p:sp>
    </p:spTree>
    <p:extLst>
      <p:ext uri="{BB962C8B-B14F-4D97-AF65-F5344CB8AC3E}">
        <p14:creationId xmlns:p14="http://schemas.microsoft.com/office/powerpoint/2010/main" val="2185241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Nature Plan website</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75862" y="2329793"/>
            <a:ext cx="458951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Updated content and images</a:t>
            </a:r>
          </a:p>
          <a:p>
            <a:pPr marL="285750" indent="-285750">
              <a:buFont typeface="Arial"/>
              <a:buChar char="•"/>
            </a:pPr>
            <a:r>
              <a:rPr lang="en-US">
                <a:ea typeface="Calibri"/>
                <a:cs typeface="Calibri"/>
              </a:rPr>
              <a:t>Added contact form</a:t>
            </a:r>
          </a:p>
          <a:p>
            <a:pPr marL="285750" indent="-285750">
              <a:buFont typeface="Arial"/>
              <a:buChar char="•"/>
            </a:pPr>
            <a:r>
              <a:rPr lang="en-US">
                <a:ea typeface="Calibri"/>
                <a:cs typeface="Calibri"/>
              </a:rPr>
              <a:t>Various styling amendments</a:t>
            </a:r>
          </a:p>
          <a:p>
            <a:pPr marL="742950" lvl="1" indent="-285750">
              <a:buFont typeface="Courier New"/>
              <a:buChar char="o"/>
            </a:pPr>
            <a:r>
              <a:rPr lang="en-US">
                <a:ea typeface="Calibri"/>
                <a:cs typeface="Calibri"/>
              </a:rPr>
              <a:t>call to action buttons</a:t>
            </a:r>
          </a:p>
          <a:p>
            <a:pPr marL="742950" lvl="1" indent="-285750">
              <a:buFont typeface="Courier New"/>
              <a:buChar char="o"/>
            </a:pPr>
            <a:r>
              <a:rPr lang="en-US">
                <a:ea typeface="Calibri"/>
                <a:cs typeface="Calibri"/>
              </a:rPr>
              <a:t>embedded maps</a:t>
            </a:r>
          </a:p>
          <a:p>
            <a:pPr marL="742950" lvl="1" indent="-285750">
              <a:buFont typeface="Courier New"/>
              <a:buChar char="o"/>
            </a:pPr>
            <a:r>
              <a:rPr lang="en-US">
                <a:cs typeface="Calibri" panose="020F0502020204030204"/>
              </a:rPr>
              <a:t>option to hide related images</a:t>
            </a:r>
          </a:p>
          <a:p>
            <a:pPr marL="742950" lvl="1" indent="-285750">
              <a:buFont typeface="Courier New"/>
              <a:buChar char="o"/>
            </a:pPr>
            <a:r>
              <a:rPr lang="en-US">
                <a:ea typeface="Calibri"/>
                <a:cs typeface="Calibri"/>
              </a:rPr>
              <a:t>updated logo</a:t>
            </a:r>
          </a:p>
          <a:p>
            <a:pPr marL="285750" indent="-285750">
              <a:buFont typeface="Arial"/>
              <a:buChar char="•"/>
            </a:pPr>
            <a:r>
              <a:rPr lang="en-US">
                <a:ea typeface="Calibri"/>
                <a:cs typeface="Calibri"/>
              </a:rPr>
              <a:t>Add GA4 tracking</a:t>
            </a:r>
          </a:p>
          <a:p>
            <a:pPr marL="285750" indent="-285750">
              <a:buFont typeface="Arial"/>
              <a:buChar char="•"/>
            </a:pPr>
            <a:r>
              <a:rPr lang="en-US">
                <a:ea typeface="Calibri"/>
                <a:cs typeface="Calibri"/>
              </a:rPr>
              <a:t>Launched website</a:t>
            </a:r>
            <a:endParaRPr lang="en-US"/>
          </a:p>
          <a:p>
            <a:endParaRPr lang="en-US">
              <a:ea typeface="Calibri"/>
              <a:cs typeface="Calibri"/>
            </a:endParaRPr>
          </a:p>
          <a:p>
            <a:r>
              <a:rPr lang="en-US">
                <a:ea typeface="Calibri"/>
                <a:cs typeface="Calibri"/>
                <a:hlinkClick r:id="rId4"/>
              </a:rPr>
              <a:t>www.natureplan.org.uk</a:t>
            </a:r>
            <a:r>
              <a:rPr lang="en-US">
                <a:ea typeface="Calibri"/>
                <a:cs typeface="Calibri"/>
              </a:rPr>
              <a:t> </a:t>
            </a:r>
          </a:p>
        </p:txBody>
      </p:sp>
      <p:pic>
        <p:nvPicPr>
          <p:cNvPr id="4" name="Picture 3" descr="A screen shot of a website&#10;&#10;Description automatically generated">
            <a:extLst>
              <a:ext uri="{FF2B5EF4-FFF2-40B4-BE49-F238E27FC236}">
                <a16:creationId xmlns:a16="http://schemas.microsoft.com/office/drawing/2014/main" id="{E2F7A47C-35C7-409E-0771-51573DEA7180}"/>
              </a:ext>
            </a:extLst>
          </p:cNvPr>
          <p:cNvPicPr>
            <a:picLocks noChangeAspect="1"/>
          </p:cNvPicPr>
          <p:nvPr/>
        </p:nvPicPr>
        <p:blipFill>
          <a:blip r:embed="rId5"/>
          <a:stretch>
            <a:fillRect/>
          </a:stretch>
        </p:blipFill>
        <p:spPr>
          <a:xfrm>
            <a:off x="7022529" y="366985"/>
            <a:ext cx="4815754" cy="5376334"/>
          </a:xfrm>
          <a:prstGeom prst="rect">
            <a:avLst/>
          </a:prstGeom>
          <a:ln>
            <a:solidFill>
              <a:schemeClr val="bg2"/>
            </a:solidFill>
          </a:ln>
        </p:spPr>
      </p:pic>
    </p:spTree>
    <p:extLst>
      <p:ext uri="{BB962C8B-B14F-4D97-AF65-F5344CB8AC3E}">
        <p14:creationId xmlns:p14="http://schemas.microsoft.com/office/powerpoint/2010/main" val="3255915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Nature Plan website</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web page&#10;&#10;Description automatically generated">
            <a:extLst>
              <a:ext uri="{FF2B5EF4-FFF2-40B4-BE49-F238E27FC236}">
                <a16:creationId xmlns:a16="http://schemas.microsoft.com/office/drawing/2014/main" id="{056E53E0-BDED-79DC-F418-C938598FE390}"/>
              </a:ext>
            </a:extLst>
          </p:cNvPr>
          <p:cNvPicPr>
            <a:picLocks noChangeAspect="1"/>
          </p:cNvPicPr>
          <p:nvPr/>
        </p:nvPicPr>
        <p:blipFill>
          <a:blip r:embed="rId4"/>
          <a:stretch>
            <a:fillRect/>
          </a:stretch>
        </p:blipFill>
        <p:spPr>
          <a:xfrm>
            <a:off x="873831" y="2234325"/>
            <a:ext cx="4663647" cy="3457904"/>
          </a:xfrm>
          <a:prstGeom prst="rect">
            <a:avLst/>
          </a:prstGeom>
          <a:ln>
            <a:solidFill>
              <a:schemeClr val="bg2">
                <a:lumMod val="75000"/>
              </a:schemeClr>
            </a:solidFill>
          </a:ln>
        </p:spPr>
      </p:pic>
      <p:pic>
        <p:nvPicPr>
          <p:cNvPr id="9" name="Picture 8" descr="A screenshot of a web page&#10;&#10;Description automatically generated">
            <a:extLst>
              <a:ext uri="{FF2B5EF4-FFF2-40B4-BE49-F238E27FC236}">
                <a16:creationId xmlns:a16="http://schemas.microsoft.com/office/drawing/2014/main" id="{C217DD41-C880-D15C-2486-03DAA6AB3389}"/>
              </a:ext>
            </a:extLst>
          </p:cNvPr>
          <p:cNvPicPr>
            <a:picLocks noChangeAspect="1"/>
          </p:cNvPicPr>
          <p:nvPr/>
        </p:nvPicPr>
        <p:blipFill>
          <a:blip r:embed="rId5"/>
          <a:stretch>
            <a:fillRect/>
          </a:stretch>
        </p:blipFill>
        <p:spPr>
          <a:xfrm>
            <a:off x="7180039" y="2234324"/>
            <a:ext cx="4663647" cy="3457904"/>
          </a:xfrm>
          <a:prstGeom prst="rect">
            <a:avLst/>
          </a:prstGeom>
          <a:ln>
            <a:solidFill>
              <a:schemeClr val="bg2">
                <a:lumMod val="75000"/>
              </a:schemeClr>
            </a:solidFill>
          </a:ln>
        </p:spPr>
      </p:pic>
      <p:pic>
        <p:nvPicPr>
          <p:cNvPr id="6" name="Picture 5" descr="A screenshot of a photo gallery&#10;&#10;Description automatically generated">
            <a:extLst>
              <a:ext uri="{FF2B5EF4-FFF2-40B4-BE49-F238E27FC236}">
                <a16:creationId xmlns:a16="http://schemas.microsoft.com/office/drawing/2014/main" id="{38DDEDDA-39CE-4BA9-0628-D773A154397F}"/>
              </a:ext>
            </a:extLst>
          </p:cNvPr>
          <p:cNvPicPr>
            <a:picLocks noChangeAspect="1"/>
          </p:cNvPicPr>
          <p:nvPr/>
        </p:nvPicPr>
        <p:blipFill>
          <a:blip r:embed="rId6"/>
          <a:stretch>
            <a:fillRect/>
          </a:stretch>
        </p:blipFill>
        <p:spPr>
          <a:xfrm>
            <a:off x="3913073" y="2129220"/>
            <a:ext cx="4891372" cy="3668111"/>
          </a:xfrm>
          <a:prstGeom prst="rect">
            <a:avLst/>
          </a:prstGeom>
          <a:ln>
            <a:solidFill>
              <a:schemeClr val="bg2">
                <a:lumMod val="75000"/>
              </a:schemeClr>
            </a:solidFill>
          </a:ln>
        </p:spPr>
      </p:pic>
    </p:spTree>
    <p:extLst>
      <p:ext uri="{BB962C8B-B14F-4D97-AF65-F5344CB8AC3E}">
        <p14:creationId xmlns:p14="http://schemas.microsoft.com/office/powerpoint/2010/main" val="2048645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latin typeface="Segoe UI Semibold"/>
                <a:cs typeface="Segoe UI Semibold"/>
              </a:rPr>
              <a:t>Nature Plan contact form</a:t>
            </a:r>
            <a:endParaRPr lang="en-GB" sz="4000">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40828" y="2329793"/>
            <a:ext cx="59733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ea typeface="Calibri"/>
                <a:cs typeface="Calibri"/>
              </a:rPr>
              <a:t>New enquiry are emailed to the service</a:t>
            </a:r>
          </a:p>
          <a:p>
            <a:pPr marL="285750" indent="-285750">
              <a:buFont typeface="Arial,Sans-Serif"/>
              <a:buChar char="•"/>
            </a:pPr>
            <a:r>
              <a:rPr lang="en-US">
                <a:ea typeface="Calibri"/>
                <a:cs typeface="Calibri"/>
              </a:rPr>
              <a:t>Cases are </a:t>
            </a:r>
            <a:r>
              <a:rPr lang="en-US" err="1">
                <a:ea typeface="Calibri"/>
                <a:cs typeface="Calibri"/>
              </a:rPr>
              <a:t>autoclosed</a:t>
            </a:r>
            <a:r>
              <a:rPr lang="en-US">
                <a:ea typeface="Calibri"/>
                <a:cs typeface="Calibri"/>
              </a:rPr>
              <a:t> but searchable on Customer Contact.</a:t>
            </a:r>
          </a:p>
          <a:p>
            <a:pPr marL="285750" indent="-285750">
              <a:buFont typeface="Arial,Sans-Serif"/>
              <a:buChar char="•"/>
            </a:pPr>
            <a:r>
              <a:rPr lang="en-US">
                <a:ea typeface="+mn-lt"/>
                <a:cs typeface="+mn-lt"/>
                <a:hlinkClick r:id="rId4"/>
              </a:rPr>
              <a:t>https://www.natureplan.org.uk/article/28166/Contact-us</a:t>
            </a:r>
            <a:r>
              <a:rPr lang="en-US">
                <a:ea typeface="+mn-lt"/>
                <a:cs typeface="+mn-lt"/>
              </a:rPr>
              <a:t> </a:t>
            </a:r>
            <a:endParaRPr lang="en-US">
              <a:ea typeface="Calibri"/>
              <a:cs typeface="Calibri"/>
            </a:endParaRPr>
          </a:p>
          <a:p>
            <a:pPr marL="285750" indent="-285750">
              <a:buFont typeface="Arial"/>
              <a:buChar char="•"/>
            </a:pPr>
            <a:endParaRPr lang="en-US">
              <a:ea typeface="Calibri"/>
              <a:cs typeface="Calibri"/>
            </a:endParaRPr>
          </a:p>
        </p:txBody>
      </p:sp>
      <p:pic>
        <p:nvPicPr>
          <p:cNvPr id="3" name="Picture 2" descr="A screenshot of a web page&#10;&#10;Description automatically generated">
            <a:extLst>
              <a:ext uri="{FF2B5EF4-FFF2-40B4-BE49-F238E27FC236}">
                <a16:creationId xmlns:a16="http://schemas.microsoft.com/office/drawing/2014/main" id="{C59571C8-90F9-5570-83A1-A49362743C47}"/>
              </a:ext>
            </a:extLst>
          </p:cNvPr>
          <p:cNvPicPr>
            <a:picLocks noChangeAspect="1"/>
          </p:cNvPicPr>
          <p:nvPr/>
        </p:nvPicPr>
        <p:blipFill>
          <a:blip r:embed="rId5"/>
          <a:stretch>
            <a:fillRect/>
          </a:stretch>
        </p:blipFill>
        <p:spPr>
          <a:xfrm>
            <a:off x="7025100" y="973083"/>
            <a:ext cx="4815868" cy="4771696"/>
          </a:xfrm>
          <a:prstGeom prst="rect">
            <a:avLst/>
          </a:prstGeom>
          <a:ln>
            <a:solidFill>
              <a:schemeClr val="bg2">
                <a:lumMod val="75000"/>
              </a:schemeClr>
            </a:solidFill>
          </a:ln>
        </p:spPr>
      </p:pic>
    </p:spTree>
    <p:extLst>
      <p:ext uri="{BB962C8B-B14F-4D97-AF65-F5344CB8AC3E}">
        <p14:creationId xmlns:p14="http://schemas.microsoft.com/office/powerpoint/2010/main" val="173292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8" name="Title 3">
            <a:extLst>
              <a:ext uri="{FF2B5EF4-FFF2-40B4-BE49-F238E27FC236}">
                <a16:creationId xmlns:a16="http://schemas.microsoft.com/office/drawing/2014/main" id="{66C61E19-6720-5B5B-873C-1A45E6B40A73}"/>
              </a:ext>
            </a:extLst>
          </p:cNvPr>
          <p:cNvSpPr txBox="1">
            <a:spLocks/>
          </p:cNvSpPr>
          <p:nvPr/>
        </p:nvSpPr>
        <p:spPr>
          <a:xfrm>
            <a:off x="836612" y="1579385"/>
            <a:ext cx="8647579" cy="41333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Sprint goals</a:t>
            </a:r>
            <a:endParaRPr lang="en-GB" sz="2800">
              <a:latin typeface="Segoe UI Semibold" panose="020B0702040204020203" pitchFamily="34" charset="0"/>
              <a:cs typeface="Segoe UI Semibold" panose="020B0702040204020203" pitchFamily="34" charset="0"/>
            </a:endParaRPr>
          </a:p>
          <a:p>
            <a:endParaRPr lang="en-GB" sz="3600">
              <a:latin typeface="Segoe UI Semibold" panose="020B0702040204020203" pitchFamily="34" charset="0"/>
              <a:cs typeface="Segoe UI Semibold" panose="020B0702040204020203" pitchFamily="34" charset="0"/>
            </a:endParaRPr>
          </a:p>
          <a:p>
            <a:pPr marL="342900" indent="-342900">
              <a:buFont typeface="Arial"/>
              <a:buChar char="•"/>
            </a:pPr>
            <a:r>
              <a:rPr lang="en-GB" sz="2800">
                <a:latin typeface="Calibri"/>
                <a:ea typeface="+mj-lt"/>
                <a:cs typeface="+mj-lt"/>
              </a:rPr>
              <a:t>Develop plan for gateshead.gov.uk Information Architecture (IA)</a:t>
            </a:r>
          </a:p>
          <a:p>
            <a:endParaRPr lang="en-GB" sz="2800">
              <a:latin typeface="Calibri"/>
              <a:ea typeface="+mj-lt"/>
              <a:cs typeface="+mj-lt"/>
            </a:endParaRPr>
          </a:p>
          <a:p>
            <a:pPr marL="342900" indent="-342900">
              <a:buFont typeface="Arial"/>
              <a:buChar char="•"/>
            </a:pPr>
            <a:r>
              <a:rPr lang="en-GB" sz="2800">
                <a:latin typeface="Calibri"/>
                <a:ea typeface="+mj-lt"/>
                <a:cs typeface="+mj-lt"/>
              </a:rPr>
              <a:t>Progress with taxi licensing vehicle testing wireframes </a:t>
            </a:r>
          </a:p>
          <a:p>
            <a:endParaRPr lang="en-GB" sz="2800">
              <a:latin typeface="Calibri"/>
              <a:ea typeface="+mj-lt"/>
              <a:cs typeface="+mj-lt"/>
            </a:endParaRPr>
          </a:p>
          <a:p>
            <a:pPr marL="342900" indent="-342900">
              <a:buFont typeface="Arial"/>
              <a:buChar char="•"/>
            </a:pPr>
            <a:r>
              <a:rPr lang="en-GB" sz="2800">
                <a:latin typeface="Calibri"/>
                <a:ea typeface="+mj-lt"/>
                <a:cs typeface="+mj-lt"/>
              </a:rPr>
              <a:t>Ready to go live with new digital pages</a:t>
            </a:r>
            <a:endParaRPr lang="en-GB" sz="2800">
              <a:latin typeface="Calibri"/>
              <a:ea typeface="Calibri Light"/>
              <a:cs typeface="Calibri Light"/>
            </a:endParaRPr>
          </a:p>
          <a:p>
            <a:endParaRPr lang="en-GB" sz="1800">
              <a:latin typeface="Segoe UI Semibold" panose="020B0702040204020203" pitchFamily="34" charset="0"/>
              <a:cs typeface="Segoe UI Semibold" panose="020B0702040204020203" pitchFamily="34" charset="0"/>
            </a:endParaRPr>
          </a:p>
        </p:txBody>
      </p:sp>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Sprint 32</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3568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latin typeface="Segoe UI Semibold"/>
                <a:cs typeface="Segoe UI Semibold"/>
              </a:rPr>
              <a:t>Nature Plan map</a:t>
            </a:r>
            <a:endParaRPr lang="en-GB" sz="4000">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40828" y="1954480"/>
            <a:ext cx="597337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cs typeface="Calibri"/>
              </a:rPr>
              <a:t>Added CSS to make the embedded map display in any screen size from desktop to mobile</a:t>
            </a:r>
            <a:endParaRPr lang="en-US"/>
          </a:p>
          <a:p>
            <a:pPr marL="285750" indent="-285750">
              <a:buFont typeface="Arial,Sans-Serif"/>
              <a:buChar char="•"/>
            </a:pPr>
            <a:r>
              <a:rPr lang="en-US">
                <a:ea typeface="Calibri"/>
                <a:cs typeface="Calibri"/>
              </a:rPr>
              <a:t>Added CSS to style the call to action button link to the larger external version of the map</a:t>
            </a:r>
          </a:p>
          <a:p>
            <a:pPr marL="285750" indent="-285750">
              <a:buFont typeface="Arial,Sans-Serif"/>
              <a:buChar char="•"/>
            </a:pPr>
            <a:r>
              <a:rPr lang="en-US">
                <a:ea typeface="+mn-lt"/>
                <a:cs typeface="+mn-lt"/>
                <a:hlinkClick r:id="rId4"/>
              </a:rPr>
              <a:t>https://www.natureplan.org.uk/article/27730/Map-of-areas-of-particular-importance-for-biodiversity</a:t>
            </a:r>
            <a:r>
              <a:rPr lang="en-US">
                <a:ea typeface="+mn-lt"/>
                <a:cs typeface="+mn-lt"/>
              </a:rPr>
              <a:t> </a:t>
            </a:r>
          </a:p>
          <a:p>
            <a:pPr marL="285750" indent="-285750">
              <a:buFont typeface="Arial"/>
              <a:buChar char="•"/>
            </a:pPr>
            <a:endParaRPr lang="en-US">
              <a:ea typeface="Calibri"/>
              <a:cs typeface="Calibri"/>
            </a:endParaRPr>
          </a:p>
        </p:txBody>
      </p:sp>
      <p:pic>
        <p:nvPicPr>
          <p:cNvPr id="4" name="Picture 3" descr="A screenshot of a map&#10;&#10;Description automatically generated">
            <a:extLst>
              <a:ext uri="{FF2B5EF4-FFF2-40B4-BE49-F238E27FC236}">
                <a16:creationId xmlns:a16="http://schemas.microsoft.com/office/drawing/2014/main" id="{FFDF32A5-55CF-B6C0-4698-2091BC9A3C67}"/>
              </a:ext>
            </a:extLst>
          </p:cNvPr>
          <p:cNvPicPr>
            <a:picLocks noChangeAspect="1"/>
          </p:cNvPicPr>
          <p:nvPr/>
        </p:nvPicPr>
        <p:blipFill>
          <a:blip r:embed="rId5"/>
          <a:stretch>
            <a:fillRect/>
          </a:stretch>
        </p:blipFill>
        <p:spPr>
          <a:xfrm>
            <a:off x="6574820" y="1049296"/>
            <a:ext cx="3901695" cy="4763068"/>
          </a:xfrm>
          <a:prstGeom prst="rect">
            <a:avLst/>
          </a:prstGeom>
          <a:ln>
            <a:solidFill>
              <a:schemeClr val="bg2">
                <a:lumMod val="75000"/>
              </a:schemeClr>
            </a:solidFill>
          </a:ln>
        </p:spPr>
      </p:pic>
      <p:pic>
        <p:nvPicPr>
          <p:cNvPr id="5" name="Picture 4" descr="A map of a country&#10;&#10;Description automatically generated">
            <a:extLst>
              <a:ext uri="{FF2B5EF4-FFF2-40B4-BE49-F238E27FC236}">
                <a16:creationId xmlns:a16="http://schemas.microsoft.com/office/drawing/2014/main" id="{7C5C00C5-AE51-98D6-53C3-884D39A05DAE}"/>
              </a:ext>
            </a:extLst>
          </p:cNvPr>
          <p:cNvPicPr>
            <a:picLocks noChangeAspect="1"/>
          </p:cNvPicPr>
          <p:nvPr/>
        </p:nvPicPr>
        <p:blipFill>
          <a:blip r:embed="rId6"/>
          <a:stretch>
            <a:fillRect/>
          </a:stretch>
        </p:blipFill>
        <p:spPr>
          <a:xfrm>
            <a:off x="8607694" y="368738"/>
            <a:ext cx="3376130" cy="2485698"/>
          </a:xfrm>
          <a:prstGeom prst="rect">
            <a:avLst/>
          </a:prstGeom>
          <a:ln>
            <a:solidFill>
              <a:schemeClr val="bg2">
                <a:lumMod val="75000"/>
              </a:schemeClr>
            </a:solidFill>
          </a:ln>
        </p:spPr>
      </p:pic>
    </p:spTree>
    <p:extLst>
      <p:ext uri="{BB962C8B-B14F-4D97-AF65-F5344CB8AC3E}">
        <p14:creationId xmlns:p14="http://schemas.microsoft.com/office/powerpoint/2010/main" val="362750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341746" y="365125"/>
            <a:ext cx="11012054" cy="829108"/>
          </a:xfrm>
        </p:spPr>
        <p:txBody>
          <a:bodyPr>
            <a:normAutofit/>
          </a:bodyPr>
          <a:lstStyle/>
          <a:p>
            <a:r>
              <a:rPr lang="en-GB" sz="2400">
                <a:latin typeface="Segoe UI Semibold"/>
                <a:cs typeface="Segoe UI Semibold"/>
              </a:rPr>
              <a:t>Customer Contact – waste services</a:t>
            </a:r>
            <a:endParaRPr lang="en-GB" sz="2400">
              <a:latin typeface="Segoe UI Semibold" panose="020B0702040204020203" pitchFamily="34" charset="0"/>
              <a:cs typeface="Segoe UI Semibold" panose="020B0702040204020203" pitchFamily="34" charset="0"/>
            </a:endParaRPr>
          </a:p>
        </p:txBody>
      </p:sp>
      <p:pic>
        <p:nvPicPr>
          <p:cNvPr id="3" name="Picture 2" descr="A screenshot of a computer">
            <a:extLst>
              <a:ext uri="{FF2B5EF4-FFF2-40B4-BE49-F238E27FC236}">
                <a16:creationId xmlns:a16="http://schemas.microsoft.com/office/drawing/2014/main" id="{8BEA347C-F5F9-13BC-271D-0E1E4985E219}"/>
              </a:ext>
            </a:extLst>
          </p:cNvPr>
          <p:cNvPicPr>
            <a:picLocks noChangeAspect="1"/>
          </p:cNvPicPr>
          <p:nvPr/>
        </p:nvPicPr>
        <p:blipFill>
          <a:blip r:embed="rId3"/>
          <a:stretch>
            <a:fillRect/>
          </a:stretch>
        </p:blipFill>
        <p:spPr>
          <a:xfrm>
            <a:off x="450761" y="1194546"/>
            <a:ext cx="10795989" cy="468916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08D7C989-E950-EDAA-E9A2-1F4618959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cxnSp>
        <p:nvCxnSpPr>
          <p:cNvPr id="8" name="Straight Connector 7">
            <a:extLst>
              <a:ext uri="{FF2B5EF4-FFF2-40B4-BE49-F238E27FC236}">
                <a16:creationId xmlns:a16="http://schemas.microsoft.com/office/drawing/2014/main" id="{3F9EBEC9-F4DA-E8CB-E727-F08F776F6903}"/>
              </a:ext>
            </a:extLst>
          </p:cNvPr>
          <p:cNvCxnSpPr/>
          <p:nvPr/>
        </p:nvCxnSpPr>
        <p:spPr>
          <a:xfrm>
            <a:off x="453352" y="1025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84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Customer contact site</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40828" y="2329793"/>
            <a:ext cx="55354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Add styling for highlight boxes</a:t>
            </a:r>
            <a:endParaRPr lang="en-US"/>
          </a:p>
          <a:p>
            <a:endParaRPr lang="en-US">
              <a:ea typeface="Calibri"/>
              <a:cs typeface="Calibri"/>
            </a:endParaRPr>
          </a:p>
          <a:p>
            <a:r>
              <a:rPr lang="en-US">
                <a:ea typeface="+mn-lt"/>
                <a:cs typeface="+mn-lt"/>
                <a:hlinkClick r:id="rId4"/>
              </a:rPr>
              <a:t>https://customercontact.gateshead.gov.uk/article/28137</a:t>
            </a:r>
            <a:r>
              <a:rPr lang="en-US">
                <a:ea typeface="+mn-lt"/>
                <a:cs typeface="+mn-lt"/>
              </a:rPr>
              <a:t> </a:t>
            </a:r>
            <a:endParaRPr lang="en-US"/>
          </a:p>
        </p:txBody>
      </p:sp>
      <p:pic>
        <p:nvPicPr>
          <p:cNvPr id="3" name="Picture 2" descr="A screenshot of a computer&#10;&#10;Description automatically generated">
            <a:extLst>
              <a:ext uri="{FF2B5EF4-FFF2-40B4-BE49-F238E27FC236}">
                <a16:creationId xmlns:a16="http://schemas.microsoft.com/office/drawing/2014/main" id="{DFFC0234-EBFF-BAC0-A6D3-410D09AF90F4}"/>
              </a:ext>
            </a:extLst>
          </p:cNvPr>
          <p:cNvPicPr>
            <a:picLocks noChangeAspect="1"/>
          </p:cNvPicPr>
          <p:nvPr/>
        </p:nvPicPr>
        <p:blipFill>
          <a:blip r:embed="rId5"/>
          <a:stretch>
            <a:fillRect/>
          </a:stretch>
        </p:blipFill>
        <p:spPr>
          <a:xfrm>
            <a:off x="7024413" y="1807644"/>
            <a:ext cx="4817242" cy="2883610"/>
          </a:xfrm>
          <a:prstGeom prst="rect">
            <a:avLst/>
          </a:prstGeom>
          <a:ln>
            <a:solidFill>
              <a:schemeClr val="bg2"/>
            </a:solidFill>
          </a:ln>
        </p:spPr>
      </p:pic>
    </p:spTree>
    <p:extLst>
      <p:ext uri="{BB962C8B-B14F-4D97-AF65-F5344CB8AC3E}">
        <p14:creationId xmlns:p14="http://schemas.microsoft.com/office/powerpoint/2010/main" val="3348917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Intranet right-hand navigation</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75862" y="1716690"/>
            <a:ext cx="83907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Add CSS/metadata to create the option to hide the right-hand navigation of an article</a:t>
            </a:r>
            <a:endParaRPr lang="en-US"/>
          </a:p>
        </p:txBody>
      </p:sp>
      <p:pic>
        <p:nvPicPr>
          <p:cNvPr id="4" name="Picture 3" descr="A screenshot of a computer&#10;&#10;Description automatically generated">
            <a:extLst>
              <a:ext uri="{FF2B5EF4-FFF2-40B4-BE49-F238E27FC236}">
                <a16:creationId xmlns:a16="http://schemas.microsoft.com/office/drawing/2014/main" id="{36348CFA-0791-81D8-2FFA-5CEF1211D912}"/>
              </a:ext>
            </a:extLst>
          </p:cNvPr>
          <p:cNvPicPr>
            <a:picLocks noChangeAspect="1"/>
          </p:cNvPicPr>
          <p:nvPr/>
        </p:nvPicPr>
        <p:blipFill>
          <a:blip r:embed="rId4"/>
          <a:stretch>
            <a:fillRect/>
          </a:stretch>
        </p:blipFill>
        <p:spPr>
          <a:xfrm>
            <a:off x="6376276" y="2286000"/>
            <a:ext cx="4856337" cy="3650593"/>
          </a:xfrm>
          <a:prstGeom prst="rect">
            <a:avLst/>
          </a:prstGeom>
          <a:ln>
            <a:solidFill>
              <a:schemeClr val="bg2"/>
            </a:solidFill>
          </a:ln>
        </p:spPr>
      </p:pic>
      <p:pic>
        <p:nvPicPr>
          <p:cNvPr id="5" name="Picture 4" descr="A screenshot of a computer&#10;&#10;Description automatically generated">
            <a:extLst>
              <a:ext uri="{FF2B5EF4-FFF2-40B4-BE49-F238E27FC236}">
                <a16:creationId xmlns:a16="http://schemas.microsoft.com/office/drawing/2014/main" id="{35DEA204-EC5F-E4E8-71F2-A3433C2F6B13}"/>
              </a:ext>
            </a:extLst>
          </p:cNvPr>
          <p:cNvPicPr>
            <a:picLocks noChangeAspect="1"/>
          </p:cNvPicPr>
          <p:nvPr/>
        </p:nvPicPr>
        <p:blipFill>
          <a:blip r:embed="rId5"/>
          <a:stretch>
            <a:fillRect/>
          </a:stretch>
        </p:blipFill>
        <p:spPr>
          <a:xfrm>
            <a:off x="838638" y="2283810"/>
            <a:ext cx="4856337" cy="3650593"/>
          </a:xfrm>
          <a:prstGeom prst="rect">
            <a:avLst/>
          </a:prstGeom>
          <a:ln>
            <a:solidFill>
              <a:schemeClr val="bg2"/>
            </a:solidFill>
          </a:ln>
        </p:spPr>
      </p:pic>
      <p:sp>
        <p:nvSpPr>
          <p:cNvPr id="6" name="Arrow: Right 5">
            <a:extLst>
              <a:ext uri="{FF2B5EF4-FFF2-40B4-BE49-F238E27FC236}">
                <a16:creationId xmlns:a16="http://schemas.microsoft.com/office/drawing/2014/main" id="{B9F76A99-8D2A-435B-F6C9-6FABCF1DF3B8}"/>
              </a:ext>
            </a:extLst>
          </p:cNvPr>
          <p:cNvSpPr/>
          <p:nvPr/>
        </p:nvSpPr>
        <p:spPr>
          <a:xfrm>
            <a:off x="5912069" y="3932621"/>
            <a:ext cx="236482" cy="350344"/>
          </a:xfrm>
          <a:prstGeom prst="rightArrow">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9541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Council tax – Email styling</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75862" y="1716690"/>
            <a:ext cx="83907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Tidy up the presentation of the council tax single person discount emails</a:t>
            </a:r>
            <a:endParaRPr lang="en-US"/>
          </a:p>
        </p:txBody>
      </p:sp>
      <p:sp>
        <p:nvSpPr>
          <p:cNvPr id="6" name="Arrow: Right 5">
            <a:extLst>
              <a:ext uri="{FF2B5EF4-FFF2-40B4-BE49-F238E27FC236}">
                <a16:creationId xmlns:a16="http://schemas.microsoft.com/office/drawing/2014/main" id="{B9F76A99-8D2A-435B-F6C9-6FABCF1DF3B8}"/>
              </a:ext>
            </a:extLst>
          </p:cNvPr>
          <p:cNvSpPr/>
          <p:nvPr/>
        </p:nvSpPr>
        <p:spPr>
          <a:xfrm>
            <a:off x="5623034" y="3993931"/>
            <a:ext cx="236482" cy="350344"/>
          </a:xfrm>
          <a:prstGeom prst="rightArrow">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tax discount form&#10;&#10;Description automatically generated">
            <a:extLst>
              <a:ext uri="{FF2B5EF4-FFF2-40B4-BE49-F238E27FC236}">
                <a16:creationId xmlns:a16="http://schemas.microsoft.com/office/drawing/2014/main" id="{194FDF00-9A51-9B78-0D84-5108FA39D930}"/>
              </a:ext>
            </a:extLst>
          </p:cNvPr>
          <p:cNvPicPr>
            <a:picLocks noChangeAspect="1"/>
          </p:cNvPicPr>
          <p:nvPr/>
        </p:nvPicPr>
        <p:blipFill>
          <a:blip r:embed="rId4"/>
          <a:stretch>
            <a:fillRect/>
          </a:stretch>
        </p:blipFill>
        <p:spPr>
          <a:xfrm>
            <a:off x="6533931" y="2286000"/>
            <a:ext cx="3541475" cy="4114800"/>
          </a:xfrm>
          <a:prstGeom prst="rect">
            <a:avLst/>
          </a:prstGeom>
          <a:ln>
            <a:solidFill>
              <a:schemeClr val="bg2">
                <a:lumMod val="75000"/>
              </a:schemeClr>
            </a:solidFill>
          </a:ln>
        </p:spPr>
      </p:pic>
      <p:pic>
        <p:nvPicPr>
          <p:cNvPr id="8" name="Picture 7" descr="A screenshot of a computer&#10;&#10;Description automatically generated">
            <a:extLst>
              <a:ext uri="{FF2B5EF4-FFF2-40B4-BE49-F238E27FC236}">
                <a16:creationId xmlns:a16="http://schemas.microsoft.com/office/drawing/2014/main" id="{6CFFE377-960F-ECB0-C3B0-013E1A287989}"/>
              </a:ext>
            </a:extLst>
          </p:cNvPr>
          <p:cNvPicPr>
            <a:picLocks noChangeAspect="1"/>
          </p:cNvPicPr>
          <p:nvPr/>
        </p:nvPicPr>
        <p:blipFill>
          <a:blip r:embed="rId5"/>
          <a:stretch>
            <a:fillRect/>
          </a:stretch>
        </p:blipFill>
        <p:spPr>
          <a:xfrm>
            <a:off x="1381673" y="2283811"/>
            <a:ext cx="3541475" cy="4114800"/>
          </a:xfrm>
          <a:prstGeom prst="rect">
            <a:avLst/>
          </a:prstGeom>
          <a:ln>
            <a:solidFill>
              <a:schemeClr val="bg2">
                <a:lumMod val="75000"/>
              </a:schemeClr>
            </a:solidFill>
          </a:ln>
        </p:spPr>
      </p:pic>
    </p:spTree>
    <p:extLst>
      <p:ext uri="{BB962C8B-B14F-4D97-AF65-F5344CB8AC3E}">
        <p14:creationId xmlns:p14="http://schemas.microsoft.com/office/powerpoint/2010/main" val="524773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HSF form styling</a:t>
            </a:r>
            <a:endParaRPr lang="en-US"/>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75862" y="2329793"/>
            <a:ext cx="333703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Styled the "What do you need?" section of the form</a:t>
            </a:r>
          </a:p>
          <a:p>
            <a:pPr marL="285750" indent="-285750">
              <a:buFont typeface="Arial"/>
              <a:buChar char="•"/>
            </a:pPr>
            <a:r>
              <a:rPr lang="en-US">
                <a:ea typeface="+mn-lt"/>
                <a:cs typeface="+mn-lt"/>
              </a:rPr>
              <a:t>Aligned checkbox and cost</a:t>
            </a:r>
          </a:p>
          <a:p>
            <a:pPr marL="285750" indent="-285750">
              <a:buFont typeface="Arial"/>
              <a:buChar char="•"/>
            </a:pPr>
            <a:r>
              <a:rPr lang="en-US">
                <a:ea typeface="+mn-lt"/>
                <a:cs typeface="+mn-lt"/>
              </a:rPr>
              <a:t>Ensured it displays correctly on desktop and mobile</a:t>
            </a:r>
          </a:p>
          <a:p>
            <a:endParaRPr lang="en-US">
              <a:ea typeface="+mn-lt"/>
              <a:cs typeface="+mn-lt"/>
            </a:endParaRPr>
          </a:p>
        </p:txBody>
      </p:sp>
      <p:pic>
        <p:nvPicPr>
          <p:cNvPr id="3" name="Picture 2" descr="A screenshot of a computer&#10;&#10;Description automatically generated">
            <a:extLst>
              <a:ext uri="{FF2B5EF4-FFF2-40B4-BE49-F238E27FC236}">
                <a16:creationId xmlns:a16="http://schemas.microsoft.com/office/drawing/2014/main" id="{DFFC0234-EBFF-BAC0-A6D3-410D09AF90F4}"/>
              </a:ext>
            </a:extLst>
          </p:cNvPr>
          <p:cNvPicPr>
            <a:picLocks noChangeAspect="1"/>
          </p:cNvPicPr>
          <p:nvPr/>
        </p:nvPicPr>
        <p:blipFill>
          <a:blip r:embed="rId4"/>
          <a:stretch>
            <a:fillRect/>
          </a:stretch>
        </p:blipFill>
        <p:spPr>
          <a:xfrm>
            <a:off x="7024413" y="1807644"/>
            <a:ext cx="4817242" cy="2883610"/>
          </a:xfrm>
          <a:prstGeom prst="rect">
            <a:avLst/>
          </a:prstGeom>
          <a:ln>
            <a:solidFill>
              <a:schemeClr val="bg2"/>
            </a:solidFill>
          </a:ln>
        </p:spPr>
      </p:pic>
      <p:pic>
        <p:nvPicPr>
          <p:cNvPr id="6" name="Picture 5" descr="A screenshot of a computer&#10;&#10;Description automatically generated">
            <a:extLst>
              <a:ext uri="{FF2B5EF4-FFF2-40B4-BE49-F238E27FC236}">
                <a16:creationId xmlns:a16="http://schemas.microsoft.com/office/drawing/2014/main" id="{B75405F7-9A36-B0C6-D6A1-26EA11760BF8}"/>
              </a:ext>
            </a:extLst>
          </p:cNvPr>
          <p:cNvPicPr>
            <a:picLocks noChangeAspect="1"/>
          </p:cNvPicPr>
          <p:nvPr/>
        </p:nvPicPr>
        <p:blipFill>
          <a:blip r:embed="rId5"/>
          <a:stretch>
            <a:fillRect/>
          </a:stretch>
        </p:blipFill>
        <p:spPr>
          <a:xfrm>
            <a:off x="6365486" y="1656255"/>
            <a:ext cx="5469440" cy="4114800"/>
          </a:xfrm>
          <a:prstGeom prst="rect">
            <a:avLst/>
          </a:prstGeom>
          <a:ln>
            <a:solidFill>
              <a:schemeClr val="bg2">
                <a:lumMod val="75000"/>
              </a:schemeClr>
            </a:solidFill>
          </a:ln>
        </p:spPr>
      </p:pic>
      <p:pic>
        <p:nvPicPr>
          <p:cNvPr id="8" name="Picture 7" descr="A screenshot of a survey&#10;&#10;Description automatically generated">
            <a:extLst>
              <a:ext uri="{FF2B5EF4-FFF2-40B4-BE49-F238E27FC236}">
                <a16:creationId xmlns:a16="http://schemas.microsoft.com/office/drawing/2014/main" id="{3044004B-0588-040B-A736-BAD7380FB8E2}"/>
              </a:ext>
            </a:extLst>
          </p:cNvPr>
          <p:cNvPicPr>
            <a:picLocks noChangeAspect="1"/>
          </p:cNvPicPr>
          <p:nvPr/>
        </p:nvPicPr>
        <p:blipFill>
          <a:blip r:embed="rId6"/>
          <a:stretch>
            <a:fillRect/>
          </a:stretch>
        </p:blipFill>
        <p:spPr>
          <a:xfrm>
            <a:off x="4335874" y="1656255"/>
            <a:ext cx="1926182" cy="4114800"/>
          </a:xfrm>
          <a:prstGeom prst="rect">
            <a:avLst/>
          </a:prstGeom>
        </p:spPr>
      </p:pic>
      <p:sp>
        <p:nvSpPr>
          <p:cNvPr id="9" name="TextBox 8">
            <a:extLst>
              <a:ext uri="{FF2B5EF4-FFF2-40B4-BE49-F238E27FC236}">
                <a16:creationId xmlns:a16="http://schemas.microsoft.com/office/drawing/2014/main" id="{6754DBE8-63B6-8E7F-1FE1-43D351C6C5A8}"/>
              </a:ext>
            </a:extLst>
          </p:cNvPr>
          <p:cNvSpPr txBox="1"/>
          <p:nvPr/>
        </p:nvSpPr>
        <p:spPr>
          <a:xfrm>
            <a:off x="677917" y="6029435"/>
            <a:ext cx="89705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563C1"/>
                </a:solidFill>
                <a:cs typeface="Arial"/>
                <a:hlinkClick r:id="rId7"/>
              </a:rPr>
              <a:t>https://gateshead.ghc2-dev.gosshosted.com/article/13687/Household-Support-Fund-4</a:t>
            </a:r>
            <a:endParaRPr lang="en-US"/>
          </a:p>
        </p:txBody>
      </p:sp>
    </p:spTree>
    <p:extLst>
      <p:ext uri="{BB962C8B-B14F-4D97-AF65-F5344CB8AC3E}">
        <p14:creationId xmlns:p14="http://schemas.microsoft.com/office/powerpoint/2010/main" val="991165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Created a GA4 dashboard</a:t>
            </a:r>
            <a:endParaRPr lang="en-US"/>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BF4E47F-D8D8-7AF9-B745-C4FAAA2B8780}"/>
              </a:ext>
            </a:extLst>
          </p:cNvPr>
          <p:cNvSpPr txBox="1"/>
          <p:nvPr/>
        </p:nvSpPr>
        <p:spPr>
          <a:xfrm>
            <a:off x="875862" y="2329793"/>
            <a:ext cx="458951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Created a GA4 dashboard for Schools and Children's services</a:t>
            </a:r>
          </a:p>
          <a:p>
            <a:pPr marL="285750" indent="-285750">
              <a:buFont typeface="Arial"/>
              <a:buChar char="•"/>
            </a:pPr>
            <a:r>
              <a:rPr lang="en-US">
                <a:cs typeface="Calibri"/>
              </a:rPr>
              <a:t>Combined multiple areas of the website into one dashboard</a:t>
            </a:r>
          </a:p>
          <a:p>
            <a:endParaRPr lang="en-US">
              <a:ea typeface="Calibri"/>
              <a:cs typeface="Calibri"/>
            </a:endParaRPr>
          </a:p>
          <a:p>
            <a:r>
              <a:rPr lang="en-US">
                <a:ea typeface="+mn-lt"/>
                <a:cs typeface="+mn-lt"/>
                <a:hlinkClick r:id="rId4"/>
              </a:rPr>
              <a:t>https://lookerstudio.google.com/reporting/49df2d33-6fee-49ea-a307-64d5a9a117e6</a:t>
            </a:r>
            <a:r>
              <a:rPr lang="en-US">
                <a:ea typeface="+mn-lt"/>
                <a:cs typeface="+mn-lt"/>
              </a:rPr>
              <a:t> </a:t>
            </a:r>
            <a:endParaRPr lang="en-US"/>
          </a:p>
        </p:txBody>
      </p:sp>
      <p:pic>
        <p:nvPicPr>
          <p:cNvPr id="3" name="Picture 2" descr="A screenshot of a computer&#10;&#10;Description automatically generated">
            <a:extLst>
              <a:ext uri="{FF2B5EF4-FFF2-40B4-BE49-F238E27FC236}">
                <a16:creationId xmlns:a16="http://schemas.microsoft.com/office/drawing/2014/main" id="{868E5DD9-0668-9273-D550-0DB22ACC78A6}"/>
              </a:ext>
            </a:extLst>
          </p:cNvPr>
          <p:cNvPicPr>
            <a:picLocks noChangeAspect="1"/>
          </p:cNvPicPr>
          <p:nvPr/>
        </p:nvPicPr>
        <p:blipFill>
          <a:blip r:embed="rId5"/>
          <a:stretch>
            <a:fillRect/>
          </a:stretch>
        </p:blipFill>
        <p:spPr>
          <a:xfrm>
            <a:off x="7027687" y="1375979"/>
            <a:ext cx="4810695" cy="4368800"/>
          </a:xfrm>
          <a:prstGeom prst="rect">
            <a:avLst/>
          </a:prstGeom>
          <a:ln>
            <a:solidFill>
              <a:schemeClr val="bg2">
                <a:lumMod val="75000"/>
              </a:schemeClr>
            </a:solidFill>
          </a:ln>
        </p:spPr>
      </p:pic>
    </p:spTree>
    <p:extLst>
      <p:ext uri="{BB962C8B-B14F-4D97-AF65-F5344CB8AC3E}">
        <p14:creationId xmlns:p14="http://schemas.microsoft.com/office/powerpoint/2010/main" val="3569801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32</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69091" y="1199431"/>
            <a:ext cx="10484709" cy="2734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Content</a:t>
            </a:r>
          </a:p>
          <a:p>
            <a:endParaRPr lang="en-GB" sz="2800">
              <a:latin typeface="Segoe UI Semibold" panose="020B0702040204020203" pitchFamily="34" charset="0"/>
              <a:cs typeface="Segoe UI Semibold" panose="020B0702040204020203" pitchFamily="34" charset="0"/>
            </a:endParaRPr>
          </a:p>
          <a:p>
            <a:pPr marL="457200" indent="-457200">
              <a:buFont typeface="Arial"/>
              <a:buChar char="•"/>
            </a:pPr>
            <a:endParaRPr lang="en-GB" sz="1600">
              <a:latin typeface="Segoe UI Semibold" panose="020B0702040204020203" pitchFamily="34" charset="0"/>
              <a:ea typeface="Calibri"/>
              <a:cs typeface="Segoe UI Semibold" panose="020B0702040204020203" pitchFamily="34" charset="0"/>
            </a:endParaRPr>
          </a:p>
          <a:p>
            <a:endParaRPr lang="en-GB" sz="2800">
              <a:latin typeface="Segoe UI Semibold" panose="020B0702040204020203" pitchFamily="34" charset="0"/>
              <a:ea typeface="Calibri"/>
              <a:cs typeface="Segoe UI Semibold" panose="020B0702040204020203" pitchFamily="34" charset="0"/>
            </a:endParaRPr>
          </a:p>
          <a:p>
            <a:endParaRPr lang="en-GB" sz="1800">
              <a:latin typeface="Calibri"/>
              <a:ea typeface="Calibri"/>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Content Placeholder 2">
            <a:extLst>
              <a:ext uri="{FF2B5EF4-FFF2-40B4-BE49-F238E27FC236}">
                <a16:creationId xmlns:a16="http://schemas.microsoft.com/office/drawing/2014/main" id="{D7810CC8-1244-FBE5-73EF-6F19F90A5CF0}"/>
              </a:ext>
            </a:extLst>
          </p:cNvPr>
          <p:cNvSpPr>
            <a:spLocks noGrp="1"/>
          </p:cNvSpPr>
          <p:nvPr>
            <p:ph idx="1"/>
          </p:nvPr>
        </p:nvSpPr>
        <p:spPr>
          <a:xfrm>
            <a:off x="872067" y="2354233"/>
            <a:ext cx="2810933" cy="1955272"/>
          </a:xfrm>
        </p:spPr>
        <p:txBody>
          <a:bodyPr vert="horz" lIns="91440" tIns="45720" rIns="91440" bIns="45720" rtlCol="0" anchor="t">
            <a:normAutofit/>
          </a:bodyPr>
          <a:lstStyle/>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a:p>
            <a:pPr marL="0" indent="0">
              <a:buNone/>
            </a:pPr>
            <a:endParaRPr lang="en-US" sz="2000">
              <a:ea typeface="Calibri"/>
              <a:cs typeface="Calibri"/>
            </a:endParaRPr>
          </a:p>
        </p:txBody>
      </p:sp>
      <p:sp>
        <p:nvSpPr>
          <p:cNvPr id="2" name="TextBox 1">
            <a:extLst>
              <a:ext uri="{FF2B5EF4-FFF2-40B4-BE49-F238E27FC236}">
                <a16:creationId xmlns:a16="http://schemas.microsoft.com/office/drawing/2014/main" id="{4E4F9D59-1D57-A869-1798-0C3530083A7E}"/>
              </a:ext>
            </a:extLst>
          </p:cNvPr>
          <p:cNvSpPr txBox="1"/>
          <p:nvPr/>
        </p:nvSpPr>
        <p:spPr>
          <a:xfrm>
            <a:off x="965886" y="2356022"/>
            <a:ext cx="1049706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Sans-Serif"/>
              <a:buChar char="•"/>
            </a:pPr>
            <a:endParaRPr lang="en-GB" sz="1600">
              <a:latin typeface="Segoe UI Semibold"/>
              <a:cs typeface="Arial"/>
            </a:endParaRPr>
          </a:p>
          <a:p>
            <a:pPr marL="457200" indent="-457200">
              <a:buFont typeface="Arial,Sans-Serif"/>
              <a:buChar char="•"/>
            </a:pPr>
            <a:endParaRPr lang="en-GB" sz="1600">
              <a:latin typeface="Segoe UI Semibold"/>
              <a:cs typeface="Arial"/>
            </a:endParaRPr>
          </a:p>
          <a:p>
            <a:pPr marL="457200" indent="-457200">
              <a:buFont typeface="Arial,Sans-Serif"/>
              <a:buChar char="•"/>
            </a:pPr>
            <a:r>
              <a:rPr lang="en-GB" sz="1600">
                <a:latin typeface="Segoe UI Semibold"/>
                <a:cs typeface="Arial"/>
              </a:rPr>
              <a:t>Improvements to householder planning content – made live</a:t>
            </a:r>
          </a:p>
          <a:p>
            <a:pPr marL="457200" indent="-457200">
              <a:buFont typeface="Arial,Sans-Serif"/>
              <a:buChar char="•"/>
            </a:pPr>
            <a:r>
              <a:rPr lang="en-GB" sz="1600">
                <a:latin typeface="Segoe UI Semibold"/>
                <a:cs typeface="Arial"/>
              </a:rPr>
              <a:t>Gateshead Now – 3 issues sent on 9 May, 22 May and 5 June</a:t>
            </a:r>
            <a:endParaRPr lang="en-GB"/>
          </a:p>
          <a:p>
            <a:pPr marL="457200" indent="-457200">
              <a:buFont typeface="Arial,Sans-Serif"/>
              <a:buChar char="•"/>
            </a:pPr>
            <a:r>
              <a:rPr lang="en-GB" sz="1600">
                <a:latin typeface="Segoe UI Semibold"/>
                <a:cs typeface="Arial"/>
              </a:rPr>
              <a:t>Community sports half term activities</a:t>
            </a:r>
          </a:p>
          <a:p>
            <a:pPr marL="457200" indent="-457200">
              <a:buFont typeface="Arial,Sans-Serif"/>
              <a:buChar char="•"/>
            </a:pPr>
            <a:r>
              <a:rPr lang="en-GB" sz="1600">
                <a:latin typeface="Segoe UI Semibold"/>
                <a:cs typeface="Arial"/>
              </a:rPr>
              <a:t>UK Shared Prosperity Fund (UKSF) open calls</a:t>
            </a:r>
          </a:p>
          <a:p>
            <a:pPr marL="457200" indent="-457200">
              <a:buFont typeface="Arial,Sans-Serif"/>
              <a:buChar char="•"/>
            </a:pPr>
            <a:r>
              <a:rPr lang="en-GB" sz="1600">
                <a:latin typeface="Segoe UI Semibold"/>
                <a:cs typeface="Arial"/>
              </a:rPr>
              <a:t>Children's Social Care content audit </a:t>
            </a:r>
          </a:p>
          <a:p>
            <a:pPr marL="457200" indent="-457200">
              <a:buFont typeface="Arial,Sans-Serif"/>
              <a:buChar char="•"/>
            </a:pPr>
            <a:r>
              <a:rPr lang="en-GB" sz="1600">
                <a:latin typeface="Segoe UI Semibold"/>
                <a:cs typeface="Arial"/>
              </a:rPr>
              <a:t>Content updates and removal of out of date information for CSC </a:t>
            </a:r>
          </a:p>
          <a:p>
            <a:pPr marL="457200" indent="-457200">
              <a:buFont typeface="Arial,Sans-Serif"/>
              <a:buChar char="•"/>
            </a:pPr>
            <a:r>
              <a:rPr lang="en-GB" sz="1600" err="1">
                <a:latin typeface="Segoe UI Semibold"/>
                <a:cs typeface="Arial"/>
              </a:rPr>
              <a:t>Userbrain</a:t>
            </a:r>
            <a:r>
              <a:rPr lang="en-GB" sz="1600">
                <a:latin typeface="Segoe UI Semibold"/>
                <a:cs typeface="Arial"/>
              </a:rPr>
              <a:t> testing across CSC</a:t>
            </a:r>
          </a:p>
          <a:p>
            <a:pPr marL="457200" indent="-457200">
              <a:buFont typeface="Arial,Sans-Serif"/>
              <a:buChar char="•"/>
            </a:pPr>
            <a:r>
              <a:rPr lang="en-GB" sz="1600">
                <a:latin typeface="Segoe UI Semibold"/>
                <a:cs typeface="Arial"/>
              </a:rPr>
              <a:t>Work started on both alternative provision register and SEND activities directory </a:t>
            </a:r>
          </a:p>
          <a:p>
            <a:pPr marL="457200" indent="-457200">
              <a:buFont typeface="Arial,Sans-Serif"/>
              <a:buChar char="•"/>
            </a:pPr>
            <a:r>
              <a:rPr lang="en-GB" sz="1600">
                <a:latin typeface="Segoe UI Semibold"/>
                <a:cs typeface="Arial"/>
              </a:rPr>
              <a:t>Converting pdfs to html web content </a:t>
            </a:r>
          </a:p>
          <a:p>
            <a:pPr marL="457200" indent="-457200">
              <a:buFont typeface="Arial,Sans-Serif"/>
              <a:buChar char="•"/>
            </a:pPr>
            <a:endParaRPr lang="en-GB" sz="1600">
              <a:latin typeface="Segoe UI Semibold"/>
              <a:cs typeface="Arial"/>
            </a:endParaRPr>
          </a:p>
          <a:p>
            <a:endParaRPr lang="en-GB" sz="1600">
              <a:latin typeface="Segoe UI Semibold"/>
              <a:cs typeface="Arial"/>
            </a:endParaRPr>
          </a:p>
          <a:p>
            <a:pPr marL="457200" indent="-457200">
              <a:buFont typeface="Arial,Sans-Serif"/>
              <a:buChar char="•"/>
            </a:pPr>
            <a:endParaRPr lang="en-GB" sz="1600">
              <a:latin typeface="Segoe UI Semibold"/>
              <a:cs typeface="Arial"/>
            </a:endParaRPr>
          </a:p>
          <a:p>
            <a:pPr marL="457200" indent="-457200">
              <a:buFont typeface="Arial,Sans-Serif"/>
              <a:buChar char="•"/>
            </a:pPr>
            <a:endParaRPr lang="en-GB" sz="1600">
              <a:latin typeface="Segoe UI Semibold"/>
              <a:cs typeface="Arial"/>
            </a:endParaRPr>
          </a:p>
        </p:txBody>
      </p:sp>
    </p:spTree>
    <p:extLst>
      <p:ext uri="{BB962C8B-B14F-4D97-AF65-F5344CB8AC3E}">
        <p14:creationId xmlns:p14="http://schemas.microsoft.com/office/powerpoint/2010/main" val="296716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272474" y="365125"/>
            <a:ext cx="11081326" cy="829108"/>
          </a:xfrm>
        </p:spPr>
        <p:txBody>
          <a:bodyPr>
            <a:normAutofit/>
          </a:bodyPr>
          <a:lstStyle/>
          <a:p>
            <a:r>
              <a:rPr lang="en-GB" sz="2400">
                <a:latin typeface="Segoe UI Semibold"/>
                <a:cs typeface="Segoe UI Semibold"/>
              </a:rPr>
              <a:t>Householder planning content now live</a:t>
            </a:r>
            <a:endParaRPr lang="en-GB" sz="2400">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6921E475-A2BE-FECE-649B-61D3E75A7888}"/>
              </a:ext>
            </a:extLst>
          </p:cNvPr>
          <p:cNvSpPr txBox="1"/>
          <p:nvPr/>
        </p:nvSpPr>
        <p:spPr>
          <a:xfrm>
            <a:off x="258340" y="1534305"/>
            <a:ext cx="3676079" cy="3693319"/>
          </a:xfrm>
          <a:prstGeom prst="rect">
            <a:avLst/>
          </a:prstGeom>
          <a:noFill/>
        </p:spPr>
        <p:txBody>
          <a:bodyPr wrap="square" lIns="91440" tIns="45720" rIns="91440" bIns="45720" anchor="t">
            <a:spAutoFit/>
          </a:bodyPr>
          <a:lstStyle/>
          <a:p>
            <a:r>
              <a:rPr lang="en-US">
                <a:solidFill>
                  <a:srgbClr val="000000"/>
                </a:solidFill>
                <a:ea typeface="+mn-lt"/>
                <a:cs typeface="+mn-lt"/>
              </a:rPr>
              <a:t>Improvements to planning content for householders made live. </a:t>
            </a:r>
            <a:br>
              <a:rPr lang="en-US">
                <a:solidFill>
                  <a:srgbClr val="000000"/>
                </a:solidFill>
                <a:ea typeface="+mn-lt"/>
                <a:cs typeface="+mn-lt"/>
              </a:rPr>
            </a:br>
            <a:br>
              <a:rPr lang="en-US">
                <a:solidFill>
                  <a:srgbClr val="000000"/>
                </a:solidFill>
                <a:ea typeface="+mn-lt"/>
                <a:cs typeface="+mn-lt"/>
              </a:rPr>
            </a:br>
            <a:r>
              <a:rPr lang="en-US">
                <a:solidFill>
                  <a:srgbClr val="000000"/>
                </a:solidFill>
                <a:ea typeface="+mn-lt"/>
                <a:cs typeface="+mn-lt"/>
              </a:rPr>
              <a:t>In addition to improvements to content and overall user experience, we now link to Plan X, a free planning advice service for residents to check if they need planning permission. </a:t>
            </a:r>
          </a:p>
          <a:p>
            <a:endParaRPr lang="en-US">
              <a:solidFill>
                <a:srgbClr val="000000"/>
              </a:solidFill>
              <a:ea typeface="+mn-lt"/>
              <a:cs typeface="+mn-lt"/>
            </a:endParaRPr>
          </a:p>
          <a:p>
            <a:r>
              <a:rPr lang="en-US">
                <a:solidFill>
                  <a:srgbClr val="000000"/>
                </a:solidFill>
                <a:ea typeface="+mn-lt"/>
                <a:cs typeface="+mn-lt"/>
              </a:rPr>
              <a:t>Since go live 45 users have used Plan X with 62% completing using the service saving administration time for our planning officers.</a:t>
            </a:r>
            <a:endParaRPr lang="en-US" b="0" i="0">
              <a:solidFill>
                <a:srgbClr val="000000"/>
              </a:solidFill>
              <a:effectLst/>
              <a:latin typeface="Calibri"/>
              <a:ea typeface="Calibri"/>
              <a:cs typeface="Calibri"/>
            </a:endParaRPr>
          </a:p>
        </p:txBody>
      </p:sp>
      <p:pic>
        <p:nvPicPr>
          <p:cNvPr id="3" name="Picture 2" descr="A screenshot of a computer&#10;&#10;Description automatically generated">
            <a:extLst>
              <a:ext uri="{FF2B5EF4-FFF2-40B4-BE49-F238E27FC236}">
                <a16:creationId xmlns:a16="http://schemas.microsoft.com/office/drawing/2014/main" id="{44668F3C-907F-9BBB-973F-226B1512AD01}"/>
              </a:ext>
            </a:extLst>
          </p:cNvPr>
          <p:cNvPicPr>
            <a:picLocks noChangeAspect="1"/>
          </p:cNvPicPr>
          <p:nvPr/>
        </p:nvPicPr>
        <p:blipFill>
          <a:blip r:embed="rId3"/>
          <a:stretch>
            <a:fillRect/>
          </a:stretch>
        </p:blipFill>
        <p:spPr>
          <a:xfrm>
            <a:off x="4447112" y="1440390"/>
            <a:ext cx="7569429" cy="3886157"/>
          </a:xfrm>
          <a:prstGeom prst="rect">
            <a:avLst/>
          </a:prstGeom>
        </p:spPr>
      </p:pic>
      <p:sp>
        <p:nvSpPr>
          <p:cNvPr id="5" name="TextBox 4">
            <a:extLst>
              <a:ext uri="{FF2B5EF4-FFF2-40B4-BE49-F238E27FC236}">
                <a16:creationId xmlns:a16="http://schemas.microsoft.com/office/drawing/2014/main" id="{D53081AD-0E91-7606-8BD5-D48DC225800E}"/>
              </a:ext>
            </a:extLst>
          </p:cNvPr>
          <p:cNvSpPr txBox="1"/>
          <p:nvPr/>
        </p:nvSpPr>
        <p:spPr>
          <a:xfrm>
            <a:off x="267854" y="5874554"/>
            <a:ext cx="67494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4"/>
              </a:rPr>
              <a:t>House alterations or extensions - Gateshead Council</a:t>
            </a:r>
            <a:endParaRPr lang="en-US"/>
          </a:p>
        </p:txBody>
      </p:sp>
      <p:pic>
        <p:nvPicPr>
          <p:cNvPr id="6" name="Picture 5" descr="Shape&#10;&#10;Description automatically generated with medium confidence">
            <a:extLst>
              <a:ext uri="{FF2B5EF4-FFF2-40B4-BE49-F238E27FC236}">
                <a16:creationId xmlns:a16="http://schemas.microsoft.com/office/drawing/2014/main" id="{D391B8D7-F6DE-C391-DB18-8C621B219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cxnSp>
        <p:nvCxnSpPr>
          <p:cNvPr id="9" name="Straight Connector 8">
            <a:extLst>
              <a:ext uri="{FF2B5EF4-FFF2-40B4-BE49-F238E27FC236}">
                <a16:creationId xmlns:a16="http://schemas.microsoft.com/office/drawing/2014/main" id="{A8B114BC-AC96-E29F-3087-D24810642264}"/>
              </a:ext>
            </a:extLst>
          </p:cNvPr>
          <p:cNvCxnSpPr/>
          <p:nvPr/>
        </p:nvCxnSpPr>
        <p:spPr>
          <a:xfrm>
            <a:off x="351752" y="105910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4141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341746" y="365125"/>
            <a:ext cx="11012054" cy="829108"/>
          </a:xfrm>
        </p:spPr>
        <p:txBody>
          <a:bodyPr>
            <a:normAutofit/>
          </a:bodyPr>
          <a:lstStyle/>
          <a:p>
            <a:r>
              <a:rPr lang="en-GB" sz="2400">
                <a:latin typeface="Segoe UI Semibold"/>
                <a:cs typeface="Segoe UI Semibold"/>
              </a:rPr>
              <a:t>Gateshead Now</a:t>
            </a:r>
            <a:endParaRPr lang="en-GB" sz="2400">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6921E475-A2BE-FECE-649B-61D3E75A7888}"/>
              </a:ext>
            </a:extLst>
          </p:cNvPr>
          <p:cNvSpPr txBox="1"/>
          <p:nvPr/>
        </p:nvSpPr>
        <p:spPr>
          <a:xfrm>
            <a:off x="351518" y="1187942"/>
            <a:ext cx="8685666" cy="669421"/>
          </a:xfrm>
          <a:prstGeom prst="rect">
            <a:avLst/>
          </a:prstGeom>
          <a:noFill/>
        </p:spPr>
        <p:txBody>
          <a:bodyPr wrap="square" lIns="91440" tIns="45720" rIns="91440" bIns="45720" anchor="t">
            <a:spAutoFit/>
          </a:bodyPr>
          <a:lstStyle/>
          <a:p>
            <a:pPr fontAlgn="base"/>
            <a:r>
              <a:rPr lang="en-US">
                <a:solidFill>
                  <a:srgbClr val="000000"/>
                </a:solidFill>
                <a:latin typeface="Calibri"/>
                <a:cs typeface="Calibri"/>
              </a:rPr>
              <a:t>Three issues of the email newsletter Gateshead</a:t>
            </a:r>
            <a:r>
              <a:rPr lang="en-US" sz="1800" b="0" i="0" u="none" strike="noStrike">
                <a:solidFill>
                  <a:srgbClr val="000000"/>
                </a:solidFill>
                <a:effectLst/>
                <a:latin typeface="Calibri"/>
                <a:cs typeface="Calibri"/>
              </a:rPr>
              <a:t> Now </a:t>
            </a:r>
            <a:r>
              <a:rPr lang="en-US">
                <a:solidFill>
                  <a:srgbClr val="000000"/>
                </a:solidFill>
                <a:latin typeface="Calibri"/>
                <a:cs typeface="Calibri"/>
              </a:rPr>
              <a:t>sent to 33k email subscribers.</a:t>
            </a:r>
            <a:r>
              <a:rPr lang="en-US" sz="1800" b="0" i="0">
                <a:solidFill>
                  <a:srgbClr val="000000"/>
                </a:solidFill>
                <a:effectLst/>
                <a:latin typeface="Calibri"/>
                <a:cs typeface="Calibri"/>
              </a:rPr>
              <a:t>​</a:t>
            </a: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a:t>
            </a:r>
            <a:endParaRPr lang="en-US" b="0" i="0">
              <a:solidFill>
                <a:srgbClr val="000000"/>
              </a:solidFill>
              <a:effectLst/>
              <a:latin typeface="Calibri"/>
              <a:ea typeface="Calibri"/>
              <a:cs typeface="Calibri"/>
            </a:endParaRPr>
          </a:p>
        </p:txBody>
      </p:sp>
      <p:sp>
        <p:nvSpPr>
          <p:cNvPr id="2" name="TextBox 1">
            <a:extLst>
              <a:ext uri="{FF2B5EF4-FFF2-40B4-BE49-F238E27FC236}">
                <a16:creationId xmlns:a16="http://schemas.microsoft.com/office/drawing/2014/main" id="{AF305C4A-DC99-7BB0-A755-F294AD672035}"/>
              </a:ext>
            </a:extLst>
          </p:cNvPr>
          <p:cNvSpPr txBox="1"/>
          <p:nvPr/>
        </p:nvSpPr>
        <p:spPr>
          <a:xfrm>
            <a:off x="416736" y="1712478"/>
            <a:ext cx="2947888" cy="1846659"/>
          </a:xfrm>
          <a:prstGeom prst="rect">
            <a:avLst/>
          </a:prstGeom>
          <a:noFill/>
        </p:spPr>
        <p:txBody>
          <a:bodyPr wrap="square" lIns="91440" tIns="45720" rIns="91440" bIns="45720" anchor="t">
            <a:spAutoFit/>
          </a:bodyPr>
          <a:lstStyle/>
          <a:p>
            <a:pPr fontAlgn="base"/>
            <a:endParaRPr lang="en-US" sz="1600" b="1">
              <a:solidFill>
                <a:srgbClr val="000000"/>
              </a:solidFill>
              <a:latin typeface="Calibri"/>
              <a:cs typeface="Calibri"/>
            </a:endParaRPr>
          </a:p>
          <a:p>
            <a:r>
              <a:rPr lang="en-US" sz="1600" b="1">
                <a:solidFill>
                  <a:srgbClr val="000000"/>
                </a:solidFill>
                <a:latin typeface="Calibri"/>
                <a:cs typeface="Calibri"/>
              </a:rPr>
              <a:t>9 May 2024</a:t>
            </a:r>
            <a:endParaRPr lang="en-US" sz="1600">
              <a:solidFill>
                <a:srgbClr val="000000"/>
              </a:solidFill>
              <a:latin typeface="Calibri"/>
              <a:cs typeface="Calibri"/>
            </a:endParaRPr>
          </a:p>
          <a:p>
            <a:endParaRPr lang="en-US" sz="1600" b="1">
              <a:solidFill>
                <a:srgbClr val="000000"/>
              </a:solidFill>
              <a:latin typeface="Calibri"/>
              <a:cs typeface="Calibri"/>
            </a:endParaRPr>
          </a:p>
          <a:p>
            <a:pPr marL="285750" indent="-285750">
              <a:buFont typeface="Arial"/>
              <a:buChar char="•"/>
            </a:pPr>
            <a:r>
              <a:rPr lang="en-US" sz="1600">
                <a:solidFill>
                  <a:srgbClr val="000000"/>
                </a:solidFill>
                <a:latin typeface="Calibri"/>
                <a:cs typeface="Calibri"/>
              </a:rPr>
              <a:t>Election results</a:t>
            </a:r>
            <a:endParaRPr lang="en-US" sz="1600">
              <a:latin typeface="Calibri"/>
              <a:cs typeface="Calibri"/>
            </a:endParaRPr>
          </a:p>
          <a:p>
            <a:pPr marL="285750" indent="-285750">
              <a:buFont typeface="Arial"/>
              <a:buChar char="•"/>
            </a:pPr>
            <a:r>
              <a:rPr lang="en-US" sz="1600">
                <a:solidFill>
                  <a:srgbClr val="000000"/>
                </a:solidFill>
                <a:latin typeface="Calibri"/>
                <a:cs typeface="Calibri"/>
              </a:rPr>
              <a:t>Planting of tiny forests</a:t>
            </a:r>
            <a:endParaRPr lang="en-US" sz="1600">
              <a:cs typeface="Calibri"/>
            </a:endParaRPr>
          </a:p>
          <a:p>
            <a:pPr marL="285750" indent="-285750">
              <a:buFont typeface="Arial"/>
              <a:buChar char="•"/>
            </a:pPr>
            <a:r>
              <a:rPr lang="en-US" sz="1600">
                <a:solidFill>
                  <a:srgbClr val="000000"/>
                </a:solidFill>
                <a:latin typeface="Calibri"/>
                <a:cs typeface="Calibri"/>
              </a:rPr>
              <a:t>Restoration of Tyne Bridge</a:t>
            </a:r>
            <a:endParaRPr lang="en-US" sz="1600"/>
          </a:p>
          <a:p>
            <a:pPr marL="285750" indent="-285750" algn="l" rtl="0" fontAlgn="base">
              <a:buFont typeface="Arial"/>
              <a:buChar char="•"/>
            </a:pPr>
            <a:endParaRPr lang="en-US" b="0" i="0">
              <a:solidFill>
                <a:srgbClr val="000000"/>
              </a:solidFill>
              <a:effectLst/>
              <a:latin typeface="Calibri"/>
              <a:cs typeface="Calibri"/>
            </a:endParaRPr>
          </a:p>
        </p:txBody>
      </p:sp>
      <p:pic>
        <p:nvPicPr>
          <p:cNvPr id="9" name="Picture 8" descr="A group of people in a field&#10;&#10;Description automatically generated">
            <a:extLst>
              <a:ext uri="{FF2B5EF4-FFF2-40B4-BE49-F238E27FC236}">
                <a16:creationId xmlns:a16="http://schemas.microsoft.com/office/drawing/2014/main" id="{FDF37358-A669-8CA3-09C3-37A27762DDDE}"/>
              </a:ext>
            </a:extLst>
          </p:cNvPr>
          <p:cNvPicPr>
            <a:picLocks noChangeAspect="1"/>
          </p:cNvPicPr>
          <p:nvPr/>
        </p:nvPicPr>
        <p:blipFill>
          <a:blip r:embed="rId3"/>
          <a:stretch>
            <a:fillRect/>
          </a:stretch>
        </p:blipFill>
        <p:spPr>
          <a:xfrm>
            <a:off x="3954562" y="1660772"/>
            <a:ext cx="2139374" cy="4661611"/>
          </a:xfrm>
          <a:prstGeom prst="rect">
            <a:avLst/>
          </a:prstGeom>
          <a:ln>
            <a:solidFill>
              <a:schemeClr val="bg2">
                <a:lumMod val="75000"/>
              </a:schemeClr>
            </a:solidFill>
          </a:ln>
        </p:spPr>
      </p:pic>
      <p:sp>
        <p:nvSpPr>
          <p:cNvPr id="12" name="TextBox 11">
            <a:extLst>
              <a:ext uri="{FF2B5EF4-FFF2-40B4-BE49-F238E27FC236}">
                <a16:creationId xmlns:a16="http://schemas.microsoft.com/office/drawing/2014/main" id="{B7DDDF59-A98A-2E54-C9BA-A345C8BF025D}"/>
              </a:ext>
            </a:extLst>
          </p:cNvPr>
          <p:cNvSpPr txBox="1"/>
          <p:nvPr/>
        </p:nvSpPr>
        <p:spPr>
          <a:xfrm>
            <a:off x="512894" y="3184991"/>
            <a:ext cx="3142289" cy="2123658"/>
          </a:xfrm>
          <a:prstGeom prst="rect">
            <a:avLst/>
          </a:prstGeom>
          <a:noFill/>
        </p:spPr>
        <p:txBody>
          <a:bodyPr wrap="square" lIns="91440" tIns="45720" rIns="91440" bIns="45720" anchor="t">
            <a:spAutoFit/>
          </a:bodyPr>
          <a:lstStyle/>
          <a:p>
            <a:pPr fontAlgn="base"/>
            <a:endParaRPr lang="en-US" sz="1600">
              <a:solidFill>
                <a:srgbClr val="000000"/>
              </a:solidFill>
              <a:latin typeface="Calibri"/>
              <a:cs typeface="Calibri"/>
            </a:endParaRPr>
          </a:p>
          <a:p>
            <a:r>
              <a:rPr lang="en-US" sz="1600" b="1">
                <a:solidFill>
                  <a:srgbClr val="000000"/>
                </a:solidFill>
                <a:latin typeface="Calibri"/>
                <a:cs typeface="Calibri"/>
              </a:rPr>
              <a:t>22 May 2024</a:t>
            </a:r>
            <a:endParaRPr lang="en-US" sz="1600">
              <a:latin typeface="Calibri"/>
              <a:cs typeface="Calibri"/>
            </a:endParaRPr>
          </a:p>
          <a:p>
            <a:endParaRPr lang="en-US" sz="1600" b="1">
              <a:solidFill>
                <a:srgbClr val="000000"/>
              </a:solidFill>
              <a:latin typeface="Calibri"/>
              <a:cs typeface="Calibri"/>
            </a:endParaRPr>
          </a:p>
          <a:p>
            <a:pPr marL="285750" indent="-285750">
              <a:buFont typeface="Arial"/>
              <a:buChar char="•"/>
            </a:pPr>
            <a:r>
              <a:rPr lang="en-US" sz="1600">
                <a:solidFill>
                  <a:srgbClr val="000000"/>
                </a:solidFill>
                <a:latin typeface="Calibri"/>
                <a:cs typeface="Calibri"/>
              </a:rPr>
              <a:t>Fostering journey</a:t>
            </a:r>
          </a:p>
          <a:p>
            <a:pPr marL="285750" indent="-285750">
              <a:buFont typeface="Arial"/>
              <a:buChar char="•"/>
            </a:pPr>
            <a:r>
              <a:rPr lang="en-US" sz="1600">
                <a:solidFill>
                  <a:srgbClr val="000000"/>
                </a:solidFill>
                <a:latin typeface="Calibri"/>
                <a:cs typeface="Calibri"/>
              </a:rPr>
              <a:t>New Mayor </a:t>
            </a:r>
            <a:endParaRPr lang="en-US" sz="1600">
              <a:cs typeface="Calibri"/>
            </a:endParaRPr>
          </a:p>
          <a:p>
            <a:pPr marL="285750" indent="-285750">
              <a:buFont typeface="Arial"/>
              <a:buChar char="•"/>
            </a:pPr>
            <a:r>
              <a:rPr lang="en-US" sz="1600">
                <a:solidFill>
                  <a:srgbClr val="000000"/>
                </a:solidFill>
                <a:latin typeface="Calibri"/>
                <a:cs typeface="Calibri"/>
              </a:rPr>
              <a:t>Thrive consultation events </a:t>
            </a:r>
            <a:endParaRPr lang="en-US" sz="1600">
              <a:cs typeface="Calibri"/>
            </a:endParaRPr>
          </a:p>
          <a:p>
            <a:pPr marL="285750" indent="-285750">
              <a:buFont typeface="Arial"/>
              <a:buChar char="•"/>
            </a:pP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a:t>
            </a:r>
            <a:endParaRPr lang="en-US" b="0" i="0">
              <a:solidFill>
                <a:srgbClr val="000000"/>
              </a:solidFill>
              <a:effectLst/>
              <a:latin typeface="Calibri"/>
              <a:cs typeface="Calibri"/>
            </a:endParaRPr>
          </a:p>
        </p:txBody>
      </p:sp>
      <p:pic>
        <p:nvPicPr>
          <p:cNvPr id="5" name="Picture 4" descr="Shape&#10;&#10;Description automatically generated with medium confidence">
            <a:extLst>
              <a:ext uri="{FF2B5EF4-FFF2-40B4-BE49-F238E27FC236}">
                <a16:creationId xmlns:a16="http://schemas.microsoft.com/office/drawing/2014/main" id="{7D9E3DF3-DBA8-9509-71D2-3DEC250AD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1887" y="6220877"/>
            <a:ext cx="1366818" cy="380395"/>
          </a:xfrm>
          <a:prstGeom prst="rect">
            <a:avLst/>
          </a:prstGeom>
        </p:spPr>
      </p:pic>
      <p:cxnSp>
        <p:nvCxnSpPr>
          <p:cNvPr id="6" name="Straight Connector 5">
            <a:extLst>
              <a:ext uri="{FF2B5EF4-FFF2-40B4-BE49-F238E27FC236}">
                <a16:creationId xmlns:a16="http://schemas.microsoft.com/office/drawing/2014/main" id="{5BC3DC26-F543-EEA5-07D7-07F5091C816A}"/>
              </a:ext>
            </a:extLst>
          </p:cNvPr>
          <p:cNvCxnSpPr/>
          <p:nvPr/>
        </p:nvCxnSpPr>
        <p:spPr>
          <a:xfrm>
            <a:off x="419485" y="10506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descr="A hand putting a ballot into a ballot box&#10;&#10;Description automatically generated">
            <a:extLst>
              <a:ext uri="{FF2B5EF4-FFF2-40B4-BE49-F238E27FC236}">
                <a16:creationId xmlns:a16="http://schemas.microsoft.com/office/drawing/2014/main" id="{191C8E3E-4DA6-D284-B8C1-21823F75AE93}"/>
              </a:ext>
            </a:extLst>
          </p:cNvPr>
          <p:cNvPicPr>
            <a:picLocks noChangeAspect="1"/>
          </p:cNvPicPr>
          <p:nvPr/>
        </p:nvPicPr>
        <p:blipFill>
          <a:blip r:embed="rId5"/>
          <a:stretch>
            <a:fillRect/>
          </a:stretch>
        </p:blipFill>
        <p:spPr>
          <a:xfrm>
            <a:off x="8529660" y="1657864"/>
            <a:ext cx="1928895" cy="4942701"/>
          </a:xfrm>
          <a:prstGeom prst="rect">
            <a:avLst/>
          </a:prstGeom>
        </p:spPr>
      </p:pic>
      <p:sp>
        <p:nvSpPr>
          <p:cNvPr id="7" name="TextBox 6">
            <a:extLst>
              <a:ext uri="{FF2B5EF4-FFF2-40B4-BE49-F238E27FC236}">
                <a16:creationId xmlns:a16="http://schemas.microsoft.com/office/drawing/2014/main" id="{8AFA5048-4BE0-4D8B-3524-1FFC7A3A84BD}"/>
              </a:ext>
            </a:extLst>
          </p:cNvPr>
          <p:cNvSpPr txBox="1"/>
          <p:nvPr/>
        </p:nvSpPr>
        <p:spPr>
          <a:xfrm>
            <a:off x="512894" y="4770775"/>
            <a:ext cx="3142289" cy="2123658"/>
          </a:xfrm>
          <a:prstGeom prst="rect">
            <a:avLst/>
          </a:prstGeom>
          <a:noFill/>
        </p:spPr>
        <p:txBody>
          <a:bodyPr wrap="square" lIns="91440" tIns="45720" rIns="91440" bIns="45720" anchor="t">
            <a:spAutoFit/>
          </a:bodyPr>
          <a:lstStyle/>
          <a:p>
            <a:pPr fontAlgn="base"/>
            <a:endParaRPr lang="en-US" sz="1600" b="1">
              <a:solidFill>
                <a:srgbClr val="000000"/>
              </a:solidFill>
              <a:latin typeface="Calibri"/>
              <a:cs typeface="Calibri"/>
            </a:endParaRPr>
          </a:p>
          <a:p>
            <a:r>
              <a:rPr lang="en-US" sz="1600" b="1">
                <a:solidFill>
                  <a:srgbClr val="000000"/>
                </a:solidFill>
                <a:latin typeface="Calibri"/>
                <a:cs typeface="Calibri"/>
              </a:rPr>
              <a:t>5 June 2024</a:t>
            </a:r>
            <a:endParaRPr lang="en-US">
              <a:solidFill>
                <a:srgbClr val="000000"/>
              </a:solidFill>
              <a:latin typeface="Calibri"/>
              <a:cs typeface="Calibri"/>
            </a:endParaRPr>
          </a:p>
          <a:p>
            <a:endParaRPr lang="en-US" sz="1600" b="1">
              <a:solidFill>
                <a:srgbClr val="000000"/>
              </a:solidFill>
              <a:latin typeface="Calibri"/>
              <a:cs typeface="Calibri"/>
            </a:endParaRPr>
          </a:p>
          <a:p>
            <a:pPr marL="285750" indent="-285750">
              <a:buFont typeface="Arial"/>
              <a:buChar char="•"/>
            </a:pPr>
            <a:r>
              <a:rPr lang="en-US" sz="1600">
                <a:solidFill>
                  <a:srgbClr val="000000"/>
                </a:solidFill>
                <a:latin typeface="Calibri"/>
                <a:cs typeface="Calibri"/>
              </a:rPr>
              <a:t>Community engagement events</a:t>
            </a:r>
            <a:endParaRPr lang="en-US">
              <a:cs typeface="Calibri"/>
            </a:endParaRPr>
          </a:p>
          <a:p>
            <a:pPr marL="285750" indent="-285750">
              <a:buFont typeface="Arial"/>
              <a:buChar char="•"/>
            </a:pPr>
            <a:r>
              <a:rPr lang="en-US" sz="1600">
                <a:solidFill>
                  <a:srgbClr val="000000"/>
                </a:solidFill>
                <a:latin typeface="Calibri"/>
                <a:cs typeface="Calibri"/>
              </a:rPr>
              <a:t>Register to vote</a:t>
            </a:r>
            <a:endParaRPr lang="en-US" sz="1600">
              <a:cs typeface="Calibri"/>
            </a:endParaRPr>
          </a:p>
          <a:p>
            <a:pPr marL="285750" indent="-285750">
              <a:buFont typeface="Arial"/>
              <a:buChar char="•"/>
            </a:pPr>
            <a:r>
              <a:rPr lang="en-US" sz="1600">
                <a:solidFill>
                  <a:srgbClr val="000000"/>
                </a:solidFill>
                <a:latin typeface="Calibri"/>
                <a:cs typeface="Calibri"/>
              </a:rPr>
              <a:t>Big Help Out</a:t>
            </a:r>
            <a:endParaRPr lang="en-US" sz="1600">
              <a:cs typeface="Calibri"/>
            </a:endParaRPr>
          </a:p>
          <a:p>
            <a:pPr marL="285750" indent="-285750">
              <a:buFont typeface="Arial"/>
              <a:buChar char="•"/>
            </a:pPr>
            <a:endParaRPr lang="en-US" b="0" i="0">
              <a:solidFill>
                <a:srgbClr val="000000"/>
              </a:solidFill>
              <a:effectLst/>
              <a:latin typeface="Calibri"/>
              <a:cs typeface="Calibri"/>
            </a:endParaRPr>
          </a:p>
          <a:p>
            <a:pPr algn="l" rtl="0" fontAlgn="base"/>
            <a:r>
              <a:rPr lang="en-US" sz="1800" b="0" i="0">
                <a:solidFill>
                  <a:srgbClr val="000000"/>
                </a:solidFill>
                <a:effectLst/>
                <a:latin typeface="Calibri"/>
                <a:cs typeface="Calibri"/>
              </a:rPr>
              <a:t>​</a:t>
            </a:r>
            <a:endParaRPr lang="en-US" b="0" i="0">
              <a:solidFill>
                <a:srgbClr val="000000"/>
              </a:solidFill>
              <a:effectLst/>
              <a:latin typeface="Calibri"/>
              <a:cs typeface="Calibri"/>
            </a:endParaRPr>
          </a:p>
        </p:txBody>
      </p:sp>
      <p:pic>
        <p:nvPicPr>
          <p:cNvPr id="11" name="Picture 10" descr="A person in a garment&#10;&#10;Description automatically generated">
            <a:extLst>
              <a:ext uri="{FF2B5EF4-FFF2-40B4-BE49-F238E27FC236}">
                <a16:creationId xmlns:a16="http://schemas.microsoft.com/office/drawing/2014/main" id="{1AE70735-576A-9509-C092-D0924CEB5592}"/>
              </a:ext>
            </a:extLst>
          </p:cNvPr>
          <p:cNvPicPr>
            <a:picLocks noChangeAspect="1"/>
          </p:cNvPicPr>
          <p:nvPr/>
        </p:nvPicPr>
        <p:blipFill>
          <a:blip r:embed="rId6"/>
          <a:stretch>
            <a:fillRect/>
          </a:stretch>
        </p:blipFill>
        <p:spPr>
          <a:xfrm>
            <a:off x="6460767" y="1657863"/>
            <a:ext cx="1844789" cy="4942704"/>
          </a:xfrm>
          <a:prstGeom prst="rect">
            <a:avLst/>
          </a:prstGeom>
        </p:spPr>
      </p:pic>
    </p:spTree>
    <p:extLst>
      <p:ext uri="{BB962C8B-B14F-4D97-AF65-F5344CB8AC3E}">
        <p14:creationId xmlns:p14="http://schemas.microsoft.com/office/powerpoint/2010/main" val="4040377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341746" y="375422"/>
            <a:ext cx="7768404" cy="818811"/>
          </a:xfrm>
        </p:spPr>
        <p:txBody>
          <a:bodyPr>
            <a:normAutofit/>
          </a:bodyPr>
          <a:lstStyle/>
          <a:p>
            <a:r>
              <a:rPr lang="en-GB" sz="2400">
                <a:latin typeface="Segoe UI Semibold"/>
                <a:cs typeface="Segoe UI Semibold"/>
              </a:rPr>
              <a:t>Develop plan for new IA rollout on gateshead.gov.uk</a:t>
            </a:r>
          </a:p>
        </p:txBody>
      </p:sp>
      <p:pic>
        <p:nvPicPr>
          <p:cNvPr id="5" name="Picture 4" descr="Shape&#10;&#10;Description automatically generated with medium confidence">
            <a:extLst>
              <a:ext uri="{FF2B5EF4-FFF2-40B4-BE49-F238E27FC236}">
                <a16:creationId xmlns:a16="http://schemas.microsoft.com/office/drawing/2014/main" id="{19BF118D-09EF-F699-E167-B836B19D6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pic>
        <p:nvPicPr>
          <p:cNvPr id="2" name="Picture 1" descr="A screen shot of a computer&#10;&#10;Description automatically generated">
            <a:extLst>
              <a:ext uri="{FF2B5EF4-FFF2-40B4-BE49-F238E27FC236}">
                <a16:creationId xmlns:a16="http://schemas.microsoft.com/office/drawing/2014/main" id="{C222E2F5-1CE4-F240-C8EF-A2AFDA64E4FC}"/>
              </a:ext>
            </a:extLst>
          </p:cNvPr>
          <p:cNvPicPr>
            <a:picLocks noChangeAspect="1"/>
          </p:cNvPicPr>
          <p:nvPr/>
        </p:nvPicPr>
        <p:blipFill>
          <a:blip r:embed="rId4"/>
          <a:stretch>
            <a:fillRect/>
          </a:stretch>
        </p:blipFill>
        <p:spPr>
          <a:xfrm>
            <a:off x="7043021" y="1863812"/>
            <a:ext cx="4830093" cy="3130379"/>
          </a:xfrm>
          <a:prstGeom prst="rect">
            <a:avLst/>
          </a:prstGeom>
        </p:spPr>
      </p:pic>
      <p:sp>
        <p:nvSpPr>
          <p:cNvPr id="3" name="TextBox 2">
            <a:extLst>
              <a:ext uri="{FF2B5EF4-FFF2-40B4-BE49-F238E27FC236}">
                <a16:creationId xmlns:a16="http://schemas.microsoft.com/office/drawing/2014/main" id="{A01741AD-91BC-A16B-A862-45839ACE378C}"/>
              </a:ext>
            </a:extLst>
          </p:cNvPr>
          <p:cNvSpPr txBox="1"/>
          <p:nvPr/>
        </p:nvSpPr>
        <p:spPr>
          <a:xfrm>
            <a:off x="337751" y="1202724"/>
            <a:ext cx="6625280"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GB" sz="1400">
                <a:latin typeface="Segoe UI Semibold"/>
                <a:cs typeface="Arial"/>
              </a:rPr>
              <a:t>The new site IA / structure will have 18 site sections instead of the current 12</a:t>
            </a:r>
            <a:r>
              <a:rPr lang="en-US" sz="1400">
                <a:latin typeface="Segoe UI Semibold"/>
                <a:cs typeface="Arial"/>
              </a:rPr>
              <a:t>​</a:t>
            </a:r>
          </a:p>
          <a:p>
            <a:pPr marL="285750" indent="-285750">
              <a:buFont typeface="Arial,Sans-Serif"/>
              <a:buChar char="•"/>
            </a:pPr>
            <a:endParaRPr lang="en-US" sz="1400">
              <a:latin typeface="Segoe UI Semibold"/>
              <a:cs typeface="Arial"/>
            </a:endParaRPr>
          </a:p>
          <a:p>
            <a:pPr marL="285750" indent="-285750">
              <a:buFont typeface="Arial,Sans-Serif"/>
              <a:buChar char="•"/>
            </a:pPr>
            <a:r>
              <a:rPr lang="en-GB" sz="1400">
                <a:latin typeface="Segoe UI Semibold"/>
                <a:cs typeface="Segoe UI Semibold"/>
              </a:rPr>
              <a:t>The plan is to incrementally make the changes to the structure in a way that will have the least impact on site users</a:t>
            </a:r>
            <a:endParaRPr lang="en-GB"/>
          </a:p>
          <a:p>
            <a:r>
              <a:rPr lang="en-GB" sz="1400">
                <a:latin typeface="Segoe UI Semibold"/>
                <a:cs typeface="Arial"/>
              </a:rPr>
              <a:t>​</a:t>
            </a:r>
          </a:p>
          <a:p>
            <a:pPr marL="285750" indent="-285750">
              <a:buFont typeface="Arial,Sans-Serif"/>
              <a:buChar char="•"/>
            </a:pPr>
            <a:r>
              <a:rPr lang="en-GB" sz="1400">
                <a:latin typeface="Segoe UI Semibold"/>
                <a:cs typeface="Arial"/>
              </a:rPr>
              <a:t>Sections such as births, deaths and marriages; libraries; bins and recycling; and Adult Social Care will be brought to the homepage instead of being hidden under other categories​</a:t>
            </a:r>
          </a:p>
          <a:p>
            <a:pPr marL="285750" indent="-285750">
              <a:buFont typeface="Arial,Sans-Serif"/>
              <a:buChar char="•"/>
            </a:pPr>
            <a:endParaRPr lang="en-GB" sz="1400">
              <a:latin typeface="Segoe UI Semibold"/>
              <a:cs typeface="Arial"/>
            </a:endParaRPr>
          </a:p>
          <a:p>
            <a:pPr marL="285750" indent="-285750">
              <a:buFont typeface="Arial,Sans-Serif"/>
              <a:buChar char="•"/>
            </a:pPr>
            <a:r>
              <a:rPr lang="en-GB" sz="1400">
                <a:latin typeface="Segoe UI Semibold"/>
                <a:cs typeface="Arial"/>
              </a:rPr>
              <a:t>Some categories will be renamed, such as education and schools; planning, building and development; and communities, safety and emergencies to better explain what is contained in those sections and make the IA more intuitive​</a:t>
            </a:r>
          </a:p>
          <a:p>
            <a:pPr marL="285750" indent="-285750">
              <a:buFont typeface="Arial,Sans-Serif"/>
              <a:buChar char="•"/>
            </a:pPr>
            <a:endParaRPr lang="en-GB" sz="1400">
              <a:latin typeface="Segoe UI Semibold"/>
              <a:cs typeface="Arial"/>
            </a:endParaRPr>
          </a:p>
          <a:p>
            <a:pPr marL="285750" indent="-285750">
              <a:buFont typeface="Arial,Sans-Serif"/>
              <a:buChar char="•"/>
            </a:pPr>
            <a:r>
              <a:rPr lang="en-GB" sz="1400">
                <a:latin typeface="Segoe UI Semibold"/>
                <a:cs typeface="Arial"/>
              </a:rPr>
              <a:t>A new section, children, young people and families, will be created to bring together sections such as children's social care; childcare; adoption; fostering; and Family Hubs instead of this information being divided amongst other categories​</a:t>
            </a:r>
          </a:p>
          <a:p>
            <a:pPr marL="285750" indent="-285750">
              <a:buFont typeface="Arial,Sans-Serif"/>
              <a:buChar char="•"/>
            </a:pPr>
            <a:endParaRPr lang="en-GB" sz="1400">
              <a:latin typeface="Segoe UI Semibold"/>
              <a:cs typeface="Arial"/>
            </a:endParaRPr>
          </a:p>
          <a:p>
            <a:pPr marL="285750" indent="-285750">
              <a:buFont typeface="Arial,Sans-Serif"/>
              <a:buChar char="•"/>
            </a:pPr>
            <a:r>
              <a:rPr lang="en-GB" sz="1400">
                <a:latin typeface="Segoe UI Semibold"/>
                <a:cs typeface="Arial"/>
              </a:rPr>
              <a:t>As we've moved adult and children's social care into their own sections, a health and wellbeing section will be created to bring together content that was previously under health and social care – public health, JSNA and Healthwatch Gateshead</a:t>
            </a:r>
          </a:p>
          <a:p>
            <a:pPr marL="285750" indent="-285750">
              <a:buFont typeface="Arial,Sans-Serif"/>
              <a:buChar char="•"/>
            </a:pPr>
            <a:endParaRPr lang="en-GB" sz="1400">
              <a:latin typeface="Segoe UI Semibold"/>
              <a:cs typeface="Arial"/>
            </a:endParaRPr>
          </a:p>
        </p:txBody>
      </p:sp>
    </p:spTree>
    <p:extLst>
      <p:ext uri="{BB962C8B-B14F-4D97-AF65-F5344CB8AC3E}">
        <p14:creationId xmlns:p14="http://schemas.microsoft.com/office/powerpoint/2010/main" val="4129510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341746" y="365125"/>
            <a:ext cx="11012054" cy="829108"/>
          </a:xfrm>
        </p:spPr>
        <p:txBody>
          <a:bodyPr>
            <a:normAutofit/>
          </a:bodyPr>
          <a:lstStyle/>
          <a:p>
            <a:r>
              <a:rPr lang="en-GB" sz="2400">
                <a:latin typeface="Segoe UI Semibold"/>
                <a:cs typeface="Segoe UI Semibold"/>
              </a:rPr>
              <a:t>Community sport activities for May half term</a:t>
            </a:r>
            <a:endParaRPr lang="en-GB" sz="2400">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6921E475-A2BE-FECE-649B-61D3E75A7888}"/>
              </a:ext>
            </a:extLst>
          </p:cNvPr>
          <p:cNvSpPr txBox="1"/>
          <p:nvPr/>
        </p:nvSpPr>
        <p:spPr>
          <a:xfrm>
            <a:off x="455427" y="1980834"/>
            <a:ext cx="2964426" cy="2031325"/>
          </a:xfrm>
          <a:prstGeom prst="rect">
            <a:avLst/>
          </a:prstGeom>
          <a:noFill/>
        </p:spPr>
        <p:txBody>
          <a:bodyPr wrap="square" lIns="91440" tIns="45720" rIns="91440" bIns="45720" anchor="t">
            <a:spAutoFit/>
          </a:bodyPr>
          <a:lstStyle/>
          <a:p>
            <a:r>
              <a:rPr lang="en-US">
                <a:solidFill>
                  <a:srgbClr val="000000"/>
                </a:solidFill>
                <a:latin typeface="Calibri"/>
                <a:cs typeface="Calibri"/>
              </a:rPr>
              <a:t>Booking platform used for families to book on to three community sports activities for families to book during the May half term holidays. </a:t>
            </a:r>
            <a:endParaRPr lang="en-US"/>
          </a:p>
          <a:p>
            <a:endParaRPr lang="en-US">
              <a:solidFill>
                <a:srgbClr val="000000"/>
              </a:solidFill>
              <a:latin typeface="Calibri"/>
              <a:cs typeface="Calibri"/>
            </a:endParaRPr>
          </a:p>
          <a:p>
            <a:endParaRPr lang="en-US">
              <a:cs typeface="Calibri"/>
            </a:endParaRPr>
          </a:p>
        </p:txBody>
      </p:sp>
      <p:pic>
        <p:nvPicPr>
          <p:cNvPr id="3" name="Picture 2" descr="A screenshot of a website&#10;&#10;Description automatically generated">
            <a:extLst>
              <a:ext uri="{FF2B5EF4-FFF2-40B4-BE49-F238E27FC236}">
                <a16:creationId xmlns:a16="http://schemas.microsoft.com/office/drawing/2014/main" id="{FB1E79A3-B60B-847B-3970-47DCA535115F}"/>
              </a:ext>
            </a:extLst>
          </p:cNvPr>
          <p:cNvPicPr>
            <a:picLocks noChangeAspect="1"/>
          </p:cNvPicPr>
          <p:nvPr/>
        </p:nvPicPr>
        <p:blipFill>
          <a:blip r:embed="rId3"/>
          <a:stretch>
            <a:fillRect/>
          </a:stretch>
        </p:blipFill>
        <p:spPr>
          <a:xfrm>
            <a:off x="3526287" y="1278739"/>
            <a:ext cx="4503799" cy="4098014"/>
          </a:xfrm>
          <a:prstGeom prst="rect">
            <a:avLst/>
          </a:prstGeom>
          <a:ln>
            <a:solidFill>
              <a:schemeClr val="bg2">
                <a:lumMod val="75000"/>
              </a:schemeClr>
            </a:solidFill>
          </a:ln>
        </p:spPr>
      </p:pic>
      <p:pic>
        <p:nvPicPr>
          <p:cNvPr id="5" name="Picture 4" descr="A screenshot of a website&#10;&#10;Description automatically generated">
            <a:extLst>
              <a:ext uri="{FF2B5EF4-FFF2-40B4-BE49-F238E27FC236}">
                <a16:creationId xmlns:a16="http://schemas.microsoft.com/office/drawing/2014/main" id="{1DDA1BA7-EC8F-6B82-C686-DEB5C039289B}"/>
              </a:ext>
            </a:extLst>
          </p:cNvPr>
          <p:cNvPicPr>
            <a:picLocks noChangeAspect="1"/>
          </p:cNvPicPr>
          <p:nvPr/>
        </p:nvPicPr>
        <p:blipFill>
          <a:blip r:embed="rId4"/>
          <a:stretch>
            <a:fillRect/>
          </a:stretch>
        </p:blipFill>
        <p:spPr>
          <a:xfrm>
            <a:off x="7240812" y="2627683"/>
            <a:ext cx="4922889" cy="4099006"/>
          </a:xfrm>
          <a:prstGeom prst="rect">
            <a:avLst/>
          </a:prstGeom>
          <a:ln>
            <a:solidFill>
              <a:schemeClr val="bg2">
                <a:lumMod val="75000"/>
              </a:schemeClr>
            </a:solidFill>
          </a:ln>
        </p:spPr>
      </p:pic>
      <p:cxnSp>
        <p:nvCxnSpPr>
          <p:cNvPr id="7" name="Straight Connector 6">
            <a:extLst>
              <a:ext uri="{FF2B5EF4-FFF2-40B4-BE49-F238E27FC236}">
                <a16:creationId xmlns:a16="http://schemas.microsoft.com/office/drawing/2014/main" id="{3D9959D1-5DA3-A789-34D3-AA098FA5ADC8}"/>
              </a:ext>
            </a:extLst>
          </p:cNvPr>
          <p:cNvCxnSpPr/>
          <p:nvPr/>
        </p:nvCxnSpPr>
        <p:spPr>
          <a:xfrm>
            <a:off x="453352" y="105910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descr="Shape&#10;&#10;Description automatically generated with medium confidence">
            <a:extLst>
              <a:ext uri="{FF2B5EF4-FFF2-40B4-BE49-F238E27FC236}">
                <a16:creationId xmlns:a16="http://schemas.microsoft.com/office/drawing/2014/main" id="{8D9513D6-3340-7BB3-AEA7-3ECAE54F4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68" y="6179688"/>
            <a:ext cx="1366818" cy="380395"/>
          </a:xfrm>
          <a:prstGeom prst="rect">
            <a:avLst/>
          </a:prstGeom>
        </p:spPr>
      </p:pic>
    </p:spTree>
    <p:extLst>
      <p:ext uri="{BB962C8B-B14F-4D97-AF65-F5344CB8AC3E}">
        <p14:creationId xmlns:p14="http://schemas.microsoft.com/office/powerpoint/2010/main" val="109685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341746" y="365125"/>
            <a:ext cx="11012054" cy="829108"/>
          </a:xfrm>
        </p:spPr>
        <p:txBody>
          <a:bodyPr>
            <a:normAutofit/>
          </a:bodyPr>
          <a:lstStyle/>
          <a:p>
            <a:r>
              <a:rPr lang="en-GB" sz="2400">
                <a:latin typeface="Segoe UI Semibold"/>
                <a:cs typeface="Segoe UI Semibold"/>
              </a:rPr>
              <a:t>UK Shared Prosperity Fund (UKSPF) open calls</a:t>
            </a:r>
            <a:endParaRPr lang="en-GB" sz="2400">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6921E475-A2BE-FECE-649B-61D3E75A7888}"/>
              </a:ext>
            </a:extLst>
          </p:cNvPr>
          <p:cNvSpPr txBox="1"/>
          <p:nvPr/>
        </p:nvSpPr>
        <p:spPr>
          <a:xfrm>
            <a:off x="341696" y="1096957"/>
            <a:ext cx="10532939" cy="369332"/>
          </a:xfrm>
          <a:prstGeom prst="rect">
            <a:avLst/>
          </a:prstGeom>
          <a:noFill/>
        </p:spPr>
        <p:txBody>
          <a:bodyPr wrap="square" lIns="91440" tIns="45720" rIns="91440" bIns="45720" anchor="t">
            <a:spAutoFit/>
          </a:bodyPr>
          <a:lstStyle/>
          <a:p>
            <a:r>
              <a:rPr lang="en-US">
                <a:solidFill>
                  <a:srgbClr val="000000"/>
                </a:solidFill>
                <a:latin typeface="Calibri"/>
                <a:cs typeface="Calibri"/>
              </a:rPr>
              <a:t>Three open calls added to the website to bidding for funding around training and employment. </a:t>
            </a:r>
            <a:endParaRPr lang="en-US" b="0" i="0">
              <a:solidFill>
                <a:srgbClr val="000000"/>
              </a:solidFill>
              <a:effectLst/>
              <a:latin typeface="Calibri"/>
              <a:cs typeface="Calibri"/>
            </a:endParaRPr>
          </a:p>
        </p:txBody>
      </p:sp>
      <p:pic>
        <p:nvPicPr>
          <p:cNvPr id="2" name="Picture 1" descr="A screenshot of a computer&#10;&#10;Description automatically generated">
            <a:extLst>
              <a:ext uri="{FF2B5EF4-FFF2-40B4-BE49-F238E27FC236}">
                <a16:creationId xmlns:a16="http://schemas.microsoft.com/office/drawing/2014/main" id="{3B3AA8E8-DC11-AD70-26C5-6C22B100CA92}"/>
              </a:ext>
            </a:extLst>
          </p:cNvPr>
          <p:cNvPicPr>
            <a:picLocks noChangeAspect="1"/>
          </p:cNvPicPr>
          <p:nvPr/>
        </p:nvPicPr>
        <p:blipFill>
          <a:blip r:embed="rId3"/>
          <a:stretch>
            <a:fillRect/>
          </a:stretch>
        </p:blipFill>
        <p:spPr>
          <a:xfrm>
            <a:off x="337702" y="1569969"/>
            <a:ext cx="5974774" cy="4322908"/>
          </a:xfrm>
          <a:prstGeom prst="rect">
            <a:avLst/>
          </a:prstGeom>
          <a:ln>
            <a:solidFill>
              <a:schemeClr val="bg2">
                <a:lumMod val="75000"/>
              </a:schemeClr>
            </a:solidFill>
          </a:ln>
        </p:spPr>
      </p:pic>
      <p:pic>
        <p:nvPicPr>
          <p:cNvPr id="6" name="Picture 5" descr="A screenshot of a web page&#10;&#10;Description automatically generated">
            <a:extLst>
              <a:ext uri="{FF2B5EF4-FFF2-40B4-BE49-F238E27FC236}">
                <a16:creationId xmlns:a16="http://schemas.microsoft.com/office/drawing/2014/main" id="{9C91638C-4C54-0465-2202-5556EC8D2BD8}"/>
              </a:ext>
            </a:extLst>
          </p:cNvPr>
          <p:cNvPicPr>
            <a:picLocks noChangeAspect="1"/>
          </p:cNvPicPr>
          <p:nvPr/>
        </p:nvPicPr>
        <p:blipFill>
          <a:blip r:embed="rId4"/>
          <a:stretch>
            <a:fillRect/>
          </a:stretch>
        </p:blipFill>
        <p:spPr>
          <a:xfrm>
            <a:off x="6601134" y="1572938"/>
            <a:ext cx="4930815" cy="4322826"/>
          </a:xfrm>
          <a:prstGeom prst="rect">
            <a:avLst/>
          </a:prstGeom>
          <a:ln>
            <a:solidFill>
              <a:schemeClr val="bg2">
                <a:lumMod val="75000"/>
              </a:schemeClr>
            </a:solidFill>
          </a:ln>
        </p:spPr>
      </p:pic>
      <p:pic>
        <p:nvPicPr>
          <p:cNvPr id="5" name="Picture 4" descr="Shape&#10;&#10;Description automatically generated with medium confidence">
            <a:extLst>
              <a:ext uri="{FF2B5EF4-FFF2-40B4-BE49-F238E27FC236}">
                <a16:creationId xmlns:a16="http://schemas.microsoft.com/office/drawing/2014/main" id="{EBE02F40-864F-9EB6-180A-3896F2F27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cxnSp>
        <p:nvCxnSpPr>
          <p:cNvPr id="7" name="Straight Connector 6">
            <a:extLst>
              <a:ext uri="{FF2B5EF4-FFF2-40B4-BE49-F238E27FC236}">
                <a16:creationId xmlns:a16="http://schemas.microsoft.com/office/drawing/2014/main" id="{15B823D5-32AD-8833-4D02-3C75B45A4384}"/>
              </a:ext>
            </a:extLst>
          </p:cNvPr>
          <p:cNvCxnSpPr/>
          <p:nvPr/>
        </p:nvCxnSpPr>
        <p:spPr>
          <a:xfrm>
            <a:off x="419485" y="10506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833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AE166BFE-5663-DF80-B9AC-5B00D2DA2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Title 1">
            <a:extLst>
              <a:ext uri="{FF2B5EF4-FFF2-40B4-BE49-F238E27FC236}">
                <a16:creationId xmlns:a16="http://schemas.microsoft.com/office/drawing/2014/main" id="{ED16F078-6B60-5F70-27D3-3AFC444F9A92}"/>
              </a:ext>
            </a:extLst>
          </p:cNvPr>
          <p:cNvSpPr>
            <a:spLocks noGrp="1"/>
          </p:cNvSpPr>
          <p:nvPr>
            <p:ph type="title"/>
          </p:nvPr>
        </p:nvSpPr>
        <p:spPr>
          <a:xfrm>
            <a:off x="341746" y="365125"/>
            <a:ext cx="9081764" cy="522034"/>
          </a:xfrm>
        </p:spPr>
        <p:txBody>
          <a:bodyPr>
            <a:normAutofit/>
          </a:bodyPr>
          <a:lstStyle/>
          <a:p>
            <a:r>
              <a:rPr lang="en-GB" sz="2400">
                <a:latin typeface="Segoe UI Semibold"/>
                <a:cs typeface="Segoe UI Semibold"/>
              </a:rPr>
              <a:t>Alternative provision register and SEND activities directory </a:t>
            </a:r>
            <a:endParaRPr lang="en-US" sz="2400"/>
          </a:p>
        </p:txBody>
      </p:sp>
      <p:pic>
        <p:nvPicPr>
          <p:cNvPr id="4" name="Picture 3" descr="A screenshot of a computer&#10;&#10;Description automatically generated">
            <a:extLst>
              <a:ext uri="{FF2B5EF4-FFF2-40B4-BE49-F238E27FC236}">
                <a16:creationId xmlns:a16="http://schemas.microsoft.com/office/drawing/2014/main" id="{A0FA4E02-7FE5-8F74-1ED5-B10293C135FB}"/>
              </a:ext>
            </a:extLst>
          </p:cNvPr>
          <p:cNvPicPr>
            <a:picLocks noChangeAspect="1"/>
          </p:cNvPicPr>
          <p:nvPr/>
        </p:nvPicPr>
        <p:blipFill>
          <a:blip r:embed="rId3"/>
          <a:stretch>
            <a:fillRect/>
          </a:stretch>
        </p:blipFill>
        <p:spPr>
          <a:xfrm>
            <a:off x="5432582" y="1839603"/>
            <a:ext cx="4815996" cy="4782553"/>
          </a:xfrm>
          <a:prstGeom prst="rect">
            <a:avLst/>
          </a:prstGeom>
          <a:ln>
            <a:noFill/>
          </a:ln>
          <a:effectLst>
            <a:outerShdw blurRad="292100" dist="139700" dir="2700000" algn="tl" rotWithShape="0">
              <a:srgbClr val="333333">
                <a:alpha val="65000"/>
              </a:srgbClr>
            </a:outerShdw>
          </a:effectLst>
        </p:spPr>
      </p:pic>
      <p:pic>
        <p:nvPicPr>
          <p:cNvPr id="6" name="Picture 5" descr="A screenshot of a computer&#10;&#10;Description automatically generated">
            <a:extLst>
              <a:ext uri="{FF2B5EF4-FFF2-40B4-BE49-F238E27FC236}">
                <a16:creationId xmlns:a16="http://schemas.microsoft.com/office/drawing/2014/main" id="{A146094A-6394-3D37-BE56-42921C45D5B6}"/>
              </a:ext>
            </a:extLst>
          </p:cNvPr>
          <p:cNvPicPr>
            <a:picLocks noChangeAspect="1"/>
          </p:cNvPicPr>
          <p:nvPr/>
        </p:nvPicPr>
        <p:blipFill>
          <a:blip r:embed="rId4"/>
          <a:stretch>
            <a:fillRect/>
          </a:stretch>
        </p:blipFill>
        <p:spPr>
          <a:xfrm>
            <a:off x="339427" y="1839604"/>
            <a:ext cx="4815569" cy="4782553"/>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EE03E504-4AC6-0D67-10EB-88C955E0F774}"/>
              </a:ext>
            </a:extLst>
          </p:cNvPr>
          <p:cNvSpPr txBox="1"/>
          <p:nvPr/>
        </p:nvSpPr>
        <p:spPr>
          <a:xfrm>
            <a:off x="340160" y="967882"/>
            <a:ext cx="118557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latin typeface="Segoe UI Semibold"/>
                <a:cs typeface="Segoe UI Semibold"/>
              </a:rPr>
              <a:t>Work started on both alternative provision register and SEND activities directory.</a:t>
            </a:r>
            <a:endParaRPr lang="en-US">
              <a:latin typeface="Calibri" panose="020F0502020204030204"/>
              <a:cs typeface="Calibri" panose="020F0502020204030204"/>
            </a:endParaRPr>
          </a:p>
          <a:p>
            <a:endParaRPr lang="en-GB" sz="1600">
              <a:latin typeface="Segoe UI Semibold"/>
              <a:cs typeface="Segoe UI Semibold"/>
            </a:endParaRPr>
          </a:p>
          <a:p>
            <a:r>
              <a:rPr lang="en-GB" sz="1600">
                <a:latin typeface="Segoe UI Semibold"/>
                <a:cs typeface="Segoe UI Semibold"/>
              </a:rPr>
              <a:t>To be progressed in the next sprint.   </a:t>
            </a:r>
            <a:r>
              <a:rPr lang="en-GB" sz="1600">
                <a:ea typeface="+mn-lt"/>
                <a:cs typeface="+mn-lt"/>
                <a:hlinkClick r:id="rId5"/>
              </a:rPr>
              <a:t>Alternative provision in the local area - Gateshead Council (gosshosted.com)</a:t>
            </a:r>
            <a:r>
              <a:rPr lang="en-GB" sz="1600">
                <a:ea typeface="+mn-lt"/>
                <a:cs typeface="+mn-lt"/>
              </a:rPr>
              <a:t> </a:t>
            </a:r>
          </a:p>
        </p:txBody>
      </p:sp>
      <p:cxnSp>
        <p:nvCxnSpPr>
          <p:cNvPr id="10" name="Straight Connector 9">
            <a:extLst>
              <a:ext uri="{FF2B5EF4-FFF2-40B4-BE49-F238E27FC236}">
                <a16:creationId xmlns:a16="http://schemas.microsoft.com/office/drawing/2014/main" id="{AFE36710-D84C-1B0B-638B-206AEA46F4B4}"/>
              </a:ext>
            </a:extLst>
          </p:cNvPr>
          <p:cNvCxnSpPr/>
          <p:nvPr/>
        </p:nvCxnSpPr>
        <p:spPr>
          <a:xfrm>
            <a:off x="411019" y="889770"/>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5640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B248A0F-DE89-C2B2-54FC-05F7A7BA8127}"/>
              </a:ext>
            </a:extLst>
          </p:cNvPr>
          <p:cNvSpPr>
            <a:spLocks noGrp="1"/>
          </p:cNvSpPr>
          <p:nvPr>
            <p:ph type="title"/>
          </p:nvPr>
        </p:nvSpPr>
        <p:spPr>
          <a:xfrm>
            <a:off x="341746" y="464086"/>
            <a:ext cx="11012054" cy="829108"/>
          </a:xfrm>
        </p:spPr>
        <p:txBody>
          <a:bodyPr>
            <a:normAutofit/>
          </a:bodyPr>
          <a:lstStyle/>
          <a:p>
            <a:r>
              <a:rPr lang="en-GB" sz="2400">
                <a:latin typeface="Segoe UI Semibold"/>
                <a:cs typeface="Segoe UI Semibold"/>
              </a:rPr>
              <a:t>Converting pdfs to html web content </a:t>
            </a:r>
            <a:endParaRPr lang="en-US" sz="1800">
              <a:cs typeface="Calibri Light" panose="020F0302020204030204"/>
            </a:endParaRPr>
          </a:p>
        </p:txBody>
      </p:sp>
      <p:pic>
        <p:nvPicPr>
          <p:cNvPr id="4" name="Picture 3" descr="A screenshot of a computer&#10;&#10;Description automatically generated">
            <a:extLst>
              <a:ext uri="{FF2B5EF4-FFF2-40B4-BE49-F238E27FC236}">
                <a16:creationId xmlns:a16="http://schemas.microsoft.com/office/drawing/2014/main" id="{C9A2A19F-8996-3C88-17A9-4FCE7F6327C7}"/>
              </a:ext>
            </a:extLst>
          </p:cNvPr>
          <p:cNvPicPr>
            <a:picLocks noChangeAspect="1"/>
          </p:cNvPicPr>
          <p:nvPr/>
        </p:nvPicPr>
        <p:blipFill>
          <a:blip r:embed="rId2"/>
          <a:stretch>
            <a:fillRect/>
          </a:stretch>
        </p:blipFill>
        <p:spPr>
          <a:xfrm>
            <a:off x="453950" y="2477800"/>
            <a:ext cx="4337818" cy="3910264"/>
          </a:xfrm>
          <a:prstGeom prst="rect">
            <a:avLst/>
          </a:prstGeom>
          <a:ln>
            <a:noFill/>
          </a:ln>
          <a:effectLst>
            <a:outerShdw blurRad="292100" dist="139700" dir="2700000" algn="tl" rotWithShape="0">
              <a:srgbClr val="333333">
                <a:alpha val="65000"/>
              </a:srgbClr>
            </a:outerShdw>
          </a:effectLst>
        </p:spPr>
      </p:pic>
      <p:pic>
        <p:nvPicPr>
          <p:cNvPr id="5" name="Picture 4" descr="Shape&#10;&#10;Description automatically generated with medium confidence">
            <a:extLst>
              <a:ext uri="{FF2B5EF4-FFF2-40B4-BE49-F238E27FC236}">
                <a16:creationId xmlns:a16="http://schemas.microsoft.com/office/drawing/2014/main" id="{AE166BFE-5663-DF80-B9AC-5B00D2DA29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128" y="6183566"/>
            <a:ext cx="1366818" cy="380395"/>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F5D02082-6A62-E4DD-BC5F-4C2F597BB227}"/>
              </a:ext>
            </a:extLst>
          </p:cNvPr>
          <p:cNvPicPr>
            <a:picLocks noChangeAspect="1"/>
          </p:cNvPicPr>
          <p:nvPr/>
        </p:nvPicPr>
        <p:blipFill>
          <a:blip r:embed="rId4"/>
          <a:stretch>
            <a:fillRect/>
          </a:stretch>
        </p:blipFill>
        <p:spPr>
          <a:xfrm>
            <a:off x="5634894" y="2531514"/>
            <a:ext cx="4223085" cy="3268580"/>
          </a:xfrm>
          <a:prstGeom prst="rect">
            <a:avLst/>
          </a:prstGeom>
          <a:ln>
            <a:noFill/>
          </a:ln>
          <a:effectLst>
            <a:outerShdw blurRad="292100" dist="139700" dir="2700000" algn="tl" rotWithShape="0">
              <a:srgbClr val="333333">
                <a:alpha val="65000"/>
              </a:srgbClr>
            </a:outerShdw>
          </a:effectLst>
        </p:spPr>
      </p:pic>
      <p:pic>
        <p:nvPicPr>
          <p:cNvPr id="8" name="Picture 7" descr="A screenshot of a computer screen&#10;&#10;Description automatically generated">
            <a:extLst>
              <a:ext uri="{FF2B5EF4-FFF2-40B4-BE49-F238E27FC236}">
                <a16:creationId xmlns:a16="http://schemas.microsoft.com/office/drawing/2014/main" id="{F65597D6-D752-9899-D23A-F1D809C05C26}"/>
              </a:ext>
            </a:extLst>
          </p:cNvPr>
          <p:cNvPicPr>
            <a:picLocks noChangeAspect="1"/>
          </p:cNvPicPr>
          <p:nvPr/>
        </p:nvPicPr>
        <p:blipFill>
          <a:blip r:embed="rId5"/>
          <a:stretch>
            <a:fillRect/>
          </a:stretch>
        </p:blipFill>
        <p:spPr>
          <a:xfrm>
            <a:off x="8724835" y="300792"/>
            <a:ext cx="2982660" cy="282794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90C13DF3-3294-D7FC-2CE9-26DF631A436C}"/>
              </a:ext>
            </a:extLst>
          </p:cNvPr>
          <p:cNvSpPr txBox="1"/>
          <p:nvPr/>
        </p:nvSpPr>
        <p:spPr>
          <a:xfrm>
            <a:off x="457583" y="1435300"/>
            <a:ext cx="66996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Updates to the Allocations Policy from pdf to html content</a:t>
            </a:r>
          </a:p>
          <a:p>
            <a:pPr marL="285750" indent="-285750">
              <a:buFont typeface="Arial"/>
              <a:buChar char="•"/>
            </a:pPr>
            <a:r>
              <a:rPr lang="en-US">
                <a:cs typeface="Calibri"/>
              </a:rPr>
              <a:t>Converting MTFS pdfs to html content </a:t>
            </a:r>
          </a:p>
        </p:txBody>
      </p:sp>
      <p:cxnSp>
        <p:nvCxnSpPr>
          <p:cNvPr id="11" name="Straight Connector 10">
            <a:extLst>
              <a:ext uri="{FF2B5EF4-FFF2-40B4-BE49-F238E27FC236}">
                <a16:creationId xmlns:a16="http://schemas.microsoft.com/office/drawing/2014/main" id="{A907AA4E-A12B-FCDA-B6B6-6A11238C1FB3}"/>
              </a:ext>
            </a:extLst>
          </p:cNvPr>
          <p:cNvCxnSpPr/>
          <p:nvPr/>
        </p:nvCxnSpPr>
        <p:spPr>
          <a:xfrm>
            <a:off x="453352" y="116070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3563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341746" y="365125"/>
            <a:ext cx="11012054" cy="829108"/>
          </a:xfrm>
        </p:spPr>
        <p:txBody>
          <a:bodyPr>
            <a:normAutofit/>
          </a:bodyPr>
          <a:lstStyle/>
          <a:p>
            <a:r>
              <a:rPr lang="en-GB" sz="2400">
                <a:latin typeface="Segoe UI Semibold"/>
                <a:cs typeface="Segoe UI Semibold"/>
              </a:rPr>
              <a:t>Careers Gateshead – appointment request</a:t>
            </a:r>
            <a:endParaRPr lang="en-GB" sz="2400">
              <a:latin typeface="Segoe UI Semibold" panose="020B0702040204020203" pitchFamily="34" charset="0"/>
              <a:cs typeface="Segoe UI Semibold" panose="020B0702040204020203" pitchFamily="34" charset="0"/>
            </a:endParaRPr>
          </a:p>
        </p:txBody>
      </p:sp>
      <p:sp>
        <p:nvSpPr>
          <p:cNvPr id="2" name="TextBox 1">
            <a:extLst>
              <a:ext uri="{FF2B5EF4-FFF2-40B4-BE49-F238E27FC236}">
                <a16:creationId xmlns:a16="http://schemas.microsoft.com/office/drawing/2014/main" id="{73BD10CB-E45E-AD92-B900-80866955DF45}"/>
              </a:ext>
            </a:extLst>
          </p:cNvPr>
          <p:cNvSpPr txBox="1"/>
          <p:nvPr/>
        </p:nvSpPr>
        <p:spPr>
          <a:xfrm>
            <a:off x="361224" y="1336154"/>
            <a:ext cx="102467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[DCE-9758] Careers Gateshead - appointment request update to form - Jira (gossinteractive.com)</a:t>
            </a:r>
            <a:endParaRPr lang="en-US"/>
          </a:p>
        </p:txBody>
      </p:sp>
      <p:sp>
        <p:nvSpPr>
          <p:cNvPr id="6" name="Title 1">
            <a:extLst>
              <a:ext uri="{FF2B5EF4-FFF2-40B4-BE49-F238E27FC236}">
                <a16:creationId xmlns:a16="http://schemas.microsoft.com/office/drawing/2014/main" id="{ACE24847-A9F1-1E32-3384-0C52560233C9}"/>
              </a:ext>
            </a:extLst>
          </p:cNvPr>
          <p:cNvSpPr txBox="1">
            <a:spLocks/>
          </p:cNvSpPr>
          <p:nvPr/>
        </p:nvSpPr>
        <p:spPr>
          <a:xfrm>
            <a:off x="356563" y="1999192"/>
            <a:ext cx="11012054" cy="8291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a:latin typeface="Segoe UI Semibold"/>
                <a:cs typeface="Segoe UI Semibold"/>
              </a:rPr>
              <a:t>Foster with Gateshead – information events</a:t>
            </a:r>
            <a:endParaRPr lang="en-GB" sz="2400">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73ED697C-9630-A0E9-34B8-2BCC871F6B38}"/>
              </a:ext>
            </a:extLst>
          </p:cNvPr>
          <p:cNvSpPr txBox="1"/>
          <p:nvPr/>
        </p:nvSpPr>
        <p:spPr>
          <a:xfrm>
            <a:off x="361223" y="2829983"/>
            <a:ext cx="102467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Fostering information events - Gateshead Council</a:t>
            </a:r>
            <a:endParaRPr lang="en-US"/>
          </a:p>
        </p:txBody>
      </p:sp>
      <p:pic>
        <p:nvPicPr>
          <p:cNvPr id="5" name="Picture 4" descr="Shape&#10;&#10;Description automatically generated with medium confidence">
            <a:extLst>
              <a:ext uri="{FF2B5EF4-FFF2-40B4-BE49-F238E27FC236}">
                <a16:creationId xmlns:a16="http://schemas.microsoft.com/office/drawing/2014/main" id="{213A4F3A-7005-C294-708A-6402BBCBDB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1298825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32</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711193"/>
            <a:ext cx="10515600" cy="5382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Development</a:t>
            </a:r>
          </a:p>
          <a:p>
            <a:endParaRPr lang="en-GB" sz="1800">
              <a:latin typeface="Calibri"/>
              <a:ea typeface="Calibri"/>
              <a:cs typeface="Segoe UI Semibold" panose="020B07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TextBox 2">
            <a:extLst>
              <a:ext uri="{FF2B5EF4-FFF2-40B4-BE49-F238E27FC236}">
                <a16:creationId xmlns:a16="http://schemas.microsoft.com/office/drawing/2014/main" id="{A4F9FF54-9D7B-9511-B96E-48763209EA87}"/>
              </a:ext>
            </a:extLst>
          </p:cNvPr>
          <p:cNvSpPr txBox="1"/>
          <p:nvPr/>
        </p:nvSpPr>
        <p:spPr>
          <a:xfrm>
            <a:off x="835988" y="2161267"/>
            <a:ext cx="8807113" cy="923330"/>
          </a:xfrm>
          <a:prstGeom prst="rect">
            <a:avLst/>
          </a:prstGeom>
          <a:noFill/>
        </p:spPr>
        <p:txBody>
          <a:bodyPr wrap="square" lIns="91440" tIns="45720" rIns="91440" bIns="45720" anchor="t">
            <a:spAutoFit/>
          </a:bodyPr>
          <a:lstStyle/>
          <a:p>
            <a:r>
              <a:rPr lang="en-US">
                <a:solidFill>
                  <a:srgbClr val="000000"/>
                </a:solidFill>
                <a:ea typeface="+mn-lt"/>
                <a:cs typeface="+mn-lt"/>
              </a:rPr>
              <a:t>Child in need child protection referral form and case management: </a:t>
            </a:r>
          </a:p>
          <a:p>
            <a:r>
              <a:rPr lang="en-US">
                <a:solidFill>
                  <a:srgbClr val="000000"/>
                </a:solidFill>
                <a:ea typeface="+mn-lt"/>
                <a:cs typeface="+mn-lt"/>
                <a:hlinkClick r:id="rId4"/>
              </a:rPr>
              <a:t>https://gateshead.ghc2-dev.gosshosted.com/article/9369</a:t>
            </a:r>
            <a:endParaRPr lang="en-US">
              <a:solidFill>
                <a:srgbClr val="000000"/>
              </a:solidFill>
              <a:ea typeface="+mn-lt"/>
              <a:cs typeface="+mn-lt"/>
            </a:endParaRPr>
          </a:p>
          <a:p>
            <a:endParaRPr lang="en-US">
              <a:solidFill>
                <a:srgbClr val="000000"/>
              </a:solidFill>
              <a:ea typeface="+mn-lt"/>
              <a:cs typeface="+mn-lt"/>
            </a:endParaRPr>
          </a:p>
        </p:txBody>
      </p:sp>
      <p:pic>
        <p:nvPicPr>
          <p:cNvPr id="6" name="Picture 5" descr="A screenshot of a computer&#10;&#10;Description automatically generated">
            <a:extLst>
              <a:ext uri="{FF2B5EF4-FFF2-40B4-BE49-F238E27FC236}">
                <a16:creationId xmlns:a16="http://schemas.microsoft.com/office/drawing/2014/main" id="{F291E329-0553-4BE7-428C-B94683BF1AAD}"/>
              </a:ext>
            </a:extLst>
          </p:cNvPr>
          <p:cNvPicPr>
            <a:picLocks noChangeAspect="1"/>
          </p:cNvPicPr>
          <p:nvPr/>
        </p:nvPicPr>
        <p:blipFill>
          <a:blip r:embed="rId5"/>
          <a:stretch>
            <a:fillRect/>
          </a:stretch>
        </p:blipFill>
        <p:spPr>
          <a:xfrm>
            <a:off x="945025" y="3176104"/>
            <a:ext cx="4205951" cy="318725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4BBC7F28-69BC-6007-144C-9812F421D59A}"/>
              </a:ext>
            </a:extLst>
          </p:cNvPr>
          <p:cNvPicPr>
            <a:picLocks noChangeAspect="1"/>
          </p:cNvPicPr>
          <p:nvPr/>
        </p:nvPicPr>
        <p:blipFill>
          <a:blip r:embed="rId6"/>
          <a:stretch>
            <a:fillRect/>
          </a:stretch>
        </p:blipFill>
        <p:spPr>
          <a:xfrm>
            <a:off x="5277513" y="3180145"/>
            <a:ext cx="5090088" cy="3198470"/>
          </a:xfrm>
          <a:prstGeom prst="rect">
            <a:avLst/>
          </a:prstGeom>
        </p:spPr>
      </p:pic>
    </p:spTree>
    <p:extLst>
      <p:ext uri="{BB962C8B-B14F-4D97-AF65-F5344CB8AC3E}">
        <p14:creationId xmlns:p14="http://schemas.microsoft.com/office/powerpoint/2010/main" val="397875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TextBox 2">
            <a:extLst>
              <a:ext uri="{FF2B5EF4-FFF2-40B4-BE49-F238E27FC236}">
                <a16:creationId xmlns:a16="http://schemas.microsoft.com/office/drawing/2014/main" id="{A4F9FF54-9D7B-9511-B96E-48763209EA87}"/>
              </a:ext>
            </a:extLst>
          </p:cNvPr>
          <p:cNvSpPr txBox="1"/>
          <p:nvPr/>
        </p:nvSpPr>
        <p:spPr>
          <a:xfrm>
            <a:off x="845634" y="2219140"/>
            <a:ext cx="6656151" cy="830997"/>
          </a:xfrm>
          <a:prstGeom prst="rect">
            <a:avLst/>
          </a:prstGeom>
          <a:noFill/>
        </p:spPr>
        <p:txBody>
          <a:bodyPr wrap="square" lIns="91440" tIns="45720" rIns="91440" bIns="45720" anchor="t">
            <a:spAutoFit/>
          </a:bodyPr>
          <a:lstStyle/>
          <a:p>
            <a:r>
              <a:rPr lang="en-US" sz="2400" b="1">
                <a:solidFill>
                  <a:srgbClr val="000000"/>
                </a:solidFill>
                <a:latin typeface="Segoe UI Semibold"/>
                <a:ea typeface="+mn-lt"/>
                <a:cs typeface="+mn-lt"/>
              </a:rPr>
              <a:t>Update to trade apprentice application form </a:t>
            </a:r>
          </a:p>
          <a:p>
            <a:endParaRPr lang="en-US" sz="2400">
              <a:latin typeface="Segoe UI Semibold"/>
              <a:ea typeface="Calibri"/>
              <a:cs typeface="Calibri"/>
            </a:endParaRPr>
          </a:p>
        </p:txBody>
      </p:sp>
      <p:pic>
        <p:nvPicPr>
          <p:cNvPr id="5" name="Picture 4" descr="A screenshot of a computer&#10;&#10;Description automatically generated">
            <a:extLst>
              <a:ext uri="{FF2B5EF4-FFF2-40B4-BE49-F238E27FC236}">
                <a16:creationId xmlns:a16="http://schemas.microsoft.com/office/drawing/2014/main" id="{8F30D0E8-C427-403A-37BF-E39E68154839}"/>
              </a:ext>
            </a:extLst>
          </p:cNvPr>
          <p:cNvPicPr>
            <a:picLocks noChangeAspect="1"/>
          </p:cNvPicPr>
          <p:nvPr/>
        </p:nvPicPr>
        <p:blipFill>
          <a:blip r:embed="rId4"/>
          <a:stretch>
            <a:fillRect/>
          </a:stretch>
        </p:blipFill>
        <p:spPr>
          <a:xfrm>
            <a:off x="906683" y="2898636"/>
            <a:ext cx="7214886" cy="3510701"/>
          </a:xfrm>
          <a:prstGeom prst="rect">
            <a:avLst/>
          </a:prstGeom>
        </p:spPr>
      </p:pic>
      <p:sp>
        <p:nvSpPr>
          <p:cNvPr id="2" name="TextBox 3">
            <a:extLst>
              <a:ext uri="{FF2B5EF4-FFF2-40B4-BE49-F238E27FC236}">
                <a16:creationId xmlns:a16="http://schemas.microsoft.com/office/drawing/2014/main" id="{30FD1AFA-71D9-4713-1AB4-AB05127C46F8}"/>
              </a:ext>
            </a:extLst>
          </p:cNvPr>
          <p:cNvSpPr txBox="1"/>
          <p:nvPr/>
        </p:nvSpPr>
        <p:spPr>
          <a:xfrm>
            <a:off x="903507" y="589039"/>
            <a:ext cx="6598278" cy="46166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latin typeface="Segoe UI Semibold"/>
                <a:ea typeface="Calibri"/>
                <a:cs typeface="Calibri"/>
              </a:rPr>
              <a:t>Plugin forms</a:t>
            </a:r>
          </a:p>
        </p:txBody>
      </p:sp>
      <p:sp>
        <p:nvSpPr>
          <p:cNvPr id="4" name="TextBox 2">
            <a:extLst>
              <a:ext uri="{FF2B5EF4-FFF2-40B4-BE49-F238E27FC236}">
                <a16:creationId xmlns:a16="http://schemas.microsoft.com/office/drawing/2014/main" id="{A4F9FF54-9D7B-9511-B96E-48763209EA87}"/>
              </a:ext>
            </a:extLst>
          </p:cNvPr>
          <p:cNvSpPr txBox="1"/>
          <p:nvPr/>
        </p:nvSpPr>
        <p:spPr>
          <a:xfrm>
            <a:off x="845636" y="1158127"/>
            <a:ext cx="5595136"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solidFill>
                  <a:srgbClr val="000000"/>
                </a:solidFill>
                <a:ea typeface="+mn-lt"/>
                <a:cs typeface="+mn-lt"/>
              </a:rPr>
              <a:t>Christmas activities</a:t>
            </a:r>
            <a:endParaRPr lang="en-US">
              <a:ea typeface="Calibri" panose="020F0502020204030204"/>
              <a:cs typeface="Calibri" panose="020F0502020204030204"/>
            </a:endParaRPr>
          </a:p>
          <a:p>
            <a:pPr marL="285750" indent="-285750">
              <a:buFont typeface="Arial"/>
              <a:buChar char="•"/>
            </a:pPr>
            <a:r>
              <a:rPr lang="en-US">
                <a:solidFill>
                  <a:srgbClr val="000000"/>
                </a:solidFill>
                <a:ea typeface="+mn-lt"/>
                <a:cs typeface="+mn-lt"/>
              </a:rPr>
              <a:t>Fostering information events</a:t>
            </a:r>
          </a:p>
          <a:p>
            <a:pPr marL="285750" indent="-285750">
              <a:buFont typeface="Arial"/>
              <a:buChar char="•"/>
            </a:pPr>
            <a:r>
              <a:rPr lang="en-US">
                <a:solidFill>
                  <a:srgbClr val="000000"/>
                </a:solidFill>
                <a:ea typeface="+mn-lt"/>
                <a:cs typeface="+mn-lt"/>
              </a:rPr>
              <a:t>Tyne Derwent Way bookings</a:t>
            </a:r>
          </a:p>
        </p:txBody>
      </p:sp>
    </p:spTree>
    <p:extLst>
      <p:ext uri="{BB962C8B-B14F-4D97-AF65-F5344CB8AC3E}">
        <p14:creationId xmlns:p14="http://schemas.microsoft.com/office/powerpoint/2010/main" val="3132138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0" name="TextBox 9">
            <a:extLst>
              <a:ext uri="{FF2B5EF4-FFF2-40B4-BE49-F238E27FC236}">
                <a16:creationId xmlns:a16="http://schemas.microsoft.com/office/drawing/2014/main" id="{5C11C603-8F55-D4AB-4CE0-81B41FE95B0B}"/>
              </a:ext>
            </a:extLst>
          </p:cNvPr>
          <p:cNvSpPr txBox="1"/>
          <p:nvPr/>
        </p:nvSpPr>
        <p:spPr>
          <a:xfrm>
            <a:off x="778115" y="733722"/>
            <a:ext cx="6598278" cy="461665"/>
          </a:xfrm>
          <a:prstGeom prst="rect">
            <a:avLst/>
          </a:prstGeom>
          <a:noFill/>
        </p:spPr>
        <p:txBody>
          <a:bodyPr wrap="square" lIns="91440" tIns="45720" rIns="91440" bIns="45720" anchor="t">
            <a:spAutoFit/>
          </a:bodyPr>
          <a:lstStyle/>
          <a:p>
            <a:r>
              <a:rPr lang="en-US" sz="2400" b="1">
                <a:solidFill>
                  <a:srgbClr val="000000"/>
                </a:solidFill>
                <a:latin typeface="Segoe UI Semibold"/>
                <a:ea typeface="+mn-lt"/>
                <a:cs typeface="Segoe UI Semibold"/>
              </a:rPr>
              <a:t>Add a configurable alert to bins forms</a:t>
            </a:r>
            <a:endParaRPr lang="en-US">
              <a:cs typeface="Segoe UI Semibold"/>
            </a:endParaRPr>
          </a:p>
        </p:txBody>
      </p:sp>
      <p:pic>
        <p:nvPicPr>
          <p:cNvPr id="2" name="Picture 1" descr="A screenshot of a message&#10;&#10;Description automatically generated">
            <a:extLst>
              <a:ext uri="{FF2B5EF4-FFF2-40B4-BE49-F238E27FC236}">
                <a16:creationId xmlns:a16="http://schemas.microsoft.com/office/drawing/2014/main" id="{F1B51F0B-3A88-3B88-9BDD-09E8D374C567}"/>
              </a:ext>
            </a:extLst>
          </p:cNvPr>
          <p:cNvPicPr>
            <a:picLocks noChangeAspect="1"/>
          </p:cNvPicPr>
          <p:nvPr/>
        </p:nvPicPr>
        <p:blipFill>
          <a:blip r:embed="rId4"/>
          <a:stretch>
            <a:fillRect/>
          </a:stretch>
        </p:blipFill>
        <p:spPr>
          <a:xfrm>
            <a:off x="781290" y="1491088"/>
            <a:ext cx="9568406" cy="4358101"/>
          </a:xfrm>
          <a:prstGeom prst="rect">
            <a:avLst/>
          </a:prstGeom>
        </p:spPr>
      </p:pic>
    </p:spTree>
    <p:extLst>
      <p:ext uri="{BB962C8B-B14F-4D97-AF65-F5344CB8AC3E}">
        <p14:creationId xmlns:p14="http://schemas.microsoft.com/office/powerpoint/2010/main" val="426287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0" name="TextBox 9">
            <a:extLst>
              <a:ext uri="{FF2B5EF4-FFF2-40B4-BE49-F238E27FC236}">
                <a16:creationId xmlns:a16="http://schemas.microsoft.com/office/drawing/2014/main" id="{5C11C603-8F55-D4AB-4CE0-81B41FE95B0B}"/>
              </a:ext>
            </a:extLst>
          </p:cNvPr>
          <p:cNvSpPr txBox="1"/>
          <p:nvPr/>
        </p:nvSpPr>
        <p:spPr>
          <a:xfrm>
            <a:off x="778115" y="733722"/>
            <a:ext cx="6598278" cy="461665"/>
          </a:xfrm>
          <a:prstGeom prst="rect">
            <a:avLst/>
          </a:prstGeom>
          <a:noFill/>
        </p:spPr>
        <p:txBody>
          <a:bodyPr wrap="square" lIns="91440" tIns="45720" rIns="91440" bIns="45720" anchor="t">
            <a:spAutoFit/>
          </a:bodyPr>
          <a:lstStyle/>
          <a:p>
            <a:r>
              <a:rPr lang="en-US" sz="2400" b="1">
                <a:solidFill>
                  <a:srgbClr val="000000"/>
                </a:solidFill>
                <a:latin typeface="Segoe UI Semibold"/>
                <a:ea typeface="+mn-lt"/>
                <a:cs typeface="+mn-lt"/>
              </a:rPr>
              <a:t>Update to links in replacement bin form</a:t>
            </a:r>
            <a:endParaRPr lang="en-US"/>
          </a:p>
        </p:txBody>
      </p:sp>
      <p:pic>
        <p:nvPicPr>
          <p:cNvPr id="2" name="Picture 1" descr="A white box with black text&#10;&#10;Description automatically generated">
            <a:extLst>
              <a:ext uri="{FF2B5EF4-FFF2-40B4-BE49-F238E27FC236}">
                <a16:creationId xmlns:a16="http://schemas.microsoft.com/office/drawing/2014/main" id="{A967AA7D-8CDD-10C0-23A7-7C45A1C1D4E9}"/>
              </a:ext>
            </a:extLst>
          </p:cNvPr>
          <p:cNvPicPr>
            <a:picLocks noChangeAspect="1"/>
          </p:cNvPicPr>
          <p:nvPr/>
        </p:nvPicPr>
        <p:blipFill>
          <a:blip r:embed="rId4"/>
          <a:stretch>
            <a:fillRect/>
          </a:stretch>
        </p:blipFill>
        <p:spPr>
          <a:xfrm>
            <a:off x="781291" y="1355480"/>
            <a:ext cx="10243595" cy="2758076"/>
          </a:xfrm>
          <a:prstGeom prst="rect">
            <a:avLst/>
          </a:prstGeom>
        </p:spPr>
      </p:pic>
      <p:sp>
        <p:nvSpPr>
          <p:cNvPr id="4" name="TextBox 3">
            <a:extLst>
              <a:ext uri="{FF2B5EF4-FFF2-40B4-BE49-F238E27FC236}">
                <a16:creationId xmlns:a16="http://schemas.microsoft.com/office/drawing/2014/main" id="{EEF2DDD1-7D95-F3E8-6E39-54975812FC6F}"/>
              </a:ext>
            </a:extLst>
          </p:cNvPr>
          <p:cNvSpPr txBox="1"/>
          <p:nvPr/>
        </p:nvSpPr>
        <p:spPr>
          <a:xfrm>
            <a:off x="778114" y="4341165"/>
            <a:ext cx="8344125" cy="461665"/>
          </a:xfrm>
          <a:prstGeom prst="rect">
            <a:avLst/>
          </a:prstGeom>
          <a:noFill/>
        </p:spPr>
        <p:txBody>
          <a:bodyPr wrap="square" lIns="91440" tIns="45720" rIns="91440" bIns="45720" anchor="t">
            <a:spAutoFit/>
          </a:bodyPr>
          <a:lstStyle/>
          <a:p>
            <a:r>
              <a:rPr lang="en-US" sz="2400" b="1">
                <a:solidFill>
                  <a:srgbClr val="000000"/>
                </a:solidFill>
                <a:latin typeface="Segoe UI Semibold"/>
                <a:ea typeface="+mn-lt"/>
                <a:cs typeface="+mn-lt"/>
              </a:rPr>
              <a:t>Bug fixes</a:t>
            </a:r>
            <a:endParaRPr lang="en-US" sz="2400" b="1">
              <a:latin typeface="Segoe UI Semibold"/>
              <a:ea typeface="Calibri"/>
              <a:cs typeface="Calibri"/>
            </a:endParaRPr>
          </a:p>
        </p:txBody>
      </p:sp>
      <p:sp>
        <p:nvSpPr>
          <p:cNvPr id="6" name="TextBox 2">
            <a:extLst>
              <a:ext uri="{FF2B5EF4-FFF2-40B4-BE49-F238E27FC236}">
                <a16:creationId xmlns:a16="http://schemas.microsoft.com/office/drawing/2014/main" id="{A8964738-A643-FB98-B65D-E37B844DB4E3}"/>
              </a:ext>
            </a:extLst>
          </p:cNvPr>
          <p:cNvSpPr txBox="1"/>
          <p:nvPr/>
        </p:nvSpPr>
        <p:spPr>
          <a:xfrm>
            <a:off x="893864" y="4968127"/>
            <a:ext cx="8459870" cy="923330"/>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solidFill>
                  <a:srgbClr val="000000"/>
                </a:solidFill>
                <a:ea typeface="+mn-lt"/>
                <a:cs typeface="+mn-lt"/>
              </a:rPr>
              <a:t>Update to the phone number in the closure email for pest control cases.</a:t>
            </a:r>
            <a:endParaRPr lang="en-US">
              <a:ea typeface="Calibri" panose="020F0502020204030204"/>
              <a:cs typeface="Calibri" panose="020F0502020204030204"/>
            </a:endParaRPr>
          </a:p>
          <a:p>
            <a:pPr marL="285750" indent="-285750">
              <a:buFont typeface="Arial"/>
              <a:buChar char="•"/>
            </a:pPr>
            <a:r>
              <a:rPr lang="en-US">
                <a:solidFill>
                  <a:srgbClr val="000000"/>
                </a:solidFill>
                <a:ea typeface="+mn-lt"/>
                <a:cs typeface="+mn-lt"/>
              </a:rPr>
              <a:t>Update to service email address in care call request cases.</a:t>
            </a:r>
          </a:p>
          <a:p>
            <a:pPr marL="285750" indent="-285750">
              <a:buFont typeface="Arial"/>
              <a:buChar char="•"/>
            </a:pPr>
            <a:endParaRPr lang="en-US">
              <a:solidFill>
                <a:srgbClr val="000000"/>
              </a:solidFill>
              <a:ea typeface="+mn-lt"/>
              <a:cs typeface="+mn-lt"/>
            </a:endParaRPr>
          </a:p>
        </p:txBody>
      </p:sp>
    </p:spTree>
    <p:extLst>
      <p:ext uri="{BB962C8B-B14F-4D97-AF65-F5344CB8AC3E}">
        <p14:creationId xmlns:p14="http://schemas.microsoft.com/office/powerpoint/2010/main" val="1616631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0" name="TextBox 9">
            <a:extLst>
              <a:ext uri="{FF2B5EF4-FFF2-40B4-BE49-F238E27FC236}">
                <a16:creationId xmlns:a16="http://schemas.microsoft.com/office/drawing/2014/main" id="{5C11C603-8F55-D4AB-4CE0-81B41FE95B0B}"/>
              </a:ext>
            </a:extLst>
          </p:cNvPr>
          <p:cNvSpPr txBox="1"/>
          <p:nvPr/>
        </p:nvSpPr>
        <p:spPr>
          <a:xfrm>
            <a:off x="778115" y="733722"/>
            <a:ext cx="6598278" cy="461665"/>
          </a:xfrm>
          <a:prstGeom prst="rect">
            <a:avLst/>
          </a:prstGeom>
          <a:noFill/>
        </p:spPr>
        <p:txBody>
          <a:bodyPr wrap="square" lIns="91440" tIns="45720" rIns="91440" bIns="45720" anchor="t">
            <a:spAutoFit/>
          </a:bodyPr>
          <a:lstStyle/>
          <a:p>
            <a:r>
              <a:rPr lang="en-US" sz="2400" b="1">
                <a:solidFill>
                  <a:srgbClr val="000000"/>
                </a:solidFill>
                <a:latin typeface="Segoe UI Semibold"/>
                <a:ea typeface="+mn-lt"/>
                <a:cs typeface="+mn-lt"/>
              </a:rPr>
              <a:t>Remove garden waste bin option</a:t>
            </a:r>
            <a:endParaRPr lang="en-US"/>
          </a:p>
        </p:txBody>
      </p:sp>
      <p:sp>
        <p:nvSpPr>
          <p:cNvPr id="3" name="TextBox 2">
            <a:extLst>
              <a:ext uri="{FF2B5EF4-FFF2-40B4-BE49-F238E27FC236}">
                <a16:creationId xmlns:a16="http://schemas.microsoft.com/office/drawing/2014/main" id="{0F1222A0-6612-C93A-8AD8-AE4E8EE15164}"/>
              </a:ext>
            </a:extLst>
          </p:cNvPr>
          <p:cNvSpPr txBox="1"/>
          <p:nvPr/>
        </p:nvSpPr>
        <p:spPr>
          <a:xfrm>
            <a:off x="893864" y="1418557"/>
            <a:ext cx="2238478" cy="129586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US">
                <a:solidFill>
                  <a:srgbClr val="000000"/>
                </a:solidFill>
                <a:ea typeface="+mn-lt"/>
                <a:cs typeface="+mn-lt"/>
              </a:rPr>
              <a:t>Additional bin</a:t>
            </a:r>
          </a:p>
          <a:p>
            <a:pPr marL="285750" indent="-285750">
              <a:lnSpc>
                <a:spcPct val="150000"/>
              </a:lnSpc>
              <a:buFont typeface="Arial"/>
              <a:buChar char="•"/>
            </a:pPr>
            <a:r>
              <a:rPr lang="en-US">
                <a:solidFill>
                  <a:srgbClr val="000000"/>
                </a:solidFill>
                <a:ea typeface="+mn-lt"/>
                <a:cs typeface="+mn-lt"/>
              </a:rPr>
              <a:t>New bin</a:t>
            </a:r>
          </a:p>
          <a:p>
            <a:pPr marL="285750" indent="-285750">
              <a:lnSpc>
                <a:spcPct val="150000"/>
              </a:lnSpc>
              <a:buFont typeface="Arial"/>
              <a:buChar char="•"/>
            </a:pPr>
            <a:r>
              <a:rPr lang="en-US">
                <a:solidFill>
                  <a:srgbClr val="000000"/>
                </a:solidFill>
                <a:ea typeface="+mn-lt"/>
                <a:cs typeface="+mn-lt"/>
              </a:rPr>
              <a:t>Replacement bin</a:t>
            </a:r>
          </a:p>
        </p:txBody>
      </p:sp>
      <p:pic>
        <p:nvPicPr>
          <p:cNvPr id="8" name="Picture 7" descr="A screenshot of a computer&#10;&#10;Description automatically generated">
            <a:extLst>
              <a:ext uri="{FF2B5EF4-FFF2-40B4-BE49-F238E27FC236}">
                <a16:creationId xmlns:a16="http://schemas.microsoft.com/office/drawing/2014/main" id="{644009BD-274D-4E86-48B5-64E1CD008BD1}"/>
              </a:ext>
            </a:extLst>
          </p:cNvPr>
          <p:cNvPicPr>
            <a:picLocks noChangeAspect="1"/>
          </p:cNvPicPr>
          <p:nvPr/>
        </p:nvPicPr>
        <p:blipFill>
          <a:blip r:embed="rId4"/>
          <a:stretch>
            <a:fillRect/>
          </a:stretch>
        </p:blipFill>
        <p:spPr>
          <a:xfrm>
            <a:off x="3472405" y="1552038"/>
            <a:ext cx="8372355" cy="3946833"/>
          </a:xfrm>
          <a:prstGeom prst="rect">
            <a:avLst/>
          </a:prstGeom>
        </p:spPr>
      </p:pic>
    </p:spTree>
    <p:extLst>
      <p:ext uri="{BB962C8B-B14F-4D97-AF65-F5344CB8AC3E}">
        <p14:creationId xmlns:p14="http://schemas.microsoft.com/office/powerpoint/2010/main" val="767479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AE166BFE-5663-DF80-B9AC-5B00D2DA2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7" name="Title 1">
            <a:extLst>
              <a:ext uri="{FF2B5EF4-FFF2-40B4-BE49-F238E27FC236}">
                <a16:creationId xmlns:a16="http://schemas.microsoft.com/office/drawing/2014/main" id="{7BABCCB9-9E30-DD9F-DEC6-D8F6D2D32F63}"/>
              </a:ext>
            </a:extLst>
          </p:cNvPr>
          <p:cNvSpPr>
            <a:spLocks noGrp="1"/>
          </p:cNvSpPr>
          <p:nvPr>
            <p:ph type="title"/>
          </p:nvPr>
        </p:nvSpPr>
        <p:spPr>
          <a:xfrm>
            <a:off x="341746" y="365125"/>
            <a:ext cx="8445017" cy="854397"/>
          </a:xfrm>
        </p:spPr>
        <p:txBody>
          <a:bodyPr>
            <a:normAutofit/>
          </a:bodyPr>
          <a:lstStyle/>
          <a:p>
            <a:r>
              <a:rPr lang="en-GB" sz="2400">
                <a:latin typeface="Segoe UI Semibold"/>
                <a:cs typeface="Segoe UI Semibold"/>
              </a:rPr>
              <a:t>Children's Social Care content audit </a:t>
            </a:r>
            <a:endParaRPr lang="en-GB" sz="2400">
              <a:latin typeface="Segoe UI Semibold" panose="020B0702040204020203" pitchFamily="34" charset="0"/>
              <a:cs typeface="Segoe UI Semibold" panose="020B0702040204020203" pitchFamily="34" charset="0"/>
            </a:endParaRPr>
          </a:p>
        </p:txBody>
      </p:sp>
      <p:pic>
        <p:nvPicPr>
          <p:cNvPr id="8" name="Picture 7" descr="A screenshot of a computer&#10;&#10;Description automatically generated">
            <a:extLst>
              <a:ext uri="{FF2B5EF4-FFF2-40B4-BE49-F238E27FC236}">
                <a16:creationId xmlns:a16="http://schemas.microsoft.com/office/drawing/2014/main" id="{01CE5B59-B243-F0EA-EDDC-F756EAAA561D}"/>
              </a:ext>
            </a:extLst>
          </p:cNvPr>
          <p:cNvPicPr>
            <a:picLocks noChangeAspect="1"/>
          </p:cNvPicPr>
          <p:nvPr/>
        </p:nvPicPr>
        <p:blipFill>
          <a:blip r:embed="rId3"/>
          <a:stretch>
            <a:fillRect/>
          </a:stretch>
        </p:blipFill>
        <p:spPr>
          <a:xfrm>
            <a:off x="3860133" y="1219321"/>
            <a:ext cx="7980948" cy="426492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3234131-337F-AB3A-FFA2-35B912204E1E}"/>
              </a:ext>
            </a:extLst>
          </p:cNvPr>
          <p:cNvSpPr txBox="1"/>
          <p:nvPr/>
        </p:nvSpPr>
        <p:spPr>
          <a:xfrm>
            <a:off x="343759" y="1415533"/>
            <a:ext cx="298070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Completed content audit for CSC section of the website: </a:t>
            </a:r>
          </a:p>
          <a:p>
            <a:endParaRPr lang="en-US">
              <a:cs typeface="Calibri"/>
            </a:endParaRPr>
          </a:p>
          <a:p>
            <a:pPr marL="285750" indent="-285750">
              <a:buFont typeface="Arial"/>
              <a:buChar char="•"/>
            </a:pPr>
            <a:r>
              <a:rPr lang="en-US">
                <a:cs typeface="Calibri"/>
              </a:rPr>
              <a:t>86 pages reviewed </a:t>
            </a:r>
          </a:p>
          <a:p>
            <a:pPr marL="285750" indent="-285750">
              <a:buFont typeface="Arial"/>
              <a:buChar char="•"/>
            </a:pPr>
            <a:r>
              <a:rPr lang="en-US">
                <a:cs typeface="Calibri"/>
              </a:rPr>
              <a:t>Summary findings reported </a:t>
            </a:r>
          </a:p>
          <a:p>
            <a:pPr marL="285750" indent="-285750">
              <a:buFont typeface="Arial"/>
              <a:buChar char="•"/>
            </a:pPr>
            <a:r>
              <a:rPr lang="en-US">
                <a:cs typeface="Calibri"/>
              </a:rPr>
              <a:t>Shared with service </a:t>
            </a:r>
          </a:p>
          <a:p>
            <a:pPr marL="285750" indent="-285750">
              <a:buFont typeface="Arial"/>
              <a:buChar char="•"/>
            </a:pPr>
            <a:r>
              <a:rPr lang="en-US">
                <a:cs typeface="Calibri"/>
              </a:rPr>
              <a:t>Forward plan agreed with service to identify content owners and to update content/remove out-of-date content </a:t>
            </a:r>
          </a:p>
        </p:txBody>
      </p:sp>
      <p:cxnSp>
        <p:nvCxnSpPr>
          <p:cNvPr id="3" name="Straight Connector 2">
            <a:extLst>
              <a:ext uri="{FF2B5EF4-FFF2-40B4-BE49-F238E27FC236}">
                <a16:creationId xmlns:a16="http://schemas.microsoft.com/office/drawing/2014/main" id="{EB319B44-2B8A-BF67-A8F1-4030D2EF37D6}"/>
              </a:ext>
            </a:extLst>
          </p:cNvPr>
          <p:cNvCxnSpPr/>
          <p:nvPr/>
        </p:nvCxnSpPr>
        <p:spPr>
          <a:xfrm>
            <a:off x="427952" y="105910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097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0" name="TextBox 9">
            <a:extLst>
              <a:ext uri="{FF2B5EF4-FFF2-40B4-BE49-F238E27FC236}">
                <a16:creationId xmlns:a16="http://schemas.microsoft.com/office/drawing/2014/main" id="{5C11C603-8F55-D4AB-4CE0-81B41FE95B0B}"/>
              </a:ext>
            </a:extLst>
          </p:cNvPr>
          <p:cNvSpPr txBox="1"/>
          <p:nvPr/>
        </p:nvSpPr>
        <p:spPr>
          <a:xfrm>
            <a:off x="778115" y="733722"/>
            <a:ext cx="6598278" cy="461665"/>
          </a:xfrm>
          <a:prstGeom prst="rect">
            <a:avLst/>
          </a:prstGeom>
          <a:noFill/>
        </p:spPr>
        <p:txBody>
          <a:bodyPr wrap="square" lIns="91440" tIns="45720" rIns="91440" bIns="45720" anchor="t">
            <a:spAutoFit/>
          </a:bodyPr>
          <a:lstStyle/>
          <a:p>
            <a:r>
              <a:rPr lang="en-US" sz="2400" b="1">
                <a:solidFill>
                  <a:srgbClr val="000000"/>
                </a:solidFill>
                <a:latin typeface="Segoe UI Semibold"/>
                <a:ea typeface="+mn-lt"/>
                <a:cs typeface="+mn-lt"/>
              </a:rPr>
              <a:t>Improved animal licensing payment forms</a:t>
            </a:r>
            <a:endParaRPr lang="en-US" sz="2400" b="1">
              <a:latin typeface="Segoe UI Semibold"/>
              <a:ea typeface="Calibri"/>
              <a:cs typeface="Calibri"/>
            </a:endParaRPr>
          </a:p>
        </p:txBody>
      </p:sp>
      <p:sp>
        <p:nvSpPr>
          <p:cNvPr id="3" name="TextBox 2">
            <a:extLst>
              <a:ext uri="{FF2B5EF4-FFF2-40B4-BE49-F238E27FC236}">
                <a16:creationId xmlns:a16="http://schemas.microsoft.com/office/drawing/2014/main" id="{0F1222A0-6612-C93A-8AD8-AE4E8EE15164}"/>
              </a:ext>
            </a:extLst>
          </p:cNvPr>
          <p:cNvSpPr txBox="1"/>
          <p:nvPr/>
        </p:nvSpPr>
        <p:spPr>
          <a:xfrm>
            <a:off x="913155" y="1418557"/>
            <a:ext cx="5595136" cy="3788858"/>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a:buChar char="•"/>
            </a:pPr>
            <a:r>
              <a:rPr lang="en-US">
                <a:solidFill>
                  <a:srgbClr val="000000"/>
                </a:solidFill>
                <a:ea typeface="+mn-lt"/>
                <a:cs typeface="+mn-lt"/>
              </a:rPr>
              <a:t>Additional work </a:t>
            </a:r>
            <a:r>
              <a:rPr lang="en-US" err="1">
                <a:solidFill>
                  <a:srgbClr val="000000"/>
                </a:solidFill>
                <a:ea typeface="+mn-lt"/>
                <a:cs typeface="+mn-lt"/>
              </a:rPr>
              <a:t>licence</a:t>
            </a:r>
            <a:endParaRPr lang="en-US"/>
          </a:p>
          <a:p>
            <a:pPr marL="285750" indent="-285750">
              <a:lnSpc>
                <a:spcPct val="150000"/>
              </a:lnSpc>
              <a:buFont typeface="Arial"/>
              <a:buChar char="•"/>
            </a:pPr>
            <a:r>
              <a:rPr lang="en-US">
                <a:solidFill>
                  <a:srgbClr val="000000"/>
                </a:solidFill>
                <a:ea typeface="+mn-lt"/>
                <a:cs typeface="+mn-lt"/>
              </a:rPr>
              <a:t>Animal boarding </a:t>
            </a:r>
            <a:r>
              <a:rPr lang="en-US" err="1">
                <a:solidFill>
                  <a:srgbClr val="000000"/>
                </a:solidFill>
                <a:ea typeface="+mn-lt"/>
                <a:cs typeface="+mn-lt"/>
              </a:rPr>
              <a:t>licence</a:t>
            </a:r>
            <a:endParaRPr lang="en-US">
              <a:solidFill>
                <a:srgbClr val="000000"/>
              </a:solidFill>
              <a:ea typeface="+mn-lt"/>
              <a:cs typeface="+mn-lt"/>
            </a:endParaRPr>
          </a:p>
          <a:p>
            <a:pPr marL="285750" indent="-285750">
              <a:lnSpc>
                <a:spcPct val="150000"/>
              </a:lnSpc>
              <a:buFont typeface="Arial"/>
              <a:buChar char="•"/>
            </a:pPr>
            <a:r>
              <a:rPr lang="en-US">
                <a:solidFill>
                  <a:srgbClr val="000000"/>
                </a:solidFill>
                <a:ea typeface="+mn-lt"/>
                <a:cs typeface="+mn-lt"/>
              </a:rPr>
              <a:t>Dangerous animals </a:t>
            </a:r>
            <a:r>
              <a:rPr lang="en-US" err="1">
                <a:solidFill>
                  <a:srgbClr val="000000"/>
                </a:solidFill>
                <a:ea typeface="+mn-lt"/>
                <a:cs typeface="+mn-lt"/>
              </a:rPr>
              <a:t>licence</a:t>
            </a:r>
            <a:endParaRPr lang="en-US">
              <a:solidFill>
                <a:srgbClr val="000000"/>
              </a:solidFill>
              <a:ea typeface="+mn-lt"/>
              <a:cs typeface="+mn-lt"/>
            </a:endParaRPr>
          </a:p>
          <a:p>
            <a:pPr marL="285750" indent="-285750">
              <a:lnSpc>
                <a:spcPct val="150000"/>
              </a:lnSpc>
              <a:buFont typeface="Arial"/>
              <a:buChar char="•"/>
            </a:pPr>
            <a:r>
              <a:rPr lang="en-US">
                <a:solidFill>
                  <a:srgbClr val="000000"/>
                </a:solidFill>
                <a:ea typeface="+mn-lt"/>
                <a:cs typeface="+mn-lt"/>
              </a:rPr>
              <a:t>Dog breeders </a:t>
            </a:r>
            <a:r>
              <a:rPr lang="en-US" err="1">
                <a:solidFill>
                  <a:srgbClr val="000000"/>
                </a:solidFill>
                <a:ea typeface="+mn-lt"/>
                <a:cs typeface="+mn-lt"/>
              </a:rPr>
              <a:t>licence</a:t>
            </a:r>
            <a:endParaRPr lang="en-US">
              <a:solidFill>
                <a:srgbClr val="000000"/>
              </a:solidFill>
              <a:ea typeface="+mn-lt"/>
              <a:cs typeface="+mn-lt"/>
            </a:endParaRPr>
          </a:p>
          <a:p>
            <a:pPr marL="285750" indent="-285750">
              <a:lnSpc>
                <a:spcPct val="150000"/>
              </a:lnSpc>
              <a:buFont typeface="Arial"/>
              <a:buChar char="•"/>
            </a:pPr>
            <a:r>
              <a:rPr lang="en-US">
                <a:solidFill>
                  <a:srgbClr val="000000"/>
                </a:solidFill>
                <a:ea typeface="+mn-lt"/>
                <a:cs typeface="+mn-lt"/>
              </a:rPr>
              <a:t>Host </a:t>
            </a:r>
            <a:r>
              <a:rPr lang="en-US" err="1">
                <a:solidFill>
                  <a:srgbClr val="000000"/>
                </a:solidFill>
                <a:ea typeface="+mn-lt"/>
                <a:cs typeface="+mn-lt"/>
              </a:rPr>
              <a:t>licence</a:t>
            </a:r>
            <a:endParaRPr lang="en-US">
              <a:solidFill>
                <a:srgbClr val="000000"/>
              </a:solidFill>
              <a:ea typeface="+mn-lt"/>
              <a:cs typeface="+mn-lt"/>
            </a:endParaRPr>
          </a:p>
          <a:p>
            <a:pPr marL="285750" indent="-285750">
              <a:lnSpc>
                <a:spcPct val="150000"/>
              </a:lnSpc>
              <a:buFont typeface="Arial"/>
              <a:buChar char="•"/>
            </a:pPr>
            <a:r>
              <a:rPr lang="en-US">
                <a:solidFill>
                  <a:srgbClr val="000000"/>
                </a:solidFill>
                <a:ea typeface="+mn-lt"/>
                <a:cs typeface="+mn-lt"/>
              </a:rPr>
              <a:t>Performing animals </a:t>
            </a:r>
            <a:r>
              <a:rPr lang="en-US" err="1">
                <a:solidFill>
                  <a:srgbClr val="000000"/>
                </a:solidFill>
                <a:ea typeface="+mn-lt"/>
                <a:cs typeface="+mn-lt"/>
              </a:rPr>
              <a:t>licence</a:t>
            </a:r>
            <a:endParaRPr lang="en-US">
              <a:solidFill>
                <a:srgbClr val="000000"/>
              </a:solidFill>
              <a:ea typeface="+mn-lt"/>
              <a:cs typeface="+mn-lt"/>
            </a:endParaRPr>
          </a:p>
          <a:p>
            <a:pPr marL="285750" indent="-285750">
              <a:lnSpc>
                <a:spcPct val="150000"/>
              </a:lnSpc>
              <a:buFont typeface="Arial"/>
              <a:buChar char="•"/>
            </a:pPr>
            <a:r>
              <a:rPr lang="en-US">
                <a:solidFill>
                  <a:srgbClr val="000000"/>
                </a:solidFill>
                <a:ea typeface="+mn-lt"/>
                <a:cs typeface="+mn-lt"/>
              </a:rPr>
              <a:t>Pet shop </a:t>
            </a:r>
            <a:r>
              <a:rPr lang="en-US" err="1">
                <a:solidFill>
                  <a:srgbClr val="000000"/>
                </a:solidFill>
                <a:ea typeface="+mn-lt"/>
                <a:cs typeface="+mn-lt"/>
              </a:rPr>
              <a:t>licence</a:t>
            </a:r>
            <a:endParaRPr lang="en-US">
              <a:solidFill>
                <a:srgbClr val="000000"/>
              </a:solidFill>
              <a:ea typeface="+mn-lt"/>
              <a:cs typeface="+mn-lt"/>
            </a:endParaRPr>
          </a:p>
          <a:p>
            <a:pPr marL="285750" indent="-285750">
              <a:lnSpc>
                <a:spcPct val="150000"/>
              </a:lnSpc>
              <a:buFont typeface="Arial"/>
              <a:buChar char="•"/>
            </a:pPr>
            <a:r>
              <a:rPr lang="en-US">
                <a:solidFill>
                  <a:srgbClr val="000000"/>
                </a:solidFill>
                <a:ea typeface="+mn-lt"/>
                <a:cs typeface="+mn-lt"/>
              </a:rPr>
              <a:t>Riding establishment </a:t>
            </a:r>
            <a:r>
              <a:rPr lang="en-US" err="1">
                <a:solidFill>
                  <a:srgbClr val="000000"/>
                </a:solidFill>
                <a:ea typeface="+mn-lt"/>
                <a:cs typeface="+mn-lt"/>
              </a:rPr>
              <a:t>licence</a:t>
            </a:r>
            <a:endParaRPr lang="en-US">
              <a:solidFill>
                <a:srgbClr val="000000"/>
              </a:solidFill>
              <a:ea typeface="+mn-lt"/>
              <a:cs typeface="+mn-lt"/>
            </a:endParaRPr>
          </a:p>
          <a:p>
            <a:pPr marL="285750" indent="-285750">
              <a:lnSpc>
                <a:spcPct val="150000"/>
              </a:lnSpc>
              <a:buFont typeface="Arial"/>
              <a:buChar char="•"/>
            </a:pPr>
            <a:r>
              <a:rPr lang="en-US">
                <a:solidFill>
                  <a:srgbClr val="000000"/>
                </a:solidFill>
                <a:ea typeface="+mn-lt"/>
                <a:cs typeface="+mn-lt"/>
              </a:rPr>
              <a:t>Zoo </a:t>
            </a:r>
            <a:r>
              <a:rPr lang="en-US" err="1">
                <a:solidFill>
                  <a:srgbClr val="000000"/>
                </a:solidFill>
                <a:ea typeface="+mn-lt"/>
                <a:cs typeface="+mn-lt"/>
              </a:rPr>
              <a:t>licence</a:t>
            </a:r>
            <a:endParaRPr lang="en-US">
              <a:solidFill>
                <a:srgbClr val="000000"/>
              </a:solidFill>
              <a:ea typeface="+mn-lt"/>
              <a:cs typeface="+mn-lt"/>
            </a:endParaRPr>
          </a:p>
        </p:txBody>
      </p:sp>
    </p:spTree>
    <p:extLst>
      <p:ext uri="{BB962C8B-B14F-4D97-AF65-F5344CB8AC3E}">
        <p14:creationId xmlns:p14="http://schemas.microsoft.com/office/powerpoint/2010/main" val="3144273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03B79A-C9F5-D0E1-6CD7-1F46301C7DEA}"/>
              </a:ext>
            </a:extLst>
          </p:cNvPr>
          <p:cNvSpPr>
            <a:spLocks noGrp="1"/>
          </p:cNvSpPr>
          <p:nvPr>
            <p:ph sz="half" idx="2"/>
          </p:nvPr>
        </p:nvSpPr>
        <p:spPr>
          <a:xfrm>
            <a:off x="839788" y="1873061"/>
            <a:ext cx="9756062" cy="4498443"/>
          </a:xfrm>
        </p:spPr>
        <p:txBody>
          <a:bodyPr vert="horz" lIns="91440" tIns="45720" rIns="91440" bIns="45720" rtlCol="0" anchor="t">
            <a:normAutofit/>
          </a:bodyPr>
          <a:lstStyle/>
          <a:p>
            <a:pPr marL="0" indent="0">
              <a:buNone/>
            </a:pPr>
            <a:r>
              <a:rPr lang="en-GB" b="1">
                <a:ea typeface="Calibri" panose="020F0502020204030204"/>
                <a:cs typeface="Calibri"/>
              </a:rPr>
              <a:t>Discovery</a:t>
            </a:r>
          </a:p>
          <a:p>
            <a:pPr marL="0" indent="0">
              <a:buNone/>
            </a:pPr>
            <a:r>
              <a:rPr lang="en-GB" sz="1600">
                <a:ea typeface="Calibri" panose="020F0502020204030204"/>
                <a:cs typeface="Calibri"/>
              </a:rPr>
              <a:t>Direct Payment user research</a:t>
            </a:r>
          </a:p>
          <a:p>
            <a:pPr marL="0" indent="0">
              <a:buNone/>
            </a:pPr>
            <a:r>
              <a:rPr lang="en-GB" b="1">
                <a:ea typeface="Calibri" panose="020F0502020204030204"/>
                <a:cs typeface="Calibri"/>
              </a:rPr>
              <a:t>Content</a:t>
            </a:r>
          </a:p>
          <a:p>
            <a:pPr marL="0" indent="0">
              <a:buNone/>
            </a:pPr>
            <a:r>
              <a:rPr lang="en-GB" sz="1600">
                <a:ea typeface="Calibri" panose="020F0502020204030204"/>
                <a:cs typeface="Calibri"/>
              </a:rPr>
              <a:t>Brighten the Day holiday activities to be added ahead of booking window opening on 25 June</a:t>
            </a:r>
          </a:p>
          <a:p>
            <a:pPr marL="0" indent="0">
              <a:buNone/>
            </a:pPr>
            <a:r>
              <a:rPr lang="en-GB" sz="1600">
                <a:ea typeface="Calibri" panose="020F0502020204030204"/>
                <a:cs typeface="Calibri"/>
              </a:rPr>
              <a:t>Begin the changes to IA</a:t>
            </a:r>
          </a:p>
          <a:p>
            <a:pPr marL="0" indent="0">
              <a:buNone/>
            </a:pPr>
            <a:r>
              <a:rPr lang="en-GB" b="1">
                <a:ea typeface="Calibri" panose="020F0502020204030204"/>
                <a:cs typeface="Calibri"/>
              </a:rPr>
              <a:t>Design</a:t>
            </a:r>
          </a:p>
          <a:p>
            <a:pPr marL="0" indent="0">
              <a:buNone/>
            </a:pPr>
            <a:r>
              <a:rPr lang="en-GB" sz="1600">
                <a:ea typeface="Calibri" panose="020F0502020204030204"/>
                <a:cs typeface="Calibri"/>
              </a:rPr>
              <a:t>Taxi vehicle testing hub and spoke </a:t>
            </a:r>
          </a:p>
          <a:p>
            <a:pPr marL="0" indent="0">
              <a:buNone/>
            </a:pPr>
            <a:r>
              <a:rPr lang="en-GB" sz="1600">
                <a:ea typeface="Calibri" panose="020F0502020204030204"/>
                <a:cs typeface="Calibri"/>
              </a:rPr>
              <a:t>HDRC – Health determinants research council</a:t>
            </a:r>
          </a:p>
          <a:p>
            <a:pPr marL="0" indent="0">
              <a:buNone/>
            </a:pPr>
            <a:r>
              <a:rPr lang="en-GB" b="1">
                <a:ea typeface="Calibri" panose="020F0502020204030204"/>
                <a:cs typeface="Calibri"/>
              </a:rPr>
              <a:t>Development</a:t>
            </a:r>
          </a:p>
          <a:p>
            <a:pPr marL="0" indent="0">
              <a:buNone/>
            </a:pPr>
            <a:r>
              <a:rPr lang="en-GB" sz="1600">
                <a:ea typeface="Calibri" panose="020F0502020204030204"/>
                <a:cs typeface="Calibri"/>
              </a:rPr>
              <a:t>Updates to damaged or dangerous structures</a:t>
            </a:r>
          </a:p>
          <a:p>
            <a:pPr marL="0" indent="0">
              <a:buNone/>
            </a:pPr>
            <a:r>
              <a:rPr lang="en-GB" sz="1600">
                <a:ea typeface="Calibri" panose="020F0502020204030204"/>
                <a:cs typeface="Calibri"/>
              </a:rPr>
              <a:t>Careers Gateshead updates to appointment request</a:t>
            </a:r>
          </a:p>
          <a:p>
            <a:pPr marL="0" indent="0">
              <a:buNone/>
            </a:pPr>
            <a:endParaRPr lang="en-GB" b="1">
              <a:ea typeface="Calibri" panose="020F0502020204030204"/>
              <a:cs typeface="Calibri"/>
            </a:endParaRPr>
          </a:p>
          <a:p>
            <a:pPr marL="0" indent="0">
              <a:buNone/>
            </a:pPr>
            <a:endParaRPr lang="en-GB" b="1">
              <a:ea typeface="Calibri" panose="020F0502020204030204"/>
              <a:cs typeface="Calibri"/>
            </a:endParaRPr>
          </a:p>
          <a:p>
            <a:endParaRPr lang="en-GB" sz="1400">
              <a:ea typeface="Calibri"/>
              <a:cs typeface="Calibri"/>
            </a:endParaRPr>
          </a:p>
          <a:p>
            <a:pPr marL="0" indent="0">
              <a:buNone/>
            </a:pPr>
            <a:endParaRPr lang="en-GB" b="1">
              <a:ea typeface="Calibri"/>
              <a:cs typeface="Calibri"/>
            </a:endParaRPr>
          </a:p>
          <a:p>
            <a:endParaRPr lang="en-GB">
              <a:ea typeface="Calibri"/>
              <a:cs typeface="Calibri"/>
            </a:endParaRPr>
          </a:p>
          <a:p>
            <a:pPr marL="0" indent="0">
              <a:buNone/>
            </a:pPr>
            <a:endParaRPr lang="en-GB">
              <a:ea typeface="Calibri"/>
              <a:cs typeface="Calibri"/>
            </a:endParaRPr>
          </a:p>
        </p:txBody>
      </p:sp>
      <p:sp>
        <p:nvSpPr>
          <p:cNvPr id="8" name="Title 1">
            <a:extLst>
              <a:ext uri="{FF2B5EF4-FFF2-40B4-BE49-F238E27FC236}">
                <a16:creationId xmlns:a16="http://schemas.microsoft.com/office/drawing/2014/main" id="{6709B7BB-A470-4900-5995-FDE60AF97495}"/>
              </a:ext>
            </a:extLst>
          </p:cNvPr>
          <p:cNvSpPr txBox="1">
            <a:spLocks/>
          </p:cNvSpPr>
          <p:nvPr/>
        </p:nvSpPr>
        <p:spPr>
          <a:xfrm>
            <a:off x="838200" y="365125"/>
            <a:ext cx="93940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What's coming up in Sprint 34</a:t>
            </a:r>
            <a:endParaRPr lang="en-GB">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19003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EBC2A7-3EBB-4DAE-982F-51757A50CB72}"/>
              </a:ext>
            </a:extLst>
          </p:cNvPr>
          <p:cNvSpPr>
            <a:spLocks noGrp="1"/>
          </p:cNvSpPr>
          <p:nvPr>
            <p:ph type="title"/>
          </p:nvPr>
        </p:nvSpPr>
        <p:spPr>
          <a:xfrm>
            <a:off x="838200" y="365125"/>
            <a:ext cx="10515600" cy="1325563"/>
          </a:xfrm>
        </p:spPr>
        <p:txBody>
          <a:bodyPr/>
          <a:lstStyle/>
          <a:p>
            <a:r>
              <a:rPr lang="en-GB">
                <a:latin typeface="Segoe UI Semibold"/>
                <a:cs typeface="Segoe UI Semibold"/>
              </a:rPr>
              <a:t>Sprint 32</a:t>
            </a:r>
            <a:endParaRPr lang="en-GB">
              <a:latin typeface="Segoe UI Semibold" panose="020B0702040204020203" pitchFamily="34" charset="0"/>
              <a:cs typeface="Segoe UI Semibold" panose="020B0702040204020203" pitchFamily="34" charset="0"/>
            </a:endParaRPr>
          </a:p>
        </p:txBody>
      </p:sp>
      <p:cxnSp>
        <p:nvCxnSpPr>
          <p:cNvPr id="9" name="Straight Connector 8">
            <a:extLst>
              <a:ext uri="{FF2B5EF4-FFF2-40B4-BE49-F238E27FC236}">
                <a16:creationId xmlns:a16="http://schemas.microsoft.com/office/drawing/2014/main" id="{D45DBAA1-EC91-488A-9011-FC0739990F64}"/>
              </a:ext>
            </a:extLst>
          </p:cNvPr>
          <p:cNvCxnSpPr/>
          <p:nvPr/>
        </p:nvCxnSpPr>
        <p:spPr>
          <a:xfrm>
            <a:off x="969819" y="1533236"/>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466DF149-9B87-86BC-F828-B0E9EF52CCB1}"/>
              </a:ext>
            </a:extLst>
          </p:cNvPr>
          <p:cNvSpPr txBox="1">
            <a:spLocks/>
          </p:cNvSpPr>
          <p:nvPr/>
        </p:nvSpPr>
        <p:spPr>
          <a:xfrm>
            <a:off x="836427" y="2504399"/>
            <a:ext cx="11006629" cy="39916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en-GB" sz="2400">
              <a:latin typeface="Segoe UI Semilight" panose="020B0402040204020203" pitchFamily="34" charset="0"/>
              <a:cs typeface="Segoe UI Semilight" panose="020B0402040204020203" pitchFamily="34" charset="0"/>
            </a:endParaRPr>
          </a:p>
        </p:txBody>
      </p:sp>
      <p:sp>
        <p:nvSpPr>
          <p:cNvPr id="14" name="Title 3">
            <a:extLst>
              <a:ext uri="{FF2B5EF4-FFF2-40B4-BE49-F238E27FC236}">
                <a16:creationId xmlns:a16="http://schemas.microsoft.com/office/drawing/2014/main" id="{D5AA4E39-3E88-07A4-1E1D-27A9C82416BD}"/>
              </a:ext>
            </a:extLst>
          </p:cNvPr>
          <p:cNvSpPr txBox="1">
            <a:spLocks/>
          </p:cNvSpPr>
          <p:nvPr/>
        </p:nvSpPr>
        <p:spPr>
          <a:xfrm>
            <a:off x="838200" y="11788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a:latin typeface="Segoe UI Semibold"/>
                <a:cs typeface="Segoe UI Semibold"/>
              </a:rPr>
              <a:t>Deployment</a:t>
            </a:r>
            <a:endParaRPr lang="en-GB" sz="2800">
              <a:latin typeface="Segoe UI Semibold" panose="020B0702040204020203" pitchFamily="34" charset="0"/>
              <a:cs typeface="Segoe UI Semibold" panose="020B0702040204020203" pitchFamily="34" charset="0"/>
            </a:endParaRPr>
          </a:p>
        </p:txBody>
      </p:sp>
      <p:sp>
        <p:nvSpPr>
          <p:cNvPr id="2" name="Content Placeholder 2">
            <a:extLst>
              <a:ext uri="{FF2B5EF4-FFF2-40B4-BE49-F238E27FC236}">
                <a16:creationId xmlns:a16="http://schemas.microsoft.com/office/drawing/2014/main" id="{DDF38579-5685-EADC-9199-339ABF44C637}"/>
              </a:ext>
            </a:extLst>
          </p:cNvPr>
          <p:cNvSpPr txBox="1">
            <a:spLocks/>
          </p:cNvSpPr>
          <p:nvPr/>
        </p:nvSpPr>
        <p:spPr>
          <a:xfrm>
            <a:off x="841096" y="2049148"/>
            <a:ext cx="9177006" cy="44455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i="1">
              <a:latin typeface="Segoe UI Semilight" panose="020B0402040204020203" pitchFamily="34" charset="0"/>
              <a:cs typeface="Segoe UI Semilight" panose="020B0402040204020203" pitchFamily="34" charset="0"/>
            </a:endParaRPr>
          </a:p>
          <a:p>
            <a:pPr marL="0" indent="0">
              <a:buNone/>
            </a:pPr>
            <a:endParaRPr lang="en-GB" b="1">
              <a:latin typeface="Segoe UI Semilight" panose="020B0402040204020203" pitchFamily="34" charset="0"/>
              <a:cs typeface="Segoe UI Semilight" panose="020B0402040204020203" pitchFamily="34" charset="0"/>
            </a:endParaRPr>
          </a:p>
          <a:p>
            <a:endParaRPr lang="en-GB" sz="2400">
              <a:latin typeface="Segoe UI Semilight" panose="020B0402040204020203" pitchFamily="34" charset="0"/>
              <a:cs typeface="Segoe UI Semilight" panose="020B0402040204020203" pitchFamily="34" charset="0"/>
            </a:endParaRPr>
          </a:p>
        </p:txBody>
      </p:sp>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Tree>
    <p:extLst>
      <p:ext uri="{BB962C8B-B14F-4D97-AF65-F5344CB8AC3E}">
        <p14:creationId xmlns:p14="http://schemas.microsoft.com/office/powerpoint/2010/main" val="1644761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ign&#10;&#10;Description automatically generated">
            <a:extLst>
              <a:ext uri="{FF2B5EF4-FFF2-40B4-BE49-F238E27FC236}">
                <a16:creationId xmlns:a16="http://schemas.microsoft.com/office/drawing/2014/main" id="{31F29247-0259-9C87-5E15-53F3469DB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A3F1497-4A8F-A441-6A64-4E7A4973AF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9206" y="5872020"/>
            <a:ext cx="1755124" cy="487534"/>
          </a:xfrm>
          <a:prstGeom prst="rect">
            <a:avLst/>
          </a:prstGeom>
        </p:spPr>
      </p:pic>
    </p:spTree>
    <p:extLst>
      <p:ext uri="{BB962C8B-B14F-4D97-AF65-F5344CB8AC3E}">
        <p14:creationId xmlns:p14="http://schemas.microsoft.com/office/powerpoint/2010/main" val="135411839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AE166BFE-5663-DF80-B9AC-5B00D2DA2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3" name="Title 1">
            <a:extLst>
              <a:ext uri="{FF2B5EF4-FFF2-40B4-BE49-F238E27FC236}">
                <a16:creationId xmlns:a16="http://schemas.microsoft.com/office/drawing/2014/main" id="{89E0488A-1CC1-4B04-4F73-E241C849AD98}"/>
              </a:ext>
            </a:extLst>
          </p:cNvPr>
          <p:cNvSpPr>
            <a:spLocks noGrp="1"/>
          </p:cNvSpPr>
          <p:nvPr>
            <p:ph type="title"/>
          </p:nvPr>
        </p:nvSpPr>
        <p:spPr>
          <a:xfrm>
            <a:off x="341746" y="365125"/>
            <a:ext cx="11012054" cy="829108"/>
          </a:xfrm>
        </p:spPr>
        <p:txBody>
          <a:bodyPr>
            <a:normAutofit/>
          </a:bodyPr>
          <a:lstStyle/>
          <a:p>
            <a:r>
              <a:rPr lang="en-GB" sz="2400">
                <a:latin typeface="Segoe UI Semibold"/>
                <a:cs typeface="Segoe UI Semibold"/>
              </a:rPr>
              <a:t>Content updates and removal of out-of-date information for CSC </a:t>
            </a:r>
            <a:endParaRPr lang="en-US" sz="2400"/>
          </a:p>
        </p:txBody>
      </p:sp>
      <p:pic>
        <p:nvPicPr>
          <p:cNvPr id="4" name="Picture 3" descr="A screenshot of a website&#10;&#10;Description automatically generated">
            <a:extLst>
              <a:ext uri="{FF2B5EF4-FFF2-40B4-BE49-F238E27FC236}">
                <a16:creationId xmlns:a16="http://schemas.microsoft.com/office/drawing/2014/main" id="{4B64F6EF-7EA9-2C74-A16B-61625605136B}"/>
              </a:ext>
            </a:extLst>
          </p:cNvPr>
          <p:cNvPicPr>
            <a:picLocks noChangeAspect="1"/>
          </p:cNvPicPr>
          <p:nvPr/>
        </p:nvPicPr>
        <p:blipFill>
          <a:blip r:embed="rId3"/>
          <a:stretch>
            <a:fillRect/>
          </a:stretch>
        </p:blipFill>
        <p:spPr>
          <a:xfrm>
            <a:off x="8903368" y="1062789"/>
            <a:ext cx="3148264" cy="3990474"/>
          </a:xfrm>
          <a:prstGeom prst="rect">
            <a:avLst/>
          </a:prstGeom>
          <a:ln>
            <a:noFill/>
          </a:ln>
          <a:effectLst>
            <a:outerShdw blurRad="292100" dist="139700" dir="2700000" algn="tl" rotWithShape="0">
              <a:srgbClr val="333333">
                <a:alpha val="65000"/>
              </a:srgbClr>
            </a:outerShdw>
          </a:effectLst>
        </p:spPr>
      </p:pic>
      <p:pic>
        <p:nvPicPr>
          <p:cNvPr id="6" name="Picture 5" descr="A screenshot of a website&#10;&#10;Description automatically generated">
            <a:extLst>
              <a:ext uri="{FF2B5EF4-FFF2-40B4-BE49-F238E27FC236}">
                <a16:creationId xmlns:a16="http://schemas.microsoft.com/office/drawing/2014/main" id="{9B6661A7-6712-320E-28DB-E5384E427EE5}"/>
              </a:ext>
            </a:extLst>
          </p:cNvPr>
          <p:cNvPicPr>
            <a:picLocks noChangeAspect="1"/>
          </p:cNvPicPr>
          <p:nvPr/>
        </p:nvPicPr>
        <p:blipFill>
          <a:blip r:embed="rId4"/>
          <a:stretch>
            <a:fillRect/>
          </a:stretch>
        </p:blipFill>
        <p:spPr>
          <a:xfrm>
            <a:off x="5023075" y="2105527"/>
            <a:ext cx="3760086" cy="4391527"/>
          </a:xfrm>
          <a:prstGeom prst="rect">
            <a:avLst/>
          </a:prstGeom>
          <a:ln>
            <a:noFill/>
          </a:ln>
          <a:effectLst>
            <a:outerShdw blurRad="292100" dist="139700" dir="2700000" algn="tl" rotWithShape="0">
              <a:srgbClr val="333333">
                <a:alpha val="65000"/>
              </a:srgbClr>
            </a:outerShdw>
          </a:effectLst>
        </p:spPr>
      </p:pic>
      <p:pic>
        <p:nvPicPr>
          <p:cNvPr id="7" name="Picture 6" descr="A screenshot of a computer&#10;&#10;Description automatically generated">
            <a:extLst>
              <a:ext uri="{FF2B5EF4-FFF2-40B4-BE49-F238E27FC236}">
                <a16:creationId xmlns:a16="http://schemas.microsoft.com/office/drawing/2014/main" id="{171EC915-2AC9-28A2-03CD-676AE2BE71C2}"/>
              </a:ext>
            </a:extLst>
          </p:cNvPr>
          <p:cNvPicPr>
            <a:picLocks noChangeAspect="1"/>
          </p:cNvPicPr>
          <p:nvPr/>
        </p:nvPicPr>
        <p:blipFill>
          <a:blip r:embed="rId5"/>
          <a:stretch>
            <a:fillRect/>
          </a:stretch>
        </p:blipFill>
        <p:spPr>
          <a:xfrm>
            <a:off x="592515" y="3431213"/>
            <a:ext cx="3911854" cy="290763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B85D6B9C-1B09-22B3-574A-9D5D30A80838}"/>
              </a:ext>
            </a:extLst>
          </p:cNvPr>
          <p:cNvSpPr txBox="1"/>
          <p:nvPr/>
        </p:nvSpPr>
        <p:spPr>
          <a:xfrm>
            <a:off x="346363" y="1283306"/>
            <a:ext cx="439584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a:rPr>
              <a:t>Content updates to Careers in Children's Social Care pages along with adding new branding/</a:t>
            </a:r>
            <a:r>
              <a:rPr lang="en-US" err="1">
                <a:cs typeface="Calibri"/>
              </a:rPr>
              <a:t>colour</a:t>
            </a:r>
            <a:r>
              <a:rPr lang="en-US">
                <a:cs typeface="Calibri"/>
              </a:rPr>
              <a:t> to pages</a:t>
            </a:r>
          </a:p>
          <a:p>
            <a:pPr marL="285750" indent="-285750">
              <a:buFont typeface="Arial"/>
              <a:buChar char="•"/>
            </a:pPr>
            <a:r>
              <a:rPr lang="en-US">
                <a:cs typeface="Calibri"/>
              </a:rPr>
              <a:t>Emails sent to content owners across service and out of date links/pdfs have been updated on various pages. Some old content removed. </a:t>
            </a:r>
          </a:p>
        </p:txBody>
      </p:sp>
      <p:cxnSp>
        <p:nvCxnSpPr>
          <p:cNvPr id="11" name="Straight Connector 10">
            <a:extLst>
              <a:ext uri="{FF2B5EF4-FFF2-40B4-BE49-F238E27FC236}">
                <a16:creationId xmlns:a16="http://schemas.microsoft.com/office/drawing/2014/main" id="{0D29DA87-280D-B275-FA98-C76B2B9C1A60}"/>
              </a:ext>
            </a:extLst>
          </p:cNvPr>
          <p:cNvCxnSpPr/>
          <p:nvPr/>
        </p:nvCxnSpPr>
        <p:spPr>
          <a:xfrm>
            <a:off x="444885" y="105910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66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medium confidence">
            <a:extLst>
              <a:ext uri="{FF2B5EF4-FFF2-40B4-BE49-F238E27FC236}">
                <a16:creationId xmlns:a16="http://schemas.microsoft.com/office/drawing/2014/main" id="{AE166BFE-5663-DF80-B9AC-5B00D2DA2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5309" y="6161299"/>
            <a:ext cx="1366818" cy="380395"/>
          </a:xfrm>
          <a:prstGeom prst="rect">
            <a:avLst/>
          </a:prstGeom>
        </p:spPr>
      </p:pic>
      <p:sp>
        <p:nvSpPr>
          <p:cNvPr id="2" name="TextBox 1">
            <a:extLst>
              <a:ext uri="{FF2B5EF4-FFF2-40B4-BE49-F238E27FC236}">
                <a16:creationId xmlns:a16="http://schemas.microsoft.com/office/drawing/2014/main" id="{54B9B799-0420-A467-202E-936B041B55C5}"/>
              </a:ext>
            </a:extLst>
          </p:cNvPr>
          <p:cNvSpPr txBox="1"/>
          <p:nvPr/>
        </p:nvSpPr>
        <p:spPr>
          <a:xfrm>
            <a:off x="548408" y="1991591"/>
            <a:ext cx="11091881" cy="1940957"/>
          </a:xfrm>
          <a:prstGeom prst="roundRect">
            <a:avLst/>
          </a:prstGeom>
          <a:solidFill>
            <a:schemeClr val="accent5">
              <a:lumMod val="20000"/>
              <a:lumOff val="8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Font typeface="Arial"/>
              <a:buChar char="•"/>
            </a:pPr>
            <a:r>
              <a:rPr lang="en-US" sz="1200" b="1"/>
              <a:t>Fostering scenario</a:t>
            </a:r>
            <a:endParaRPr lang="en-US" sz="1200" b="1">
              <a:cs typeface="Calibri"/>
            </a:endParaRPr>
          </a:p>
          <a:p>
            <a:r>
              <a:rPr lang="en-US" sz="1200"/>
              <a:t>You and your partner are looking to foster a child. You decide you would be best suited to fostering an older child, around 12 years old. </a:t>
            </a:r>
            <a:endParaRPr lang="en-US" sz="1200">
              <a:cs typeface="Calibri"/>
            </a:endParaRPr>
          </a:p>
          <a:p>
            <a:r>
              <a:rPr lang="en-US" sz="1200"/>
              <a:t>You want to find out more information on how much you would receive financially for this as well as seeing if there is a way you can find out more information about fostering by speaking with someone. </a:t>
            </a:r>
            <a:endParaRPr lang="en-US" sz="1200">
              <a:cs typeface="Calibri"/>
            </a:endParaRPr>
          </a:p>
          <a:p>
            <a:endParaRPr lang="en-US" sz="1200">
              <a:cs typeface="Calibri"/>
            </a:endParaRPr>
          </a:p>
          <a:p>
            <a:r>
              <a:rPr lang="en-US" sz="1200" b="1">
                <a:cs typeface="Calibri"/>
              </a:rPr>
              <a:t>Outcomes:</a:t>
            </a:r>
          </a:p>
          <a:p>
            <a:pPr marL="171450" indent="-171450">
              <a:buFont typeface="Arial"/>
              <a:buChar char="•"/>
            </a:pPr>
            <a:r>
              <a:rPr lang="en-US" sz="1200" b="1">
                <a:cs typeface="Calibri"/>
              </a:rPr>
              <a:t>5/5 testers found the fostering section and relevant information </a:t>
            </a:r>
          </a:p>
          <a:p>
            <a:pPr marL="171450" indent="-171450">
              <a:buFont typeface="Arial"/>
              <a:buChar char="•"/>
            </a:pPr>
            <a:r>
              <a:rPr lang="en-US" sz="1200" b="1">
                <a:cs typeface="Calibri"/>
              </a:rPr>
              <a:t>3 on computer used the search bar and found information quickly </a:t>
            </a:r>
          </a:p>
          <a:p>
            <a:pPr marL="171450" indent="-171450">
              <a:buFont typeface="Arial"/>
              <a:buChar char="•"/>
            </a:pPr>
            <a:r>
              <a:rPr lang="en-US" sz="1200" b="1">
                <a:cs typeface="Calibri"/>
              </a:rPr>
              <a:t>2 testers on mobile struggled to find the section using the main menu button homepage </a:t>
            </a:r>
          </a:p>
        </p:txBody>
      </p:sp>
      <p:sp>
        <p:nvSpPr>
          <p:cNvPr id="4" name="TextBox 3">
            <a:extLst>
              <a:ext uri="{FF2B5EF4-FFF2-40B4-BE49-F238E27FC236}">
                <a16:creationId xmlns:a16="http://schemas.microsoft.com/office/drawing/2014/main" id="{1C705717-E0D2-D65A-7245-F9012CBF8CA0}"/>
              </a:ext>
            </a:extLst>
          </p:cNvPr>
          <p:cNvSpPr txBox="1"/>
          <p:nvPr/>
        </p:nvSpPr>
        <p:spPr>
          <a:xfrm>
            <a:off x="498433" y="4241306"/>
            <a:ext cx="11030859" cy="1736646"/>
          </a:xfrm>
          <a:prstGeom prst="round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b="1"/>
              <a:t>Careers in CSC scenario  </a:t>
            </a:r>
            <a:endParaRPr lang="en-US" sz="1200" b="1">
              <a:cs typeface="Calibri"/>
            </a:endParaRPr>
          </a:p>
          <a:p>
            <a:r>
              <a:rPr lang="en-US" sz="1200"/>
              <a:t>You are looking for a new job as a children’s social worker in Gateshead and want to know more about this. </a:t>
            </a:r>
            <a:r>
              <a:rPr lang="en-US" sz="1200">
                <a:latin typeface="Calibri"/>
                <a:ea typeface="Aptos"/>
                <a:cs typeface="Aptos"/>
              </a:rPr>
              <a:t>Demonstrate how you would navigate the Gateshead Council website to do this. </a:t>
            </a:r>
            <a:endParaRPr lang="en-US" sz="1200">
              <a:latin typeface="Calibri"/>
              <a:cs typeface="Calibri"/>
            </a:endParaRPr>
          </a:p>
          <a:p>
            <a:endParaRPr lang="en-US" sz="1200" b="1">
              <a:latin typeface="Calibri"/>
              <a:cs typeface="Calibri"/>
            </a:endParaRPr>
          </a:p>
          <a:p>
            <a:r>
              <a:rPr lang="en-US" sz="1200" b="1">
                <a:latin typeface="Calibri"/>
                <a:cs typeface="Calibri"/>
              </a:rPr>
              <a:t>Outcomes:</a:t>
            </a:r>
            <a:endParaRPr lang="en-US" sz="1200">
              <a:latin typeface="Calibri"/>
              <a:cs typeface="Calibri"/>
            </a:endParaRPr>
          </a:p>
          <a:p>
            <a:pPr marL="171450" indent="-171450">
              <a:buFont typeface="Arial"/>
              <a:buChar char="•"/>
            </a:pPr>
            <a:r>
              <a:rPr lang="en-US" sz="1200" b="1">
                <a:latin typeface="Calibri"/>
                <a:cs typeface="Calibri"/>
              </a:rPr>
              <a:t>5/5 testers found the careers in CSC pages</a:t>
            </a:r>
            <a:endParaRPr lang="en-US" sz="1200">
              <a:latin typeface="Calibri"/>
              <a:cs typeface="Calibri"/>
            </a:endParaRPr>
          </a:p>
          <a:p>
            <a:pPr marL="171450" indent="-171450">
              <a:buFont typeface="Arial"/>
              <a:buChar char="•"/>
            </a:pPr>
            <a:r>
              <a:rPr lang="en-US" sz="1200" b="1">
                <a:latin typeface="Calibri"/>
                <a:cs typeface="Calibri"/>
              </a:rPr>
              <a:t>All 5 testers clicked on the Jobs and employment section on the main menu on homepage</a:t>
            </a:r>
          </a:p>
          <a:p>
            <a:pPr marL="171450" indent="-171450">
              <a:buFont typeface="Arial"/>
              <a:buChar char="•"/>
            </a:pPr>
            <a:endParaRPr lang="en-US" sz="1200" b="1">
              <a:cs typeface="Calibri"/>
            </a:endParaRPr>
          </a:p>
        </p:txBody>
      </p:sp>
      <p:sp>
        <p:nvSpPr>
          <p:cNvPr id="13" name="Speech Bubble: Oval 12">
            <a:extLst>
              <a:ext uri="{FF2B5EF4-FFF2-40B4-BE49-F238E27FC236}">
                <a16:creationId xmlns:a16="http://schemas.microsoft.com/office/drawing/2014/main" id="{51DDA52D-7312-7590-CA7E-AD61D99EF6BE}"/>
              </a:ext>
            </a:extLst>
          </p:cNvPr>
          <p:cNvSpPr/>
          <p:nvPr/>
        </p:nvSpPr>
        <p:spPr>
          <a:xfrm>
            <a:off x="6711867" y="2881581"/>
            <a:ext cx="1342568" cy="54428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"Structured well"</a:t>
            </a:r>
            <a:endParaRPr lang="en-US"/>
          </a:p>
        </p:txBody>
      </p:sp>
      <p:sp>
        <p:nvSpPr>
          <p:cNvPr id="14" name="Speech Bubble: Oval 13">
            <a:extLst>
              <a:ext uri="{FF2B5EF4-FFF2-40B4-BE49-F238E27FC236}">
                <a16:creationId xmlns:a16="http://schemas.microsoft.com/office/drawing/2014/main" id="{F79EE004-31F0-C58B-E30E-E32E1BA1F019}"/>
              </a:ext>
            </a:extLst>
          </p:cNvPr>
          <p:cNvSpPr/>
          <p:nvPr/>
        </p:nvSpPr>
        <p:spPr>
          <a:xfrm>
            <a:off x="8237681" y="2761836"/>
            <a:ext cx="1669139" cy="1006927"/>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b="1">
                <a:solidFill>
                  <a:srgbClr val="000000"/>
                </a:solidFill>
                <a:cs typeface="Calibri"/>
              </a:rPr>
              <a:t>"The information when I got there was really comprehensive"</a:t>
            </a:r>
            <a:endParaRPr lang="en-US" sz="1100"/>
          </a:p>
        </p:txBody>
      </p:sp>
      <p:sp>
        <p:nvSpPr>
          <p:cNvPr id="15" name="Speech Bubble: Oval 14">
            <a:extLst>
              <a:ext uri="{FF2B5EF4-FFF2-40B4-BE49-F238E27FC236}">
                <a16:creationId xmlns:a16="http://schemas.microsoft.com/office/drawing/2014/main" id="{53691266-0D1C-E740-D682-CAA44DE19625}"/>
              </a:ext>
            </a:extLst>
          </p:cNvPr>
          <p:cNvSpPr/>
          <p:nvPr/>
        </p:nvSpPr>
        <p:spPr>
          <a:xfrm>
            <a:off x="10088253" y="2916051"/>
            <a:ext cx="1333498" cy="85271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"Easy to read and digest"</a:t>
            </a:r>
            <a:endParaRPr lang="en-US"/>
          </a:p>
        </p:txBody>
      </p:sp>
      <p:sp>
        <p:nvSpPr>
          <p:cNvPr id="16" name="Speech Bubble: Oval 15">
            <a:extLst>
              <a:ext uri="{FF2B5EF4-FFF2-40B4-BE49-F238E27FC236}">
                <a16:creationId xmlns:a16="http://schemas.microsoft.com/office/drawing/2014/main" id="{590C0D41-A20F-C5A8-9A2A-DEED0A77702E}"/>
              </a:ext>
            </a:extLst>
          </p:cNvPr>
          <p:cNvSpPr/>
          <p:nvPr/>
        </p:nvSpPr>
        <p:spPr>
          <a:xfrm>
            <a:off x="7678155" y="4862054"/>
            <a:ext cx="1596568" cy="74748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"Very easy, very clear, very concise"</a:t>
            </a:r>
            <a:endParaRPr lang="en-US"/>
          </a:p>
        </p:txBody>
      </p:sp>
      <p:sp>
        <p:nvSpPr>
          <p:cNvPr id="17" name="Speech Bubble: Oval 16">
            <a:extLst>
              <a:ext uri="{FF2B5EF4-FFF2-40B4-BE49-F238E27FC236}">
                <a16:creationId xmlns:a16="http://schemas.microsoft.com/office/drawing/2014/main" id="{59B751DB-0D47-6E9F-E0FA-9713DF67A9F1}"/>
              </a:ext>
            </a:extLst>
          </p:cNvPr>
          <p:cNvSpPr/>
          <p:nvPr/>
        </p:nvSpPr>
        <p:spPr>
          <a:xfrm>
            <a:off x="9589686" y="4801093"/>
            <a:ext cx="1789608" cy="87956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"Information is orderly, neat and not complicated"</a:t>
            </a:r>
          </a:p>
        </p:txBody>
      </p:sp>
      <p:sp>
        <p:nvSpPr>
          <p:cNvPr id="19" name="Title 1">
            <a:extLst>
              <a:ext uri="{FF2B5EF4-FFF2-40B4-BE49-F238E27FC236}">
                <a16:creationId xmlns:a16="http://schemas.microsoft.com/office/drawing/2014/main" id="{62E633D4-13D4-D4A9-7206-EB7AAF273C10}"/>
              </a:ext>
            </a:extLst>
          </p:cNvPr>
          <p:cNvSpPr>
            <a:spLocks noGrp="1"/>
          </p:cNvSpPr>
          <p:nvPr>
            <p:ph type="title"/>
          </p:nvPr>
        </p:nvSpPr>
        <p:spPr>
          <a:xfrm>
            <a:off x="367750" y="238125"/>
            <a:ext cx="10868121" cy="672792"/>
          </a:xfrm>
        </p:spPr>
        <p:txBody>
          <a:bodyPr>
            <a:normAutofit/>
          </a:bodyPr>
          <a:lstStyle/>
          <a:p>
            <a:r>
              <a:rPr lang="en-GB" sz="2400">
                <a:latin typeface="Segoe UI Semibold"/>
                <a:cs typeface="Segoe UI Semibold"/>
              </a:rPr>
              <a:t>User Brain testing across Children's Services webpages</a:t>
            </a:r>
            <a:endParaRPr lang="en-US" sz="2400"/>
          </a:p>
        </p:txBody>
      </p:sp>
      <p:cxnSp>
        <p:nvCxnSpPr>
          <p:cNvPr id="21" name="Straight Connector 20">
            <a:extLst>
              <a:ext uri="{FF2B5EF4-FFF2-40B4-BE49-F238E27FC236}">
                <a16:creationId xmlns:a16="http://schemas.microsoft.com/office/drawing/2014/main" id="{87641F51-B6B0-9A7E-152E-EAA03A0DC57E}"/>
              </a:ext>
            </a:extLst>
          </p:cNvPr>
          <p:cNvCxnSpPr/>
          <p:nvPr/>
        </p:nvCxnSpPr>
        <p:spPr>
          <a:xfrm>
            <a:off x="478752" y="80510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71682CA-CD22-0A00-DF16-0CA534DF658F}"/>
              </a:ext>
            </a:extLst>
          </p:cNvPr>
          <p:cNvSpPr txBox="1"/>
          <p:nvPr/>
        </p:nvSpPr>
        <p:spPr>
          <a:xfrm>
            <a:off x="857631" y="1048216"/>
            <a:ext cx="106680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Calibri" panose="020F0502020204030204"/>
              </a:rPr>
              <a:t>Tested 5 different scenarios on User Brain including: fostering, careers, worried about a child, family hubs and children with disabilities </a:t>
            </a:r>
          </a:p>
        </p:txBody>
      </p:sp>
    </p:spTree>
    <p:extLst>
      <p:ext uri="{BB962C8B-B14F-4D97-AF65-F5344CB8AC3E}">
        <p14:creationId xmlns:p14="http://schemas.microsoft.com/office/powerpoint/2010/main" val="1109275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278676C-11B9-1528-0181-26F2BC210BF6}"/>
              </a:ext>
            </a:extLst>
          </p:cNvPr>
          <p:cNvSpPr>
            <a:spLocks noGrp="1"/>
          </p:cNvSpPr>
          <p:nvPr>
            <p:ph type="title"/>
          </p:nvPr>
        </p:nvSpPr>
        <p:spPr>
          <a:xfrm>
            <a:off x="367750" y="238125"/>
            <a:ext cx="10868121" cy="672792"/>
          </a:xfrm>
        </p:spPr>
        <p:txBody>
          <a:bodyPr>
            <a:normAutofit/>
          </a:bodyPr>
          <a:lstStyle/>
          <a:p>
            <a:r>
              <a:rPr lang="en-GB" sz="2400">
                <a:latin typeface="Segoe UI Semibold"/>
                <a:cs typeface="Segoe UI Semibold"/>
              </a:rPr>
              <a:t>User Brain testing across Children's Services webpages</a:t>
            </a:r>
            <a:endParaRPr lang="en-US" sz="2400"/>
          </a:p>
        </p:txBody>
      </p:sp>
      <p:sp>
        <p:nvSpPr>
          <p:cNvPr id="6" name="TextBox 5">
            <a:extLst>
              <a:ext uri="{FF2B5EF4-FFF2-40B4-BE49-F238E27FC236}">
                <a16:creationId xmlns:a16="http://schemas.microsoft.com/office/drawing/2014/main" id="{11466A93-5114-3899-019D-0A61B5709AE4}"/>
              </a:ext>
            </a:extLst>
          </p:cNvPr>
          <p:cNvSpPr txBox="1"/>
          <p:nvPr/>
        </p:nvSpPr>
        <p:spPr>
          <a:xfrm>
            <a:off x="366979" y="916213"/>
            <a:ext cx="11215913" cy="2145268"/>
          </a:xfrm>
          <a:prstGeom prst="round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b="1"/>
              <a:t>Worried about a child scenario </a:t>
            </a:r>
            <a:endParaRPr lang="en-US" sz="1200" b="1">
              <a:cs typeface="Calibri"/>
            </a:endParaRPr>
          </a:p>
          <a:p>
            <a:r>
              <a:rPr lang="en-US" sz="1200"/>
              <a:t>You are becoming concerned about a young child who lives at a </a:t>
            </a:r>
            <a:r>
              <a:rPr lang="en-US" sz="1200" err="1"/>
              <a:t>neighbouring</a:t>
            </a:r>
            <a:r>
              <a:rPr lang="en-US" sz="1200"/>
              <a:t> house. You often see the young child outside by themselves – crossing roads in busy traffic and late at night without any supervision. You also often hear shouting, crying and screaming coming from their house. You want to know what can be done to protect them from coming to any harm. </a:t>
            </a:r>
            <a:endParaRPr lang="en-US" sz="1200">
              <a:cs typeface="Calibri"/>
            </a:endParaRPr>
          </a:p>
          <a:p>
            <a:r>
              <a:rPr lang="en-US" sz="1200"/>
              <a:t>You have already contacted the police who said to contact the local authority as the child wasn’t in immediate danger. </a:t>
            </a:r>
            <a:endParaRPr lang="en-US" sz="1200">
              <a:cs typeface="Calibri"/>
            </a:endParaRPr>
          </a:p>
          <a:p>
            <a:endParaRPr lang="en-US" sz="1200">
              <a:cs typeface="Calibri"/>
            </a:endParaRPr>
          </a:p>
          <a:p>
            <a:r>
              <a:rPr lang="en-US" sz="1200" b="1">
                <a:cs typeface="Calibri"/>
              </a:rPr>
              <a:t>Outcomes:</a:t>
            </a:r>
            <a:endParaRPr lang="en-US" sz="1200">
              <a:cs typeface="Calibri"/>
            </a:endParaRPr>
          </a:p>
          <a:p>
            <a:pPr marL="171450" indent="-171450">
              <a:buFont typeface="Arial"/>
              <a:buChar char="•"/>
            </a:pPr>
            <a:r>
              <a:rPr lang="en-US" sz="1200" b="1">
                <a:cs typeface="Calibri"/>
              </a:rPr>
              <a:t>5/5 testers found relevant information</a:t>
            </a:r>
            <a:endParaRPr lang="en-US" sz="1200">
              <a:cs typeface="Calibri"/>
            </a:endParaRPr>
          </a:p>
          <a:p>
            <a:pPr marL="171450" indent="-171450">
              <a:buFont typeface="Arial"/>
              <a:buChar char="•"/>
            </a:pPr>
            <a:r>
              <a:rPr lang="en-US" sz="1200" b="1">
                <a:cs typeface="Calibri"/>
              </a:rPr>
              <a:t>2 people ended up on Children's Safeguarding website </a:t>
            </a:r>
          </a:p>
          <a:p>
            <a:pPr marL="171450" indent="-171450">
              <a:buFont typeface="Arial"/>
              <a:buChar char="•"/>
            </a:pPr>
            <a:r>
              <a:rPr lang="en-US" sz="1200" b="1">
                <a:cs typeface="Calibri"/>
              </a:rPr>
              <a:t>3 testers ended up on Worried about a child webpage </a:t>
            </a:r>
          </a:p>
        </p:txBody>
      </p:sp>
      <p:sp>
        <p:nvSpPr>
          <p:cNvPr id="7" name="TextBox 6">
            <a:extLst>
              <a:ext uri="{FF2B5EF4-FFF2-40B4-BE49-F238E27FC236}">
                <a16:creationId xmlns:a16="http://schemas.microsoft.com/office/drawing/2014/main" id="{8CCAB5F6-5F13-3D2B-46C5-670E3F5DD5C8}"/>
              </a:ext>
            </a:extLst>
          </p:cNvPr>
          <p:cNvSpPr txBox="1"/>
          <p:nvPr/>
        </p:nvSpPr>
        <p:spPr>
          <a:xfrm>
            <a:off x="363682" y="3206337"/>
            <a:ext cx="11224983" cy="1736646"/>
          </a:xfrm>
          <a:prstGeom prst="round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b="1"/>
              <a:t>Family hubs/early help scenario </a:t>
            </a:r>
            <a:endParaRPr lang="en-US" sz="1200" b="1">
              <a:cs typeface="Calibri"/>
            </a:endParaRPr>
          </a:p>
          <a:p>
            <a:r>
              <a:rPr lang="en-US" sz="1200"/>
              <a:t>You’ve got a 9 month old child – you’re looking for support for yourself and child. You want to see if there are any </a:t>
            </a:r>
            <a:r>
              <a:rPr lang="en-US" sz="1200" err="1"/>
              <a:t>centres</a:t>
            </a:r>
            <a:r>
              <a:rPr lang="en-US" sz="1200"/>
              <a:t> near you that you can attend baby/toddler groups to meet others or places you can get support as a parent. </a:t>
            </a:r>
            <a:endParaRPr lang="en-US" sz="1200">
              <a:cs typeface="Calibri"/>
            </a:endParaRPr>
          </a:p>
          <a:p>
            <a:endParaRPr lang="en-US" sz="1200">
              <a:cs typeface="Calibri"/>
            </a:endParaRPr>
          </a:p>
          <a:p>
            <a:r>
              <a:rPr lang="en-US" sz="1200" b="1">
                <a:cs typeface="Calibri"/>
              </a:rPr>
              <a:t>Outcomes:</a:t>
            </a:r>
            <a:endParaRPr lang="en-US" sz="1200">
              <a:cs typeface="Calibri"/>
            </a:endParaRPr>
          </a:p>
          <a:p>
            <a:pPr marL="171450" indent="-171450">
              <a:buFont typeface="Arial"/>
              <a:buChar char="•"/>
            </a:pPr>
            <a:r>
              <a:rPr lang="en-US" sz="1200" b="1">
                <a:cs typeface="Calibri"/>
              </a:rPr>
              <a:t>Only 2 testers found the Family Hubs section of the website</a:t>
            </a:r>
          </a:p>
          <a:p>
            <a:pPr marL="171450" indent="-171450">
              <a:buFont typeface="Arial"/>
              <a:buChar char="•"/>
            </a:pPr>
            <a:r>
              <a:rPr lang="en-US" sz="1200" b="1">
                <a:cs typeface="Calibri"/>
              </a:rPr>
              <a:t>Every tester clicked on People and living section where the information isn’t linked</a:t>
            </a:r>
          </a:p>
          <a:p>
            <a:pPr marL="171450" indent="-171450">
              <a:buFont typeface="Arial"/>
              <a:buChar char="•"/>
            </a:pPr>
            <a:endParaRPr lang="en-US" sz="1200" b="1">
              <a:cs typeface="Calibri"/>
            </a:endParaRPr>
          </a:p>
        </p:txBody>
      </p:sp>
      <p:sp>
        <p:nvSpPr>
          <p:cNvPr id="8" name="TextBox 7">
            <a:extLst>
              <a:ext uri="{FF2B5EF4-FFF2-40B4-BE49-F238E27FC236}">
                <a16:creationId xmlns:a16="http://schemas.microsoft.com/office/drawing/2014/main" id="{BD5C8E84-0A58-C839-C009-9D9E073CD36D}"/>
              </a:ext>
            </a:extLst>
          </p:cNvPr>
          <p:cNvSpPr txBox="1"/>
          <p:nvPr/>
        </p:nvSpPr>
        <p:spPr>
          <a:xfrm>
            <a:off x="363682" y="5146798"/>
            <a:ext cx="11224984" cy="1532334"/>
          </a:xfrm>
          <a:prstGeom prst="roundRect">
            <a:avLst/>
          </a:prstGeom>
          <a:solidFill>
            <a:schemeClr val="accent5">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200" b="1"/>
              <a:t>Children with disabilities scenario</a:t>
            </a:r>
            <a:endParaRPr lang="en-US" sz="1200" b="1">
              <a:cs typeface="Calibri"/>
            </a:endParaRPr>
          </a:p>
          <a:p>
            <a:r>
              <a:rPr lang="en-US" sz="1200"/>
              <a:t>You have a child with a disability. You are wanting to access extra support but don’t know what support there is that you can access. </a:t>
            </a:r>
            <a:endParaRPr lang="en-US" sz="1200">
              <a:cs typeface="Calibri"/>
            </a:endParaRPr>
          </a:p>
          <a:p>
            <a:endParaRPr lang="en-US" sz="1200">
              <a:cs typeface="Calibri"/>
            </a:endParaRPr>
          </a:p>
          <a:p>
            <a:r>
              <a:rPr lang="en-US" sz="1200" b="1">
                <a:cs typeface="Calibri"/>
              </a:rPr>
              <a:t>Outcomes:</a:t>
            </a:r>
            <a:endParaRPr lang="en-US" sz="1200">
              <a:cs typeface="Calibri"/>
            </a:endParaRPr>
          </a:p>
          <a:p>
            <a:pPr marL="171450" indent="-171450">
              <a:buFont typeface="Arial"/>
              <a:buChar char="•"/>
            </a:pPr>
            <a:r>
              <a:rPr lang="en-US" sz="1200" b="1">
                <a:cs typeface="Calibri"/>
              </a:rPr>
              <a:t>3/5 testers found the relevant information on the Children with disabilities section </a:t>
            </a:r>
          </a:p>
          <a:p>
            <a:pPr marL="171450" indent="-171450">
              <a:buFont typeface="Arial"/>
              <a:buChar char="•"/>
            </a:pPr>
            <a:r>
              <a:rPr lang="en-US" sz="1200" b="1">
                <a:cs typeface="Calibri"/>
              </a:rPr>
              <a:t>The 2 testers who couldn't find it clicked on Benefits and People and Living</a:t>
            </a:r>
          </a:p>
          <a:p>
            <a:pPr marL="171450" indent="-171450">
              <a:buFont typeface="Arial"/>
              <a:buChar char="•"/>
            </a:pPr>
            <a:endParaRPr lang="en-US" sz="1200" b="1">
              <a:cs typeface="Calibri"/>
            </a:endParaRPr>
          </a:p>
        </p:txBody>
      </p:sp>
      <p:sp>
        <p:nvSpPr>
          <p:cNvPr id="10" name="Speech Bubble: Oval 9">
            <a:extLst>
              <a:ext uri="{FF2B5EF4-FFF2-40B4-BE49-F238E27FC236}">
                <a16:creationId xmlns:a16="http://schemas.microsoft.com/office/drawing/2014/main" id="{245D8B32-5F96-1014-F212-829F2A872774}"/>
              </a:ext>
            </a:extLst>
          </p:cNvPr>
          <p:cNvSpPr/>
          <p:nvPr/>
        </p:nvSpPr>
        <p:spPr>
          <a:xfrm>
            <a:off x="9706889" y="1815143"/>
            <a:ext cx="1779448" cy="100148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"The information was exactly where I would expect it to be"</a:t>
            </a:r>
          </a:p>
        </p:txBody>
      </p:sp>
      <p:sp>
        <p:nvSpPr>
          <p:cNvPr id="18" name="Speech Bubble: Oval 17">
            <a:extLst>
              <a:ext uri="{FF2B5EF4-FFF2-40B4-BE49-F238E27FC236}">
                <a16:creationId xmlns:a16="http://schemas.microsoft.com/office/drawing/2014/main" id="{96A17FA9-D2BE-7FB4-4C65-78DB576E29F5}"/>
              </a:ext>
            </a:extLst>
          </p:cNvPr>
          <p:cNvSpPr/>
          <p:nvPr/>
        </p:nvSpPr>
        <p:spPr>
          <a:xfrm>
            <a:off x="7751815" y="1977703"/>
            <a:ext cx="1799768" cy="89988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"A lot easier to find than I thought it would be"</a:t>
            </a:r>
          </a:p>
        </p:txBody>
      </p:sp>
      <p:sp>
        <p:nvSpPr>
          <p:cNvPr id="20" name="Speech Bubble: Oval 19">
            <a:extLst>
              <a:ext uri="{FF2B5EF4-FFF2-40B4-BE49-F238E27FC236}">
                <a16:creationId xmlns:a16="http://schemas.microsoft.com/office/drawing/2014/main" id="{1B6F25E8-9312-9085-354F-16503FE9719D}"/>
              </a:ext>
            </a:extLst>
          </p:cNvPr>
          <p:cNvSpPr/>
          <p:nvPr/>
        </p:nvSpPr>
        <p:spPr>
          <a:xfrm>
            <a:off x="7211158" y="3854037"/>
            <a:ext cx="1667688" cy="67636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"Hard to find the information"</a:t>
            </a:r>
          </a:p>
        </p:txBody>
      </p:sp>
      <p:sp>
        <p:nvSpPr>
          <p:cNvPr id="24" name="Speech Bubble: Oval 23">
            <a:extLst>
              <a:ext uri="{FF2B5EF4-FFF2-40B4-BE49-F238E27FC236}">
                <a16:creationId xmlns:a16="http://schemas.microsoft.com/office/drawing/2014/main" id="{C83946DF-3AFB-9A3A-1463-3DD4B010BA2B}"/>
              </a:ext>
            </a:extLst>
          </p:cNvPr>
          <p:cNvSpPr/>
          <p:nvPr/>
        </p:nvSpPr>
        <p:spPr>
          <a:xfrm>
            <a:off x="9265655" y="3772757"/>
            <a:ext cx="2216328" cy="82876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"Once you get there the information is easy to understand"</a:t>
            </a:r>
          </a:p>
        </p:txBody>
      </p:sp>
      <p:sp>
        <p:nvSpPr>
          <p:cNvPr id="26" name="Speech Bubble: Oval 25">
            <a:extLst>
              <a:ext uri="{FF2B5EF4-FFF2-40B4-BE49-F238E27FC236}">
                <a16:creationId xmlns:a16="http://schemas.microsoft.com/office/drawing/2014/main" id="{A9AC686E-5B30-C32C-21EA-350DB93DE3B3}"/>
              </a:ext>
            </a:extLst>
          </p:cNvPr>
          <p:cNvSpPr/>
          <p:nvPr/>
        </p:nvSpPr>
        <p:spPr>
          <a:xfrm>
            <a:off x="9275089" y="5259383"/>
            <a:ext cx="1962328" cy="1113243"/>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"Entering the keywords in the search made it easy to find"</a:t>
            </a:r>
          </a:p>
        </p:txBody>
      </p:sp>
      <p:sp>
        <p:nvSpPr>
          <p:cNvPr id="28" name="Speech Bubble: Oval 27">
            <a:extLst>
              <a:ext uri="{FF2B5EF4-FFF2-40B4-BE49-F238E27FC236}">
                <a16:creationId xmlns:a16="http://schemas.microsoft.com/office/drawing/2014/main" id="{029DE42C-17CD-E4EA-2DEE-28B162D2100C}"/>
              </a:ext>
            </a:extLst>
          </p:cNvPr>
          <p:cNvSpPr/>
          <p:nvPr/>
        </p:nvSpPr>
        <p:spPr>
          <a:xfrm>
            <a:off x="7524666" y="5665058"/>
            <a:ext cx="1516739" cy="707568"/>
          </a:xfrm>
          <a:prstGeom prst="wedgeEllipseCallou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b="1">
                <a:solidFill>
                  <a:srgbClr val="000000"/>
                </a:solidFill>
                <a:cs typeface="Calibri"/>
              </a:rPr>
              <a:t>"I don’t know if I'm in the right place"</a:t>
            </a:r>
          </a:p>
        </p:txBody>
      </p:sp>
      <p:cxnSp>
        <p:nvCxnSpPr>
          <p:cNvPr id="4" name="Straight Connector 3">
            <a:extLst>
              <a:ext uri="{FF2B5EF4-FFF2-40B4-BE49-F238E27FC236}">
                <a16:creationId xmlns:a16="http://schemas.microsoft.com/office/drawing/2014/main" id="{F8E22D83-F8D2-4A35-B945-18B8630BEAE3}"/>
              </a:ext>
            </a:extLst>
          </p:cNvPr>
          <p:cNvCxnSpPr/>
          <p:nvPr/>
        </p:nvCxnSpPr>
        <p:spPr>
          <a:xfrm>
            <a:off x="478752" y="80510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391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7D66A-AFCA-FBAC-F54A-CAAFC8BE4CF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866EFA-84FC-E61E-259A-5CF2BB68C4C3}"/>
              </a:ext>
            </a:extLst>
          </p:cNvPr>
          <p:cNvSpPr>
            <a:spLocks noGrp="1"/>
          </p:cNvSpPr>
          <p:nvPr>
            <p:ph type="title"/>
          </p:nvPr>
        </p:nvSpPr>
        <p:spPr>
          <a:xfrm>
            <a:off x="341746" y="375422"/>
            <a:ext cx="6182622" cy="818811"/>
          </a:xfrm>
        </p:spPr>
        <p:txBody>
          <a:bodyPr>
            <a:normAutofit/>
          </a:bodyPr>
          <a:lstStyle/>
          <a:p>
            <a:r>
              <a:rPr lang="en-GB" sz="2400">
                <a:latin typeface="Segoe UI Semibold"/>
                <a:cs typeface="Segoe UI Semibold"/>
              </a:rPr>
              <a:t>Taxi vehicle testing: wireframes for Section 50 certificate and block bookings</a:t>
            </a:r>
            <a:endParaRPr lang="en-US" sz="2400">
              <a:cs typeface="Calibri Light"/>
            </a:endParaRPr>
          </a:p>
        </p:txBody>
      </p:sp>
      <p:pic>
        <p:nvPicPr>
          <p:cNvPr id="5" name="Picture 4" descr="Shape&#10;&#10;Description automatically generated with medium confidence">
            <a:extLst>
              <a:ext uri="{FF2B5EF4-FFF2-40B4-BE49-F238E27FC236}">
                <a16:creationId xmlns:a16="http://schemas.microsoft.com/office/drawing/2014/main" id="{19BF118D-09EF-F699-E167-B836B19D6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00A1BA3D-4F78-F913-43CA-93DF671BF4EB}"/>
              </a:ext>
            </a:extLst>
          </p:cNvPr>
          <p:cNvPicPr>
            <a:picLocks noChangeAspect="1"/>
          </p:cNvPicPr>
          <p:nvPr/>
        </p:nvPicPr>
        <p:blipFill>
          <a:blip r:embed="rId4"/>
          <a:stretch>
            <a:fillRect/>
          </a:stretch>
        </p:blipFill>
        <p:spPr>
          <a:xfrm>
            <a:off x="6530780" y="370703"/>
            <a:ext cx="3630360" cy="6116595"/>
          </a:xfrm>
          <a:prstGeom prst="rect">
            <a:avLst/>
          </a:prstGeom>
        </p:spPr>
      </p:pic>
      <p:pic>
        <p:nvPicPr>
          <p:cNvPr id="9" name="Picture 8" descr="A screenshot of a car registration form&#10;&#10;Description automatically generated">
            <a:extLst>
              <a:ext uri="{FF2B5EF4-FFF2-40B4-BE49-F238E27FC236}">
                <a16:creationId xmlns:a16="http://schemas.microsoft.com/office/drawing/2014/main" id="{553CF28A-1FD1-0D86-C9C4-BF555F88FB25}"/>
              </a:ext>
            </a:extLst>
          </p:cNvPr>
          <p:cNvPicPr>
            <a:picLocks noChangeAspect="1"/>
          </p:cNvPicPr>
          <p:nvPr/>
        </p:nvPicPr>
        <p:blipFill>
          <a:blip r:embed="rId5"/>
          <a:stretch>
            <a:fillRect/>
          </a:stretch>
        </p:blipFill>
        <p:spPr>
          <a:xfrm>
            <a:off x="1375565" y="1194486"/>
            <a:ext cx="4127466" cy="5066271"/>
          </a:xfrm>
          <a:prstGeom prst="rect">
            <a:avLst/>
          </a:prstGeom>
        </p:spPr>
      </p:pic>
    </p:spTree>
    <p:extLst>
      <p:ext uri="{BB962C8B-B14F-4D97-AF65-F5344CB8AC3E}">
        <p14:creationId xmlns:p14="http://schemas.microsoft.com/office/powerpoint/2010/main" val="2755895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FDC8C27C-2A50-5150-A587-2BE51AED6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6238" y="6025228"/>
            <a:ext cx="1366818" cy="380395"/>
          </a:xfrm>
          <a:prstGeom prst="rect">
            <a:avLst/>
          </a:prstGeom>
        </p:spPr>
      </p:pic>
      <p:sp>
        <p:nvSpPr>
          <p:cNvPr id="12" name="Title 1">
            <a:extLst>
              <a:ext uri="{FF2B5EF4-FFF2-40B4-BE49-F238E27FC236}">
                <a16:creationId xmlns:a16="http://schemas.microsoft.com/office/drawing/2014/main" id="{AB4C08FD-D5F0-5EF5-91C4-1A6D7C18DAA1}"/>
              </a:ext>
            </a:extLst>
          </p:cNvPr>
          <p:cNvSpPr txBox="1">
            <a:spLocks/>
          </p:cNvSpPr>
          <p:nvPr/>
        </p:nvSpPr>
        <p:spPr>
          <a:xfrm>
            <a:off x="839788" y="365125"/>
            <a:ext cx="10515600" cy="12142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Segoe UI Semibold"/>
                <a:cs typeface="Segoe UI Semibold"/>
              </a:rPr>
              <a:t>Digital services</a:t>
            </a:r>
            <a:endParaRPr lang="en-GB">
              <a:latin typeface="Segoe UI Semibold" panose="020B0702040204020203" pitchFamily="34" charset="0"/>
              <a:cs typeface="Segoe UI Semibold" panose="020B0702040204020203" pitchFamily="34" charset="0"/>
            </a:endParaRPr>
          </a:p>
        </p:txBody>
      </p:sp>
      <p:cxnSp>
        <p:nvCxnSpPr>
          <p:cNvPr id="13" name="Straight Connector 12">
            <a:extLst>
              <a:ext uri="{FF2B5EF4-FFF2-40B4-BE49-F238E27FC236}">
                <a16:creationId xmlns:a16="http://schemas.microsoft.com/office/drawing/2014/main" id="{5D763703-5D07-1382-4E59-217774925E1F}"/>
              </a:ext>
            </a:extLst>
          </p:cNvPr>
          <p:cNvCxnSpPr/>
          <p:nvPr/>
        </p:nvCxnSpPr>
        <p:spPr>
          <a:xfrm>
            <a:off x="875639" y="1421933"/>
            <a:ext cx="188421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website&#10;&#10;Description automatically generated">
            <a:extLst>
              <a:ext uri="{FF2B5EF4-FFF2-40B4-BE49-F238E27FC236}">
                <a16:creationId xmlns:a16="http://schemas.microsoft.com/office/drawing/2014/main" id="{1ADA9E58-A674-B108-A953-513FDACF5FB4}"/>
              </a:ext>
            </a:extLst>
          </p:cNvPr>
          <p:cNvPicPr>
            <a:picLocks noChangeAspect="1"/>
          </p:cNvPicPr>
          <p:nvPr/>
        </p:nvPicPr>
        <p:blipFill>
          <a:blip r:embed="rId4"/>
          <a:stretch>
            <a:fillRect/>
          </a:stretch>
        </p:blipFill>
        <p:spPr>
          <a:xfrm>
            <a:off x="611073" y="2278117"/>
            <a:ext cx="4470958" cy="3361559"/>
          </a:xfrm>
          <a:prstGeom prst="rect">
            <a:avLst/>
          </a:prstGeom>
          <a:ln>
            <a:solidFill>
              <a:schemeClr val="bg2">
                <a:lumMod val="75000"/>
              </a:schemeClr>
            </a:solidFill>
          </a:ln>
        </p:spPr>
      </p:pic>
      <p:pic>
        <p:nvPicPr>
          <p:cNvPr id="5" name="Picture 4" descr="A screenshot of a web page&#10;&#10;Description automatically generated">
            <a:extLst>
              <a:ext uri="{FF2B5EF4-FFF2-40B4-BE49-F238E27FC236}">
                <a16:creationId xmlns:a16="http://schemas.microsoft.com/office/drawing/2014/main" id="{8745D018-F4BE-515C-044C-FA9B1A61F63C}"/>
              </a:ext>
            </a:extLst>
          </p:cNvPr>
          <p:cNvPicPr>
            <a:picLocks noChangeAspect="1"/>
          </p:cNvPicPr>
          <p:nvPr/>
        </p:nvPicPr>
        <p:blipFill>
          <a:blip r:embed="rId5"/>
          <a:stretch>
            <a:fillRect/>
          </a:stretch>
        </p:blipFill>
        <p:spPr>
          <a:xfrm>
            <a:off x="7197555" y="2278117"/>
            <a:ext cx="4470958" cy="3361559"/>
          </a:xfrm>
          <a:prstGeom prst="rect">
            <a:avLst/>
          </a:prstGeom>
          <a:ln>
            <a:solidFill>
              <a:schemeClr val="bg2">
                <a:lumMod val="75000"/>
              </a:schemeClr>
            </a:solidFill>
          </a:ln>
        </p:spPr>
      </p:pic>
      <p:pic>
        <p:nvPicPr>
          <p:cNvPr id="3" name="Picture 2" descr="A screenshot of a website&#10;&#10;Description automatically generated">
            <a:extLst>
              <a:ext uri="{FF2B5EF4-FFF2-40B4-BE49-F238E27FC236}">
                <a16:creationId xmlns:a16="http://schemas.microsoft.com/office/drawing/2014/main" id="{2B818665-60F2-7B5E-6F51-A3C728E579F3}"/>
              </a:ext>
            </a:extLst>
          </p:cNvPr>
          <p:cNvPicPr>
            <a:picLocks noChangeAspect="1"/>
          </p:cNvPicPr>
          <p:nvPr/>
        </p:nvPicPr>
        <p:blipFill>
          <a:blip r:embed="rId6"/>
          <a:stretch>
            <a:fillRect/>
          </a:stretch>
        </p:blipFill>
        <p:spPr>
          <a:xfrm>
            <a:off x="4940685" y="1463566"/>
            <a:ext cx="2468288" cy="5051972"/>
          </a:xfrm>
          <a:prstGeom prst="rect">
            <a:avLst/>
          </a:prstGeom>
          <a:ln>
            <a:solidFill>
              <a:schemeClr val="bg2">
                <a:lumMod val="75000"/>
              </a:schemeClr>
            </a:solidFill>
          </a:ln>
        </p:spPr>
      </p:pic>
    </p:spTree>
    <p:extLst>
      <p:ext uri="{BB962C8B-B14F-4D97-AF65-F5344CB8AC3E}">
        <p14:creationId xmlns:p14="http://schemas.microsoft.com/office/powerpoint/2010/main" val="3966155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FD04E57C2B0F4F8F7471857284E91D" ma:contentTypeVersion="18" ma:contentTypeDescription="Create a new document." ma:contentTypeScope="" ma:versionID="9550274c05c71c96d925dbe2a6a36f63">
  <xsd:schema xmlns:xsd="http://www.w3.org/2001/XMLSchema" xmlns:xs="http://www.w3.org/2001/XMLSchema" xmlns:p="http://schemas.microsoft.com/office/2006/metadata/properties" xmlns:ns2="a9b14026-4734-489e-8f15-b25a46bca782" xmlns:ns3="c8e648f4-8199-4cf4-a3ba-75450ed0a186" targetNamespace="http://schemas.microsoft.com/office/2006/metadata/properties" ma:root="true" ma:fieldsID="4993c296f0b91e50b111f37772f425d0" ns2:_="" ns3:_="">
    <xsd:import namespace="a9b14026-4734-489e-8f15-b25a46bca782"/>
    <xsd:import namespace="c8e648f4-8199-4cf4-a3ba-75450ed0a18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b14026-4734-489e-8f15-b25a46bca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063525b-ecaa-4c61-9707-36b32d0005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e648f4-8199-4cf4-a3ba-75450ed0a18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8e21397-129c-4e2e-ad99-3b5afbbdc85e}" ma:internalName="TaxCatchAll" ma:showField="CatchAllData" ma:web="c8e648f4-8199-4cf4-a3ba-75450ed0a1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8e648f4-8199-4cf4-a3ba-75450ed0a186" xsi:nil="true"/>
    <lcf76f155ced4ddcb4097134ff3c332f xmlns="a9b14026-4734-489e-8f15-b25a46bca782">
      <Terms xmlns="http://schemas.microsoft.com/office/infopath/2007/PartnerControls"/>
    </lcf76f155ced4ddcb4097134ff3c332f>
    <SharedWithUsers xmlns="c8e648f4-8199-4cf4-a3ba-75450ed0a186">
      <UserInfo>
        <DisplayName>Heather Marshall</DisplayName>
        <AccountId>22</AccountId>
        <AccountType/>
      </UserInfo>
      <UserInfo>
        <DisplayName>Julia Armstrong</DisplayName>
        <AccountId>42</AccountId>
        <AccountType/>
      </UserInfo>
    </SharedWithUsers>
  </documentManagement>
</p:properties>
</file>

<file path=customXml/itemProps1.xml><?xml version="1.0" encoding="utf-8"?>
<ds:datastoreItem xmlns:ds="http://schemas.openxmlformats.org/officeDocument/2006/customXml" ds:itemID="{AFBC115C-05FC-45FF-8EE0-BE78069EC786}">
  <ds:schemaRefs>
    <ds:schemaRef ds:uri="a9b14026-4734-489e-8f15-b25a46bca782"/>
    <ds:schemaRef ds:uri="c8e648f4-8199-4cf4-a3ba-75450ed0a1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3C684CD-CE7E-4F99-8D94-D7E96E40258D}">
  <ds:schemaRefs>
    <ds:schemaRef ds:uri="http://schemas.microsoft.com/sharepoint/v3/contenttype/forms"/>
  </ds:schemaRefs>
</ds:datastoreItem>
</file>

<file path=customXml/itemProps3.xml><?xml version="1.0" encoding="utf-8"?>
<ds:datastoreItem xmlns:ds="http://schemas.openxmlformats.org/officeDocument/2006/customXml" ds:itemID="{95FB1A40-D5CA-4E52-8B07-0406F509CBE3}">
  <ds:schemaRefs>
    <ds:schemaRef ds:uri="a9b14026-4734-489e-8f15-b25a46bca782"/>
    <ds:schemaRef ds:uri="c8e648f4-8199-4cf4-a3ba-75450ed0a18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43</Slides>
  <Notes>34</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Sprint 32 Show and Tell 05/06/2024</vt:lpstr>
      <vt:lpstr>PowerPoint Presentation</vt:lpstr>
      <vt:lpstr>Develop plan for new IA rollout on gateshead.gov.uk</vt:lpstr>
      <vt:lpstr>Children's Social Care content audit </vt:lpstr>
      <vt:lpstr>Content updates and removal of out-of-date information for CSC </vt:lpstr>
      <vt:lpstr>User Brain testing across Children's Services webpages</vt:lpstr>
      <vt:lpstr>User Brain testing across Children's Services webpages</vt:lpstr>
      <vt:lpstr>Taxi vehicle testing: wireframes for Section 50 certificate and block bookings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Customer Contact – waste services</vt:lpstr>
      <vt:lpstr>PowerPoint Presentation</vt:lpstr>
      <vt:lpstr>PowerPoint Presentation</vt:lpstr>
      <vt:lpstr>PowerPoint Presentation</vt:lpstr>
      <vt:lpstr>PowerPoint Presentation</vt:lpstr>
      <vt:lpstr>PowerPoint Presentation</vt:lpstr>
      <vt:lpstr>Sprint 32</vt:lpstr>
      <vt:lpstr>Householder planning content now live</vt:lpstr>
      <vt:lpstr>Gateshead Now</vt:lpstr>
      <vt:lpstr>Community sport activities for May half term</vt:lpstr>
      <vt:lpstr>UK Shared Prosperity Fund (UKSPF) open calls</vt:lpstr>
      <vt:lpstr>Alternative provision register and SEND activities directory </vt:lpstr>
      <vt:lpstr>Converting pdfs to html web content </vt:lpstr>
      <vt:lpstr>Careers Gateshead – appointment request</vt:lpstr>
      <vt:lpstr>Sprint 32</vt:lpstr>
      <vt:lpstr>PowerPoint Presentation</vt:lpstr>
      <vt:lpstr>PowerPoint Presentation</vt:lpstr>
      <vt:lpstr>PowerPoint Presentation</vt:lpstr>
      <vt:lpstr>PowerPoint Presentation</vt:lpstr>
      <vt:lpstr>PowerPoint Presentation</vt:lpstr>
      <vt:lpstr>PowerPoint Presentation</vt:lpstr>
      <vt:lpstr>Sprint 32</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Suffolk Design Patterns</dc:title>
  <dc:creator>Andy Tipp</dc:creator>
  <cp:revision>3</cp:revision>
  <dcterms:created xsi:type="dcterms:W3CDTF">2022-01-17T11:39:30Z</dcterms:created>
  <dcterms:modified xsi:type="dcterms:W3CDTF">2024-06-19T09:37:17Z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0x010100EBFD04E57C2B0F4F8F7471857284E91D</vt:lpwstr>
  </property>
  <property fmtid="{D5CDD505-2E9C-101B-9397-08002B2CF9AE}" pid="3" name="TaxKeyword">
    <vt:lpwstr/>
  </property>
  <property fmtid="{D5CDD505-2E9C-101B-9397-08002B2CF9AE}" pid="4" name="MediaServiceImageTags">
    <vt:lpwstr/>
  </property>
</Properties>
</file>