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4"/>
  </p:notesMasterIdLst>
  <p:sldIdLst>
    <p:sldId id="307" r:id="rId5"/>
    <p:sldId id="409" r:id="rId6"/>
    <p:sldId id="480" r:id="rId7"/>
    <p:sldId id="502" r:id="rId8"/>
    <p:sldId id="503" r:id="rId9"/>
    <p:sldId id="481" r:id="rId10"/>
    <p:sldId id="482" r:id="rId11"/>
    <p:sldId id="483" r:id="rId12"/>
    <p:sldId id="486" r:id="rId13"/>
    <p:sldId id="487" r:id="rId14"/>
    <p:sldId id="485" r:id="rId15"/>
    <p:sldId id="492" r:id="rId16"/>
    <p:sldId id="490" r:id="rId17"/>
    <p:sldId id="488" r:id="rId18"/>
    <p:sldId id="489" r:id="rId19"/>
    <p:sldId id="491" r:id="rId20"/>
    <p:sldId id="496" r:id="rId21"/>
    <p:sldId id="498" r:id="rId22"/>
    <p:sldId id="497" r:id="rId23"/>
    <p:sldId id="499" r:id="rId24"/>
    <p:sldId id="500" r:id="rId25"/>
    <p:sldId id="494" r:id="rId26"/>
    <p:sldId id="493" r:id="rId27"/>
    <p:sldId id="495" r:id="rId28"/>
    <p:sldId id="425" r:id="rId29"/>
    <p:sldId id="501" r:id="rId30"/>
    <p:sldId id="426" r:id="rId31"/>
    <p:sldId id="343" r:id="rId32"/>
    <p:sldId id="326" r:id="rId33"/>
  </p:sldIdLst>
  <p:sldSz cx="12192000" cy="6858000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40AB7-5359-402C-A239-E752108DB59B}" v="305" dt="2024-05-29T09:38:57.572"/>
    <p1510:client id="{78E9BD2C-F62E-408B-8068-19F0A2249557}" v="364" dt="2024-05-28T21:23:54.226"/>
    <p1510:client id="{BB49988A-10A9-4B91-F20B-CCE03DF8C95E}" v="27" dt="2024-05-29T11:00:53.732"/>
    <p1510:client id="{C2FECED7-4913-471E-8AD8-297229F6D9BF}" v="54" dt="2024-05-29T09:09:03.589"/>
    <p1510:client id="{D18530AC-702D-E7E5-6AD5-7259C20CBBF7}" v="40" dt="2024-05-28T10:51:48.655"/>
    <p1510:client id="{FF186536-EBAC-F234-540F-D8F339E97C0F}" v="394" dt="2024-05-29T11:04:39.1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Abernethy" userId="S::laurenabernethy@gateshead.gov.uk::ef769ae7-164b-4ce2-80fe-40b84bb47324" providerId="AD" clId="Web-{D18530AC-702D-E7E5-6AD5-7259C20CBBF7}"/>
    <pc:docChg chg="addSld delSld modSld">
      <pc:chgData name="Lauren Abernethy" userId="S::laurenabernethy@gateshead.gov.uk::ef769ae7-164b-4ce2-80fe-40b84bb47324" providerId="AD" clId="Web-{D18530AC-702D-E7E5-6AD5-7259C20CBBF7}" dt="2024-05-28T10:51:48.655" v="33" actId="1076"/>
      <pc:docMkLst>
        <pc:docMk/>
      </pc:docMkLst>
      <pc:sldChg chg="addSp modSp add replId">
        <pc:chgData name="Lauren Abernethy" userId="S::laurenabernethy@gateshead.gov.uk::ef769ae7-164b-4ce2-80fe-40b84bb47324" providerId="AD" clId="Web-{D18530AC-702D-E7E5-6AD5-7259C20CBBF7}" dt="2024-05-28T10:50:33.027" v="24" actId="1076"/>
        <pc:sldMkLst>
          <pc:docMk/>
          <pc:sldMk cId="1368489288" sldId="493"/>
        </pc:sldMkLst>
        <pc:spChg chg="mod">
          <ac:chgData name="Lauren Abernethy" userId="S::laurenabernethy@gateshead.gov.uk::ef769ae7-164b-4ce2-80fe-40b84bb47324" providerId="AD" clId="Web-{D18530AC-702D-E7E5-6AD5-7259C20CBBF7}" dt="2024-05-28T10:08:19.172" v="5" actId="20577"/>
          <ac:spMkLst>
            <pc:docMk/>
            <pc:sldMk cId="1368489288" sldId="493"/>
            <ac:spMk id="14" creationId="{D5AA4E39-3E88-07A4-1E1D-27A9C82416BD}"/>
          </ac:spMkLst>
        </pc:spChg>
        <pc:picChg chg="add mod">
          <ac:chgData name="Lauren Abernethy" userId="S::laurenabernethy@gateshead.gov.uk::ef769ae7-164b-4ce2-80fe-40b84bb47324" providerId="AD" clId="Web-{D18530AC-702D-E7E5-6AD5-7259C20CBBF7}" dt="2024-05-28T10:50:33.027" v="24" actId="1076"/>
          <ac:picMkLst>
            <pc:docMk/>
            <pc:sldMk cId="1368489288" sldId="493"/>
            <ac:picMk id="2" creationId="{8489C9E9-36C9-8C07-3A35-474348618C60}"/>
          </ac:picMkLst>
        </pc:picChg>
      </pc:sldChg>
      <pc:sldChg chg="new del">
        <pc:chgData name="Lauren Abernethy" userId="S::laurenabernethy@gateshead.gov.uk::ef769ae7-164b-4ce2-80fe-40b84bb47324" providerId="AD" clId="Web-{D18530AC-702D-E7E5-6AD5-7259C20CBBF7}" dt="2024-05-28T10:08:04.281" v="1"/>
        <pc:sldMkLst>
          <pc:docMk/>
          <pc:sldMk cId="2026554285" sldId="493"/>
        </pc:sldMkLst>
      </pc:sldChg>
      <pc:sldChg chg="modSp add">
        <pc:chgData name="Lauren Abernethy" userId="S::laurenabernethy@gateshead.gov.uk::ef769ae7-164b-4ce2-80fe-40b84bb47324" providerId="AD" clId="Web-{D18530AC-702D-E7E5-6AD5-7259C20CBBF7}" dt="2024-05-28T10:09:05.752" v="21" actId="14100"/>
        <pc:sldMkLst>
          <pc:docMk/>
          <pc:sldMk cId="2696152312" sldId="494"/>
        </pc:sldMkLst>
        <pc:spChg chg="mod">
          <ac:chgData name="Lauren Abernethy" userId="S::laurenabernethy@gateshead.gov.uk::ef769ae7-164b-4ce2-80fe-40b84bb47324" providerId="AD" clId="Web-{D18530AC-702D-E7E5-6AD5-7259C20CBBF7}" dt="2024-05-28T10:09:05.752" v="21" actId="14100"/>
          <ac:spMkLst>
            <pc:docMk/>
            <pc:sldMk cId="2696152312" sldId="494"/>
            <ac:spMk id="14" creationId="{D5AA4E39-3E88-07A4-1E1D-27A9C82416BD}"/>
          </ac:spMkLst>
        </pc:spChg>
      </pc:sldChg>
      <pc:sldChg chg="new add del">
        <pc:chgData name="Lauren Abernethy" userId="S::laurenabernethy@gateshead.gov.uk::ef769ae7-164b-4ce2-80fe-40b84bb47324" providerId="AD" clId="Web-{D18530AC-702D-E7E5-6AD5-7259C20CBBF7}" dt="2024-05-28T10:08:42.188" v="9"/>
        <pc:sldMkLst>
          <pc:docMk/>
          <pc:sldMk cId="3072744043" sldId="494"/>
        </pc:sldMkLst>
      </pc:sldChg>
      <pc:sldChg chg="addSp delSp modSp new">
        <pc:chgData name="Lauren Abernethy" userId="S::laurenabernethy@gateshead.gov.uk::ef769ae7-164b-4ce2-80fe-40b84bb47324" providerId="AD" clId="Web-{D18530AC-702D-E7E5-6AD5-7259C20CBBF7}" dt="2024-05-28T10:51:48.655" v="33" actId="1076"/>
        <pc:sldMkLst>
          <pc:docMk/>
          <pc:sldMk cId="921947646" sldId="495"/>
        </pc:sldMkLst>
        <pc:spChg chg="del">
          <ac:chgData name="Lauren Abernethy" userId="S::laurenabernethy@gateshead.gov.uk::ef769ae7-164b-4ce2-80fe-40b84bb47324" providerId="AD" clId="Web-{D18530AC-702D-E7E5-6AD5-7259C20CBBF7}" dt="2024-05-28T10:51:20.763" v="27"/>
          <ac:spMkLst>
            <pc:docMk/>
            <pc:sldMk cId="921947646" sldId="495"/>
            <ac:spMk id="2" creationId="{558A05C0-1646-194F-B85D-D6A0F2117F98}"/>
          </ac:spMkLst>
        </pc:spChg>
        <pc:spChg chg="del">
          <ac:chgData name="Lauren Abernethy" userId="S::laurenabernethy@gateshead.gov.uk::ef769ae7-164b-4ce2-80fe-40b84bb47324" providerId="AD" clId="Web-{D18530AC-702D-E7E5-6AD5-7259C20CBBF7}" dt="2024-05-28T10:51:18.216" v="26"/>
          <ac:spMkLst>
            <pc:docMk/>
            <pc:sldMk cId="921947646" sldId="495"/>
            <ac:spMk id="3" creationId="{1ABB17F5-F339-4F70-B34B-EF133CAED62C}"/>
          </ac:spMkLst>
        </pc:spChg>
        <pc:picChg chg="add mod ord">
          <ac:chgData name="Lauren Abernethy" userId="S::laurenabernethy@gateshead.gov.uk::ef769ae7-164b-4ce2-80fe-40b84bb47324" providerId="AD" clId="Web-{D18530AC-702D-E7E5-6AD5-7259C20CBBF7}" dt="2024-05-28T10:51:27.888" v="30" actId="1076"/>
          <ac:picMkLst>
            <pc:docMk/>
            <pc:sldMk cId="921947646" sldId="495"/>
            <ac:picMk id="4" creationId="{1ECF4FD6-2A0A-CE82-9622-65DBA3E41303}"/>
          </ac:picMkLst>
        </pc:picChg>
        <pc:picChg chg="add mod">
          <ac:chgData name="Lauren Abernethy" userId="S::laurenabernethy@gateshead.gov.uk::ef769ae7-164b-4ce2-80fe-40b84bb47324" providerId="AD" clId="Web-{D18530AC-702D-E7E5-6AD5-7259C20CBBF7}" dt="2024-05-28T10:51:48.655" v="33" actId="1076"/>
          <ac:picMkLst>
            <pc:docMk/>
            <pc:sldMk cId="921947646" sldId="495"/>
            <ac:picMk id="5" creationId="{E800B130-72DF-19A9-2653-DA5CE213E926}"/>
          </ac:picMkLst>
        </pc:picChg>
      </pc:sldChg>
    </pc:docChg>
  </pc:docChgLst>
  <pc:docChgLst>
    <pc:chgData name="Gayle Scurfield" userId="S::gaylescurfield@gateshead.gov.uk::83b7329d-483d-4c58-b1ee-8e2c855b3b2d" providerId="AD" clId="Web-{C6692CA2-5934-8E98-EFE0-66352E1832E3}"/>
    <pc:docChg chg="modSld">
      <pc:chgData name="Gayle Scurfield" userId="S::gaylescurfield@gateshead.gov.uk::83b7329d-483d-4c58-b1ee-8e2c855b3b2d" providerId="AD" clId="Web-{C6692CA2-5934-8E98-EFE0-66352E1832E3}" dt="2024-05-09T11:45:34.730" v="61" actId="1076"/>
      <pc:docMkLst>
        <pc:docMk/>
      </pc:docMkLst>
      <pc:sldChg chg="addSp delSp modSp">
        <pc:chgData name="Gayle Scurfield" userId="S::gaylescurfield@gateshead.gov.uk::83b7329d-483d-4c58-b1ee-8e2c855b3b2d" providerId="AD" clId="Web-{C6692CA2-5934-8E98-EFE0-66352E1832E3}" dt="2024-05-09T11:45:34.730" v="61" actId="1076"/>
        <pc:sldMkLst>
          <pc:docMk/>
          <pc:sldMk cId="2202046618" sldId="476"/>
        </pc:sldMkLst>
        <pc:spChg chg="add mod">
          <ac:chgData name="Gayle Scurfield" userId="S::gaylescurfield@gateshead.gov.uk::83b7329d-483d-4c58-b1ee-8e2c855b3b2d" providerId="AD" clId="Web-{C6692CA2-5934-8E98-EFE0-66352E1832E3}" dt="2024-05-09T11:37:40.760" v="55" actId="20577"/>
          <ac:spMkLst>
            <pc:docMk/>
            <pc:sldMk cId="2202046618" sldId="476"/>
            <ac:spMk id="5" creationId="{00E1F47D-F050-13A7-B21E-BDE0D17031E9}"/>
          </ac:spMkLst>
        </pc:spChg>
        <pc:spChg chg="add del mod">
          <ac:chgData name="Gayle Scurfield" userId="S::gaylescurfield@gateshead.gov.uk::83b7329d-483d-4c58-b1ee-8e2c855b3b2d" providerId="AD" clId="Web-{C6692CA2-5934-8E98-EFE0-66352E1832E3}" dt="2024-05-09T11:45:24.824" v="57"/>
          <ac:spMkLst>
            <pc:docMk/>
            <pc:sldMk cId="2202046618" sldId="476"/>
            <ac:spMk id="8" creationId="{A77F6BC7-2B76-C62F-1DE3-FDD2BFE8A796}"/>
          </ac:spMkLst>
        </pc:spChg>
        <pc:spChg chg="del mod">
          <ac:chgData name="Gayle Scurfield" userId="S::gaylescurfield@gateshead.gov.uk::83b7329d-483d-4c58-b1ee-8e2c855b3b2d" providerId="AD" clId="Web-{C6692CA2-5934-8E98-EFE0-66352E1832E3}" dt="2024-05-09T11:34:40.269" v="1"/>
          <ac:spMkLst>
            <pc:docMk/>
            <pc:sldMk cId="2202046618" sldId="476"/>
            <ac:spMk id="10" creationId="{D0EB5EF8-0179-30B2-6C4D-7A802305336F}"/>
          </ac:spMkLst>
        </pc:spChg>
        <pc:spChg chg="del">
          <ac:chgData name="Gayle Scurfield" userId="S::gaylescurfield@gateshead.gov.uk::83b7329d-483d-4c58-b1ee-8e2c855b3b2d" providerId="AD" clId="Web-{C6692CA2-5934-8E98-EFE0-66352E1832E3}" dt="2024-05-09T11:35:00.035" v="5"/>
          <ac:spMkLst>
            <pc:docMk/>
            <pc:sldMk cId="2202046618" sldId="476"/>
            <ac:spMk id="14" creationId="{7F4D4C3E-39AA-90CF-5D79-6FA19A709379}"/>
          </ac:spMkLst>
        </pc:spChg>
        <pc:picChg chg="add del mod ord">
          <ac:chgData name="Gayle Scurfield" userId="S::gaylescurfield@gateshead.gov.uk::83b7329d-483d-4c58-b1ee-8e2c855b3b2d" providerId="AD" clId="Web-{C6692CA2-5934-8E98-EFE0-66352E1832E3}" dt="2024-05-09T11:44:06.852" v="56"/>
          <ac:picMkLst>
            <pc:docMk/>
            <pc:sldMk cId="2202046618" sldId="476"/>
            <ac:picMk id="2" creationId="{F20A5684-62D1-6EFC-29CC-480742B37EAA}"/>
          </ac:picMkLst>
        </pc:picChg>
        <pc:picChg chg="add del mod">
          <ac:chgData name="Gayle Scurfield" userId="S::gaylescurfield@gateshead.gov.uk::83b7329d-483d-4c58-b1ee-8e2c855b3b2d" providerId="AD" clId="Web-{C6692CA2-5934-8E98-EFE0-66352E1832E3}" dt="2024-05-09T11:35:37.193" v="7"/>
          <ac:picMkLst>
            <pc:docMk/>
            <pc:sldMk cId="2202046618" sldId="476"/>
            <ac:picMk id="3" creationId="{5E71AF3C-B2A8-0B4D-717E-96FE25440C3D}"/>
          </ac:picMkLst>
        </pc:picChg>
        <pc:picChg chg="add mod ord">
          <ac:chgData name="Gayle Scurfield" userId="S::gaylescurfield@gateshead.gov.uk::83b7329d-483d-4c58-b1ee-8e2c855b3b2d" providerId="AD" clId="Web-{C6692CA2-5934-8E98-EFE0-66352E1832E3}" dt="2024-05-09T11:45:34.730" v="61" actId="1076"/>
          <ac:picMkLst>
            <pc:docMk/>
            <pc:sldMk cId="2202046618" sldId="476"/>
            <ac:picMk id="11" creationId="{BD77D4F2-AF53-C269-C813-0C86D976BC49}"/>
          </ac:picMkLst>
        </pc:picChg>
      </pc:sldChg>
    </pc:docChg>
  </pc:docChgLst>
  <pc:docChgLst>
    <pc:chgData name="Lauren Abernethy" userId="S::laurenabernethy@gateshead.gov.uk::ef769ae7-164b-4ce2-80fe-40b84bb47324" providerId="AD" clId="Web-{564F889E-6479-1662-51D8-0244813536CF}"/>
    <pc:docChg chg="modSld">
      <pc:chgData name="Lauren Abernethy" userId="S::laurenabernethy@gateshead.gov.uk::ef769ae7-164b-4ce2-80fe-40b84bb47324" providerId="AD" clId="Web-{564F889E-6479-1662-51D8-0244813536CF}" dt="2024-05-13T10:26:15.730" v="6"/>
      <pc:docMkLst>
        <pc:docMk/>
      </pc:docMkLst>
      <pc:sldChg chg="addSp delSp modSp">
        <pc:chgData name="Lauren Abernethy" userId="S::laurenabernethy@gateshead.gov.uk::ef769ae7-164b-4ce2-80fe-40b84bb47324" providerId="AD" clId="Web-{564F889E-6479-1662-51D8-0244813536CF}" dt="2024-05-13T10:26:15.730" v="6"/>
        <pc:sldMkLst>
          <pc:docMk/>
          <pc:sldMk cId="1180452607" sldId="478"/>
        </pc:sldMkLst>
        <pc:spChg chg="del">
          <ac:chgData name="Lauren Abernethy" userId="S::laurenabernethy@gateshead.gov.uk::ef769ae7-164b-4ce2-80fe-40b84bb47324" providerId="AD" clId="Web-{564F889E-6479-1662-51D8-0244813536CF}" dt="2024-05-13T10:26:15.730" v="6"/>
          <ac:spMkLst>
            <pc:docMk/>
            <pc:sldMk cId="1180452607" sldId="478"/>
            <ac:spMk id="2" creationId="{6F3D0A29-296E-EA8C-8583-328D720EA22A}"/>
          </ac:spMkLst>
        </pc:spChg>
        <pc:spChg chg="del">
          <ac:chgData name="Lauren Abernethy" userId="S::laurenabernethy@gateshead.gov.uk::ef769ae7-164b-4ce2-80fe-40b84bb47324" providerId="AD" clId="Web-{564F889E-6479-1662-51D8-0244813536CF}" dt="2024-05-13T10:23:45.789" v="2"/>
          <ac:spMkLst>
            <pc:docMk/>
            <pc:sldMk cId="1180452607" sldId="478"/>
            <ac:spMk id="3" creationId="{D5FB66CA-15FC-69C1-8603-CCEB08CCC3A0}"/>
          </ac:spMkLst>
        </pc:spChg>
        <pc:spChg chg="del">
          <ac:chgData name="Lauren Abernethy" userId="S::laurenabernethy@gateshead.gov.uk::ef769ae7-164b-4ce2-80fe-40b84bb47324" providerId="AD" clId="Web-{564F889E-6479-1662-51D8-0244813536CF}" dt="2024-05-13T10:23:45.757" v="1"/>
          <ac:spMkLst>
            <pc:docMk/>
            <pc:sldMk cId="1180452607" sldId="478"/>
            <ac:spMk id="5" creationId="{76D53ABC-63B0-B075-093A-BAC393AA3D3D}"/>
          </ac:spMkLst>
        </pc:spChg>
        <pc:spChg chg="add del mod">
          <ac:chgData name="Lauren Abernethy" userId="S::laurenabernethy@gateshead.gov.uk::ef769ae7-164b-4ce2-80fe-40b84bb47324" providerId="AD" clId="Web-{564F889E-6479-1662-51D8-0244813536CF}" dt="2024-05-13T10:23:52.820" v="5"/>
          <ac:spMkLst>
            <pc:docMk/>
            <pc:sldMk cId="1180452607" sldId="478"/>
            <ac:spMk id="6" creationId="{C6813778-43CC-8B97-2B85-CC3BC55DA825}"/>
          </ac:spMkLst>
        </pc:spChg>
        <pc:spChg chg="del">
          <ac:chgData name="Lauren Abernethy" userId="S::laurenabernethy@gateshead.gov.uk::ef769ae7-164b-4ce2-80fe-40b84bb47324" providerId="AD" clId="Web-{564F889E-6479-1662-51D8-0244813536CF}" dt="2024-05-13T10:23:45.757" v="0"/>
          <ac:spMkLst>
            <pc:docMk/>
            <pc:sldMk cId="1180452607" sldId="478"/>
            <ac:spMk id="7" creationId="{744A0F9E-400D-0C69-D4F5-6DA9741C97D3}"/>
          </ac:spMkLst>
        </pc:spChg>
        <pc:spChg chg="del mod">
          <ac:chgData name="Lauren Abernethy" userId="S::laurenabernethy@gateshead.gov.uk::ef769ae7-164b-4ce2-80fe-40b84bb47324" providerId="AD" clId="Web-{564F889E-6479-1662-51D8-0244813536CF}" dt="2024-05-13T10:23:50.476" v="4"/>
          <ac:spMkLst>
            <pc:docMk/>
            <pc:sldMk cId="1180452607" sldId="478"/>
            <ac:spMk id="8" creationId="{2E89FFA9-595D-B1DC-69B5-CAA89F490A6B}"/>
          </ac:spMkLst>
        </pc:spChg>
        <pc:spChg chg="add mod">
          <ac:chgData name="Lauren Abernethy" userId="S::laurenabernethy@gateshead.gov.uk::ef769ae7-164b-4ce2-80fe-40b84bb47324" providerId="AD" clId="Web-{564F889E-6479-1662-51D8-0244813536CF}" dt="2024-05-13T10:26:15.730" v="6"/>
          <ac:spMkLst>
            <pc:docMk/>
            <pc:sldMk cId="1180452607" sldId="478"/>
            <ac:spMk id="10" creationId="{AE4C6D61-BDA0-7FBB-D713-91B122526991}"/>
          </ac:spMkLst>
        </pc:spChg>
      </pc:sldChg>
    </pc:docChg>
  </pc:docChgLst>
  <pc:docChgLst>
    <pc:chgData name="Gayle Scurfield" userId="S::gaylescurfield@gateshead.gov.uk::83b7329d-483d-4c58-b1ee-8e2c855b3b2d" providerId="AD" clId="Web-{78E9BD2C-F62E-408B-8068-19F0A2249557}"/>
    <pc:docChg chg="addSld delSld modSld sldOrd">
      <pc:chgData name="Gayle Scurfield" userId="S::gaylescurfield@gateshead.gov.uk::83b7329d-483d-4c58-b1ee-8e2c855b3b2d" providerId="AD" clId="Web-{78E9BD2C-F62E-408B-8068-19F0A2249557}" dt="2024-05-28T21:23:51.804" v="338" actId="20577"/>
      <pc:docMkLst>
        <pc:docMk/>
      </pc:docMkLst>
      <pc:sldChg chg="modSp">
        <pc:chgData name="Gayle Scurfield" userId="S::gaylescurfield@gateshead.gov.uk::83b7329d-483d-4c58-b1ee-8e2c855b3b2d" providerId="AD" clId="Web-{78E9BD2C-F62E-408B-8068-19F0A2249557}" dt="2024-05-28T20:59:47.700" v="1" actId="20577"/>
        <pc:sldMkLst>
          <pc:docMk/>
          <pc:sldMk cId="3132386364" sldId="489"/>
        </pc:sldMkLst>
        <pc:spChg chg="mod">
          <ac:chgData name="Gayle Scurfield" userId="S::gaylescurfield@gateshead.gov.uk::83b7329d-483d-4c58-b1ee-8e2c855b3b2d" providerId="AD" clId="Web-{78E9BD2C-F62E-408B-8068-19F0A2249557}" dt="2024-05-28T20:59:47.700" v="1" actId="20577"/>
          <ac:spMkLst>
            <pc:docMk/>
            <pc:sldMk cId="3132386364" sldId="489"/>
            <ac:spMk id="14" creationId="{D5AA4E39-3E88-07A4-1E1D-27A9C82416BD}"/>
          </ac:spMkLst>
        </pc:spChg>
      </pc:sldChg>
      <pc:sldChg chg="addSp delSp modSp">
        <pc:chgData name="Gayle Scurfield" userId="S::gaylescurfield@gateshead.gov.uk::83b7329d-483d-4c58-b1ee-8e2c855b3b2d" providerId="AD" clId="Web-{78E9BD2C-F62E-408B-8068-19F0A2249557}" dt="2024-05-28T21:11:29.101" v="114" actId="20577"/>
        <pc:sldMkLst>
          <pc:docMk/>
          <pc:sldMk cId="3996898681" sldId="491"/>
        </pc:sldMkLst>
        <pc:spChg chg="mod">
          <ac:chgData name="Gayle Scurfield" userId="S::gaylescurfield@gateshead.gov.uk::83b7329d-483d-4c58-b1ee-8e2c855b3b2d" providerId="AD" clId="Web-{78E9BD2C-F62E-408B-8068-19F0A2249557}" dt="2024-05-28T21:11:29.101" v="114" actId="20577"/>
          <ac:spMkLst>
            <pc:docMk/>
            <pc:sldMk cId="3996898681" sldId="491"/>
            <ac:spMk id="14" creationId="{D5AA4E39-3E88-07A4-1E1D-27A9C82416BD}"/>
          </ac:spMkLst>
        </pc:spChg>
        <pc:picChg chg="add del mod">
          <ac:chgData name="Gayle Scurfield" userId="S::gaylescurfield@gateshead.gov.uk::83b7329d-483d-4c58-b1ee-8e2c855b3b2d" providerId="AD" clId="Web-{78E9BD2C-F62E-408B-8068-19F0A2249557}" dt="2024-05-28T21:04:20.867" v="28"/>
          <ac:picMkLst>
            <pc:docMk/>
            <pc:sldMk cId="3996898681" sldId="491"/>
            <ac:picMk id="2" creationId="{A7CBB787-0D58-7607-237B-B31BFEFAFE71}"/>
          </ac:picMkLst>
        </pc:picChg>
        <pc:picChg chg="add mod">
          <ac:chgData name="Gayle Scurfield" userId="S::gaylescurfield@gateshead.gov.uk::83b7329d-483d-4c58-b1ee-8e2c855b3b2d" providerId="AD" clId="Web-{78E9BD2C-F62E-408B-8068-19F0A2249557}" dt="2024-05-28T21:04:48.149" v="35" actId="1076"/>
          <ac:picMkLst>
            <pc:docMk/>
            <pc:sldMk cId="3996898681" sldId="491"/>
            <ac:picMk id="3" creationId="{06FFCB3C-4CE0-D6A0-F112-5DB8AB8F08FB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13.445" v="24"/>
          <ac:picMkLst>
            <pc:docMk/>
            <pc:sldMk cId="3996898681" sldId="491"/>
            <ac:picMk id="7" creationId="{16DC963A-D78D-5257-B137-30F439BF7B1D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11.288" v="23"/>
          <ac:picMkLst>
            <pc:docMk/>
            <pc:sldMk cId="3996898681" sldId="491"/>
            <ac:picMk id="8" creationId="{99417FC2-1B18-6D40-23F1-58E228B12D47}"/>
          </ac:picMkLst>
        </pc:picChg>
        <pc:picChg chg="add mod">
          <ac:chgData name="Gayle Scurfield" userId="S::gaylescurfield@gateshead.gov.uk::83b7329d-483d-4c58-b1ee-8e2c855b3b2d" providerId="AD" clId="Web-{78E9BD2C-F62E-408B-8068-19F0A2249557}" dt="2024-05-28T21:05:43.339" v="70" actId="14100"/>
          <ac:picMkLst>
            <pc:docMk/>
            <pc:sldMk cId="3996898681" sldId="491"/>
            <ac:picMk id="10" creationId="{4BFB3448-87BC-B0EA-5B59-575DC6ECAD06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07.194" v="20"/>
          <ac:picMkLst>
            <pc:docMk/>
            <pc:sldMk cId="3996898681" sldId="491"/>
            <ac:picMk id="11" creationId="{2B7A5A87-00A5-EE5E-50F3-07087D2B160C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05.678" v="19"/>
          <ac:picMkLst>
            <pc:docMk/>
            <pc:sldMk cId="3996898681" sldId="491"/>
            <ac:picMk id="12" creationId="{6F4B7B0E-5255-CBC3-9EA8-5665F3E5D855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03.787" v="18"/>
          <ac:picMkLst>
            <pc:docMk/>
            <pc:sldMk cId="3996898681" sldId="491"/>
            <ac:picMk id="13" creationId="{4EC995F4-14A0-2EF5-FF2C-52E56F76A68F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01.069" v="17"/>
          <ac:picMkLst>
            <pc:docMk/>
            <pc:sldMk cId="3996898681" sldId="491"/>
            <ac:picMk id="15" creationId="{6A589EE6-7104-F870-59C3-3EF5A544FEBD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4:00.334" v="16"/>
          <ac:picMkLst>
            <pc:docMk/>
            <pc:sldMk cId="3996898681" sldId="491"/>
            <ac:picMk id="16" creationId="{C101DDF7-B286-8A3C-5FE9-9948F2EE9A4A}"/>
          </ac:picMkLst>
        </pc:picChg>
        <pc:picChg chg="add del mod">
          <ac:chgData name="Gayle Scurfield" userId="S::gaylescurfield@gateshead.gov.uk::83b7329d-483d-4c58-b1ee-8e2c855b3b2d" providerId="AD" clId="Web-{78E9BD2C-F62E-408B-8068-19F0A2249557}" dt="2024-05-28T21:03:59.256" v="15"/>
          <ac:picMkLst>
            <pc:docMk/>
            <pc:sldMk cId="3996898681" sldId="491"/>
            <ac:picMk id="17" creationId="{25E1D269-7BD4-DAE7-FEB2-6B6ADA73DDEA}"/>
          </ac:picMkLst>
        </pc:picChg>
      </pc:sldChg>
      <pc:sldChg chg="addSp delSp modSp add replId">
        <pc:chgData name="Gayle Scurfield" userId="S::gaylescurfield@gateshead.gov.uk::83b7329d-483d-4c58-b1ee-8e2c855b3b2d" providerId="AD" clId="Web-{78E9BD2C-F62E-408B-8068-19F0A2249557}" dt="2024-05-28T21:11:35.742" v="115" actId="1076"/>
        <pc:sldMkLst>
          <pc:docMk/>
          <pc:sldMk cId="2966593980" sldId="496"/>
        </pc:sldMkLst>
        <pc:spChg chg="mod">
          <ac:chgData name="Gayle Scurfield" userId="S::gaylescurfield@gateshead.gov.uk::83b7329d-483d-4c58-b1ee-8e2c855b3b2d" providerId="AD" clId="Web-{78E9BD2C-F62E-408B-8068-19F0A2249557}" dt="2024-05-28T21:11:35.742" v="115" actId="1076"/>
          <ac:spMkLst>
            <pc:docMk/>
            <pc:sldMk cId="2966593980" sldId="496"/>
            <ac:spMk id="14" creationId="{D5AA4E39-3E88-07A4-1E1D-27A9C82416BD}"/>
          </ac:spMkLst>
        </pc:spChg>
        <pc:picChg chg="del mod">
          <ac:chgData name="Gayle Scurfield" userId="S::gaylescurfield@gateshead.gov.uk::83b7329d-483d-4c58-b1ee-8e2c855b3b2d" providerId="AD" clId="Web-{78E9BD2C-F62E-408B-8068-19F0A2249557}" dt="2024-05-28T21:10:21.192" v="99"/>
          <ac:picMkLst>
            <pc:docMk/>
            <pc:sldMk cId="2966593980" sldId="496"/>
            <ac:picMk id="2" creationId="{A7CBB787-0D58-7607-237B-B31BFEFAFE71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06:16.199" v="84"/>
          <ac:picMkLst>
            <pc:docMk/>
            <pc:sldMk cId="2966593980" sldId="496"/>
            <ac:picMk id="3" creationId="{06FFCB3C-4CE0-D6A0-F112-5DB8AB8F08FB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06:25.184" v="86"/>
          <ac:picMkLst>
            <pc:docMk/>
            <pc:sldMk cId="2966593980" sldId="496"/>
            <ac:picMk id="7" creationId="{16DC963A-D78D-5257-B137-30F439BF7B1D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07:14.717" v="92"/>
          <ac:picMkLst>
            <pc:docMk/>
            <pc:sldMk cId="2966593980" sldId="496"/>
            <ac:picMk id="8" creationId="{99417FC2-1B18-6D40-23F1-58E228B12D47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06:02.699" v="79"/>
          <ac:picMkLst>
            <pc:docMk/>
            <pc:sldMk cId="2966593980" sldId="496"/>
            <ac:picMk id="10" creationId="{4BFB3448-87BC-B0EA-5B59-575DC6ECAD06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05:59.824" v="78"/>
          <ac:picMkLst>
            <pc:docMk/>
            <pc:sldMk cId="2966593980" sldId="496"/>
            <ac:picMk id="11" creationId="{2B7A5A87-00A5-EE5E-50F3-07087D2B160C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05:58.558" v="77"/>
          <ac:picMkLst>
            <pc:docMk/>
            <pc:sldMk cId="2966593980" sldId="496"/>
            <ac:picMk id="12" creationId="{6F4B7B0E-5255-CBC3-9EA8-5665F3E5D855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05:56.370" v="75"/>
          <ac:picMkLst>
            <pc:docMk/>
            <pc:sldMk cId="2966593980" sldId="496"/>
            <ac:picMk id="13" creationId="{4EC995F4-14A0-2EF5-FF2C-52E56F76A68F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05:52.277" v="73"/>
          <ac:picMkLst>
            <pc:docMk/>
            <pc:sldMk cId="2966593980" sldId="496"/>
            <ac:picMk id="15" creationId="{6A589EE6-7104-F870-59C3-3EF5A544FEBD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05:51.026" v="72"/>
          <ac:picMkLst>
            <pc:docMk/>
            <pc:sldMk cId="2966593980" sldId="496"/>
            <ac:picMk id="16" creationId="{C101DDF7-B286-8A3C-5FE9-9948F2EE9A4A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06:41.841" v="89"/>
          <ac:picMkLst>
            <pc:docMk/>
            <pc:sldMk cId="2966593980" sldId="496"/>
            <ac:picMk id="17" creationId="{25E1D269-7BD4-DAE7-FEB2-6B6ADA73DDEA}"/>
          </ac:picMkLst>
        </pc:picChg>
        <pc:picChg chg="add mod ord">
          <ac:chgData name="Gayle Scurfield" userId="S::gaylescurfield@gateshead.gov.uk::83b7329d-483d-4c58-b1ee-8e2c855b3b2d" providerId="AD" clId="Web-{78E9BD2C-F62E-408B-8068-19F0A2249557}" dt="2024-05-28T21:10:12.254" v="97"/>
          <ac:picMkLst>
            <pc:docMk/>
            <pc:sldMk cId="2966593980" sldId="496"/>
            <ac:picMk id="18" creationId="{EAEA2C36-8F58-F2F5-AFE0-A6F9F0EAAD94}"/>
          </ac:picMkLst>
        </pc:picChg>
        <pc:picChg chg="add mod">
          <ac:chgData name="Gayle Scurfield" userId="S::gaylescurfield@gateshead.gov.uk::83b7329d-483d-4c58-b1ee-8e2c855b3b2d" providerId="AD" clId="Web-{78E9BD2C-F62E-408B-8068-19F0A2249557}" dt="2024-05-28T21:10:34.990" v="102" actId="14100"/>
          <ac:picMkLst>
            <pc:docMk/>
            <pc:sldMk cId="2966593980" sldId="496"/>
            <ac:picMk id="19" creationId="{627ED6F5-AC57-0478-18DB-71D67DDB1C34}"/>
          </ac:picMkLst>
        </pc:picChg>
      </pc:sldChg>
      <pc:sldChg chg="addSp delSp modSp add replId">
        <pc:chgData name="Gayle Scurfield" userId="S::gaylescurfield@gateshead.gov.uk::83b7329d-483d-4c58-b1ee-8e2c855b3b2d" providerId="AD" clId="Web-{78E9BD2C-F62E-408B-8068-19F0A2249557}" dt="2024-05-28T21:18:35.533" v="216" actId="20577"/>
        <pc:sldMkLst>
          <pc:docMk/>
          <pc:sldMk cId="3607257221" sldId="497"/>
        </pc:sldMkLst>
        <pc:spChg chg="mod">
          <ac:chgData name="Gayle Scurfield" userId="S::gaylescurfield@gateshead.gov.uk::83b7329d-483d-4c58-b1ee-8e2c855b3b2d" providerId="AD" clId="Web-{78E9BD2C-F62E-408B-8068-19F0A2249557}" dt="2024-05-28T21:18:35.533" v="216" actId="20577"/>
          <ac:spMkLst>
            <pc:docMk/>
            <pc:sldMk cId="3607257221" sldId="497"/>
            <ac:spMk id="14" creationId="{D5AA4E39-3E88-07A4-1E1D-27A9C82416BD}"/>
          </ac:spMkLst>
        </pc:spChg>
        <pc:picChg chg="del mod">
          <ac:chgData name="Gayle Scurfield" userId="S::gaylescurfield@gateshead.gov.uk::83b7329d-483d-4c58-b1ee-8e2c855b3b2d" providerId="AD" clId="Web-{78E9BD2C-F62E-408B-8068-19F0A2249557}" dt="2024-05-28T21:11:44.664" v="118"/>
          <ac:picMkLst>
            <pc:docMk/>
            <pc:sldMk cId="3607257221" sldId="497"/>
            <ac:picMk id="2" creationId="{A7CBB787-0D58-7607-237B-B31BFEFAFE71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2:17.525" v="130"/>
          <ac:picMkLst>
            <pc:docMk/>
            <pc:sldMk cId="3607257221" sldId="497"/>
            <ac:picMk id="3" creationId="{06FFCB3C-4CE0-D6A0-F112-5DB8AB8F08FB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3:36.767" v="150"/>
          <ac:picMkLst>
            <pc:docMk/>
            <pc:sldMk cId="3607257221" sldId="497"/>
            <ac:picMk id="7" creationId="{16DC963A-D78D-5257-B137-30F439BF7B1D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2:29.837" v="134"/>
          <ac:picMkLst>
            <pc:docMk/>
            <pc:sldMk cId="3607257221" sldId="497"/>
            <ac:picMk id="8" creationId="{99417FC2-1B18-6D40-23F1-58E228B12D47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1:57.821" v="122"/>
          <ac:picMkLst>
            <pc:docMk/>
            <pc:sldMk cId="3607257221" sldId="497"/>
            <ac:picMk id="10" creationId="{4BFB3448-87BC-B0EA-5B59-575DC6ECAD06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2:15.681" v="129"/>
          <ac:picMkLst>
            <pc:docMk/>
            <pc:sldMk cId="3607257221" sldId="497"/>
            <ac:picMk id="11" creationId="{2B7A5A87-00A5-EE5E-50F3-07087D2B160C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2:28.619" v="133"/>
          <ac:picMkLst>
            <pc:docMk/>
            <pc:sldMk cId="3607257221" sldId="497"/>
            <ac:picMk id="12" creationId="{6F4B7B0E-5255-CBC3-9EA8-5665F3E5D855}"/>
          </ac:picMkLst>
        </pc:picChg>
        <pc:picChg chg="mod ord">
          <ac:chgData name="Gayle Scurfield" userId="S::gaylescurfield@gateshead.gov.uk::83b7329d-483d-4c58-b1ee-8e2c855b3b2d" providerId="AD" clId="Web-{78E9BD2C-F62E-408B-8068-19F0A2249557}" dt="2024-05-28T21:12:59.995" v="143"/>
          <ac:picMkLst>
            <pc:docMk/>
            <pc:sldMk cId="3607257221" sldId="497"/>
            <ac:picMk id="13" creationId="{4EC995F4-14A0-2EF5-FF2C-52E56F76A68F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2:12.493" v="127"/>
          <ac:picMkLst>
            <pc:docMk/>
            <pc:sldMk cId="3607257221" sldId="497"/>
            <ac:picMk id="15" creationId="{6A589EE6-7104-F870-59C3-3EF5A544FEBD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2:11.977" v="126"/>
          <ac:picMkLst>
            <pc:docMk/>
            <pc:sldMk cId="3607257221" sldId="497"/>
            <ac:picMk id="16" creationId="{C101DDF7-B286-8A3C-5FE9-9948F2EE9A4A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2:10.821" v="125"/>
          <ac:picMkLst>
            <pc:docMk/>
            <pc:sldMk cId="3607257221" sldId="497"/>
            <ac:picMk id="17" creationId="{25E1D269-7BD4-DAE7-FEB2-6B6ADA73DDEA}"/>
          </ac:picMkLst>
        </pc:picChg>
        <pc:picChg chg="add mod">
          <ac:chgData name="Gayle Scurfield" userId="S::gaylescurfield@gateshead.gov.uk::83b7329d-483d-4c58-b1ee-8e2c855b3b2d" providerId="AD" clId="Web-{78E9BD2C-F62E-408B-8068-19F0A2249557}" dt="2024-05-28T21:15:47.632" v="169" actId="14100"/>
          <ac:picMkLst>
            <pc:docMk/>
            <pc:sldMk cId="3607257221" sldId="497"/>
            <ac:picMk id="18" creationId="{2393FBE1-7405-7551-5A20-E3D03AB93F50}"/>
          </ac:picMkLst>
        </pc:picChg>
      </pc:sldChg>
      <pc:sldChg chg="addSp delSp modSp add ord replId">
        <pc:chgData name="Gayle Scurfield" userId="S::gaylescurfield@gateshead.gov.uk::83b7329d-483d-4c58-b1ee-8e2c855b3b2d" providerId="AD" clId="Web-{78E9BD2C-F62E-408B-8068-19F0A2249557}" dt="2024-05-28T21:19:09.397" v="223" actId="20577"/>
        <pc:sldMkLst>
          <pc:docMk/>
          <pc:sldMk cId="1194703394" sldId="498"/>
        </pc:sldMkLst>
        <pc:spChg chg="mod">
          <ac:chgData name="Gayle Scurfield" userId="S::gaylescurfield@gateshead.gov.uk::83b7329d-483d-4c58-b1ee-8e2c855b3b2d" providerId="AD" clId="Web-{78E9BD2C-F62E-408B-8068-19F0A2249557}" dt="2024-05-28T21:19:09.397" v="223" actId="20577"/>
          <ac:spMkLst>
            <pc:docMk/>
            <pc:sldMk cId="1194703394" sldId="498"/>
            <ac:spMk id="14" creationId="{D5AA4E39-3E88-07A4-1E1D-27A9C82416BD}"/>
          </ac:spMkLst>
        </pc:spChg>
        <pc:picChg chg="add mod ord">
          <ac:chgData name="Gayle Scurfield" userId="S::gaylescurfield@gateshead.gov.uk::83b7329d-483d-4c58-b1ee-8e2c855b3b2d" providerId="AD" clId="Web-{78E9BD2C-F62E-408B-8068-19F0A2249557}" dt="2024-05-28T21:17:14.843" v="200"/>
          <ac:picMkLst>
            <pc:docMk/>
            <pc:sldMk cId="1194703394" sldId="498"/>
            <ac:picMk id="2" creationId="{FCF569DC-ADCE-08D3-E721-57E1ADED329B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4:20.394" v="161"/>
          <ac:picMkLst>
            <pc:docMk/>
            <pc:sldMk cId="1194703394" sldId="498"/>
            <ac:picMk id="3" creationId="{06FFCB3C-4CE0-D6A0-F112-5DB8AB8F08FB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4:56.161" v="165"/>
          <ac:picMkLst>
            <pc:docMk/>
            <pc:sldMk cId="1194703394" sldId="498"/>
            <ac:picMk id="7" creationId="{16DC963A-D78D-5257-B137-30F439BF7B1D}"/>
          </ac:picMkLst>
        </pc:picChg>
        <pc:picChg chg="mod">
          <ac:chgData name="Gayle Scurfield" userId="S::gaylescurfield@gateshead.gov.uk::83b7329d-483d-4c58-b1ee-8e2c855b3b2d" providerId="AD" clId="Web-{78E9BD2C-F62E-408B-8068-19F0A2249557}" dt="2024-05-28T21:17:17.640" v="201" actId="1076"/>
          <ac:picMkLst>
            <pc:docMk/>
            <pc:sldMk cId="1194703394" sldId="498"/>
            <ac:picMk id="8" creationId="{99417FC2-1B18-6D40-23F1-58E228B12D47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4:16.112" v="159"/>
          <ac:picMkLst>
            <pc:docMk/>
            <pc:sldMk cId="1194703394" sldId="498"/>
            <ac:picMk id="11" creationId="{2B7A5A87-00A5-EE5E-50F3-07087D2B160C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3:24.032" v="146"/>
          <ac:picMkLst>
            <pc:docMk/>
            <pc:sldMk cId="1194703394" sldId="498"/>
            <ac:picMk id="12" creationId="{6F4B7B0E-5255-CBC3-9EA8-5665F3E5D855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4:14.940" v="158"/>
          <ac:picMkLst>
            <pc:docMk/>
            <pc:sldMk cId="1194703394" sldId="498"/>
            <ac:picMk id="13" creationId="{4EC995F4-14A0-2EF5-FF2C-52E56F76A68F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4:12.565" v="157"/>
          <ac:picMkLst>
            <pc:docMk/>
            <pc:sldMk cId="1194703394" sldId="498"/>
            <ac:picMk id="15" creationId="{6A589EE6-7104-F870-59C3-3EF5A544FEBD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4:12.081" v="156"/>
          <ac:picMkLst>
            <pc:docMk/>
            <pc:sldMk cId="1194703394" sldId="498"/>
            <ac:picMk id="16" creationId="{C101DDF7-B286-8A3C-5FE9-9948F2EE9A4A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4:11.362" v="155"/>
          <ac:picMkLst>
            <pc:docMk/>
            <pc:sldMk cId="1194703394" sldId="498"/>
            <ac:picMk id="17" creationId="{25E1D269-7BD4-DAE7-FEB2-6B6ADA73DDEA}"/>
          </ac:picMkLst>
        </pc:picChg>
      </pc:sldChg>
      <pc:sldChg chg="addSp delSp modSp add replId">
        <pc:chgData name="Gayle Scurfield" userId="S::gaylescurfield@gateshead.gov.uk::83b7329d-483d-4c58-b1ee-8e2c855b3b2d" providerId="AD" clId="Web-{78E9BD2C-F62E-408B-8068-19F0A2249557}" dt="2024-05-28T21:22:21.066" v="291" actId="20577"/>
        <pc:sldMkLst>
          <pc:docMk/>
          <pc:sldMk cId="129802309" sldId="499"/>
        </pc:sldMkLst>
        <pc:spChg chg="mod">
          <ac:chgData name="Gayle Scurfield" userId="S::gaylescurfield@gateshead.gov.uk::83b7329d-483d-4c58-b1ee-8e2c855b3b2d" providerId="AD" clId="Web-{78E9BD2C-F62E-408B-8068-19F0A2249557}" dt="2024-05-28T21:22:21.066" v="291" actId="20577"/>
          <ac:spMkLst>
            <pc:docMk/>
            <pc:sldMk cId="129802309" sldId="499"/>
            <ac:spMk id="14" creationId="{D5AA4E39-3E88-07A4-1E1D-27A9C82416BD}"/>
          </ac:spMkLst>
        </pc:spChg>
        <pc:picChg chg="add del mod">
          <ac:chgData name="Gayle Scurfield" userId="S::gaylescurfield@gateshead.gov.uk::83b7329d-483d-4c58-b1ee-8e2c855b3b2d" providerId="AD" clId="Web-{78E9BD2C-F62E-408B-8068-19F0A2249557}" dt="2024-05-28T21:21:22.221" v="258" actId="1076"/>
          <ac:picMkLst>
            <pc:docMk/>
            <pc:sldMk cId="129802309" sldId="499"/>
            <ac:picMk id="2" creationId="{21171004-8F95-964E-7066-E4157C22C573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9:41.070" v="230"/>
          <ac:picMkLst>
            <pc:docMk/>
            <pc:sldMk cId="129802309" sldId="499"/>
            <ac:picMk id="3" creationId="{06FFCB3C-4CE0-D6A0-F112-5DB8AB8F08FB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6:39.743" v="188"/>
          <ac:picMkLst>
            <pc:docMk/>
            <pc:sldMk cId="129802309" sldId="499"/>
            <ac:picMk id="7" creationId="{16DC963A-D78D-5257-B137-30F439BF7B1D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8:47.518" v="217"/>
          <ac:picMkLst>
            <pc:docMk/>
            <pc:sldMk cId="129802309" sldId="499"/>
            <ac:picMk id="8" creationId="{99417FC2-1B18-6D40-23F1-58E228B12D47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9:23.835" v="224"/>
          <ac:picMkLst>
            <pc:docMk/>
            <pc:sldMk cId="129802309" sldId="499"/>
            <ac:picMk id="11" creationId="{2B7A5A87-00A5-EE5E-50F3-07087D2B160C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9:28.850" v="226"/>
          <ac:picMkLst>
            <pc:docMk/>
            <pc:sldMk cId="129802309" sldId="499"/>
            <ac:picMk id="13" creationId="{4EC995F4-14A0-2EF5-FF2C-52E56F76A68F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19:51.320" v="234"/>
          <ac:picMkLst>
            <pc:docMk/>
            <pc:sldMk cId="129802309" sldId="499"/>
            <ac:picMk id="15" creationId="{6A589EE6-7104-F870-59C3-3EF5A544FEBD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19:50.351" v="233"/>
          <ac:picMkLst>
            <pc:docMk/>
            <pc:sldMk cId="129802309" sldId="499"/>
            <ac:picMk id="16" creationId="{C101DDF7-B286-8A3C-5FE9-9948F2EE9A4A}"/>
          </ac:picMkLst>
        </pc:picChg>
        <pc:picChg chg="del mod">
          <ac:chgData name="Gayle Scurfield" userId="S::gaylescurfield@gateshead.gov.uk::83b7329d-483d-4c58-b1ee-8e2c855b3b2d" providerId="AD" clId="Web-{78E9BD2C-F62E-408B-8068-19F0A2249557}" dt="2024-05-28T21:20:52.136" v="241"/>
          <ac:picMkLst>
            <pc:docMk/>
            <pc:sldMk cId="129802309" sldId="499"/>
            <ac:picMk id="17" creationId="{25E1D269-7BD4-DAE7-FEB2-6B6ADA73DDEA}"/>
          </ac:picMkLst>
        </pc:picChg>
      </pc:sldChg>
      <pc:sldChg chg="add del replId">
        <pc:chgData name="Gayle Scurfield" userId="S::gaylescurfield@gateshead.gov.uk::83b7329d-483d-4c58-b1ee-8e2c855b3b2d" providerId="AD" clId="Web-{78E9BD2C-F62E-408B-8068-19F0A2249557}" dt="2024-05-28T21:15:23.006" v="168"/>
        <pc:sldMkLst>
          <pc:docMk/>
          <pc:sldMk cId="2038640034" sldId="500"/>
        </pc:sldMkLst>
      </pc:sldChg>
      <pc:sldChg chg="delSp modSp add replId">
        <pc:chgData name="Gayle Scurfield" userId="S::gaylescurfield@gateshead.gov.uk::83b7329d-483d-4c58-b1ee-8e2c855b3b2d" providerId="AD" clId="Web-{78E9BD2C-F62E-408B-8068-19F0A2249557}" dt="2024-05-28T21:23:51.804" v="338" actId="20577"/>
        <pc:sldMkLst>
          <pc:docMk/>
          <pc:sldMk cId="4185238561" sldId="500"/>
        </pc:sldMkLst>
        <pc:spChg chg="mod">
          <ac:chgData name="Gayle Scurfield" userId="S::gaylescurfield@gateshead.gov.uk::83b7329d-483d-4c58-b1ee-8e2c855b3b2d" providerId="AD" clId="Web-{78E9BD2C-F62E-408B-8068-19F0A2249557}" dt="2024-05-28T21:23:51.804" v="338" actId="20577"/>
          <ac:spMkLst>
            <pc:docMk/>
            <pc:sldMk cId="4185238561" sldId="500"/>
            <ac:spMk id="14" creationId="{D5AA4E39-3E88-07A4-1E1D-27A9C82416BD}"/>
          </ac:spMkLst>
        </pc:spChg>
        <pc:picChg chg="mod">
          <ac:chgData name="Gayle Scurfield" userId="S::gaylescurfield@gateshead.gov.uk::83b7329d-483d-4c58-b1ee-8e2c855b3b2d" providerId="AD" clId="Web-{78E9BD2C-F62E-408B-8068-19F0A2249557}" dt="2024-05-28T21:22:28.426" v="294" actId="1076"/>
          <ac:picMkLst>
            <pc:docMk/>
            <pc:sldMk cId="4185238561" sldId="500"/>
            <ac:picMk id="15" creationId="{6A589EE6-7104-F870-59C3-3EF5A544FEBD}"/>
          </ac:picMkLst>
        </pc:picChg>
        <pc:picChg chg="mod">
          <ac:chgData name="Gayle Scurfield" userId="S::gaylescurfield@gateshead.gov.uk::83b7329d-483d-4c58-b1ee-8e2c855b3b2d" providerId="AD" clId="Web-{78E9BD2C-F62E-408B-8068-19F0A2249557}" dt="2024-05-28T21:22:26.160" v="293" actId="1076"/>
          <ac:picMkLst>
            <pc:docMk/>
            <pc:sldMk cId="4185238561" sldId="500"/>
            <ac:picMk id="16" creationId="{C101DDF7-B286-8A3C-5FE9-9948F2EE9A4A}"/>
          </ac:picMkLst>
        </pc:picChg>
        <pc:picChg chg="del">
          <ac:chgData name="Gayle Scurfield" userId="S::gaylescurfield@gateshead.gov.uk::83b7329d-483d-4c58-b1ee-8e2c855b3b2d" providerId="AD" clId="Web-{78E9BD2C-F62E-408B-8068-19F0A2249557}" dt="2024-05-28T21:22:23.254" v="292"/>
          <ac:picMkLst>
            <pc:docMk/>
            <pc:sldMk cId="4185238561" sldId="500"/>
            <ac:picMk id="17" creationId="{25E1D269-7BD4-DAE7-FEB2-6B6ADA73DDEA}"/>
          </ac:picMkLst>
        </pc:picChg>
      </pc:sldChg>
    </pc:docChg>
  </pc:docChgLst>
  <pc:docChgLst>
    <pc:chgData name="Kerrie Slavin" userId="S::kerrieslavin@gateshead.gov.uk::085db01d-3b86-45ce-9a34-51f429f25f9c" providerId="AD" clId="Web-{FF186536-EBAC-F234-540F-D8F339E97C0F}"/>
    <pc:docChg chg="addSld modSld">
      <pc:chgData name="Kerrie Slavin" userId="S::kerrieslavin@gateshead.gov.uk::085db01d-3b86-45ce-9a34-51f429f25f9c" providerId="AD" clId="Web-{FF186536-EBAC-F234-540F-D8F339E97C0F}" dt="2024-05-29T11:04:39.172" v="260"/>
      <pc:docMkLst>
        <pc:docMk/>
      </pc:docMkLst>
      <pc:sldChg chg="addSp modSp">
        <pc:chgData name="Kerrie Slavin" userId="S::kerrieslavin@gateshead.gov.uk::085db01d-3b86-45ce-9a34-51f429f25f9c" providerId="AD" clId="Web-{FF186536-EBAC-F234-540F-D8F339E97C0F}" dt="2024-05-29T10:32:54.152" v="82" actId="20577"/>
        <pc:sldMkLst>
          <pc:docMk/>
          <pc:sldMk cId="1744916138" sldId="480"/>
        </pc:sldMkLst>
        <pc:spChg chg="mod">
          <ac:chgData name="Kerrie Slavin" userId="S::kerrieslavin@gateshead.gov.uk::085db01d-3b86-45ce-9a34-51f429f25f9c" providerId="AD" clId="Web-{FF186536-EBAC-F234-540F-D8F339E97C0F}" dt="2024-05-29T10:32:54.152" v="82" actId="20577"/>
          <ac:spMkLst>
            <pc:docMk/>
            <pc:sldMk cId="1744916138" sldId="480"/>
            <ac:spMk id="5" creationId="{1AE2A157-CCC0-4C44-91F7-F7F471A30EDB}"/>
          </ac:spMkLst>
        </pc:spChg>
        <pc:spChg chg="mod">
          <ac:chgData name="Kerrie Slavin" userId="S::kerrieslavin@gateshead.gov.uk::085db01d-3b86-45ce-9a34-51f429f25f9c" providerId="AD" clId="Web-{FF186536-EBAC-F234-540F-D8F339E97C0F}" dt="2024-05-29T10:26:17.484" v="16" actId="20577"/>
          <ac:spMkLst>
            <pc:docMk/>
            <pc:sldMk cId="1744916138" sldId="480"/>
            <ac:spMk id="14" creationId="{D5AA4E39-3E88-07A4-1E1D-27A9C82416BD}"/>
          </ac:spMkLst>
        </pc:spChg>
        <pc:picChg chg="add mod">
          <ac:chgData name="Kerrie Slavin" userId="S::kerrieslavin@gateshead.gov.uk::085db01d-3b86-45ce-9a34-51f429f25f9c" providerId="AD" clId="Web-{FF186536-EBAC-F234-540F-D8F339E97C0F}" dt="2024-05-29T10:31:31.381" v="77" actId="1076"/>
          <ac:picMkLst>
            <pc:docMk/>
            <pc:sldMk cId="1744916138" sldId="480"/>
            <ac:picMk id="2" creationId="{3C3A713A-F799-2FC3-0490-328040226D6D}"/>
          </ac:picMkLst>
        </pc:picChg>
        <pc:picChg chg="add mod">
          <ac:chgData name="Kerrie Slavin" userId="S::kerrieslavin@gateshead.gov.uk::085db01d-3b86-45ce-9a34-51f429f25f9c" providerId="AD" clId="Web-{FF186536-EBAC-F234-540F-D8F339E97C0F}" dt="2024-05-29T10:32:50.417" v="81" actId="14100"/>
          <ac:picMkLst>
            <pc:docMk/>
            <pc:sldMk cId="1744916138" sldId="480"/>
            <ac:picMk id="3" creationId="{3A73790F-FC44-4F39-6D84-5591D002FB36}"/>
          </ac:picMkLst>
        </pc:picChg>
      </pc:sldChg>
      <pc:sldChg chg="addSp delSp modSp add replId">
        <pc:chgData name="Kerrie Slavin" userId="S::kerrieslavin@gateshead.gov.uk::085db01d-3b86-45ce-9a34-51f429f25f9c" providerId="AD" clId="Web-{FF186536-EBAC-F234-540F-D8F339E97C0F}" dt="2024-05-29T11:03:53.388" v="251" actId="20577"/>
        <pc:sldMkLst>
          <pc:docMk/>
          <pc:sldMk cId="3153613447" sldId="502"/>
        </pc:sldMkLst>
        <pc:spChg chg="add del mod">
          <ac:chgData name="Kerrie Slavin" userId="S::kerrieslavin@gateshead.gov.uk::085db01d-3b86-45ce-9a34-51f429f25f9c" providerId="AD" clId="Web-{FF186536-EBAC-F234-540F-D8F339E97C0F}" dt="2024-05-29T10:40:30.433" v="102"/>
          <ac:spMkLst>
            <pc:docMk/>
            <pc:sldMk cId="3153613447" sldId="502"/>
            <ac:spMk id="5" creationId="{1AE2A157-CCC0-4C44-91F7-F7F471A30EDB}"/>
          </ac:spMkLst>
        </pc:spChg>
        <pc:spChg chg="add mod">
          <ac:chgData name="Kerrie Slavin" userId="S::kerrieslavin@gateshead.gov.uk::085db01d-3b86-45ce-9a34-51f429f25f9c" providerId="AD" clId="Web-{FF186536-EBAC-F234-540F-D8F339E97C0F}" dt="2024-05-29T11:03:53.388" v="251" actId="20577"/>
          <ac:spMkLst>
            <pc:docMk/>
            <pc:sldMk cId="3153613447" sldId="502"/>
            <ac:spMk id="10" creationId="{16C2D300-CC4B-8E68-39A7-C1D94AB6A8E6}"/>
          </ac:spMkLst>
        </pc:spChg>
        <pc:picChg chg="del">
          <ac:chgData name="Kerrie Slavin" userId="S::kerrieslavin@gateshead.gov.uk::085db01d-3b86-45ce-9a34-51f429f25f9c" providerId="AD" clId="Web-{FF186536-EBAC-F234-540F-D8F339E97C0F}" dt="2024-05-29T10:36:29.823" v="85"/>
          <ac:picMkLst>
            <pc:docMk/>
            <pc:sldMk cId="3153613447" sldId="502"/>
            <ac:picMk id="2" creationId="{3C3A713A-F799-2FC3-0490-328040226D6D}"/>
          </ac:picMkLst>
        </pc:picChg>
        <pc:picChg chg="del">
          <ac:chgData name="Kerrie Slavin" userId="S::kerrieslavin@gateshead.gov.uk::085db01d-3b86-45ce-9a34-51f429f25f9c" providerId="AD" clId="Web-{FF186536-EBAC-F234-540F-D8F339E97C0F}" dt="2024-05-29T10:36:28.979" v="84"/>
          <ac:picMkLst>
            <pc:docMk/>
            <pc:sldMk cId="3153613447" sldId="502"/>
            <ac:picMk id="3" creationId="{3A73790F-FC44-4F39-6D84-5591D002FB36}"/>
          </ac:picMkLst>
        </pc:picChg>
        <pc:picChg chg="add del mod ord">
          <ac:chgData name="Kerrie Slavin" userId="S::kerrieslavin@gateshead.gov.uk::085db01d-3b86-45ce-9a34-51f429f25f9c" providerId="AD" clId="Web-{FF186536-EBAC-F234-540F-D8F339E97C0F}" dt="2024-05-29T10:40:22.276" v="100"/>
          <ac:picMkLst>
            <pc:docMk/>
            <pc:sldMk cId="3153613447" sldId="502"/>
            <ac:picMk id="7" creationId="{31FEA652-FBAA-40BB-54D1-88F5CC78BE12}"/>
          </ac:picMkLst>
        </pc:picChg>
        <pc:picChg chg="add mod ord">
          <ac:chgData name="Kerrie Slavin" userId="S::kerrieslavin@gateshead.gov.uk::085db01d-3b86-45ce-9a34-51f429f25f9c" providerId="AD" clId="Web-{FF186536-EBAC-F234-540F-D8F339E97C0F}" dt="2024-05-29T10:40:42.465" v="105" actId="1076"/>
          <ac:picMkLst>
            <pc:docMk/>
            <pc:sldMk cId="3153613447" sldId="502"/>
            <ac:picMk id="8" creationId="{84A148D4-E150-AD5D-1328-C0E1040A1612}"/>
          </ac:picMkLst>
        </pc:picChg>
      </pc:sldChg>
      <pc:sldChg chg="addSp delSp modSp add replId">
        <pc:chgData name="Kerrie Slavin" userId="S::kerrieslavin@gateshead.gov.uk::085db01d-3b86-45ce-9a34-51f429f25f9c" providerId="AD" clId="Web-{FF186536-EBAC-F234-540F-D8F339E97C0F}" dt="2024-05-29T11:04:39.172" v="260"/>
        <pc:sldMkLst>
          <pc:docMk/>
          <pc:sldMk cId="779427927" sldId="503"/>
        </pc:sldMkLst>
        <pc:spChg chg="add del mod">
          <ac:chgData name="Kerrie Slavin" userId="S::kerrieslavin@gateshead.gov.uk::085db01d-3b86-45ce-9a34-51f429f25f9c" providerId="AD" clId="Web-{FF186536-EBAC-F234-540F-D8F339E97C0F}" dt="2024-05-29T11:03:56.747" v="252"/>
          <ac:spMkLst>
            <pc:docMk/>
            <pc:sldMk cId="779427927" sldId="503"/>
            <ac:spMk id="3" creationId="{C64CCFBA-7263-4AA6-39C3-1EEDEC7F9BB8}"/>
          </ac:spMkLst>
        </pc:spChg>
        <pc:spChg chg="del mod">
          <ac:chgData name="Kerrie Slavin" userId="S::kerrieslavin@gateshead.gov.uk::085db01d-3b86-45ce-9a34-51f429f25f9c" providerId="AD" clId="Web-{FF186536-EBAC-F234-540F-D8F339E97C0F}" dt="2024-05-29T11:04:39.172" v="260"/>
          <ac:spMkLst>
            <pc:docMk/>
            <pc:sldMk cId="779427927" sldId="503"/>
            <ac:spMk id="10" creationId="{16C2D300-CC4B-8E68-39A7-C1D94AB6A8E6}"/>
          </ac:spMkLst>
        </pc:spChg>
        <pc:spChg chg="mod">
          <ac:chgData name="Kerrie Slavin" userId="S::kerrieslavin@gateshead.gov.uk::085db01d-3b86-45ce-9a34-51f429f25f9c" providerId="AD" clId="Web-{FF186536-EBAC-F234-540F-D8F339E97C0F}" dt="2024-05-29T11:04:09.342" v="255" actId="14100"/>
          <ac:spMkLst>
            <pc:docMk/>
            <pc:sldMk cId="779427927" sldId="503"/>
            <ac:spMk id="14" creationId="{D5AA4E39-3E88-07A4-1E1D-27A9C82416BD}"/>
          </ac:spMkLst>
        </pc:spChg>
        <pc:picChg chg="add mod ord">
          <ac:chgData name="Kerrie Slavin" userId="S::kerrieslavin@gateshead.gov.uk::085db01d-3b86-45ce-9a34-51f429f25f9c" providerId="AD" clId="Web-{FF186536-EBAC-F234-540F-D8F339E97C0F}" dt="2024-05-29T11:04:21.452" v="257" actId="14100"/>
          <ac:picMkLst>
            <pc:docMk/>
            <pc:sldMk cId="779427927" sldId="503"/>
            <ac:picMk id="5" creationId="{7C7D8BCD-C173-ABED-CB1B-9A2E1D128388}"/>
          </ac:picMkLst>
        </pc:picChg>
        <pc:picChg chg="del">
          <ac:chgData name="Kerrie Slavin" userId="S::kerrieslavin@gateshead.gov.uk::085db01d-3b86-45ce-9a34-51f429f25f9c" providerId="AD" clId="Web-{FF186536-EBAC-F234-540F-D8F339E97C0F}" dt="2024-05-29T10:43:03.678" v="210"/>
          <ac:picMkLst>
            <pc:docMk/>
            <pc:sldMk cId="779427927" sldId="503"/>
            <ac:picMk id="8" creationId="{84A148D4-E150-AD5D-1328-C0E1040A1612}"/>
          </ac:picMkLst>
        </pc:picChg>
      </pc:sldChg>
    </pc:docChg>
  </pc:docChgLst>
  <pc:docChgLst>
    <pc:chgData name="Lauren Abernethy" userId="S::laurenabernethy@gateshead.gov.uk::ef769ae7-164b-4ce2-80fe-40b84bb47324" providerId="AD" clId="Web-{8155CE2C-51C7-32F4-AA00-AD0C9B767165}"/>
    <pc:docChg chg="addSld modSld">
      <pc:chgData name="Lauren Abernethy" userId="S::laurenabernethy@gateshead.gov.uk::ef769ae7-164b-4ce2-80fe-40b84bb47324" providerId="AD" clId="Web-{8155CE2C-51C7-32F4-AA00-AD0C9B767165}" dt="2024-05-09T15:58:49.269" v="3" actId="1076"/>
      <pc:docMkLst>
        <pc:docMk/>
      </pc:docMkLst>
      <pc:sldChg chg="addSp delSp modSp new">
        <pc:chgData name="Lauren Abernethy" userId="S::laurenabernethy@gateshead.gov.uk::ef769ae7-164b-4ce2-80fe-40b84bb47324" providerId="AD" clId="Web-{8155CE2C-51C7-32F4-AA00-AD0C9B767165}" dt="2024-05-09T15:58:49.269" v="3" actId="1076"/>
        <pc:sldMkLst>
          <pc:docMk/>
          <pc:sldMk cId="3920331607" sldId="479"/>
        </pc:sldMkLst>
        <pc:spChg chg="del">
          <ac:chgData name="Lauren Abernethy" userId="S::laurenabernethy@gateshead.gov.uk::ef769ae7-164b-4ce2-80fe-40b84bb47324" providerId="AD" clId="Web-{8155CE2C-51C7-32F4-AA00-AD0C9B767165}" dt="2024-05-09T15:58:46.394" v="2"/>
          <ac:spMkLst>
            <pc:docMk/>
            <pc:sldMk cId="3920331607" sldId="479"/>
            <ac:spMk id="2" creationId="{1E834501-BE56-8A1B-CCEB-A5629B8398DB}"/>
          </ac:spMkLst>
        </pc:spChg>
        <pc:spChg chg="del">
          <ac:chgData name="Lauren Abernethy" userId="S::laurenabernethy@gateshead.gov.uk::ef769ae7-164b-4ce2-80fe-40b84bb47324" providerId="AD" clId="Web-{8155CE2C-51C7-32F4-AA00-AD0C9B767165}" dt="2024-05-09T15:58:38.909" v="1"/>
          <ac:spMkLst>
            <pc:docMk/>
            <pc:sldMk cId="3920331607" sldId="479"/>
            <ac:spMk id="3" creationId="{7D03C618-5C53-081D-33D6-B2383BD62367}"/>
          </ac:spMkLst>
        </pc:spChg>
        <pc:picChg chg="add mod ord">
          <ac:chgData name="Lauren Abernethy" userId="S::laurenabernethy@gateshead.gov.uk::ef769ae7-164b-4ce2-80fe-40b84bb47324" providerId="AD" clId="Web-{8155CE2C-51C7-32F4-AA00-AD0C9B767165}" dt="2024-05-09T15:58:49.269" v="3" actId="1076"/>
          <ac:picMkLst>
            <pc:docMk/>
            <pc:sldMk cId="3920331607" sldId="479"/>
            <ac:picMk id="4" creationId="{1C0129F1-AA77-F40C-F7E7-883DC232FD25}"/>
          </ac:picMkLst>
        </pc:picChg>
      </pc:sldChg>
    </pc:docChg>
  </pc:docChgLst>
  <pc:docChgLst>
    <pc:chgData name="Gary Williamson" userId="c6dcb423-35b4-482e-bf0f-fc2b76204455" providerId="ADAL" clId="{59840AB7-5359-402C-A239-E752108DB59B}"/>
    <pc:docChg chg="custSel addSld delSld modSld sldOrd">
      <pc:chgData name="Gary Williamson" userId="c6dcb423-35b4-482e-bf0f-fc2b76204455" providerId="ADAL" clId="{59840AB7-5359-402C-A239-E752108DB59B}" dt="2024-05-29T09:38:57.572" v="403" actId="255"/>
      <pc:docMkLst>
        <pc:docMk/>
      </pc:docMkLst>
      <pc:sldChg chg="modSp mod">
        <pc:chgData name="Gary Williamson" userId="c6dcb423-35b4-482e-bf0f-fc2b76204455" providerId="ADAL" clId="{59840AB7-5359-402C-A239-E752108DB59B}" dt="2024-05-16T14:18:20.032" v="4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59840AB7-5359-402C-A239-E752108DB59B}" dt="2024-05-16T14:18:20.032" v="4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addSp modSp mod">
        <pc:chgData name="Gary Williamson" userId="c6dcb423-35b4-482e-bf0f-fc2b76204455" providerId="ADAL" clId="{59840AB7-5359-402C-A239-E752108DB59B}" dt="2024-05-29T09:38:57.572" v="403" actId="255"/>
        <pc:sldMkLst>
          <pc:docMk/>
          <pc:sldMk cId="364546681" sldId="343"/>
        </pc:sldMkLst>
        <pc:spChg chg="mod">
          <ac:chgData name="Gary Williamson" userId="c6dcb423-35b4-482e-bf0f-fc2b76204455" providerId="ADAL" clId="{59840AB7-5359-402C-A239-E752108DB59B}" dt="2024-05-16T14:19:27.061" v="97" actId="6549"/>
          <ac:spMkLst>
            <pc:docMk/>
            <pc:sldMk cId="364546681" sldId="343"/>
            <ac:spMk id="2" creationId="{EC268567-9197-4E46-5EFC-304C8B64A956}"/>
          </ac:spMkLst>
        </pc:spChg>
        <pc:spChg chg="add mod">
          <ac:chgData name="Gary Williamson" userId="c6dcb423-35b4-482e-bf0f-fc2b76204455" providerId="ADAL" clId="{59840AB7-5359-402C-A239-E752108DB59B}" dt="2024-05-29T09:38:57.572" v="403" actId="255"/>
          <ac:spMkLst>
            <pc:docMk/>
            <pc:sldMk cId="364546681" sldId="343"/>
            <ac:spMk id="3" creationId="{FCE2FFD8-4785-3FD8-18D7-1499D8E95045}"/>
          </ac:spMkLst>
        </pc:spChg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364546681" sldId="343"/>
            <ac:spMk id="4" creationId="{9CEBC2A7-3EBB-4DAE-982F-51757A50CB72}"/>
          </ac:spMkLst>
        </pc:spChg>
      </pc:sldChg>
      <pc:sldChg chg="modSp mod">
        <pc:chgData name="Gary Williamson" userId="c6dcb423-35b4-482e-bf0f-fc2b76204455" providerId="ADAL" clId="{59840AB7-5359-402C-A239-E752108DB59B}" dt="2024-05-16T14:18:46.509" v="84" actId="20577"/>
        <pc:sldMkLst>
          <pc:docMk/>
          <pc:sldMk cId="2202805620" sldId="409"/>
        </pc:sldMkLst>
        <pc:spChg chg="mod">
          <ac:chgData name="Gary Williamson" userId="c6dcb423-35b4-482e-bf0f-fc2b76204455" providerId="ADAL" clId="{59840AB7-5359-402C-A239-E752108DB59B}" dt="2024-05-16T14:18:46.509" v="84" actId="20577"/>
          <ac:spMkLst>
            <pc:docMk/>
            <pc:sldMk cId="2202805620" sldId="409"/>
            <ac:spMk id="2" creationId="{87500AF5-08DC-DB85-3F13-B561102B45D1}"/>
          </ac:spMkLst>
        </pc:spChg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202805620" sldId="40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686227400" sldId="475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686227400" sldId="475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202046618" sldId="476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202046618" sldId="476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180452607" sldId="478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180452607" sldId="478"/>
            <ac:spMk id="4" creationId="{BBAA7344-DEEF-6349-D447-88DABB80A5DE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415826180" sldId="479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415826180" sldId="479"/>
            <ac:spMk id="4" creationId="{FA6A4614-DFDB-1DEF-66E2-6C1C47DF9FD8}"/>
          </ac:spMkLst>
        </pc:spChg>
      </pc:sldChg>
      <pc:sldChg chg="delSp modSp mod">
        <pc:chgData name="Gary Williamson" userId="c6dcb423-35b4-482e-bf0f-fc2b76204455" providerId="ADAL" clId="{59840AB7-5359-402C-A239-E752108DB59B}" dt="2024-05-16T14:19:11.221" v="95" actId="20577"/>
        <pc:sldMkLst>
          <pc:docMk/>
          <pc:sldMk cId="1744916138" sldId="480"/>
        </pc:sldMkLst>
        <pc:spChg chg="del mod">
          <ac:chgData name="Gary Williamson" userId="c6dcb423-35b4-482e-bf0f-fc2b76204455" providerId="ADAL" clId="{59840AB7-5359-402C-A239-E752108DB59B}" dt="2024-05-16T14:19:00.595" v="87" actId="478"/>
          <ac:spMkLst>
            <pc:docMk/>
            <pc:sldMk cId="1744916138" sldId="480"/>
            <ac:spMk id="2" creationId="{3B8F9E0A-0A0E-EA94-4472-9FFC21972AD7}"/>
          </ac:spMkLst>
        </pc:spChg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744916138" sldId="480"/>
            <ac:spMk id="4" creationId="{9CEBC2A7-3EBB-4DAE-982F-51757A50CB72}"/>
          </ac:spMkLst>
        </pc:spChg>
        <pc:spChg chg="mod">
          <ac:chgData name="Gary Williamson" userId="c6dcb423-35b4-482e-bf0f-fc2b76204455" providerId="ADAL" clId="{59840AB7-5359-402C-A239-E752108DB59B}" dt="2024-05-16T14:19:11.221" v="95" actId="20577"/>
          <ac:spMkLst>
            <pc:docMk/>
            <pc:sldMk cId="1744916138" sldId="480"/>
            <ac:spMk id="14" creationId="{D5AA4E39-3E88-07A4-1E1D-27A9C82416BD}"/>
          </ac:spMkLst>
        </pc:spChg>
        <pc:picChg chg="del">
          <ac:chgData name="Gary Williamson" userId="c6dcb423-35b4-482e-bf0f-fc2b76204455" providerId="ADAL" clId="{59840AB7-5359-402C-A239-E752108DB59B}" dt="2024-05-16T14:19:01.555" v="88" actId="478"/>
          <ac:picMkLst>
            <pc:docMk/>
            <pc:sldMk cId="1744916138" sldId="480"/>
            <ac:picMk id="1026" creationId="{ED5D35A0-13B5-026E-C423-CC62D9D0DE76}"/>
          </ac:picMkLst>
        </pc:pic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723056393" sldId="481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723056393" sldId="481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185122191" sldId="483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185122191" sldId="483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2222246287" sldId="483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836000455" sldId="484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836000455" sldId="484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682602843" sldId="485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682602843" sldId="485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1575508769" sldId="485"/>
        </pc:sldMkLst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768840301" sldId="486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333349206" sldId="486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333349206" sldId="486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923426767" sldId="487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923426767" sldId="487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4186987868" sldId="487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328296519" sldId="488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328296519" sldId="488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1998724524" sldId="488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293581211" sldId="489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293581211" sldId="489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2909973675" sldId="490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095372927" sldId="492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095372927" sldId="492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13.796" v="100" actId="729"/>
        <pc:sldMkLst>
          <pc:docMk/>
          <pc:sldMk cId="2395399522" sldId="492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4117228812" sldId="493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4117228812" sldId="493"/>
            <ac:spMk id="4" creationId="{FA6A4614-DFDB-1DEF-66E2-6C1C47DF9FD8}"/>
          </ac:spMkLst>
        </pc:spChg>
      </pc:sldChg>
      <pc:sldChg chg="ord">
        <pc:chgData name="Gary Williamson" userId="c6dcb423-35b4-482e-bf0f-fc2b76204455" providerId="ADAL" clId="{59840AB7-5359-402C-A239-E752108DB59B}" dt="2024-05-29T09:11:17.280" v="99"/>
        <pc:sldMkLst>
          <pc:docMk/>
          <pc:sldMk cId="2696152312" sldId="494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3762187184" sldId="494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3762187184" sldId="494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810499570" sldId="495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810499570" sldId="495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157526550" sldId="496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157526550" sldId="496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37.997" v="101" actId="729"/>
        <pc:sldMkLst>
          <pc:docMk/>
          <pc:sldMk cId="2966593980" sldId="496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301463910" sldId="497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301463910" sldId="497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37.997" v="101" actId="729"/>
        <pc:sldMkLst>
          <pc:docMk/>
          <pc:sldMk cId="3607257221" sldId="497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524083890" sldId="498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524083890" sldId="498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37.997" v="101" actId="729"/>
        <pc:sldMkLst>
          <pc:docMk/>
          <pc:sldMk cId="1194703394" sldId="498"/>
        </pc:sldMkLst>
      </pc:sldChg>
      <pc:sldChg chg="mod modShow">
        <pc:chgData name="Gary Williamson" userId="c6dcb423-35b4-482e-bf0f-fc2b76204455" providerId="ADAL" clId="{59840AB7-5359-402C-A239-E752108DB59B}" dt="2024-05-29T09:32:37.997" v="101" actId="729"/>
        <pc:sldMkLst>
          <pc:docMk/>
          <pc:sldMk cId="129802309" sldId="499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985399548" sldId="499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985399548" sldId="499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648160869" sldId="500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648160869" sldId="500"/>
            <ac:spMk id="4" creationId="{FA6A4614-DFDB-1DEF-66E2-6C1C47DF9FD8}"/>
          </ac:spMkLst>
        </pc:spChg>
      </pc:sldChg>
      <pc:sldChg chg="mod modShow">
        <pc:chgData name="Gary Williamson" userId="c6dcb423-35b4-482e-bf0f-fc2b76204455" providerId="ADAL" clId="{59840AB7-5359-402C-A239-E752108DB59B}" dt="2024-05-29T09:32:37.997" v="101" actId="729"/>
        <pc:sldMkLst>
          <pc:docMk/>
          <pc:sldMk cId="4185238561" sldId="500"/>
        </pc:sldMkLst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165321533" sldId="501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165321533" sldId="501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1660625075" sldId="502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1660625075" sldId="502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3079511550" sldId="503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3079511550" sldId="503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801586452" sldId="505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801586452" sldId="505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2037205048" sldId="506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2037205048" sldId="506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59840AB7-5359-402C-A239-E752108DB59B}" dt="2024-05-16T14:19:20.035" v="96" actId="47"/>
        <pc:sldMkLst>
          <pc:docMk/>
          <pc:sldMk cId="818442874" sldId="507"/>
        </pc:sldMkLst>
        <pc:spChg chg="mod">
          <ac:chgData name="Gary Williamson" userId="c6dcb423-35b4-482e-bf0f-fc2b76204455" providerId="ADAL" clId="{59840AB7-5359-402C-A239-E752108DB59B}" dt="2024-05-16T14:18:12.562" v="0"/>
          <ac:spMkLst>
            <pc:docMk/>
            <pc:sldMk cId="818442874" sldId="507"/>
            <ac:spMk id="4" creationId="{FA6A4614-DFDB-1DEF-66E2-6C1C47DF9FD8}"/>
          </ac:spMkLst>
        </pc:spChg>
      </pc:sldChg>
      <pc:sldChg chg="add del">
        <pc:chgData name="Gary Williamson" userId="c6dcb423-35b4-482e-bf0f-fc2b76204455" providerId="ADAL" clId="{59840AB7-5359-402C-A239-E752108DB59B}" dt="2024-05-16T14:19:20.035" v="96" actId="47"/>
        <pc:sldMkLst>
          <pc:docMk/>
          <pc:sldMk cId="1412552597" sldId="508"/>
        </pc:sldMkLst>
      </pc:sldChg>
    </pc:docChg>
  </pc:docChgLst>
  <pc:docChgLst>
    <pc:chgData name="Gary Williamson" userId="c6dcb423-35b4-482e-bf0f-fc2b76204455" providerId="ADAL" clId="{1CABB660-1EF7-4C96-941F-96984B9DB0CB}"/>
    <pc:docChg chg="undo custSel addSld delSld modSld sldOrd">
      <pc:chgData name="Gary Williamson" userId="c6dcb423-35b4-482e-bf0f-fc2b76204455" providerId="ADAL" clId="{1CABB660-1EF7-4C96-941F-96984B9DB0CB}" dt="2024-05-15T11:46:15.915" v="1862" actId="2696"/>
      <pc:docMkLst>
        <pc:docMk/>
      </pc:docMkLst>
      <pc:sldChg chg="modSp mod">
        <pc:chgData name="Gary Williamson" userId="c6dcb423-35b4-482e-bf0f-fc2b76204455" providerId="ADAL" clId="{1CABB660-1EF7-4C96-941F-96984B9DB0CB}" dt="2024-04-19T14:17:58.295" v="7" actId="20577"/>
        <pc:sldMkLst>
          <pc:docMk/>
          <pc:sldMk cId="3621879490" sldId="307"/>
        </pc:sldMkLst>
        <pc:spChg chg="mod">
          <ac:chgData name="Gary Williamson" userId="c6dcb423-35b4-482e-bf0f-fc2b76204455" providerId="ADAL" clId="{1CABB660-1EF7-4C96-941F-96984B9DB0CB}" dt="2024-04-19T14:17:58.295" v="7" actId="20577"/>
          <ac:spMkLst>
            <pc:docMk/>
            <pc:sldMk cId="3621879490" sldId="307"/>
            <ac:spMk id="2" creationId="{6C0841FB-07D5-45A3-B07F-6A2333F45387}"/>
          </ac:spMkLst>
        </pc:spChg>
      </pc:sldChg>
      <pc:sldChg chg="delSp modSp mod">
        <pc:chgData name="Gary Williamson" userId="c6dcb423-35b4-482e-bf0f-fc2b76204455" providerId="ADAL" clId="{1CABB660-1EF7-4C96-941F-96984B9DB0CB}" dt="2024-05-14T10:41:56.200" v="1641" actId="114"/>
        <pc:sldMkLst>
          <pc:docMk/>
          <pc:sldMk cId="364546681" sldId="343"/>
        </pc:sldMkLst>
        <pc:spChg chg="mod">
          <ac:chgData name="Gary Williamson" userId="c6dcb423-35b4-482e-bf0f-fc2b76204455" providerId="ADAL" clId="{1CABB660-1EF7-4C96-941F-96984B9DB0CB}" dt="2024-05-14T10:41:56.200" v="1641" actId="114"/>
          <ac:spMkLst>
            <pc:docMk/>
            <pc:sldMk cId="364546681" sldId="343"/>
            <ac:spMk id="2" creationId="{EC268567-9197-4E46-5EFC-304C8B64A956}"/>
          </ac:spMkLst>
        </pc:spChg>
        <pc:spChg chg="del mod">
          <ac:chgData name="Gary Williamson" userId="c6dcb423-35b4-482e-bf0f-fc2b76204455" providerId="ADAL" clId="{1CABB660-1EF7-4C96-941F-96984B9DB0CB}" dt="2024-04-19T14:18:22.902" v="15"/>
          <ac:spMkLst>
            <pc:docMk/>
            <pc:sldMk cId="364546681" sldId="343"/>
            <ac:spMk id="3" creationId="{5B852C6E-08D0-1256-D36E-65B2C6AAC1F2}"/>
          </ac:spMkLst>
        </pc:spChg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64546681" sldId="343"/>
            <ac:spMk id="4" creationId="{9CEBC2A7-3EBB-4DAE-982F-51757A50CB72}"/>
          </ac:spMkLst>
        </pc:spChg>
      </pc:sldChg>
      <pc:sldChg chg="delSp modSp mod">
        <pc:chgData name="Gary Williamson" userId="c6dcb423-35b4-482e-bf0f-fc2b76204455" providerId="ADAL" clId="{1CABB660-1EF7-4C96-941F-96984B9DB0CB}" dt="2024-04-19T14:18:05.930" v="11"/>
        <pc:sldMkLst>
          <pc:docMk/>
          <pc:sldMk cId="2202805620" sldId="409"/>
        </pc:sldMkLst>
        <pc:spChg chg="del mod">
          <ac:chgData name="Gary Williamson" userId="c6dcb423-35b4-482e-bf0f-fc2b76204455" providerId="ADAL" clId="{1CABB660-1EF7-4C96-941F-96984B9DB0CB}" dt="2024-04-19T14:18:05.930" v="11"/>
          <ac:spMkLst>
            <pc:docMk/>
            <pc:sldMk cId="2202805620" sldId="409"/>
            <ac:spMk id="2" creationId="{4DBAC8C3-6AF3-9C1F-2292-AF546D89A4B7}"/>
          </ac:spMkLst>
        </pc:spChg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202805620" sldId="40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925000972" sldId="45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925000972" sldId="459"/>
            <ac:spMk id="4" creationId="{9CEBC2A7-3EBB-4DAE-982F-51757A50CB72}"/>
          </ac:spMkLst>
        </pc:spChg>
      </pc:sldChg>
      <pc:sldChg chg="addSp delSp modSp mod">
        <pc:chgData name="Gary Williamson" userId="c6dcb423-35b4-482e-bf0f-fc2b76204455" providerId="ADAL" clId="{1CABB660-1EF7-4C96-941F-96984B9DB0CB}" dt="2024-05-14T12:59:56.317" v="1654" actId="20577"/>
        <pc:sldMkLst>
          <pc:docMk/>
          <pc:sldMk cId="2686227400" sldId="475"/>
        </pc:sldMkLst>
        <pc:spChg chg="add mod">
          <ac:chgData name="Gary Williamson" userId="c6dcb423-35b4-482e-bf0f-fc2b76204455" providerId="ADAL" clId="{1CABB660-1EF7-4C96-941F-96984B9DB0CB}" dt="2024-05-14T12:59:56.317" v="1654" actId="20577"/>
          <ac:spMkLst>
            <pc:docMk/>
            <pc:sldMk cId="2686227400" sldId="475"/>
            <ac:spMk id="2" creationId="{99FC9ADD-9BA8-7F43-6124-801E5271E5A6}"/>
          </ac:spMkLst>
        </pc:spChg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686227400" sldId="475"/>
            <ac:spMk id="4" creationId="{FA6A4614-DFDB-1DEF-66E2-6C1C47DF9FD8}"/>
          </ac:spMkLst>
        </pc:spChg>
        <pc:spChg chg="add mod">
          <ac:chgData name="Gary Williamson" userId="c6dcb423-35b4-482e-bf0f-fc2b76204455" providerId="ADAL" clId="{1CABB660-1EF7-4C96-941F-96984B9DB0CB}" dt="2024-04-19T14:18:35.206" v="18" actId="478"/>
          <ac:spMkLst>
            <pc:docMk/>
            <pc:sldMk cId="2686227400" sldId="475"/>
            <ac:spMk id="10" creationId="{D0EB5EF8-0179-30B2-6C4D-7A802305336F}"/>
          </ac:spMkLst>
        </pc:spChg>
        <pc:spChg chg="mod">
          <ac:chgData name="Gary Williamson" userId="c6dcb423-35b4-482e-bf0f-fc2b76204455" providerId="ADAL" clId="{1CABB660-1EF7-4C96-941F-96984B9DB0CB}" dt="2024-04-19T14:18:33.458" v="16" actId="6549"/>
          <ac:spMkLst>
            <pc:docMk/>
            <pc:sldMk cId="2686227400" sldId="475"/>
            <ac:spMk id="14" creationId="{7F4D4C3E-39AA-90CF-5D79-6FA19A709379}"/>
          </ac:spMkLst>
        </pc:spChg>
        <pc:picChg chg="del">
          <ac:chgData name="Gary Williamson" userId="c6dcb423-35b4-482e-bf0f-fc2b76204455" providerId="ADAL" clId="{1CABB660-1EF7-4C96-941F-96984B9DB0CB}" dt="2024-04-19T14:18:35.206" v="18" actId="478"/>
          <ac:picMkLst>
            <pc:docMk/>
            <pc:sldMk cId="2686227400" sldId="475"/>
            <ac:picMk id="2" creationId="{CAC8C6F6-02B2-EB0B-8011-4B38F100CD05}"/>
          </ac:picMkLst>
        </pc:picChg>
        <pc:picChg chg="del">
          <ac:chgData name="Gary Williamson" userId="c6dcb423-35b4-482e-bf0f-fc2b76204455" providerId="ADAL" clId="{1CABB660-1EF7-4C96-941F-96984B9DB0CB}" dt="2024-04-19T14:18:34.493" v="17" actId="478"/>
          <ac:picMkLst>
            <pc:docMk/>
            <pc:sldMk cId="2686227400" sldId="475"/>
            <ac:picMk id="3" creationId="{24FA4766-976D-350B-E47D-BD9CBF380448}"/>
          </ac:picMkLst>
        </pc:picChg>
        <pc:picChg chg="mod">
          <ac:chgData name="Gary Williamson" userId="c6dcb423-35b4-482e-bf0f-fc2b76204455" providerId="ADAL" clId="{1CABB660-1EF7-4C96-941F-96984B9DB0CB}" dt="2024-05-13T07:01:41.650" v="88" actId="1076"/>
          <ac:picMkLst>
            <pc:docMk/>
            <pc:sldMk cId="2686227400" sldId="475"/>
            <ac:picMk id="7" creationId="{5642EA94-A109-8F8C-E5C6-B63F712CBC42}"/>
          </ac:picMkLst>
        </pc:picChg>
        <pc:picChg chg="del">
          <ac:chgData name="Gary Williamson" userId="c6dcb423-35b4-482e-bf0f-fc2b76204455" providerId="ADAL" clId="{1CABB660-1EF7-4C96-941F-96984B9DB0CB}" dt="2024-04-19T14:18:37.472" v="19" actId="478"/>
          <ac:picMkLst>
            <pc:docMk/>
            <pc:sldMk cId="2686227400" sldId="475"/>
            <ac:picMk id="7" creationId="{864C96A8-B936-E861-0DE8-3ADDAA35ADFC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671133308" sldId="47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671133308" sldId="476"/>
            <ac:spMk id="5" creationId="{881E12F4-58D3-5838-3E8D-D7ADBED9495C}"/>
          </ac:spMkLst>
        </pc:spChg>
      </pc:sldChg>
      <pc:sldChg chg="del">
        <pc:chgData name="Gary Williamson" userId="c6dcb423-35b4-482e-bf0f-fc2b76204455" providerId="ADAL" clId="{1CABB660-1EF7-4C96-941F-96984B9DB0CB}" dt="2024-05-15T08:57:20.269" v="1657" actId="2696"/>
        <pc:sldMkLst>
          <pc:docMk/>
          <pc:sldMk cId="342659989" sldId="477"/>
        </pc:sldMkLst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698638478" sldId="47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698638478" sldId="477"/>
            <ac:spMk id="4" creationId="{9CEBC2A7-3EBB-4DAE-982F-51757A50CB72}"/>
          </ac:spMkLst>
        </pc:spChg>
      </pc:sldChg>
      <pc:sldChg chg="ord">
        <pc:chgData name="Gary Williamson" userId="c6dcb423-35b4-482e-bf0f-fc2b76204455" providerId="ADAL" clId="{1CABB660-1EF7-4C96-941F-96984B9DB0CB}" dt="2024-05-15T08:25:42.258" v="1656"/>
        <pc:sldMkLst>
          <pc:docMk/>
          <pc:sldMk cId="1180452607" sldId="478"/>
        </pc:sldMkLst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690963846" sldId="478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690963846" sldId="478"/>
            <ac:spMk id="4" creationId="{9CEBC2A7-3EBB-4DAE-982F-51757A50CB72}"/>
          </ac:spMkLst>
        </pc:spChg>
      </pc:sldChg>
      <pc:sldChg chg="modSp del mod">
        <pc:chgData name="Gary Williamson" userId="c6dcb423-35b4-482e-bf0f-fc2b76204455" providerId="ADAL" clId="{1CABB660-1EF7-4C96-941F-96984B9DB0CB}" dt="2024-05-13T07:01:35.939" v="87" actId="47"/>
        <pc:sldMkLst>
          <pc:docMk/>
          <pc:sldMk cId="3920331607" sldId="479"/>
        </pc:sldMkLst>
        <pc:picChg chg="mod">
          <ac:chgData name="Gary Williamson" userId="c6dcb423-35b4-482e-bf0f-fc2b76204455" providerId="ADAL" clId="{1CABB660-1EF7-4C96-941F-96984B9DB0CB}" dt="2024-05-13T07:00:01.221" v="21" actId="14100"/>
          <ac:picMkLst>
            <pc:docMk/>
            <pc:sldMk cId="3920331607" sldId="479"/>
            <ac:picMk id="4" creationId="{1C0129F1-AA77-F40C-F7E7-883DC232FD25}"/>
          </ac:picMkLst>
        </pc:picChg>
      </pc:sldChg>
      <pc:sldChg chg="addSp delSp modSp add mod">
        <pc:chgData name="Gary Williamson" userId="c6dcb423-35b4-482e-bf0f-fc2b76204455" providerId="ADAL" clId="{1CABB660-1EF7-4C96-941F-96984B9DB0CB}" dt="2024-05-13T11:36:44.924" v="839" actId="1076"/>
        <pc:sldMkLst>
          <pc:docMk/>
          <pc:sldMk cId="1744916138" sldId="480"/>
        </pc:sldMkLst>
        <pc:spChg chg="add mod">
          <ac:chgData name="Gary Williamson" userId="c6dcb423-35b4-482e-bf0f-fc2b76204455" providerId="ADAL" clId="{1CABB660-1EF7-4C96-941F-96984B9DB0CB}" dt="2024-05-13T11:36:44.924" v="839" actId="1076"/>
          <ac:spMkLst>
            <pc:docMk/>
            <pc:sldMk cId="1744916138" sldId="480"/>
            <ac:spMk id="2" creationId="{3B8F9E0A-0A0E-EA94-4472-9FFC21972AD7}"/>
          </ac:spMkLst>
        </pc:spChg>
        <pc:spChg chg="del mod">
          <ac:chgData name="Gary Williamson" userId="c6dcb423-35b4-482e-bf0f-fc2b76204455" providerId="ADAL" clId="{1CABB660-1EF7-4C96-941F-96984B9DB0CB}" dt="2024-05-13T07:00:59.738" v="26" actId="478"/>
          <ac:spMkLst>
            <pc:docMk/>
            <pc:sldMk cId="1744916138" sldId="480"/>
            <ac:spMk id="2" creationId="{87500AF5-08DC-DB85-3F13-B561102B45D1}"/>
          </ac:spMkLst>
        </pc:spChg>
        <pc:spChg chg="mod">
          <ac:chgData name="Gary Williamson" userId="c6dcb423-35b4-482e-bf0f-fc2b76204455" providerId="ADAL" clId="{1CABB660-1EF7-4C96-941F-96984B9DB0CB}" dt="2024-05-13T11:19:52.493" v="278" actId="14100"/>
          <ac:spMkLst>
            <pc:docMk/>
            <pc:sldMk cId="1744916138" sldId="480"/>
            <ac:spMk id="14" creationId="{D5AA4E39-3E88-07A4-1E1D-27A9C82416BD}"/>
          </ac:spMkLst>
        </pc:spChg>
        <pc:picChg chg="add del mod">
          <ac:chgData name="Gary Williamson" userId="c6dcb423-35b4-482e-bf0f-fc2b76204455" providerId="ADAL" clId="{1CABB660-1EF7-4C96-941F-96984B9DB0CB}" dt="2024-05-13T11:19:43.479" v="275" actId="478"/>
          <ac:picMkLst>
            <pc:docMk/>
            <pc:sldMk cId="1744916138" sldId="480"/>
            <ac:picMk id="3" creationId="{C26B177A-E4A2-D452-4CE7-569AAA2D733C}"/>
          </ac:picMkLst>
        </pc:picChg>
        <pc:picChg chg="add mod">
          <ac:chgData name="Gary Williamson" userId="c6dcb423-35b4-482e-bf0f-fc2b76204455" providerId="ADAL" clId="{1CABB660-1EF7-4C96-941F-96984B9DB0CB}" dt="2024-05-13T11:19:58.877" v="280" actId="1076"/>
          <ac:picMkLst>
            <pc:docMk/>
            <pc:sldMk cId="1744916138" sldId="480"/>
            <ac:picMk id="1026" creationId="{ED5D35A0-13B5-026E-C423-CC62D9D0DE76}"/>
          </ac:picMkLst>
        </pc:picChg>
      </pc:sldChg>
      <pc:sldChg chg="addSp delSp modSp add del mod">
        <pc:chgData name="Gary Williamson" userId="c6dcb423-35b4-482e-bf0f-fc2b76204455" providerId="ADAL" clId="{1CABB660-1EF7-4C96-941F-96984B9DB0CB}" dt="2024-05-13T11:20:02.921" v="281" actId="47"/>
        <pc:sldMkLst>
          <pc:docMk/>
          <pc:sldMk cId="222308949" sldId="481"/>
        </pc:sldMkLst>
        <pc:graphicFrameChg chg="add mod">
          <ac:chgData name="Gary Williamson" userId="c6dcb423-35b4-482e-bf0f-fc2b76204455" providerId="ADAL" clId="{1CABB660-1EF7-4C96-941F-96984B9DB0CB}" dt="2024-05-13T07:16:47.988" v="117"/>
          <ac:graphicFrameMkLst>
            <pc:docMk/>
            <pc:sldMk cId="222308949" sldId="481"/>
            <ac:graphicFrameMk id="2" creationId="{800A3EFF-2570-8BE6-1849-5B8AC24D4CED}"/>
          </ac:graphicFrameMkLst>
        </pc:graphicFrameChg>
        <pc:picChg chg="del">
          <ac:chgData name="Gary Williamson" userId="c6dcb423-35b4-482e-bf0f-fc2b76204455" providerId="ADAL" clId="{1CABB660-1EF7-4C96-941F-96984B9DB0CB}" dt="2024-05-13T07:16:45.504" v="116" actId="478"/>
          <ac:picMkLst>
            <pc:docMk/>
            <pc:sldMk cId="222308949" sldId="481"/>
            <ac:picMk id="3" creationId="{C26B177A-E4A2-D452-4CE7-569AAA2D733C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822020988" sldId="482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822020988" sldId="482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973700005" sldId="485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973700005" sldId="485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2795282" sldId="48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2795282" sldId="486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4194289997" sldId="48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4194289997" sldId="487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121399329" sldId="488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121399329" sldId="488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326394062" sldId="48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326394062" sldId="48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35547492" sldId="490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35547492" sldId="490"/>
            <ac:spMk id="4" creationId="{9CEBC2A7-3EBB-4DAE-982F-51757A50CB72}"/>
          </ac:spMkLst>
        </pc:spChg>
      </pc:sldChg>
      <pc:sldChg chg="del mod modShow">
        <pc:chgData name="Gary Williamson" userId="c6dcb423-35b4-482e-bf0f-fc2b76204455" providerId="ADAL" clId="{1CABB660-1EF7-4C96-941F-96984B9DB0CB}" dt="2024-05-15T11:46:15.915" v="1862" actId="2696"/>
        <pc:sldMkLst>
          <pc:docMk/>
          <pc:sldMk cId="699127945" sldId="490"/>
        </pc:sldMkLst>
      </pc:sldChg>
      <pc:sldChg chg="del">
        <pc:chgData name="Gary Williamson" userId="c6dcb423-35b4-482e-bf0f-fc2b76204455" providerId="ADAL" clId="{1CABB660-1EF7-4C96-941F-96984B9DB0CB}" dt="2024-05-15T11:46:10.250" v="1861" actId="2696"/>
        <pc:sldMkLst>
          <pc:docMk/>
          <pc:sldMk cId="1321975685" sldId="491"/>
        </pc:sldMkLst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659155759" sldId="491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659155759" sldId="491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621861109" sldId="492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621861109" sldId="492"/>
            <ac:spMk id="4" creationId="{9CEBC2A7-3EBB-4DAE-982F-51757A50CB72}"/>
          </ac:spMkLst>
        </pc:spChg>
      </pc:sldChg>
      <pc:sldChg chg="addSp delSp modSp add mod ord">
        <pc:chgData name="Gary Williamson" userId="c6dcb423-35b4-482e-bf0f-fc2b76204455" providerId="ADAL" clId="{1CABB660-1EF7-4C96-941F-96984B9DB0CB}" dt="2024-05-13T11:55:08.667" v="921" actId="1076"/>
        <pc:sldMkLst>
          <pc:docMk/>
          <pc:sldMk cId="1095372927" sldId="492"/>
        </pc:sldMkLst>
        <pc:spChg chg="mod">
          <ac:chgData name="Gary Williamson" userId="c6dcb423-35b4-482e-bf0f-fc2b76204455" providerId="ADAL" clId="{1CABB660-1EF7-4C96-941F-96984B9DB0CB}" dt="2024-05-13T11:44:46.589" v="875" actId="20577"/>
          <ac:spMkLst>
            <pc:docMk/>
            <pc:sldMk cId="1095372927" sldId="492"/>
            <ac:spMk id="2" creationId="{99FC9ADD-9BA8-7F43-6124-801E5271E5A6}"/>
          </ac:spMkLst>
        </pc:spChg>
        <pc:spChg chg="add mod">
          <ac:chgData name="Gary Williamson" userId="c6dcb423-35b4-482e-bf0f-fc2b76204455" providerId="ADAL" clId="{1CABB660-1EF7-4C96-941F-96984B9DB0CB}" dt="2024-05-13T11:55:08.667" v="921" actId="1076"/>
          <ac:spMkLst>
            <pc:docMk/>
            <pc:sldMk cId="1095372927" sldId="492"/>
            <ac:spMk id="5" creationId="{8EFC9AA3-231A-6F23-685D-C8E48C57BCFB}"/>
          </ac:spMkLst>
        </pc:spChg>
        <pc:picChg chg="del">
          <ac:chgData name="Gary Williamson" userId="c6dcb423-35b4-482e-bf0f-fc2b76204455" providerId="ADAL" clId="{1CABB660-1EF7-4C96-941F-96984B9DB0CB}" dt="2024-05-13T11:44:50.503" v="876" actId="478"/>
          <ac:picMkLst>
            <pc:docMk/>
            <pc:sldMk cId="1095372927" sldId="492"/>
            <ac:picMk id="7" creationId="{5642EA94-A109-8F8C-E5C6-B63F712CBC42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908802829" sldId="493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908802829" sldId="493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15:38.573" v="1176" actId="1076"/>
        <pc:sldMkLst>
          <pc:docMk/>
          <pc:sldMk cId="4117228812" sldId="493"/>
        </pc:sldMkLst>
        <pc:spChg chg="mod">
          <ac:chgData name="Gary Williamson" userId="c6dcb423-35b4-482e-bf0f-fc2b76204455" providerId="ADAL" clId="{1CABB660-1EF7-4C96-941F-96984B9DB0CB}" dt="2024-05-14T10:14:12.357" v="995" actId="20577"/>
          <ac:spMkLst>
            <pc:docMk/>
            <pc:sldMk cId="4117228812" sldId="493"/>
            <ac:spMk id="2" creationId="{99FC9ADD-9BA8-7F43-6124-801E5271E5A6}"/>
          </ac:spMkLst>
        </pc:spChg>
        <pc:spChg chg="del mod">
          <ac:chgData name="Gary Williamson" userId="c6dcb423-35b4-482e-bf0f-fc2b76204455" providerId="ADAL" clId="{1CABB660-1EF7-4C96-941F-96984B9DB0CB}" dt="2024-05-14T10:14:23.149" v="998"/>
          <ac:spMkLst>
            <pc:docMk/>
            <pc:sldMk cId="4117228812" sldId="493"/>
            <ac:spMk id="5" creationId="{8EFC9AA3-231A-6F23-685D-C8E48C57BCFB}"/>
          </ac:spMkLst>
        </pc:spChg>
        <pc:spChg chg="add mod">
          <ac:chgData name="Gary Williamson" userId="c6dcb423-35b4-482e-bf0f-fc2b76204455" providerId="ADAL" clId="{1CABB660-1EF7-4C96-941F-96984B9DB0CB}" dt="2024-05-14T10:15:38.573" v="1176" actId="1076"/>
          <ac:spMkLst>
            <pc:docMk/>
            <pc:sldMk cId="4117228812" sldId="493"/>
            <ac:spMk id="7" creationId="{89CE48E5-815C-0EC1-E863-957744A9A021}"/>
          </ac:spMkLst>
        </pc:spChg>
        <pc:picChg chg="add mod">
          <ac:chgData name="Gary Williamson" userId="c6dcb423-35b4-482e-bf0f-fc2b76204455" providerId="ADAL" clId="{1CABB660-1EF7-4C96-941F-96984B9DB0CB}" dt="2024-05-14T10:14:26.203" v="999" actId="1076"/>
          <ac:picMkLst>
            <pc:docMk/>
            <pc:sldMk cId="4117228812" sldId="493"/>
            <ac:picMk id="3" creationId="{104DC4C9-6B45-5AD5-F1A3-B13BA8CF29C9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926587005" sldId="494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926587005" sldId="494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17:47.120" v="1217" actId="20577"/>
        <pc:sldMkLst>
          <pc:docMk/>
          <pc:sldMk cId="3762187184" sldId="494"/>
        </pc:sldMkLst>
        <pc:spChg chg="del mod">
          <ac:chgData name="Gary Williamson" userId="c6dcb423-35b4-482e-bf0f-fc2b76204455" providerId="ADAL" clId="{1CABB660-1EF7-4C96-941F-96984B9DB0CB}" dt="2024-05-14T10:16:15.396" v="1182" actId="478"/>
          <ac:spMkLst>
            <pc:docMk/>
            <pc:sldMk cId="3762187184" sldId="494"/>
            <ac:spMk id="7" creationId="{89CE48E5-815C-0EC1-E863-957744A9A021}"/>
          </ac:spMkLst>
        </pc:spChg>
        <pc:spChg chg="add del mod">
          <ac:chgData name="Gary Williamson" userId="c6dcb423-35b4-482e-bf0f-fc2b76204455" providerId="ADAL" clId="{1CABB660-1EF7-4C96-941F-96984B9DB0CB}" dt="2024-05-14T10:16:02.912" v="1179"/>
          <ac:spMkLst>
            <pc:docMk/>
            <pc:sldMk cId="3762187184" sldId="494"/>
            <ac:spMk id="8" creationId="{CD0C8B6B-450E-219D-589B-BEFA5E201B8A}"/>
          </ac:spMkLst>
        </pc:spChg>
        <pc:spChg chg="add mod">
          <ac:chgData name="Gary Williamson" userId="c6dcb423-35b4-482e-bf0f-fc2b76204455" providerId="ADAL" clId="{1CABB660-1EF7-4C96-941F-96984B9DB0CB}" dt="2024-05-14T10:16:44.042" v="1189" actId="207"/>
          <ac:spMkLst>
            <pc:docMk/>
            <pc:sldMk cId="3762187184" sldId="494"/>
            <ac:spMk id="11" creationId="{5B444ADC-7E04-BD0E-CD06-D064377E1A3B}"/>
          </ac:spMkLst>
        </pc:spChg>
        <pc:spChg chg="add mod">
          <ac:chgData name="Gary Williamson" userId="c6dcb423-35b4-482e-bf0f-fc2b76204455" providerId="ADAL" clId="{1CABB660-1EF7-4C96-941F-96984B9DB0CB}" dt="2024-05-14T10:17:26.010" v="1195" actId="207"/>
          <ac:spMkLst>
            <pc:docMk/>
            <pc:sldMk cId="3762187184" sldId="494"/>
            <ac:spMk id="15" creationId="{151F59AA-C0AF-75CC-1098-944588DBDE24}"/>
          </ac:spMkLst>
        </pc:spChg>
        <pc:spChg chg="add mod">
          <ac:chgData name="Gary Williamson" userId="c6dcb423-35b4-482e-bf0f-fc2b76204455" providerId="ADAL" clId="{1CABB660-1EF7-4C96-941F-96984B9DB0CB}" dt="2024-05-14T10:17:47.120" v="1217" actId="20577"/>
          <ac:spMkLst>
            <pc:docMk/>
            <pc:sldMk cId="3762187184" sldId="494"/>
            <ac:spMk id="16" creationId="{2A3CEF84-7019-1209-D6E7-72098933BC7E}"/>
          </ac:spMkLst>
        </pc:spChg>
        <pc:picChg chg="del">
          <ac:chgData name="Gary Williamson" userId="c6dcb423-35b4-482e-bf0f-fc2b76204455" providerId="ADAL" clId="{1CABB660-1EF7-4C96-941F-96984B9DB0CB}" dt="2024-05-14T10:15:47.426" v="1178" actId="478"/>
          <ac:picMkLst>
            <pc:docMk/>
            <pc:sldMk cId="3762187184" sldId="494"/>
            <ac:picMk id="3" creationId="{104DC4C9-6B45-5AD5-F1A3-B13BA8CF29C9}"/>
          </ac:picMkLst>
        </pc:picChg>
        <pc:picChg chg="add mod">
          <ac:chgData name="Gary Williamson" userId="c6dcb423-35b4-482e-bf0f-fc2b76204455" providerId="ADAL" clId="{1CABB660-1EF7-4C96-941F-96984B9DB0CB}" dt="2024-05-14T10:16:25.276" v="1185" actId="14100"/>
          <ac:picMkLst>
            <pc:docMk/>
            <pc:sldMk cId="3762187184" sldId="494"/>
            <ac:picMk id="10" creationId="{28131843-D65C-9BF7-865A-DBB046212510}"/>
          </ac:picMkLst>
        </pc:picChg>
        <pc:cxnChg chg="add mod">
          <ac:chgData name="Gary Williamson" userId="c6dcb423-35b4-482e-bf0f-fc2b76204455" providerId="ADAL" clId="{1CABB660-1EF7-4C96-941F-96984B9DB0CB}" dt="2024-05-14T10:17:00.744" v="1191" actId="208"/>
          <ac:cxnSpMkLst>
            <pc:docMk/>
            <pc:sldMk cId="3762187184" sldId="494"/>
            <ac:cxnSpMk id="13" creationId="{65BE8365-861D-3D1B-8344-9BDFA5B98561}"/>
          </ac:cxnSpMkLst>
        </pc:cxnChg>
      </pc:sldChg>
      <pc:sldChg chg="modSp add mod">
        <pc:chgData name="Gary Williamson" userId="c6dcb423-35b4-482e-bf0f-fc2b76204455" providerId="ADAL" clId="{1CABB660-1EF7-4C96-941F-96984B9DB0CB}" dt="2024-05-14T10:19:38.155" v="1263" actId="14100"/>
        <pc:sldMkLst>
          <pc:docMk/>
          <pc:sldMk cId="810499570" sldId="495"/>
        </pc:sldMkLst>
        <pc:spChg chg="mod">
          <ac:chgData name="Gary Williamson" userId="c6dcb423-35b4-482e-bf0f-fc2b76204455" providerId="ADAL" clId="{1CABB660-1EF7-4C96-941F-96984B9DB0CB}" dt="2024-05-14T10:18:47.428" v="1226" actId="14100"/>
          <ac:spMkLst>
            <pc:docMk/>
            <pc:sldMk cId="810499570" sldId="495"/>
            <ac:spMk id="11" creationId="{5B444ADC-7E04-BD0E-CD06-D064377E1A3B}"/>
          </ac:spMkLst>
        </pc:spChg>
        <pc:spChg chg="mod">
          <ac:chgData name="Gary Williamson" userId="c6dcb423-35b4-482e-bf0f-fc2b76204455" providerId="ADAL" clId="{1CABB660-1EF7-4C96-941F-96984B9DB0CB}" dt="2024-05-14T10:19:28.456" v="1261" actId="14100"/>
          <ac:spMkLst>
            <pc:docMk/>
            <pc:sldMk cId="810499570" sldId="495"/>
            <ac:spMk id="15" creationId="{151F59AA-C0AF-75CC-1098-944588DBDE24}"/>
          </ac:spMkLst>
        </pc:spChg>
        <pc:spChg chg="mod">
          <ac:chgData name="Gary Williamson" userId="c6dcb423-35b4-482e-bf0f-fc2b76204455" providerId="ADAL" clId="{1CABB660-1EF7-4C96-941F-96984B9DB0CB}" dt="2024-05-14T10:19:19.034" v="1260" actId="20577"/>
          <ac:spMkLst>
            <pc:docMk/>
            <pc:sldMk cId="810499570" sldId="495"/>
            <ac:spMk id="16" creationId="{2A3CEF84-7019-1209-D6E7-72098933BC7E}"/>
          </ac:spMkLst>
        </pc:spChg>
        <pc:picChg chg="mod">
          <ac:chgData name="Gary Williamson" userId="c6dcb423-35b4-482e-bf0f-fc2b76204455" providerId="ADAL" clId="{1CABB660-1EF7-4C96-941F-96984B9DB0CB}" dt="2024-05-14T10:18:34.231" v="1222" actId="1076"/>
          <ac:picMkLst>
            <pc:docMk/>
            <pc:sldMk cId="810499570" sldId="495"/>
            <ac:picMk id="10" creationId="{28131843-D65C-9BF7-865A-DBB046212510}"/>
          </ac:picMkLst>
        </pc:picChg>
        <pc:cxnChg chg="mod">
          <ac:chgData name="Gary Williamson" userId="c6dcb423-35b4-482e-bf0f-fc2b76204455" providerId="ADAL" clId="{1CABB660-1EF7-4C96-941F-96984B9DB0CB}" dt="2024-05-14T10:19:38.155" v="1263" actId="14100"/>
          <ac:cxnSpMkLst>
            <pc:docMk/>
            <pc:sldMk cId="810499570" sldId="495"/>
            <ac:cxnSpMk id="13" creationId="{65BE8365-861D-3D1B-8344-9BDFA5B98561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104174441" sldId="495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104174441" sldId="495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23:30.767" v="1372" actId="1076"/>
        <pc:sldMkLst>
          <pc:docMk/>
          <pc:sldMk cId="1157526550" sldId="496"/>
        </pc:sldMkLst>
        <pc:spChg chg="add del mod">
          <ac:chgData name="Gary Williamson" userId="c6dcb423-35b4-482e-bf0f-fc2b76204455" providerId="ADAL" clId="{1CABB660-1EF7-4C96-941F-96984B9DB0CB}" dt="2024-05-14T10:20:13.232" v="1266" actId="478"/>
          <ac:spMkLst>
            <pc:docMk/>
            <pc:sldMk cId="1157526550" sldId="496"/>
            <ac:spMk id="5" creationId="{D20413E6-DAB1-6259-4C48-83BC93180C4B}"/>
          </ac:spMkLst>
        </pc:spChg>
        <pc:spChg chg="add del mod">
          <ac:chgData name="Gary Williamson" userId="c6dcb423-35b4-482e-bf0f-fc2b76204455" providerId="ADAL" clId="{1CABB660-1EF7-4C96-941F-96984B9DB0CB}" dt="2024-05-14T10:20:49.066" v="1278" actId="478"/>
          <ac:spMkLst>
            <pc:docMk/>
            <pc:sldMk cId="1157526550" sldId="496"/>
            <ac:spMk id="8" creationId="{91484492-43FA-1A59-BEEC-96C986FD9E98}"/>
          </ac:spMkLst>
        </pc:spChg>
        <pc:spChg chg="del">
          <ac:chgData name="Gary Williamson" userId="c6dcb423-35b4-482e-bf0f-fc2b76204455" providerId="ADAL" clId="{1CABB660-1EF7-4C96-941F-96984B9DB0CB}" dt="2024-05-14T10:20:22.193" v="1271" actId="478"/>
          <ac:spMkLst>
            <pc:docMk/>
            <pc:sldMk cId="1157526550" sldId="496"/>
            <ac:spMk id="11" creationId="{5B444ADC-7E04-BD0E-CD06-D064377E1A3B}"/>
          </ac:spMkLst>
        </pc:spChg>
        <pc:spChg chg="add mod">
          <ac:chgData name="Gary Williamson" userId="c6dcb423-35b4-482e-bf0f-fc2b76204455" providerId="ADAL" clId="{1CABB660-1EF7-4C96-941F-96984B9DB0CB}" dt="2024-05-14T10:20:25.305" v="1273"/>
          <ac:spMkLst>
            <pc:docMk/>
            <pc:sldMk cId="1157526550" sldId="496"/>
            <ac:spMk id="12" creationId="{F450DCFA-F4B4-2E9B-8DFB-FD395B795211}"/>
          </ac:spMkLst>
        </pc:spChg>
        <pc:spChg chg="del">
          <ac:chgData name="Gary Williamson" userId="c6dcb423-35b4-482e-bf0f-fc2b76204455" providerId="ADAL" clId="{1CABB660-1EF7-4C96-941F-96984B9DB0CB}" dt="2024-05-14T10:20:16.887" v="1267" actId="478"/>
          <ac:spMkLst>
            <pc:docMk/>
            <pc:sldMk cId="1157526550" sldId="496"/>
            <ac:spMk id="15" creationId="{151F59AA-C0AF-75CC-1098-944588DBDE24}"/>
          </ac:spMkLst>
        </pc:spChg>
        <pc:spChg chg="del mod">
          <ac:chgData name="Gary Williamson" userId="c6dcb423-35b4-482e-bf0f-fc2b76204455" providerId="ADAL" clId="{1CABB660-1EF7-4C96-941F-96984B9DB0CB}" dt="2024-05-14T10:20:19.234" v="1269" actId="478"/>
          <ac:spMkLst>
            <pc:docMk/>
            <pc:sldMk cId="1157526550" sldId="496"/>
            <ac:spMk id="16" creationId="{2A3CEF84-7019-1209-D6E7-72098933BC7E}"/>
          </ac:spMkLst>
        </pc:spChg>
        <pc:spChg chg="add mod">
          <ac:chgData name="Gary Williamson" userId="c6dcb423-35b4-482e-bf0f-fc2b76204455" providerId="ADAL" clId="{1CABB660-1EF7-4C96-941F-96984B9DB0CB}" dt="2024-05-14T10:23:24.073" v="1371" actId="1076"/>
          <ac:spMkLst>
            <pc:docMk/>
            <pc:sldMk cId="1157526550" sldId="496"/>
            <ac:spMk id="18" creationId="{D3E50098-1CD3-8171-53B9-5D402E5940F7}"/>
          </ac:spMkLst>
        </pc:spChg>
        <pc:spChg chg="add mod">
          <ac:chgData name="Gary Williamson" userId="c6dcb423-35b4-482e-bf0f-fc2b76204455" providerId="ADAL" clId="{1CABB660-1EF7-4C96-941F-96984B9DB0CB}" dt="2024-05-14T10:23:30.767" v="1372" actId="1076"/>
          <ac:spMkLst>
            <pc:docMk/>
            <pc:sldMk cId="1157526550" sldId="496"/>
            <ac:spMk id="21" creationId="{379C4A5B-7A47-2122-7382-BACE87B1DD41}"/>
          </ac:spMkLst>
        </pc:spChg>
        <pc:picChg chg="add del">
          <ac:chgData name="Gary Williamson" userId="c6dcb423-35b4-482e-bf0f-fc2b76204455" providerId="ADAL" clId="{1CABB660-1EF7-4C96-941F-96984B9DB0CB}" dt="2024-05-14T10:20:24.058" v="1272" actId="478"/>
          <ac:picMkLst>
            <pc:docMk/>
            <pc:sldMk cId="1157526550" sldId="496"/>
            <ac:picMk id="10" creationId="{28131843-D65C-9BF7-865A-DBB046212510}"/>
          </ac:picMkLst>
        </pc:picChg>
        <pc:picChg chg="add mod">
          <ac:chgData name="Gary Williamson" userId="c6dcb423-35b4-482e-bf0f-fc2b76204455" providerId="ADAL" clId="{1CABB660-1EF7-4C96-941F-96984B9DB0CB}" dt="2024-05-14T10:20:52.562" v="1279" actId="1076"/>
          <ac:picMkLst>
            <pc:docMk/>
            <pc:sldMk cId="1157526550" sldId="496"/>
            <ac:picMk id="17" creationId="{7A295EE7-1ED2-8812-188B-EE63996159D4}"/>
          </ac:picMkLst>
        </pc:picChg>
        <pc:cxnChg chg="del mod">
          <ac:chgData name="Gary Williamson" userId="c6dcb423-35b4-482e-bf0f-fc2b76204455" providerId="ADAL" clId="{1CABB660-1EF7-4C96-941F-96984B9DB0CB}" dt="2024-05-14T10:20:20.636" v="1270" actId="478"/>
          <ac:cxnSpMkLst>
            <pc:docMk/>
            <pc:sldMk cId="1157526550" sldId="496"/>
            <ac:cxnSpMk id="13" creationId="{65BE8365-861D-3D1B-8344-9BDFA5B98561}"/>
          </ac:cxnSpMkLst>
        </pc:cxnChg>
        <pc:cxnChg chg="add mod">
          <ac:chgData name="Gary Williamson" userId="c6dcb423-35b4-482e-bf0f-fc2b76204455" providerId="ADAL" clId="{1CABB660-1EF7-4C96-941F-96984B9DB0CB}" dt="2024-05-14T10:23:24.073" v="1371" actId="1076"/>
          <ac:cxnSpMkLst>
            <pc:docMk/>
            <pc:sldMk cId="1157526550" sldId="496"/>
            <ac:cxnSpMk id="20" creationId="{7D878268-779F-4A89-627E-E5A076CD6850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4283805829" sldId="49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4283805829" sldId="496"/>
            <ac:spMk id="4" creationId="{8BBBF626-6ACD-8A61-E026-85ED4D27BCC6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24:13.110" v="1379" actId="14100"/>
        <pc:sldMkLst>
          <pc:docMk/>
          <pc:sldMk cId="2301463910" sldId="497"/>
        </pc:sldMkLst>
        <pc:picChg chg="add mod">
          <ac:chgData name="Gary Williamson" userId="c6dcb423-35b4-482e-bf0f-fc2b76204455" providerId="ADAL" clId="{1CABB660-1EF7-4C96-941F-96984B9DB0CB}" dt="2024-05-14T10:24:06.880" v="1377" actId="1076"/>
          <ac:picMkLst>
            <pc:docMk/>
            <pc:sldMk cId="2301463910" sldId="497"/>
            <ac:picMk id="3" creationId="{1491ACDF-2494-F248-F8E7-8DA3D9286B81}"/>
          </ac:picMkLst>
        </pc:picChg>
        <pc:picChg chg="del">
          <ac:chgData name="Gary Williamson" userId="c6dcb423-35b4-482e-bf0f-fc2b76204455" providerId="ADAL" clId="{1CABB660-1EF7-4C96-941F-96984B9DB0CB}" dt="2024-05-14T10:23:56.539" v="1375" actId="478"/>
          <ac:picMkLst>
            <pc:docMk/>
            <pc:sldMk cId="2301463910" sldId="497"/>
            <ac:picMk id="17" creationId="{7A295EE7-1ED2-8812-188B-EE63996159D4}"/>
          </ac:picMkLst>
        </pc:picChg>
        <pc:cxnChg chg="mod">
          <ac:chgData name="Gary Williamson" userId="c6dcb423-35b4-482e-bf0f-fc2b76204455" providerId="ADAL" clId="{1CABB660-1EF7-4C96-941F-96984B9DB0CB}" dt="2024-05-14T10:24:13.110" v="1379" actId="14100"/>
          <ac:cxnSpMkLst>
            <pc:docMk/>
            <pc:sldMk cId="2301463910" sldId="497"/>
            <ac:cxnSpMk id="20" creationId="{7D878268-779F-4A89-627E-E5A076CD6850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309769891" sldId="49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309769891" sldId="497"/>
            <ac:spMk id="4" creationId="{75635E08-AA08-F528-4F62-CD3A0F821F3D}"/>
          </ac:spMkLst>
        </pc:spChg>
      </pc:sldChg>
      <pc:sldChg chg="addSp delSp modSp add del mod">
        <pc:chgData name="Gary Williamson" userId="c6dcb423-35b4-482e-bf0f-fc2b76204455" providerId="ADAL" clId="{1CABB660-1EF7-4C96-941F-96984B9DB0CB}" dt="2024-05-14T10:23:49.812" v="1373" actId="47"/>
        <pc:sldMkLst>
          <pc:docMk/>
          <pc:sldMk cId="3758696475" sldId="497"/>
        </pc:sldMkLst>
        <pc:picChg chg="add mod">
          <ac:chgData name="Gary Williamson" userId="c6dcb423-35b4-482e-bf0f-fc2b76204455" providerId="ADAL" clId="{1CABB660-1EF7-4C96-941F-96984B9DB0CB}" dt="2024-05-14T10:21:38.475" v="1286" actId="14100"/>
          <ac:picMkLst>
            <pc:docMk/>
            <pc:sldMk cId="3758696475" sldId="497"/>
            <ac:picMk id="3" creationId="{CB2F6251-02A5-5677-E14A-26AE5A5D4344}"/>
          </ac:picMkLst>
        </pc:picChg>
        <pc:picChg chg="del">
          <ac:chgData name="Gary Williamson" userId="c6dcb423-35b4-482e-bf0f-fc2b76204455" providerId="ADAL" clId="{1CABB660-1EF7-4C96-941F-96984B9DB0CB}" dt="2024-05-14T10:21:28.033" v="1283" actId="478"/>
          <ac:picMkLst>
            <pc:docMk/>
            <pc:sldMk cId="3758696475" sldId="497"/>
            <ac:picMk id="17" creationId="{7A295EE7-1ED2-8812-188B-EE63996159D4}"/>
          </ac:picMkLst>
        </pc:picChg>
      </pc:sldChg>
      <pc:sldChg chg="add del">
        <pc:chgData name="Gary Williamson" userId="c6dcb423-35b4-482e-bf0f-fc2b76204455" providerId="ADAL" clId="{1CABB660-1EF7-4C96-941F-96984B9DB0CB}" dt="2024-05-14T10:21:06.502" v="1281" actId="47"/>
        <pc:sldMkLst>
          <pc:docMk/>
          <pc:sldMk cId="3939181777" sldId="497"/>
        </pc:sldMkLst>
      </pc:sldChg>
      <pc:sldChg chg="addSp delSp modSp add mod">
        <pc:chgData name="Gary Williamson" userId="c6dcb423-35b4-482e-bf0f-fc2b76204455" providerId="ADAL" clId="{1CABB660-1EF7-4C96-941F-96984B9DB0CB}" dt="2024-05-14T10:26:31.993" v="1484" actId="208"/>
        <pc:sldMkLst>
          <pc:docMk/>
          <pc:sldMk cId="524083890" sldId="498"/>
        </pc:sldMkLst>
        <pc:spChg chg="add mod">
          <ac:chgData name="Gary Williamson" userId="c6dcb423-35b4-482e-bf0f-fc2b76204455" providerId="ADAL" clId="{1CABB660-1EF7-4C96-941F-96984B9DB0CB}" dt="2024-05-14T10:25:21.293" v="1393" actId="207"/>
          <ac:spMkLst>
            <pc:docMk/>
            <pc:sldMk cId="524083890" sldId="498"/>
            <ac:spMk id="7" creationId="{304E5514-A1D6-D6C5-60C8-74FC4F03D28E}"/>
          </ac:spMkLst>
        </pc:spChg>
        <pc:spChg chg="add mod">
          <ac:chgData name="Gary Williamson" userId="c6dcb423-35b4-482e-bf0f-fc2b76204455" providerId="ADAL" clId="{1CABB660-1EF7-4C96-941F-96984B9DB0CB}" dt="2024-05-14T10:25:37" v="1396" actId="208"/>
          <ac:spMkLst>
            <pc:docMk/>
            <pc:sldMk cId="524083890" sldId="498"/>
            <ac:spMk id="8" creationId="{B03A49E6-5E59-563E-CC05-67874E463B85}"/>
          </ac:spMkLst>
        </pc:spChg>
        <pc:spChg chg="add mod">
          <ac:chgData name="Gary Williamson" userId="c6dcb423-35b4-482e-bf0f-fc2b76204455" providerId="ADAL" clId="{1CABB660-1EF7-4C96-941F-96984B9DB0CB}" dt="2024-05-14T10:26:14.472" v="1482" actId="1076"/>
          <ac:spMkLst>
            <pc:docMk/>
            <pc:sldMk cId="524083890" sldId="498"/>
            <ac:spMk id="10" creationId="{BC2B0C0C-67A6-46F3-9EDE-FA73CCE3E617}"/>
          </ac:spMkLst>
        </pc:spChg>
        <pc:spChg chg="del">
          <ac:chgData name="Gary Williamson" userId="c6dcb423-35b4-482e-bf0f-fc2b76204455" providerId="ADAL" clId="{1CABB660-1EF7-4C96-941F-96984B9DB0CB}" dt="2024-05-14T10:24:52.503" v="1384" actId="478"/>
          <ac:spMkLst>
            <pc:docMk/>
            <pc:sldMk cId="524083890" sldId="498"/>
            <ac:spMk id="18" creationId="{D3E50098-1CD3-8171-53B9-5D402E5940F7}"/>
          </ac:spMkLst>
        </pc:spChg>
        <pc:spChg chg="del mod">
          <ac:chgData name="Gary Williamson" userId="c6dcb423-35b4-482e-bf0f-fc2b76204455" providerId="ADAL" clId="{1CABB660-1EF7-4C96-941F-96984B9DB0CB}" dt="2024-05-14T10:24:56.091" v="1386" actId="478"/>
          <ac:spMkLst>
            <pc:docMk/>
            <pc:sldMk cId="524083890" sldId="498"/>
            <ac:spMk id="21" creationId="{379C4A5B-7A47-2122-7382-BACE87B1DD41}"/>
          </ac:spMkLst>
        </pc:spChg>
        <pc:picChg chg="del">
          <ac:chgData name="Gary Williamson" userId="c6dcb423-35b4-482e-bf0f-fc2b76204455" providerId="ADAL" clId="{1CABB660-1EF7-4C96-941F-96984B9DB0CB}" dt="2024-05-14T10:24:45.087" v="1381" actId="478"/>
          <ac:picMkLst>
            <pc:docMk/>
            <pc:sldMk cId="524083890" sldId="498"/>
            <ac:picMk id="3" creationId="{1491ACDF-2494-F248-F8E7-8DA3D9286B81}"/>
          </ac:picMkLst>
        </pc:picChg>
        <pc:picChg chg="add mod">
          <ac:chgData name="Gary Williamson" userId="c6dcb423-35b4-482e-bf0f-fc2b76204455" providerId="ADAL" clId="{1CABB660-1EF7-4C96-941F-96984B9DB0CB}" dt="2024-05-14T10:24:50.049" v="1383" actId="1076"/>
          <ac:picMkLst>
            <pc:docMk/>
            <pc:sldMk cId="524083890" sldId="498"/>
            <ac:picMk id="5" creationId="{9DA38CC9-A181-06DE-3E15-0000056E61D7}"/>
          </ac:picMkLst>
        </pc:picChg>
        <pc:cxnChg chg="add mod">
          <ac:chgData name="Gary Williamson" userId="c6dcb423-35b4-482e-bf0f-fc2b76204455" providerId="ADAL" clId="{1CABB660-1EF7-4C96-941F-96984B9DB0CB}" dt="2024-05-14T10:26:31.993" v="1484" actId="208"/>
          <ac:cxnSpMkLst>
            <pc:docMk/>
            <pc:sldMk cId="524083890" sldId="498"/>
            <ac:cxnSpMk id="12" creationId="{F33354BB-C119-BFB8-465B-1156E859BA77}"/>
          </ac:cxnSpMkLst>
        </pc:cxnChg>
        <pc:cxnChg chg="del">
          <ac:chgData name="Gary Williamson" userId="c6dcb423-35b4-482e-bf0f-fc2b76204455" providerId="ADAL" clId="{1CABB660-1EF7-4C96-941F-96984B9DB0CB}" dt="2024-05-14T10:24:56.939" v="1387" actId="478"/>
          <ac:cxnSpMkLst>
            <pc:docMk/>
            <pc:sldMk cId="524083890" sldId="498"/>
            <ac:cxnSpMk id="20" creationId="{7D878268-779F-4A89-627E-E5A076CD6850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928279387" sldId="498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928279387" sldId="498"/>
            <ac:spMk id="4" creationId="{5230C2AD-A119-C34B-B370-CA57D8C61459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929740536" sldId="49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929740536" sldId="499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4T10:31:27.330" v="1640" actId="20577"/>
        <pc:sldMkLst>
          <pc:docMk/>
          <pc:sldMk cId="2985399548" sldId="499"/>
        </pc:sldMkLst>
        <pc:spChg chg="del">
          <ac:chgData name="Gary Williamson" userId="c6dcb423-35b4-482e-bf0f-fc2b76204455" providerId="ADAL" clId="{1CABB660-1EF7-4C96-941F-96984B9DB0CB}" dt="2024-05-14T10:29:07.856" v="1488" actId="478"/>
          <ac:spMkLst>
            <pc:docMk/>
            <pc:sldMk cId="2985399548" sldId="499"/>
            <ac:spMk id="7" creationId="{304E5514-A1D6-D6C5-60C8-74FC4F03D28E}"/>
          </ac:spMkLst>
        </pc:spChg>
        <pc:spChg chg="del">
          <ac:chgData name="Gary Williamson" userId="c6dcb423-35b4-482e-bf0f-fc2b76204455" providerId="ADAL" clId="{1CABB660-1EF7-4C96-941F-96984B9DB0CB}" dt="2024-05-14T10:29:09.852" v="1490" actId="478"/>
          <ac:spMkLst>
            <pc:docMk/>
            <pc:sldMk cId="2985399548" sldId="499"/>
            <ac:spMk id="8" creationId="{B03A49E6-5E59-563E-CC05-67874E463B85}"/>
          </ac:spMkLst>
        </pc:spChg>
        <pc:spChg chg="del mod">
          <ac:chgData name="Gary Williamson" userId="c6dcb423-35b4-482e-bf0f-fc2b76204455" providerId="ADAL" clId="{1CABB660-1EF7-4C96-941F-96984B9DB0CB}" dt="2024-05-14T10:29:14.231" v="1492" actId="478"/>
          <ac:spMkLst>
            <pc:docMk/>
            <pc:sldMk cId="2985399548" sldId="499"/>
            <ac:spMk id="10" creationId="{BC2B0C0C-67A6-46F3-9EDE-FA73CCE3E617}"/>
          </ac:spMkLst>
        </pc:spChg>
        <pc:spChg chg="add mod">
          <ac:chgData name="Gary Williamson" userId="c6dcb423-35b4-482e-bf0f-fc2b76204455" providerId="ADAL" clId="{1CABB660-1EF7-4C96-941F-96984B9DB0CB}" dt="2024-05-14T10:31:27.330" v="1640" actId="20577"/>
          <ac:spMkLst>
            <pc:docMk/>
            <pc:sldMk cId="2985399548" sldId="499"/>
            <ac:spMk id="15" creationId="{F725D54B-C5F6-80EA-6DBD-D676CC3BBC80}"/>
          </ac:spMkLst>
        </pc:spChg>
        <pc:picChg chg="add mod">
          <ac:chgData name="Gary Williamson" userId="c6dcb423-35b4-482e-bf0f-fc2b76204455" providerId="ADAL" clId="{1CABB660-1EF7-4C96-941F-96984B9DB0CB}" dt="2024-05-14T10:29:35.302" v="1495" actId="1076"/>
          <ac:picMkLst>
            <pc:docMk/>
            <pc:sldMk cId="2985399548" sldId="499"/>
            <ac:picMk id="3" creationId="{AF7E4AF3-442A-403C-71AA-31D3E4B69D93}"/>
          </ac:picMkLst>
        </pc:picChg>
        <pc:picChg chg="del">
          <ac:chgData name="Gary Williamson" userId="c6dcb423-35b4-482e-bf0f-fc2b76204455" providerId="ADAL" clId="{1CABB660-1EF7-4C96-941F-96984B9DB0CB}" dt="2024-05-14T10:29:04.837" v="1486" actId="478"/>
          <ac:picMkLst>
            <pc:docMk/>
            <pc:sldMk cId="2985399548" sldId="499"/>
            <ac:picMk id="5" creationId="{9DA38CC9-A181-06DE-3E15-0000056E61D7}"/>
          </ac:picMkLst>
        </pc:picChg>
        <pc:picChg chg="ord">
          <ac:chgData name="Gary Williamson" userId="c6dcb423-35b4-482e-bf0f-fc2b76204455" providerId="ADAL" clId="{1CABB660-1EF7-4C96-941F-96984B9DB0CB}" dt="2024-05-14T10:30:19.610" v="1504" actId="166"/>
          <ac:picMkLst>
            <pc:docMk/>
            <pc:sldMk cId="2985399548" sldId="499"/>
            <ac:picMk id="6" creationId="{D47141FE-6D62-B2C7-FDF4-701C6F75BBC3}"/>
          </ac:picMkLst>
        </pc:picChg>
        <pc:picChg chg="add mod">
          <ac:chgData name="Gary Williamson" userId="c6dcb423-35b4-482e-bf0f-fc2b76204455" providerId="ADAL" clId="{1CABB660-1EF7-4C96-941F-96984B9DB0CB}" dt="2024-05-14T10:30:01.465" v="1500" actId="14100"/>
          <ac:picMkLst>
            <pc:docMk/>
            <pc:sldMk cId="2985399548" sldId="499"/>
            <ac:picMk id="11" creationId="{6E707EE7-94D3-830B-0644-631235FAA9AD}"/>
          </ac:picMkLst>
        </pc:picChg>
        <pc:picChg chg="add mod">
          <ac:chgData name="Gary Williamson" userId="c6dcb423-35b4-482e-bf0f-fc2b76204455" providerId="ADAL" clId="{1CABB660-1EF7-4C96-941F-96984B9DB0CB}" dt="2024-05-14T10:30:29.184" v="1506" actId="1076"/>
          <ac:picMkLst>
            <pc:docMk/>
            <pc:sldMk cId="2985399548" sldId="499"/>
            <ac:picMk id="13" creationId="{2DE9839C-2920-9AFD-83CC-530B6D15CF71}"/>
          </ac:picMkLst>
        </pc:picChg>
        <pc:cxnChg chg="del mod">
          <ac:chgData name="Gary Williamson" userId="c6dcb423-35b4-482e-bf0f-fc2b76204455" providerId="ADAL" clId="{1CABB660-1EF7-4C96-941F-96984B9DB0CB}" dt="2024-05-14T10:29:07.306" v="1487" actId="478"/>
          <ac:cxnSpMkLst>
            <pc:docMk/>
            <pc:sldMk cId="2985399548" sldId="499"/>
            <ac:cxnSpMk id="12" creationId="{F33354BB-C119-BFB8-465B-1156E859BA77}"/>
          </ac:cxnSpMkLst>
        </pc:cxn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881722788" sldId="500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881722788" sldId="500"/>
            <ac:spMk id="4" creationId="{9EC02611-0B94-0B06-830C-1DEA3E6E6CD3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868590816" sldId="502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868590816" sldId="502"/>
            <ac:spMk id="4" creationId="{3253E07A-474E-71C6-EB87-B2E0CF4187B9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239642819" sldId="504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239642819" sldId="504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744442568" sldId="505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744442568" sldId="505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530756876" sldId="50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530756876" sldId="506"/>
            <ac:spMk id="4" creationId="{9CEBC2A7-3EBB-4DAE-982F-51757A50CB72}"/>
          </ac:spMkLst>
        </pc:spChg>
      </pc:sldChg>
      <pc:sldChg chg="addSp delSp modSp add mod">
        <pc:chgData name="Gary Williamson" userId="c6dcb423-35b4-482e-bf0f-fc2b76204455" providerId="ADAL" clId="{1CABB660-1EF7-4C96-941F-96984B9DB0CB}" dt="2024-05-15T11:44:32.425" v="1858" actId="255"/>
        <pc:sldMkLst>
          <pc:docMk/>
          <pc:sldMk cId="2037205048" sldId="506"/>
        </pc:sldMkLst>
        <pc:spChg chg="mod">
          <ac:chgData name="Gary Williamson" userId="c6dcb423-35b4-482e-bf0f-fc2b76204455" providerId="ADAL" clId="{1CABB660-1EF7-4C96-941F-96984B9DB0CB}" dt="2024-05-15T09:26:53.102" v="1733" actId="20577"/>
          <ac:spMkLst>
            <pc:docMk/>
            <pc:sldMk cId="2037205048" sldId="506"/>
            <ac:spMk id="2" creationId="{99FC9ADD-9BA8-7F43-6124-801E5271E5A6}"/>
          </ac:spMkLst>
        </pc:spChg>
        <pc:spChg chg="del">
          <ac:chgData name="Gary Williamson" userId="c6dcb423-35b4-482e-bf0f-fc2b76204455" providerId="ADAL" clId="{1CABB660-1EF7-4C96-941F-96984B9DB0CB}" dt="2024-05-15T09:26:58.252" v="1734" actId="478"/>
          <ac:spMkLst>
            <pc:docMk/>
            <pc:sldMk cId="2037205048" sldId="506"/>
            <ac:spMk id="5" creationId="{C89903A8-BC59-64E9-5F2A-48919B675A7F}"/>
          </ac:spMkLst>
        </pc:spChg>
        <pc:spChg chg="add del mod">
          <ac:chgData name="Gary Williamson" userId="c6dcb423-35b4-482e-bf0f-fc2b76204455" providerId="ADAL" clId="{1CABB660-1EF7-4C96-941F-96984B9DB0CB}" dt="2024-05-15T09:27:02.870" v="1735" actId="478"/>
          <ac:spMkLst>
            <pc:docMk/>
            <pc:sldMk cId="2037205048" sldId="506"/>
            <ac:spMk id="7" creationId="{CF65FDD8-E2E1-E6A4-8B5F-8D2C2094110F}"/>
          </ac:spMkLst>
        </pc:spChg>
        <pc:spChg chg="add mod">
          <ac:chgData name="Gary Williamson" userId="c6dcb423-35b4-482e-bf0f-fc2b76204455" providerId="ADAL" clId="{1CABB660-1EF7-4C96-941F-96984B9DB0CB}" dt="2024-05-15T11:44:32.425" v="1858" actId="255"/>
          <ac:spMkLst>
            <pc:docMk/>
            <pc:sldMk cId="2037205048" sldId="506"/>
            <ac:spMk id="8" creationId="{95F250CC-33B6-1797-6514-415EE7CA3DF0}"/>
          </ac:spMkLst>
        </pc:spChg>
        <pc:graphicFrameChg chg="del modGraphic">
          <ac:chgData name="Gary Williamson" userId="c6dcb423-35b4-482e-bf0f-fc2b76204455" providerId="ADAL" clId="{1CABB660-1EF7-4C96-941F-96984B9DB0CB}" dt="2024-05-15T09:27:06.035" v="1737" actId="478"/>
          <ac:graphicFrameMkLst>
            <pc:docMk/>
            <pc:sldMk cId="2037205048" sldId="506"/>
            <ac:graphicFrameMk id="16" creationId="{7DA80AAA-EBCF-E3B1-444E-774CC0F93F0C}"/>
          </ac:graphicFrameMkLst>
        </pc:graphicFrameChg>
      </pc:sldChg>
      <pc:sldChg chg="addSp delSp modSp add mod">
        <pc:chgData name="Gary Williamson" userId="c6dcb423-35b4-482e-bf0f-fc2b76204455" providerId="ADAL" clId="{1CABB660-1EF7-4C96-941F-96984B9DB0CB}" dt="2024-05-15T11:44:49.646" v="1860" actId="1076"/>
        <pc:sldMkLst>
          <pc:docMk/>
          <pc:sldMk cId="818442874" sldId="507"/>
        </pc:sldMkLst>
        <pc:spChg chg="add del mod">
          <ac:chgData name="Gary Williamson" userId="c6dcb423-35b4-482e-bf0f-fc2b76204455" providerId="ADAL" clId="{1CABB660-1EF7-4C96-941F-96984B9DB0CB}" dt="2024-05-15T09:28:07.514" v="1854" actId="478"/>
          <ac:spMkLst>
            <pc:docMk/>
            <pc:sldMk cId="818442874" sldId="507"/>
            <ac:spMk id="3" creationId="{DF44D7BA-D29C-7B90-F07D-FE7A5EBF2420}"/>
          </ac:spMkLst>
        </pc:spChg>
        <pc:spChg chg="mod">
          <ac:chgData name="Gary Williamson" userId="c6dcb423-35b4-482e-bf0f-fc2b76204455" providerId="ADAL" clId="{1CABB660-1EF7-4C96-941F-96984B9DB0CB}" dt="2024-05-15T11:44:49.646" v="1860" actId="1076"/>
          <ac:spMkLst>
            <pc:docMk/>
            <pc:sldMk cId="818442874" sldId="507"/>
            <ac:spMk id="5" creationId="{00E1F47D-F050-13A7-B21E-BDE0D17031E9}"/>
          </ac:spMkLst>
        </pc:spChg>
        <pc:picChg chg="del">
          <ac:chgData name="Gary Williamson" userId="c6dcb423-35b4-482e-bf0f-fc2b76204455" providerId="ADAL" clId="{1CABB660-1EF7-4C96-941F-96984B9DB0CB}" dt="2024-05-15T09:28:03.160" v="1853" actId="478"/>
          <ac:picMkLst>
            <pc:docMk/>
            <pc:sldMk cId="818442874" sldId="507"/>
            <ac:picMk id="11" creationId="{BD77D4F2-AF53-C269-C813-0C86D976BC49}"/>
          </ac:picMkLst>
        </pc:pic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953848636" sldId="50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953848636" sldId="507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69078860" sldId="50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69078860" sldId="509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7880457" sldId="510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7880457" sldId="510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1750543993" sldId="511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1750543993" sldId="511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403790495" sldId="512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403790495" sldId="512"/>
            <ac:spMk id="4" creationId="{FA6A4614-DFDB-1DEF-66E2-6C1C47DF9FD8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033737099" sldId="513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033737099" sldId="513"/>
            <ac:spMk id="4" creationId="{9C7A62DF-270E-54B2-DE8B-9D37B3032573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560328092" sldId="514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560328092" sldId="514"/>
            <ac:spMk id="12" creationId="{B9FADF73-DA73-3135-EDC3-BAC887DA2215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537629916" sldId="515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537629916" sldId="515"/>
            <ac:spMk id="4" creationId="{9EC02611-0B94-0B06-830C-1DEA3E6E6CD3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620463446" sldId="516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620463446" sldId="516"/>
            <ac:spMk id="4" creationId="{9EC02611-0B94-0B06-830C-1DEA3E6E6CD3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4248673433" sldId="517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4248673433" sldId="517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3068788032" sldId="518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3068788032" sldId="518"/>
            <ac:spMk id="4" creationId="{9CEBC2A7-3EBB-4DAE-982F-51757A50CB72}"/>
          </ac:spMkLst>
        </pc:spChg>
      </pc:sldChg>
      <pc:sldChg chg="modSp del">
        <pc:chgData name="Gary Williamson" userId="c6dcb423-35b4-482e-bf0f-fc2b76204455" providerId="ADAL" clId="{1CABB660-1EF7-4C96-941F-96984B9DB0CB}" dt="2024-04-19T14:18:49.055" v="20" actId="47"/>
        <pc:sldMkLst>
          <pc:docMk/>
          <pc:sldMk cId="230489134" sldId="519"/>
        </pc:sldMkLst>
        <pc:spChg chg="mod">
          <ac:chgData name="Gary Williamson" userId="c6dcb423-35b4-482e-bf0f-fc2b76204455" providerId="ADAL" clId="{1CABB660-1EF7-4C96-941F-96984B9DB0CB}" dt="2024-04-19T14:17:48.769" v="0"/>
          <ac:spMkLst>
            <pc:docMk/>
            <pc:sldMk cId="230489134" sldId="519"/>
            <ac:spMk id="4" creationId="{9CEBC2A7-3EBB-4DAE-982F-51757A50CB72}"/>
          </ac:spMkLst>
        </pc:spChg>
      </pc:sldChg>
    </pc:docChg>
  </pc:docChgLst>
  <pc:docChgLst>
    <pc:chgData name="Nick Lamb" userId="b9e7d61a-f13f-4968-bd9d-614000736bda" providerId="ADAL" clId="{18ED5885-4C68-49A5-98D2-B4D888D88A9B}"/>
    <pc:docChg chg="undo custSel addSld modSld">
      <pc:chgData name="Nick Lamb" userId="b9e7d61a-f13f-4968-bd9d-614000736bda" providerId="ADAL" clId="{18ED5885-4C68-49A5-98D2-B4D888D88A9B}" dt="2024-05-15T14:57:40.737" v="16" actId="122"/>
      <pc:docMkLst>
        <pc:docMk/>
      </pc:docMkLst>
      <pc:sldChg chg="modSp add mod">
        <pc:chgData name="Nick Lamb" userId="b9e7d61a-f13f-4968-bd9d-614000736bda" providerId="ADAL" clId="{18ED5885-4C68-49A5-98D2-B4D888D88A9B}" dt="2024-05-14T12:40:34.943" v="1" actId="14100"/>
        <pc:sldMkLst>
          <pc:docMk/>
          <pc:sldMk cId="415826180" sldId="479"/>
        </pc:sldMkLst>
        <pc:picChg chg="mod">
          <ac:chgData name="Nick Lamb" userId="b9e7d61a-f13f-4968-bd9d-614000736bda" providerId="ADAL" clId="{18ED5885-4C68-49A5-98D2-B4D888D88A9B}" dt="2024-05-14T12:40:34.943" v="1" actId="14100"/>
          <ac:picMkLst>
            <pc:docMk/>
            <pc:sldMk cId="415826180" sldId="479"/>
            <ac:picMk id="7" creationId="{15EFB681-166A-1C65-6CB4-D9F47ED66FBE}"/>
          </ac:picMkLst>
        </pc:picChg>
      </pc:sldChg>
      <pc:sldChg chg="addSp delSp modSp add mod">
        <pc:chgData name="Nick Lamb" userId="b9e7d61a-f13f-4968-bd9d-614000736bda" providerId="ADAL" clId="{18ED5885-4C68-49A5-98D2-B4D888D88A9B}" dt="2024-05-15T07:31:46.177" v="7" actId="1076"/>
        <pc:sldMkLst>
          <pc:docMk/>
          <pc:sldMk cId="2723056393" sldId="481"/>
        </pc:sldMkLst>
        <pc:spChg chg="add del mod">
          <ac:chgData name="Nick Lamb" userId="b9e7d61a-f13f-4968-bd9d-614000736bda" providerId="ADAL" clId="{18ED5885-4C68-49A5-98D2-B4D888D88A9B}" dt="2024-05-15T07:31:29.738" v="5" actId="22"/>
          <ac:spMkLst>
            <pc:docMk/>
            <pc:sldMk cId="2723056393" sldId="481"/>
            <ac:spMk id="5" creationId="{79296225-2E2E-3EF3-AC68-13F9A84EA882}"/>
          </ac:spMkLst>
        </pc:spChg>
        <pc:picChg chg="del">
          <ac:chgData name="Nick Lamb" userId="b9e7d61a-f13f-4968-bd9d-614000736bda" providerId="ADAL" clId="{18ED5885-4C68-49A5-98D2-B4D888D88A9B}" dt="2024-05-15T07:31:28.063" v="4" actId="478"/>
          <ac:picMkLst>
            <pc:docMk/>
            <pc:sldMk cId="2723056393" sldId="481"/>
            <ac:picMk id="8" creationId="{9EAC6458-D1CE-DB26-CCE3-5D2647076EEA}"/>
          </ac:picMkLst>
        </pc:picChg>
        <pc:picChg chg="add mod ord">
          <ac:chgData name="Nick Lamb" userId="b9e7d61a-f13f-4968-bd9d-614000736bda" providerId="ADAL" clId="{18ED5885-4C68-49A5-98D2-B4D888D88A9B}" dt="2024-05-15T07:31:46.177" v="7" actId="1076"/>
          <ac:picMkLst>
            <pc:docMk/>
            <pc:sldMk cId="2723056393" sldId="481"/>
            <ac:picMk id="10" creationId="{2E07CD9C-E1E3-79F0-4C35-E77D37431B3A}"/>
          </ac:picMkLst>
        </pc:picChg>
      </pc:sldChg>
      <pc:sldChg chg="modSp add mod">
        <pc:chgData name="Nick Lamb" userId="b9e7d61a-f13f-4968-bd9d-614000736bda" providerId="ADAL" clId="{18ED5885-4C68-49A5-98D2-B4D888D88A9B}" dt="2024-05-15T14:57:40.737" v="16" actId="122"/>
        <pc:sldMkLst>
          <pc:docMk/>
          <pc:sldMk cId="648160869" sldId="500"/>
        </pc:sldMkLst>
        <pc:graphicFrameChg chg="modGraphic">
          <ac:chgData name="Nick Lamb" userId="b9e7d61a-f13f-4968-bd9d-614000736bda" providerId="ADAL" clId="{18ED5885-4C68-49A5-98D2-B4D888D88A9B}" dt="2024-05-15T14:57:40.737" v="16" actId="122"/>
          <ac:graphicFrameMkLst>
            <pc:docMk/>
            <pc:sldMk cId="648160869" sldId="500"/>
            <ac:graphicFrameMk id="8" creationId="{73348873-9D9E-BEB1-00CF-19E4E27A6599}"/>
          </ac:graphicFrameMkLst>
        </pc:graphicFrameChg>
      </pc:sldChg>
      <pc:sldChg chg="modSp add mod">
        <pc:chgData name="Nick Lamb" userId="b9e7d61a-f13f-4968-bd9d-614000736bda" providerId="ADAL" clId="{18ED5885-4C68-49A5-98D2-B4D888D88A9B}" dt="2024-05-15T08:49:23.891" v="10" actId="1076"/>
        <pc:sldMkLst>
          <pc:docMk/>
          <pc:sldMk cId="2165321533" sldId="501"/>
        </pc:sldMkLst>
        <pc:picChg chg="mod">
          <ac:chgData name="Nick Lamb" userId="b9e7d61a-f13f-4968-bd9d-614000736bda" providerId="ADAL" clId="{18ED5885-4C68-49A5-98D2-B4D888D88A9B}" dt="2024-05-15T08:49:23.891" v="10" actId="1076"/>
          <ac:picMkLst>
            <pc:docMk/>
            <pc:sldMk cId="2165321533" sldId="501"/>
            <ac:picMk id="12" creationId="{7F5FC05B-AE31-6AB7-2EC4-D383DD0C6290}"/>
          </ac:picMkLst>
        </pc:picChg>
      </pc:sldChg>
      <pc:sldChg chg="modSp add mod">
        <pc:chgData name="Nick Lamb" userId="b9e7d61a-f13f-4968-bd9d-614000736bda" providerId="ADAL" clId="{18ED5885-4C68-49A5-98D2-B4D888D88A9B}" dt="2024-05-15T08:53:47.923" v="11" actId="1076"/>
        <pc:sldMkLst>
          <pc:docMk/>
          <pc:sldMk cId="1660625075" sldId="502"/>
        </pc:sldMkLst>
        <pc:picChg chg="mod">
          <ac:chgData name="Nick Lamb" userId="b9e7d61a-f13f-4968-bd9d-614000736bda" providerId="ADAL" clId="{18ED5885-4C68-49A5-98D2-B4D888D88A9B}" dt="2024-05-15T08:53:47.923" v="11" actId="1076"/>
          <ac:picMkLst>
            <pc:docMk/>
            <pc:sldMk cId="1660625075" sldId="502"/>
            <ac:picMk id="7" creationId="{A438842A-CF12-BCAD-3F6A-9FCB1B0171CD}"/>
          </ac:picMkLst>
        </pc:picChg>
      </pc:sldChg>
      <pc:sldChg chg="add">
        <pc:chgData name="Nick Lamb" userId="b9e7d61a-f13f-4968-bd9d-614000736bda" providerId="ADAL" clId="{18ED5885-4C68-49A5-98D2-B4D888D88A9B}" dt="2024-05-14T14:26:32.941" v="3"/>
        <pc:sldMkLst>
          <pc:docMk/>
          <pc:sldMk cId="3079511550" sldId="503"/>
        </pc:sldMkLst>
      </pc:sldChg>
    </pc:docChg>
  </pc:docChgLst>
  <pc:docChgLst>
    <pc:chgData name="Gayle Scurfield" userId="S::gaylescurfield@gateshead.gov.uk::83b7329d-483d-4c58-b1ee-8e2c855b3b2d" providerId="AD" clId="Web-{73CBB16F-3357-0EEC-F12E-92C8B862DEDC}"/>
    <pc:docChg chg="addSld delSld modSld sldOrd">
      <pc:chgData name="Gayle Scurfield" userId="S::gaylescurfield@gateshead.gov.uk::83b7329d-483d-4c58-b1ee-8e2c855b3b2d" providerId="AD" clId="Web-{73CBB16F-3357-0EEC-F12E-92C8B862DEDC}" dt="2024-05-24T13:56:43.437" v="429" actId="14100"/>
      <pc:docMkLst>
        <pc:docMk/>
      </pc:docMkLst>
      <pc:sldChg chg="addSp modSp add replId">
        <pc:chgData name="Gayle Scurfield" userId="S::gaylescurfield@gateshead.gov.uk::83b7329d-483d-4c58-b1ee-8e2c855b3b2d" providerId="AD" clId="Web-{73CBB16F-3357-0EEC-F12E-92C8B862DEDC}" dt="2024-05-24T13:46:35.422" v="199" actId="20577"/>
        <pc:sldMkLst>
          <pc:docMk/>
          <pc:sldMk cId="3878889284" sldId="481"/>
        </pc:sldMkLst>
        <pc:spChg chg="mod">
          <ac:chgData name="Gayle Scurfield" userId="S::gaylescurfield@gateshead.gov.uk::83b7329d-483d-4c58-b1ee-8e2c855b3b2d" providerId="AD" clId="Web-{73CBB16F-3357-0EEC-F12E-92C8B862DEDC}" dt="2024-05-24T13:46:35.422" v="199" actId="20577"/>
          <ac:spMkLst>
            <pc:docMk/>
            <pc:sldMk cId="3878889284" sldId="481"/>
            <ac:spMk id="14" creationId="{D5AA4E39-3E88-07A4-1E1D-27A9C82416BD}"/>
          </ac:spMkLst>
        </pc:spChg>
        <pc:picChg chg="add mod">
          <ac:chgData name="Gayle Scurfield" userId="S::gaylescurfield@gateshead.gov.uk::83b7329d-483d-4c58-b1ee-8e2c855b3b2d" providerId="AD" clId="Web-{73CBB16F-3357-0EEC-F12E-92C8B862DEDC}" dt="2024-05-24T13:46:22.140" v="192" actId="1076"/>
          <ac:picMkLst>
            <pc:docMk/>
            <pc:sldMk cId="3878889284" sldId="481"/>
            <ac:picMk id="2" creationId="{E5DBF810-43B1-65A5-74DF-1810E5AE960F}"/>
          </ac:picMkLst>
        </pc:picChg>
      </pc:sldChg>
      <pc:sldChg chg="addSp delSp modSp add replId">
        <pc:chgData name="Gayle Scurfield" userId="S::gaylescurfield@gateshead.gov.uk::83b7329d-483d-4c58-b1ee-8e2c855b3b2d" providerId="AD" clId="Web-{73CBB16F-3357-0EEC-F12E-92C8B862DEDC}" dt="2024-05-24T13:55:15.935" v="377" actId="20577"/>
        <pc:sldMkLst>
          <pc:docMk/>
          <pc:sldMk cId="3196923146" sldId="482"/>
        </pc:sldMkLst>
        <pc:spChg chg="mod">
          <ac:chgData name="Gayle Scurfield" userId="S::gaylescurfield@gateshead.gov.uk::83b7329d-483d-4c58-b1ee-8e2c855b3b2d" providerId="AD" clId="Web-{73CBB16F-3357-0EEC-F12E-92C8B862DEDC}" dt="2024-05-24T13:55:15.935" v="377" actId="20577"/>
          <ac:spMkLst>
            <pc:docMk/>
            <pc:sldMk cId="3196923146" sldId="482"/>
            <ac:spMk id="14" creationId="{D5AA4E39-3E88-07A4-1E1D-27A9C82416BD}"/>
          </ac:spMkLst>
        </pc:spChg>
        <pc:picChg chg="del">
          <ac:chgData name="Gayle Scurfield" userId="S::gaylescurfield@gateshead.gov.uk::83b7329d-483d-4c58-b1ee-8e2c855b3b2d" providerId="AD" clId="Web-{73CBB16F-3357-0EEC-F12E-92C8B862DEDC}" dt="2024-05-24T13:35:04.499" v="41"/>
          <ac:picMkLst>
            <pc:docMk/>
            <pc:sldMk cId="3196923146" sldId="482"/>
            <ac:picMk id="2" creationId="{E5DBF810-43B1-65A5-74DF-1810E5AE960F}"/>
          </ac:picMkLst>
        </pc:picChg>
        <pc:picChg chg="add mod">
          <ac:chgData name="Gayle Scurfield" userId="S::gaylescurfield@gateshead.gov.uk::83b7329d-483d-4c58-b1ee-8e2c855b3b2d" providerId="AD" clId="Web-{73CBB16F-3357-0EEC-F12E-92C8B862DEDC}" dt="2024-05-24T13:36:04.563" v="47" actId="14100"/>
          <ac:picMkLst>
            <pc:docMk/>
            <pc:sldMk cId="3196923146" sldId="482"/>
            <ac:picMk id="3" creationId="{9712C0AB-67E0-08EE-7497-845BB820F661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35:58.406" v="45"/>
          <ac:picMkLst>
            <pc:docMk/>
            <pc:sldMk cId="3196923146" sldId="482"/>
            <ac:picMk id="7" creationId="{A0D0FC6E-56FC-CAFE-2D37-BAC1388D12B2}"/>
          </ac:picMkLst>
        </pc:picChg>
      </pc:sldChg>
      <pc:sldChg chg="delSp modSp add replId">
        <pc:chgData name="Gayle Scurfield" userId="S::gaylescurfield@gateshead.gov.uk::83b7329d-483d-4c58-b1ee-8e2c855b3b2d" providerId="AD" clId="Web-{73CBB16F-3357-0EEC-F12E-92C8B862DEDC}" dt="2024-05-24T13:55:38.466" v="390" actId="20577"/>
        <pc:sldMkLst>
          <pc:docMk/>
          <pc:sldMk cId="2222246287" sldId="483"/>
        </pc:sldMkLst>
        <pc:spChg chg="mod">
          <ac:chgData name="Gayle Scurfield" userId="S::gaylescurfield@gateshead.gov.uk::83b7329d-483d-4c58-b1ee-8e2c855b3b2d" providerId="AD" clId="Web-{73CBB16F-3357-0EEC-F12E-92C8B862DEDC}" dt="2024-05-24T13:55:38.466" v="390" actId="20577"/>
          <ac:spMkLst>
            <pc:docMk/>
            <pc:sldMk cId="2222246287" sldId="483"/>
            <ac:spMk id="14" creationId="{D5AA4E39-3E88-07A4-1E1D-27A9C82416BD}"/>
          </ac:spMkLst>
        </pc:spChg>
        <pc:picChg chg="del">
          <ac:chgData name="Gayle Scurfield" userId="S::gaylescurfield@gateshead.gov.uk::83b7329d-483d-4c58-b1ee-8e2c855b3b2d" providerId="AD" clId="Web-{73CBB16F-3357-0EEC-F12E-92C8B862DEDC}" dt="2024-05-24T13:36:08.797" v="48"/>
          <ac:picMkLst>
            <pc:docMk/>
            <pc:sldMk cId="2222246287" sldId="483"/>
            <ac:picMk id="3" creationId="{9712C0AB-67E0-08EE-7497-845BB820F661}"/>
          </ac:picMkLst>
        </pc:picChg>
        <pc:picChg chg="mod">
          <ac:chgData name="Gayle Scurfield" userId="S::gaylescurfield@gateshead.gov.uk::83b7329d-483d-4c58-b1ee-8e2c855b3b2d" providerId="AD" clId="Web-{73CBB16F-3357-0EEC-F12E-92C8B862DEDC}" dt="2024-05-24T13:36:14.532" v="50" actId="14100"/>
          <ac:picMkLst>
            <pc:docMk/>
            <pc:sldMk cId="2222246287" sldId="483"/>
            <ac:picMk id="7" creationId="{A0D0FC6E-56FC-CAFE-2D37-BAC1388D12B2}"/>
          </ac:picMkLst>
        </pc:picChg>
      </pc:sldChg>
      <pc:sldChg chg="addSp delSp modSp add del replId">
        <pc:chgData name="Gayle Scurfield" userId="S::gaylescurfield@gateshead.gov.uk::83b7329d-483d-4c58-b1ee-8e2c855b3b2d" providerId="AD" clId="Web-{73CBB16F-3357-0EEC-F12E-92C8B862DEDC}" dt="2024-05-24T13:38:12.425" v="67"/>
        <pc:sldMkLst>
          <pc:docMk/>
          <pc:sldMk cId="2776729486" sldId="484"/>
        </pc:sldMkLst>
        <pc:picChg chg="add mod">
          <ac:chgData name="Gayle Scurfield" userId="S::gaylescurfield@gateshead.gov.uk::83b7329d-483d-4c58-b1ee-8e2c855b3b2d" providerId="AD" clId="Web-{73CBB16F-3357-0EEC-F12E-92C8B862DEDC}" dt="2024-05-24T13:37:52.565" v="65" actId="1076"/>
          <ac:picMkLst>
            <pc:docMk/>
            <pc:sldMk cId="2776729486" sldId="484"/>
            <ac:picMk id="2" creationId="{B450967C-AF96-FF8E-9193-F0551724D363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37:54.878" v="66"/>
          <ac:picMkLst>
            <pc:docMk/>
            <pc:sldMk cId="2776729486" sldId="484"/>
            <ac:picMk id="3" creationId="{8FFAA59A-4BEE-6A00-261B-6C0ED9562D47}"/>
          </ac:picMkLst>
        </pc:picChg>
        <pc:picChg chg="del">
          <ac:chgData name="Gayle Scurfield" userId="S::gaylescurfield@gateshead.gov.uk::83b7329d-483d-4c58-b1ee-8e2c855b3b2d" providerId="AD" clId="Web-{73CBB16F-3357-0EEC-F12E-92C8B862DEDC}" dt="2024-05-24T13:36:26.891" v="52"/>
          <ac:picMkLst>
            <pc:docMk/>
            <pc:sldMk cId="2776729486" sldId="484"/>
            <ac:picMk id="7" creationId="{A0D0FC6E-56FC-CAFE-2D37-BAC1388D12B2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37:22.721" v="59"/>
          <ac:picMkLst>
            <pc:docMk/>
            <pc:sldMk cId="2776729486" sldId="484"/>
            <ac:picMk id="8" creationId="{B21193DA-34C2-96C5-6D9B-0101ECD4D7E1}"/>
          </ac:picMkLst>
        </pc:picChg>
      </pc:sldChg>
      <pc:sldChg chg="addSp delSp modSp add replId">
        <pc:chgData name="Gayle Scurfield" userId="S::gaylescurfield@gateshead.gov.uk::83b7329d-483d-4c58-b1ee-8e2c855b3b2d" providerId="AD" clId="Web-{73CBB16F-3357-0EEC-F12E-92C8B862DEDC}" dt="2024-05-24T13:53:20.682" v="335" actId="14100"/>
        <pc:sldMkLst>
          <pc:docMk/>
          <pc:sldMk cId="1575508769" sldId="485"/>
        </pc:sldMkLst>
        <pc:spChg chg="mod">
          <ac:chgData name="Gayle Scurfield" userId="S::gaylescurfield@gateshead.gov.uk::83b7329d-483d-4c58-b1ee-8e2c855b3b2d" providerId="AD" clId="Web-{73CBB16F-3357-0EEC-F12E-92C8B862DEDC}" dt="2024-05-24T13:52:52.447" v="332" actId="20577"/>
          <ac:spMkLst>
            <pc:docMk/>
            <pc:sldMk cId="1575508769" sldId="485"/>
            <ac:spMk id="14" creationId="{D5AA4E39-3E88-07A4-1E1D-27A9C82416BD}"/>
          </ac:spMkLst>
        </pc:spChg>
        <pc:picChg chg="add del mod">
          <ac:chgData name="Gayle Scurfield" userId="S::gaylescurfield@gateshead.gov.uk::83b7329d-483d-4c58-b1ee-8e2c855b3b2d" providerId="AD" clId="Web-{73CBB16F-3357-0EEC-F12E-92C8B862DEDC}" dt="2024-05-24T13:40:46.242" v="100"/>
          <ac:picMkLst>
            <pc:docMk/>
            <pc:sldMk cId="1575508769" sldId="485"/>
            <ac:picMk id="2" creationId="{ADE518C0-F5D7-6702-8B4D-EE51CA2CFAA7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53:14.182" v="333"/>
          <ac:picMkLst>
            <pc:docMk/>
            <pc:sldMk cId="1575508769" sldId="485"/>
            <ac:picMk id="3" creationId="{94A63515-3A03-3B91-BCFA-9D160FE054D7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40:40.741" v="97"/>
          <ac:picMkLst>
            <pc:docMk/>
            <pc:sldMk cId="1575508769" sldId="485"/>
            <ac:picMk id="7" creationId="{E88F7BE6-ACF7-DB12-13EB-CAD8145E5086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40:39.179" v="96"/>
          <ac:picMkLst>
            <pc:docMk/>
            <pc:sldMk cId="1575508769" sldId="485"/>
            <ac:picMk id="8" creationId="{C9C2B5D0-D5C1-2B93-5676-43DF92202C3F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49:05.629" v="217"/>
          <ac:picMkLst>
            <pc:docMk/>
            <pc:sldMk cId="1575508769" sldId="485"/>
            <ac:picMk id="10" creationId="{6592A342-2B24-BB64-E8D4-E5B0F38DBCEF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40:33.944" v="92"/>
          <ac:picMkLst>
            <pc:docMk/>
            <pc:sldMk cId="1575508769" sldId="485"/>
            <ac:picMk id="11" creationId="{8409BAC4-313C-6038-9DEE-7BAC259E7093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40:32.163" v="91"/>
          <ac:picMkLst>
            <pc:docMk/>
            <pc:sldMk cId="1575508769" sldId="485"/>
            <ac:picMk id="12" creationId="{B0546081-7486-7DB5-8F30-011C41FFBDF8}"/>
          </ac:picMkLst>
        </pc:picChg>
        <pc:picChg chg="add del mod">
          <ac:chgData name="Gayle Scurfield" userId="S::gaylescurfield@gateshead.gov.uk::83b7329d-483d-4c58-b1ee-8e2c855b3b2d" providerId="AD" clId="Web-{73CBB16F-3357-0EEC-F12E-92C8B862DEDC}" dt="2024-05-24T13:40:30.866" v="90"/>
          <ac:picMkLst>
            <pc:docMk/>
            <pc:sldMk cId="1575508769" sldId="485"/>
            <ac:picMk id="13" creationId="{423FEF93-9F99-5894-F6EF-2A0E76DD6B3A}"/>
          </ac:picMkLst>
        </pc:picChg>
        <pc:picChg chg="add mod">
          <ac:chgData name="Gayle Scurfield" userId="S::gaylescurfield@gateshead.gov.uk::83b7329d-483d-4c58-b1ee-8e2c855b3b2d" providerId="AD" clId="Web-{73CBB16F-3357-0EEC-F12E-92C8B862DEDC}" dt="2024-05-24T13:53:20.682" v="335" actId="14100"/>
          <ac:picMkLst>
            <pc:docMk/>
            <pc:sldMk cId="1575508769" sldId="485"/>
            <ac:picMk id="15" creationId="{B4B40A2F-D8A4-84D0-95F0-3268A9821A34}"/>
          </ac:picMkLst>
        </pc:picChg>
      </pc:sldChg>
      <pc:sldChg chg="delSp modSp add replId">
        <pc:chgData name="Gayle Scurfield" userId="S::gaylescurfield@gateshead.gov.uk::83b7329d-483d-4c58-b1ee-8e2c855b3b2d" providerId="AD" clId="Web-{73CBB16F-3357-0EEC-F12E-92C8B862DEDC}" dt="2024-05-24T13:56:06.702" v="414" actId="20577"/>
        <pc:sldMkLst>
          <pc:docMk/>
          <pc:sldMk cId="768840301" sldId="486"/>
        </pc:sldMkLst>
        <pc:spChg chg="mod">
          <ac:chgData name="Gayle Scurfield" userId="S::gaylescurfield@gateshead.gov.uk::83b7329d-483d-4c58-b1ee-8e2c855b3b2d" providerId="AD" clId="Web-{73CBB16F-3357-0EEC-F12E-92C8B862DEDC}" dt="2024-05-24T13:56:06.702" v="414" actId="20577"/>
          <ac:spMkLst>
            <pc:docMk/>
            <pc:sldMk cId="768840301" sldId="486"/>
            <ac:spMk id="14" creationId="{D5AA4E39-3E88-07A4-1E1D-27A9C82416BD}"/>
          </ac:spMkLst>
        </pc:spChg>
        <pc:picChg chg="del">
          <ac:chgData name="Gayle Scurfield" userId="S::gaylescurfield@gateshead.gov.uk::83b7329d-483d-4c58-b1ee-8e2c855b3b2d" providerId="AD" clId="Web-{73CBB16F-3357-0EEC-F12E-92C8B862DEDC}" dt="2024-05-24T13:38:20.707" v="69"/>
          <ac:picMkLst>
            <pc:docMk/>
            <pc:sldMk cId="768840301" sldId="486"/>
            <ac:picMk id="2" creationId="{B450967C-AF96-FF8E-9193-F0551724D363}"/>
          </ac:picMkLst>
        </pc:picChg>
        <pc:picChg chg="mod">
          <ac:chgData name="Gayle Scurfield" userId="S::gaylescurfield@gateshead.gov.uk::83b7329d-483d-4c58-b1ee-8e2c855b3b2d" providerId="AD" clId="Web-{73CBB16F-3357-0EEC-F12E-92C8B862DEDC}" dt="2024-05-24T13:38:41.629" v="73" actId="14100"/>
          <ac:picMkLst>
            <pc:docMk/>
            <pc:sldMk cId="768840301" sldId="486"/>
            <ac:picMk id="3" creationId="{8FFAA59A-4BEE-6A00-261B-6C0ED9562D47}"/>
          </ac:picMkLst>
        </pc:picChg>
        <pc:picChg chg="del">
          <ac:chgData name="Gayle Scurfield" userId="S::gaylescurfield@gateshead.gov.uk::83b7329d-483d-4c58-b1ee-8e2c855b3b2d" providerId="AD" clId="Web-{73CBB16F-3357-0EEC-F12E-92C8B862DEDC}" dt="2024-05-24T13:38:37.332" v="72"/>
          <ac:picMkLst>
            <pc:docMk/>
            <pc:sldMk cId="768840301" sldId="486"/>
            <ac:picMk id="8" creationId="{B21193DA-34C2-96C5-6D9B-0101ECD4D7E1}"/>
          </ac:picMkLst>
        </pc:picChg>
      </pc:sldChg>
      <pc:sldChg chg="addSp delSp modSp add replId">
        <pc:chgData name="Gayle Scurfield" userId="S::gaylescurfield@gateshead.gov.uk::83b7329d-483d-4c58-b1ee-8e2c855b3b2d" providerId="AD" clId="Web-{73CBB16F-3357-0EEC-F12E-92C8B862DEDC}" dt="2024-05-24T13:54:30.621" v="361" actId="20577"/>
        <pc:sldMkLst>
          <pc:docMk/>
          <pc:sldMk cId="4186987868" sldId="487"/>
        </pc:sldMkLst>
        <pc:spChg chg="mod">
          <ac:chgData name="Gayle Scurfield" userId="S::gaylescurfield@gateshead.gov.uk::83b7329d-483d-4c58-b1ee-8e2c855b3b2d" providerId="AD" clId="Web-{73CBB16F-3357-0EEC-F12E-92C8B862DEDC}" dt="2024-05-24T13:54:30.621" v="361" actId="20577"/>
          <ac:spMkLst>
            <pc:docMk/>
            <pc:sldMk cId="4186987868" sldId="487"/>
            <ac:spMk id="14" creationId="{D5AA4E39-3E88-07A4-1E1D-27A9C82416BD}"/>
          </ac:spMkLst>
        </pc:spChg>
        <pc:picChg chg="add mod ord">
          <ac:chgData name="Gayle Scurfield" userId="S::gaylescurfield@gateshead.gov.uk::83b7329d-483d-4c58-b1ee-8e2c855b3b2d" providerId="AD" clId="Web-{73CBB16F-3357-0EEC-F12E-92C8B862DEDC}" dt="2024-05-24T13:54:00.370" v="343" actId="14100"/>
          <ac:picMkLst>
            <pc:docMk/>
            <pc:sldMk cId="4186987868" sldId="487"/>
            <ac:picMk id="2" creationId="{5BE0A66A-0A0E-CBC6-F15A-E848FA8E80A9}"/>
          </ac:picMkLst>
        </pc:picChg>
        <pc:picChg chg="del">
          <ac:chgData name="Gayle Scurfield" userId="S::gaylescurfield@gateshead.gov.uk::83b7329d-483d-4c58-b1ee-8e2c855b3b2d" providerId="AD" clId="Web-{73CBB16F-3357-0EEC-F12E-92C8B862DEDC}" dt="2024-05-24T13:38:47.645" v="74"/>
          <ac:picMkLst>
            <pc:docMk/>
            <pc:sldMk cId="4186987868" sldId="487"/>
            <ac:picMk id="3" creationId="{8FFAA59A-4BEE-6A00-261B-6C0ED9562D47}"/>
          </ac:picMkLst>
        </pc:picChg>
        <pc:picChg chg="mod">
          <ac:chgData name="Gayle Scurfield" userId="S::gaylescurfield@gateshead.gov.uk::83b7329d-483d-4c58-b1ee-8e2c855b3b2d" providerId="AD" clId="Web-{73CBB16F-3357-0EEC-F12E-92C8B862DEDC}" dt="2024-05-24T13:54:07.011" v="345" actId="14100"/>
          <ac:picMkLst>
            <pc:docMk/>
            <pc:sldMk cId="4186987868" sldId="487"/>
            <ac:picMk id="8" creationId="{B21193DA-34C2-96C5-6D9B-0101ECD4D7E1}"/>
          </ac:picMkLst>
        </pc:picChg>
      </pc:sldChg>
      <pc:sldChg chg="delSp modSp add replId">
        <pc:chgData name="Gayle Scurfield" userId="S::gaylescurfield@gateshead.gov.uk::83b7329d-483d-4c58-b1ee-8e2c855b3b2d" providerId="AD" clId="Web-{73CBB16F-3357-0EEC-F12E-92C8B862DEDC}" dt="2024-05-24T13:50:40.537" v="244" actId="20577"/>
        <pc:sldMkLst>
          <pc:docMk/>
          <pc:sldMk cId="1998724524" sldId="488"/>
        </pc:sldMkLst>
        <pc:spChg chg="mod">
          <ac:chgData name="Gayle Scurfield" userId="S::gaylescurfield@gateshead.gov.uk::83b7329d-483d-4c58-b1ee-8e2c855b3b2d" providerId="AD" clId="Web-{73CBB16F-3357-0EEC-F12E-92C8B862DEDC}" dt="2024-05-24T13:50:40.537" v="244" actId="20577"/>
          <ac:spMkLst>
            <pc:docMk/>
            <pc:sldMk cId="1998724524" sldId="488"/>
            <ac:spMk id="14" creationId="{D5AA4E39-3E88-07A4-1E1D-27A9C82416BD}"/>
          </ac:spMkLst>
        </pc:spChg>
        <pc:picChg chg="del mod">
          <ac:chgData name="Gayle Scurfield" userId="S::gaylescurfield@gateshead.gov.uk::83b7329d-483d-4c58-b1ee-8e2c855b3b2d" providerId="AD" clId="Web-{73CBB16F-3357-0EEC-F12E-92C8B862DEDC}" dt="2024-05-24T13:41:54.181" v="119"/>
          <ac:picMkLst>
            <pc:docMk/>
            <pc:sldMk cId="1998724524" sldId="488"/>
            <ac:picMk id="2" creationId="{ADE518C0-F5D7-6702-8B4D-EE51CA2CFAA7}"/>
          </ac:picMkLst>
        </pc:picChg>
        <pc:picChg chg="del mod">
          <ac:chgData name="Gayle Scurfield" userId="S::gaylescurfield@gateshead.gov.uk::83b7329d-483d-4c58-b1ee-8e2c855b3b2d" providerId="AD" clId="Web-{73CBB16F-3357-0EEC-F12E-92C8B862DEDC}" dt="2024-05-24T13:41:43.477" v="116"/>
          <ac:picMkLst>
            <pc:docMk/>
            <pc:sldMk cId="1998724524" sldId="488"/>
            <ac:picMk id="3" creationId="{94A63515-3A03-3B91-BCFA-9D160FE054D7}"/>
          </ac:picMkLst>
        </pc:picChg>
        <pc:picChg chg="mod">
          <ac:chgData name="Gayle Scurfield" userId="S::gaylescurfield@gateshead.gov.uk::83b7329d-483d-4c58-b1ee-8e2c855b3b2d" providerId="AD" clId="Web-{73CBB16F-3357-0EEC-F12E-92C8B862DEDC}" dt="2024-05-24T13:42:10.290" v="123" actId="1076"/>
          <ac:picMkLst>
            <pc:docMk/>
            <pc:sldMk cId="1998724524" sldId="488"/>
            <ac:picMk id="7" creationId="{E88F7BE6-ACF7-DB12-13EB-CAD8145E5086}"/>
          </ac:picMkLst>
        </pc:picChg>
        <pc:picChg chg="mod">
          <ac:chgData name="Gayle Scurfield" userId="S::gaylescurfield@gateshead.gov.uk::83b7329d-483d-4c58-b1ee-8e2c855b3b2d" providerId="AD" clId="Web-{73CBB16F-3357-0EEC-F12E-92C8B862DEDC}" dt="2024-05-24T13:42:12.634" v="124" actId="1076"/>
          <ac:picMkLst>
            <pc:docMk/>
            <pc:sldMk cId="1998724524" sldId="488"/>
            <ac:picMk id="8" creationId="{C9C2B5D0-D5C1-2B93-5676-43DF92202C3F}"/>
          </ac:picMkLst>
        </pc:picChg>
        <pc:picChg chg="del mod">
          <ac:chgData name="Gayle Scurfield" userId="S::gaylescurfield@gateshead.gov.uk::83b7329d-483d-4c58-b1ee-8e2c855b3b2d" providerId="AD" clId="Web-{73CBB16F-3357-0EEC-F12E-92C8B862DEDC}" dt="2024-05-24T13:41:39.915" v="115"/>
          <ac:picMkLst>
            <pc:docMk/>
            <pc:sldMk cId="1998724524" sldId="488"/>
            <ac:picMk id="10" creationId="{6592A342-2B24-BB64-E8D4-E5B0F38DBCEF}"/>
          </ac:picMkLst>
        </pc:picChg>
        <pc:picChg chg="del mod">
          <ac:chgData name="Gayle Scurfield" userId="S::gaylescurfield@gateshead.gov.uk::83b7329d-483d-4c58-b1ee-8e2c855b3b2d" providerId="AD" clId="Web-{73CBB16F-3357-0EEC-F12E-92C8B862DEDC}" dt="2024-05-24T13:41:16.133" v="110"/>
          <ac:picMkLst>
            <pc:docMk/>
            <pc:sldMk cId="1998724524" sldId="488"/>
            <ac:picMk id="11" creationId="{8409BAC4-313C-6038-9DEE-7BAC259E7093}"/>
          </ac:picMkLst>
        </pc:picChg>
        <pc:picChg chg="del mod">
          <ac:chgData name="Gayle Scurfield" userId="S::gaylescurfield@gateshead.gov.uk::83b7329d-483d-4c58-b1ee-8e2c855b3b2d" providerId="AD" clId="Web-{73CBB16F-3357-0EEC-F12E-92C8B862DEDC}" dt="2024-05-24T13:41:15.320" v="109"/>
          <ac:picMkLst>
            <pc:docMk/>
            <pc:sldMk cId="1998724524" sldId="488"/>
            <ac:picMk id="12" creationId="{B0546081-7486-7DB5-8F30-011C41FFBDF8}"/>
          </ac:picMkLst>
        </pc:picChg>
        <pc:picChg chg="del mod">
          <ac:chgData name="Gayle Scurfield" userId="S::gaylescurfield@gateshead.gov.uk::83b7329d-483d-4c58-b1ee-8e2c855b3b2d" providerId="AD" clId="Web-{73CBB16F-3357-0EEC-F12E-92C8B862DEDC}" dt="2024-05-24T13:41:13.852" v="108"/>
          <ac:picMkLst>
            <pc:docMk/>
            <pc:sldMk cId="1998724524" sldId="488"/>
            <ac:picMk id="13" creationId="{423FEF93-9F99-5894-F6EF-2A0E76DD6B3A}"/>
          </ac:picMkLst>
        </pc:picChg>
      </pc:sldChg>
      <pc:sldChg chg="addSp delSp modSp add replId">
        <pc:chgData name="Gayle Scurfield" userId="S::gaylescurfield@gateshead.gov.uk::83b7329d-483d-4c58-b1ee-8e2c855b3b2d" providerId="AD" clId="Web-{73CBB16F-3357-0EEC-F12E-92C8B862DEDC}" dt="2024-05-24T13:56:43.437" v="429" actId="14100"/>
        <pc:sldMkLst>
          <pc:docMk/>
          <pc:sldMk cId="3132386364" sldId="489"/>
        </pc:sldMkLst>
        <pc:spChg chg="mod">
          <ac:chgData name="Gayle Scurfield" userId="S::gaylescurfield@gateshead.gov.uk::83b7329d-483d-4c58-b1ee-8e2c855b3b2d" providerId="AD" clId="Web-{73CBB16F-3357-0EEC-F12E-92C8B862DEDC}" dt="2024-05-24T13:56:43.437" v="429" actId="14100"/>
          <ac:spMkLst>
            <pc:docMk/>
            <pc:sldMk cId="3132386364" sldId="489"/>
            <ac:spMk id="14" creationId="{D5AA4E39-3E88-07A4-1E1D-27A9C82416BD}"/>
          </ac:spMkLst>
        </pc:spChg>
        <pc:picChg chg="del mod">
          <ac:chgData name="Gayle Scurfield" userId="S::gaylescurfield@gateshead.gov.uk::83b7329d-483d-4c58-b1ee-8e2c855b3b2d" providerId="AD" clId="Web-{73CBB16F-3357-0EEC-F12E-92C8B862DEDC}" dt="2024-05-24T13:43:56.340" v="152"/>
          <ac:picMkLst>
            <pc:docMk/>
            <pc:sldMk cId="3132386364" sldId="489"/>
            <ac:picMk id="2" creationId="{ADE518C0-F5D7-6702-8B4D-EE51CA2CFAA7}"/>
          </ac:picMkLst>
        </pc:picChg>
        <pc:picChg chg="add mod">
          <ac:chgData name="Gayle Scurfield" userId="S::gaylescurfield@gateshead.gov.uk::83b7329d-483d-4c58-b1ee-8e2c855b3b2d" providerId="AD" clId="Web-{73CBB16F-3357-0EEC-F12E-92C8B862DEDC}" dt="2024-05-24T13:44:20.106" v="155" actId="14100"/>
          <ac:picMkLst>
            <pc:docMk/>
            <pc:sldMk cId="3132386364" sldId="489"/>
            <ac:picMk id="3" creationId="{3A1A3D8B-2260-7D12-A1AC-E41722156209}"/>
          </ac:picMkLst>
        </pc:picChg>
        <pc:picChg chg="del">
          <ac:chgData name="Gayle Scurfield" userId="S::gaylescurfield@gateshead.gov.uk::83b7329d-483d-4c58-b1ee-8e2c855b3b2d" providerId="AD" clId="Web-{73CBB16F-3357-0EEC-F12E-92C8B862DEDC}" dt="2024-05-24T13:42:24.291" v="127"/>
          <ac:picMkLst>
            <pc:docMk/>
            <pc:sldMk cId="3132386364" sldId="489"/>
            <ac:picMk id="7" creationId="{E88F7BE6-ACF7-DB12-13EB-CAD8145E5086}"/>
          </ac:picMkLst>
        </pc:picChg>
        <pc:picChg chg="del">
          <ac:chgData name="Gayle Scurfield" userId="S::gaylescurfield@gateshead.gov.uk::83b7329d-483d-4c58-b1ee-8e2c855b3b2d" providerId="AD" clId="Web-{73CBB16F-3357-0EEC-F12E-92C8B862DEDC}" dt="2024-05-24T13:42:21.353" v="126"/>
          <ac:picMkLst>
            <pc:docMk/>
            <pc:sldMk cId="3132386364" sldId="489"/>
            <ac:picMk id="8" creationId="{C9C2B5D0-D5C1-2B93-5676-43DF92202C3F}"/>
          </ac:picMkLst>
        </pc:picChg>
      </pc:sldChg>
      <pc:sldChg chg="modSp add ord replId">
        <pc:chgData name="Gayle Scurfield" userId="S::gaylescurfield@gateshead.gov.uk::83b7329d-483d-4c58-b1ee-8e2c855b3b2d" providerId="AD" clId="Web-{73CBB16F-3357-0EEC-F12E-92C8B862DEDC}" dt="2024-05-24T13:51:36.179" v="282" actId="20577"/>
        <pc:sldMkLst>
          <pc:docMk/>
          <pc:sldMk cId="2909973675" sldId="490"/>
        </pc:sldMkLst>
        <pc:spChg chg="mod">
          <ac:chgData name="Gayle Scurfield" userId="S::gaylescurfield@gateshead.gov.uk::83b7329d-483d-4c58-b1ee-8e2c855b3b2d" providerId="AD" clId="Web-{73CBB16F-3357-0EEC-F12E-92C8B862DEDC}" dt="2024-05-24T13:51:36.179" v="282" actId="20577"/>
          <ac:spMkLst>
            <pc:docMk/>
            <pc:sldMk cId="2909973675" sldId="490"/>
            <ac:spMk id="14" creationId="{D5AA4E39-3E88-07A4-1E1D-27A9C82416BD}"/>
          </ac:spMkLst>
        </pc:spChg>
      </pc:sldChg>
      <pc:sldChg chg="delSp modSp add replId">
        <pc:chgData name="Gayle Scurfield" userId="S::gaylescurfield@gateshead.gov.uk::83b7329d-483d-4c58-b1ee-8e2c855b3b2d" providerId="AD" clId="Web-{73CBB16F-3357-0EEC-F12E-92C8B862DEDC}" dt="2024-05-24T13:45:53.108" v="169" actId="20577"/>
        <pc:sldMkLst>
          <pc:docMk/>
          <pc:sldMk cId="3996898681" sldId="491"/>
        </pc:sldMkLst>
        <pc:spChg chg="mod">
          <ac:chgData name="Gayle Scurfield" userId="S::gaylescurfield@gateshead.gov.uk::83b7329d-483d-4c58-b1ee-8e2c855b3b2d" providerId="AD" clId="Web-{73CBB16F-3357-0EEC-F12E-92C8B862DEDC}" dt="2024-05-24T13:45:53.108" v="169" actId="20577"/>
          <ac:spMkLst>
            <pc:docMk/>
            <pc:sldMk cId="3996898681" sldId="491"/>
            <ac:spMk id="14" creationId="{D5AA4E39-3E88-07A4-1E1D-27A9C82416BD}"/>
          </ac:spMkLst>
        </pc:spChg>
        <pc:picChg chg="del">
          <ac:chgData name="Gayle Scurfield" userId="S::gaylescurfield@gateshead.gov.uk::83b7329d-483d-4c58-b1ee-8e2c855b3b2d" providerId="AD" clId="Web-{73CBB16F-3357-0EEC-F12E-92C8B862DEDC}" dt="2024-05-24T13:45:47.280" v="168"/>
          <ac:picMkLst>
            <pc:docMk/>
            <pc:sldMk cId="3996898681" sldId="491"/>
            <ac:picMk id="3" creationId="{3A1A3D8B-2260-7D12-A1AC-E41722156209}"/>
          </ac:picMkLst>
        </pc:picChg>
      </pc:sldChg>
      <pc:sldChg chg="delSp modSp add replId">
        <pc:chgData name="Gayle Scurfield" userId="S::gaylescurfield@gateshead.gov.uk::83b7329d-483d-4c58-b1ee-8e2c855b3b2d" providerId="AD" clId="Web-{73CBB16F-3357-0EEC-F12E-92C8B862DEDC}" dt="2024-05-24T13:52:14.336" v="305" actId="20577"/>
        <pc:sldMkLst>
          <pc:docMk/>
          <pc:sldMk cId="2395399522" sldId="492"/>
        </pc:sldMkLst>
        <pc:spChg chg="mod">
          <ac:chgData name="Gayle Scurfield" userId="S::gaylescurfield@gateshead.gov.uk::83b7329d-483d-4c58-b1ee-8e2c855b3b2d" providerId="AD" clId="Web-{73CBB16F-3357-0EEC-F12E-92C8B862DEDC}" dt="2024-05-24T13:52:14.336" v="305" actId="20577"/>
          <ac:spMkLst>
            <pc:docMk/>
            <pc:sldMk cId="2395399522" sldId="492"/>
            <ac:spMk id="14" creationId="{D5AA4E39-3E88-07A4-1E1D-27A9C82416BD}"/>
          </ac:spMkLst>
        </pc:spChg>
        <pc:picChg chg="del">
          <ac:chgData name="Gayle Scurfield" userId="S::gaylescurfield@gateshead.gov.uk::83b7329d-483d-4c58-b1ee-8e2c855b3b2d" providerId="AD" clId="Web-{73CBB16F-3357-0EEC-F12E-92C8B862DEDC}" dt="2024-05-24T13:49:23.567" v="221"/>
          <ac:picMkLst>
            <pc:docMk/>
            <pc:sldMk cId="2395399522" sldId="492"/>
            <ac:picMk id="3" creationId="{94A63515-3A03-3B91-BCFA-9D160FE054D7}"/>
          </ac:picMkLst>
        </pc:picChg>
        <pc:picChg chg="mod">
          <ac:chgData name="Gayle Scurfield" userId="S::gaylescurfield@gateshead.gov.uk::83b7329d-483d-4c58-b1ee-8e2c855b3b2d" providerId="AD" clId="Web-{73CBB16F-3357-0EEC-F12E-92C8B862DEDC}" dt="2024-05-24T13:49:30.536" v="224" actId="14100"/>
          <ac:picMkLst>
            <pc:docMk/>
            <pc:sldMk cId="2395399522" sldId="492"/>
            <ac:picMk id="10" creationId="{6592A342-2B24-BB64-E8D4-E5B0F38DBCEF}"/>
          </ac:picMkLst>
        </pc:picChg>
        <pc:picChg chg="del">
          <ac:chgData name="Gayle Scurfield" userId="S::gaylescurfield@gateshead.gov.uk::83b7329d-483d-4c58-b1ee-8e2c855b3b2d" providerId="AD" clId="Web-{73CBB16F-3357-0EEC-F12E-92C8B862DEDC}" dt="2024-05-24T13:49:24.848" v="222"/>
          <ac:picMkLst>
            <pc:docMk/>
            <pc:sldMk cId="2395399522" sldId="492"/>
            <ac:picMk id="15" creationId="{B4B40A2F-D8A4-84D0-95F0-3268A9821A34}"/>
          </ac:picMkLst>
        </pc:picChg>
      </pc:sldChg>
    </pc:docChg>
  </pc:docChgLst>
  <pc:docChgLst>
    <pc:chgData name="Roger Abbott" userId="27b0ecf5-0444-4ca2-9639-02eb81621298" providerId="ADAL" clId="{026D7525-938B-4226-98E5-FD887CD9796E}"/>
    <pc:docChg chg="custSel modSld">
      <pc:chgData name="Roger Abbott" userId="27b0ecf5-0444-4ca2-9639-02eb81621298" providerId="ADAL" clId="{026D7525-938B-4226-98E5-FD887CD9796E}" dt="2024-05-13T11:09:31.543" v="39" actId="114"/>
      <pc:docMkLst>
        <pc:docMk/>
      </pc:docMkLst>
      <pc:sldChg chg="modSp mod">
        <pc:chgData name="Roger Abbott" userId="27b0ecf5-0444-4ca2-9639-02eb81621298" providerId="ADAL" clId="{026D7525-938B-4226-98E5-FD887CD9796E}" dt="2024-05-13T11:09:31.543" v="39" actId="114"/>
        <pc:sldMkLst>
          <pc:docMk/>
          <pc:sldMk cId="364546681" sldId="343"/>
        </pc:sldMkLst>
        <pc:spChg chg="mod">
          <ac:chgData name="Roger Abbott" userId="27b0ecf5-0444-4ca2-9639-02eb81621298" providerId="ADAL" clId="{026D7525-938B-4226-98E5-FD887CD9796E}" dt="2024-05-13T11:09:31.543" v="39" actId="114"/>
          <ac:spMkLst>
            <pc:docMk/>
            <pc:sldMk cId="364546681" sldId="343"/>
            <ac:spMk id="2" creationId="{EC268567-9197-4E46-5EFC-304C8B64A956}"/>
          </ac:spMkLst>
        </pc:spChg>
      </pc:sldChg>
    </pc:docChg>
  </pc:docChgLst>
  <pc:docChgLst>
    <pc:chgData name="Lauren Abernethy" userId="S::laurenabernethy@gateshead.gov.uk::ef769ae7-164b-4ce2-80fe-40b84bb47324" providerId="AD" clId="Web-{EA7812CC-21FB-1E35-B9BD-E46D31DBD3BC}"/>
    <pc:docChg chg="sldOrd">
      <pc:chgData name="Lauren Abernethy" userId="S::laurenabernethy@gateshead.gov.uk::ef769ae7-164b-4ce2-80fe-40b84bb47324" providerId="AD" clId="Web-{EA7812CC-21FB-1E35-B9BD-E46D31DBD3BC}" dt="2024-05-14T15:42:31.158" v="0"/>
      <pc:docMkLst>
        <pc:docMk/>
      </pc:docMkLst>
      <pc:sldChg chg="ord">
        <pc:chgData name="Lauren Abernethy" userId="S::laurenabernethy@gateshead.gov.uk::ef769ae7-164b-4ce2-80fe-40b84bb47324" providerId="AD" clId="Web-{EA7812CC-21FB-1E35-B9BD-E46D31DBD3BC}" dt="2024-05-14T15:42:31.158" v="0"/>
        <pc:sldMkLst>
          <pc:docMk/>
          <pc:sldMk cId="1180452607" sldId="478"/>
        </pc:sldMkLst>
      </pc:sldChg>
    </pc:docChg>
  </pc:docChgLst>
  <pc:docChgLst>
    <pc:chgData name="Claire Lingwood" userId="S::clairelingwood@gateshead.gov.uk::60754b3d-f12b-4ee0-8e36-59f1d021ad9c" providerId="AD" clId="Web-{4B9436C3-D908-4BCA-9B10-C35E65B40F7C}"/>
    <pc:docChg chg="addSld modSld">
      <pc:chgData name="Claire Lingwood" userId="S::clairelingwood@gateshead.gov.uk::60754b3d-f12b-4ee0-8e36-59f1d021ad9c" providerId="AD" clId="Web-{4B9436C3-D908-4BCA-9B10-C35E65B40F7C}" dt="2024-05-01T09:11:35.353" v="25"/>
      <pc:docMkLst>
        <pc:docMk/>
      </pc:docMkLst>
      <pc:sldChg chg="addSp modSp">
        <pc:chgData name="Claire Lingwood" userId="S::clairelingwood@gateshead.gov.uk::60754b3d-f12b-4ee0-8e36-59f1d021ad9c" providerId="AD" clId="Web-{4B9436C3-D908-4BCA-9B10-C35E65B40F7C}" dt="2024-05-01T09:11:20.196" v="23" actId="1076"/>
        <pc:sldMkLst>
          <pc:docMk/>
          <pc:sldMk cId="2202805620" sldId="409"/>
        </pc:sldMkLst>
        <pc:spChg chg="add mod">
          <ac:chgData name="Claire Lingwood" userId="S::clairelingwood@gateshead.gov.uk::60754b3d-f12b-4ee0-8e36-59f1d021ad9c" providerId="AD" clId="Web-{4B9436C3-D908-4BCA-9B10-C35E65B40F7C}" dt="2024-05-01T09:11:20.196" v="23" actId="1076"/>
          <ac:spMkLst>
            <pc:docMk/>
            <pc:sldMk cId="2202805620" sldId="409"/>
            <ac:spMk id="2" creationId="{87500AF5-08DC-DB85-3F13-B561102B45D1}"/>
          </ac:spMkLst>
        </pc:spChg>
      </pc:sldChg>
      <pc:sldChg chg="add replId">
        <pc:chgData name="Claire Lingwood" userId="S::clairelingwood@gateshead.gov.uk::60754b3d-f12b-4ee0-8e36-59f1d021ad9c" providerId="AD" clId="Web-{4B9436C3-D908-4BCA-9B10-C35E65B40F7C}" dt="2024-05-01T09:11:31.775" v="24"/>
        <pc:sldMkLst>
          <pc:docMk/>
          <pc:sldMk cId="2202046618" sldId="476"/>
        </pc:sldMkLst>
      </pc:sldChg>
      <pc:sldChg chg="add replId">
        <pc:chgData name="Claire Lingwood" userId="S::clairelingwood@gateshead.gov.uk::60754b3d-f12b-4ee0-8e36-59f1d021ad9c" providerId="AD" clId="Web-{4B9436C3-D908-4BCA-9B10-C35E65B40F7C}" dt="2024-05-01T09:11:35.353" v="25"/>
        <pc:sldMkLst>
          <pc:docMk/>
          <pc:sldMk cId="342659989" sldId="477"/>
        </pc:sldMkLst>
      </pc:sldChg>
    </pc:docChg>
  </pc:docChgLst>
  <pc:docChgLst>
    <pc:chgData name="Liam Spence" userId="5fb5b2ca-048e-454e-8362-668826f9b685" providerId="ADAL" clId="{C2FECED7-4913-471E-8AD8-297229F6D9BF}"/>
    <pc:docChg chg="undo custSel addSld modSld sldOrd">
      <pc:chgData name="Liam Spence" userId="5fb5b2ca-048e-454e-8362-668826f9b685" providerId="ADAL" clId="{C2FECED7-4913-471E-8AD8-297229F6D9BF}" dt="2024-05-29T09:09:03.589" v="3602" actId="1036"/>
      <pc:docMkLst>
        <pc:docMk/>
      </pc:docMkLst>
      <pc:sldChg chg="modSp add mod">
        <pc:chgData name="Liam Spence" userId="5fb5b2ca-048e-454e-8362-668826f9b685" providerId="ADAL" clId="{C2FECED7-4913-471E-8AD8-297229F6D9BF}" dt="2024-05-29T05:37:53.027" v="177" actId="20577"/>
        <pc:sldMkLst>
          <pc:docMk/>
          <pc:sldMk cId="3289084161" sldId="425"/>
        </pc:sldMkLst>
        <pc:spChg chg="mod">
          <ac:chgData name="Liam Spence" userId="5fb5b2ca-048e-454e-8362-668826f9b685" providerId="ADAL" clId="{C2FECED7-4913-471E-8AD8-297229F6D9BF}" dt="2024-05-29T05:35:28.637" v="4" actId="20577"/>
          <ac:spMkLst>
            <pc:docMk/>
            <pc:sldMk cId="3289084161" sldId="425"/>
            <ac:spMk id="4" creationId="{9CEBC2A7-3EBB-4DAE-982F-51757A50CB72}"/>
          </ac:spMkLst>
        </pc:spChg>
        <pc:spChg chg="mod">
          <ac:chgData name="Liam Spence" userId="5fb5b2ca-048e-454e-8362-668826f9b685" providerId="ADAL" clId="{C2FECED7-4913-471E-8AD8-297229F6D9BF}" dt="2024-05-29T05:37:28.688" v="133" actId="20577"/>
          <ac:spMkLst>
            <pc:docMk/>
            <pc:sldMk cId="3289084161" sldId="425"/>
            <ac:spMk id="5" creationId="{1AE2A157-CCC0-4C44-91F7-F7F471A30EDB}"/>
          </ac:spMkLst>
        </pc:spChg>
        <pc:spChg chg="mod">
          <ac:chgData name="Liam Spence" userId="5fb5b2ca-048e-454e-8362-668826f9b685" providerId="ADAL" clId="{C2FECED7-4913-471E-8AD8-297229F6D9BF}" dt="2024-05-29T05:37:53.027" v="177" actId="20577"/>
          <ac:spMkLst>
            <pc:docMk/>
            <pc:sldMk cId="3289084161" sldId="425"/>
            <ac:spMk id="11" creationId="{6CB86D47-19A2-17DE-7283-55EFEF642C32}"/>
          </ac:spMkLst>
        </pc:spChg>
        <pc:cxnChg chg="mod">
          <ac:chgData name="Liam Spence" userId="5fb5b2ca-048e-454e-8362-668826f9b685" providerId="ADAL" clId="{C2FECED7-4913-471E-8AD8-297229F6D9BF}" dt="2024-05-29T05:35:43.154" v="5" actId="14100"/>
          <ac:cxnSpMkLst>
            <pc:docMk/>
            <pc:sldMk cId="3289084161" sldId="425"/>
            <ac:cxnSpMk id="9" creationId="{D45DBAA1-EC91-488A-9011-FC0739990F64}"/>
          </ac:cxnSpMkLst>
        </pc:cxnChg>
      </pc:sldChg>
      <pc:sldChg chg="addSp delSp modSp add mod ord">
        <pc:chgData name="Liam Spence" userId="5fb5b2ca-048e-454e-8362-668826f9b685" providerId="ADAL" clId="{C2FECED7-4913-471E-8AD8-297229F6D9BF}" dt="2024-05-29T09:09:03.589" v="3602" actId="1036"/>
        <pc:sldMkLst>
          <pc:docMk/>
          <pc:sldMk cId="400573621" sldId="426"/>
        </pc:sldMkLst>
        <pc:spChg chg="add del mod">
          <ac:chgData name="Liam Spence" userId="5fb5b2ca-048e-454e-8362-668826f9b685" providerId="ADAL" clId="{C2FECED7-4913-471E-8AD8-297229F6D9BF}" dt="2024-05-29T06:29:23.452" v="1152" actId="478"/>
          <ac:spMkLst>
            <pc:docMk/>
            <pc:sldMk cId="400573621" sldId="426"/>
            <ac:spMk id="2" creationId="{EB5204FD-1FF0-B7B5-F0AA-8C711ECE3E78}"/>
          </ac:spMkLst>
        </pc:spChg>
        <pc:spChg chg="add mod">
          <ac:chgData name="Liam Spence" userId="5fb5b2ca-048e-454e-8362-668826f9b685" providerId="ADAL" clId="{C2FECED7-4913-471E-8AD8-297229F6D9BF}" dt="2024-05-29T07:00:15.892" v="2906" actId="2085"/>
          <ac:spMkLst>
            <pc:docMk/>
            <pc:sldMk cId="400573621" sldId="426"/>
            <ac:spMk id="3" creationId="{866BE8AA-67B7-B0E0-4567-13027A5D6078}"/>
          </ac:spMkLst>
        </pc:spChg>
        <pc:spChg chg="mod">
          <ac:chgData name="Liam Spence" userId="5fb5b2ca-048e-454e-8362-668826f9b685" providerId="ADAL" clId="{C2FECED7-4913-471E-8AD8-297229F6D9BF}" dt="2024-05-29T05:38:40.512" v="182" actId="20577"/>
          <ac:spMkLst>
            <pc:docMk/>
            <pc:sldMk cId="400573621" sldId="426"/>
            <ac:spMk id="4" creationId="{1310B5BD-EE27-83B7-8963-61C3418E5F9B}"/>
          </ac:spMkLst>
        </pc:spChg>
        <pc:spChg chg="add del mod">
          <ac:chgData name="Liam Spence" userId="5fb5b2ca-048e-454e-8362-668826f9b685" providerId="ADAL" clId="{C2FECED7-4913-471E-8AD8-297229F6D9BF}" dt="2024-05-29T06:32:43.536" v="1373" actId="20577"/>
          <ac:spMkLst>
            <pc:docMk/>
            <pc:sldMk cId="400573621" sldId="426"/>
            <ac:spMk id="7" creationId="{733DF2F3-5009-B235-25CE-CE9E1A993908}"/>
          </ac:spMkLst>
        </pc:spChg>
        <pc:spChg chg="mod">
          <ac:chgData name="Liam Spence" userId="5fb5b2ca-048e-454e-8362-668826f9b685" providerId="ADAL" clId="{C2FECED7-4913-471E-8AD8-297229F6D9BF}" dt="2024-05-29T09:09:03.589" v="3602" actId="1036"/>
          <ac:spMkLst>
            <pc:docMk/>
            <pc:sldMk cId="400573621" sldId="426"/>
            <ac:spMk id="8" creationId="{4889D70F-1D70-5CAE-946C-804C2F823328}"/>
          </ac:spMkLst>
        </pc:spChg>
        <pc:spChg chg="add mod">
          <ac:chgData name="Liam Spence" userId="5fb5b2ca-048e-454e-8362-668826f9b685" providerId="ADAL" clId="{C2FECED7-4913-471E-8AD8-297229F6D9BF}" dt="2024-05-29T09:08:50.329" v="3590" actId="1035"/>
          <ac:spMkLst>
            <pc:docMk/>
            <pc:sldMk cId="400573621" sldId="426"/>
            <ac:spMk id="11" creationId="{B1CD1FEA-3AFD-88E5-E07C-2A723991ACA7}"/>
          </ac:spMkLst>
        </pc:spChg>
        <pc:picChg chg="del mod">
          <ac:chgData name="Liam Spence" userId="5fb5b2ca-048e-454e-8362-668826f9b685" providerId="ADAL" clId="{C2FECED7-4913-471E-8AD8-297229F6D9BF}" dt="2024-05-29T06:23:43.566" v="1048" actId="478"/>
          <ac:picMkLst>
            <pc:docMk/>
            <pc:sldMk cId="400573621" sldId="426"/>
            <ac:picMk id="18" creationId="{9972ACB6-037E-7F5A-ADF1-609664A44BAA}"/>
          </ac:picMkLst>
        </pc:picChg>
        <pc:picChg chg="add del mod">
          <ac:chgData name="Liam Spence" userId="5fb5b2ca-048e-454e-8362-668826f9b685" providerId="ADAL" clId="{C2FECED7-4913-471E-8AD8-297229F6D9BF}" dt="2024-05-29T06:29:24.306" v="1153" actId="478"/>
          <ac:picMkLst>
            <pc:docMk/>
            <pc:sldMk cId="400573621" sldId="426"/>
            <ac:picMk id="1026" creationId="{30E5627D-77B8-A7D7-0AF5-E0E7E60DB2C0}"/>
          </ac:picMkLst>
        </pc:picChg>
        <pc:picChg chg="add mod">
          <ac:chgData name="Liam Spence" userId="5fb5b2ca-048e-454e-8362-668826f9b685" providerId="ADAL" clId="{C2FECED7-4913-471E-8AD8-297229F6D9BF}" dt="2024-05-29T06:59:35.396" v="2893"/>
          <ac:picMkLst>
            <pc:docMk/>
            <pc:sldMk cId="400573621" sldId="426"/>
            <ac:picMk id="1028" creationId="{AD25BDBB-93AC-B904-CCB6-97A7E2D5A05F}"/>
          </ac:picMkLst>
        </pc:picChg>
        <pc:cxnChg chg="mod">
          <ac:chgData name="Liam Spence" userId="5fb5b2ca-048e-454e-8362-668826f9b685" providerId="ADAL" clId="{C2FECED7-4913-471E-8AD8-297229F6D9BF}" dt="2024-05-29T05:38:46.399" v="183" actId="14100"/>
          <ac:cxnSpMkLst>
            <pc:docMk/>
            <pc:sldMk cId="400573621" sldId="426"/>
            <ac:cxnSpMk id="5" creationId="{B9E097A0-292C-F63E-AF4D-49FDBF7C33F9}"/>
          </ac:cxnSpMkLst>
        </pc:cxnChg>
      </pc:sldChg>
      <pc:sldChg chg="addSp delSp modSp add mod">
        <pc:chgData name="Liam Spence" userId="5fb5b2ca-048e-454e-8362-668826f9b685" providerId="ADAL" clId="{C2FECED7-4913-471E-8AD8-297229F6D9BF}" dt="2024-05-29T07:15:33.855" v="3581" actId="20577"/>
        <pc:sldMkLst>
          <pc:docMk/>
          <pc:sldMk cId="2632121422" sldId="501"/>
        </pc:sldMkLst>
        <pc:spChg chg="add del mod">
          <ac:chgData name="Liam Spence" userId="5fb5b2ca-048e-454e-8362-668826f9b685" providerId="ADAL" clId="{C2FECED7-4913-471E-8AD8-297229F6D9BF}" dt="2024-05-29T05:59:13.737" v="740" actId="478"/>
          <ac:spMkLst>
            <pc:docMk/>
            <pc:sldMk cId="2632121422" sldId="501"/>
            <ac:spMk id="2" creationId="{696342C7-46D3-2954-EC5F-F119B22B22CE}"/>
          </ac:spMkLst>
        </pc:spChg>
        <pc:spChg chg="add del mod">
          <ac:chgData name="Liam Spence" userId="5fb5b2ca-048e-454e-8362-668826f9b685" providerId="ADAL" clId="{C2FECED7-4913-471E-8AD8-297229F6D9BF}" dt="2024-05-29T05:59:12.161" v="739" actId="478"/>
          <ac:spMkLst>
            <pc:docMk/>
            <pc:sldMk cId="2632121422" sldId="501"/>
            <ac:spMk id="3" creationId="{D3254BCE-AFE8-5516-25FA-22F316C36F33}"/>
          </ac:spMkLst>
        </pc:spChg>
        <pc:spChg chg="mod">
          <ac:chgData name="Liam Spence" userId="5fb5b2ca-048e-454e-8362-668826f9b685" providerId="ADAL" clId="{C2FECED7-4913-471E-8AD8-297229F6D9BF}" dt="2024-05-29T05:41:42.872" v="358" actId="20577"/>
          <ac:spMkLst>
            <pc:docMk/>
            <pc:sldMk cId="2632121422" sldId="501"/>
            <ac:spMk id="7" creationId="{733DF2F3-5009-B235-25CE-CE9E1A993908}"/>
          </ac:spMkLst>
        </pc:spChg>
        <pc:spChg chg="mod">
          <ac:chgData name="Liam Spence" userId="5fb5b2ca-048e-454e-8362-668826f9b685" providerId="ADAL" clId="{C2FECED7-4913-471E-8AD8-297229F6D9BF}" dt="2024-05-29T07:15:33.855" v="3581" actId="20577"/>
          <ac:spMkLst>
            <pc:docMk/>
            <pc:sldMk cId="2632121422" sldId="501"/>
            <ac:spMk id="8" creationId="{4889D70F-1D70-5CAE-946C-804C2F823328}"/>
          </ac:spMkLst>
        </pc:spChg>
        <pc:picChg chg="add del mod">
          <ac:chgData name="Liam Spence" userId="5fb5b2ca-048e-454e-8362-668826f9b685" providerId="ADAL" clId="{C2FECED7-4913-471E-8AD8-297229F6D9BF}" dt="2024-05-29T06:00:29.918" v="744" actId="478"/>
          <ac:picMkLst>
            <pc:docMk/>
            <pc:sldMk cId="2632121422" sldId="501"/>
            <ac:picMk id="11" creationId="{492DA937-DEFD-4DF7-F471-61D428BFD5BA}"/>
          </ac:picMkLst>
        </pc:picChg>
        <pc:picChg chg="add mod modCrop">
          <ac:chgData name="Liam Spence" userId="5fb5b2ca-048e-454e-8362-668826f9b685" providerId="ADAL" clId="{C2FECED7-4913-471E-8AD8-297229F6D9BF}" dt="2024-05-29T06:37:37.786" v="1539" actId="14100"/>
          <ac:picMkLst>
            <pc:docMk/>
            <pc:sldMk cId="2632121422" sldId="501"/>
            <ac:picMk id="13" creationId="{BE225681-A1BF-8694-436B-B9E6D213BC80}"/>
          </ac:picMkLst>
        </pc:picChg>
        <pc:picChg chg="add del mod">
          <ac:chgData name="Liam Spence" userId="5fb5b2ca-048e-454e-8362-668826f9b685" providerId="ADAL" clId="{C2FECED7-4913-471E-8AD8-297229F6D9BF}" dt="2024-05-29T05:45:18.787" v="688" actId="478"/>
          <ac:picMkLst>
            <pc:docMk/>
            <pc:sldMk cId="2632121422" sldId="501"/>
            <ac:picMk id="18" creationId="{9972ACB6-037E-7F5A-ADF1-609664A44BAA}"/>
          </ac:picMkLst>
        </pc:picChg>
      </pc:sldChg>
    </pc:docChg>
  </pc:docChgLst>
  <pc:docChgLst>
    <pc:chgData name="Helen Sutton" userId="24de8aa8-fc17-4d67-9a86-ccdac84cbda3" providerId="ADAL" clId="{0E976FAF-5710-41CB-A9E2-403E862C7F48}"/>
    <pc:docChg chg="undo custSel addSld delSld modSld">
      <pc:chgData name="Helen Sutton" userId="24de8aa8-fc17-4d67-9a86-ccdac84cbda3" providerId="ADAL" clId="{0E976FAF-5710-41CB-A9E2-403E862C7F48}" dt="2024-05-15T07:51:24.111" v="349" actId="1076"/>
      <pc:docMkLst>
        <pc:docMk/>
      </pc:docMkLst>
      <pc:sldChg chg="modSp new del mod">
        <pc:chgData name="Helen Sutton" userId="24de8aa8-fc17-4d67-9a86-ccdac84cbda3" providerId="ADAL" clId="{0E976FAF-5710-41CB-A9E2-403E862C7F48}" dt="2024-05-15T07:33:15.721" v="142" actId="47"/>
        <pc:sldMkLst>
          <pc:docMk/>
          <pc:sldMk cId="553279269" sldId="504"/>
        </pc:sldMkLst>
        <pc:spChg chg="mod">
          <ac:chgData name="Helen Sutton" userId="24de8aa8-fc17-4d67-9a86-ccdac84cbda3" providerId="ADAL" clId="{0E976FAF-5710-41CB-A9E2-403E862C7F48}" dt="2024-05-15T07:32:56.198" v="141" actId="404"/>
          <ac:spMkLst>
            <pc:docMk/>
            <pc:sldMk cId="553279269" sldId="504"/>
            <ac:spMk id="2" creationId="{0417F266-E545-1F7A-E1DD-986C01178D93}"/>
          </ac:spMkLst>
        </pc:spChg>
      </pc:sldChg>
      <pc:sldChg chg="new del">
        <pc:chgData name="Helen Sutton" userId="24de8aa8-fc17-4d67-9a86-ccdac84cbda3" providerId="ADAL" clId="{0E976FAF-5710-41CB-A9E2-403E862C7F48}" dt="2024-05-15T07:33:21.044" v="145" actId="47"/>
        <pc:sldMkLst>
          <pc:docMk/>
          <pc:sldMk cId="1681418301" sldId="504"/>
        </pc:sldMkLst>
      </pc:sldChg>
      <pc:sldChg chg="addSp delSp modSp add mod">
        <pc:chgData name="Helen Sutton" userId="24de8aa8-fc17-4d67-9a86-ccdac84cbda3" providerId="ADAL" clId="{0E976FAF-5710-41CB-A9E2-403E862C7F48}" dt="2024-05-15T07:51:24.111" v="349" actId="1076"/>
        <pc:sldMkLst>
          <pc:docMk/>
          <pc:sldMk cId="801586452" sldId="505"/>
        </pc:sldMkLst>
        <pc:spChg chg="mod">
          <ac:chgData name="Helen Sutton" userId="24de8aa8-fc17-4d67-9a86-ccdac84cbda3" providerId="ADAL" clId="{0E976FAF-5710-41CB-A9E2-403E862C7F48}" dt="2024-05-15T07:51:23.790" v="348" actId="1076"/>
          <ac:spMkLst>
            <pc:docMk/>
            <pc:sldMk cId="801586452" sldId="505"/>
            <ac:spMk id="10" creationId="{D0EB5EF8-0179-30B2-6C4D-7A802305336F}"/>
          </ac:spMkLst>
        </pc:spChg>
        <pc:spChg chg="mod">
          <ac:chgData name="Helen Sutton" userId="24de8aa8-fc17-4d67-9a86-ccdac84cbda3" providerId="ADAL" clId="{0E976FAF-5710-41CB-A9E2-403E862C7F48}" dt="2024-05-15T07:33:40.785" v="209" actId="14100"/>
          <ac:spMkLst>
            <pc:docMk/>
            <pc:sldMk cId="801586452" sldId="505"/>
            <ac:spMk id="14" creationId="{7F4D4C3E-39AA-90CF-5D79-6FA19A709379}"/>
          </ac:spMkLst>
        </pc:spChg>
        <pc:picChg chg="add mod modCrop">
          <ac:chgData name="Helen Sutton" userId="24de8aa8-fc17-4d67-9a86-ccdac84cbda3" providerId="ADAL" clId="{0E976FAF-5710-41CB-A9E2-403E862C7F48}" dt="2024-05-15T07:51:24.111" v="349" actId="1076"/>
          <ac:picMkLst>
            <pc:docMk/>
            <pc:sldMk cId="801586452" sldId="505"/>
            <ac:picMk id="3" creationId="{CD4DEAE7-546A-A10F-3742-11DD8319B44D}"/>
          </ac:picMkLst>
        </pc:picChg>
        <pc:picChg chg="add del">
          <ac:chgData name="Helen Sutton" userId="24de8aa8-fc17-4d67-9a86-ccdac84cbda3" providerId="ADAL" clId="{0E976FAF-5710-41CB-A9E2-403E862C7F48}" dt="2024-05-15T07:51:07.293" v="345" actId="478"/>
          <ac:picMkLst>
            <pc:docMk/>
            <pc:sldMk cId="801586452" sldId="505"/>
            <ac:picMk id="6" creationId="{D47141FE-6D62-B2C7-FDF4-701C6F75BBC3}"/>
          </ac:picMkLst>
        </pc:picChg>
      </pc:sldChg>
    </pc:docChg>
  </pc:docChgLst>
  <pc:docChgLst>
    <pc:chgData name="Lauren Abernethy" userId="S::laurenabernethy@gateshead.gov.uk::ef769ae7-164b-4ce2-80fe-40b84bb47324" providerId="AD" clId="Web-{BB49988A-10A9-4B91-F20B-CCE03DF8C95E}"/>
    <pc:docChg chg="modSld">
      <pc:chgData name="Lauren Abernethy" userId="S::laurenabernethy@gateshead.gov.uk::ef769ae7-164b-4ce2-80fe-40b84bb47324" providerId="AD" clId="Web-{BB49988A-10A9-4B91-F20B-CCE03DF8C95E}" dt="2024-05-29T11:00:53.732" v="23" actId="1076"/>
      <pc:docMkLst>
        <pc:docMk/>
      </pc:docMkLst>
      <pc:sldChg chg="addSp modSp">
        <pc:chgData name="Lauren Abernethy" userId="S::laurenabernethy@gateshead.gov.uk::ef769ae7-164b-4ce2-80fe-40b84bb47324" providerId="AD" clId="Web-{BB49988A-10A9-4B91-F20B-CCE03DF8C95E}" dt="2024-05-29T11:00:53.732" v="23" actId="1076"/>
        <pc:sldMkLst>
          <pc:docMk/>
          <pc:sldMk cId="1368489288" sldId="493"/>
        </pc:sldMkLst>
        <pc:picChg chg="mod">
          <ac:chgData name="Lauren Abernethy" userId="S::laurenabernethy@gateshead.gov.uk::ef769ae7-164b-4ce2-80fe-40b84bb47324" providerId="AD" clId="Web-{BB49988A-10A9-4B91-F20B-CCE03DF8C95E}" dt="2024-05-29T11:00:16.497" v="20" actId="1076"/>
          <ac:picMkLst>
            <pc:docMk/>
            <pc:sldMk cId="1368489288" sldId="493"/>
            <ac:picMk id="2" creationId="{8489C9E9-36C9-8C07-3A35-474348618C60}"/>
          </ac:picMkLst>
        </pc:picChg>
        <pc:picChg chg="add mod">
          <ac:chgData name="Lauren Abernethy" userId="S::laurenabernethy@gateshead.gov.uk::ef769ae7-164b-4ce2-80fe-40b84bb47324" providerId="AD" clId="Web-{BB49988A-10A9-4B91-F20B-CCE03DF8C95E}" dt="2024-05-29T11:00:53.732" v="23" actId="1076"/>
          <ac:picMkLst>
            <pc:docMk/>
            <pc:sldMk cId="1368489288" sldId="493"/>
            <ac:picMk id="3" creationId="{495EC06D-19CE-E7DF-653D-21D57AA706CD}"/>
          </ac:picMkLst>
        </pc:picChg>
      </pc:sldChg>
      <pc:sldChg chg="addSp modSp">
        <pc:chgData name="Lauren Abernethy" userId="S::laurenabernethy@gateshead.gov.uk::ef769ae7-164b-4ce2-80fe-40b84bb47324" providerId="AD" clId="Web-{BB49988A-10A9-4B91-F20B-CCE03DF8C95E}" dt="2024-05-29T10:58:21.479" v="19" actId="1076"/>
        <pc:sldMkLst>
          <pc:docMk/>
          <pc:sldMk cId="2696152312" sldId="494"/>
        </pc:sldMkLst>
        <pc:spChg chg="mod">
          <ac:chgData name="Lauren Abernethy" userId="S::laurenabernethy@gateshead.gov.uk::ef769ae7-164b-4ce2-80fe-40b84bb47324" providerId="AD" clId="Web-{BB49988A-10A9-4B91-F20B-CCE03DF8C95E}" dt="2024-05-29T10:57:30.931" v="6" actId="1076"/>
          <ac:spMkLst>
            <pc:docMk/>
            <pc:sldMk cId="2696152312" sldId="494"/>
            <ac:spMk id="14" creationId="{D5AA4E39-3E88-07A4-1E1D-27A9C82416BD}"/>
          </ac:spMkLst>
        </pc:spChg>
        <pc:picChg chg="add mod modCrop">
          <ac:chgData name="Lauren Abernethy" userId="S::laurenabernethy@gateshead.gov.uk::ef769ae7-164b-4ce2-80fe-40b84bb47324" providerId="AD" clId="Web-{BB49988A-10A9-4B91-F20B-CCE03DF8C95E}" dt="2024-05-29T10:58:21.479" v="19" actId="1076"/>
          <ac:picMkLst>
            <pc:docMk/>
            <pc:sldMk cId="2696152312" sldId="494"/>
            <ac:picMk id="2" creationId="{120E2645-51BD-28CE-E6BD-104BA717FC3F}"/>
          </ac:picMkLst>
        </pc:picChg>
        <pc:picChg chg="add mod modCrop">
          <ac:chgData name="Lauren Abernethy" userId="S::laurenabernethy@gateshead.gov.uk::ef769ae7-164b-4ce2-80fe-40b84bb47324" providerId="AD" clId="Web-{BB49988A-10A9-4B91-F20B-CCE03DF8C95E}" dt="2024-05-29T10:58:19.572" v="18" actId="1076"/>
          <ac:picMkLst>
            <pc:docMk/>
            <pc:sldMk cId="2696152312" sldId="494"/>
            <ac:picMk id="3" creationId="{F874CFDE-7921-1F36-4419-F296C86DCBE0}"/>
          </ac:picMkLst>
        </pc:picChg>
      </pc:sldChg>
    </pc:docChg>
  </pc:docChgLst>
  <pc:docChgLst>
    <pc:chgData name="Lauren Abernethy" userId="S::laurenabernethy@gateshead.gov.uk::ef769ae7-164b-4ce2-80fe-40b84bb47324" providerId="AD" clId="Web-{0EBCCAB4-A1AD-794D-9DBE-AFB0BB9891C8}"/>
    <pc:docChg chg="addSld modSld">
      <pc:chgData name="Lauren Abernethy" userId="S::laurenabernethy@gateshead.gov.uk::ef769ae7-164b-4ce2-80fe-40b84bb47324" providerId="AD" clId="Web-{0EBCCAB4-A1AD-794D-9DBE-AFB0BB9891C8}" dt="2024-05-08T15:40:45.989" v="168" actId="1076"/>
      <pc:docMkLst>
        <pc:docMk/>
      </pc:docMkLst>
      <pc:sldChg chg="addSp delSp modSp">
        <pc:chgData name="Lauren Abernethy" userId="S::laurenabernethy@gateshead.gov.uk::ef769ae7-164b-4ce2-80fe-40b84bb47324" providerId="AD" clId="Web-{0EBCCAB4-A1AD-794D-9DBE-AFB0BB9891C8}" dt="2024-05-08T15:35:37.874" v="6" actId="1076"/>
        <pc:sldMkLst>
          <pc:docMk/>
          <pc:sldMk cId="2686227400" sldId="475"/>
        </pc:sldMkLst>
        <pc:spChg chg="add del mod">
          <ac:chgData name="Lauren Abernethy" userId="S::laurenabernethy@gateshead.gov.uk::ef769ae7-164b-4ce2-80fe-40b84bb47324" providerId="AD" clId="Web-{0EBCCAB4-A1AD-794D-9DBE-AFB0BB9891C8}" dt="2024-05-08T15:35:32.312" v="4"/>
          <ac:spMkLst>
            <pc:docMk/>
            <pc:sldMk cId="2686227400" sldId="475"/>
            <ac:spMk id="5" creationId="{CD647B47-DCB1-FB41-2974-9F16E51DC8CB}"/>
          </ac:spMkLst>
        </pc:spChg>
        <pc:spChg chg="del">
          <ac:chgData name="Lauren Abernethy" userId="S::laurenabernethy@gateshead.gov.uk::ef769ae7-164b-4ce2-80fe-40b84bb47324" providerId="AD" clId="Web-{0EBCCAB4-A1AD-794D-9DBE-AFB0BB9891C8}" dt="2024-05-08T15:34:07.420" v="0"/>
          <ac:spMkLst>
            <pc:docMk/>
            <pc:sldMk cId="2686227400" sldId="475"/>
            <ac:spMk id="10" creationId="{D0EB5EF8-0179-30B2-6C4D-7A802305336F}"/>
          </ac:spMkLst>
        </pc:spChg>
        <pc:picChg chg="add del mod ord">
          <ac:chgData name="Lauren Abernethy" userId="S::laurenabernethy@gateshead.gov.uk::ef769ae7-164b-4ce2-80fe-40b84bb47324" providerId="AD" clId="Web-{0EBCCAB4-A1AD-794D-9DBE-AFB0BB9891C8}" dt="2024-05-08T15:34:38.202" v="3"/>
          <ac:picMkLst>
            <pc:docMk/>
            <pc:sldMk cId="2686227400" sldId="475"/>
            <ac:picMk id="2" creationId="{9EA00739-FF1E-DC9B-C6A2-EEC919CF1F45}"/>
          </ac:picMkLst>
        </pc:picChg>
        <pc:picChg chg="add mod ord">
          <ac:chgData name="Lauren Abernethy" userId="S::laurenabernethy@gateshead.gov.uk::ef769ae7-164b-4ce2-80fe-40b84bb47324" providerId="AD" clId="Web-{0EBCCAB4-A1AD-794D-9DBE-AFB0BB9891C8}" dt="2024-05-08T15:35:37.874" v="6" actId="1076"/>
          <ac:picMkLst>
            <pc:docMk/>
            <pc:sldMk cId="2686227400" sldId="475"/>
            <ac:picMk id="7" creationId="{5642EA94-A109-8F8C-E5C6-B63F712CBC42}"/>
          </ac:picMkLst>
        </pc:picChg>
      </pc:sldChg>
      <pc:sldChg chg="addSp modSp new">
        <pc:chgData name="Lauren Abernethy" userId="S::laurenabernethy@gateshead.gov.uk::ef769ae7-164b-4ce2-80fe-40b84bb47324" providerId="AD" clId="Web-{0EBCCAB4-A1AD-794D-9DBE-AFB0BB9891C8}" dt="2024-05-08T15:40:45.989" v="168" actId="1076"/>
        <pc:sldMkLst>
          <pc:docMk/>
          <pc:sldMk cId="1180452607" sldId="478"/>
        </pc:sldMkLst>
        <pc:spChg chg="mod">
          <ac:chgData name="Lauren Abernethy" userId="S::laurenabernethy@gateshead.gov.uk::ef769ae7-164b-4ce2-80fe-40b84bb47324" providerId="AD" clId="Web-{0EBCCAB4-A1AD-794D-9DBE-AFB0BB9891C8}" dt="2024-05-08T15:38:35.628" v="94" actId="1076"/>
          <ac:spMkLst>
            <pc:docMk/>
            <pc:sldMk cId="1180452607" sldId="478"/>
            <ac:spMk id="2" creationId="{6F3D0A29-296E-EA8C-8583-328D720EA22A}"/>
          </ac:spMkLst>
        </pc:spChg>
        <pc:spChg chg="mod">
          <ac:chgData name="Lauren Abernethy" userId="S::laurenabernethy@gateshead.gov.uk::ef769ae7-164b-4ce2-80fe-40b84bb47324" providerId="AD" clId="Web-{0EBCCAB4-A1AD-794D-9DBE-AFB0BB9891C8}" dt="2024-05-08T15:38:45.472" v="95" actId="1076"/>
          <ac:spMkLst>
            <pc:docMk/>
            <pc:sldMk cId="1180452607" sldId="478"/>
            <ac:spMk id="3" creationId="{D5FB66CA-15FC-69C1-8603-CCEB08CCC3A0}"/>
          </ac:spMkLst>
        </pc:spChg>
        <pc:spChg chg="add mod">
          <ac:chgData name="Lauren Abernethy" userId="S::laurenabernethy@gateshead.gov.uk::ef769ae7-164b-4ce2-80fe-40b84bb47324" providerId="AD" clId="Web-{0EBCCAB4-A1AD-794D-9DBE-AFB0BB9891C8}" dt="2024-05-08T15:40:22.552" v="157" actId="20577"/>
          <ac:spMkLst>
            <pc:docMk/>
            <pc:sldMk cId="1180452607" sldId="478"/>
            <ac:spMk id="5" creationId="{76D53ABC-63B0-B075-093A-BAC393AA3D3D}"/>
          </ac:spMkLst>
        </pc:spChg>
        <pc:spChg chg="add mod">
          <ac:chgData name="Lauren Abernethy" userId="S::laurenabernethy@gateshead.gov.uk::ef769ae7-164b-4ce2-80fe-40b84bb47324" providerId="AD" clId="Web-{0EBCCAB4-A1AD-794D-9DBE-AFB0BB9891C8}" dt="2024-05-08T15:40:33.130" v="166" actId="20577"/>
          <ac:spMkLst>
            <pc:docMk/>
            <pc:sldMk cId="1180452607" sldId="478"/>
            <ac:spMk id="7" creationId="{744A0F9E-400D-0C69-D4F5-6DA9741C97D3}"/>
          </ac:spMkLst>
        </pc:spChg>
        <pc:spChg chg="add mod">
          <ac:chgData name="Lauren Abernethy" userId="S::laurenabernethy@gateshead.gov.uk::ef769ae7-164b-4ce2-80fe-40b84bb47324" providerId="AD" clId="Web-{0EBCCAB4-A1AD-794D-9DBE-AFB0BB9891C8}" dt="2024-05-08T15:40:45.989" v="168" actId="1076"/>
          <ac:spMkLst>
            <pc:docMk/>
            <pc:sldMk cId="1180452607" sldId="478"/>
            <ac:spMk id="8" creationId="{2E89FFA9-595D-B1DC-69B5-CAA89F490A6B}"/>
          </ac:spMkLst>
        </pc:spChg>
      </pc:sldChg>
    </pc:docChg>
  </pc:docChgLst>
  <pc:docChgLst>
    <pc:chgData name="Gayle Scurfield" userId="S::gaylescurfield@gateshead.gov.uk::83b7329d-483d-4c58-b1ee-8e2c855b3b2d" providerId="AD" clId="Web-{CA42C388-1115-0600-4997-C459A1FAEFC0}"/>
    <pc:docChg chg="addSld delSld modSld sldOrd">
      <pc:chgData name="Gayle Scurfield" userId="S::gaylescurfield@gateshead.gov.uk::83b7329d-483d-4c58-b1ee-8e2c855b3b2d" providerId="AD" clId="Web-{CA42C388-1115-0600-4997-C459A1FAEFC0}" dt="2024-05-13T11:22:00.631" v="362" actId="20577"/>
      <pc:docMkLst>
        <pc:docMk/>
      </pc:docMkLst>
      <pc:sldChg chg="modSp">
        <pc:chgData name="Gayle Scurfield" userId="S::gaylescurfield@gateshead.gov.uk::83b7329d-483d-4c58-b1ee-8e2c855b3b2d" providerId="AD" clId="Web-{CA42C388-1115-0600-4997-C459A1FAEFC0}" dt="2024-05-13T10:52:21.075" v="138" actId="20577"/>
        <pc:sldMkLst>
          <pc:docMk/>
          <pc:sldMk cId="2202046618" sldId="476"/>
        </pc:sldMkLst>
        <pc:spChg chg="mod">
          <ac:chgData name="Gayle Scurfield" userId="S::gaylescurfield@gateshead.gov.uk::83b7329d-483d-4c58-b1ee-8e2c855b3b2d" providerId="AD" clId="Web-{CA42C388-1115-0600-4997-C459A1FAEFC0}" dt="2024-05-13T10:52:21.075" v="138" actId="20577"/>
          <ac:spMkLst>
            <pc:docMk/>
            <pc:sldMk cId="2202046618" sldId="476"/>
            <ac:spMk id="5" creationId="{00E1F47D-F050-13A7-B21E-BDE0D17031E9}"/>
          </ac:spMkLst>
        </pc:spChg>
      </pc:sldChg>
      <pc:sldChg chg="addSp delSp">
        <pc:chgData name="Gayle Scurfield" userId="S::gaylescurfield@gateshead.gov.uk::83b7329d-483d-4c58-b1ee-8e2c855b3b2d" providerId="AD" clId="Web-{CA42C388-1115-0600-4997-C459A1FAEFC0}" dt="2024-05-13T10:41:32.844" v="5"/>
        <pc:sldMkLst>
          <pc:docMk/>
          <pc:sldMk cId="342659989" sldId="477"/>
        </pc:sldMkLst>
        <pc:spChg chg="add del">
          <ac:chgData name="Gayle Scurfield" userId="S::gaylescurfield@gateshead.gov.uk::83b7329d-483d-4c58-b1ee-8e2c855b3b2d" providerId="AD" clId="Web-{CA42C388-1115-0600-4997-C459A1FAEFC0}" dt="2024-05-13T10:41:32.844" v="5"/>
          <ac:spMkLst>
            <pc:docMk/>
            <pc:sldMk cId="342659989" sldId="477"/>
            <ac:spMk id="3" creationId="{E514B460-C1E9-167E-15AD-2DBB76ED5C69}"/>
          </ac:spMkLst>
        </pc:spChg>
      </pc:sldChg>
      <pc:sldChg chg="addSp delSp modSp add del replId">
        <pc:chgData name="Gayle Scurfield" userId="S::gaylescurfield@gateshead.gov.uk::83b7329d-483d-4c58-b1ee-8e2c855b3b2d" providerId="AD" clId="Web-{CA42C388-1115-0600-4997-C459A1FAEFC0}" dt="2024-05-13T10:44:52.029" v="36"/>
        <pc:sldMkLst>
          <pc:docMk/>
          <pc:sldMk cId="489977959" sldId="482"/>
        </pc:sldMkLst>
        <pc:spChg chg="add del mod">
          <ac:chgData name="Gayle Scurfield" userId="S::gaylescurfield@gateshead.gov.uk::83b7329d-483d-4c58-b1ee-8e2c855b3b2d" providerId="AD" clId="Web-{CA42C388-1115-0600-4997-C459A1FAEFC0}" dt="2024-05-13T10:42:57.428" v="8"/>
          <ac:spMkLst>
            <pc:docMk/>
            <pc:sldMk cId="489977959" sldId="482"/>
            <ac:spMk id="3" creationId="{601CF650-E454-B150-4D42-4B62143E76D6}"/>
          </ac:spMkLst>
        </pc:spChg>
        <pc:spChg chg="add del mod ord">
          <ac:chgData name="Gayle Scurfield" userId="S::gaylescurfield@gateshead.gov.uk::83b7329d-483d-4c58-b1ee-8e2c855b3b2d" providerId="AD" clId="Web-{CA42C388-1115-0600-4997-C459A1FAEFC0}" dt="2024-05-13T10:44:14.620" v="33"/>
          <ac:spMkLst>
            <pc:docMk/>
            <pc:sldMk cId="489977959" sldId="482"/>
            <ac:spMk id="16" creationId="{A26CFFF9-24C6-58A8-77B1-C91C8A21ECEF}"/>
          </ac:spMkLst>
        </pc:spChg>
        <pc:graphicFrameChg chg="add del mod ord modGraphic">
          <ac:chgData name="Gayle Scurfield" userId="S::gaylescurfield@gateshead.gov.uk::83b7329d-483d-4c58-b1ee-8e2c855b3b2d" providerId="AD" clId="Web-{CA42C388-1115-0600-4997-C459A1FAEFC0}" dt="2024-05-13T10:43:37.962" v="27"/>
          <ac:graphicFrameMkLst>
            <pc:docMk/>
            <pc:sldMk cId="489977959" sldId="482"/>
            <ac:graphicFrameMk id="17" creationId="{C4AF3F2A-45D7-D9A5-E20F-234B98349044}"/>
          </ac:graphicFrameMkLst>
        </pc:graphicFrameChg>
        <pc:picChg chg="add del mod ord">
          <ac:chgData name="Gayle Scurfield" userId="S::gaylescurfield@gateshead.gov.uk::83b7329d-483d-4c58-b1ee-8e2c855b3b2d" providerId="AD" clId="Web-{CA42C388-1115-0600-4997-C459A1FAEFC0}" dt="2024-05-13T10:43:25.008" v="23"/>
          <ac:picMkLst>
            <pc:docMk/>
            <pc:sldMk cId="489977959" sldId="482"/>
            <ac:picMk id="7" creationId="{29CEC481-5128-701D-3446-36246E147320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43:20.507" v="21"/>
          <ac:picMkLst>
            <pc:docMk/>
            <pc:sldMk cId="489977959" sldId="482"/>
            <ac:picMk id="8" creationId="{13D7DC9D-A4BD-F6E7-BC96-9F4F96CE9119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43:19.335" v="20"/>
          <ac:picMkLst>
            <pc:docMk/>
            <pc:sldMk cId="489977959" sldId="482"/>
            <ac:picMk id="10" creationId="{2A3CA830-EE54-19DA-1FC9-DD01AF86113B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1:41.235" v="7"/>
          <ac:picMkLst>
            <pc:docMk/>
            <pc:sldMk cId="489977959" sldId="482"/>
            <ac:picMk id="11" creationId="{BD77D4F2-AF53-C269-C813-0C86D976BC49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43:18.695" v="19"/>
          <ac:picMkLst>
            <pc:docMk/>
            <pc:sldMk cId="489977959" sldId="482"/>
            <ac:picMk id="12" creationId="{C0AC30F5-3215-9137-6196-80F4E2D1A2C9}"/>
          </ac:picMkLst>
        </pc:picChg>
        <pc:picChg chg="add del mod modCrop">
          <ac:chgData name="Gayle Scurfield" userId="S::gaylescurfield@gateshead.gov.uk::83b7329d-483d-4c58-b1ee-8e2c855b3b2d" providerId="AD" clId="Web-{CA42C388-1115-0600-4997-C459A1FAEFC0}" dt="2024-05-13T10:44:47.685" v="35"/>
          <ac:picMkLst>
            <pc:docMk/>
            <pc:sldMk cId="489977959" sldId="482"/>
            <ac:picMk id="13" creationId="{DCA428EE-06B6-04D3-3413-1896252E1C20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43:11.913" v="16"/>
          <ac:picMkLst>
            <pc:docMk/>
            <pc:sldMk cId="489977959" sldId="482"/>
            <ac:picMk id="14" creationId="{F230DEFD-0582-12D4-B338-521D1C504853}"/>
          </ac:picMkLst>
        </pc:picChg>
      </pc:sldChg>
      <pc:sldChg chg="delSp modSp add replId">
        <pc:chgData name="Gayle Scurfield" userId="S::gaylescurfield@gateshead.gov.uk::83b7329d-483d-4c58-b1ee-8e2c855b3b2d" providerId="AD" clId="Web-{CA42C388-1115-0600-4997-C459A1FAEFC0}" dt="2024-05-13T11:09:56.364" v="227" actId="20577"/>
        <pc:sldMkLst>
          <pc:docMk/>
          <pc:sldMk cId="2185122191" sldId="483"/>
        </pc:sldMkLst>
        <pc:spChg chg="mod">
          <ac:chgData name="Gayle Scurfield" userId="S::gaylescurfield@gateshead.gov.uk::83b7329d-483d-4c58-b1ee-8e2c855b3b2d" providerId="AD" clId="Web-{CA42C388-1115-0600-4997-C459A1FAEFC0}" dt="2024-05-13T11:09:56.364" v="227" actId="20577"/>
          <ac:spMkLst>
            <pc:docMk/>
            <pc:sldMk cId="2185122191" sldId="483"/>
            <ac:spMk id="5" creationId="{00E1F47D-F050-13A7-B21E-BDE0D17031E9}"/>
          </ac:spMkLst>
        </pc:spChg>
        <pc:picChg chg="mod">
          <ac:chgData name="Gayle Scurfield" userId="S::gaylescurfield@gateshead.gov.uk::83b7329d-483d-4c58-b1ee-8e2c855b3b2d" providerId="AD" clId="Web-{CA42C388-1115-0600-4997-C459A1FAEFC0}" dt="2024-05-13T10:48:54.014" v="116" actId="1076"/>
          <ac:picMkLst>
            <pc:docMk/>
            <pc:sldMk cId="2185122191" sldId="483"/>
            <ac:picMk id="7" creationId="{29CEC481-5128-701D-3446-36246E147320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46:49.818" v="72"/>
          <ac:picMkLst>
            <pc:docMk/>
            <pc:sldMk cId="2185122191" sldId="483"/>
            <ac:picMk id="8" creationId="{13D7DC9D-A4BD-F6E7-BC96-9F4F96CE9119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46:50.584" v="73"/>
          <ac:picMkLst>
            <pc:docMk/>
            <pc:sldMk cId="2185122191" sldId="483"/>
            <ac:picMk id="10" creationId="{2A3CA830-EE54-19DA-1FC9-DD01AF86113B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6:45.302" v="69"/>
          <ac:picMkLst>
            <pc:docMk/>
            <pc:sldMk cId="2185122191" sldId="483"/>
            <ac:picMk id="12" creationId="{C0AC30F5-3215-9137-6196-80F4E2D1A2C9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6:43.583" v="68"/>
          <ac:picMkLst>
            <pc:docMk/>
            <pc:sldMk cId="2185122191" sldId="483"/>
            <ac:picMk id="13" creationId="{DCA428EE-06B6-04D3-3413-1896252E1C20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6:43.255" v="67"/>
          <ac:picMkLst>
            <pc:docMk/>
            <pc:sldMk cId="2185122191" sldId="483"/>
            <ac:picMk id="14" creationId="{F230DEFD-0582-12D4-B338-521D1C504853}"/>
          </ac:picMkLst>
        </pc:picChg>
      </pc:sldChg>
      <pc:sldChg chg="addSp delSp modSp add replId">
        <pc:chgData name="Gayle Scurfield" userId="S::gaylescurfield@gateshead.gov.uk::83b7329d-483d-4c58-b1ee-8e2c855b3b2d" providerId="AD" clId="Web-{CA42C388-1115-0600-4997-C459A1FAEFC0}" dt="2024-05-13T11:19:50.856" v="323" actId="20577"/>
        <pc:sldMkLst>
          <pc:docMk/>
          <pc:sldMk cId="836000455" sldId="484"/>
        </pc:sldMkLst>
        <pc:spChg chg="add del mod">
          <ac:chgData name="Gayle Scurfield" userId="S::gaylescurfield@gateshead.gov.uk::83b7329d-483d-4c58-b1ee-8e2c855b3b2d" providerId="AD" clId="Web-{CA42C388-1115-0600-4997-C459A1FAEFC0}" dt="2024-05-13T10:44:56.842" v="38"/>
          <ac:spMkLst>
            <pc:docMk/>
            <pc:sldMk cId="836000455" sldId="484"/>
            <ac:spMk id="3" creationId="{6E63CBA0-A4F1-89DC-4FDB-A41F8715F798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19:50.856" v="323" actId="20577"/>
          <ac:spMkLst>
            <pc:docMk/>
            <pc:sldMk cId="836000455" sldId="484"/>
            <ac:spMk id="5" creationId="{00E1F47D-F050-13A7-B21E-BDE0D17031E9}"/>
          </ac:spMkLst>
        </pc:spChg>
        <pc:picChg chg="add mod ord">
          <ac:chgData name="Gayle Scurfield" userId="S::gaylescurfield@gateshead.gov.uk::83b7329d-483d-4c58-b1ee-8e2c855b3b2d" providerId="AD" clId="Web-{CA42C388-1115-0600-4997-C459A1FAEFC0}" dt="2024-05-13T10:45:03.530" v="40" actId="14100"/>
          <ac:picMkLst>
            <pc:docMk/>
            <pc:sldMk cId="836000455" sldId="484"/>
            <ac:picMk id="7" creationId="{0A505660-7C2F-690D-8F97-BEC97936B670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4:55.248" v="37"/>
          <ac:picMkLst>
            <pc:docMk/>
            <pc:sldMk cId="836000455" sldId="484"/>
            <ac:picMk id="11" creationId="{BD77D4F2-AF53-C269-C813-0C86D976BC49}"/>
          </ac:picMkLst>
        </pc:picChg>
      </pc:sldChg>
      <pc:sldChg chg="addSp delSp modSp add ord replId">
        <pc:chgData name="Gayle Scurfield" userId="S::gaylescurfield@gateshead.gov.uk::83b7329d-483d-4c58-b1ee-8e2c855b3b2d" providerId="AD" clId="Web-{CA42C388-1115-0600-4997-C459A1FAEFC0}" dt="2024-05-13T10:58:24.364" v="181"/>
        <pc:sldMkLst>
          <pc:docMk/>
          <pc:sldMk cId="682602843" sldId="485"/>
        </pc:sldMkLst>
        <pc:spChg chg="add del mod ord">
          <ac:chgData name="Gayle Scurfield" userId="S::gaylescurfield@gateshead.gov.uk::83b7329d-483d-4c58-b1ee-8e2c855b3b2d" providerId="AD" clId="Web-{CA42C388-1115-0600-4997-C459A1FAEFC0}" dt="2024-05-13T10:57:16.860" v="161"/>
          <ac:spMkLst>
            <pc:docMk/>
            <pc:sldMk cId="682602843" sldId="485"/>
            <ac:spMk id="3" creationId="{1BC287E9-90B7-F0DA-426D-1277CE28567B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0:58:01.160" v="180" actId="20577"/>
          <ac:spMkLst>
            <pc:docMk/>
            <pc:sldMk cId="682602843" sldId="485"/>
            <ac:spMk id="5" creationId="{00E1F47D-F050-13A7-B21E-BDE0D17031E9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0:47:35.993" v="102"/>
          <ac:picMkLst>
            <pc:docMk/>
            <pc:sldMk cId="682602843" sldId="485"/>
            <ac:picMk id="7" creationId="{29CEC481-5128-701D-3446-36246E147320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47:35.009" v="101"/>
          <ac:picMkLst>
            <pc:docMk/>
            <pc:sldMk cId="682602843" sldId="485"/>
            <ac:picMk id="8" creationId="{13D7DC9D-A4BD-F6E7-BC96-9F4F96CE9119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7:33.680" v="99"/>
          <ac:picMkLst>
            <pc:docMk/>
            <pc:sldMk cId="682602843" sldId="485"/>
            <ac:picMk id="10" creationId="{2A3CA830-EE54-19DA-1FC9-DD01AF86113B}"/>
          </ac:picMkLst>
        </pc:picChg>
        <pc:picChg chg="add mod ord">
          <ac:chgData name="Gayle Scurfield" userId="S::gaylescurfield@gateshead.gov.uk::83b7329d-483d-4c58-b1ee-8e2c855b3b2d" providerId="AD" clId="Web-{CA42C388-1115-0600-4997-C459A1FAEFC0}" dt="2024-05-13T10:57:45.299" v="171" actId="14100"/>
          <ac:picMkLst>
            <pc:docMk/>
            <pc:sldMk cId="682602843" sldId="485"/>
            <ac:picMk id="11" creationId="{C3AF3690-7CFB-C221-BD0A-4840B3272D78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54:57.929" v="145"/>
          <ac:picMkLst>
            <pc:docMk/>
            <pc:sldMk cId="682602843" sldId="485"/>
            <ac:picMk id="12" creationId="{C0AC30F5-3215-9137-6196-80F4E2D1A2C9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7:27.993" v="97"/>
          <ac:picMkLst>
            <pc:docMk/>
            <pc:sldMk cId="682602843" sldId="485"/>
            <ac:picMk id="13" creationId="{DCA428EE-06B6-04D3-3413-1896252E1C20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0:47:27.008" v="96"/>
          <ac:picMkLst>
            <pc:docMk/>
            <pc:sldMk cId="682602843" sldId="485"/>
            <ac:picMk id="14" creationId="{F230DEFD-0582-12D4-B338-521D1C504853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57:40.502" v="169"/>
          <ac:picMkLst>
            <pc:docMk/>
            <pc:sldMk cId="682602843" sldId="485"/>
            <ac:picMk id="15" creationId="{CFEA12E0-350E-9AC2-1674-7695BB68E730}"/>
          </ac:picMkLst>
        </pc:picChg>
        <pc:picChg chg="add del mod">
          <ac:chgData name="Gayle Scurfield" userId="S::gaylescurfield@gateshead.gov.uk::83b7329d-483d-4c58-b1ee-8e2c855b3b2d" providerId="AD" clId="Web-{CA42C388-1115-0600-4997-C459A1FAEFC0}" dt="2024-05-13T10:57:32.908" v="167"/>
          <ac:picMkLst>
            <pc:docMk/>
            <pc:sldMk cId="682602843" sldId="485"/>
            <ac:picMk id="16" creationId="{8096B84D-527D-3951-C557-FEC5CF657C21}"/>
          </ac:picMkLst>
        </pc:picChg>
      </pc:sldChg>
      <pc:sldChg chg="addSp delSp modSp add replId">
        <pc:chgData name="Gayle Scurfield" userId="S::gaylescurfield@gateshead.gov.uk::83b7329d-483d-4c58-b1ee-8e2c855b3b2d" providerId="AD" clId="Web-{CA42C388-1115-0600-4997-C459A1FAEFC0}" dt="2024-05-13T11:18:19.210" v="302" actId="20577"/>
        <pc:sldMkLst>
          <pc:docMk/>
          <pc:sldMk cId="1333349206" sldId="486"/>
        </pc:sldMkLst>
        <pc:spChg chg="add del mod">
          <ac:chgData name="Gayle Scurfield" userId="S::gaylescurfield@gateshead.gov.uk::83b7329d-483d-4c58-b1ee-8e2c855b3b2d" providerId="AD" clId="Web-{CA42C388-1115-0600-4997-C459A1FAEFC0}" dt="2024-05-13T10:55:04.617" v="147"/>
          <ac:spMkLst>
            <pc:docMk/>
            <pc:sldMk cId="1333349206" sldId="486"/>
            <ac:spMk id="3" creationId="{CAE139B0-32A6-9EB4-1E1B-D313F00E617C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18:19.210" v="302" actId="20577"/>
          <ac:spMkLst>
            <pc:docMk/>
            <pc:sldMk cId="1333349206" sldId="486"/>
            <ac:spMk id="5" creationId="{00E1F47D-F050-13A7-B21E-BDE0D17031E9}"/>
          </ac:spMkLst>
        </pc:spChg>
        <pc:spChg chg="add del mod">
          <ac:chgData name="Gayle Scurfield" userId="S::gaylescurfield@gateshead.gov.uk::83b7329d-483d-4c58-b1ee-8e2c855b3b2d" providerId="AD" clId="Web-{CA42C388-1115-0600-4997-C459A1FAEFC0}" dt="2024-05-13T11:18:07.006" v="296"/>
          <ac:spMkLst>
            <pc:docMk/>
            <pc:sldMk cId="1333349206" sldId="486"/>
            <ac:spMk id="11" creationId="{80E86720-E630-E667-FDB0-6E90EE8DE2E4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0:55:03.523" v="146"/>
          <ac:picMkLst>
            <pc:docMk/>
            <pc:sldMk cId="1333349206" sldId="486"/>
            <ac:picMk id="7" creationId="{29CEC481-5128-701D-3446-36246E147320}"/>
          </ac:picMkLst>
        </pc:picChg>
        <pc:picChg chg="add del mod ord">
          <ac:chgData name="Gayle Scurfield" userId="S::gaylescurfield@gateshead.gov.uk::83b7329d-483d-4c58-b1ee-8e2c855b3b2d" providerId="AD" clId="Web-{CA42C388-1115-0600-4997-C459A1FAEFC0}" dt="2024-05-13T11:16:48.360" v="295"/>
          <ac:picMkLst>
            <pc:docMk/>
            <pc:sldMk cId="1333349206" sldId="486"/>
            <ac:picMk id="8" creationId="{4FF91FE2-1B74-F3B2-FDB7-10313382D325}"/>
          </ac:picMkLst>
        </pc:picChg>
        <pc:picChg chg="add mod ord">
          <ac:chgData name="Gayle Scurfield" userId="S::gaylescurfield@gateshead.gov.uk::83b7329d-483d-4c58-b1ee-8e2c855b3b2d" providerId="AD" clId="Web-{CA42C388-1115-0600-4997-C459A1FAEFC0}" dt="2024-05-13T11:18:09.553" v="297" actId="1076"/>
          <ac:picMkLst>
            <pc:docMk/>
            <pc:sldMk cId="1333349206" sldId="486"/>
            <ac:picMk id="12" creationId="{1387C76F-BA4C-CFE6-9A4A-428D26657C18}"/>
          </ac:picMkLst>
        </pc:picChg>
      </pc:sldChg>
      <pc:sldChg chg="addSp delSp modSp add ord replId">
        <pc:chgData name="Gayle Scurfield" userId="S::gaylescurfield@gateshead.gov.uk::83b7329d-483d-4c58-b1ee-8e2c855b3b2d" providerId="AD" clId="Web-{CA42C388-1115-0600-4997-C459A1FAEFC0}" dt="2024-05-13T11:00:26.044" v="208" actId="1076"/>
        <pc:sldMkLst>
          <pc:docMk/>
          <pc:sldMk cId="1923426767" sldId="487"/>
        </pc:sldMkLst>
        <pc:spChg chg="add del mod">
          <ac:chgData name="Gayle Scurfield" userId="S::gaylescurfield@gateshead.gov.uk::83b7329d-483d-4c58-b1ee-8e2c855b3b2d" providerId="AD" clId="Web-{CA42C388-1115-0600-4997-C459A1FAEFC0}" dt="2024-05-13T10:59:24.634" v="189"/>
          <ac:spMkLst>
            <pc:docMk/>
            <pc:sldMk cId="1923426767" sldId="487"/>
            <ac:spMk id="3" creationId="{03D0B0C0-4D01-D0CD-80EC-10D82FFAA3BA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00:19.513" v="205" actId="20577"/>
          <ac:spMkLst>
            <pc:docMk/>
            <pc:sldMk cId="1923426767" sldId="487"/>
            <ac:spMk id="5" creationId="{00E1F47D-F050-13A7-B21E-BDE0D17031E9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0:58:37.959" v="184"/>
          <ac:picMkLst>
            <pc:docMk/>
            <pc:sldMk cId="1923426767" sldId="487"/>
            <ac:picMk id="11" creationId="{C3AF3690-7CFB-C221-BD0A-4840B3272D78}"/>
          </ac:picMkLst>
        </pc:picChg>
        <pc:picChg chg="mod">
          <ac:chgData name="Gayle Scurfield" userId="S::gaylescurfield@gateshead.gov.uk::83b7329d-483d-4c58-b1ee-8e2c855b3b2d" providerId="AD" clId="Web-{CA42C388-1115-0600-4997-C459A1FAEFC0}" dt="2024-05-13T11:00:26.044" v="208" actId="1076"/>
          <ac:picMkLst>
            <pc:docMk/>
            <pc:sldMk cId="1923426767" sldId="487"/>
            <ac:picMk id="15" creationId="{CFEA12E0-350E-9AC2-1674-7695BB68E730}"/>
          </ac:picMkLst>
        </pc:picChg>
        <pc:picChg chg="del mod">
          <ac:chgData name="Gayle Scurfield" userId="S::gaylescurfield@gateshead.gov.uk::83b7329d-483d-4c58-b1ee-8e2c855b3b2d" providerId="AD" clId="Web-{CA42C388-1115-0600-4997-C459A1FAEFC0}" dt="2024-05-13T10:59:30.009" v="190"/>
          <ac:picMkLst>
            <pc:docMk/>
            <pc:sldMk cId="1923426767" sldId="487"/>
            <ac:picMk id="16" creationId="{8096B84D-527D-3951-C557-FEC5CF657C21}"/>
          </ac:picMkLst>
        </pc:picChg>
      </pc:sldChg>
      <pc:sldChg chg="delSp modSp add replId">
        <pc:chgData name="Gayle Scurfield" userId="S::gaylescurfield@gateshead.gov.uk::83b7329d-483d-4c58-b1ee-8e2c855b3b2d" providerId="AD" clId="Web-{CA42C388-1115-0600-4997-C459A1FAEFC0}" dt="2024-05-13T11:01:10.329" v="221" actId="20577"/>
        <pc:sldMkLst>
          <pc:docMk/>
          <pc:sldMk cId="1328296519" sldId="488"/>
        </pc:sldMkLst>
        <pc:spChg chg="del mod">
          <ac:chgData name="Gayle Scurfield" userId="S::gaylescurfield@gateshead.gov.uk::83b7329d-483d-4c58-b1ee-8e2c855b3b2d" providerId="AD" clId="Web-{CA42C388-1115-0600-4997-C459A1FAEFC0}" dt="2024-05-13T11:00:36.904" v="210"/>
          <ac:spMkLst>
            <pc:docMk/>
            <pc:sldMk cId="1328296519" sldId="488"/>
            <ac:spMk id="3" creationId="{03D0B0C0-4D01-D0CD-80EC-10D82FFAA3BA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01:10.329" v="221" actId="20577"/>
          <ac:spMkLst>
            <pc:docMk/>
            <pc:sldMk cId="1328296519" sldId="488"/>
            <ac:spMk id="5" creationId="{00E1F47D-F050-13A7-B21E-BDE0D17031E9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1:00:41.452" v="211"/>
          <ac:picMkLst>
            <pc:docMk/>
            <pc:sldMk cId="1328296519" sldId="488"/>
            <ac:picMk id="15" creationId="{CFEA12E0-350E-9AC2-1674-7695BB68E730}"/>
          </ac:picMkLst>
        </pc:picChg>
        <pc:picChg chg="mod">
          <ac:chgData name="Gayle Scurfield" userId="S::gaylescurfield@gateshead.gov.uk::83b7329d-483d-4c58-b1ee-8e2c855b3b2d" providerId="AD" clId="Web-{CA42C388-1115-0600-4997-C459A1FAEFC0}" dt="2024-05-13T11:00:53.484" v="214" actId="1076"/>
          <ac:picMkLst>
            <pc:docMk/>
            <pc:sldMk cId="1328296519" sldId="488"/>
            <ac:picMk id="16" creationId="{8096B84D-527D-3951-C557-FEC5CF657C21}"/>
          </ac:picMkLst>
        </pc:picChg>
      </pc:sldChg>
      <pc:sldChg chg="addSp delSp modSp add replId">
        <pc:chgData name="Gayle Scurfield" userId="S::gaylescurfield@gateshead.gov.uk::83b7329d-483d-4c58-b1ee-8e2c855b3b2d" providerId="AD" clId="Web-{CA42C388-1115-0600-4997-C459A1FAEFC0}" dt="2024-05-13T11:07:54.043" v="226" actId="14100"/>
        <pc:sldMkLst>
          <pc:docMk/>
          <pc:sldMk cId="2293581211" sldId="489"/>
        </pc:sldMkLst>
        <pc:spChg chg="add del mod">
          <ac:chgData name="Gayle Scurfield" userId="S::gaylescurfield@gateshead.gov.uk::83b7329d-483d-4c58-b1ee-8e2c855b3b2d" providerId="AD" clId="Web-{CA42C388-1115-0600-4997-C459A1FAEFC0}" dt="2024-05-13T11:07:48.199" v="224"/>
          <ac:spMkLst>
            <pc:docMk/>
            <pc:sldMk cId="2293581211" sldId="489"/>
            <ac:spMk id="3" creationId="{E8697062-5DCC-A0DC-603C-D137C98F8EB5}"/>
          </ac:spMkLst>
        </pc:spChg>
        <pc:picChg chg="add mod ord">
          <ac:chgData name="Gayle Scurfield" userId="S::gaylescurfield@gateshead.gov.uk::83b7329d-483d-4c58-b1ee-8e2c855b3b2d" providerId="AD" clId="Web-{CA42C388-1115-0600-4997-C459A1FAEFC0}" dt="2024-05-13T11:07:54.043" v="226" actId="14100"/>
          <ac:picMkLst>
            <pc:docMk/>
            <pc:sldMk cId="2293581211" sldId="489"/>
            <ac:picMk id="7" creationId="{D26E1996-1903-C9CB-8F6B-8F674D744ED7}"/>
          </ac:picMkLst>
        </pc:picChg>
        <pc:picChg chg="del">
          <ac:chgData name="Gayle Scurfield" userId="S::gaylescurfield@gateshead.gov.uk::83b7329d-483d-4c58-b1ee-8e2c855b3b2d" providerId="AD" clId="Web-{CA42C388-1115-0600-4997-C459A1FAEFC0}" dt="2024-05-13T11:07:37.542" v="223"/>
          <ac:picMkLst>
            <pc:docMk/>
            <pc:sldMk cId="2293581211" sldId="489"/>
            <ac:picMk id="8" creationId="{4FF91FE2-1B74-F3B2-FDB7-10313382D325}"/>
          </ac:picMkLst>
        </pc:picChg>
      </pc:sldChg>
      <pc:sldChg chg="addSp delSp modSp add replId">
        <pc:chgData name="Gayle Scurfield" userId="S::gaylescurfield@gateshead.gov.uk::83b7329d-483d-4c58-b1ee-8e2c855b3b2d" providerId="AD" clId="Web-{CA42C388-1115-0600-4997-C459A1FAEFC0}" dt="2024-05-13T11:22:00.631" v="362" actId="20577"/>
        <pc:sldMkLst>
          <pc:docMk/>
          <pc:sldMk cId="699127945" sldId="490"/>
        </pc:sldMkLst>
        <pc:spChg chg="add del mod">
          <ac:chgData name="Gayle Scurfield" userId="S::gaylescurfield@gateshead.gov.uk::83b7329d-483d-4c58-b1ee-8e2c855b3b2d" providerId="AD" clId="Web-{CA42C388-1115-0600-4997-C459A1FAEFC0}" dt="2024-05-13T11:13:23.409" v="265"/>
          <ac:spMkLst>
            <pc:docMk/>
            <pc:sldMk cId="699127945" sldId="490"/>
            <ac:spMk id="3" creationId="{50D417B4-0B26-0533-0D39-6F09120B4A65}"/>
          </ac:spMkLst>
        </pc:spChg>
        <pc:spChg chg="mod">
          <ac:chgData name="Gayle Scurfield" userId="S::gaylescurfield@gateshead.gov.uk::83b7329d-483d-4c58-b1ee-8e2c855b3b2d" providerId="AD" clId="Web-{CA42C388-1115-0600-4997-C459A1FAEFC0}" dt="2024-05-13T11:22:00.631" v="362" actId="20577"/>
          <ac:spMkLst>
            <pc:docMk/>
            <pc:sldMk cId="699127945" sldId="490"/>
            <ac:spMk id="5" creationId="{00E1F47D-F050-13A7-B21E-BDE0D17031E9}"/>
          </ac:spMkLst>
        </pc:spChg>
        <pc:picChg chg="del">
          <ac:chgData name="Gayle Scurfield" userId="S::gaylescurfield@gateshead.gov.uk::83b7329d-483d-4c58-b1ee-8e2c855b3b2d" providerId="AD" clId="Web-{CA42C388-1115-0600-4997-C459A1FAEFC0}" dt="2024-05-13T11:13:19.049" v="264"/>
          <ac:picMkLst>
            <pc:docMk/>
            <pc:sldMk cId="699127945" sldId="490"/>
            <ac:picMk id="7" creationId="{D26E1996-1903-C9CB-8F6B-8F674D744ED7}"/>
          </ac:picMkLst>
        </pc:picChg>
        <pc:picChg chg="add mod ord">
          <ac:chgData name="Gayle Scurfield" userId="S::gaylescurfield@gateshead.gov.uk::83b7329d-483d-4c58-b1ee-8e2c855b3b2d" providerId="AD" clId="Web-{CA42C388-1115-0600-4997-C459A1FAEFC0}" dt="2024-05-13T11:21:57.302" v="360" actId="1076"/>
          <ac:picMkLst>
            <pc:docMk/>
            <pc:sldMk cId="699127945" sldId="490"/>
            <ac:picMk id="8" creationId="{D74A35A2-B35E-BE85-FB87-E074D85155EF}"/>
          </ac:picMkLst>
        </pc:picChg>
      </pc:sldChg>
      <pc:sldChg chg="add replId">
        <pc:chgData name="Gayle Scurfield" userId="S::gaylescurfield@gateshead.gov.uk::83b7329d-483d-4c58-b1ee-8e2c855b3b2d" providerId="AD" clId="Web-{CA42C388-1115-0600-4997-C459A1FAEFC0}" dt="2024-05-13T11:16:42.313" v="294"/>
        <pc:sldMkLst>
          <pc:docMk/>
          <pc:sldMk cId="1321975685" sldId="491"/>
        </pc:sldMkLst>
      </pc:sldChg>
    </pc:docChg>
  </pc:docChgLst>
  <pc:docChgLst>
    <pc:chgData name="Lauren Abernethy" userId="S::laurenabernethy@gateshead.gov.uk::ef769ae7-164b-4ce2-80fe-40b84bb47324" providerId="AD" clId="Web-{EA855FA4-F96F-6B56-39B0-FECF3CACD0DC}"/>
    <pc:docChg chg="modSld">
      <pc:chgData name="Lauren Abernethy" userId="S::laurenabernethy@gateshead.gov.uk::ef769ae7-164b-4ce2-80fe-40b84bb47324" providerId="AD" clId="Web-{EA855FA4-F96F-6B56-39B0-FECF3CACD0DC}" dt="2024-05-14T12:50:13.646" v="719" actId="20577"/>
      <pc:docMkLst>
        <pc:docMk/>
      </pc:docMkLst>
      <pc:sldChg chg="addSp modSp">
        <pc:chgData name="Lauren Abernethy" userId="S::laurenabernethy@gateshead.gov.uk::ef769ae7-164b-4ce2-80fe-40b84bb47324" providerId="AD" clId="Web-{EA855FA4-F96F-6B56-39B0-FECF3CACD0DC}" dt="2024-05-14T12:50:13.646" v="719" actId="20577"/>
        <pc:sldMkLst>
          <pc:docMk/>
          <pc:sldMk cId="2686227400" sldId="475"/>
        </pc:sldMkLst>
        <pc:spChg chg="add mod">
          <ac:chgData name="Lauren Abernethy" userId="S::laurenabernethy@gateshead.gov.uk::ef769ae7-164b-4ce2-80fe-40b84bb47324" providerId="AD" clId="Web-{EA855FA4-F96F-6B56-39B0-FECF3CACD0DC}" dt="2024-05-14T12:29:44.623" v="487" actId="1076"/>
          <ac:spMkLst>
            <pc:docMk/>
            <pc:sldMk cId="2686227400" sldId="475"/>
            <ac:spMk id="3" creationId="{5DE2D6BB-B522-5651-C9F5-B338100A8EDE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2:50:13.646" v="719" actId="20577"/>
          <ac:spMkLst>
            <pc:docMk/>
            <pc:sldMk cId="2686227400" sldId="475"/>
            <ac:spMk id="5" creationId="{E5F690CE-D09F-51D8-1431-7B54065081E0}"/>
          </ac:spMkLst>
        </pc:spChg>
        <pc:picChg chg="mod">
          <ac:chgData name="Lauren Abernethy" userId="S::laurenabernethy@gateshead.gov.uk::ef769ae7-164b-4ce2-80fe-40b84bb47324" providerId="AD" clId="Web-{EA855FA4-F96F-6B56-39B0-FECF3CACD0DC}" dt="2024-05-14T12:29:27.872" v="481" actId="1076"/>
          <ac:picMkLst>
            <pc:docMk/>
            <pc:sldMk cId="2686227400" sldId="475"/>
            <ac:picMk id="7" creationId="{5642EA94-A109-8F8C-E5C6-B63F712CBC42}"/>
          </ac:picMkLst>
        </pc:picChg>
      </pc:sldChg>
      <pc:sldChg chg="addSp delSp modSp">
        <pc:chgData name="Lauren Abernethy" userId="S::laurenabernethy@gateshead.gov.uk::ef769ae7-164b-4ce2-80fe-40b84bb47324" providerId="AD" clId="Web-{EA855FA4-F96F-6B56-39B0-FECF3CACD0DC}" dt="2024-05-14T12:28:17.104" v="480" actId="14100"/>
        <pc:sldMkLst>
          <pc:docMk/>
          <pc:sldMk cId="1180452607" sldId="478"/>
        </pc:sldMkLst>
        <pc:spChg chg="add del mod">
          <ac:chgData name="Lauren Abernethy" userId="S::laurenabernethy@gateshead.gov.uk::ef769ae7-164b-4ce2-80fe-40b84bb47324" providerId="AD" clId="Web-{EA855FA4-F96F-6B56-39B0-FECF3CACD0DC}" dt="2024-05-14T10:01:00.096" v="29"/>
          <ac:spMkLst>
            <pc:docMk/>
            <pc:sldMk cId="1180452607" sldId="478"/>
            <ac:spMk id="2" creationId="{204D7F0B-BFF4-ECC3-7BC5-68B05A555B4A}"/>
          </ac:spMkLst>
        </pc:spChg>
        <pc:spChg chg="add">
          <ac:chgData name="Lauren Abernethy" userId="S::laurenabernethy@gateshead.gov.uk::ef769ae7-164b-4ce2-80fe-40b84bb47324" providerId="AD" clId="Web-{EA855FA4-F96F-6B56-39B0-FECF3CACD0DC}" dt="2024-05-14T10:01:06.424" v="30"/>
          <ac:spMkLst>
            <pc:docMk/>
            <pc:sldMk cId="1180452607" sldId="478"/>
            <ac:spMk id="4" creationId="{BBAA7344-DEEF-6349-D447-88DABB80A5DE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0:03:02.193" v="43" actId="20577"/>
          <ac:spMkLst>
            <pc:docMk/>
            <pc:sldMk cId="1180452607" sldId="478"/>
            <ac:spMk id="6" creationId="{8493AE5A-DDDF-9BFA-A8F6-F298A71516DE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2:28:02.728" v="477" actId="14100"/>
          <ac:spMkLst>
            <pc:docMk/>
            <pc:sldMk cId="1180452607" sldId="478"/>
            <ac:spMk id="7" creationId="{88EAE65F-E564-8A0A-3967-98B08D45DC8D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2:28:17.104" v="480" actId="14100"/>
          <ac:spMkLst>
            <pc:docMk/>
            <pc:sldMk cId="1180452607" sldId="478"/>
            <ac:spMk id="8" creationId="{4C861840-F97A-0B11-5EAD-D3F4637A8C27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0:10:00.096" v="217" actId="20577"/>
          <ac:spMkLst>
            <pc:docMk/>
            <pc:sldMk cId="1180452607" sldId="478"/>
            <ac:spMk id="9" creationId="{CD93F5C4-FC5B-D264-7385-FE048B70D510}"/>
          </ac:spMkLst>
        </pc:spChg>
        <pc:spChg chg="del">
          <ac:chgData name="Lauren Abernethy" userId="S::laurenabernethy@gateshead.gov.uk::ef769ae7-164b-4ce2-80fe-40b84bb47324" providerId="AD" clId="Web-{EA855FA4-F96F-6B56-39B0-FECF3CACD0DC}" dt="2024-05-14T10:01:08.205" v="31"/>
          <ac:spMkLst>
            <pc:docMk/>
            <pc:sldMk cId="1180452607" sldId="478"/>
            <ac:spMk id="10" creationId="{AE4C6D61-BDA0-7FBB-D713-91B122526991}"/>
          </ac:spMkLst>
        </pc:spChg>
        <pc:spChg chg="add mod">
          <ac:chgData name="Lauren Abernethy" userId="S::laurenabernethy@gateshead.gov.uk::ef769ae7-164b-4ce2-80fe-40b84bb47324" providerId="AD" clId="Web-{EA855FA4-F96F-6B56-39B0-FECF3CACD0DC}" dt="2024-05-14T12:28:10.994" v="479" actId="1076"/>
          <ac:spMkLst>
            <pc:docMk/>
            <pc:sldMk cId="1180452607" sldId="478"/>
            <ac:spMk id="11" creationId="{283A6D00-C568-C7EE-FCFC-7AA3B981E55F}"/>
          </ac:spMkLst>
        </pc:spChg>
        <pc:picChg chg="add del mod">
          <ac:chgData name="Lauren Abernethy" userId="S::laurenabernethy@gateshead.gov.uk::ef769ae7-164b-4ce2-80fe-40b84bb47324" providerId="AD" clId="Web-{EA855FA4-F96F-6B56-39B0-FECF3CACD0DC}" dt="2024-05-14T12:25:28.989" v="470"/>
          <ac:picMkLst>
            <pc:docMk/>
            <pc:sldMk cId="1180452607" sldId="478"/>
            <ac:picMk id="2" creationId="{53999A70-398E-4ED9-7D5B-17C2FA0937CD}"/>
          </ac:picMkLst>
        </pc:picChg>
        <pc:picChg chg="add del mod">
          <ac:chgData name="Lauren Abernethy" userId="S::laurenabernethy@gateshead.gov.uk::ef769ae7-164b-4ce2-80fe-40b84bb47324" providerId="AD" clId="Web-{EA855FA4-F96F-6B56-39B0-FECF3CACD0DC}" dt="2024-05-14T12:26:26.288" v="473"/>
          <ac:picMkLst>
            <pc:docMk/>
            <pc:sldMk cId="1180452607" sldId="478"/>
            <ac:picMk id="3" creationId="{9C7A4AF1-9D90-8775-5335-308055ADA181}"/>
          </ac:picMkLst>
        </pc:picChg>
        <pc:picChg chg="add mod">
          <ac:chgData name="Lauren Abernethy" userId="S::laurenabernethy@gateshead.gov.uk::ef769ae7-164b-4ce2-80fe-40b84bb47324" providerId="AD" clId="Web-{EA855FA4-F96F-6B56-39B0-FECF3CACD0DC}" dt="2024-05-14T12:27:59.978" v="476" actId="1076"/>
          <ac:picMkLst>
            <pc:docMk/>
            <pc:sldMk cId="1180452607" sldId="478"/>
            <ac:picMk id="5" creationId="{8A76BAFD-5541-3B12-4595-DA75BD3EC1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9BA9D-0BD4-1749-847F-F87D8611D87D}" type="datetimeFigureOut">
              <a:rPr lang="en-US" smtClean="0"/>
              <a:t>5/29/2024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3E2A-BD3B-F743-A8AB-B483CECD30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0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7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16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48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007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9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290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9887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868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36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404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5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850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881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39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39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RA - 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171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401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7685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88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6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79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37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8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29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12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33E2A-BD3B-F743-A8AB-B483CECD30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47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0BA9A-C77A-4A67-8E59-10A352148B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647837-D51B-494E-8C36-C96E6E9A70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C9F06-9132-4C02-8FC7-85BD52C7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475D-0658-434F-AAC4-AB481ED26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2D60C-E629-4645-B416-BCEC73D3A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26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89B9B-FBDA-4FAA-9EEE-75F35EA06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37CC32-6330-491F-A16D-A2C315F35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D25E8-1C1E-40E3-9FF2-AB8BE9AFE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F2216-A6D8-452F-A681-D2B8E7C75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024B7-5183-4904-8CD6-C1DF42DB8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F6057-81C4-4561-A4C1-ED7DBE7331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2202B9-65F7-4502-9841-2962250FF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9262-6F22-47A7-AF02-D68C7A1C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C54C7-1DD7-4970-BA2E-2A2FA2B80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4F3C9-F560-48BC-8B1D-A3E0DD765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94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7C8EE-4BE3-416B-BC45-8591EDF4B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EBA7E-1904-4981-AA77-0FF031991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059AB-5846-4A3C-82E7-F74C3E8B0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51B17-74ED-4EDB-BBDD-B5FDF2FD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8A594-5717-4584-BE0F-00D215923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93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EBE9-E63F-4185-A3D0-17D3B8DC7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7D69C-605F-4B60-8E66-7B11086F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05AD4-C00C-47E3-8FB2-9A554DBE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3643-E2D9-4E95-8EB7-8442B414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79FFAB-C409-4E3A-AFDD-34F6EE5CE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146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8A9D9-A74F-4C68-8B46-2B8AAE30E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78FDE-5819-4D48-98B4-1CC6BABD8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BBEA7-D7C0-47B7-B987-59E730B5DB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D3473-1E08-4D05-BFA8-9DA362B78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859B2-92B7-4042-8C99-52EBE2BD5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7D988-0FDE-4544-A4C7-62159B5F8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230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9C36A-7045-43C1-8F0A-47CCADA2D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1056E1-2FDB-48AA-8C84-829421BC9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D6F92C-9358-41A6-9F0B-B9E0D6049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F77C71-BB7B-4350-90A4-31A138490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50A390-6899-4467-A98F-E136605A03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DBB77C-6916-4DE1-9B28-7571D7A93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BC9CA3-E59D-4F63-AAFB-9B74914B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3ABE4-F3E4-4C47-84DD-67C748D3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59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26354-3E90-4DF9-9EBF-8273E3173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258DC-C919-4925-AA79-1F26EC29D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95BF3-BC3B-4183-8699-85540616E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66962-BDCC-4827-A3CE-9B7469C6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666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3DE9FC-699D-4CD3-910B-42F8781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A21A8-6F79-4D36-8E46-783D611D8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B1BCC-848D-41BA-AB45-178467A8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85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E709-EB52-4A05-B926-42C35CE9F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3156C-D59F-4173-8E5D-1A8F9B9CC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EB0E7D-3180-48A3-88CB-D207B7BBA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069DE-BDC9-46EB-A1F9-17B8D98F4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3E4272-210E-49E8-BD2B-AC830BD1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A1E4A7-E41A-411D-9603-72BA0EF25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9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E446C-2DDB-48C1-AC2C-04B24DE9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A8219F-E969-4B1B-B095-4DF89FA68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B8440-B398-455A-9F81-E424FD11ED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EE4AE-289C-42C2-95CC-FA729C36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E3622-1566-46DD-B4B8-2F4975B3D9F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B4745C-BBB3-4297-BFFA-15700995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40C425-CC09-4715-9780-B19D4A94C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87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7A140-9090-4E30-B6BF-F15CD014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B024E-C1E2-4471-9162-49C5B8AC2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CE3B1-A710-462F-B846-19E7FE45FF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E3622-1566-46DD-B4B8-2F4975B3D9F4}" type="datetimeFigureOut">
              <a:rPr lang="en-GB" smtClean="0"/>
              <a:t>29/05/2024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16F04-FEF5-4E0E-BEC1-4DA0A9CE7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421BA7-AA30-44CA-B290-EA3AD0F69B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B643C-20DF-4476-882E-4D255A6CC1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373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cluttered&#10;&#10;Description automatically generated">
            <a:extLst>
              <a:ext uri="{FF2B5EF4-FFF2-40B4-BE49-F238E27FC236}">
                <a16:creationId xmlns:a16="http://schemas.microsoft.com/office/drawing/2014/main" id="{18CA97BE-5531-84DB-970F-4E75E12EC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0841FB-07D5-45A3-B07F-6A2333F45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91" y="1122362"/>
            <a:ext cx="11194473" cy="2306638"/>
          </a:xfrm>
        </p:spPr>
        <p:txBody>
          <a:bodyPr>
            <a:normAutofit/>
          </a:bodyPr>
          <a:lstStyle/>
          <a:p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Sprint 33</a:t>
            </a:r>
            <a:br>
              <a:rPr lang="en-GB" sz="540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GB" sz="5400">
                <a:solidFill>
                  <a:srgbClr val="FFFFFF"/>
                </a:solidFill>
                <a:latin typeface="Segoe UI Semibold"/>
                <a:cs typeface="Segoe UI Semibold"/>
              </a:rPr>
              <a:t>Show and Tell</a:t>
            </a:r>
            <a:br>
              <a:rPr lang="en-GB" sz="5400">
                <a:latin typeface="Segoe UI Semibold"/>
                <a:cs typeface="Segoe UI Semibold"/>
              </a:rPr>
            </a:br>
            <a:r>
              <a:rPr lang="en-GB" sz="2800">
                <a:solidFill>
                  <a:srgbClr val="FFFFFF"/>
                </a:solidFill>
                <a:latin typeface="Segoe UI Semibold"/>
                <a:cs typeface="Segoe UI Semibold"/>
              </a:rPr>
              <a:t>29 May 2024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87E5BE-A6D5-4FEB-B0F0-DF0137607D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40728"/>
            <a:ext cx="9144000" cy="181956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>
              <a:latin typeface="Segoe UI Semibold"/>
              <a:cs typeface="Segoe UI Semibold"/>
            </a:endParaRPr>
          </a:p>
          <a:p>
            <a:r>
              <a:rPr lang="en-GB">
                <a:latin typeface="Segoe UI Semibold"/>
                <a:cs typeface="Segoe UI Semibold"/>
              </a:rPr>
              <a:t>G Squad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sz="2000">
                <a:latin typeface="Segoe UI Semilight"/>
                <a:cs typeface="Segoe UI Semilight"/>
              </a:rPr>
              <a:t>Digital Team</a:t>
            </a:r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965" y="5872020"/>
            <a:ext cx="1755124" cy="48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879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556102"/>
            <a:ext cx="3250246" cy="4098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severely mentally impaired wireframe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Occupant over 16, details, SMI yes/no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5BE0A66A-0A0E-CBC6-F15A-E848FA8E80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382588"/>
            <a:ext cx="4709160" cy="322770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B21193DA-34C2-96C5-6D9B-0101ECD4D7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2176" y="2321560"/>
            <a:ext cx="4526584" cy="425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8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346986" y="1545942"/>
            <a:ext cx="3108006" cy="447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severely mentally impaired wireframe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Occupants over 16, yes/no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If yes, details added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B40A2F-D8A4-84D0-95F0-3268A9821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028" y="772160"/>
            <a:ext cx="5512104" cy="525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08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346986" y="1545942"/>
            <a:ext cx="3372166" cy="4362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severely mentally impaired wireframe</a:t>
            </a:r>
            <a:endParaRPr lang="en-US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Doctor/practitioner details required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10" name="Picture 9" descr="A screenshot of a medical discount&#10;&#10;Description automatically generated">
            <a:extLst>
              <a:ext uri="{FF2B5EF4-FFF2-40B4-BE49-F238E27FC236}">
                <a16:creationId xmlns:a16="http://schemas.microsoft.com/office/drawing/2014/main" id="{6592A342-2B24-BB64-E8D4-E5B0F38DBC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648" y="741680"/>
            <a:ext cx="4930497" cy="547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9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556102"/>
            <a:ext cx="3534726" cy="3803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severely mentally impaired wireframe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Details of other occupants over 16, and option to add another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DE518C0-F5D7-6702-8B4D-EE51CA2CF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5488" y="386080"/>
            <a:ext cx="4472225" cy="607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7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556102"/>
            <a:ext cx="3534726" cy="4464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severely mentally impaired wireframe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Declarations, completed by CT payer / On behalf of</a:t>
            </a:r>
          </a:p>
          <a:p>
            <a:endParaRPr lang="en-GB" sz="2800">
              <a:latin typeface="Segoe UI Semibold"/>
              <a:cs typeface="Segoe UI Semibold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88F7BE6-ACF7-DB12-13EB-CAD8145E50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688" y="228600"/>
            <a:ext cx="4333875" cy="3933825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C9C2B5D0-D5C1-2B93-5676-43DF92202C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4108" y="2786380"/>
            <a:ext cx="436245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24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556102"/>
            <a:ext cx="3646486" cy="3082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Student discount/exemptions proposed web content, </a:t>
            </a:r>
            <a:endParaRPr lang="en-US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r>
              <a:rPr lang="en-GB" sz="2400">
                <a:latin typeface="Segoe UI Semibold"/>
                <a:cs typeface="Segoe UI Semibold"/>
              </a:rPr>
              <a:t>Still to be approved by Council Tax team.</a:t>
            </a:r>
          </a:p>
          <a:p>
            <a:endParaRPr lang="en-GB" sz="2800">
              <a:latin typeface="Segoe UI Semibold"/>
              <a:ea typeface="Calibri Light"/>
              <a:cs typeface="Segoe UI Semibold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A1A3D8B-2260-7D12-A1AC-E417221562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873" y="335280"/>
            <a:ext cx="2550973" cy="606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8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358416" y="1556102"/>
            <a:ext cx="3598861" cy="408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Student discount/exemptions wireframe.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400">
                <a:latin typeface="Segoe UI Semibold"/>
                <a:cs typeface="Segoe UI Semibold"/>
              </a:rPr>
              <a:t>Still to be approved by Council Tax team.</a:t>
            </a:r>
            <a:endParaRPr lang="en-GB"/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Council Tax payer is a student. DOB calculates under or over 20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06FFCB3C-4CE0-D6A0-F112-5DB8AB8F0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2961" y="276225"/>
            <a:ext cx="5114925" cy="3657600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4BFB3448-87BC-B0EA-5B59-575DC6ECA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86" y="2486025"/>
            <a:ext cx="47625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898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358416" y="1565627"/>
            <a:ext cx="3646486" cy="1975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Student discount/exemptions wireframe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EAEA2C36-8F58-F2F5-AFE0-A6F9F0EAAD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7269" y="304800"/>
            <a:ext cx="3837461" cy="4114800"/>
          </a:xfrm>
          <a:prstGeom prst="rect">
            <a:avLst/>
          </a:prstGeom>
        </p:spPr>
      </p:pic>
      <p:pic>
        <p:nvPicPr>
          <p:cNvPr id="19" name="Picture 18" descr="A screenshot of a computer&#10;&#10;Description automatically generated">
            <a:extLst>
              <a:ext uri="{FF2B5EF4-FFF2-40B4-BE49-F238E27FC236}">
                <a16:creationId xmlns:a16="http://schemas.microsoft.com/office/drawing/2014/main" id="{627ED6F5-AC57-0478-18DB-71D67DDB1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9543" y="2105025"/>
            <a:ext cx="3117114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939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556102"/>
            <a:ext cx="3646486" cy="43563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Student discount/exemptions wireframe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Foreign language assistant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Student nurse (3 routes)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CF569DC-ADCE-08D3-E721-57E1ADED3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2913" y="228600"/>
            <a:ext cx="4371975" cy="3600450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9417FC2-1B18-6D40-23F1-58E228B12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86" y="2619375"/>
            <a:ext cx="43624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03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348891" y="1718027"/>
            <a:ext cx="3646486" cy="441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Student discount/exemptions wireframe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Other occupants over 16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Non-British national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4EC995F4-14A0-2EF5-FF2C-52E56F76A6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061" y="180975"/>
            <a:ext cx="4895850" cy="3314700"/>
          </a:xfrm>
          <a:prstGeom prst="rect">
            <a:avLst/>
          </a:prstGeom>
        </p:spPr>
      </p:pic>
      <p:pic>
        <p:nvPicPr>
          <p:cNvPr id="18" name="Picture 17" descr="A screenshot of a computer&#10;&#10;Description automatically generated">
            <a:extLst>
              <a:ext uri="{FF2B5EF4-FFF2-40B4-BE49-F238E27FC236}">
                <a16:creationId xmlns:a16="http://schemas.microsoft.com/office/drawing/2014/main" id="{2393FBE1-7405-7551-5A20-E3D03AB93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125" y="2190750"/>
            <a:ext cx="268605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5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10515600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Sprint goals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500AF5-08DC-DB85-3F13-B561102B45D1}"/>
              </a:ext>
            </a:extLst>
          </p:cNvPr>
          <p:cNvSpPr txBox="1"/>
          <p:nvPr/>
        </p:nvSpPr>
        <p:spPr>
          <a:xfrm>
            <a:off x="789141" y="2093934"/>
            <a:ext cx="1006048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Household support fund changes</a:t>
            </a:r>
          </a:p>
          <a:p>
            <a:pPr marL="342900" indent="-342900">
              <a:buFont typeface="Arial"/>
              <a:buChar char="•"/>
            </a:pPr>
            <a:r>
              <a:rPr lang="en-US" sz="2800">
                <a:latin typeface="Calibri"/>
                <a:ea typeface="Calibri"/>
                <a:cs typeface="Calibri"/>
              </a:rPr>
              <a:t>Change of address wireframe</a:t>
            </a:r>
            <a:endParaRPr lang="en-US" sz="28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2805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556102"/>
            <a:ext cx="3646486" cy="37848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Student discount/exemptions wireframe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Details of occupants over 16.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Still a few questions to be answered and approval from Council Tax.</a:t>
            </a:r>
          </a:p>
          <a:p>
            <a:endParaRPr lang="en-GB" sz="2800">
              <a:latin typeface="Segoe UI Semibold"/>
              <a:cs typeface="Segoe UI Semibold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1171004-8F95-964E-7066-E4157C22C5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125" y="366713"/>
            <a:ext cx="4276725" cy="616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556102"/>
            <a:ext cx="3646486" cy="4651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Student discount/exemptions wireframe.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Declarations dependant on who is completing the form and if claiming 100% exemption or 25% discount.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15" name="Picture 14" descr="A screenshot of a computer&#10;&#10;Description automatically generated">
            <a:extLst>
              <a:ext uri="{FF2B5EF4-FFF2-40B4-BE49-F238E27FC236}">
                <a16:creationId xmlns:a16="http://schemas.microsoft.com/office/drawing/2014/main" id="{6A589EE6-7104-F870-59C3-3EF5A544F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336" y="3429000"/>
            <a:ext cx="3238500" cy="2962275"/>
          </a:xfrm>
          <a:prstGeom prst="rect">
            <a:avLst/>
          </a:prstGeom>
        </p:spPr>
      </p:pic>
      <p:pic>
        <p:nvPicPr>
          <p:cNvPr id="16" name="Picture 15" descr="A screenshot of a computer&#10;&#10;Description automatically generated">
            <a:extLst>
              <a:ext uri="{FF2B5EF4-FFF2-40B4-BE49-F238E27FC236}">
                <a16:creationId xmlns:a16="http://schemas.microsoft.com/office/drawing/2014/main" id="{C101DDF7-B286-8A3C-5FE9-9948F2EE9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161" y="238125"/>
            <a:ext cx="32861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38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096814"/>
            <a:ext cx="4679883" cy="451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user scenarios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Screens screenshot of a chat&#10;&#10;Description automatically generated">
            <a:extLst>
              <a:ext uri="{FF2B5EF4-FFF2-40B4-BE49-F238E27FC236}">
                <a16:creationId xmlns:a16="http://schemas.microsoft.com/office/drawing/2014/main" id="{120E2645-51BD-28CE-E6BD-104BA717FC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86" t="34271" r="496" b="46533"/>
          <a:stretch/>
        </p:blipFill>
        <p:spPr>
          <a:xfrm>
            <a:off x="255198" y="2223372"/>
            <a:ext cx="6119922" cy="2872267"/>
          </a:xfrm>
          <a:prstGeom prst="rect">
            <a:avLst/>
          </a:prstGeom>
        </p:spPr>
      </p:pic>
      <p:pic>
        <p:nvPicPr>
          <p:cNvPr id="3" name="Picture 2" descr="Screens screenshot of a chat&#10;&#10;Description automatically generated">
            <a:extLst>
              <a:ext uri="{FF2B5EF4-FFF2-40B4-BE49-F238E27FC236}">
                <a16:creationId xmlns:a16="http://schemas.microsoft.com/office/drawing/2014/main" id="{F874CFDE-7921-1F36-4419-F296C86DCB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1677" r="380" b="-153"/>
          <a:stretch/>
        </p:blipFill>
        <p:spPr>
          <a:xfrm>
            <a:off x="6772347" y="563673"/>
            <a:ext cx="5077358" cy="619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52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556102"/>
            <a:ext cx="3646486" cy="1975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Prevent content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website&#10;&#10;Description automatically generated">
            <a:extLst>
              <a:ext uri="{FF2B5EF4-FFF2-40B4-BE49-F238E27FC236}">
                <a16:creationId xmlns:a16="http://schemas.microsoft.com/office/drawing/2014/main" id="{8489C9E9-36C9-8C07-3A35-474348618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650" y="334027"/>
            <a:ext cx="4808645" cy="6200384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495EC06D-19CE-E7DF-653D-21D57AA70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0938" y="104384"/>
            <a:ext cx="29287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489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screenshot of a web page&#10;&#10;Description automatically generated">
            <a:extLst>
              <a:ext uri="{FF2B5EF4-FFF2-40B4-BE49-F238E27FC236}">
                <a16:creationId xmlns:a16="http://schemas.microsoft.com/office/drawing/2014/main" id="{1ECF4FD6-2A0A-CE82-9622-65DBA3E41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5" y="393989"/>
            <a:ext cx="7136906" cy="6071610"/>
          </a:xfrm>
        </p:spPr>
      </p:pic>
      <p:pic>
        <p:nvPicPr>
          <p:cNvPr id="5" name="Picture 4" descr="A person in a grey shirt&#10;&#10;Description automatically generated">
            <a:extLst>
              <a:ext uri="{FF2B5EF4-FFF2-40B4-BE49-F238E27FC236}">
                <a16:creationId xmlns:a16="http://schemas.microsoft.com/office/drawing/2014/main" id="{E800B130-72DF-19A9-2653-DA5CE213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880" y="1396999"/>
            <a:ext cx="5048330" cy="531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7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7CA133-42CB-305E-8341-325DF55D8B61}"/>
              </a:ext>
            </a:extLst>
          </p:cNvPr>
          <p:cNvSpPr/>
          <p:nvPr/>
        </p:nvSpPr>
        <p:spPr>
          <a:xfrm>
            <a:off x="1101013" y="2416628"/>
            <a:ext cx="10011746" cy="107302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702" y="160215"/>
            <a:ext cx="1230297" cy="584786"/>
          </a:xfrm>
        </p:spPr>
        <p:txBody>
          <a:bodyPr>
            <a:normAutofit/>
          </a:bodyPr>
          <a:lstStyle/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33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16626"/>
            <a:ext cx="12192000" cy="1073021"/>
          </a:xfrm>
        </p:spPr>
        <p:txBody>
          <a:bodyPr vert="horz" lIns="91440" tIns="45720" rIns="91440" bIns="45720" rtlCol="0" anchor="ctr" anchorCtr="0">
            <a:normAutofit/>
          </a:bodyPr>
          <a:lstStyle/>
          <a:p>
            <a:pPr marL="0" indent="0" algn="ctr">
              <a:buNone/>
            </a:pPr>
            <a:r>
              <a:rPr lang="en-GB" sz="54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Form Abandonment Tracking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353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118538"/>
            <a:ext cx="1366818" cy="3803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B86D47-19A2-17DE-7283-55EFEF642C32}"/>
              </a:ext>
            </a:extLst>
          </p:cNvPr>
          <p:cNvSpPr txBox="1"/>
          <p:nvPr/>
        </p:nvSpPr>
        <p:spPr>
          <a:xfrm>
            <a:off x="0" y="359889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GB" sz="3200">
                <a:latin typeface="Segoe UI Light" panose="020B0502040204020203" pitchFamily="34" charset="0"/>
                <a:cs typeface="Segoe UI Light" panose="020B0502040204020203" pitchFamily="34" charset="0"/>
              </a:rPr>
              <a:t>Enhanced insights to improve user experience</a:t>
            </a:r>
          </a:p>
        </p:txBody>
      </p:sp>
    </p:spTree>
    <p:extLst>
      <p:ext uri="{BB962C8B-B14F-4D97-AF65-F5344CB8AC3E}">
        <p14:creationId xmlns:p14="http://schemas.microsoft.com/office/powerpoint/2010/main" val="3289084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10B5BD-EE27-83B7-8963-61C3418E5F9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33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E097A0-292C-F63E-AF4D-49FDBF7C33F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3">
            <a:extLst>
              <a:ext uri="{FF2B5EF4-FFF2-40B4-BE49-F238E27FC236}">
                <a16:creationId xmlns:a16="http://schemas.microsoft.com/office/drawing/2014/main" id="{63BB8B58-DF3E-8005-7061-5F9BCB1FD15E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DF2F3-5009-B235-25CE-CE9E1A993908}"/>
              </a:ext>
            </a:extLst>
          </p:cNvPr>
          <p:cNvSpPr/>
          <p:nvPr/>
        </p:nvSpPr>
        <p:spPr>
          <a:xfrm>
            <a:off x="348944" y="1238205"/>
            <a:ext cx="1582489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Details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89D70F-1D70-5CAE-946C-804C2F823328}"/>
              </a:ext>
            </a:extLst>
          </p:cNvPr>
          <p:cNvSpPr txBox="1">
            <a:spLocks/>
          </p:cNvSpPr>
          <p:nvPr/>
        </p:nvSpPr>
        <p:spPr>
          <a:xfrm>
            <a:off x="263220" y="1917077"/>
            <a:ext cx="5489880" cy="478070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Aft>
                <a:spcPts val="600"/>
              </a:spcAft>
              <a:buNone/>
            </a:pPr>
            <a:r>
              <a:rPr lang="en-GB" sz="15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The script detects and logs each user interaction on a form identifying form details, last and next inputs, time spent, time abandoned, and the type of abandonment.</a:t>
            </a:r>
            <a:br>
              <a:rPr lang="en-GB" sz="16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endParaRPr lang="en-GB" sz="1600">
              <a:solidFill>
                <a:srgbClr val="333333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GB" sz="15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Abandonment is detected when: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500">
                <a:solidFill>
                  <a:srgbClr val="333333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Window closed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500">
                <a:solidFill>
                  <a:srgbClr val="333333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Inactivity for X number of minutes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500">
                <a:solidFill>
                  <a:srgbClr val="333333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Tab / Window hidden for X amount of time</a:t>
            </a: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67164D-C076-AD92-30BE-B398D1D4E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pic>
        <p:nvPicPr>
          <p:cNvPr id="13" name="Picture 12" descr="A screen shot of a computer program&#10;&#10;Description automatically generated">
            <a:extLst>
              <a:ext uri="{FF2B5EF4-FFF2-40B4-BE49-F238E27FC236}">
                <a16:creationId xmlns:a16="http://schemas.microsoft.com/office/drawing/2014/main" id="{BE225681-A1BF-8694-436B-B9E6D213BC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4" t="12814" r="7179" b="11671"/>
          <a:stretch/>
        </p:blipFill>
        <p:spPr>
          <a:xfrm>
            <a:off x="5753100" y="285750"/>
            <a:ext cx="64389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21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310B5BD-EE27-83B7-8963-61C3418E5F9B}"/>
              </a:ext>
            </a:extLst>
          </p:cNvPr>
          <p:cNvSpPr txBox="1">
            <a:spLocks/>
          </p:cNvSpPr>
          <p:nvPr/>
        </p:nvSpPr>
        <p:spPr>
          <a:xfrm>
            <a:off x="258702" y="160215"/>
            <a:ext cx="1230297" cy="584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Sprint 33 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9E097A0-292C-F63E-AF4D-49FDBF7C33F9}"/>
              </a:ext>
            </a:extLst>
          </p:cNvPr>
          <p:cNvCxnSpPr>
            <a:cxnSpLocks/>
          </p:cNvCxnSpPr>
          <p:nvPr/>
        </p:nvCxnSpPr>
        <p:spPr>
          <a:xfrm>
            <a:off x="354810" y="644745"/>
            <a:ext cx="921540" cy="0"/>
          </a:xfrm>
          <a:prstGeom prst="line">
            <a:avLst/>
          </a:prstGeom>
          <a:ln w="57150">
            <a:solidFill>
              <a:srgbClr val="3333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3">
            <a:extLst>
              <a:ext uri="{FF2B5EF4-FFF2-40B4-BE49-F238E27FC236}">
                <a16:creationId xmlns:a16="http://schemas.microsoft.com/office/drawing/2014/main" id="{63BB8B58-DF3E-8005-7061-5F9BCB1FD15E}"/>
              </a:ext>
            </a:extLst>
          </p:cNvPr>
          <p:cNvSpPr txBox="1">
            <a:spLocks/>
          </p:cNvSpPr>
          <p:nvPr/>
        </p:nvSpPr>
        <p:spPr>
          <a:xfrm>
            <a:off x="249371" y="685382"/>
            <a:ext cx="1682062" cy="344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>
                <a:solidFill>
                  <a:srgbClr val="333333"/>
                </a:solidFill>
                <a:latin typeface="Segoe UI Semibold"/>
                <a:cs typeface="Segoe UI Semibold"/>
              </a:rPr>
              <a:t>Development</a:t>
            </a:r>
            <a:endParaRPr lang="en-GB" sz="1800">
              <a:solidFill>
                <a:srgbClr val="333333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3DF2F3-5009-B235-25CE-CE9E1A993908}"/>
              </a:ext>
            </a:extLst>
          </p:cNvPr>
          <p:cNvSpPr/>
          <p:nvPr/>
        </p:nvSpPr>
        <p:spPr>
          <a:xfrm>
            <a:off x="348944" y="1238205"/>
            <a:ext cx="1932617" cy="537329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889D70F-1D70-5CAE-946C-804C2F823328}"/>
              </a:ext>
            </a:extLst>
          </p:cNvPr>
          <p:cNvSpPr txBox="1">
            <a:spLocks/>
          </p:cNvSpPr>
          <p:nvPr/>
        </p:nvSpPr>
        <p:spPr>
          <a:xfrm>
            <a:off x="263220" y="2152147"/>
            <a:ext cx="6756705" cy="12287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Identify user pain points:</a:t>
            </a:r>
            <a:br>
              <a:rPr lang="en-GB" sz="16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GB" sz="1600">
                <a:solidFill>
                  <a:srgbClr val="333333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Determine the specific pages and fields that are overly lengthy, complex, or frustrating, which lead to user fatigue.</a:t>
            </a: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GB" sz="1600">
              <a:solidFill>
                <a:srgbClr val="333333"/>
              </a:solidFill>
              <a:latin typeface="Segoe UI Semilight" panose="020B0402040204020203" pitchFamily="34" charset="0"/>
              <a:ea typeface="Segoe UI Black" panose="020B0A02040204020203" pitchFamily="34" charset="0"/>
              <a:cs typeface="Segoe UI Semilight" panose="020B0402040204020203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endParaRPr lang="en-GB" sz="1600">
              <a:solidFill>
                <a:srgbClr val="333333"/>
              </a:solidFill>
              <a:latin typeface="Segoe UI Semibold" panose="020B0702040204020203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Picture 9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67164D-C076-AD92-30BE-B398D1D4E3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44" y="6118538"/>
            <a:ext cx="1366818" cy="380395"/>
          </a:xfrm>
          <a:prstGeom prst="rect">
            <a:avLst/>
          </a:prstGeom>
        </p:spPr>
      </p:pic>
      <p:pic>
        <p:nvPicPr>
          <p:cNvPr id="1028" name="Picture 4" descr="Free Woman in White Dress Shirt Sitting by the Table Stock Photo">
            <a:extLst>
              <a:ext uri="{FF2B5EF4-FFF2-40B4-BE49-F238E27FC236}">
                <a16:creationId xmlns:a16="http://schemas.microsoft.com/office/drawing/2014/main" id="{AD25BDBB-93AC-B904-CCB6-97A7E2D5A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46" t="16667"/>
          <a:stretch/>
        </p:blipFill>
        <p:spPr bwMode="auto">
          <a:xfrm flipH="1">
            <a:off x="7591424" y="0"/>
            <a:ext cx="4600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6BE8AA-67B7-B0E0-4567-13027A5D6078}"/>
              </a:ext>
            </a:extLst>
          </p:cNvPr>
          <p:cNvSpPr/>
          <p:nvPr/>
        </p:nvSpPr>
        <p:spPr>
          <a:xfrm>
            <a:off x="7591424" y="0"/>
            <a:ext cx="4600576" cy="6858000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D1FEA-3AFD-88E5-E07C-2A723991ACA7}"/>
              </a:ext>
            </a:extLst>
          </p:cNvPr>
          <p:cNvSpPr txBox="1"/>
          <p:nvPr/>
        </p:nvSpPr>
        <p:spPr>
          <a:xfrm>
            <a:off x="258702" y="3606376"/>
            <a:ext cx="6093994" cy="15238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16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Optimise user experience: </a:t>
            </a:r>
            <a:br>
              <a:rPr lang="en-GB" sz="1800">
                <a:solidFill>
                  <a:srgbClr val="333333"/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</a:br>
            <a:r>
              <a:rPr lang="en-GB" sz="1600">
                <a:solidFill>
                  <a:srgbClr val="333333"/>
                </a:solidFill>
                <a:latin typeface="Segoe UI Semilight" panose="020B0402040204020203" pitchFamily="34" charset="0"/>
                <a:ea typeface="Segoe UI Black" panose="020B0A02040204020203" pitchFamily="34" charset="0"/>
                <a:cs typeface="Segoe UI Semilight" panose="020B0402040204020203" pitchFamily="34" charset="0"/>
              </a:rPr>
              <a:t>By analysing the data to identify patterns, we can make targeted improvements to our digital forms, thereby reducing the likelihood of users seeking alternative channels for assistance.</a:t>
            </a:r>
          </a:p>
        </p:txBody>
      </p:sp>
    </p:spTree>
    <p:extLst>
      <p:ext uri="{BB962C8B-B14F-4D97-AF65-F5344CB8AC3E}">
        <p14:creationId xmlns:p14="http://schemas.microsoft.com/office/powerpoint/2010/main" val="4005736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69819" y="1533236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969819" y="1800772"/>
            <a:ext cx="10515600" cy="900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What's next?</a:t>
            </a:r>
          </a:p>
          <a:p>
            <a:endParaRPr lang="en-GB" sz="2800">
              <a:latin typeface="Segoe UI Semibold"/>
              <a:cs typeface="Segoe UI Semibold"/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FDC8C27C-2A50-5150-A587-2BE51AED69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268567-9197-4E46-5EFC-304C8B64A956}"/>
              </a:ext>
            </a:extLst>
          </p:cNvPr>
          <p:cNvSpPr txBox="1"/>
          <p:nvPr/>
        </p:nvSpPr>
        <p:spPr>
          <a:xfrm>
            <a:off x="969819" y="2701348"/>
            <a:ext cx="8635820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>
              <a:ea typeface="Calibri"/>
              <a:cs typeface="Calibri"/>
            </a:endParaRPr>
          </a:p>
          <a:p>
            <a:endParaRPr lang="en-GB" sz="240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2FFD8-4785-3FD8-18D7-1499D8E95045}"/>
              </a:ext>
            </a:extLst>
          </p:cNvPr>
          <p:cNvSpPr txBox="1"/>
          <p:nvPr/>
        </p:nvSpPr>
        <p:spPr>
          <a:xfrm>
            <a:off x="1056443" y="2325950"/>
            <a:ext cx="92949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Improvement to libraries basket functionality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Household Support Fund – continue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Council Tax change of address wireframe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Landlord licensing – FPN payments and amendments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/>
              <a:t>Blue Badge – physio desktop assessments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4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1F29247-0259-9C87-5E15-53F3469DB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A3F1497-4A8F-A441-6A64-4E7A4973A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206" y="5872020"/>
            <a:ext cx="1755124" cy="487534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78B0B0DA-01DC-8879-1C3F-1C2F3F448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600427"/>
            <a:ext cx="9875520" cy="3299902"/>
          </a:xfrm>
        </p:spPr>
        <p:txBody>
          <a:bodyPr>
            <a:normAutofit/>
          </a:bodyPr>
          <a:lstStyle/>
          <a:p>
            <a:pPr algn="l"/>
            <a:endParaRPr lang="en-GB" sz="4800">
              <a:solidFill>
                <a:srgbClr val="FFFFFF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4CD6BD3-4A45-0A77-D9ED-137E5380E4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536" y="4072045"/>
            <a:ext cx="9875520" cy="9000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endParaRPr lang="en-GB">
              <a:latin typeface="Segoe UI Semilight"/>
              <a:cs typeface="Segoe UI Semilight"/>
            </a:endParaRPr>
          </a:p>
        </p:txBody>
      </p:sp>
    </p:spTree>
    <p:extLst>
      <p:ext uri="{BB962C8B-B14F-4D97-AF65-F5344CB8AC3E}">
        <p14:creationId xmlns:p14="http://schemas.microsoft.com/office/powerpoint/2010/main" val="1354118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Calibri"/>
                <a:cs typeface="Calibri"/>
              </a:rPr>
              <a:t>Runs for 6 months</a:t>
            </a:r>
          </a:p>
          <a:p>
            <a:r>
              <a:rPr lang="en-US">
                <a:ea typeface="Calibri"/>
                <a:cs typeface="Calibri"/>
              </a:rPr>
              <a:t>Different tack this time</a:t>
            </a:r>
          </a:p>
          <a:p>
            <a:r>
              <a:rPr lang="en-US">
                <a:ea typeface="Calibri"/>
                <a:cs typeface="Calibri"/>
              </a:rPr>
              <a:t>Longer-term help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Household Support Fund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C3A713A-F799-2FC3-0490-328040226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7399" y="0"/>
            <a:ext cx="2838916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73790F-FC44-4F39-6D84-5591D002F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0174" y="3216233"/>
            <a:ext cx="4513987" cy="3542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916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A148D4-E150-AD5D-1328-C0E1040A16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95568" y="3465"/>
            <a:ext cx="6493390" cy="4718194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97302"/>
            <a:ext cx="4266246" cy="1111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Household Support Fund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6C2D300-CC4B-8E68-39A7-C1D94AB6A8E6}"/>
              </a:ext>
            </a:extLst>
          </p:cNvPr>
          <p:cNvSpPr txBox="1"/>
          <p:nvPr/>
        </p:nvSpPr>
        <p:spPr>
          <a:xfrm>
            <a:off x="930233" y="1909947"/>
            <a:ext cx="4453246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Calibri" panose="020F0502020204030204"/>
                <a:cs typeface="Calibri" panose="020F0502020204030204"/>
              </a:rPr>
              <a:t>Only 'knock-out'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Calibri" panose="020F0502020204030204"/>
                <a:cs typeface="Calibri" panose="020F0502020204030204"/>
              </a:rPr>
              <a:t>Still asking about benefits and ages of household members, but only for info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>
                <a:ea typeface="Calibri" panose="020F0502020204030204"/>
                <a:cs typeface="Calibri" panose="020F0502020204030204"/>
              </a:rPr>
              <a:t>More thorough with income and expenses questions</a:t>
            </a:r>
          </a:p>
        </p:txBody>
      </p:sp>
    </p:spTree>
    <p:extLst>
      <p:ext uri="{BB962C8B-B14F-4D97-AF65-F5344CB8AC3E}">
        <p14:creationId xmlns:p14="http://schemas.microsoft.com/office/powerpoint/2010/main" val="3153613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794026" y="987406"/>
            <a:ext cx="3306324" cy="1121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Household Support Fund</a:t>
            </a:r>
            <a:endParaRPr lang="en-GB" sz="280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5" name="Content Placeholder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C7D8BCD-C173-ABED-CB1B-9A2E1D1283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83199" y="133391"/>
            <a:ext cx="8407992" cy="4865935"/>
          </a:xfrm>
        </p:spPr>
      </p:pic>
    </p:spTree>
    <p:extLst>
      <p:ext uri="{BB962C8B-B14F-4D97-AF65-F5344CB8AC3E}">
        <p14:creationId xmlns:p14="http://schemas.microsoft.com/office/powerpoint/2010/main" val="779427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556102"/>
            <a:ext cx="3534726" cy="1975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severely mentally impaired proposed web content.</a:t>
            </a:r>
            <a:endParaRPr lang="en-US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Still to be approved by Council Tax team.</a:t>
            </a:r>
            <a:endParaRPr lang="en-US">
              <a:ea typeface="Calibri Light"/>
              <a:cs typeface="Calibri Light"/>
            </a:endParaRP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2" name="Picture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5DBF810-43B1-65A5-74DF-1810E5AE9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0199" y="335280"/>
            <a:ext cx="3725121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88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556102"/>
            <a:ext cx="3534726" cy="42509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severely mentally impaired wireframe, also to be approved by the Council Tax team.</a:t>
            </a: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Counci Tax payer, SMI, yes/no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9712C0AB-67E0-08EE-7497-845BB820F6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400" y="753143"/>
            <a:ext cx="6949440" cy="453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2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556102"/>
            <a:ext cx="3534726" cy="3011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severely mentally impaired wireframe.</a:t>
            </a:r>
            <a:endParaRPr lang="en-US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Council Tax SMI, yes, details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0D0FC6E-56FC-CAFE-2D37-BAC1388D1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486443"/>
            <a:ext cx="3820367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46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EBC2A7-3EBB-4DAE-982F-51757A50C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026" y="690"/>
            <a:ext cx="10515600" cy="1325563"/>
          </a:xfrm>
        </p:spPr>
        <p:txBody>
          <a:bodyPr/>
          <a:lstStyle/>
          <a:p>
            <a:r>
              <a:rPr lang="en-GB">
                <a:latin typeface="Segoe UI Semibold"/>
                <a:cs typeface="Segoe UI Semibold"/>
              </a:rPr>
              <a:t>Sprint 33. </a:t>
            </a:r>
            <a:endParaRPr lang="en-GB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AE2A157-CCC0-4C44-91F7-F7F471A30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45" y="1995737"/>
            <a:ext cx="8888247" cy="36628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br>
              <a:rPr lang="en-US">
                <a:ea typeface="Calibri"/>
                <a:cs typeface="Calibri"/>
              </a:rPr>
            </a:br>
            <a:endParaRPr lang="en-US">
              <a:ea typeface="Calibri"/>
              <a:cs typeface="Calibri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5DBAA1-EC91-488A-9011-FC0739990F64}"/>
              </a:ext>
            </a:extLst>
          </p:cNvPr>
          <p:cNvCxnSpPr/>
          <p:nvPr/>
        </p:nvCxnSpPr>
        <p:spPr>
          <a:xfrm>
            <a:off x="925645" y="1036279"/>
            <a:ext cx="1884218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3">
            <a:extLst>
              <a:ext uri="{FF2B5EF4-FFF2-40B4-BE49-F238E27FC236}">
                <a16:creationId xmlns:a16="http://schemas.microsoft.com/office/drawing/2014/main" id="{D5AA4E39-3E88-07A4-1E1D-27A9C82416BD}"/>
              </a:ext>
            </a:extLst>
          </p:cNvPr>
          <p:cNvSpPr txBox="1">
            <a:spLocks/>
          </p:cNvSpPr>
          <p:nvPr/>
        </p:nvSpPr>
        <p:spPr>
          <a:xfrm>
            <a:off x="682266" y="1556102"/>
            <a:ext cx="3534726" cy="3986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>
                <a:latin typeface="Segoe UI Semibold"/>
                <a:cs typeface="Segoe UI Semibold"/>
              </a:rPr>
              <a:t>Council Tax severely mentally impaired wireframe</a:t>
            </a:r>
            <a:endParaRPr lang="en-US"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endParaRPr lang="en-GB" sz="2800">
              <a:latin typeface="Segoe UI Semibold"/>
              <a:cs typeface="Segoe UI Semibold"/>
            </a:endParaRPr>
          </a:p>
          <a:p>
            <a:r>
              <a:rPr lang="en-GB" sz="2800">
                <a:latin typeface="Segoe UI Semibold"/>
                <a:cs typeface="Segoe UI Semibold"/>
              </a:rPr>
              <a:t>Council Tax payer, SMI, yes, doctor/practitioner details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A3FBA5-16E9-0658-560C-29DBF84709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238" y="6025228"/>
            <a:ext cx="1366818" cy="380395"/>
          </a:xfrm>
          <a:prstGeom prst="rect">
            <a:avLst/>
          </a:prstGeom>
        </p:spPr>
      </p:pic>
      <p:pic>
        <p:nvPicPr>
          <p:cNvPr id="3" name="Picture 2" descr="A screenshot of a medical discount&#10;&#10;Description automatically generated">
            <a:extLst>
              <a:ext uri="{FF2B5EF4-FFF2-40B4-BE49-F238E27FC236}">
                <a16:creationId xmlns:a16="http://schemas.microsoft.com/office/drawing/2014/main" id="{8FFAA59A-4BEE-6A00-261B-6C0ED9562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2316" y="485140"/>
            <a:ext cx="5113377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40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FD04E57C2B0F4F8F7471857284E91D" ma:contentTypeVersion="18" ma:contentTypeDescription="Create a new document." ma:contentTypeScope="" ma:versionID="9550274c05c71c96d925dbe2a6a36f63">
  <xsd:schema xmlns:xsd="http://www.w3.org/2001/XMLSchema" xmlns:xs="http://www.w3.org/2001/XMLSchema" xmlns:p="http://schemas.microsoft.com/office/2006/metadata/properties" xmlns:ns2="a9b14026-4734-489e-8f15-b25a46bca782" xmlns:ns3="c8e648f4-8199-4cf4-a3ba-75450ed0a186" targetNamespace="http://schemas.microsoft.com/office/2006/metadata/properties" ma:root="true" ma:fieldsID="4993c296f0b91e50b111f37772f425d0" ns2:_="" ns3:_="">
    <xsd:import namespace="a9b14026-4734-489e-8f15-b25a46bca782"/>
    <xsd:import namespace="c8e648f4-8199-4cf4-a3ba-75450ed0a1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b14026-4734-489e-8f15-b25a46bca7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a063525b-ecaa-4c61-9707-36b32d0005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e648f4-8199-4cf4-a3ba-75450ed0a1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8e21397-129c-4e2e-ad99-3b5afbbdc85e}" ma:internalName="TaxCatchAll" ma:showField="CatchAllData" ma:web="c8e648f4-8199-4cf4-a3ba-75450ed0a1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e648f4-8199-4cf4-a3ba-75450ed0a186" xsi:nil="true"/>
    <lcf76f155ced4ddcb4097134ff3c332f xmlns="a9b14026-4734-489e-8f15-b25a46bca782">
      <Terms xmlns="http://schemas.microsoft.com/office/infopath/2007/PartnerControls"/>
    </lcf76f155ced4ddcb4097134ff3c332f>
    <SharedWithUsers xmlns="c8e648f4-8199-4cf4-a3ba-75450ed0a186">
      <UserInfo>
        <DisplayName>Helen Sutton</DisplayName>
        <AccountId>511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896BF4-6ABA-4687-A0BB-11D41C163196}">
  <ds:schemaRefs>
    <ds:schemaRef ds:uri="a9b14026-4734-489e-8f15-b25a46bca782"/>
    <ds:schemaRef ds:uri="c8e648f4-8199-4cf4-a3ba-75450ed0a18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5FB1A40-D5CA-4E52-8B07-0406F509CBE3}">
  <ds:schemaRefs>
    <ds:schemaRef ds:uri="a9b14026-4734-489e-8f15-b25a46bca782"/>
    <ds:schemaRef ds:uri="c8e648f4-8199-4cf4-a3ba-75450ed0a18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3C684CD-CE7E-4F99-8D94-D7E96E4025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29</Slides>
  <Notes>26</Notes>
  <HiddenSlides>12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Sprint 33 Show and Tell 29 May 2024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Sprint 33. </vt:lpstr>
      <vt:lpstr>PowerPoint Presentation</vt:lpstr>
      <vt:lpstr>Sprint 33 </vt:lpstr>
      <vt:lpstr>PowerPoint Presentation</vt:lpstr>
      <vt:lpstr>PowerPoint Presentation</vt:lpstr>
      <vt:lpstr>Sprint 33.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Suffolk Design Patterns</dc:title>
  <dc:creator>Andy Tipp</dc:creator>
  <cp:revision>1</cp:revision>
  <cp:lastPrinted>2024-02-21T12:46:52Z</cp:lastPrinted>
  <dcterms:created xsi:type="dcterms:W3CDTF">2022-01-17T11:39:30Z</dcterms:created>
  <dcterms:modified xsi:type="dcterms:W3CDTF">2024-05-29T11:04:41Z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0x010100EBFD04E57C2B0F4F8F7471857284E91D</vt:lpwstr>
  </property>
  <property fmtid="{D5CDD505-2E9C-101B-9397-08002B2CF9AE}" pid="3" name="TaxKeyword">
    <vt:lpwstr/>
  </property>
  <property fmtid="{D5CDD505-2E9C-101B-9397-08002B2CF9AE}" pid="4" name="MediaServiceImageTags">
    <vt:lpwstr/>
  </property>
</Properties>
</file>