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307" r:id="rId5"/>
    <p:sldId id="409" r:id="rId6"/>
    <p:sldId id="519" r:id="rId7"/>
    <p:sldId id="522" r:id="rId8"/>
    <p:sldId id="504" r:id="rId9"/>
    <p:sldId id="511" r:id="rId10"/>
    <p:sldId id="502" r:id="rId11"/>
    <p:sldId id="505" r:id="rId12"/>
    <p:sldId id="525" r:id="rId13"/>
    <p:sldId id="513" r:id="rId14"/>
    <p:sldId id="512" r:id="rId15"/>
    <p:sldId id="516" r:id="rId16"/>
    <p:sldId id="523" r:id="rId17"/>
    <p:sldId id="524" r:id="rId18"/>
    <p:sldId id="517" r:id="rId19"/>
    <p:sldId id="520" r:id="rId20"/>
    <p:sldId id="521" r:id="rId21"/>
    <p:sldId id="425" r:id="rId22"/>
    <p:sldId id="501" r:id="rId23"/>
    <p:sldId id="426" r:id="rId24"/>
    <p:sldId id="506" r:id="rId25"/>
    <p:sldId id="507" r:id="rId26"/>
    <p:sldId id="508" r:id="rId27"/>
    <p:sldId id="509" r:id="rId28"/>
    <p:sldId id="343" r:id="rId29"/>
    <p:sldId id="326" r:id="rId30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74DE1-270B-9737-C4C8-DA41B371CD19}" v="15" dt="2024-06-13T17:04:04.686"/>
    <p1510:client id="{0D2623E3-D2CC-DA01-1182-9660A757BC41}" v="65" dt="2024-06-13T18:00:46.217"/>
    <p1510:client id="{2E9D515A-7B07-2754-0AC7-69AF9B633FC8}" v="150" dt="2024-06-13T16:55:46.838"/>
    <p1510:client id="{2ED9C3E9-6BB7-CECA-579B-B69FF5A09F81}" v="155" dt="2024-06-13T15:38:48.261"/>
    <p1510:client id="{4A89D102-6964-C596-6DAF-224A007237C8}" v="37" dt="2024-06-14T09:04:17.515"/>
    <p1510:client id="{4F819677-E57C-4662-A16D-923402AD949A}" v="710" dt="2024-06-14T11:45:56.295"/>
    <p1510:client id="{69C6D767-1DE4-78F4-E67F-7875652B79EA}" v="301" dt="2024-06-14T11:26:52.294"/>
    <p1510:client id="{8F7052CF-3341-43A0-9EA9-93FA042BBDB8}" v="840" dt="2024-06-14T10:09:35.437"/>
    <p1510:client id="{AC5876A7-6DB5-8C62-32A1-58AB44B43115}" v="86" dt="2024-06-13T16:23:44.736"/>
    <p1510:client id="{C79366FA-BBA4-A04A-2029-3A0D09DB16D2}" v="41" dt="2024-06-14T11:54:55.847"/>
    <p1510:client id="{D26E4215-DEC9-460F-B870-720F79BF5200}" v="5" dt="2024-06-13T12:24:43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Abernethy" userId="S::laurenabernethy@gateshead.gov.uk::ef769ae7-164b-4ce2-80fe-40b84bb47324" providerId="AD" clId="Web-{D18530AC-702D-E7E5-6AD5-7259C20CBBF7}"/>
    <pc:docChg chg="addSld delSld modSld">
      <pc:chgData name="Lauren Abernethy" userId="S::laurenabernethy@gateshead.gov.uk::ef769ae7-164b-4ce2-80fe-40b84bb47324" providerId="AD" clId="Web-{D18530AC-702D-E7E5-6AD5-7259C20CBBF7}" dt="2024-05-28T10:51:48.655" v="33" actId="1076"/>
      <pc:docMkLst>
        <pc:docMk/>
      </pc:docMkLst>
      <pc:sldChg chg="addSp modSp add replId">
        <pc:chgData name="Lauren Abernethy" userId="S::laurenabernethy@gateshead.gov.uk::ef769ae7-164b-4ce2-80fe-40b84bb47324" providerId="AD" clId="Web-{D18530AC-702D-E7E5-6AD5-7259C20CBBF7}" dt="2024-05-28T10:50:33.027" v="24" actId="1076"/>
        <pc:sldMkLst>
          <pc:docMk/>
          <pc:sldMk cId="1368489288" sldId="493"/>
        </pc:sldMkLst>
        <pc:spChg chg="mod">
          <ac:chgData name="Lauren Abernethy" userId="S::laurenabernethy@gateshead.gov.uk::ef769ae7-164b-4ce2-80fe-40b84bb47324" providerId="AD" clId="Web-{D18530AC-702D-E7E5-6AD5-7259C20CBBF7}" dt="2024-05-28T10:08:19.172" v="5" actId="20577"/>
          <ac:spMkLst>
            <pc:docMk/>
            <pc:sldMk cId="1368489288" sldId="493"/>
            <ac:spMk id="14" creationId="{D5AA4E39-3E88-07A4-1E1D-27A9C82416BD}"/>
          </ac:spMkLst>
        </pc:spChg>
        <pc:picChg chg="add mod">
          <ac:chgData name="Lauren Abernethy" userId="S::laurenabernethy@gateshead.gov.uk::ef769ae7-164b-4ce2-80fe-40b84bb47324" providerId="AD" clId="Web-{D18530AC-702D-E7E5-6AD5-7259C20CBBF7}" dt="2024-05-28T10:50:33.027" v="24" actId="1076"/>
          <ac:picMkLst>
            <pc:docMk/>
            <pc:sldMk cId="1368489288" sldId="493"/>
            <ac:picMk id="2" creationId="{8489C9E9-36C9-8C07-3A35-474348618C60}"/>
          </ac:picMkLst>
        </pc:picChg>
      </pc:sldChg>
      <pc:sldChg chg="new del">
        <pc:chgData name="Lauren Abernethy" userId="S::laurenabernethy@gateshead.gov.uk::ef769ae7-164b-4ce2-80fe-40b84bb47324" providerId="AD" clId="Web-{D18530AC-702D-E7E5-6AD5-7259C20CBBF7}" dt="2024-05-28T10:08:04.281" v="1"/>
        <pc:sldMkLst>
          <pc:docMk/>
          <pc:sldMk cId="2026554285" sldId="493"/>
        </pc:sldMkLst>
      </pc:sldChg>
      <pc:sldChg chg="modSp add">
        <pc:chgData name="Lauren Abernethy" userId="S::laurenabernethy@gateshead.gov.uk::ef769ae7-164b-4ce2-80fe-40b84bb47324" providerId="AD" clId="Web-{D18530AC-702D-E7E5-6AD5-7259C20CBBF7}" dt="2024-05-28T10:09:05.752" v="21" actId="14100"/>
        <pc:sldMkLst>
          <pc:docMk/>
          <pc:sldMk cId="2696152312" sldId="494"/>
        </pc:sldMkLst>
        <pc:spChg chg="mod">
          <ac:chgData name="Lauren Abernethy" userId="S::laurenabernethy@gateshead.gov.uk::ef769ae7-164b-4ce2-80fe-40b84bb47324" providerId="AD" clId="Web-{D18530AC-702D-E7E5-6AD5-7259C20CBBF7}" dt="2024-05-28T10:09:05.752" v="21" actId="14100"/>
          <ac:spMkLst>
            <pc:docMk/>
            <pc:sldMk cId="2696152312" sldId="494"/>
            <ac:spMk id="14" creationId="{D5AA4E39-3E88-07A4-1E1D-27A9C82416BD}"/>
          </ac:spMkLst>
        </pc:spChg>
      </pc:sldChg>
      <pc:sldChg chg="new add del">
        <pc:chgData name="Lauren Abernethy" userId="S::laurenabernethy@gateshead.gov.uk::ef769ae7-164b-4ce2-80fe-40b84bb47324" providerId="AD" clId="Web-{D18530AC-702D-E7E5-6AD5-7259C20CBBF7}" dt="2024-05-28T10:08:42.188" v="9"/>
        <pc:sldMkLst>
          <pc:docMk/>
          <pc:sldMk cId="3072744043" sldId="494"/>
        </pc:sldMkLst>
      </pc:sldChg>
      <pc:sldChg chg="addSp delSp modSp new">
        <pc:chgData name="Lauren Abernethy" userId="S::laurenabernethy@gateshead.gov.uk::ef769ae7-164b-4ce2-80fe-40b84bb47324" providerId="AD" clId="Web-{D18530AC-702D-E7E5-6AD5-7259C20CBBF7}" dt="2024-05-28T10:51:48.655" v="33" actId="1076"/>
        <pc:sldMkLst>
          <pc:docMk/>
          <pc:sldMk cId="921947646" sldId="495"/>
        </pc:sldMkLst>
        <pc:spChg chg="del">
          <ac:chgData name="Lauren Abernethy" userId="S::laurenabernethy@gateshead.gov.uk::ef769ae7-164b-4ce2-80fe-40b84bb47324" providerId="AD" clId="Web-{D18530AC-702D-E7E5-6AD5-7259C20CBBF7}" dt="2024-05-28T10:51:20.763" v="27"/>
          <ac:spMkLst>
            <pc:docMk/>
            <pc:sldMk cId="921947646" sldId="495"/>
            <ac:spMk id="2" creationId="{558A05C0-1646-194F-B85D-D6A0F2117F98}"/>
          </ac:spMkLst>
        </pc:spChg>
        <pc:spChg chg="del">
          <ac:chgData name="Lauren Abernethy" userId="S::laurenabernethy@gateshead.gov.uk::ef769ae7-164b-4ce2-80fe-40b84bb47324" providerId="AD" clId="Web-{D18530AC-702D-E7E5-6AD5-7259C20CBBF7}" dt="2024-05-28T10:51:18.216" v="26"/>
          <ac:spMkLst>
            <pc:docMk/>
            <pc:sldMk cId="921947646" sldId="495"/>
            <ac:spMk id="3" creationId="{1ABB17F5-F339-4F70-B34B-EF133CAED62C}"/>
          </ac:spMkLst>
        </pc:spChg>
        <pc:picChg chg="add mod ord">
          <ac:chgData name="Lauren Abernethy" userId="S::laurenabernethy@gateshead.gov.uk::ef769ae7-164b-4ce2-80fe-40b84bb47324" providerId="AD" clId="Web-{D18530AC-702D-E7E5-6AD5-7259C20CBBF7}" dt="2024-05-28T10:51:27.888" v="30" actId="1076"/>
          <ac:picMkLst>
            <pc:docMk/>
            <pc:sldMk cId="921947646" sldId="495"/>
            <ac:picMk id="4" creationId="{1ECF4FD6-2A0A-CE82-9622-65DBA3E41303}"/>
          </ac:picMkLst>
        </pc:picChg>
        <pc:picChg chg="add mod">
          <ac:chgData name="Lauren Abernethy" userId="S::laurenabernethy@gateshead.gov.uk::ef769ae7-164b-4ce2-80fe-40b84bb47324" providerId="AD" clId="Web-{D18530AC-702D-E7E5-6AD5-7259C20CBBF7}" dt="2024-05-28T10:51:48.655" v="33" actId="1076"/>
          <ac:picMkLst>
            <pc:docMk/>
            <pc:sldMk cId="921947646" sldId="495"/>
            <ac:picMk id="5" creationId="{E800B130-72DF-19A9-2653-DA5CE213E926}"/>
          </ac:picMkLst>
        </pc:picChg>
      </pc:sldChg>
    </pc:docChg>
  </pc:docChgLst>
  <pc:docChgLst>
    <pc:chgData name="Gayle Scurfield" userId="S::gaylescurfield@gateshead.gov.uk::83b7329d-483d-4c58-b1ee-8e2c855b3b2d" providerId="AD" clId="Web-{C6692CA2-5934-8E98-EFE0-66352E1832E3}"/>
    <pc:docChg chg="modSld">
      <pc:chgData name="Gayle Scurfield" userId="S::gaylescurfield@gateshead.gov.uk::83b7329d-483d-4c58-b1ee-8e2c855b3b2d" providerId="AD" clId="Web-{C6692CA2-5934-8E98-EFE0-66352E1832E3}" dt="2024-05-09T11:45:34.730" v="61" actId="1076"/>
      <pc:docMkLst>
        <pc:docMk/>
      </pc:docMkLst>
      <pc:sldChg chg="addSp delSp modSp">
        <pc:chgData name="Gayle Scurfield" userId="S::gaylescurfield@gateshead.gov.uk::83b7329d-483d-4c58-b1ee-8e2c855b3b2d" providerId="AD" clId="Web-{C6692CA2-5934-8E98-EFE0-66352E1832E3}" dt="2024-05-09T11:45:34.730" v="61" actId="1076"/>
        <pc:sldMkLst>
          <pc:docMk/>
          <pc:sldMk cId="2202046618" sldId="476"/>
        </pc:sldMkLst>
        <pc:spChg chg="add mod">
          <ac:chgData name="Gayle Scurfield" userId="S::gaylescurfield@gateshead.gov.uk::83b7329d-483d-4c58-b1ee-8e2c855b3b2d" providerId="AD" clId="Web-{C6692CA2-5934-8E98-EFE0-66352E1832E3}" dt="2024-05-09T11:37:40.760" v="55" actId="20577"/>
          <ac:spMkLst>
            <pc:docMk/>
            <pc:sldMk cId="2202046618" sldId="476"/>
            <ac:spMk id="5" creationId="{00E1F47D-F050-13A7-B21E-BDE0D17031E9}"/>
          </ac:spMkLst>
        </pc:spChg>
        <pc:spChg chg="add del mod">
          <ac:chgData name="Gayle Scurfield" userId="S::gaylescurfield@gateshead.gov.uk::83b7329d-483d-4c58-b1ee-8e2c855b3b2d" providerId="AD" clId="Web-{C6692CA2-5934-8E98-EFE0-66352E1832E3}" dt="2024-05-09T11:45:24.824" v="57"/>
          <ac:spMkLst>
            <pc:docMk/>
            <pc:sldMk cId="2202046618" sldId="476"/>
            <ac:spMk id="8" creationId="{A77F6BC7-2B76-C62F-1DE3-FDD2BFE8A796}"/>
          </ac:spMkLst>
        </pc:spChg>
        <pc:spChg chg="del mod">
          <ac:chgData name="Gayle Scurfield" userId="S::gaylescurfield@gateshead.gov.uk::83b7329d-483d-4c58-b1ee-8e2c855b3b2d" providerId="AD" clId="Web-{C6692CA2-5934-8E98-EFE0-66352E1832E3}" dt="2024-05-09T11:34:40.269" v="1"/>
          <ac:spMkLst>
            <pc:docMk/>
            <pc:sldMk cId="2202046618" sldId="476"/>
            <ac:spMk id="10" creationId="{D0EB5EF8-0179-30B2-6C4D-7A802305336F}"/>
          </ac:spMkLst>
        </pc:spChg>
        <pc:spChg chg="del">
          <ac:chgData name="Gayle Scurfield" userId="S::gaylescurfield@gateshead.gov.uk::83b7329d-483d-4c58-b1ee-8e2c855b3b2d" providerId="AD" clId="Web-{C6692CA2-5934-8E98-EFE0-66352E1832E3}" dt="2024-05-09T11:35:00.035" v="5"/>
          <ac:spMkLst>
            <pc:docMk/>
            <pc:sldMk cId="2202046618" sldId="476"/>
            <ac:spMk id="14" creationId="{7F4D4C3E-39AA-90CF-5D79-6FA19A709379}"/>
          </ac:spMkLst>
        </pc:spChg>
        <pc:picChg chg="add del mod ord">
          <ac:chgData name="Gayle Scurfield" userId="S::gaylescurfield@gateshead.gov.uk::83b7329d-483d-4c58-b1ee-8e2c855b3b2d" providerId="AD" clId="Web-{C6692CA2-5934-8E98-EFE0-66352E1832E3}" dt="2024-05-09T11:44:06.852" v="56"/>
          <ac:picMkLst>
            <pc:docMk/>
            <pc:sldMk cId="2202046618" sldId="476"/>
            <ac:picMk id="2" creationId="{F20A5684-62D1-6EFC-29CC-480742B37EAA}"/>
          </ac:picMkLst>
        </pc:picChg>
        <pc:picChg chg="add del mod">
          <ac:chgData name="Gayle Scurfield" userId="S::gaylescurfield@gateshead.gov.uk::83b7329d-483d-4c58-b1ee-8e2c855b3b2d" providerId="AD" clId="Web-{C6692CA2-5934-8E98-EFE0-66352E1832E3}" dt="2024-05-09T11:35:37.193" v="7"/>
          <ac:picMkLst>
            <pc:docMk/>
            <pc:sldMk cId="2202046618" sldId="476"/>
            <ac:picMk id="3" creationId="{5E71AF3C-B2A8-0B4D-717E-96FE25440C3D}"/>
          </ac:picMkLst>
        </pc:picChg>
        <pc:picChg chg="add mod ord">
          <ac:chgData name="Gayle Scurfield" userId="S::gaylescurfield@gateshead.gov.uk::83b7329d-483d-4c58-b1ee-8e2c855b3b2d" providerId="AD" clId="Web-{C6692CA2-5934-8E98-EFE0-66352E1832E3}" dt="2024-05-09T11:45:34.730" v="61" actId="1076"/>
          <ac:picMkLst>
            <pc:docMk/>
            <pc:sldMk cId="2202046618" sldId="476"/>
            <ac:picMk id="11" creationId="{BD77D4F2-AF53-C269-C813-0C86D976BC49}"/>
          </ac:picMkLst>
        </pc:picChg>
      </pc:sldChg>
    </pc:docChg>
  </pc:docChgLst>
  <pc:docChgLst>
    <pc:chgData name="Gary Williamson" userId="c6dcb423-35b4-482e-bf0f-fc2b76204455" providerId="ADAL" clId="{4F819677-E57C-4662-A16D-923402AD949A}"/>
    <pc:docChg chg="custSel addSld delSld modSld">
      <pc:chgData name="Gary Williamson" userId="c6dcb423-35b4-482e-bf0f-fc2b76204455" providerId="ADAL" clId="{4F819677-E57C-4662-A16D-923402AD949A}" dt="2024-06-14T11:45:56.295" v="731" actId="2696"/>
      <pc:docMkLst>
        <pc:docMk/>
      </pc:docMkLst>
      <pc:sldChg chg="modSp mod">
        <pc:chgData name="Gary Williamson" userId="c6dcb423-35b4-482e-bf0f-fc2b76204455" providerId="ADAL" clId="{4F819677-E57C-4662-A16D-923402AD949A}" dt="2024-06-04T07:40:28.610" v="8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4F819677-E57C-4662-A16D-923402AD949A}" dt="2024-06-04T07:40:28.610" v="8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delSp modSp mod">
        <pc:chgData name="Gary Williamson" userId="c6dcb423-35b4-482e-bf0f-fc2b76204455" providerId="ADAL" clId="{4F819677-E57C-4662-A16D-923402AD949A}" dt="2024-06-14T09:51:15.732" v="377" actId="6549"/>
        <pc:sldMkLst>
          <pc:docMk/>
          <pc:sldMk cId="364546681" sldId="343"/>
        </pc:sldMkLst>
        <pc:spChg chg="mod">
          <ac:chgData name="Gary Williamson" userId="c6dcb423-35b4-482e-bf0f-fc2b76204455" providerId="ADAL" clId="{4F819677-E57C-4662-A16D-923402AD949A}" dt="2024-06-14T09:51:15.732" v="377" actId="6549"/>
          <ac:spMkLst>
            <pc:docMk/>
            <pc:sldMk cId="364546681" sldId="343"/>
            <ac:spMk id="2" creationId="{EC268567-9197-4E46-5EFC-304C8B64A956}"/>
          </ac:spMkLst>
        </pc:spChg>
        <pc:spChg chg="del mod">
          <ac:chgData name="Gary Williamson" userId="c6dcb423-35b4-482e-bf0f-fc2b76204455" providerId="ADAL" clId="{4F819677-E57C-4662-A16D-923402AD949A}" dt="2024-06-04T07:41:49.878" v="21"/>
          <ac:spMkLst>
            <pc:docMk/>
            <pc:sldMk cId="364546681" sldId="343"/>
            <ac:spMk id="3" creationId="{FCE2FFD8-4785-3FD8-18D7-1499D8E95045}"/>
          </ac:spMkLst>
        </pc:spChg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364546681" sldId="343"/>
            <ac:spMk id="4" creationId="{9CEBC2A7-3EBB-4DAE-982F-51757A50CB72}"/>
          </ac:spMkLst>
        </pc:spChg>
      </pc:sldChg>
      <pc:sldChg chg="modSp mod">
        <pc:chgData name="Gary Williamson" userId="c6dcb423-35b4-482e-bf0f-fc2b76204455" providerId="ADAL" clId="{4F819677-E57C-4662-A16D-923402AD949A}" dt="2024-06-14T06:55:37.686" v="375" actId="1076"/>
        <pc:sldMkLst>
          <pc:docMk/>
          <pc:sldMk cId="2202805620" sldId="409"/>
        </pc:sldMkLst>
        <pc:spChg chg="mod">
          <ac:chgData name="Gary Williamson" userId="c6dcb423-35b4-482e-bf0f-fc2b76204455" providerId="ADAL" clId="{4F819677-E57C-4662-A16D-923402AD949A}" dt="2024-06-14T06:55:37.686" v="375" actId="1076"/>
          <ac:spMkLst>
            <pc:docMk/>
            <pc:sldMk cId="2202805620" sldId="409"/>
            <ac:spMk id="2" creationId="{87500AF5-08DC-DB85-3F13-B561102B45D1}"/>
          </ac:spMkLst>
        </pc:spChg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2202805620" sldId="409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3289084161" sldId="425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3289084161" sldId="425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400573621" sldId="426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400573621" sldId="426"/>
            <ac:spMk id="4" creationId="{1310B5BD-EE27-83B7-8963-61C3418E5F9B}"/>
          </ac:spMkLst>
        </pc:spChg>
      </pc:sldChg>
      <pc:sldChg chg="delSp modSp mod">
        <pc:chgData name="Gary Williamson" userId="c6dcb423-35b4-482e-bf0f-fc2b76204455" providerId="ADAL" clId="{4F819677-E57C-4662-A16D-923402AD949A}" dt="2024-06-04T07:40:55.219" v="12" actId="6549"/>
        <pc:sldMkLst>
          <pc:docMk/>
          <pc:sldMk cId="1744916138" sldId="480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1744916138" sldId="480"/>
            <ac:spMk id="4" creationId="{9CEBC2A7-3EBB-4DAE-982F-51757A50CB72}"/>
          </ac:spMkLst>
        </pc:spChg>
        <pc:spChg chg="mod">
          <ac:chgData name="Gary Williamson" userId="c6dcb423-35b4-482e-bf0f-fc2b76204455" providerId="ADAL" clId="{4F819677-E57C-4662-A16D-923402AD949A}" dt="2024-06-04T07:40:55.219" v="12" actId="6549"/>
          <ac:spMkLst>
            <pc:docMk/>
            <pc:sldMk cId="1744916138" sldId="480"/>
            <ac:spMk id="5" creationId="{1AE2A157-CCC0-4C44-91F7-F7F471A30EDB}"/>
          </ac:spMkLst>
        </pc:spChg>
        <pc:spChg chg="mod">
          <ac:chgData name="Gary Williamson" userId="c6dcb423-35b4-482e-bf0f-fc2b76204455" providerId="ADAL" clId="{4F819677-E57C-4662-A16D-923402AD949A}" dt="2024-06-04T07:40:52.798" v="11" actId="6549"/>
          <ac:spMkLst>
            <pc:docMk/>
            <pc:sldMk cId="1744916138" sldId="480"/>
            <ac:spMk id="14" creationId="{D5AA4E39-3E88-07A4-1E1D-27A9C82416BD}"/>
          </ac:spMkLst>
        </pc:spChg>
        <pc:picChg chg="del">
          <ac:chgData name="Gary Williamson" userId="c6dcb423-35b4-482e-bf0f-fc2b76204455" providerId="ADAL" clId="{4F819677-E57C-4662-A16D-923402AD949A}" dt="2024-06-04T07:40:50.388" v="10" actId="478"/>
          <ac:picMkLst>
            <pc:docMk/>
            <pc:sldMk cId="1744916138" sldId="480"/>
            <ac:picMk id="2" creationId="{3C3A713A-F799-2FC3-0490-328040226D6D}"/>
          </ac:picMkLst>
        </pc:picChg>
        <pc:picChg chg="del">
          <ac:chgData name="Gary Williamson" userId="c6dcb423-35b4-482e-bf0f-fc2b76204455" providerId="ADAL" clId="{4F819677-E57C-4662-A16D-923402AD949A}" dt="2024-06-04T07:40:49.384" v="9" actId="478"/>
          <ac:picMkLst>
            <pc:docMk/>
            <pc:sldMk cId="1744916138" sldId="480"/>
            <ac:picMk id="3" creationId="{3A73790F-FC44-4F39-6D84-5591D002FB36}"/>
          </ac:picMkLst>
        </pc:picChg>
      </pc:sldChg>
      <pc:sldChg chg="del">
        <pc:chgData name="Gary Williamson" userId="c6dcb423-35b4-482e-bf0f-fc2b76204455" providerId="ADAL" clId="{4F819677-E57C-4662-A16D-923402AD949A}" dt="2024-06-14T09:50:23.245" v="376" actId="2696"/>
        <pc:sldMkLst>
          <pc:docMk/>
          <pc:sldMk cId="3220498935" sldId="481"/>
        </pc:sldMkLst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3878889284" sldId="481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3878889284" sldId="481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3196923146" sldId="482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3196923146" sldId="482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2222246287" sldId="483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2222246287" sldId="483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1575508769" sldId="485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1575508769" sldId="485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768840301" sldId="486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768840301" sldId="486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4186987868" sldId="487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4186987868" sldId="487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1998724524" sldId="488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1998724524" sldId="488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3132386364" sldId="489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3132386364" sldId="489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2909973675" sldId="490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2909973675" sldId="490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3996898681" sldId="491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3996898681" sldId="491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2395399522" sldId="492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2395399522" sldId="492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1368489288" sldId="493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1368489288" sldId="493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2696152312" sldId="494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2696152312" sldId="494"/>
            <ac:spMk id="4" creationId="{9CEBC2A7-3EBB-4DAE-982F-51757A50CB72}"/>
          </ac:spMkLst>
        </pc:spChg>
      </pc:sldChg>
      <pc:sldChg chg="del">
        <pc:chgData name="Gary Williamson" userId="c6dcb423-35b4-482e-bf0f-fc2b76204455" providerId="ADAL" clId="{4F819677-E57C-4662-A16D-923402AD949A}" dt="2024-06-04T07:41:02.805" v="13" actId="47"/>
        <pc:sldMkLst>
          <pc:docMk/>
          <pc:sldMk cId="921947646" sldId="495"/>
        </pc:sldMkLst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2966593980" sldId="496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2966593980" sldId="496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3607257221" sldId="497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3607257221" sldId="497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1194703394" sldId="498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1194703394" sldId="498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129802309" sldId="499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129802309" sldId="499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4185238561" sldId="500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4185238561" sldId="500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2632121422" sldId="501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2632121422" sldId="501"/>
            <ac:spMk id="4" creationId="{1310B5BD-EE27-83B7-8963-61C3418E5F9B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3153613447" sldId="502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3153613447" sldId="502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4F819677-E57C-4662-A16D-923402AD949A}" dt="2024-06-04T07:41:02.805" v="13" actId="47"/>
        <pc:sldMkLst>
          <pc:docMk/>
          <pc:sldMk cId="779427927" sldId="503"/>
        </pc:sldMkLst>
        <pc:spChg chg="mod">
          <ac:chgData name="Gary Williamson" userId="c6dcb423-35b4-482e-bf0f-fc2b76204455" providerId="ADAL" clId="{4F819677-E57C-4662-A16D-923402AD949A}" dt="2024-06-04T07:40:16.600" v="0"/>
          <ac:spMkLst>
            <pc:docMk/>
            <pc:sldMk cId="779427927" sldId="503"/>
            <ac:spMk id="4" creationId="{9CEBC2A7-3EBB-4DAE-982F-51757A50CB72}"/>
          </ac:spMkLst>
        </pc:spChg>
      </pc:sldChg>
      <pc:sldChg chg="del">
        <pc:chgData name="Gary Williamson" userId="c6dcb423-35b4-482e-bf0f-fc2b76204455" providerId="ADAL" clId="{4F819677-E57C-4662-A16D-923402AD949A}" dt="2024-06-14T11:45:56.295" v="731" actId="2696"/>
        <pc:sldMkLst>
          <pc:docMk/>
          <pc:sldMk cId="683968613" sldId="510"/>
        </pc:sldMkLst>
      </pc:sldChg>
      <pc:sldChg chg="addSp delSp modSp add mod">
        <pc:chgData name="Gary Williamson" userId="c6dcb423-35b4-482e-bf0f-fc2b76204455" providerId="ADAL" clId="{4F819677-E57C-4662-A16D-923402AD949A}" dt="2024-06-14T10:58:08.900" v="626" actId="113"/>
        <pc:sldMkLst>
          <pc:docMk/>
          <pc:sldMk cId="3114939749" sldId="520"/>
        </pc:sldMkLst>
        <pc:spChg chg="add del mod">
          <ac:chgData name="Gary Williamson" userId="c6dcb423-35b4-482e-bf0f-fc2b76204455" providerId="ADAL" clId="{4F819677-E57C-4662-A16D-923402AD949A}" dt="2024-06-14T10:52:08.690" v="391" actId="478"/>
          <ac:spMkLst>
            <pc:docMk/>
            <pc:sldMk cId="3114939749" sldId="520"/>
            <ac:spMk id="3" creationId="{C57CA99F-E500-990A-31B3-E8B66C1CD818}"/>
          </ac:spMkLst>
        </pc:spChg>
        <pc:spChg chg="add mod ord">
          <ac:chgData name="Gary Williamson" userId="c6dcb423-35b4-482e-bf0f-fc2b76204455" providerId="ADAL" clId="{4F819677-E57C-4662-A16D-923402AD949A}" dt="2024-06-14T10:55:02.866" v="419" actId="14100"/>
          <ac:spMkLst>
            <pc:docMk/>
            <pc:sldMk cId="3114939749" sldId="520"/>
            <ac:spMk id="8" creationId="{53F0FA58-2859-AD99-23AF-B42C0C1079B8}"/>
          </ac:spMkLst>
        </pc:spChg>
        <pc:spChg chg="del">
          <ac:chgData name="Gary Williamson" userId="c6dcb423-35b4-482e-bf0f-fc2b76204455" providerId="ADAL" clId="{4F819677-E57C-4662-A16D-923402AD949A}" dt="2024-06-14T10:52:12.098" v="392" actId="478"/>
          <ac:spMkLst>
            <pc:docMk/>
            <pc:sldMk cId="3114939749" sldId="520"/>
            <ac:spMk id="11" creationId="{D56BAA0A-F096-42BB-AB5C-B4F4ED2A28AC}"/>
          </ac:spMkLst>
        </pc:spChg>
        <pc:spChg chg="mod">
          <ac:chgData name="Gary Williamson" userId="c6dcb423-35b4-482e-bf0f-fc2b76204455" providerId="ADAL" clId="{4F819677-E57C-4662-A16D-923402AD949A}" dt="2024-06-14T10:55:34.835" v="447" actId="27636"/>
          <ac:spMkLst>
            <pc:docMk/>
            <pc:sldMk cId="3114939749" sldId="520"/>
            <ac:spMk id="14" creationId="{D5AA4E39-3E88-07A4-1E1D-27A9C82416BD}"/>
          </ac:spMkLst>
        </pc:spChg>
        <pc:spChg chg="add mod">
          <ac:chgData name="Gary Williamson" userId="c6dcb423-35b4-482e-bf0f-fc2b76204455" providerId="ADAL" clId="{4F819677-E57C-4662-A16D-923402AD949A}" dt="2024-06-14T10:56:21.334" v="451" actId="207"/>
          <ac:spMkLst>
            <pc:docMk/>
            <pc:sldMk cId="3114939749" sldId="520"/>
            <ac:spMk id="15" creationId="{359BEADB-47C5-F114-3E0E-BB65A7D14AD7}"/>
          </ac:spMkLst>
        </pc:spChg>
        <pc:spChg chg="add mod">
          <ac:chgData name="Gary Williamson" userId="c6dcb423-35b4-482e-bf0f-fc2b76204455" providerId="ADAL" clId="{4F819677-E57C-4662-A16D-923402AD949A}" dt="2024-06-14T10:58:08.900" v="626" actId="113"/>
          <ac:spMkLst>
            <pc:docMk/>
            <pc:sldMk cId="3114939749" sldId="520"/>
            <ac:spMk id="16" creationId="{A796913C-6EC2-D891-1227-E6017BA94F75}"/>
          </ac:spMkLst>
        </pc:spChg>
        <pc:picChg chg="add del mod">
          <ac:chgData name="Gary Williamson" userId="c6dcb423-35b4-482e-bf0f-fc2b76204455" providerId="ADAL" clId="{4F819677-E57C-4662-A16D-923402AD949A}" dt="2024-06-14T10:54:35.972" v="411" actId="478"/>
          <ac:picMkLst>
            <pc:docMk/>
            <pc:sldMk cId="3114939749" sldId="520"/>
            <ac:picMk id="7" creationId="{25EB0497-8964-71C7-B4CE-3DFEB3F1DF41}"/>
          </ac:picMkLst>
        </pc:picChg>
        <pc:picChg chg="del">
          <ac:chgData name="Gary Williamson" userId="c6dcb423-35b4-482e-bf0f-fc2b76204455" providerId="ADAL" clId="{4F819677-E57C-4662-A16D-923402AD949A}" dt="2024-06-14T10:52:02.905" v="390" actId="478"/>
          <ac:picMkLst>
            <pc:docMk/>
            <pc:sldMk cId="3114939749" sldId="520"/>
            <ac:picMk id="10" creationId="{DFC253A2-FF73-49D1-8443-F6F173D47885}"/>
          </ac:picMkLst>
        </pc:picChg>
        <pc:picChg chg="add mod">
          <ac:chgData name="Gary Williamson" userId="c6dcb423-35b4-482e-bf0f-fc2b76204455" providerId="ADAL" clId="{4F819677-E57C-4662-A16D-923402AD949A}" dt="2024-06-14T10:54:46.867" v="414" actId="1076"/>
          <ac:picMkLst>
            <pc:docMk/>
            <pc:sldMk cId="3114939749" sldId="520"/>
            <ac:picMk id="13" creationId="{BBC49488-FA48-1A9F-785B-554D2BBA0E4D}"/>
          </ac:picMkLst>
        </pc:picChg>
      </pc:sldChg>
      <pc:sldChg chg="addSp delSp modSp add mod">
        <pc:chgData name="Gary Williamson" userId="c6dcb423-35b4-482e-bf0f-fc2b76204455" providerId="ADAL" clId="{4F819677-E57C-4662-A16D-923402AD949A}" dt="2024-06-14T11:01:57.197" v="730" actId="1076"/>
        <pc:sldMkLst>
          <pc:docMk/>
          <pc:sldMk cId="709042686" sldId="521"/>
        </pc:sldMkLst>
        <pc:spChg chg="del">
          <ac:chgData name="Gary Williamson" userId="c6dcb423-35b4-482e-bf0f-fc2b76204455" providerId="ADAL" clId="{4F819677-E57C-4662-A16D-923402AD949A}" dt="2024-06-14T11:01:50.903" v="728" actId="478"/>
          <ac:spMkLst>
            <pc:docMk/>
            <pc:sldMk cId="709042686" sldId="521"/>
            <ac:spMk id="8" creationId="{53F0FA58-2859-AD99-23AF-B42C0C1079B8}"/>
          </ac:spMkLst>
        </pc:spChg>
        <pc:spChg chg="mod">
          <ac:chgData name="Gary Williamson" userId="c6dcb423-35b4-482e-bf0f-fc2b76204455" providerId="ADAL" clId="{4F819677-E57C-4662-A16D-923402AD949A}" dt="2024-06-14T11:01:47.728" v="727" actId="20577"/>
          <ac:spMkLst>
            <pc:docMk/>
            <pc:sldMk cId="709042686" sldId="521"/>
            <ac:spMk id="14" creationId="{D5AA4E39-3E88-07A4-1E1D-27A9C82416BD}"/>
          </ac:spMkLst>
        </pc:spChg>
        <pc:spChg chg="del">
          <ac:chgData name="Gary Williamson" userId="c6dcb423-35b4-482e-bf0f-fc2b76204455" providerId="ADAL" clId="{4F819677-E57C-4662-A16D-923402AD949A}" dt="2024-06-14T11:01:13.064" v="628" actId="478"/>
          <ac:spMkLst>
            <pc:docMk/>
            <pc:sldMk cId="709042686" sldId="521"/>
            <ac:spMk id="15" creationId="{359BEADB-47C5-F114-3E0E-BB65A7D14AD7}"/>
          </ac:spMkLst>
        </pc:spChg>
        <pc:spChg chg="del mod">
          <ac:chgData name="Gary Williamson" userId="c6dcb423-35b4-482e-bf0f-fc2b76204455" providerId="ADAL" clId="{4F819677-E57C-4662-A16D-923402AD949A}" dt="2024-06-14T11:01:16.078" v="630" actId="478"/>
          <ac:spMkLst>
            <pc:docMk/>
            <pc:sldMk cId="709042686" sldId="521"/>
            <ac:spMk id="16" creationId="{A796913C-6EC2-D891-1227-E6017BA94F75}"/>
          </ac:spMkLst>
        </pc:spChg>
        <pc:picChg chg="add mod">
          <ac:chgData name="Gary Williamson" userId="c6dcb423-35b4-482e-bf0f-fc2b76204455" providerId="ADAL" clId="{4F819677-E57C-4662-A16D-923402AD949A}" dt="2024-06-14T11:01:57.197" v="730" actId="1076"/>
          <ac:picMkLst>
            <pc:docMk/>
            <pc:sldMk cId="709042686" sldId="521"/>
            <ac:picMk id="3" creationId="{BE891371-5A74-9F6A-B04E-C0FAD4FB554F}"/>
          </ac:picMkLst>
        </pc:picChg>
        <pc:picChg chg="del">
          <ac:chgData name="Gary Williamson" userId="c6dcb423-35b4-482e-bf0f-fc2b76204455" providerId="ADAL" clId="{4F819677-E57C-4662-A16D-923402AD949A}" dt="2024-06-14T11:01:17.085" v="631" actId="478"/>
          <ac:picMkLst>
            <pc:docMk/>
            <pc:sldMk cId="709042686" sldId="521"/>
            <ac:picMk id="13" creationId="{BBC49488-FA48-1A9F-785B-554D2BBA0E4D}"/>
          </ac:picMkLst>
        </pc:picChg>
      </pc:sldChg>
    </pc:docChg>
  </pc:docChgLst>
  <pc:docChgLst>
    <pc:chgData name="Lauren Abernethy" userId="S::laurenabernethy@gateshead.gov.uk::ef769ae7-164b-4ce2-80fe-40b84bb47324" providerId="AD" clId="Web-{564F889E-6479-1662-51D8-0244813536CF}"/>
    <pc:docChg chg="modSld">
      <pc:chgData name="Lauren Abernethy" userId="S::laurenabernethy@gateshead.gov.uk::ef769ae7-164b-4ce2-80fe-40b84bb47324" providerId="AD" clId="Web-{564F889E-6479-1662-51D8-0244813536CF}" dt="2024-05-13T10:26:15.730" v="6"/>
      <pc:docMkLst>
        <pc:docMk/>
      </pc:docMkLst>
      <pc:sldChg chg="addSp delSp modSp">
        <pc:chgData name="Lauren Abernethy" userId="S::laurenabernethy@gateshead.gov.uk::ef769ae7-164b-4ce2-80fe-40b84bb47324" providerId="AD" clId="Web-{564F889E-6479-1662-51D8-0244813536CF}" dt="2024-05-13T10:26:15.730" v="6"/>
        <pc:sldMkLst>
          <pc:docMk/>
          <pc:sldMk cId="1180452607" sldId="478"/>
        </pc:sldMkLst>
        <pc:spChg chg="del">
          <ac:chgData name="Lauren Abernethy" userId="S::laurenabernethy@gateshead.gov.uk::ef769ae7-164b-4ce2-80fe-40b84bb47324" providerId="AD" clId="Web-{564F889E-6479-1662-51D8-0244813536CF}" dt="2024-05-13T10:26:15.730" v="6"/>
          <ac:spMkLst>
            <pc:docMk/>
            <pc:sldMk cId="1180452607" sldId="478"/>
            <ac:spMk id="2" creationId="{6F3D0A29-296E-EA8C-8583-328D720EA22A}"/>
          </ac:spMkLst>
        </pc:spChg>
        <pc:spChg chg="del">
          <ac:chgData name="Lauren Abernethy" userId="S::laurenabernethy@gateshead.gov.uk::ef769ae7-164b-4ce2-80fe-40b84bb47324" providerId="AD" clId="Web-{564F889E-6479-1662-51D8-0244813536CF}" dt="2024-05-13T10:23:45.789" v="2"/>
          <ac:spMkLst>
            <pc:docMk/>
            <pc:sldMk cId="1180452607" sldId="478"/>
            <ac:spMk id="3" creationId="{D5FB66CA-15FC-69C1-8603-CCEB08CCC3A0}"/>
          </ac:spMkLst>
        </pc:spChg>
        <pc:spChg chg="del">
          <ac:chgData name="Lauren Abernethy" userId="S::laurenabernethy@gateshead.gov.uk::ef769ae7-164b-4ce2-80fe-40b84bb47324" providerId="AD" clId="Web-{564F889E-6479-1662-51D8-0244813536CF}" dt="2024-05-13T10:23:45.757" v="1"/>
          <ac:spMkLst>
            <pc:docMk/>
            <pc:sldMk cId="1180452607" sldId="478"/>
            <ac:spMk id="5" creationId="{76D53ABC-63B0-B075-093A-BAC393AA3D3D}"/>
          </ac:spMkLst>
        </pc:spChg>
        <pc:spChg chg="add del mod">
          <ac:chgData name="Lauren Abernethy" userId="S::laurenabernethy@gateshead.gov.uk::ef769ae7-164b-4ce2-80fe-40b84bb47324" providerId="AD" clId="Web-{564F889E-6479-1662-51D8-0244813536CF}" dt="2024-05-13T10:23:52.820" v="5"/>
          <ac:spMkLst>
            <pc:docMk/>
            <pc:sldMk cId="1180452607" sldId="478"/>
            <ac:spMk id="6" creationId="{C6813778-43CC-8B97-2B85-CC3BC55DA825}"/>
          </ac:spMkLst>
        </pc:spChg>
        <pc:spChg chg="del">
          <ac:chgData name="Lauren Abernethy" userId="S::laurenabernethy@gateshead.gov.uk::ef769ae7-164b-4ce2-80fe-40b84bb47324" providerId="AD" clId="Web-{564F889E-6479-1662-51D8-0244813536CF}" dt="2024-05-13T10:23:45.757" v="0"/>
          <ac:spMkLst>
            <pc:docMk/>
            <pc:sldMk cId="1180452607" sldId="478"/>
            <ac:spMk id="7" creationId="{744A0F9E-400D-0C69-D4F5-6DA9741C97D3}"/>
          </ac:spMkLst>
        </pc:spChg>
        <pc:spChg chg="del mod">
          <ac:chgData name="Lauren Abernethy" userId="S::laurenabernethy@gateshead.gov.uk::ef769ae7-164b-4ce2-80fe-40b84bb47324" providerId="AD" clId="Web-{564F889E-6479-1662-51D8-0244813536CF}" dt="2024-05-13T10:23:50.476" v="4"/>
          <ac:spMkLst>
            <pc:docMk/>
            <pc:sldMk cId="1180452607" sldId="478"/>
            <ac:spMk id="8" creationId="{2E89FFA9-595D-B1DC-69B5-CAA89F490A6B}"/>
          </ac:spMkLst>
        </pc:spChg>
        <pc:spChg chg="add mod">
          <ac:chgData name="Lauren Abernethy" userId="S::laurenabernethy@gateshead.gov.uk::ef769ae7-164b-4ce2-80fe-40b84bb47324" providerId="AD" clId="Web-{564F889E-6479-1662-51D8-0244813536CF}" dt="2024-05-13T10:26:15.730" v="6"/>
          <ac:spMkLst>
            <pc:docMk/>
            <pc:sldMk cId="1180452607" sldId="478"/>
            <ac:spMk id="10" creationId="{AE4C6D61-BDA0-7FBB-D713-91B122526991}"/>
          </ac:spMkLst>
        </pc:spChg>
      </pc:sldChg>
    </pc:docChg>
  </pc:docChgLst>
  <pc:docChgLst>
    <pc:chgData name="Gayle Scurfield" userId="S::gaylescurfield@gateshead.gov.uk::83b7329d-483d-4c58-b1ee-8e2c855b3b2d" providerId="AD" clId="Web-{BEFF4C8D-B0A9-9C60-A4A6-CD7A44554631}"/>
    <pc:docChg chg="addSld modSld">
      <pc:chgData name="Gayle Scurfield" userId="S::gaylescurfield@gateshead.gov.uk::83b7329d-483d-4c58-b1ee-8e2c855b3b2d" providerId="AD" clId="Web-{BEFF4C8D-B0A9-9C60-A4A6-CD7A44554631}" dt="2024-06-13T11:13:06.721" v="22" actId="14100"/>
      <pc:docMkLst>
        <pc:docMk/>
      </pc:docMkLst>
      <pc:sldChg chg="addSp modSp">
        <pc:chgData name="Gayle Scurfield" userId="S::gaylescurfield@gateshead.gov.uk::83b7329d-483d-4c58-b1ee-8e2c855b3b2d" providerId="AD" clId="Web-{BEFF4C8D-B0A9-9C60-A4A6-CD7A44554631}" dt="2024-06-13T11:13:06.721" v="22" actId="14100"/>
        <pc:sldMkLst>
          <pc:docMk/>
          <pc:sldMk cId="1744916138" sldId="480"/>
        </pc:sldMkLst>
        <pc:spChg chg="add mod">
          <ac:chgData name="Gayle Scurfield" userId="S::gaylescurfield@gateshead.gov.uk::83b7329d-483d-4c58-b1ee-8e2c855b3b2d" providerId="AD" clId="Web-{BEFF4C8D-B0A9-9C60-A4A6-CD7A44554631}" dt="2024-06-13T11:13:06.721" v="22" actId="14100"/>
          <ac:spMkLst>
            <pc:docMk/>
            <pc:sldMk cId="1744916138" sldId="480"/>
            <ac:spMk id="3" creationId="{76F1F367-8DA9-356A-5E83-16C5BE450C88}"/>
          </ac:spMkLst>
        </pc:spChg>
        <pc:spChg chg="mod">
          <ac:chgData name="Gayle Scurfield" userId="S::gaylescurfield@gateshead.gov.uk::83b7329d-483d-4c58-b1ee-8e2c855b3b2d" providerId="AD" clId="Web-{BEFF4C8D-B0A9-9C60-A4A6-CD7A44554631}" dt="2024-06-13T11:12:41.017" v="18" actId="14100"/>
          <ac:spMkLst>
            <pc:docMk/>
            <pc:sldMk cId="1744916138" sldId="480"/>
            <ac:spMk id="5" creationId="{1AE2A157-CCC0-4C44-91F7-F7F471A30EDB}"/>
          </ac:spMkLst>
        </pc:spChg>
      </pc:sldChg>
      <pc:sldChg chg="add replId">
        <pc:chgData name="Gayle Scurfield" userId="S::gaylescurfield@gateshead.gov.uk::83b7329d-483d-4c58-b1ee-8e2c855b3b2d" providerId="AD" clId="Web-{BEFF4C8D-B0A9-9C60-A4A6-CD7A44554631}" dt="2024-06-13T11:11:41.531" v="0"/>
        <pc:sldMkLst>
          <pc:docMk/>
          <pc:sldMk cId="3220498935" sldId="481"/>
        </pc:sldMkLst>
      </pc:sldChg>
      <pc:sldChg chg="add replId">
        <pc:chgData name="Gayle Scurfield" userId="S::gaylescurfield@gateshead.gov.uk::83b7329d-483d-4c58-b1ee-8e2c855b3b2d" providerId="AD" clId="Web-{BEFF4C8D-B0A9-9C60-A4A6-CD7A44554631}" dt="2024-06-13T11:11:43.703" v="1"/>
        <pc:sldMkLst>
          <pc:docMk/>
          <pc:sldMk cId="2845908609" sldId="482"/>
        </pc:sldMkLst>
      </pc:sldChg>
    </pc:docChg>
  </pc:docChgLst>
  <pc:docChgLst>
    <pc:chgData name="Gayle Scurfield" userId="S::gaylescurfield@gateshead.gov.uk::83b7329d-483d-4c58-b1ee-8e2c855b3b2d" providerId="AD" clId="Web-{78E9BD2C-F62E-408B-8068-19F0A2249557}"/>
    <pc:docChg chg="addSld delSld modSld sldOrd">
      <pc:chgData name="Gayle Scurfield" userId="S::gaylescurfield@gateshead.gov.uk::83b7329d-483d-4c58-b1ee-8e2c855b3b2d" providerId="AD" clId="Web-{78E9BD2C-F62E-408B-8068-19F0A2249557}" dt="2024-05-28T21:23:51.804" v="338" actId="20577"/>
      <pc:docMkLst>
        <pc:docMk/>
      </pc:docMkLst>
      <pc:sldChg chg="modSp">
        <pc:chgData name="Gayle Scurfield" userId="S::gaylescurfield@gateshead.gov.uk::83b7329d-483d-4c58-b1ee-8e2c855b3b2d" providerId="AD" clId="Web-{78E9BD2C-F62E-408B-8068-19F0A2249557}" dt="2024-05-28T20:59:47.700" v="1" actId="20577"/>
        <pc:sldMkLst>
          <pc:docMk/>
          <pc:sldMk cId="3132386364" sldId="489"/>
        </pc:sldMkLst>
        <pc:spChg chg="mod">
          <ac:chgData name="Gayle Scurfield" userId="S::gaylescurfield@gateshead.gov.uk::83b7329d-483d-4c58-b1ee-8e2c855b3b2d" providerId="AD" clId="Web-{78E9BD2C-F62E-408B-8068-19F0A2249557}" dt="2024-05-28T20:59:47.700" v="1" actId="20577"/>
          <ac:spMkLst>
            <pc:docMk/>
            <pc:sldMk cId="3132386364" sldId="489"/>
            <ac:spMk id="14" creationId="{D5AA4E39-3E88-07A4-1E1D-27A9C82416BD}"/>
          </ac:spMkLst>
        </pc:spChg>
      </pc:sldChg>
      <pc:sldChg chg="addSp delSp modSp">
        <pc:chgData name="Gayle Scurfield" userId="S::gaylescurfield@gateshead.gov.uk::83b7329d-483d-4c58-b1ee-8e2c855b3b2d" providerId="AD" clId="Web-{78E9BD2C-F62E-408B-8068-19F0A2249557}" dt="2024-05-28T21:11:29.101" v="114" actId="20577"/>
        <pc:sldMkLst>
          <pc:docMk/>
          <pc:sldMk cId="3996898681" sldId="491"/>
        </pc:sldMkLst>
        <pc:spChg chg="mod">
          <ac:chgData name="Gayle Scurfield" userId="S::gaylescurfield@gateshead.gov.uk::83b7329d-483d-4c58-b1ee-8e2c855b3b2d" providerId="AD" clId="Web-{78E9BD2C-F62E-408B-8068-19F0A2249557}" dt="2024-05-28T21:11:29.101" v="114" actId="20577"/>
          <ac:spMkLst>
            <pc:docMk/>
            <pc:sldMk cId="3996898681" sldId="491"/>
            <ac:spMk id="14" creationId="{D5AA4E39-3E88-07A4-1E1D-27A9C82416BD}"/>
          </ac:spMkLst>
        </pc:spChg>
        <pc:picChg chg="add del mod">
          <ac:chgData name="Gayle Scurfield" userId="S::gaylescurfield@gateshead.gov.uk::83b7329d-483d-4c58-b1ee-8e2c855b3b2d" providerId="AD" clId="Web-{78E9BD2C-F62E-408B-8068-19F0A2249557}" dt="2024-05-28T21:04:20.867" v="28"/>
          <ac:picMkLst>
            <pc:docMk/>
            <pc:sldMk cId="3996898681" sldId="491"/>
            <ac:picMk id="2" creationId="{A7CBB787-0D58-7607-237B-B31BFEFAFE71}"/>
          </ac:picMkLst>
        </pc:picChg>
        <pc:picChg chg="add mod">
          <ac:chgData name="Gayle Scurfield" userId="S::gaylescurfield@gateshead.gov.uk::83b7329d-483d-4c58-b1ee-8e2c855b3b2d" providerId="AD" clId="Web-{78E9BD2C-F62E-408B-8068-19F0A2249557}" dt="2024-05-28T21:04:48.149" v="35" actId="1076"/>
          <ac:picMkLst>
            <pc:docMk/>
            <pc:sldMk cId="3996898681" sldId="491"/>
            <ac:picMk id="3" creationId="{06FFCB3C-4CE0-D6A0-F112-5DB8AB8F08FB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4:13.445" v="24"/>
          <ac:picMkLst>
            <pc:docMk/>
            <pc:sldMk cId="3996898681" sldId="491"/>
            <ac:picMk id="7" creationId="{16DC963A-D78D-5257-B137-30F439BF7B1D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4:11.288" v="23"/>
          <ac:picMkLst>
            <pc:docMk/>
            <pc:sldMk cId="3996898681" sldId="491"/>
            <ac:picMk id="8" creationId="{99417FC2-1B18-6D40-23F1-58E228B12D47}"/>
          </ac:picMkLst>
        </pc:picChg>
        <pc:picChg chg="add mod">
          <ac:chgData name="Gayle Scurfield" userId="S::gaylescurfield@gateshead.gov.uk::83b7329d-483d-4c58-b1ee-8e2c855b3b2d" providerId="AD" clId="Web-{78E9BD2C-F62E-408B-8068-19F0A2249557}" dt="2024-05-28T21:05:43.339" v="70" actId="14100"/>
          <ac:picMkLst>
            <pc:docMk/>
            <pc:sldMk cId="3996898681" sldId="491"/>
            <ac:picMk id="10" creationId="{4BFB3448-87BC-B0EA-5B59-575DC6ECAD06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4:07.194" v="20"/>
          <ac:picMkLst>
            <pc:docMk/>
            <pc:sldMk cId="3996898681" sldId="491"/>
            <ac:picMk id="11" creationId="{2B7A5A87-00A5-EE5E-50F3-07087D2B160C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4:05.678" v="19"/>
          <ac:picMkLst>
            <pc:docMk/>
            <pc:sldMk cId="3996898681" sldId="491"/>
            <ac:picMk id="12" creationId="{6F4B7B0E-5255-CBC3-9EA8-5665F3E5D855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4:03.787" v="18"/>
          <ac:picMkLst>
            <pc:docMk/>
            <pc:sldMk cId="3996898681" sldId="491"/>
            <ac:picMk id="13" creationId="{4EC995F4-14A0-2EF5-FF2C-52E56F76A68F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4:01.069" v="17"/>
          <ac:picMkLst>
            <pc:docMk/>
            <pc:sldMk cId="3996898681" sldId="491"/>
            <ac:picMk id="15" creationId="{6A589EE6-7104-F870-59C3-3EF5A544FEBD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4:00.334" v="16"/>
          <ac:picMkLst>
            <pc:docMk/>
            <pc:sldMk cId="3996898681" sldId="491"/>
            <ac:picMk id="16" creationId="{C101DDF7-B286-8A3C-5FE9-9948F2EE9A4A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3:59.256" v="15"/>
          <ac:picMkLst>
            <pc:docMk/>
            <pc:sldMk cId="3996898681" sldId="491"/>
            <ac:picMk id="17" creationId="{25E1D269-7BD4-DAE7-FEB2-6B6ADA73DDEA}"/>
          </ac:picMkLst>
        </pc:picChg>
      </pc:sldChg>
      <pc:sldChg chg="addSp delSp modSp add replId">
        <pc:chgData name="Gayle Scurfield" userId="S::gaylescurfield@gateshead.gov.uk::83b7329d-483d-4c58-b1ee-8e2c855b3b2d" providerId="AD" clId="Web-{78E9BD2C-F62E-408B-8068-19F0A2249557}" dt="2024-05-28T21:11:35.742" v="115" actId="1076"/>
        <pc:sldMkLst>
          <pc:docMk/>
          <pc:sldMk cId="2966593980" sldId="496"/>
        </pc:sldMkLst>
        <pc:spChg chg="mod">
          <ac:chgData name="Gayle Scurfield" userId="S::gaylescurfield@gateshead.gov.uk::83b7329d-483d-4c58-b1ee-8e2c855b3b2d" providerId="AD" clId="Web-{78E9BD2C-F62E-408B-8068-19F0A2249557}" dt="2024-05-28T21:11:35.742" v="115" actId="1076"/>
          <ac:spMkLst>
            <pc:docMk/>
            <pc:sldMk cId="2966593980" sldId="496"/>
            <ac:spMk id="14" creationId="{D5AA4E39-3E88-07A4-1E1D-27A9C82416BD}"/>
          </ac:spMkLst>
        </pc:spChg>
        <pc:picChg chg="del mod">
          <ac:chgData name="Gayle Scurfield" userId="S::gaylescurfield@gateshead.gov.uk::83b7329d-483d-4c58-b1ee-8e2c855b3b2d" providerId="AD" clId="Web-{78E9BD2C-F62E-408B-8068-19F0A2249557}" dt="2024-05-28T21:10:21.192" v="99"/>
          <ac:picMkLst>
            <pc:docMk/>
            <pc:sldMk cId="2966593980" sldId="496"/>
            <ac:picMk id="2" creationId="{A7CBB787-0D58-7607-237B-B31BFEFAFE71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06:16.199" v="84"/>
          <ac:picMkLst>
            <pc:docMk/>
            <pc:sldMk cId="2966593980" sldId="496"/>
            <ac:picMk id="3" creationId="{06FFCB3C-4CE0-D6A0-F112-5DB8AB8F08FB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06:25.184" v="86"/>
          <ac:picMkLst>
            <pc:docMk/>
            <pc:sldMk cId="2966593980" sldId="496"/>
            <ac:picMk id="7" creationId="{16DC963A-D78D-5257-B137-30F439BF7B1D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07:14.717" v="92"/>
          <ac:picMkLst>
            <pc:docMk/>
            <pc:sldMk cId="2966593980" sldId="496"/>
            <ac:picMk id="8" creationId="{99417FC2-1B18-6D40-23F1-58E228B12D47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06:02.699" v="79"/>
          <ac:picMkLst>
            <pc:docMk/>
            <pc:sldMk cId="2966593980" sldId="496"/>
            <ac:picMk id="10" creationId="{4BFB3448-87BC-B0EA-5B59-575DC6ECAD06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05:59.824" v="78"/>
          <ac:picMkLst>
            <pc:docMk/>
            <pc:sldMk cId="2966593980" sldId="496"/>
            <ac:picMk id="11" creationId="{2B7A5A87-00A5-EE5E-50F3-07087D2B160C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05:58.558" v="77"/>
          <ac:picMkLst>
            <pc:docMk/>
            <pc:sldMk cId="2966593980" sldId="496"/>
            <ac:picMk id="12" creationId="{6F4B7B0E-5255-CBC3-9EA8-5665F3E5D855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05:56.370" v="75"/>
          <ac:picMkLst>
            <pc:docMk/>
            <pc:sldMk cId="2966593980" sldId="496"/>
            <ac:picMk id="13" creationId="{4EC995F4-14A0-2EF5-FF2C-52E56F76A68F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05:52.277" v="73"/>
          <ac:picMkLst>
            <pc:docMk/>
            <pc:sldMk cId="2966593980" sldId="496"/>
            <ac:picMk id="15" creationId="{6A589EE6-7104-F870-59C3-3EF5A544FEBD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05:51.026" v="72"/>
          <ac:picMkLst>
            <pc:docMk/>
            <pc:sldMk cId="2966593980" sldId="496"/>
            <ac:picMk id="16" creationId="{C101DDF7-B286-8A3C-5FE9-9948F2EE9A4A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06:41.841" v="89"/>
          <ac:picMkLst>
            <pc:docMk/>
            <pc:sldMk cId="2966593980" sldId="496"/>
            <ac:picMk id="17" creationId="{25E1D269-7BD4-DAE7-FEB2-6B6ADA73DDEA}"/>
          </ac:picMkLst>
        </pc:picChg>
        <pc:picChg chg="add mod ord">
          <ac:chgData name="Gayle Scurfield" userId="S::gaylescurfield@gateshead.gov.uk::83b7329d-483d-4c58-b1ee-8e2c855b3b2d" providerId="AD" clId="Web-{78E9BD2C-F62E-408B-8068-19F0A2249557}" dt="2024-05-28T21:10:12.254" v="97"/>
          <ac:picMkLst>
            <pc:docMk/>
            <pc:sldMk cId="2966593980" sldId="496"/>
            <ac:picMk id="18" creationId="{EAEA2C36-8F58-F2F5-AFE0-A6F9F0EAAD94}"/>
          </ac:picMkLst>
        </pc:picChg>
        <pc:picChg chg="add mod">
          <ac:chgData name="Gayle Scurfield" userId="S::gaylescurfield@gateshead.gov.uk::83b7329d-483d-4c58-b1ee-8e2c855b3b2d" providerId="AD" clId="Web-{78E9BD2C-F62E-408B-8068-19F0A2249557}" dt="2024-05-28T21:10:34.990" v="102" actId="14100"/>
          <ac:picMkLst>
            <pc:docMk/>
            <pc:sldMk cId="2966593980" sldId="496"/>
            <ac:picMk id="19" creationId="{627ED6F5-AC57-0478-18DB-71D67DDB1C34}"/>
          </ac:picMkLst>
        </pc:picChg>
      </pc:sldChg>
      <pc:sldChg chg="addSp delSp modSp add replId">
        <pc:chgData name="Gayle Scurfield" userId="S::gaylescurfield@gateshead.gov.uk::83b7329d-483d-4c58-b1ee-8e2c855b3b2d" providerId="AD" clId="Web-{78E9BD2C-F62E-408B-8068-19F0A2249557}" dt="2024-05-28T21:18:35.533" v="216" actId="20577"/>
        <pc:sldMkLst>
          <pc:docMk/>
          <pc:sldMk cId="3607257221" sldId="497"/>
        </pc:sldMkLst>
        <pc:spChg chg="mod">
          <ac:chgData name="Gayle Scurfield" userId="S::gaylescurfield@gateshead.gov.uk::83b7329d-483d-4c58-b1ee-8e2c855b3b2d" providerId="AD" clId="Web-{78E9BD2C-F62E-408B-8068-19F0A2249557}" dt="2024-05-28T21:18:35.533" v="216" actId="20577"/>
          <ac:spMkLst>
            <pc:docMk/>
            <pc:sldMk cId="3607257221" sldId="497"/>
            <ac:spMk id="14" creationId="{D5AA4E39-3E88-07A4-1E1D-27A9C82416BD}"/>
          </ac:spMkLst>
        </pc:spChg>
        <pc:picChg chg="del mod">
          <ac:chgData name="Gayle Scurfield" userId="S::gaylescurfield@gateshead.gov.uk::83b7329d-483d-4c58-b1ee-8e2c855b3b2d" providerId="AD" clId="Web-{78E9BD2C-F62E-408B-8068-19F0A2249557}" dt="2024-05-28T21:11:44.664" v="118"/>
          <ac:picMkLst>
            <pc:docMk/>
            <pc:sldMk cId="3607257221" sldId="497"/>
            <ac:picMk id="2" creationId="{A7CBB787-0D58-7607-237B-B31BFEFAFE71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2:17.525" v="130"/>
          <ac:picMkLst>
            <pc:docMk/>
            <pc:sldMk cId="3607257221" sldId="497"/>
            <ac:picMk id="3" creationId="{06FFCB3C-4CE0-D6A0-F112-5DB8AB8F08FB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3:36.767" v="150"/>
          <ac:picMkLst>
            <pc:docMk/>
            <pc:sldMk cId="3607257221" sldId="497"/>
            <ac:picMk id="7" creationId="{16DC963A-D78D-5257-B137-30F439BF7B1D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2:29.837" v="134"/>
          <ac:picMkLst>
            <pc:docMk/>
            <pc:sldMk cId="3607257221" sldId="497"/>
            <ac:picMk id="8" creationId="{99417FC2-1B18-6D40-23F1-58E228B12D47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1:57.821" v="122"/>
          <ac:picMkLst>
            <pc:docMk/>
            <pc:sldMk cId="3607257221" sldId="497"/>
            <ac:picMk id="10" creationId="{4BFB3448-87BC-B0EA-5B59-575DC6ECAD06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2:15.681" v="129"/>
          <ac:picMkLst>
            <pc:docMk/>
            <pc:sldMk cId="3607257221" sldId="497"/>
            <ac:picMk id="11" creationId="{2B7A5A87-00A5-EE5E-50F3-07087D2B160C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2:28.619" v="133"/>
          <ac:picMkLst>
            <pc:docMk/>
            <pc:sldMk cId="3607257221" sldId="497"/>
            <ac:picMk id="12" creationId="{6F4B7B0E-5255-CBC3-9EA8-5665F3E5D855}"/>
          </ac:picMkLst>
        </pc:picChg>
        <pc:picChg chg="mod ord">
          <ac:chgData name="Gayle Scurfield" userId="S::gaylescurfield@gateshead.gov.uk::83b7329d-483d-4c58-b1ee-8e2c855b3b2d" providerId="AD" clId="Web-{78E9BD2C-F62E-408B-8068-19F0A2249557}" dt="2024-05-28T21:12:59.995" v="143"/>
          <ac:picMkLst>
            <pc:docMk/>
            <pc:sldMk cId="3607257221" sldId="497"/>
            <ac:picMk id="13" creationId="{4EC995F4-14A0-2EF5-FF2C-52E56F76A68F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2:12.493" v="127"/>
          <ac:picMkLst>
            <pc:docMk/>
            <pc:sldMk cId="3607257221" sldId="497"/>
            <ac:picMk id="15" creationId="{6A589EE6-7104-F870-59C3-3EF5A544FEBD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2:11.977" v="126"/>
          <ac:picMkLst>
            <pc:docMk/>
            <pc:sldMk cId="3607257221" sldId="497"/>
            <ac:picMk id="16" creationId="{C101DDF7-B286-8A3C-5FE9-9948F2EE9A4A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2:10.821" v="125"/>
          <ac:picMkLst>
            <pc:docMk/>
            <pc:sldMk cId="3607257221" sldId="497"/>
            <ac:picMk id="17" creationId="{25E1D269-7BD4-DAE7-FEB2-6B6ADA73DDEA}"/>
          </ac:picMkLst>
        </pc:picChg>
        <pc:picChg chg="add mod">
          <ac:chgData name="Gayle Scurfield" userId="S::gaylescurfield@gateshead.gov.uk::83b7329d-483d-4c58-b1ee-8e2c855b3b2d" providerId="AD" clId="Web-{78E9BD2C-F62E-408B-8068-19F0A2249557}" dt="2024-05-28T21:15:47.632" v="169" actId="14100"/>
          <ac:picMkLst>
            <pc:docMk/>
            <pc:sldMk cId="3607257221" sldId="497"/>
            <ac:picMk id="18" creationId="{2393FBE1-7405-7551-5A20-E3D03AB93F50}"/>
          </ac:picMkLst>
        </pc:picChg>
      </pc:sldChg>
      <pc:sldChg chg="addSp delSp modSp add ord replId">
        <pc:chgData name="Gayle Scurfield" userId="S::gaylescurfield@gateshead.gov.uk::83b7329d-483d-4c58-b1ee-8e2c855b3b2d" providerId="AD" clId="Web-{78E9BD2C-F62E-408B-8068-19F0A2249557}" dt="2024-05-28T21:19:09.397" v="223" actId="20577"/>
        <pc:sldMkLst>
          <pc:docMk/>
          <pc:sldMk cId="1194703394" sldId="498"/>
        </pc:sldMkLst>
        <pc:spChg chg="mod">
          <ac:chgData name="Gayle Scurfield" userId="S::gaylescurfield@gateshead.gov.uk::83b7329d-483d-4c58-b1ee-8e2c855b3b2d" providerId="AD" clId="Web-{78E9BD2C-F62E-408B-8068-19F0A2249557}" dt="2024-05-28T21:19:09.397" v="223" actId="20577"/>
          <ac:spMkLst>
            <pc:docMk/>
            <pc:sldMk cId="1194703394" sldId="498"/>
            <ac:spMk id="14" creationId="{D5AA4E39-3E88-07A4-1E1D-27A9C82416BD}"/>
          </ac:spMkLst>
        </pc:spChg>
        <pc:picChg chg="add mod ord">
          <ac:chgData name="Gayle Scurfield" userId="S::gaylescurfield@gateshead.gov.uk::83b7329d-483d-4c58-b1ee-8e2c855b3b2d" providerId="AD" clId="Web-{78E9BD2C-F62E-408B-8068-19F0A2249557}" dt="2024-05-28T21:17:14.843" v="200"/>
          <ac:picMkLst>
            <pc:docMk/>
            <pc:sldMk cId="1194703394" sldId="498"/>
            <ac:picMk id="2" creationId="{FCF569DC-ADCE-08D3-E721-57E1ADED329B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4:20.394" v="161"/>
          <ac:picMkLst>
            <pc:docMk/>
            <pc:sldMk cId="1194703394" sldId="498"/>
            <ac:picMk id="3" creationId="{06FFCB3C-4CE0-D6A0-F112-5DB8AB8F08FB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4:56.161" v="165"/>
          <ac:picMkLst>
            <pc:docMk/>
            <pc:sldMk cId="1194703394" sldId="498"/>
            <ac:picMk id="7" creationId="{16DC963A-D78D-5257-B137-30F439BF7B1D}"/>
          </ac:picMkLst>
        </pc:picChg>
        <pc:picChg chg="mod">
          <ac:chgData name="Gayle Scurfield" userId="S::gaylescurfield@gateshead.gov.uk::83b7329d-483d-4c58-b1ee-8e2c855b3b2d" providerId="AD" clId="Web-{78E9BD2C-F62E-408B-8068-19F0A2249557}" dt="2024-05-28T21:17:17.640" v="201" actId="1076"/>
          <ac:picMkLst>
            <pc:docMk/>
            <pc:sldMk cId="1194703394" sldId="498"/>
            <ac:picMk id="8" creationId="{99417FC2-1B18-6D40-23F1-58E228B12D47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4:16.112" v="159"/>
          <ac:picMkLst>
            <pc:docMk/>
            <pc:sldMk cId="1194703394" sldId="498"/>
            <ac:picMk id="11" creationId="{2B7A5A87-00A5-EE5E-50F3-07087D2B160C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3:24.032" v="146"/>
          <ac:picMkLst>
            <pc:docMk/>
            <pc:sldMk cId="1194703394" sldId="498"/>
            <ac:picMk id="12" creationId="{6F4B7B0E-5255-CBC3-9EA8-5665F3E5D855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4:14.940" v="158"/>
          <ac:picMkLst>
            <pc:docMk/>
            <pc:sldMk cId="1194703394" sldId="498"/>
            <ac:picMk id="13" creationId="{4EC995F4-14A0-2EF5-FF2C-52E56F76A68F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4:12.565" v="157"/>
          <ac:picMkLst>
            <pc:docMk/>
            <pc:sldMk cId="1194703394" sldId="498"/>
            <ac:picMk id="15" creationId="{6A589EE6-7104-F870-59C3-3EF5A544FEBD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4:12.081" v="156"/>
          <ac:picMkLst>
            <pc:docMk/>
            <pc:sldMk cId="1194703394" sldId="498"/>
            <ac:picMk id="16" creationId="{C101DDF7-B286-8A3C-5FE9-9948F2EE9A4A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4:11.362" v="155"/>
          <ac:picMkLst>
            <pc:docMk/>
            <pc:sldMk cId="1194703394" sldId="498"/>
            <ac:picMk id="17" creationId="{25E1D269-7BD4-DAE7-FEB2-6B6ADA73DDEA}"/>
          </ac:picMkLst>
        </pc:picChg>
      </pc:sldChg>
      <pc:sldChg chg="addSp delSp modSp add replId">
        <pc:chgData name="Gayle Scurfield" userId="S::gaylescurfield@gateshead.gov.uk::83b7329d-483d-4c58-b1ee-8e2c855b3b2d" providerId="AD" clId="Web-{78E9BD2C-F62E-408B-8068-19F0A2249557}" dt="2024-05-28T21:22:21.066" v="291" actId="20577"/>
        <pc:sldMkLst>
          <pc:docMk/>
          <pc:sldMk cId="129802309" sldId="499"/>
        </pc:sldMkLst>
        <pc:spChg chg="mod">
          <ac:chgData name="Gayle Scurfield" userId="S::gaylescurfield@gateshead.gov.uk::83b7329d-483d-4c58-b1ee-8e2c855b3b2d" providerId="AD" clId="Web-{78E9BD2C-F62E-408B-8068-19F0A2249557}" dt="2024-05-28T21:22:21.066" v="291" actId="20577"/>
          <ac:spMkLst>
            <pc:docMk/>
            <pc:sldMk cId="129802309" sldId="499"/>
            <ac:spMk id="14" creationId="{D5AA4E39-3E88-07A4-1E1D-27A9C82416BD}"/>
          </ac:spMkLst>
        </pc:spChg>
        <pc:picChg chg="add del mod">
          <ac:chgData name="Gayle Scurfield" userId="S::gaylescurfield@gateshead.gov.uk::83b7329d-483d-4c58-b1ee-8e2c855b3b2d" providerId="AD" clId="Web-{78E9BD2C-F62E-408B-8068-19F0A2249557}" dt="2024-05-28T21:21:22.221" v="258" actId="1076"/>
          <ac:picMkLst>
            <pc:docMk/>
            <pc:sldMk cId="129802309" sldId="499"/>
            <ac:picMk id="2" creationId="{21171004-8F95-964E-7066-E4157C22C573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9:41.070" v="230"/>
          <ac:picMkLst>
            <pc:docMk/>
            <pc:sldMk cId="129802309" sldId="499"/>
            <ac:picMk id="3" creationId="{06FFCB3C-4CE0-D6A0-F112-5DB8AB8F08FB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6:39.743" v="188"/>
          <ac:picMkLst>
            <pc:docMk/>
            <pc:sldMk cId="129802309" sldId="499"/>
            <ac:picMk id="7" creationId="{16DC963A-D78D-5257-B137-30F439BF7B1D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8:47.518" v="217"/>
          <ac:picMkLst>
            <pc:docMk/>
            <pc:sldMk cId="129802309" sldId="499"/>
            <ac:picMk id="8" creationId="{99417FC2-1B18-6D40-23F1-58E228B12D47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9:23.835" v="224"/>
          <ac:picMkLst>
            <pc:docMk/>
            <pc:sldMk cId="129802309" sldId="499"/>
            <ac:picMk id="11" creationId="{2B7A5A87-00A5-EE5E-50F3-07087D2B160C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9:28.850" v="226"/>
          <ac:picMkLst>
            <pc:docMk/>
            <pc:sldMk cId="129802309" sldId="499"/>
            <ac:picMk id="13" creationId="{4EC995F4-14A0-2EF5-FF2C-52E56F76A68F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9:51.320" v="234"/>
          <ac:picMkLst>
            <pc:docMk/>
            <pc:sldMk cId="129802309" sldId="499"/>
            <ac:picMk id="15" creationId="{6A589EE6-7104-F870-59C3-3EF5A544FEBD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9:50.351" v="233"/>
          <ac:picMkLst>
            <pc:docMk/>
            <pc:sldMk cId="129802309" sldId="499"/>
            <ac:picMk id="16" creationId="{C101DDF7-B286-8A3C-5FE9-9948F2EE9A4A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20:52.136" v="241"/>
          <ac:picMkLst>
            <pc:docMk/>
            <pc:sldMk cId="129802309" sldId="499"/>
            <ac:picMk id="17" creationId="{25E1D269-7BD4-DAE7-FEB2-6B6ADA73DDEA}"/>
          </ac:picMkLst>
        </pc:picChg>
      </pc:sldChg>
      <pc:sldChg chg="add del replId">
        <pc:chgData name="Gayle Scurfield" userId="S::gaylescurfield@gateshead.gov.uk::83b7329d-483d-4c58-b1ee-8e2c855b3b2d" providerId="AD" clId="Web-{78E9BD2C-F62E-408B-8068-19F0A2249557}" dt="2024-05-28T21:15:23.006" v="168"/>
        <pc:sldMkLst>
          <pc:docMk/>
          <pc:sldMk cId="2038640034" sldId="500"/>
        </pc:sldMkLst>
      </pc:sldChg>
      <pc:sldChg chg="delSp modSp add replId">
        <pc:chgData name="Gayle Scurfield" userId="S::gaylescurfield@gateshead.gov.uk::83b7329d-483d-4c58-b1ee-8e2c855b3b2d" providerId="AD" clId="Web-{78E9BD2C-F62E-408B-8068-19F0A2249557}" dt="2024-05-28T21:23:51.804" v="338" actId="20577"/>
        <pc:sldMkLst>
          <pc:docMk/>
          <pc:sldMk cId="4185238561" sldId="500"/>
        </pc:sldMkLst>
        <pc:spChg chg="mod">
          <ac:chgData name="Gayle Scurfield" userId="S::gaylescurfield@gateshead.gov.uk::83b7329d-483d-4c58-b1ee-8e2c855b3b2d" providerId="AD" clId="Web-{78E9BD2C-F62E-408B-8068-19F0A2249557}" dt="2024-05-28T21:23:51.804" v="338" actId="20577"/>
          <ac:spMkLst>
            <pc:docMk/>
            <pc:sldMk cId="4185238561" sldId="500"/>
            <ac:spMk id="14" creationId="{D5AA4E39-3E88-07A4-1E1D-27A9C82416BD}"/>
          </ac:spMkLst>
        </pc:spChg>
        <pc:picChg chg="mod">
          <ac:chgData name="Gayle Scurfield" userId="S::gaylescurfield@gateshead.gov.uk::83b7329d-483d-4c58-b1ee-8e2c855b3b2d" providerId="AD" clId="Web-{78E9BD2C-F62E-408B-8068-19F0A2249557}" dt="2024-05-28T21:22:28.426" v="294" actId="1076"/>
          <ac:picMkLst>
            <pc:docMk/>
            <pc:sldMk cId="4185238561" sldId="500"/>
            <ac:picMk id="15" creationId="{6A589EE6-7104-F870-59C3-3EF5A544FEBD}"/>
          </ac:picMkLst>
        </pc:picChg>
        <pc:picChg chg="mod">
          <ac:chgData name="Gayle Scurfield" userId="S::gaylescurfield@gateshead.gov.uk::83b7329d-483d-4c58-b1ee-8e2c855b3b2d" providerId="AD" clId="Web-{78E9BD2C-F62E-408B-8068-19F0A2249557}" dt="2024-05-28T21:22:26.160" v="293" actId="1076"/>
          <ac:picMkLst>
            <pc:docMk/>
            <pc:sldMk cId="4185238561" sldId="500"/>
            <ac:picMk id="16" creationId="{C101DDF7-B286-8A3C-5FE9-9948F2EE9A4A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22:23.254" v="292"/>
          <ac:picMkLst>
            <pc:docMk/>
            <pc:sldMk cId="4185238561" sldId="500"/>
            <ac:picMk id="17" creationId="{25E1D269-7BD4-DAE7-FEB2-6B6ADA73DDEA}"/>
          </ac:picMkLst>
        </pc:picChg>
      </pc:sldChg>
    </pc:docChg>
  </pc:docChgLst>
  <pc:docChgLst>
    <pc:chgData name="Gayle Scurfield" userId="S::gaylescurfield@gateshead.gov.uk::83b7329d-483d-4c58-b1ee-8e2c855b3b2d" providerId="AD" clId="Web-{AC5876A7-6DB5-8C62-32A1-58AB44B43115}"/>
    <pc:docChg chg="modSld">
      <pc:chgData name="Gayle Scurfield" userId="S::gaylescurfield@gateshead.gov.uk::83b7329d-483d-4c58-b1ee-8e2c855b3b2d" providerId="AD" clId="Web-{AC5876A7-6DB5-8C62-32A1-58AB44B43115}" dt="2024-06-13T16:23:43.970" v="77" actId="20577"/>
      <pc:docMkLst>
        <pc:docMk/>
      </pc:docMkLst>
      <pc:sldChg chg="addSp delSp modSp">
        <pc:chgData name="Gayle Scurfield" userId="S::gaylescurfield@gateshead.gov.uk::83b7329d-483d-4c58-b1ee-8e2c855b3b2d" providerId="AD" clId="Web-{AC5876A7-6DB5-8C62-32A1-58AB44B43115}" dt="2024-06-13T16:15:18.140" v="71" actId="20577"/>
        <pc:sldMkLst>
          <pc:docMk/>
          <pc:sldMk cId="1744916138" sldId="480"/>
        </pc:sldMkLst>
        <pc:spChg chg="mod">
          <ac:chgData name="Gayle Scurfield" userId="S::gaylescurfield@gateshead.gov.uk::83b7329d-483d-4c58-b1ee-8e2c855b3b2d" providerId="AD" clId="Web-{AC5876A7-6DB5-8C62-32A1-58AB44B43115}" dt="2024-06-13T16:15:18.140" v="71" actId="20577"/>
          <ac:spMkLst>
            <pc:docMk/>
            <pc:sldMk cId="1744916138" sldId="480"/>
            <ac:spMk id="3" creationId="{76F1F367-8DA9-356A-5E83-16C5BE450C88}"/>
          </ac:spMkLst>
        </pc:spChg>
        <pc:spChg chg="add del mod">
          <ac:chgData name="Gayle Scurfield" userId="S::gaylescurfield@gateshead.gov.uk::83b7329d-483d-4c58-b1ee-8e2c855b3b2d" providerId="AD" clId="Web-{AC5876A7-6DB5-8C62-32A1-58AB44B43115}" dt="2024-06-13T16:07:34.827" v="16"/>
          <ac:spMkLst>
            <pc:docMk/>
            <pc:sldMk cId="1744916138" sldId="480"/>
            <ac:spMk id="5" creationId="{023AABBA-582E-F0BC-E07B-60F6A51B2896}"/>
          </ac:spMkLst>
        </pc:spChg>
        <pc:picChg chg="add mod ord">
          <ac:chgData name="Gayle Scurfield" userId="S::gaylescurfield@gateshead.gov.uk::83b7329d-483d-4c58-b1ee-8e2c855b3b2d" providerId="AD" clId="Web-{AC5876A7-6DB5-8C62-32A1-58AB44B43115}" dt="2024-06-13T16:07:42.843" v="18" actId="14100"/>
          <ac:picMkLst>
            <pc:docMk/>
            <pc:sldMk cId="1744916138" sldId="480"/>
            <ac:picMk id="7" creationId="{0903BCB6-0AF9-9F33-5A20-FDAA920A37C1}"/>
          </ac:picMkLst>
        </pc:picChg>
        <pc:picChg chg="del">
          <ac:chgData name="Gayle Scurfield" userId="S::gaylescurfield@gateshead.gov.uk::83b7329d-483d-4c58-b1ee-8e2c855b3b2d" providerId="AD" clId="Web-{AC5876A7-6DB5-8C62-32A1-58AB44B43115}" dt="2024-06-13T16:07:19.795" v="15"/>
          <ac:picMkLst>
            <pc:docMk/>
            <pc:sldMk cId="1744916138" sldId="480"/>
            <ac:picMk id="12" creationId="{841F027D-5D3F-FE0D-AD74-739121182904}"/>
          </ac:picMkLst>
        </pc:picChg>
      </pc:sldChg>
      <pc:sldChg chg="modSp">
        <pc:chgData name="Gayle Scurfield" userId="S::gaylescurfield@gateshead.gov.uk::83b7329d-483d-4c58-b1ee-8e2c855b3b2d" providerId="AD" clId="Web-{AC5876A7-6DB5-8C62-32A1-58AB44B43115}" dt="2024-06-13T16:23:43.970" v="77" actId="20577"/>
        <pc:sldMkLst>
          <pc:docMk/>
          <pc:sldMk cId="951584376" sldId="502"/>
        </pc:sldMkLst>
        <pc:spChg chg="mod">
          <ac:chgData name="Gayle Scurfield" userId="S::gaylescurfield@gateshead.gov.uk::83b7329d-483d-4c58-b1ee-8e2c855b3b2d" providerId="AD" clId="Web-{AC5876A7-6DB5-8C62-32A1-58AB44B43115}" dt="2024-06-13T16:23:43.970" v="77" actId="20577"/>
          <ac:spMkLst>
            <pc:docMk/>
            <pc:sldMk cId="951584376" sldId="502"/>
            <ac:spMk id="3" creationId="{76F1F367-8DA9-356A-5E83-16C5BE450C88}"/>
          </ac:spMkLst>
        </pc:spChg>
      </pc:sldChg>
      <pc:sldChg chg="modSp">
        <pc:chgData name="Gayle Scurfield" userId="S::gaylescurfield@gateshead.gov.uk::83b7329d-483d-4c58-b1ee-8e2c855b3b2d" providerId="AD" clId="Web-{AC5876A7-6DB5-8C62-32A1-58AB44B43115}" dt="2024-06-13T16:10:11.832" v="61" actId="20577"/>
        <pc:sldMkLst>
          <pc:docMk/>
          <pc:sldMk cId="962770966" sldId="503"/>
        </pc:sldMkLst>
        <pc:spChg chg="mod">
          <ac:chgData name="Gayle Scurfield" userId="S::gaylescurfield@gateshead.gov.uk::83b7329d-483d-4c58-b1ee-8e2c855b3b2d" providerId="AD" clId="Web-{AC5876A7-6DB5-8C62-32A1-58AB44B43115}" dt="2024-06-13T16:10:11.832" v="61" actId="20577"/>
          <ac:spMkLst>
            <pc:docMk/>
            <pc:sldMk cId="962770966" sldId="503"/>
            <ac:spMk id="3" creationId="{76F1F367-8DA9-356A-5E83-16C5BE450C88}"/>
          </ac:spMkLst>
        </pc:spChg>
      </pc:sldChg>
      <pc:sldChg chg="addSp delSp modSp">
        <pc:chgData name="Gayle Scurfield" userId="S::gaylescurfield@gateshead.gov.uk::83b7329d-483d-4c58-b1ee-8e2c855b3b2d" providerId="AD" clId="Web-{AC5876A7-6DB5-8C62-32A1-58AB44B43115}" dt="2024-06-13T16:23:29.126" v="72" actId="14100"/>
        <pc:sldMkLst>
          <pc:docMk/>
          <pc:sldMk cId="1333621205" sldId="504"/>
        </pc:sldMkLst>
        <pc:spChg chg="mod">
          <ac:chgData name="Gayle Scurfield" userId="S::gaylescurfield@gateshead.gov.uk::83b7329d-483d-4c58-b1ee-8e2c855b3b2d" providerId="AD" clId="Web-{AC5876A7-6DB5-8C62-32A1-58AB44B43115}" dt="2024-06-13T16:15:12.593" v="67" actId="20577"/>
          <ac:spMkLst>
            <pc:docMk/>
            <pc:sldMk cId="1333621205" sldId="504"/>
            <ac:spMk id="3" creationId="{76F1F367-8DA9-356A-5E83-16C5BE450C88}"/>
          </ac:spMkLst>
        </pc:spChg>
        <pc:spChg chg="add del mod">
          <ac:chgData name="Gayle Scurfield" userId="S::gaylescurfield@gateshead.gov.uk::83b7329d-483d-4c58-b1ee-8e2c855b3b2d" providerId="AD" clId="Web-{AC5876A7-6DB5-8C62-32A1-58AB44B43115}" dt="2024-06-13T16:09:05.611" v="35"/>
          <ac:spMkLst>
            <pc:docMk/>
            <pc:sldMk cId="1333621205" sldId="504"/>
            <ac:spMk id="7" creationId="{5DD5C9FF-728D-13C3-2FA1-F709B5ED38FA}"/>
          </ac:spMkLst>
        </pc:spChg>
        <pc:picChg chg="del">
          <ac:chgData name="Gayle Scurfield" userId="S::gaylescurfield@gateshead.gov.uk::83b7329d-483d-4c58-b1ee-8e2c855b3b2d" providerId="AD" clId="Web-{AC5876A7-6DB5-8C62-32A1-58AB44B43115}" dt="2024-06-13T16:08:03.859" v="34"/>
          <ac:picMkLst>
            <pc:docMk/>
            <pc:sldMk cId="1333621205" sldId="504"/>
            <ac:picMk id="2" creationId="{83D96967-E168-E54C-A049-870DA6988B3B}"/>
          </ac:picMkLst>
        </pc:picChg>
        <pc:picChg chg="add mod ord">
          <ac:chgData name="Gayle Scurfield" userId="S::gaylescurfield@gateshead.gov.uk::83b7329d-483d-4c58-b1ee-8e2c855b3b2d" providerId="AD" clId="Web-{AC5876A7-6DB5-8C62-32A1-58AB44B43115}" dt="2024-06-13T16:23:29.126" v="72" actId="14100"/>
          <ac:picMkLst>
            <pc:docMk/>
            <pc:sldMk cId="1333621205" sldId="504"/>
            <ac:picMk id="8" creationId="{D0D9A2A3-7FD3-977E-0203-20C0A4648CE2}"/>
          </ac:picMkLst>
        </pc:picChg>
      </pc:sldChg>
      <pc:sldChg chg="delSp modSp">
        <pc:chgData name="Gayle Scurfield" userId="S::gaylescurfield@gateshead.gov.uk::83b7329d-483d-4c58-b1ee-8e2c855b3b2d" providerId="AD" clId="Web-{AC5876A7-6DB5-8C62-32A1-58AB44B43115}" dt="2024-06-13T16:09:57.019" v="59" actId="20577"/>
        <pc:sldMkLst>
          <pc:docMk/>
          <pc:sldMk cId="1522577781" sldId="505"/>
        </pc:sldMkLst>
        <pc:spChg chg="mod">
          <ac:chgData name="Gayle Scurfield" userId="S::gaylescurfield@gateshead.gov.uk::83b7329d-483d-4c58-b1ee-8e2c855b3b2d" providerId="AD" clId="Web-{AC5876A7-6DB5-8C62-32A1-58AB44B43115}" dt="2024-06-13T16:09:57.019" v="59" actId="20577"/>
          <ac:spMkLst>
            <pc:docMk/>
            <pc:sldMk cId="1522577781" sldId="505"/>
            <ac:spMk id="3" creationId="{76F1F367-8DA9-356A-5E83-16C5BE450C88}"/>
          </ac:spMkLst>
        </pc:spChg>
        <pc:picChg chg="del">
          <ac:chgData name="Gayle Scurfield" userId="S::gaylescurfield@gateshead.gov.uk::83b7329d-483d-4c58-b1ee-8e2c855b3b2d" providerId="AD" clId="Web-{AC5876A7-6DB5-8C62-32A1-58AB44B43115}" dt="2024-06-13T16:09:41.316" v="42"/>
          <ac:picMkLst>
            <pc:docMk/>
            <pc:sldMk cId="1522577781" sldId="505"/>
            <ac:picMk id="11" creationId="{C8F34610-8280-4E5F-BEC0-AAAA7ACCCB38}"/>
          </ac:picMkLst>
        </pc:picChg>
        <pc:picChg chg="del">
          <ac:chgData name="Gayle Scurfield" userId="S::gaylescurfield@gateshead.gov.uk::83b7329d-483d-4c58-b1ee-8e2c855b3b2d" providerId="AD" clId="Web-{AC5876A7-6DB5-8C62-32A1-58AB44B43115}" dt="2024-06-13T16:09:42.097" v="43"/>
          <ac:picMkLst>
            <pc:docMk/>
            <pc:sldMk cId="1522577781" sldId="505"/>
            <ac:picMk id="12" creationId="{9F6DCEF7-07C9-828F-80D0-A7AC9D7EB9D1}"/>
          </ac:picMkLst>
        </pc:picChg>
      </pc:sldChg>
    </pc:docChg>
  </pc:docChgLst>
  <pc:docChgLst>
    <pc:chgData name="Kerrie Slavin" userId="S::kerrieslavin@gateshead.gov.uk::085db01d-3b86-45ce-9a34-51f429f25f9c" providerId="AD" clId="Web-{2E9D515A-7B07-2754-0AC7-69AF9B633FC8}"/>
    <pc:docChg chg="addSld delSld modSld sldOrd">
      <pc:chgData name="Kerrie Slavin" userId="S::kerrieslavin@gateshead.gov.uk::085db01d-3b86-45ce-9a34-51f429f25f9c" providerId="AD" clId="Web-{2E9D515A-7B07-2754-0AC7-69AF9B633FC8}" dt="2024-06-13T16:55:44.041" v="138" actId="20577"/>
      <pc:docMkLst>
        <pc:docMk/>
      </pc:docMkLst>
      <pc:sldChg chg="addSp delSp modSp add ord replId">
        <pc:chgData name="Kerrie Slavin" userId="S::kerrieslavin@gateshead.gov.uk::085db01d-3b86-45ce-9a34-51f429f25f9c" providerId="AD" clId="Web-{2E9D515A-7B07-2754-0AC7-69AF9B633FC8}" dt="2024-06-13T16:32:28.264" v="63" actId="1076"/>
        <pc:sldMkLst>
          <pc:docMk/>
          <pc:sldMk cId="3363369523" sldId="506"/>
        </pc:sldMkLst>
        <pc:spChg chg="mod">
          <ac:chgData name="Kerrie Slavin" userId="S::kerrieslavin@gateshead.gov.uk::085db01d-3b86-45ce-9a34-51f429f25f9c" providerId="AD" clId="Web-{2E9D515A-7B07-2754-0AC7-69AF9B633FC8}" dt="2024-06-13T16:16:08.019" v="44" actId="20577"/>
          <ac:spMkLst>
            <pc:docMk/>
            <pc:sldMk cId="3363369523" sldId="506"/>
            <ac:spMk id="5" creationId="{1AE2A157-CCC0-4C44-91F7-F7F471A30EDB}"/>
          </ac:spMkLst>
        </pc:spChg>
        <pc:picChg chg="add del mod">
          <ac:chgData name="Kerrie Slavin" userId="S::kerrieslavin@gateshead.gov.uk::085db01d-3b86-45ce-9a34-51f429f25f9c" providerId="AD" clId="Web-{2E9D515A-7B07-2754-0AC7-69AF9B633FC8}" dt="2024-06-13T16:32:01.606" v="60"/>
          <ac:picMkLst>
            <pc:docMk/>
            <pc:sldMk cId="3363369523" sldId="506"/>
            <ac:picMk id="2" creationId="{183B0337-18F8-6BF5-EE3F-EAB647CB7B4C}"/>
          </ac:picMkLst>
        </pc:picChg>
        <pc:picChg chg="add del mod">
          <ac:chgData name="Kerrie Slavin" userId="S::kerrieslavin@gateshead.gov.uk::085db01d-3b86-45ce-9a34-51f429f25f9c" providerId="AD" clId="Web-{2E9D515A-7B07-2754-0AC7-69AF9B633FC8}" dt="2024-06-13T16:31:44.746" v="55"/>
          <ac:picMkLst>
            <pc:docMk/>
            <pc:sldMk cId="3363369523" sldId="506"/>
            <ac:picMk id="3" creationId="{A7075E01-1D89-BC4F-7656-EB2CF89790DF}"/>
          </ac:picMkLst>
        </pc:picChg>
        <pc:picChg chg="add mod">
          <ac:chgData name="Kerrie Slavin" userId="S::kerrieslavin@gateshead.gov.uk::085db01d-3b86-45ce-9a34-51f429f25f9c" providerId="AD" clId="Web-{2E9D515A-7B07-2754-0AC7-69AF9B633FC8}" dt="2024-06-13T16:32:28.264" v="63" actId="1076"/>
          <ac:picMkLst>
            <pc:docMk/>
            <pc:sldMk cId="3363369523" sldId="506"/>
            <ac:picMk id="7" creationId="{2FFDABB8-8678-5594-899C-0D20C1AA131D}"/>
          </ac:picMkLst>
        </pc:picChg>
        <pc:picChg chg="add mod">
          <ac:chgData name="Kerrie Slavin" userId="S::kerrieslavin@gateshead.gov.uk::085db01d-3b86-45ce-9a34-51f429f25f9c" providerId="AD" clId="Web-{2E9D515A-7B07-2754-0AC7-69AF9B633FC8}" dt="2024-06-13T16:32:26.217" v="62" actId="1076"/>
          <ac:picMkLst>
            <pc:docMk/>
            <pc:sldMk cId="3363369523" sldId="506"/>
            <ac:picMk id="8" creationId="{BCD40D47-3AD0-7245-B4A0-2BE629AB9188}"/>
          </ac:picMkLst>
        </pc:picChg>
      </pc:sldChg>
      <pc:sldChg chg="addSp delSp modSp add replId">
        <pc:chgData name="Kerrie Slavin" userId="S::kerrieslavin@gateshead.gov.uk::085db01d-3b86-45ce-9a34-51f429f25f9c" providerId="AD" clId="Web-{2E9D515A-7B07-2754-0AC7-69AF9B633FC8}" dt="2024-06-13T16:47:48.427" v="106" actId="1076"/>
        <pc:sldMkLst>
          <pc:docMk/>
          <pc:sldMk cId="3289980306" sldId="507"/>
        </pc:sldMkLst>
        <pc:spChg chg="mod">
          <ac:chgData name="Kerrie Slavin" userId="S::kerrieslavin@gateshead.gov.uk::085db01d-3b86-45ce-9a34-51f429f25f9c" providerId="AD" clId="Web-{2E9D515A-7B07-2754-0AC7-69AF9B633FC8}" dt="2024-06-13T16:47:38.739" v="105" actId="20577"/>
          <ac:spMkLst>
            <pc:docMk/>
            <pc:sldMk cId="3289980306" sldId="507"/>
            <ac:spMk id="5" creationId="{1AE2A157-CCC0-4C44-91F7-F7F471A30EDB}"/>
          </ac:spMkLst>
        </pc:spChg>
        <pc:picChg chg="del">
          <ac:chgData name="Kerrie Slavin" userId="S::kerrieslavin@gateshead.gov.uk::085db01d-3b86-45ce-9a34-51f429f25f9c" providerId="AD" clId="Web-{2E9D515A-7B07-2754-0AC7-69AF9B633FC8}" dt="2024-06-13T16:32:31.779" v="64"/>
          <ac:picMkLst>
            <pc:docMk/>
            <pc:sldMk cId="3289980306" sldId="507"/>
            <ac:picMk id="2" creationId="{183B0337-18F8-6BF5-EE3F-EAB647CB7B4C}"/>
          </ac:picMkLst>
        </pc:picChg>
        <pc:picChg chg="del">
          <ac:chgData name="Kerrie Slavin" userId="S::kerrieslavin@gateshead.gov.uk::085db01d-3b86-45ce-9a34-51f429f25f9c" providerId="AD" clId="Web-{2E9D515A-7B07-2754-0AC7-69AF9B633FC8}" dt="2024-06-13T16:31:39.980" v="54"/>
          <ac:picMkLst>
            <pc:docMk/>
            <pc:sldMk cId="3289980306" sldId="507"/>
            <ac:picMk id="3" creationId="{A7075E01-1D89-BC4F-7656-EB2CF89790DF}"/>
          </ac:picMkLst>
        </pc:picChg>
        <pc:picChg chg="add del mod">
          <ac:chgData name="Kerrie Slavin" userId="S::kerrieslavin@gateshead.gov.uk::085db01d-3b86-45ce-9a34-51f429f25f9c" providerId="AD" clId="Web-{2E9D515A-7B07-2754-0AC7-69AF9B633FC8}" dt="2024-06-13T16:47:00.535" v="97"/>
          <ac:picMkLst>
            <pc:docMk/>
            <pc:sldMk cId="3289980306" sldId="507"/>
            <ac:picMk id="7" creationId="{F55219FE-E18C-E636-3B3C-87062E9E8F34}"/>
          </ac:picMkLst>
        </pc:picChg>
        <pc:picChg chg="add mod">
          <ac:chgData name="Kerrie Slavin" userId="S::kerrieslavin@gateshead.gov.uk::085db01d-3b86-45ce-9a34-51f429f25f9c" providerId="AD" clId="Web-{2E9D515A-7B07-2754-0AC7-69AF9B633FC8}" dt="2024-06-13T16:47:48.427" v="106" actId="1076"/>
          <ac:picMkLst>
            <pc:docMk/>
            <pc:sldMk cId="3289980306" sldId="507"/>
            <ac:picMk id="8" creationId="{882726B0-26BD-4E8A-DC74-0A7462621189}"/>
          </ac:picMkLst>
        </pc:picChg>
      </pc:sldChg>
      <pc:sldChg chg="addSp modSp add replId">
        <pc:chgData name="Kerrie Slavin" userId="S::kerrieslavin@gateshead.gov.uk::085db01d-3b86-45ce-9a34-51f429f25f9c" providerId="AD" clId="Web-{2E9D515A-7B07-2754-0AC7-69AF9B633FC8}" dt="2024-06-13T16:52:31.267" v="109" actId="1076"/>
        <pc:sldMkLst>
          <pc:docMk/>
          <pc:sldMk cId="3887977840" sldId="508"/>
        </pc:sldMkLst>
        <pc:picChg chg="add mod">
          <ac:chgData name="Kerrie Slavin" userId="S::kerrieslavin@gateshead.gov.uk::085db01d-3b86-45ce-9a34-51f429f25f9c" providerId="AD" clId="Web-{2E9D515A-7B07-2754-0AC7-69AF9B633FC8}" dt="2024-06-13T16:52:31.267" v="109" actId="1076"/>
          <ac:picMkLst>
            <pc:docMk/>
            <pc:sldMk cId="3887977840" sldId="508"/>
            <ac:picMk id="2" creationId="{55E5B687-E612-F709-0AC3-059EF3A4120D}"/>
          </ac:picMkLst>
        </pc:picChg>
      </pc:sldChg>
      <pc:sldChg chg="new del">
        <pc:chgData name="Kerrie Slavin" userId="S::kerrieslavin@gateshead.gov.uk::085db01d-3b86-45ce-9a34-51f429f25f9c" providerId="AD" clId="Web-{2E9D515A-7B07-2754-0AC7-69AF9B633FC8}" dt="2024-06-13T16:52:45.987" v="111"/>
        <pc:sldMkLst>
          <pc:docMk/>
          <pc:sldMk cId="1357128373" sldId="509"/>
        </pc:sldMkLst>
      </pc:sldChg>
      <pc:sldChg chg="addSp delSp modSp add replId">
        <pc:chgData name="Kerrie Slavin" userId="S::kerrieslavin@gateshead.gov.uk::085db01d-3b86-45ce-9a34-51f429f25f9c" providerId="AD" clId="Web-{2E9D515A-7B07-2754-0AC7-69AF9B633FC8}" dt="2024-06-13T16:55:00.992" v="128" actId="14100"/>
        <pc:sldMkLst>
          <pc:docMk/>
          <pc:sldMk cId="3829376623" sldId="509"/>
        </pc:sldMkLst>
        <pc:spChg chg="mod">
          <ac:chgData name="Kerrie Slavin" userId="S::kerrieslavin@gateshead.gov.uk::085db01d-3b86-45ce-9a34-51f429f25f9c" providerId="AD" clId="Web-{2E9D515A-7B07-2754-0AC7-69AF9B633FC8}" dt="2024-06-13T16:52:57.378" v="122" actId="20577"/>
          <ac:spMkLst>
            <pc:docMk/>
            <pc:sldMk cId="3829376623" sldId="509"/>
            <ac:spMk id="5" creationId="{1AE2A157-CCC0-4C44-91F7-F7F471A30EDB}"/>
          </ac:spMkLst>
        </pc:spChg>
        <pc:picChg chg="del">
          <ac:chgData name="Kerrie Slavin" userId="S::kerrieslavin@gateshead.gov.uk::085db01d-3b86-45ce-9a34-51f429f25f9c" providerId="AD" clId="Web-{2E9D515A-7B07-2754-0AC7-69AF9B633FC8}" dt="2024-06-13T16:53:01.472" v="123"/>
          <ac:picMkLst>
            <pc:docMk/>
            <pc:sldMk cId="3829376623" sldId="509"/>
            <ac:picMk id="2" creationId="{55E5B687-E612-F709-0AC3-059EF3A4120D}"/>
          </ac:picMkLst>
        </pc:picChg>
        <pc:picChg chg="add mod">
          <ac:chgData name="Kerrie Slavin" userId="S::kerrieslavin@gateshead.gov.uk::085db01d-3b86-45ce-9a34-51f429f25f9c" providerId="AD" clId="Web-{2E9D515A-7B07-2754-0AC7-69AF9B633FC8}" dt="2024-06-13T16:55:00.992" v="128" actId="14100"/>
          <ac:picMkLst>
            <pc:docMk/>
            <pc:sldMk cId="3829376623" sldId="509"/>
            <ac:picMk id="3" creationId="{86D706D9-FC78-6349-6460-F4673559AF4C}"/>
          </ac:picMkLst>
        </pc:picChg>
      </pc:sldChg>
      <pc:sldChg chg="delSp modSp add replId">
        <pc:chgData name="Kerrie Slavin" userId="S::kerrieslavin@gateshead.gov.uk::085db01d-3b86-45ce-9a34-51f429f25f9c" providerId="AD" clId="Web-{2E9D515A-7B07-2754-0AC7-69AF9B633FC8}" dt="2024-06-13T16:55:44.041" v="138" actId="20577"/>
        <pc:sldMkLst>
          <pc:docMk/>
          <pc:sldMk cId="683968613" sldId="510"/>
        </pc:sldMkLst>
        <pc:spChg chg="mod">
          <ac:chgData name="Kerrie Slavin" userId="S::kerrieslavin@gateshead.gov.uk::085db01d-3b86-45ce-9a34-51f429f25f9c" providerId="AD" clId="Web-{2E9D515A-7B07-2754-0AC7-69AF9B633FC8}" dt="2024-06-13T16:55:44.041" v="138" actId="20577"/>
          <ac:spMkLst>
            <pc:docMk/>
            <pc:sldMk cId="683968613" sldId="510"/>
            <ac:spMk id="5" creationId="{1AE2A157-CCC0-4C44-91F7-F7F471A30EDB}"/>
          </ac:spMkLst>
        </pc:spChg>
        <pc:picChg chg="del">
          <ac:chgData name="Kerrie Slavin" userId="S::kerrieslavin@gateshead.gov.uk::085db01d-3b86-45ce-9a34-51f429f25f9c" providerId="AD" clId="Web-{2E9D515A-7B07-2754-0AC7-69AF9B633FC8}" dt="2024-06-13T16:55:28.822" v="130"/>
          <ac:picMkLst>
            <pc:docMk/>
            <pc:sldMk cId="683968613" sldId="510"/>
            <ac:picMk id="3" creationId="{86D706D9-FC78-6349-6460-F4673559AF4C}"/>
          </ac:picMkLst>
        </pc:picChg>
      </pc:sldChg>
    </pc:docChg>
  </pc:docChgLst>
  <pc:docChgLst>
    <pc:chgData name="Kerrie Slavin" userId="S::kerrieslavin@gateshead.gov.uk::085db01d-3b86-45ce-9a34-51f429f25f9c" providerId="AD" clId="Web-{FF186536-EBAC-F234-540F-D8F339E97C0F}"/>
    <pc:docChg chg="addSld modSld">
      <pc:chgData name="Kerrie Slavin" userId="S::kerrieslavin@gateshead.gov.uk::085db01d-3b86-45ce-9a34-51f429f25f9c" providerId="AD" clId="Web-{FF186536-EBAC-F234-540F-D8F339E97C0F}" dt="2024-05-29T11:04:39.172" v="260"/>
      <pc:docMkLst>
        <pc:docMk/>
      </pc:docMkLst>
      <pc:sldChg chg="addSp modSp">
        <pc:chgData name="Kerrie Slavin" userId="S::kerrieslavin@gateshead.gov.uk::085db01d-3b86-45ce-9a34-51f429f25f9c" providerId="AD" clId="Web-{FF186536-EBAC-F234-540F-D8F339E97C0F}" dt="2024-05-29T10:32:54.152" v="82" actId="20577"/>
        <pc:sldMkLst>
          <pc:docMk/>
          <pc:sldMk cId="1744916138" sldId="480"/>
        </pc:sldMkLst>
        <pc:spChg chg="mod">
          <ac:chgData name="Kerrie Slavin" userId="S::kerrieslavin@gateshead.gov.uk::085db01d-3b86-45ce-9a34-51f429f25f9c" providerId="AD" clId="Web-{FF186536-EBAC-F234-540F-D8F339E97C0F}" dt="2024-05-29T10:32:54.152" v="82" actId="20577"/>
          <ac:spMkLst>
            <pc:docMk/>
            <pc:sldMk cId="1744916138" sldId="480"/>
            <ac:spMk id="5" creationId="{1AE2A157-CCC0-4C44-91F7-F7F471A30EDB}"/>
          </ac:spMkLst>
        </pc:spChg>
        <pc:spChg chg="mod">
          <ac:chgData name="Kerrie Slavin" userId="S::kerrieslavin@gateshead.gov.uk::085db01d-3b86-45ce-9a34-51f429f25f9c" providerId="AD" clId="Web-{FF186536-EBAC-F234-540F-D8F339E97C0F}" dt="2024-05-29T10:26:17.484" v="16" actId="20577"/>
          <ac:spMkLst>
            <pc:docMk/>
            <pc:sldMk cId="1744916138" sldId="480"/>
            <ac:spMk id="14" creationId="{D5AA4E39-3E88-07A4-1E1D-27A9C82416BD}"/>
          </ac:spMkLst>
        </pc:spChg>
        <pc:picChg chg="add mod">
          <ac:chgData name="Kerrie Slavin" userId="S::kerrieslavin@gateshead.gov.uk::085db01d-3b86-45ce-9a34-51f429f25f9c" providerId="AD" clId="Web-{FF186536-EBAC-F234-540F-D8F339E97C0F}" dt="2024-05-29T10:31:31.381" v="77" actId="1076"/>
          <ac:picMkLst>
            <pc:docMk/>
            <pc:sldMk cId="1744916138" sldId="480"/>
            <ac:picMk id="2" creationId="{3C3A713A-F799-2FC3-0490-328040226D6D}"/>
          </ac:picMkLst>
        </pc:picChg>
        <pc:picChg chg="add mod">
          <ac:chgData name="Kerrie Slavin" userId="S::kerrieslavin@gateshead.gov.uk::085db01d-3b86-45ce-9a34-51f429f25f9c" providerId="AD" clId="Web-{FF186536-EBAC-F234-540F-D8F339E97C0F}" dt="2024-05-29T10:32:50.417" v="81" actId="14100"/>
          <ac:picMkLst>
            <pc:docMk/>
            <pc:sldMk cId="1744916138" sldId="480"/>
            <ac:picMk id="3" creationId="{3A73790F-FC44-4F39-6D84-5591D002FB36}"/>
          </ac:picMkLst>
        </pc:picChg>
      </pc:sldChg>
      <pc:sldChg chg="addSp delSp modSp add replId">
        <pc:chgData name="Kerrie Slavin" userId="S::kerrieslavin@gateshead.gov.uk::085db01d-3b86-45ce-9a34-51f429f25f9c" providerId="AD" clId="Web-{FF186536-EBAC-F234-540F-D8F339E97C0F}" dt="2024-05-29T11:03:53.388" v="251" actId="20577"/>
        <pc:sldMkLst>
          <pc:docMk/>
          <pc:sldMk cId="3153613447" sldId="502"/>
        </pc:sldMkLst>
        <pc:spChg chg="add del mod">
          <ac:chgData name="Kerrie Slavin" userId="S::kerrieslavin@gateshead.gov.uk::085db01d-3b86-45ce-9a34-51f429f25f9c" providerId="AD" clId="Web-{FF186536-EBAC-F234-540F-D8F339E97C0F}" dt="2024-05-29T10:40:30.433" v="102"/>
          <ac:spMkLst>
            <pc:docMk/>
            <pc:sldMk cId="3153613447" sldId="502"/>
            <ac:spMk id="5" creationId="{1AE2A157-CCC0-4C44-91F7-F7F471A30EDB}"/>
          </ac:spMkLst>
        </pc:spChg>
        <pc:spChg chg="add mod">
          <ac:chgData name="Kerrie Slavin" userId="S::kerrieslavin@gateshead.gov.uk::085db01d-3b86-45ce-9a34-51f429f25f9c" providerId="AD" clId="Web-{FF186536-EBAC-F234-540F-D8F339E97C0F}" dt="2024-05-29T11:03:53.388" v="251" actId="20577"/>
          <ac:spMkLst>
            <pc:docMk/>
            <pc:sldMk cId="3153613447" sldId="502"/>
            <ac:spMk id="10" creationId="{16C2D300-CC4B-8E68-39A7-C1D94AB6A8E6}"/>
          </ac:spMkLst>
        </pc:spChg>
        <pc:picChg chg="del">
          <ac:chgData name="Kerrie Slavin" userId="S::kerrieslavin@gateshead.gov.uk::085db01d-3b86-45ce-9a34-51f429f25f9c" providerId="AD" clId="Web-{FF186536-EBAC-F234-540F-D8F339E97C0F}" dt="2024-05-29T10:36:29.823" v="85"/>
          <ac:picMkLst>
            <pc:docMk/>
            <pc:sldMk cId="3153613447" sldId="502"/>
            <ac:picMk id="2" creationId="{3C3A713A-F799-2FC3-0490-328040226D6D}"/>
          </ac:picMkLst>
        </pc:picChg>
        <pc:picChg chg="del">
          <ac:chgData name="Kerrie Slavin" userId="S::kerrieslavin@gateshead.gov.uk::085db01d-3b86-45ce-9a34-51f429f25f9c" providerId="AD" clId="Web-{FF186536-EBAC-F234-540F-D8F339E97C0F}" dt="2024-05-29T10:36:28.979" v="84"/>
          <ac:picMkLst>
            <pc:docMk/>
            <pc:sldMk cId="3153613447" sldId="502"/>
            <ac:picMk id="3" creationId="{3A73790F-FC44-4F39-6D84-5591D002FB36}"/>
          </ac:picMkLst>
        </pc:picChg>
        <pc:picChg chg="add del mod ord">
          <ac:chgData name="Kerrie Slavin" userId="S::kerrieslavin@gateshead.gov.uk::085db01d-3b86-45ce-9a34-51f429f25f9c" providerId="AD" clId="Web-{FF186536-EBAC-F234-540F-D8F339E97C0F}" dt="2024-05-29T10:40:22.276" v="100"/>
          <ac:picMkLst>
            <pc:docMk/>
            <pc:sldMk cId="3153613447" sldId="502"/>
            <ac:picMk id="7" creationId="{31FEA652-FBAA-40BB-54D1-88F5CC78BE12}"/>
          </ac:picMkLst>
        </pc:picChg>
        <pc:picChg chg="add mod ord">
          <ac:chgData name="Kerrie Slavin" userId="S::kerrieslavin@gateshead.gov.uk::085db01d-3b86-45ce-9a34-51f429f25f9c" providerId="AD" clId="Web-{FF186536-EBAC-F234-540F-D8F339E97C0F}" dt="2024-05-29T10:40:42.465" v="105" actId="1076"/>
          <ac:picMkLst>
            <pc:docMk/>
            <pc:sldMk cId="3153613447" sldId="502"/>
            <ac:picMk id="8" creationId="{84A148D4-E150-AD5D-1328-C0E1040A1612}"/>
          </ac:picMkLst>
        </pc:picChg>
      </pc:sldChg>
      <pc:sldChg chg="addSp delSp modSp add replId">
        <pc:chgData name="Kerrie Slavin" userId="S::kerrieslavin@gateshead.gov.uk::085db01d-3b86-45ce-9a34-51f429f25f9c" providerId="AD" clId="Web-{FF186536-EBAC-F234-540F-D8F339E97C0F}" dt="2024-05-29T11:04:39.172" v="260"/>
        <pc:sldMkLst>
          <pc:docMk/>
          <pc:sldMk cId="779427927" sldId="503"/>
        </pc:sldMkLst>
        <pc:spChg chg="add del mod">
          <ac:chgData name="Kerrie Slavin" userId="S::kerrieslavin@gateshead.gov.uk::085db01d-3b86-45ce-9a34-51f429f25f9c" providerId="AD" clId="Web-{FF186536-EBAC-F234-540F-D8F339E97C0F}" dt="2024-05-29T11:03:56.747" v="252"/>
          <ac:spMkLst>
            <pc:docMk/>
            <pc:sldMk cId="779427927" sldId="503"/>
            <ac:spMk id="3" creationId="{C64CCFBA-7263-4AA6-39C3-1EEDEC7F9BB8}"/>
          </ac:spMkLst>
        </pc:spChg>
        <pc:spChg chg="del mod">
          <ac:chgData name="Kerrie Slavin" userId="S::kerrieslavin@gateshead.gov.uk::085db01d-3b86-45ce-9a34-51f429f25f9c" providerId="AD" clId="Web-{FF186536-EBAC-F234-540F-D8F339E97C0F}" dt="2024-05-29T11:04:39.172" v="260"/>
          <ac:spMkLst>
            <pc:docMk/>
            <pc:sldMk cId="779427927" sldId="503"/>
            <ac:spMk id="10" creationId="{16C2D300-CC4B-8E68-39A7-C1D94AB6A8E6}"/>
          </ac:spMkLst>
        </pc:spChg>
        <pc:spChg chg="mod">
          <ac:chgData name="Kerrie Slavin" userId="S::kerrieslavin@gateshead.gov.uk::085db01d-3b86-45ce-9a34-51f429f25f9c" providerId="AD" clId="Web-{FF186536-EBAC-F234-540F-D8F339E97C0F}" dt="2024-05-29T11:04:09.342" v="255" actId="14100"/>
          <ac:spMkLst>
            <pc:docMk/>
            <pc:sldMk cId="779427927" sldId="503"/>
            <ac:spMk id="14" creationId="{D5AA4E39-3E88-07A4-1E1D-27A9C82416BD}"/>
          </ac:spMkLst>
        </pc:spChg>
        <pc:picChg chg="add mod ord">
          <ac:chgData name="Kerrie Slavin" userId="S::kerrieslavin@gateshead.gov.uk::085db01d-3b86-45ce-9a34-51f429f25f9c" providerId="AD" clId="Web-{FF186536-EBAC-F234-540F-D8F339E97C0F}" dt="2024-05-29T11:04:21.452" v="257" actId="14100"/>
          <ac:picMkLst>
            <pc:docMk/>
            <pc:sldMk cId="779427927" sldId="503"/>
            <ac:picMk id="5" creationId="{7C7D8BCD-C173-ABED-CB1B-9A2E1D128388}"/>
          </ac:picMkLst>
        </pc:picChg>
        <pc:picChg chg="del">
          <ac:chgData name="Kerrie Slavin" userId="S::kerrieslavin@gateshead.gov.uk::085db01d-3b86-45ce-9a34-51f429f25f9c" providerId="AD" clId="Web-{FF186536-EBAC-F234-540F-D8F339E97C0F}" dt="2024-05-29T10:43:03.678" v="210"/>
          <ac:picMkLst>
            <pc:docMk/>
            <pc:sldMk cId="779427927" sldId="503"/>
            <ac:picMk id="8" creationId="{84A148D4-E150-AD5D-1328-C0E1040A1612}"/>
          </ac:picMkLst>
        </pc:picChg>
      </pc:sldChg>
    </pc:docChg>
  </pc:docChgLst>
  <pc:docChgLst>
    <pc:chgData name="David Bloomfield" userId="S::davidbloomfield@gateshead.gov.uk::f85d9f93-eee3-45fe-a5e5-e020bcb89123" providerId="AD" clId="Web-{01074DE1-270B-9737-C4C8-DA41B371CD19}"/>
    <pc:docChg chg="modSld">
      <pc:chgData name="David Bloomfield" userId="S::davidbloomfield@gateshead.gov.uk::f85d9f93-eee3-45fe-a5e5-e020bcb89123" providerId="AD" clId="Web-{01074DE1-270B-9737-C4C8-DA41B371CD19}" dt="2024-06-13T17:04:04.686" v="14"/>
      <pc:docMkLst>
        <pc:docMk/>
      </pc:docMkLst>
      <pc:sldChg chg="addSp modSp">
        <pc:chgData name="David Bloomfield" userId="S::davidbloomfield@gateshead.gov.uk::f85d9f93-eee3-45fe-a5e5-e020bcb89123" providerId="AD" clId="Web-{01074DE1-270B-9737-C4C8-DA41B371CD19}" dt="2024-06-13T17:04:04.686" v="14"/>
        <pc:sldMkLst>
          <pc:docMk/>
          <pc:sldMk cId="3363369523" sldId="506"/>
        </pc:sldMkLst>
        <pc:spChg chg="add mod">
          <ac:chgData name="David Bloomfield" userId="S::davidbloomfield@gateshead.gov.uk::f85d9f93-eee3-45fe-a5e5-e020bcb89123" providerId="AD" clId="Web-{01074DE1-270B-9737-C4C8-DA41B371CD19}" dt="2024-06-13T17:03:08.450" v="13"/>
          <ac:spMkLst>
            <pc:docMk/>
            <pc:sldMk cId="3363369523" sldId="506"/>
            <ac:spMk id="2" creationId="{B877E57F-304F-6763-E92B-F001315079B3}"/>
          </ac:spMkLst>
        </pc:spChg>
        <pc:picChg chg="mod">
          <ac:chgData name="David Bloomfield" userId="S::davidbloomfield@gateshead.gov.uk::f85d9f93-eee3-45fe-a5e5-e020bcb89123" providerId="AD" clId="Web-{01074DE1-270B-9737-C4C8-DA41B371CD19}" dt="2024-06-13T17:04:04.686" v="14"/>
          <ac:picMkLst>
            <pc:docMk/>
            <pc:sldMk cId="3363369523" sldId="506"/>
            <ac:picMk id="8" creationId="{BCD40D47-3AD0-7245-B4A0-2BE629AB9188}"/>
          </ac:picMkLst>
        </pc:picChg>
      </pc:sldChg>
    </pc:docChg>
  </pc:docChgLst>
  <pc:docChgLst>
    <pc:chgData name="Lauren Abernethy" userId="S::laurenabernethy@gateshead.gov.uk::ef769ae7-164b-4ce2-80fe-40b84bb47324" providerId="AD" clId="Web-{8155CE2C-51C7-32F4-AA00-AD0C9B767165}"/>
    <pc:docChg chg="addSld modSld">
      <pc:chgData name="Lauren Abernethy" userId="S::laurenabernethy@gateshead.gov.uk::ef769ae7-164b-4ce2-80fe-40b84bb47324" providerId="AD" clId="Web-{8155CE2C-51C7-32F4-AA00-AD0C9B767165}" dt="2024-05-09T15:58:49.269" v="3" actId="1076"/>
      <pc:docMkLst>
        <pc:docMk/>
      </pc:docMkLst>
      <pc:sldChg chg="addSp delSp modSp new">
        <pc:chgData name="Lauren Abernethy" userId="S::laurenabernethy@gateshead.gov.uk::ef769ae7-164b-4ce2-80fe-40b84bb47324" providerId="AD" clId="Web-{8155CE2C-51C7-32F4-AA00-AD0C9B767165}" dt="2024-05-09T15:58:49.269" v="3" actId="1076"/>
        <pc:sldMkLst>
          <pc:docMk/>
          <pc:sldMk cId="3920331607" sldId="479"/>
        </pc:sldMkLst>
        <pc:spChg chg="del">
          <ac:chgData name="Lauren Abernethy" userId="S::laurenabernethy@gateshead.gov.uk::ef769ae7-164b-4ce2-80fe-40b84bb47324" providerId="AD" clId="Web-{8155CE2C-51C7-32F4-AA00-AD0C9B767165}" dt="2024-05-09T15:58:46.394" v="2"/>
          <ac:spMkLst>
            <pc:docMk/>
            <pc:sldMk cId="3920331607" sldId="479"/>
            <ac:spMk id="2" creationId="{1E834501-BE56-8A1B-CCEB-A5629B8398DB}"/>
          </ac:spMkLst>
        </pc:spChg>
        <pc:spChg chg="del">
          <ac:chgData name="Lauren Abernethy" userId="S::laurenabernethy@gateshead.gov.uk::ef769ae7-164b-4ce2-80fe-40b84bb47324" providerId="AD" clId="Web-{8155CE2C-51C7-32F4-AA00-AD0C9B767165}" dt="2024-05-09T15:58:38.909" v="1"/>
          <ac:spMkLst>
            <pc:docMk/>
            <pc:sldMk cId="3920331607" sldId="479"/>
            <ac:spMk id="3" creationId="{7D03C618-5C53-081D-33D6-B2383BD62367}"/>
          </ac:spMkLst>
        </pc:spChg>
        <pc:picChg chg="add mod ord">
          <ac:chgData name="Lauren Abernethy" userId="S::laurenabernethy@gateshead.gov.uk::ef769ae7-164b-4ce2-80fe-40b84bb47324" providerId="AD" clId="Web-{8155CE2C-51C7-32F4-AA00-AD0C9B767165}" dt="2024-05-09T15:58:49.269" v="3" actId="1076"/>
          <ac:picMkLst>
            <pc:docMk/>
            <pc:sldMk cId="3920331607" sldId="479"/>
            <ac:picMk id="4" creationId="{1C0129F1-AA77-F40C-F7E7-883DC232FD25}"/>
          </ac:picMkLst>
        </pc:picChg>
      </pc:sldChg>
    </pc:docChg>
  </pc:docChgLst>
  <pc:docChgLst>
    <pc:chgData name="Gary Williamson" userId="c6dcb423-35b4-482e-bf0f-fc2b76204455" providerId="ADAL" clId="{59840AB7-5359-402C-A239-E752108DB59B}"/>
    <pc:docChg chg="custSel addSld delSld modSld sldOrd">
      <pc:chgData name="Gary Williamson" userId="c6dcb423-35b4-482e-bf0f-fc2b76204455" providerId="ADAL" clId="{59840AB7-5359-402C-A239-E752108DB59B}" dt="2024-05-29T09:38:57.572" v="403" actId="255"/>
      <pc:docMkLst>
        <pc:docMk/>
      </pc:docMkLst>
      <pc:sldChg chg="modSp mod">
        <pc:chgData name="Gary Williamson" userId="c6dcb423-35b4-482e-bf0f-fc2b76204455" providerId="ADAL" clId="{59840AB7-5359-402C-A239-E752108DB59B}" dt="2024-05-16T14:18:20.032" v="4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59840AB7-5359-402C-A239-E752108DB59B}" dt="2024-05-16T14:18:20.032" v="4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addSp modSp mod">
        <pc:chgData name="Gary Williamson" userId="c6dcb423-35b4-482e-bf0f-fc2b76204455" providerId="ADAL" clId="{59840AB7-5359-402C-A239-E752108DB59B}" dt="2024-05-29T09:38:57.572" v="403" actId="255"/>
        <pc:sldMkLst>
          <pc:docMk/>
          <pc:sldMk cId="364546681" sldId="343"/>
        </pc:sldMkLst>
        <pc:spChg chg="mod">
          <ac:chgData name="Gary Williamson" userId="c6dcb423-35b4-482e-bf0f-fc2b76204455" providerId="ADAL" clId="{59840AB7-5359-402C-A239-E752108DB59B}" dt="2024-05-16T14:19:27.061" v="97" actId="6549"/>
          <ac:spMkLst>
            <pc:docMk/>
            <pc:sldMk cId="364546681" sldId="343"/>
            <ac:spMk id="2" creationId="{EC268567-9197-4E46-5EFC-304C8B64A956}"/>
          </ac:spMkLst>
        </pc:spChg>
        <pc:spChg chg="add mod">
          <ac:chgData name="Gary Williamson" userId="c6dcb423-35b4-482e-bf0f-fc2b76204455" providerId="ADAL" clId="{59840AB7-5359-402C-A239-E752108DB59B}" dt="2024-05-29T09:38:57.572" v="403" actId="255"/>
          <ac:spMkLst>
            <pc:docMk/>
            <pc:sldMk cId="364546681" sldId="343"/>
            <ac:spMk id="3" creationId="{FCE2FFD8-4785-3FD8-18D7-1499D8E95045}"/>
          </ac:spMkLst>
        </pc:spChg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364546681" sldId="343"/>
            <ac:spMk id="4" creationId="{9CEBC2A7-3EBB-4DAE-982F-51757A50CB72}"/>
          </ac:spMkLst>
        </pc:spChg>
      </pc:sldChg>
      <pc:sldChg chg="modSp mod">
        <pc:chgData name="Gary Williamson" userId="c6dcb423-35b4-482e-bf0f-fc2b76204455" providerId="ADAL" clId="{59840AB7-5359-402C-A239-E752108DB59B}" dt="2024-05-16T14:18:46.509" v="84" actId="20577"/>
        <pc:sldMkLst>
          <pc:docMk/>
          <pc:sldMk cId="2202805620" sldId="409"/>
        </pc:sldMkLst>
        <pc:spChg chg="mod">
          <ac:chgData name="Gary Williamson" userId="c6dcb423-35b4-482e-bf0f-fc2b76204455" providerId="ADAL" clId="{59840AB7-5359-402C-A239-E752108DB59B}" dt="2024-05-16T14:18:46.509" v="84" actId="20577"/>
          <ac:spMkLst>
            <pc:docMk/>
            <pc:sldMk cId="2202805620" sldId="409"/>
            <ac:spMk id="2" creationId="{87500AF5-08DC-DB85-3F13-B561102B45D1}"/>
          </ac:spMkLst>
        </pc:spChg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202805620" sldId="409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686227400" sldId="475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686227400" sldId="475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202046618" sldId="476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202046618" sldId="476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1180452607" sldId="478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180452607" sldId="478"/>
            <ac:spMk id="4" creationId="{BBAA7344-DEEF-6349-D447-88DABB80A5DE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415826180" sldId="479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415826180" sldId="479"/>
            <ac:spMk id="4" creationId="{FA6A4614-DFDB-1DEF-66E2-6C1C47DF9FD8}"/>
          </ac:spMkLst>
        </pc:spChg>
      </pc:sldChg>
      <pc:sldChg chg="delSp modSp mod">
        <pc:chgData name="Gary Williamson" userId="c6dcb423-35b4-482e-bf0f-fc2b76204455" providerId="ADAL" clId="{59840AB7-5359-402C-A239-E752108DB59B}" dt="2024-05-16T14:19:11.221" v="95" actId="20577"/>
        <pc:sldMkLst>
          <pc:docMk/>
          <pc:sldMk cId="1744916138" sldId="480"/>
        </pc:sldMkLst>
        <pc:spChg chg="del mod">
          <ac:chgData name="Gary Williamson" userId="c6dcb423-35b4-482e-bf0f-fc2b76204455" providerId="ADAL" clId="{59840AB7-5359-402C-A239-E752108DB59B}" dt="2024-05-16T14:19:00.595" v="87" actId="478"/>
          <ac:spMkLst>
            <pc:docMk/>
            <pc:sldMk cId="1744916138" sldId="480"/>
            <ac:spMk id="2" creationId="{3B8F9E0A-0A0E-EA94-4472-9FFC21972AD7}"/>
          </ac:spMkLst>
        </pc:spChg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744916138" sldId="480"/>
            <ac:spMk id="4" creationId="{9CEBC2A7-3EBB-4DAE-982F-51757A50CB72}"/>
          </ac:spMkLst>
        </pc:spChg>
        <pc:spChg chg="mod">
          <ac:chgData name="Gary Williamson" userId="c6dcb423-35b4-482e-bf0f-fc2b76204455" providerId="ADAL" clId="{59840AB7-5359-402C-A239-E752108DB59B}" dt="2024-05-16T14:19:11.221" v="95" actId="20577"/>
          <ac:spMkLst>
            <pc:docMk/>
            <pc:sldMk cId="1744916138" sldId="480"/>
            <ac:spMk id="14" creationId="{D5AA4E39-3E88-07A4-1E1D-27A9C82416BD}"/>
          </ac:spMkLst>
        </pc:spChg>
        <pc:picChg chg="del">
          <ac:chgData name="Gary Williamson" userId="c6dcb423-35b4-482e-bf0f-fc2b76204455" providerId="ADAL" clId="{59840AB7-5359-402C-A239-E752108DB59B}" dt="2024-05-16T14:19:01.555" v="88" actId="478"/>
          <ac:picMkLst>
            <pc:docMk/>
            <pc:sldMk cId="1744916138" sldId="480"/>
            <ac:picMk id="1026" creationId="{ED5D35A0-13B5-026E-C423-CC62D9D0DE76}"/>
          </ac:picMkLst>
        </pc:pic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723056393" sldId="481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723056393" sldId="481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185122191" sldId="483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185122191" sldId="483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13.796" v="100" actId="729"/>
        <pc:sldMkLst>
          <pc:docMk/>
          <pc:sldMk cId="2222246287" sldId="483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836000455" sldId="484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836000455" sldId="484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682602843" sldId="485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682602843" sldId="485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13.796" v="100" actId="729"/>
        <pc:sldMkLst>
          <pc:docMk/>
          <pc:sldMk cId="1575508769" sldId="485"/>
        </pc:sldMkLst>
      </pc:sldChg>
      <pc:sldChg chg="mod modShow">
        <pc:chgData name="Gary Williamson" userId="c6dcb423-35b4-482e-bf0f-fc2b76204455" providerId="ADAL" clId="{59840AB7-5359-402C-A239-E752108DB59B}" dt="2024-05-29T09:32:13.796" v="100" actId="729"/>
        <pc:sldMkLst>
          <pc:docMk/>
          <pc:sldMk cId="768840301" sldId="486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1333349206" sldId="486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333349206" sldId="486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1923426767" sldId="487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923426767" sldId="487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13.796" v="100" actId="729"/>
        <pc:sldMkLst>
          <pc:docMk/>
          <pc:sldMk cId="4186987868" sldId="487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1328296519" sldId="488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328296519" sldId="488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13.796" v="100" actId="729"/>
        <pc:sldMkLst>
          <pc:docMk/>
          <pc:sldMk cId="1998724524" sldId="488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293581211" sldId="489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293581211" sldId="489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13.796" v="100" actId="729"/>
        <pc:sldMkLst>
          <pc:docMk/>
          <pc:sldMk cId="2909973675" sldId="490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1095372927" sldId="492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095372927" sldId="492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13.796" v="100" actId="729"/>
        <pc:sldMkLst>
          <pc:docMk/>
          <pc:sldMk cId="2395399522" sldId="492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4117228812" sldId="493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4117228812" sldId="493"/>
            <ac:spMk id="4" creationId="{FA6A4614-DFDB-1DEF-66E2-6C1C47DF9FD8}"/>
          </ac:spMkLst>
        </pc:spChg>
      </pc:sldChg>
      <pc:sldChg chg="ord">
        <pc:chgData name="Gary Williamson" userId="c6dcb423-35b4-482e-bf0f-fc2b76204455" providerId="ADAL" clId="{59840AB7-5359-402C-A239-E752108DB59B}" dt="2024-05-29T09:11:17.280" v="99"/>
        <pc:sldMkLst>
          <pc:docMk/>
          <pc:sldMk cId="2696152312" sldId="494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3762187184" sldId="494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3762187184" sldId="494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810499570" sldId="495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810499570" sldId="495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1157526550" sldId="496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157526550" sldId="496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37.997" v="101" actId="729"/>
        <pc:sldMkLst>
          <pc:docMk/>
          <pc:sldMk cId="2966593980" sldId="496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301463910" sldId="497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301463910" sldId="497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37.997" v="101" actId="729"/>
        <pc:sldMkLst>
          <pc:docMk/>
          <pc:sldMk cId="3607257221" sldId="497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524083890" sldId="498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524083890" sldId="498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37.997" v="101" actId="729"/>
        <pc:sldMkLst>
          <pc:docMk/>
          <pc:sldMk cId="1194703394" sldId="498"/>
        </pc:sldMkLst>
      </pc:sldChg>
      <pc:sldChg chg="mod modShow">
        <pc:chgData name="Gary Williamson" userId="c6dcb423-35b4-482e-bf0f-fc2b76204455" providerId="ADAL" clId="{59840AB7-5359-402C-A239-E752108DB59B}" dt="2024-05-29T09:32:37.997" v="101" actId="729"/>
        <pc:sldMkLst>
          <pc:docMk/>
          <pc:sldMk cId="129802309" sldId="499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985399548" sldId="499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985399548" sldId="499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648160869" sldId="500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648160869" sldId="500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37.997" v="101" actId="729"/>
        <pc:sldMkLst>
          <pc:docMk/>
          <pc:sldMk cId="4185238561" sldId="500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165321533" sldId="501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165321533" sldId="501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1660625075" sldId="502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660625075" sldId="502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3079511550" sldId="503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3079511550" sldId="503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801586452" sldId="505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801586452" sldId="505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037205048" sldId="506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037205048" sldId="506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818442874" sldId="507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818442874" sldId="507"/>
            <ac:spMk id="4" creationId="{FA6A4614-DFDB-1DEF-66E2-6C1C47DF9FD8}"/>
          </ac:spMkLst>
        </pc:spChg>
      </pc:sldChg>
      <pc:sldChg chg="add del">
        <pc:chgData name="Gary Williamson" userId="c6dcb423-35b4-482e-bf0f-fc2b76204455" providerId="ADAL" clId="{59840AB7-5359-402C-A239-E752108DB59B}" dt="2024-05-16T14:19:20.035" v="96" actId="47"/>
        <pc:sldMkLst>
          <pc:docMk/>
          <pc:sldMk cId="1412552597" sldId="508"/>
        </pc:sldMkLst>
      </pc:sldChg>
    </pc:docChg>
  </pc:docChgLst>
  <pc:docChgLst>
    <pc:chgData name="Gary Williamson" userId="c6dcb423-35b4-482e-bf0f-fc2b76204455" providerId="ADAL" clId="{1CABB660-1EF7-4C96-941F-96984B9DB0CB}"/>
    <pc:docChg chg="undo custSel addSld delSld modSld sldOrd">
      <pc:chgData name="Gary Williamson" userId="c6dcb423-35b4-482e-bf0f-fc2b76204455" providerId="ADAL" clId="{1CABB660-1EF7-4C96-941F-96984B9DB0CB}" dt="2024-05-15T11:46:15.915" v="1862" actId="2696"/>
      <pc:docMkLst>
        <pc:docMk/>
      </pc:docMkLst>
      <pc:sldChg chg="modSp mod">
        <pc:chgData name="Gary Williamson" userId="c6dcb423-35b4-482e-bf0f-fc2b76204455" providerId="ADAL" clId="{1CABB660-1EF7-4C96-941F-96984B9DB0CB}" dt="2024-04-19T14:17:58.295" v="7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1CABB660-1EF7-4C96-941F-96984B9DB0CB}" dt="2024-04-19T14:17:58.295" v="7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delSp modSp mod">
        <pc:chgData name="Gary Williamson" userId="c6dcb423-35b4-482e-bf0f-fc2b76204455" providerId="ADAL" clId="{1CABB660-1EF7-4C96-941F-96984B9DB0CB}" dt="2024-05-14T10:41:56.200" v="1641" actId="114"/>
        <pc:sldMkLst>
          <pc:docMk/>
          <pc:sldMk cId="364546681" sldId="343"/>
        </pc:sldMkLst>
        <pc:spChg chg="mod">
          <ac:chgData name="Gary Williamson" userId="c6dcb423-35b4-482e-bf0f-fc2b76204455" providerId="ADAL" clId="{1CABB660-1EF7-4C96-941F-96984B9DB0CB}" dt="2024-05-14T10:41:56.200" v="1641" actId="114"/>
          <ac:spMkLst>
            <pc:docMk/>
            <pc:sldMk cId="364546681" sldId="343"/>
            <ac:spMk id="2" creationId="{EC268567-9197-4E46-5EFC-304C8B64A956}"/>
          </ac:spMkLst>
        </pc:spChg>
        <pc:spChg chg="del mod">
          <ac:chgData name="Gary Williamson" userId="c6dcb423-35b4-482e-bf0f-fc2b76204455" providerId="ADAL" clId="{1CABB660-1EF7-4C96-941F-96984B9DB0CB}" dt="2024-04-19T14:18:22.902" v="15"/>
          <ac:spMkLst>
            <pc:docMk/>
            <pc:sldMk cId="364546681" sldId="343"/>
            <ac:spMk id="3" creationId="{5B852C6E-08D0-1256-D36E-65B2C6AAC1F2}"/>
          </ac:spMkLst>
        </pc:spChg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64546681" sldId="343"/>
            <ac:spMk id="4" creationId="{9CEBC2A7-3EBB-4DAE-982F-51757A50CB72}"/>
          </ac:spMkLst>
        </pc:spChg>
      </pc:sldChg>
      <pc:sldChg chg="delSp modSp mod">
        <pc:chgData name="Gary Williamson" userId="c6dcb423-35b4-482e-bf0f-fc2b76204455" providerId="ADAL" clId="{1CABB660-1EF7-4C96-941F-96984B9DB0CB}" dt="2024-04-19T14:18:05.930" v="11"/>
        <pc:sldMkLst>
          <pc:docMk/>
          <pc:sldMk cId="2202805620" sldId="409"/>
        </pc:sldMkLst>
        <pc:spChg chg="del mod">
          <ac:chgData name="Gary Williamson" userId="c6dcb423-35b4-482e-bf0f-fc2b76204455" providerId="ADAL" clId="{1CABB660-1EF7-4C96-941F-96984B9DB0CB}" dt="2024-04-19T14:18:05.930" v="11"/>
          <ac:spMkLst>
            <pc:docMk/>
            <pc:sldMk cId="2202805620" sldId="409"/>
            <ac:spMk id="2" creationId="{4DBAC8C3-6AF3-9C1F-2292-AF546D89A4B7}"/>
          </ac:spMkLst>
        </pc:spChg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202805620" sldId="409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925000972" sldId="45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925000972" sldId="459"/>
            <ac:spMk id="4" creationId="{9CEBC2A7-3EBB-4DAE-982F-51757A50CB72}"/>
          </ac:spMkLst>
        </pc:spChg>
      </pc:sldChg>
      <pc:sldChg chg="addSp delSp modSp mod">
        <pc:chgData name="Gary Williamson" userId="c6dcb423-35b4-482e-bf0f-fc2b76204455" providerId="ADAL" clId="{1CABB660-1EF7-4C96-941F-96984B9DB0CB}" dt="2024-05-14T12:59:56.317" v="1654" actId="20577"/>
        <pc:sldMkLst>
          <pc:docMk/>
          <pc:sldMk cId="2686227400" sldId="475"/>
        </pc:sldMkLst>
        <pc:spChg chg="add mod">
          <ac:chgData name="Gary Williamson" userId="c6dcb423-35b4-482e-bf0f-fc2b76204455" providerId="ADAL" clId="{1CABB660-1EF7-4C96-941F-96984B9DB0CB}" dt="2024-05-14T12:59:56.317" v="1654" actId="20577"/>
          <ac:spMkLst>
            <pc:docMk/>
            <pc:sldMk cId="2686227400" sldId="475"/>
            <ac:spMk id="2" creationId="{99FC9ADD-9BA8-7F43-6124-801E5271E5A6}"/>
          </ac:spMkLst>
        </pc:spChg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686227400" sldId="475"/>
            <ac:spMk id="4" creationId="{FA6A4614-DFDB-1DEF-66E2-6C1C47DF9FD8}"/>
          </ac:spMkLst>
        </pc:spChg>
        <pc:spChg chg="add mod">
          <ac:chgData name="Gary Williamson" userId="c6dcb423-35b4-482e-bf0f-fc2b76204455" providerId="ADAL" clId="{1CABB660-1EF7-4C96-941F-96984B9DB0CB}" dt="2024-04-19T14:18:35.206" v="18" actId="478"/>
          <ac:spMkLst>
            <pc:docMk/>
            <pc:sldMk cId="2686227400" sldId="475"/>
            <ac:spMk id="10" creationId="{D0EB5EF8-0179-30B2-6C4D-7A802305336F}"/>
          </ac:spMkLst>
        </pc:spChg>
        <pc:spChg chg="mod">
          <ac:chgData name="Gary Williamson" userId="c6dcb423-35b4-482e-bf0f-fc2b76204455" providerId="ADAL" clId="{1CABB660-1EF7-4C96-941F-96984B9DB0CB}" dt="2024-04-19T14:18:33.458" v="16" actId="6549"/>
          <ac:spMkLst>
            <pc:docMk/>
            <pc:sldMk cId="2686227400" sldId="475"/>
            <ac:spMk id="14" creationId="{7F4D4C3E-39AA-90CF-5D79-6FA19A709379}"/>
          </ac:spMkLst>
        </pc:spChg>
        <pc:picChg chg="del">
          <ac:chgData name="Gary Williamson" userId="c6dcb423-35b4-482e-bf0f-fc2b76204455" providerId="ADAL" clId="{1CABB660-1EF7-4C96-941F-96984B9DB0CB}" dt="2024-04-19T14:18:35.206" v="18" actId="478"/>
          <ac:picMkLst>
            <pc:docMk/>
            <pc:sldMk cId="2686227400" sldId="475"/>
            <ac:picMk id="2" creationId="{CAC8C6F6-02B2-EB0B-8011-4B38F100CD05}"/>
          </ac:picMkLst>
        </pc:picChg>
        <pc:picChg chg="del">
          <ac:chgData name="Gary Williamson" userId="c6dcb423-35b4-482e-bf0f-fc2b76204455" providerId="ADAL" clId="{1CABB660-1EF7-4C96-941F-96984B9DB0CB}" dt="2024-04-19T14:18:34.493" v="17" actId="478"/>
          <ac:picMkLst>
            <pc:docMk/>
            <pc:sldMk cId="2686227400" sldId="475"/>
            <ac:picMk id="3" creationId="{24FA4766-976D-350B-E47D-BD9CBF380448}"/>
          </ac:picMkLst>
        </pc:picChg>
        <pc:picChg chg="mod">
          <ac:chgData name="Gary Williamson" userId="c6dcb423-35b4-482e-bf0f-fc2b76204455" providerId="ADAL" clId="{1CABB660-1EF7-4C96-941F-96984B9DB0CB}" dt="2024-05-13T07:01:41.650" v="88" actId="1076"/>
          <ac:picMkLst>
            <pc:docMk/>
            <pc:sldMk cId="2686227400" sldId="475"/>
            <ac:picMk id="7" creationId="{5642EA94-A109-8F8C-E5C6-B63F712CBC42}"/>
          </ac:picMkLst>
        </pc:picChg>
        <pc:picChg chg="del">
          <ac:chgData name="Gary Williamson" userId="c6dcb423-35b4-482e-bf0f-fc2b76204455" providerId="ADAL" clId="{1CABB660-1EF7-4C96-941F-96984B9DB0CB}" dt="2024-04-19T14:18:37.472" v="19" actId="478"/>
          <ac:picMkLst>
            <pc:docMk/>
            <pc:sldMk cId="2686227400" sldId="475"/>
            <ac:picMk id="7" creationId="{864C96A8-B936-E861-0DE8-3ADDAA35ADFC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671133308" sldId="47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671133308" sldId="476"/>
            <ac:spMk id="5" creationId="{881E12F4-58D3-5838-3E8D-D7ADBED9495C}"/>
          </ac:spMkLst>
        </pc:spChg>
      </pc:sldChg>
      <pc:sldChg chg="del">
        <pc:chgData name="Gary Williamson" userId="c6dcb423-35b4-482e-bf0f-fc2b76204455" providerId="ADAL" clId="{1CABB660-1EF7-4C96-941F-96984B9DB0CB}" dt="2024-05-15T08:57:20.269" v="1657" actId="2696"/>
        <pc:sldMkLst>
          <pc:docMk/>
          <pc:sldMk cId="342659989" sldId="477"/>
        </pc:sldMkLst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698638478" sldId="47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698638478" sldId="477"/>
            <ac:spMk id="4" creationId="{9CEBC2A7-3EBB-4DAE-982F-51757A50CB72}"/>
          </ac:spMkLst>
        </pc:spChg>
      </pc:sldChg>
      <pc:sldChg chg="ord">
        <pc:chgData name="Gary Williamson" userId="c6dcb423-35b4-482e-bf0f-fc2b76204455" providerId="ADAL" clId="{1CABB660-1EF7-4C96-941F-96984B9DB0CB}" dt="2024-05-15T08:25:42.258" v="1656"/>
        <pc:sldMkLst>
          <pc:docMk/>
          <pc:sldMk cId="1180452607" sldId="478"/>
        </pc:sldMkLst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690963846" sldId="478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690963846" sldId="478"/>
            <ac:spMk id="4" creationId="{9CEBC2A7-3EBB-4DAE-982F-51757A50CB72}"/>
          </ac:spMkLst>
        </pc:spChg>
      </pc:sldChg>
      <pc:sldChg chg="modSp del mod">
        <pc:chgData name="Gary Williamson" userId="c6dcb423-35b4-482e-bf0f-fc2b76204455" providerId="ADAL" clId="{1CABB660-1EF7-4C96-941F-96984B9DB0CB}" dt="2024-05-13T07:01:35.939" v="87" actId="47"/>
        <pc:sldMkLst>
          <pc:docMk/>
          <pc:sldMk cId="3920331607" sldId="479"/>
        </pc:sldMkLst>
        <pc:picChg chg="mod">
          <ac:chgData name="Gary Williamson" userId="c6dcb423-35b4-482e-bf0f-fc2b76204455" providerId="ADAL" clId="{1CABB660-1EF7-4C96-941F-96984B9DB0CB}" dt="2024-05-13T07:00:01.221" v="21" actId="14100"/>
          <ac:picMkLst>
            <pc:docMk/>
            <pc:sldMk cId="3920331607" sldId="479"/>
            <ac:picMk id="4" creationId="{1C0129F1-AA77-F40C-F7E7-883DC232FD25}"/>
          </ac:picMkLst>
        </pc:picChg>
      </pc:sldChg>
      <pc:sldChg chg="addSp delSp modSp add mod">
        <pc:chgData name="Gary Williamson" userId="c6dcb423-35b4-482e-bf0f-fc2b76204455" providerId="ADAL" clId="{1CABB660-1EF7-4C96-941F-96984B9DB0CB}" dt="2024-05-13T11:36:44.924" v="839" actId="1076"/>
        <pc:sldMkLst>
          <pc:docMk/>
          <pc:sldMk cId="1744916138" sldId="480"/>
        </pc:sldMkLst>
        <pc:spChg chg="add mod">
          <ac:chgData name="Gary Williamson" userId="c6dcb423-35b4-482e-bf0f-fc2b76204455" providerId="ADAL" clId="{1CABB660-1EF7-4C96-941F-96984B9DB0CB}" dt="2024-05-13T11:36:44.924" v="839" actId="1076"/>
          <ac:spMkLst>
            <pc:docMk/>
            <pc:sldMk cId="1744916138" sldId="480"/>
            <ac:spMk id="2" creationId="{3B8F9E0A-0A0E-EA94-4472-9FFC21972AD7}"/>
          </ac:spMkLst>
        </pc:spChg>
        <pc:spChg chg="del mod">
          <ac:chgData name="Gary Williamson" userId="c6dcb423-35b4-482e-bf0f-fc2b76204455" providerId="ADAL" clId="{1CABB660-1EF7-4C96-941F-96984B9DB0CB}" dt="2024-05-13T07:00:59.738" v="26" actId="478"/>
          <ac:spMkLst>
            <pc:docMk/>
            <pc:sldMk cId="1744916138" sldId="480"/>
            <ac:spMk id="2" creationId="{87500AF5-08DC-DB85-3F13-B561102B45D1}"/>
          </ac:spMkLst>
        </pc:spChg>
        <pc:spChg chg="mod">
          <ac:chgData name="Gary Williamson" userId="c6dcb423-35b4-482e-bf0f-fc2b76204455" providerId="ADAL" clId="{1CABB660-1EF7-4C96-941F-96984B9DB0CB}" dt="2024-05-13T11:19:52.493" v="278" actId="14100"/>
          <ac:spMkLst>
            <pc:docMk/>
            <pc:sldMk cId="1744916138" sldId="480"/>
            <ac:spMk id="14" creationId="{D5AA4E39-3E88-07A4-1E1D-27A9C82416BD}"/>
          </ac:spMkLst>
        </pc:spChg>
        <pc:picChg chg="add del mod">
          <ac:chgData name="Gary Williamson" userId="c6dcb423-35b4-482e-bf0f-fc2b76204455" providerId="ADAL" clId="{1CABB660-1EF7-4C96-941F-96984B9DB0CB}" dt="2024-05-13T11:19:43.479" v="275" actId="478"/>
          <ac:picMkLst>
            <pc:docMk/>
            <pc:sldMk cId="1744916138" sldId="480"/>
            <ac:picMk id="3" creationId="{C26B177A-E4A2-D452-4CE7-569AAA2D733C}"/>
          </ac:picMkLst>
        </pc:picChg>
        <pc:picChg chg="add mod">
          <ac:chgData name="Gary Williamson" userId="c6dcb423-35b4-482e-bf0f-fc2b76204455" providerId="ADAL" clId="{1CABB660-1EF7-4C96-941F-96984B9DB0CB}" dt="2024-05-13T11:19:58.877" v="280" actId="1076"/>
          <ac:picMkLst>
            <pc:docMk/>
            <pc:sldMk cId="1744916138" sldId="480"/>
            <ac:picMk id="1026" creationId="{ED5D35A0-13B5-026E-C423-CC62D9D0DE76}"/>
          </ac:picMkLst>
        </pc:picChg>
      </pc:sldChg>
      <pc:sldChg chg="addSp delSp modSp add del mod">
        <pc:chgData name="Gary Williamson" userId="c6dcb423-35b4-482e-bf0f-fc2b76204455" providerId="ADAL" clId="{1CABB660-1EF7-4C96-941F-96984B9DB0CB}" dt="2024-05-13T11:20:02.921" v="281" actId="47"/>
        <pc:sldMkLst>
          <pc:docMk/>
          <pc:sldMk cId="222308949" sldId="481"/>
        </pc:sldMkLst>
        <pc:graphicFrameChg chg="add mod">
          <ac:chgData name="Gary Williamson" userId="c6dcb423-35b4-482e-bf0f-fc2b76204455" providerId="ADAL" clId="{1CABB660-1EF7-4C96-941F-96984B9DB0CB}" dt="2024-05-13T07:16:47.988" v="117"/>
          <ac:graphicFrameMkLst>
            <pc:docMk/>
            <pc:sldMk cId="222308949" sldId="481"/>
            <ac:graphicFrameMk id="2" creationId="{800A3EFF-2570-8BE6-1849-5B8AC24D4CED}"/>
          </ac:graphicFrameMkLst>
        </pc:graphicFrameChg>
        <pc:picChg chg="del">
          <ac:chgData name="Gary Williamson" userId="c6dcb423-35b4-482e-bf0f-fc2b76204455" providerId="ADAL" clId="{1CABB660-1EF7-4C96-941F-96984B9DB0CB}" dt="2024-05-13T07:16:45.504" v="116" actId="478"/>
          <ac:picMkLst>
            <pc:docMk/>
            <pc:sldMk cId="222308949" sldId="481"/>
            <ac:picMk id="3" creationId="{C26B177A-E4A2-D452-4CE7-569AAA2D733C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822020988" sldId="482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822020988" sldId="482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973700005" sldId="485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973700005" sldId="485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2795282" sldId="48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2795282" sldId="486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4194289997" sldId="48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4194289997" sldId="487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121399329" sldId="488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121399329" sldId="488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326394062" sldId="48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326394062" sldId="489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35547492" sldId="490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35547492" sldId="490"/>
            <ac:spMk id="4" creationId="{9CEBC2A7-3EBB-4DAE-982F-51757A50CB72}"/>
          </ac:spMkLst>
        </pc:spChg>
      </pc:sldChg>
      <pc:sldChg chg="del mod modShow">
        <pc:chgData name="Gary Williamson" userId="c6dcb423-35b4-482e-bf0f-fc2b76204455" providerId="ADAL" clId="{1CABB660-1EF7-4C96-941F-96984B9DB0CB}" dt="2024-05-15T11:46:15.915" v="1862" actId="2696"/>
        <pc:sldMkLst>
          <pc:docMk/>
          <pc:sldMk cId="699127945" sldId="490"/>
        </pc:sldMkLst>
      </pc:sldChg>
      <pc:sldChg chg="del">
        <pc:chgData name="Gary Williamson" userId="c6dcb423-35b4-482e-bf0f-fc2b76204455" providerId="ADAL" clId="{1CABB660-1EF7-4C96-941F-96984B9DB0CB}" dt="2024-05-15T11:46:10.250" v="1861" actId="2696"/>
        <pc:sldMkLst>
          <pc:docMk/>
          <pc:sldMk cId="1321975685" sldId="491"/>
        </pc:sldMkLst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659155759" sldId="491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659155759" sldId="491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621861109" sldId="492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621861109" sldId="492"/>
            <ac:spMk id="4" creationId="{9CEBC2A7-3EBB-4DAE-982F-51757A50CB72}"/>
          </ac:spMkLst>
        </pc:spChg>
      </pc:sldChg>
      <pc:sldChg chg="addSp delSp modSp add mod ord">
        <pc:chgData name="Gary Williamson" userId="c6dcb423-35b4-482e-bf0f-fc2b76204455" providerId="ADAL" clId="{1CABB660-1EF7-4C96-941F-96984B9DB0CB}" dt="2024-05-13T11:55:08.667" v="921" actId="1076"/>
        <pc:sldMkLst>
          <pc:docMk/>
          <pc:sldMk cId="1095372927" sldId="492"/>
        </pc:sldMkLst>
        <pc:spChg chg="mod">
          <ac:chgData name="Gary Williamson" userId="c6dcb423-35b4-482e-bf0f-fc2b76204455" providerId="ADAL" clId="{1CABB660-1EF7-4C96-941F-96984B9DB0CB}" dt="2024-05-13T11:44:46.589" v="875" actId="20577"/>
          <ac:spMkLst>
            <pc:docMk/>
            <pc:sldMk cId="1095372927" sldId="492"/>
            <ac:spMk id="2" creationId="{99FC9ADD-9BA8-7F43-6124-801E5271E5A6}"/>
          </ac:spMkLst>
        </pc:spChg>
        <pc:spChg chg="add mod">
          <ac:chgData name="Gary Williamson" userId="c6dcb423-35b4-482e-bf0f-fc2b76204455" providerId="ADAL" clId="{1CABB660-1EF7-4C96-941F-96984B9DB0CB}" dt="2024-05-13T11:55:08.667" v="921" actId="1076"/>
          <ac:spMkLst>
            <pc:docMk/>
            <pc:sldMk cId="1095372927" sldId="492"/>
            <ac:spMk id="5" creationId="{8EFC9AA3-231A-6F23-685D-C8E48C57BCFB}"/>
          </ac:spMkLst>
        </pc:spChg>
        <pc:picChg chg="del">
          <ac:chgData name="Gary Williamson" userId="c6dcb423-35b4-482e-bf0f-fc2b76204455" providerId="ADAL" clId="{1CABB660-1EF7-4C96-941F-96984B9DB0CB}" dt="2024-05-13T11:44:50.503" v="876" actId="478"/>
          <ac:picMkLst>
            <pc:docMk/>
            <pc:sldMk cId="1095372927" sldId="492"/>
            <ac:picMk id="7" creationId="{5642EA94-A109-8F8C-E5C6-B63F712CBC42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908802829" sldId="493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908802829" sldId="493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15:38.573" v="1176" actId="1076"/>
        <pc:sldMkLst>
          <pc:docMk/>
          <pc:sldMk cId="4117228812" sldId="493"/>
        </pc:sldMkLst>
        <pc:spChg chg="mod">
          <ac:chgData name="Gary Williamson" userId="c6dcb423-35b4-482e-bf0f-fc2b76204455" providerId="ADAL" clId="{1CABB660-1EF7-4C96-941F-96984B9DB0CB}" dt="2024-05-14T10:14:12.357" v="995" actId="20577"/>
          <ac:spMkLst>
            <pc:docMk/>
            <pc:sldMk cId="4117228812" sldId="493"/>
            <ac:spMk id="2" creationId="{99FC9ADD-9BA8-7F43-6124-801E5271E5A6}"/>
          </ac:spMkLst>
        </pc:spChg>
        <pc:spChg chg="del mod">
          <ac:chgData name="Gary Williamson" userId="c6dcb423-35b4-482e-bf0f-fc2b76204455" providerId="ADAL" clId="{1CABB660-1EF7-4C96-941F-96984B9DB0CB}" dt="2024-05-14T10:14:23.149" v="998"/>
          <ac:spMkLst>
            <pc:docMk/>
            <pc:sldMk cId="4117228812" sldId="493"/>
            <ac:spMk id="5" creationId="{8EFC9AA3-231A-6F23-685D-C8E48C57BCFB}"/>
          </ac:spMkLst>
        </pc:spChg>
        <pc:spChg chg="add mod">
          <ac:chgData name="Gary Williamson" userId="c6dcb423-35b4-482e-bf0f-fc2b76204455" providerId="ADAL" clId="{1CABB660-1EF7-4C96-941F-96984B9DB0CB}" dt="2024-05-14T10:15:38.573" v="1176" actId="1076"/>
          <ac:spMkLst>
            <pc:docMk/>
            <pc:sldMk cId="4117228812" sldId="493"/>
            <ac:spMk id="7" creationId="{89CE48E5-815C-0EC1-E863-957744A9A021}"/>
          </ac:spMkLst>
        </pc:spChg>
        <pc:picChg chg="add mod">
          <ac:chgData name="Gary Williamson" userId="c6dcb423-35b4-482e-bf0f-fc2b76204455" providerId="ADAL" clId="{1CABB660-1EF7-4C96-941F-96984B9DB0CB}" dt="2024-05-14T10:14:26.203" v="999" actId="1076"/>
          <ac:picMkLst>
            <pc:docMk/>
            <pc:sldMk cId="4117228812" sldId="493"/>
            <ac:picMk id="3" creationId="{104DC4C9-6B45-5AD5-F1A3-B13BA8CF29C9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926587005" sldId="494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926587005" sldId="494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17:47.120" v="1217" actId="20577"/>
        <pc:sldMkLst>
          <pc:docMk/>
          <pc:sldMk cId="3762187184" sldId="494"/>
        </pc:sldMkLst>
        <pc:spChg chg="del mod">
          <ac:chgData name="Gary Williamson" userId="c6dcb423-35b4-482e-bf0f-fc2b76204455" providerId="ADAL" clId="{1CABB660-1EF7-4C96-941F-96984B9DB0CB}" dt="2024-05-14T10:16:15.396" v="1182" actId="478"/>
          <ac:spMkLst>
            <pc:docMk/>
            <pc:sldMk cId="3762187184" sldId="494"/>
            <ac:spMk id="7" creationId="{89CE48E5-815C-0EC1-E863-957744A9A021}"/>
          </ac:spMkLst>
        </pc:spChg>
        <pc:spChg chg="add del mod">
          <ac:chgData name="Gary Williamson" userId="c6dcb423-35b4-482e-bf0f-fc2b76204455" providerId="ADAL" clId="{1CABB660-1EF7-4C96-941F-96984B9DB0CB}" dt="2024-05-14T10:16:02.912" v="1179"/>
          <ac:spMkLst>
            <pc:docMk/>
            <pc:sldMk cId="3762187184" sldId="494"/>
            <ac:spMk id="8" creationId="{CD0C8B6B-450E-219D-589B-BEFA5E201B8A}"/>
          </ac:spMkLst>
        </pc:spChg>
        <pc:spChg chg="add mod">
          <ac:chgData name="Gary Williamson" userId="c6dcb423-35b4-482e-bf0f-fc2b76204455" providerId="ADAL" clId="{1CABB660-1EF7-4C96-941F-96984B9DB0CB}" dt="2024-05-14T10:16:44.042" v="1189" actId="207"/>
          <ac:spMkLst>
            <pc:docMk/>
            <pc:sldMk cId="3762187184" sldId="494"/>
            <ac:spMk id="11" creationId="{5B444ADC-7E04-BD0E-CD06-D064377E1A3B}"/>
          </ac:spMkLst>
        </pc:spChg>
        <pc:spChg chg="add mod">
          <ac:chgData name="Gary Williamson" userId="c6dcb423-35b4-482e-bf0f-fc2b76204455" providerId="ADAL" clId="{1CABB660-1EF7-4C96-941F-96984B9DB0CB}" dt="2024-05-14T10:17:26.010" v="1195" actId="207"/>
          <ac:spMkLst>
            <pc:docMk/>
            <pc:sldMk cId="3762187184" sldId="494"/>
            <ac:spMk id="15" creationId="{151F59AA-C0AF-75CC-1098-944588DBDE24}"/>
          </ac:spMkLst>
        </pc:spChg>
        <pc:spChg chg="add mod">
          <ac:chgData name="Gary Williamson" userId="c6dcb423-35b4-482e-bf0f-fc2b76204455" providerId="ADAL" clId="{1CABB660-1EF7-4C96-941F-96984B9DB0CB}" dt="2024-05-14T10:17:47.120" v="1217" actId="20577"/>
          <ac:spMkLst>
            <pc:docMk/>
            <pc:sldMk cId="3762187184" sldId="494"/>
            <ac:spMk id="16" creationId="{2A3CEF84-7019-1209-D6E7-72098933BC7E}"/>
          </ac:spMkLst>
        </pc:spChg>
        <pc:picChg chg="del">
          <ac:chgData name="Gary Williamson" userId="c6dcb423-35b4-482e-bf0f-fc2b76204455" providerId="ADAL" clId="{1CABB660-1EF7-4C96-941F-96984B9DB0CB}" dt="2024-05-14T10:15:47.426" v="1178" actId="478"/>
          <ac:picMkLst>
            <pc:docMk/>
            <pc:sldMk cId="3762187184" sldId="494"/>
            <ac:picMk id="3" creationId="{104DC4C9-6B45-5AD5-F1A3-B13BA8CF29C9}"/>
          </ac:picMkLst>
        </pc:picChg>
        <pc:picChg chg="add mod">
          <ac:chgData name="Gary Williamson" userId="c6dcb423-35b4-482e-bf0f-fc2b76204455" providerId="ADAL" clId="{1CABB660-1EF7-4C96-941F-96984B9DB0CB}" dt="2024-05-14T10:16:25.276" v="1185" actId="14100"/>
          <ac:picMkLst>
            <pc:docMk/>
            <pc:sldMk cId="3762187184" sldId="494"/>
            <ac:picMk id="10" creationId="{28131843-D65C-9BF7-865A-DBB046212510}"/>
          </ac:picMkLst>
        </pc:picChg>
        <pc:cxnChg chg="add mod">
          <ac:chgData name="Gary Williamson" userId="c6dcb423-35b4-482e-bf0f-fc2b76204455" providerId="ADAL" clId="{1CABB660-1EF7-4C96-941F-96984B9DB0CB}" dt="2024-05-14T10:17:00.744" v="1191" actId="208"/>
          <ac:cxnSpMkLst>
            <pc:docMk/>
            <pc:sldMk cId="3762187184" sldId="494"/>
            <ac:cxnSpMk id="13" creationId="{65BE8365-861D-3D1B-8344-9BDFA5B98561}"/>
          </ac:cxnSpMkLst>
        </pc:cxnChg>
      </pc:sldChg>
      <pc:sldChg chg="modSp add mod">
        <pc:chgData name="Gary Williamson" userId="c6dcb423-35b4-482e-bf0f-fc2b76204455" providerId="ADAL" clId="{1CABB660-1EF7-4C96-941F-96984B9DB0CB}" dt="2024-05-14T10:19:38.155" v="1263" actId="14100"/>
        <pc:sldMkLst>
          <pc:docMk/>
          <pc:sldMk cId="810499570" sldId="495"/>
        </pc:sldMkLst>
        <pc:spChg chg="mod">
          <ac:chgData name="Gary Williamson" userId="c6dcb423-35b4-482e-bf0f-fc2b76204455" providerId="ADAL" clId="{1CABB660-1EF7-4C96-941F-96984B9DB0CB}" dt="2024-05-14T10:18:47.428" v="1226" actId="14100"/>
          <ac:spMkLst>
            <pc:docMk/>
            <pc:sldMk cId="810499570" sldId="495"/>
            <ac:spMk id="11" creationId="{5B444ADC-7E04-BD0E-CD06-D064377E1A3B}"/>
          </ac:spMkLst>
        </pc:spChg>
        <pc:spChg chg="mod">
          <ac:chgData name="Gary Williamson" userId="c6dcb423-35b4-482e-bf0f-fc2b76204455" providerId="ADAL" clId="{1CABB660-1EF7-4C96-941F-96984B9DB0CB}" dt="2024-05-14T10:19:28.456" v="1261" actId="14100"/>
          <ac:spMkLst>
            <pc:docMk/>
            <pc:sldMk cId="810499570" sldId="495"/>
            <ac:spMk id="15" creationId="{151F59AA-C0AF-75CC-1098-944588DBDE24}"/>
          </ac:spMkLst>
        </pc:spChg>
        <pc:spChg chg="mod">
          <ac:chgData name="Gary Williamson" userId="c6dcb423-35b4-482e-bf0f-fc2b76204455" providerId="ADAL" clId="{1CABB660-1EF7-4C96-941F-96984B9DB0CB}" dt="2024-05-14T10:19:19.034" v="1260" actId="20577"/>
          <ac:spMkLst>
            <pc:docMk/>
            <pc:sldMk cId="810499570" sldId="495"/>
            <ac:spMk id="16" creationId="{2A3CEF84-7019-1209-D6E7-72098933BC7E}"/>
          </ac:spMkLst>
        </pc:spChg>
        <pc:picChg chg="mod">
          <ac:chgData name="Gary Williamson" userId="c6dcb423-35b4-482e-bf0f-fc2b76204455" providerId="ADAL" clId="{1CABB660-1EF7-4C96-941F-96984B9DB0CB}" dt="2024-05-14T10:18:34.231" v="1222" actId="1076"/>
          <ac:picMkLst>
            <pc:docMk/>
            <pc:sldMk cId="810499570" sldId="495"/>
            <ac:picMk id="10" creationId="{28131843-D65C-9BF7-865A-DBB046212510}"/>
          </ac:picMkLst>
        </pc:picChg>
        <pc:cxnChg chg="mod">
          <ac:chgData name="Gary Williamson" userId="c6dcb423-35b4-482e-bf0f-fc2b76204455" providerId="ADAL" clId="{1CABB660-1EF7-4C96-941F-96984B9DB0CB}" dt="2024-05-14T10:19:38.155" v="1263" actId="14100"/>
          <ac:cxnSpMkLst>
            <pc:docMk/>
            <pc:sldMk cId="810499570" sldId="495"/>
            <ac:cxnSpMk id="13" creationId="{65BE8365-861D-3D1B-8344-9BDFA5B98561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104174441" sldId="495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104174441" sldId="495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23:30.767" v="1372" actId="1076"/>
        <pc:sldMkLst>
          <pc:docMk/>
          <pc:sldMk cId="1157526550" sldId="496"/>
        </pc:sldMkLst>
        <pc:spChg chg="add del mod">
          <ac:chgData name="Gary Williamson" userId="c6dcb423-35b4-482e-bf0f-fc2b76204455" providerId="ADAL" clId="{1CABB660-1EF7-4C96-941F-96984B9DB0CB}" dt="2024-05-14T10:20:13.232" v="1266" actId="478"/>
          <ac:spMkLst>
            <pc:docMk/>
            <pc:sldMk cId="1157526550" sldId="496"/>
            <ac:spMk id="5" creationId="{D20413E6-DAB1-6259-4C48-83BC93180C4B}"/>
          </ac:spMkLst>
        </pc:spChg>
        <pc:spChg chg="add del mod">
          <ac:chgData name="Gary Williamson" userId="c6dcb423-35b4-482e-bf0f-fc2b76204455" providerId="ADAL" clId="{1CABB660-1EF7-4C96-941F-96984B9DB0CB}" dt="2024-05-14T10:20:49.066" v="1278" actId="478"/>
          <ac:spMkLst>
            <pc:docMk/>
            <pc:sldMk cId="1157526550" sldId="496"/>
            <ac:spMk id="8" creationId="{91484492-43FA-1A59-BEEC-96C986FD9E98}"/>
          </ac:spMkLst>
        </pc:spChg>
        <pc:spChg chg="del">
          <ac:chgData name="Gary Williamson" userId="c6dcb423-35b4-482e-bf0f-fc2b76204455" providerId="ADAL" clId="{1CABB660-1EF7-4C96-941F-96984B9DB0CB}" dt="2024-05-14T10:20:22.193" v="1271" actId="478"/>
          <ac:spMkLst>
            <pc:docMk/>
            <pc:sldMk cId="1157526550" sldId="496"/>
            <ac:spMk id="11" creationId="{5B444ADC-7E04-BD0E-CD06-D064377E1A3B}"/>
          </ac:spMkLst>
        </pc:spChg>
        <pc:spChg chg="add mod">
          <ac:chgData name="Gary Williamson" userId="c6dcb423-35b4-482e-bf0f-fc2b76204455" providerId="ADAL" clId="{1CABB660-1EF7-4C96-941F-96984B9DB0CB}" dt="2024-05-14T10:20:25.305" v="1273"/>
          <ac:spMkLst>
            <pc:docMk/>
            <pc:sldMk cId="1157526550" sldId="496"/>
            <ac:spMk id="12" creationId="{F450DCFA-F4B4-2E9B-8DFB-FD395B795211}"/>
          </ac:spMkLst>
        </pc:spChg>
        <pc:spChg chg="del">
          <ac:chgData name="Gary Williamson" userId="c6dcb423-35b4-482e-bf0f-fc2b76204455" providerId="ADAL" clId="{1CABB660-1EF7-4C96-941F-96984B9DB0CB}" dt="2024-05-14T10:20:16.887" v="1267" actId="478"/>
          <ac:spMkLst>
            <pc:docMk/>
            <pc:sldMk cId="1157526550" sldId="496"/>
            <ac:spMk id="15" creationId="{151F59AA-C0AF-75CC-1098-944588DBDE24}"/>
          </ac:spMkLst>
        </pc:spChg>
        <pc:spChg chg="del mod">
          <ac:chgData name="Gary Williamson" userId="c6dcb423-35b4-482e-bf0f-fc2b76204455" providerId="ADAL" clId="{1CABB660-1EF7-4C96-941F-96984B9DB0CB}" dt="2024-05-14T10:20:19.234" v="1269" actId="478"/>
          <ac:spMkLst>
            <pc:docMk/>
            <pc:sldMk cId="1157526550" sldId="496"/>
            <ac:spMk id="16" creationId="{2A3CEF84-7019-1209-D6E7-72098933BC7E}"/>
          </ac:spMkLst>
        </pc:spChg>
        <pc:spChg chg="add mod">
          <ac:chgData name="Gary Williamson" userId="c6dcb423-35b4-482e-bf0f-fc2b76204455" providerId="ADAL" clId="{1CABB660-1EF7-4C96-941F-96984B9DB0CB}" dt="2024-05-14T10:23:24.073" v="1371" actId="1076"/>
          <ac:spMkLst>
            <pc:docMk/>
            <pc:sldMk cId="1157526550" sldId="496"/>
            <ac:spMk id="18" creationId="{D3E50098-1CD3-8171-53B9-5D402E5940F7}"/>
          </ac:spMkLst>
        </pc:spChg>
        <pc:spChg chg="add mod">
          <ac:chgData name="Gary Williamson" userId="c6dcb423-35b4-482e-bf0f-fc2b76204455" providerId="ADAL" clId="{1CABB660-1EF7-4C96-941F-96984B9DB0CB}" dt="2024-05-14T10:23:30.767" v="1372" actId="1076"/>
          <ac:spMkLst>
            <pc:docMk/>
            <pc:sldMk cId="1157526550" sldId="496"/>
            <ac:spMk id="21" creationId="{379C4A5B-7A47-2122-7382-BACE87B1DD41}"/>
          </ac:spMkLst>
        </pc:spChg>
        <pc:picChg chg="add del">
          <ac:chgData name="Gary Williamson" userId="c6dcb423-35b4-482e-bf0f-fc2b76204455" providerId="ADAL" clId="{1CABB660-1EF7-4C96-941F-96984B9DB0CB}" dt="2024-05-14T10:20:24.058" v="1272" actId="478"/>
          <ac:picMkLst>
            <pc:docMk/>
            <pc:sldMk cId="1157526550" sldId="496"/>
            <ac:picMk id="10" creationId="{28131843-D65C-9BF7-865A-DBB046212510}"/>
          </ac:picMkLst>
        </pc:picChg>
        <pc:picChg chg="add mod">
          <ac:chgData name="Gary Williamson" userId="c6dcb423-35b4-482e-bf0f-fc2b76204455" providerId="ADAL" clId="{1CABB660-1EF7-4C96-941F-96984B9DB0CB}" dt="2024-05-14T10:20:52.562" v="1279" actId="1076"/>
          <ac:picMkLst>
            <pc:docMk/>
            <pc:sldMk cId="1157526550" sldId="496"/>
            <ac:picMk id="17" creationId="{7A295EE7-1ED2-8812-188B-EE63996159D4}"/>
          </ac:picMkLst>
        </pc:picChg>
        <pc:cxnChg chg="del mod">
          <ac:chgData name="Gary Williamson" userId="c6dcb423-35b4-482e-bf0f-fc2b76204455" providerId="ADAL" clId="{1CABB660-1EF7-4C96-941F-96984B9DB0CB}" dt="2024-05-14T10:20:20.636" v="1270" actId="478"/>
          <ac:cxnSpMkLst>
            <pc:docMk/>
            <pc:sldMk cId="1157526550" sldId="496"/>
            <ac:cxnSpMk id="13" creationId="{65BE8365-861D-3D1B-8344-9BDFA5B98561}"/>
          </ac:cxnSpMkLst>
        </pc:cxnChg>
        <pc:cxnChg chg="add mod">
          <ac:chgData name="Gary Williamson" userId="c6dcb423-35b4-482e-bf0f-fc2b76204455" providerId="ADAL" clId="{1CABB660-1EF7-4C96-941F-96984B9DB0CB}" dt="2024-05-14T10:23:24.073" v="1371" actId="1076"/>
          <ac:cxnSpMkLst>
            <pc:docMk/>
            <pc:sldMk cId="1157526550" sldId="496"/>
            <ac:cxnSpMk id="20" creationId="{7D878268-779F-4A89-627E-E5A076CD6850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4283805829" sldId="49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4283805829" sldId="496"/>
            <ac:spMk id="4" creationId="{8BBBF626-6ACD-8A61-E026-85ED4D27BCC6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24:13.110" v="1379" actId="14100"/>
        <pc:sldMkLst>
          <pc:docMk/>
          <pc:sldMk cId="2301463910" sldId="497"/>
        </pc:sldMkLst>
        <pc:picChg chg="add mod">
          <ac:chgData name="Gary Williamson" userId="c6dcb423-35b4-482e-bf0f-fc2b76204455" providerId="ADAL" clId="{1CABB660-1EF7-4C96-941F-96984B9DB0CB}" dt="2024-05-14T10:24:06.880" v="1377" actId="1076"/>
          <ac:picMkLst>
            <pc:docMk/>
            <pc:sldMk cId="2301463910" sldId="497"/>
            <ac:picMk id="3" creationId="{1491ACDF-2494-F248-F8E7-8DA3D9286B81}"/>
          </ac:picMkLst>
        </pc:picChg>
        <pc:picChg chg="del">
          <ac:chgData name="Gary Williamson" userId="c6dcb423-35b4-482e-bf0f-fc2b76204455" providerId="ADAL" clId="{1CABB660-1EF7-4C96-941F-96984B9DB0CB}" dt="2024-05-14T10:23:56.539" v="1375" actId="478"/>
          <ac:picMkLst>
            <pc:docMk/>
            <pc:sldMk cId="2301463910" sldId="497"/>
            <ac:picMk id="17" creationId="{7A295EE7-1ED2-8812-188B-EE63996159D4}"/>
          </ac:picMkLst>
        </pc:picChg>
        <pc:cxnChg chg="mod">
          <ac:chgData name="Gary Williamson" userId="c6dcb423-35b4-482e-bf0f-fc2b76204455" providerId="ADAL" clId="{1CABB660-1EF7-4C96-941F-96984B9DB0CB}" dt="2024-05-14T10:24:13.110" v="1379" actId="14100"/>
          <ac:cxnSpMkLst>
            <pc:docMk/>
            <pc:sldMk cId="2301463910" sldId="497"/>
            <ac:cxnSpMk id="20" creationId="{7D878268-779F-4A89-627E-E5A076CD6850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309769891" sldId="49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309769891" sldId="497"/>
            <ac:spMk id="4" creationId="{75635E08-AA08-F528-4F62-CD3A0F821F3D}"/>
          </ac:spMkLst>
        </pc:spChg>
      </pc:sldChg>
      <pc:sldChg chg="addSp delSp modSp add del mod">
        <pc:chgData name="Gary Williamson" userId="c6dcb423-35b4-482e-bf0f-fc2b76204455" providerId="ADAL" clId="{1CABB660-1EF7-4C96-941F-96984B9DB0CB}" dt="2024-05-14T10:23:49.812" v="1373" actId="47"/>
        <pc:sldMkLst>
          <pc:docMk/>
          <pc:sldMk cId="3758696475" sldId="497"/>
        </pc:sldMkLst>
        <pc:picChg chg="add mod">
          <ac:chgData name="Gary Williamson" userId="c6dcb423-35b4-482e-bf0f-fc2b76204455" providerId="ADAL" clId="{1CABB660-1EF7-4C96-941F-96984B9DB0CB}" dt="2024-05-14T10:21:38.475" v="1286" actId="14100"/>
          <ac:picMkLst>
            <pc:docMk/>
            <pc:sldMk cId="3758696475" sldId="497"/>
            <ac:picMk id="3" creationId="{CB2F6251-02A5-5677-E14A-26AE5A5D4344}"/>
          </ac:picMkLst>
        </pc:picChg>
        <pc:picChg chg="del">
          <ac:chgData name="Gary Williamson" userId="c6dcb423-35b4-482e-bf0f-fc2b76204455" providerId="ADAL" clId="{1CABB660-1EF7-4C96-941F-96984B9DB0CB}" dt="2024-05-14T10:21:28.033" v="1283" actId="478"/>
          <ac:picMkLst>
            <pc:docMk/>
            <pc:sldMk cId="3758696475" sldId="497"/>
            <ac:picMk id="17" creationId="{7A295EE7-1ED2-8812-188B-EE63996159D4}"/>
          </ac:picMkLst>
        </pc:picChg>
      </pc:sldChg>
      <pc:sldChg chg="add del">
        <pc:chgData name="Gary Williamson" userId="c6dcb423-35b4-482e-bf0f-fc2b76204455" providerId="ADAL" clId="{1CABB660-1EF7-4C96-941F-96984B9DB0CB}" dt="2024-05-14T10:21:06.502" v="1281" actId="47"/>
        <pc:sldMkLst>
          <pc:docMk/>
          <pc:sldMk cId="3939181777" sldId="497"/>
        </pc:sldMkLst>
      </pc:sldChg>
      <pc:sldChg chg="addSp delSp modSp add mod">
        <pc:chgData name="Gary Williamson" userId="c6dcb423-35b4-482e-bf0f-fc2b76204455" providerId="ADAL" clId="{1CABB660-1EF7-4C96-941F-96984B9DB0CB}" dt="2024-05-14T10:26:31.993" v="1484" actId="208"/>
        <pc:sldMkLst>
          <pc:docMk/>
          <pc:sldMk cId="524083890" sldId="498"/>
        </pc:sldMkLst>
        <pc:spChg chg="add mod">
          <ac:chgData name="Gary Williamson" userId="c6dcb423-35b4-482e-bf0f-fc2b76204455" providerId="ADAL" clId="{1CABB660-1EF7-4C96-941F-96984B9DB0CB}" dt="2024-05-14T10:25:21.293" v="1393" actId="207"/>
          <ac:spMkLst>
            <pc:docMk/>
            <pc:sldMk cId="524083890" sldId="498"/>
            <ac:spMk id="7" creationId="{304E5514-A1D6-D6C5-60C8-74FC4F03D28E}"/>
          </ac:spMkLst>
        </pc:spChg>
        <pc:spChg chg="add mod">
          <ac:chgData name="Gary Williamson" userId="c6dcb423-35b4-482e-bf0f-fc2b76204455" providerId="ADAL" clId="{1CABB660-1EF7-4C96-941F-96984B9DB0CB}" dt="2024-05-14T10:25:37" v="1396" actId="208"/>
          <ac:spMkLst>
            <pc:docMk/>
            <pc:sldMk cId="524083890" sldId="498"/>
            <ac:spMk id="8" creationId="{B03A49E6-5E59-563E-CC05-67874E463B85}"/>
          </ac:spMkLst>
        </pc:spChg>
        <pc:spChg chg="add mod">
          <ac:chgData name="Gary Williamson" userId="c6dcb423-35b4-482e-bf0f-fc2b76204455" providerId="ADAL" clId="{1CABB660-1EF7-4C96-941F-96984B9DB0CB}" dt="2024-05-14T10:26:14.472" v="1482" actId="1076"/>
          <ac:spMkLst>
            <pc:docMk/>
            <pc:sldMk cId="524083890" sldId="498"/>
            <ac:spMk id="10" creationId="{BC2B0C0C-67A6-46F3-9EDE-FA73CCE3E617}"/>
          </ac:spMkLst>
        </pc:spChg>
        <pc:spChg chg="del">
          <ac:chgData name="Gary Williamson" userId="c6dcb423-35b4-482e-bf0f-fc2b76204455" providerId="ADAL" clId="{1CABB660-1EF7-4C96-941F-96984B9DB0CB}" dt="2024-05-14T10:24:52.503" v="1384" actId="478"/>
          <ac:spMkLst>
            <pc:docMk/>
            <pc:sldMk cId="524083890" sldId="498"/>
            <ac:spMk id="18" creationId="{D3E50098-1CD3-8171-53B9-5D402E5940F7}"/>
          </ac:spMkLst>
        </pc:spChg>
        <pc:spChg chg="del mod">
          <ac:chgData name="Gary Williamson" userId="c6dcb423-35b4-482e-bf0f-fc2b76204455" providerId="ADAL" clId="{1CABB660-1EF7-4C96-941F-96984B9DB0CB}" dt="2024-05-14T10:24:56.091" v="1386" actId="478"/>
          <ac:spMkLst>
            <pc:docMk/>
            <pc:sldMk cId="524083890" sldId="498"/>
            <ac:spMk id="21" creationId="{379C4A5B-7A47-2122-7382-BACE87B1DD41}"/>
          </ac:spMkLst>
        </pc:spChg>
        <pc:picChg chg="del">
          <ac:chgData name="Gary Williamson" userId="c6dcb423-35b4-482e-bf0f-fc2b76204455" providerId="ADAL" clId="{1CABB660-1EF7-4C96-941F-96984B9DB0CB}" dt="2024-05-14T10:24:45.087" v="1381" actId="478"/>
          <ac:picMkLst>
            <pc:docMk/>
            <pc:sldMk cId="524083890" sldId="498"/>
            <ac:picMk id="3" creationId="{1491ACDF-2494-F248-F8E7-8DA3D9286B81}"/>
          </ac:picMkLst>
        </pc:picChg>
        <pc:picChg chg="add mod">
          <ac:chgData name="Gary Williamson" userId="c6dcb423-35b4-482e-bf0f-fc2b76204455" providerId="ADAL" clId="{1CABB660-1EF7-4C96-941F-96984B9DB0CB}" dt="2024-05-14T10:24:50.049" v="1383" actId="1076"/>
          <ac:picMkLst>
            <pc:docMk/>
            <pc:sldMk cId="524083890" sldId="498"/>
            <ac:picMk id="5" creationId="{9DA38CC9-A181-06DE-3E15-0000056E61D7}"/>
          </ac:picMkLst>
        </pc:picChg>
        <pc:cxnChg chg="add mod">
          <ac:chgData name="Gary Williamson" userId="c6dcb423-35b4-482e-bf0f-fc2b76204455" providerId="ADAL" clId="{1CABB660-1EF7-4C96-941F-96984B9DB0CB}" dt="2024-05-14T10:26:31.993" v="1484" actId="208"/>
          <ac:cxnSpMkLst>
            <pc:docMk/>
            <pc:sldMk cId="524083890" sldId="498"/>
            <ac:cxnSpMk id="12" creationId="{F33354BB-C119-BFB8-465B-1156E859BA77}"/>
          </ac:cxnSpMkLst>
        </pc:cxnChg>
        <pc:cxnChg chg="del">
          <ac:chgData name="Gary Williamson" userId="c6dcb423-35b4-482e-bf0f-fc2b76204455" providerId="ADAL" clId="{1CABB660-1EF7-4C96-941F-96984B9DB0CB}" dt="2024-05-14T10:24:56.939" v="1387" actId="478"/>
          <ac:cxnSpMkLst>
            <pc:docMk/>
            <pc:sldMk cId="524083890" sldId="498"/>
            <ac:cxnSpMk id="20" creationId="{7D878268-779F-4A89-627E-E5A076CD6850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928279387" sldId="498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928279387" sldId="498"/>
            <ac:spMk id="4" creationId="{5230C2AD-A119-C34B-B370-CA57D8C61459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929740536" sldId="49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929740536" sldId="499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31:27.330" v="1640" actId="20577"/>
        <pc:sldMkLst>
          <pc:docMk/>
          <pc:sldMk cId="2985399548" sldId="499"/>
        </pc:sldMkLst>
        <pc:spChg chg="del">
          <ac:chgData name="Gary Williamson" userId="c6dcb423-35b4-482e-bf0f-fc2b76204455" providerId="ADAL" clId="{1CABB660-1EF7-4C96-941F-96984B9DB0CB}" dt="2024-05-14T10:29:07.856" v="1488" actId="478"/>
          <ac:spMkLst>
            <pc:docMk/>
            <pc:sldMk cId="2985399548" sldId="499"/>
            <ac:spMk id="7" creationId="{304E5514-A1D6-D6C5-60C8-74FC4F03D28E}"/>
          </ac:spMkLst>
        </pc:spChg>
        <pc:spChg chg="del">
          <ac:chgData name="Gary Williamson" userId="c6dcb423-35b4-482e-bf0f-fc2b76204455" providerId="ADAL" clId="{1CABB660-1EF7-4C96-941F-96984B9DB0CB}" dt="2024-05-14T10:29:09.852" v="1490" actId="478"/>
          <ac:spMkLst>
            <pc:docMk/>
            <pc:sldMk cId="2985399548" sldId="499"/>
            <ac:spMk id="8" creationId="{B03A49E6-5E59-563E-CC05-67874E463B85}"/>
          </ac:spMkLst>
        </pc:spChg>
        <pc:spChg chg="del mod">
          <ac:chgData name="Gary Williamson" userId="c6dcb423-35b4-482e-bf0f-fc2b76204455" providerId="ADAL" clId="{1CABB660-1EF7-4C96-941F-96984B9DB0CB}" dt="2024-05-14T10:29:14.231" v="1492" actId="478"/>
          <ac:spMkLst>
            <pc:docMk/>
            <pc:sldMk cId="2985399548" sldId="499"/>
            <ac:spMk id="10" creationId="{BC2B0C0C-67A6-46F3-9EDE-FA73CCE3E617}"/>
          </ac:spMkLst>
        </pc:spChg>
        <pc:spChg chg="add mod">
          <ac:chgData name="Gary Williamson" userId="c6dcb423-35b4-482e-bf0f-fc2b76204455" providerId="ADAL" clId="{1CABB660-1EF7-4C96-941F-96984B9DB0CB}" dt="2024-05-14T10:31:27.330" v="1640" actId="20577"/>
          <ac:spMkLst>
            <pc:docMk/>
            <pc:sldMk cId="2985399548" sldId="499"/>
            <ac:spMk id="15" creationId="{F725D54B-C5F6-80EA-6DBD-D676CC3BBC80}"/>
          </ac:spMkLst>
        </pc:spChg>
        <pc:picChg chg="add mod">
          <ac:chgData name="Gary Williamson" userId="c6dcb423-35b4-482e-bf0f-fc2b76204455" providerId="ADAL" clId="{1CABB660-1EF7-4C96-941F-96984B9DB0CB}" dt="2024-05-14T10:29:35.302" v="1495" actId="1076"/>
          <ac:picMkLst>
            <pc:docMk/>
            <pc:sldMk cId="2985399548" sldId="499"/>
            <ac:picMk id="3" creationId="{AF7E4AF3-442A-403C-71AA-31D3E4B69D93}"/>
          </ac:picMkLst>
        </pc:picChg>
        <pc:picChg chg="del">
          <ac:chgData name="Gary Williamson" userId="c6dcb423-35b4-482e-bf0f-fc2b76204455" providerId="ADAL" clId="{1CABB660-1EF7-4C96-941F-96984B9DB0CB}" dt="2024-05-14T10:29:04.837" v="1486" actId="478"/>
          <ac:picMkLst>
            <pc:docMk/>
            <pc:sldMk cId="2985399548" sldId="499"/>
            <ac:picMk id="5" creationId="{9DA38CC9-A181-06DE-3E15-0000056E61D7}"/>
          </ac:picMkLst>
        </pc:picChg>
        <pc:picChg chg="ord">
          <ac:chgData name="Gary Williamson" userId="c6dcb423-35b4-482e-bf0f-fc2b76204455" providerId="ADAL" clId="{1CABB660-1EF7-4C96-941F-96984B9DB0CB}" dt="2024-05-14T10:30:19.610" v="1504" actId="166"/>
          <ac:picMkLst>
            <pc:docMk/>
            <pc:sldMk cId="2985399548" sldId="499"/>
            <ac:picMk id="6" creationId="{D47141FE-6D62-B2C7-FDF4-701C6F75BBC3}"/>
          </ac:picMkLst>
        </pc:picChg>
        <pc:picChg chg="add mod">
          <ac:chgData name="Gary Williamson" userId="c6dcb423-35b4-482e-bf0f-fc2b76204455" providerId="ADAL" clId="{1CABB660-1EF7-4C96-941F-96984B9DB0CB}" dt="2024-05-14T10:30:01.465" v="1500" actId="14100"/>
          <ac:picMkLst>
            <pc:docMk/>
            <pc:sldMk cId="2985399548" sldId="499"/>
            <ac:picMk id="11" creationId="{6E707EE7-94D3-830B-0644-631235FAA9AD}"/>
          </ac:picMkLst>
        </pc:picChg>
        <pc:picChg chg="add mod">
          <ac:chgData name="Gary Williamson" userId="c6dcb423-35b4-482e-bf0f-fc2b76204455" providerId="ADAL" clId="{1CABB660-1EF7-4C96-941F-96984B9DB0CB}" dt="2024-05-14T10:30:29.184" v="1506" actId="1076"/>
          <ac:picMkLst>
            <pc:docMk/>
            <pc:sldMk cId="2985399548" sldId="499"/>
            <ac:picMk id="13" creationId="{2DE9839C-2920-9AFD-83CC-530B6D15CF71}"/>
          </ac:picMkLst>
        </pc:picChg>
        <pc:cxnChg chg="del mod">
          <ac:chgData name="Gary Williamson" userId="c6dcb423-35b4-482e-bf0f-fc2b76204455" providerId="ADAL" clId="{1CABB660-1EF7-4C96-941F-96984B9DB0CB}" dt="2024-05-14T10:29:07.306" v="1487" actId="478"/>
          <ac:cxnSpMkLst>
            <pc:docMk/>
            <pc:sldMk cId="2985399548" sldId="499"/>
            <ac:cxnSpMk id="12" creationId="{F33354BB-C119-BFB8-465B-1156E859BA77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881722788" sldId="500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881722788" sldId="500"/>
            <ac:spMk id="4" creationId="{9EC02611-0B94-0B06-830C-1DEA3E6E6CD3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868590816" sldId="502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868590816" sldId="502"/>
            <ac:spMk id="4" creationId="{3253E07A-474E-71C6-EB87-B2E0CF4187B9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239642819" sldId="504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239642819" sldId="504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744442568" sldId="505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744442568" sldId="505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530756876" sldId="50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530756876" sldId="506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5T11:44:32.425" v="1858" actId="255"/>
        <pc:sldMkLst>
          <pc:docMk/>
          <pc:sldMk cId="2037205048" sldId="506"/>
        </pc:sldMkLst>
        <pc:spChg chg="mod">
          <ac:chgData name="Gary Williamson" userId="c6dcb423-35b4-482e-bf0f-fc2b76204455" providerId="ADAL" clId="{1CABB660-1EF7-4C96-941F-96984B9DB0CB}" dt="2024-05-15T09:26:53.102" v="1733" actId="20577"/>
          <ac:spMkLst>
            <pc:docMk/>
            <pc:sldMk cId="2037205048" sldId="506"/>
            <ac:spMk id="2" creationId="{99FC9ADD-9BA8-7F43-6124-801E5271E5A6}"/>
          </ac:spMkLst>
        </pc:spChg>
        <pc:spChg chg="del">
          <ac:chgData name="Gary Williamson" userId="c6dcb423-35b4-482e-bf0f-fc2b76204455" providerId="ADAL" clId="{1CABB660-1EF7-4C96-941F-96984B9DB0CB}" dt="2024-05-15T09:26:58.252" v="1734" actId="478"/>
          <ac:spMkLst>
            <pc:docMk/>
            <pc:sldMk cId="2037205048" sldId="506"/>
            <ac:spMk id="5" creationId="{C89903A8-BC59-64E9-5F2A-48919B675A7F}"/>
          </ac:spMkLst>
        </pc:spChg>
        <pc:spChg chg="add del mod">
          <ac:chgData name="Gary Williamson" userId="c6dcb423-35b4-482e-bf0f-fc2b76204455" providerId="ADAL" clId="{1CABB660-1EF7-4C96-941F-96984B9DB0CB}" dt="2024-05-15T09:27:02.870" v="1735" actId="478"/>
          <ac:spMkLst>
            <pc:docMk/>
            <pc:sldMk cId="2037205048" sldId="506"/>
            <ac:spMk id="7" creationId="{CF65FDD8-E2E1-E6A4-8B5F-8D2C2094110F}"/>
          </ac:spMkLst>
        </pc:spChg>
        <pc:spChg chg="add mod">
          <ac:chgData name="Gary Williamson" userId="c6dcb423-35b4-482e-bf0f-fc2b76204455" providerId="ADAL" clId="{1CABB660-1EF7-4C96-941F-96984B9DB0CB}" dt="2024-05-15T11:44:32.425" v="1858" actId="255"/>
          <ac:spMkLst>
            <pc:docMk/>
            <pc:sldMk cId="2037205048" sldId="506"/>
            <ac:spMk id="8" creationId="{95F250CC-33B6-1797-6514-415EE7CA3DF0}"/>
          </ac:spMkLst>
        </pc:spChg>
        <pc:graphicFrameChg chg="del modGraphic">
          <ac:chgData name="Gary Williamson" userId="c6dcb423-35b4-482e-bf0f-fc2b76204455" providerId="ADAL" clId="{1CABB660-1EF7-4C96-941F-96984B9DB0CB}" dt="2024-05-15T09:27:06.035" v="1737" actId="478"/>
          <ac:graphicFrameMkLst>
            <pc:docMk/>
            <pc:sldMk cId="2037205048" sldId="506"/>
            <ac:graphicFrameMk id="16" creationId="{7DA80AAA-EBCF-E3B1-444E-774CC0F93F0C}"/>
          </ac:graphicFrameMkLst>
        </pc:graphicFrameChg>
      </pc:sldChg>
      <pc:sldChg chg="addSp delSp modSp add mod">
        <pc:chgData name="Gary Williamson" userId="c6dcb423-35b4-482e-bf0f-fc2b76204455" providerId="ADAL" clId="{1CABB660-1EF7-4C96-941F-96984B9DB0CB}" dt="2024-05-15T11:44:49.646" v="1860" actId="1076"/>
        <pc:sldMkLst>
          <pc:docMk/>
          <pc:sldMk cId="818442874" sldId="507"/>
        </pc:sldMkLst>
        <pc:spChg chg="add del mod">
          <ac:chgData name="Gary Williamson" userId="c6dcb423-35b4-482e-bf0f-fc2b76204455" providerId="ADAL" clId="{1CABB660-1EF7-4C96-941F-96984B9DB0CB}" dt="2024-05-15T09:28:07.514" v="1854" actId="478"/>
          <ac:spMkLst>
            <pc:docMk/>
            <pc:sldMk cId="818442874" sldId="507"/>
            <ac:spMk id="3" creationId="{DF44D7BA-D29C-7B90-F07D-FE7A5EBF2420}"/>
          </ac:spMkLst>
        </pc:spChg>
        <pc:spChg chg="mod">
          <ac:chgData name="Gary Williamson" userId="c6dcb423-35b4-482e-bf0f-fc2b76204455" providerId="ADAL" clId="{1CABB660-1EF7-4C96-941F-96984B9DB0CB}" dt="2024-05-15T11:44:49.646" v="1860" actId="1076"/>
          <ac:spMkLst>
            <pc:docMk/>
            <pc:sldMk cId="818442874" sldId="507"/>
            <ac:spMk id="5" creationId="{00E1F47D-F050-13A7-B21E-BDE0D17031E9}"/>
          </ac:spMkLst>
        </pc:spChg>
        <pc:picChg chg="del">
          <ac:chgData name="Gary Williamson" userId="c6dcb423-35b4-482e-bf0f-fc2b76204455" providerId="ADAL" clId="{1CABB660-1EF7-4C96-941F-96984B9DB0CB}" dt="2024-05-15T09:28:03.160" v="1853" actId="478"/>
          <ac:picMkLst>
            <pc:docMk/>
            <pc:sldMk cId="818442874" sldId="507"/>
            <ac:picMk id="11" creationId="{BD77D4F2-AF53-C269-C813-0C86D976BC49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953848636" sldId="50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953848636" sldId="507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69078860" sldId="50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69078860" sldId="509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7880457" sldId="510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7880457" sldId="510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750543993" sldId="511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750543993" sldId="511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403790495" sldId="512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403790495" sldId="512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033737099" sldId="513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033737099" sldId="513"/>
            <ac:spMk id="4" creationId="{9C7A62DF-270E-54B2-DE8B-9D37B3032573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560328092" sldId="514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560328092" sldId="514"/>
            <ac:spMk id="12" creationId="{B9FADF73-DA73-3135-EDC3-BAC887DA2215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537629916" sldId="515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537629916" sldId="515"/>
            <ac:spMk id="4" creationId="{9EC02611-0B94-0B06-830C-1DEA3E6E6CD3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620463446" sldId="51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620463446" sldId="516"/>
            <ac:spMk id="4" creationId="{9EC02611-0B94-0B06-830C-1DEA3E6E6CD3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4248673433" sldId="51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4248673433" sldId="517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068788032" sldId="518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068788032" sldId="518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30489134" sldId="51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30489134" sldId="519"/>
            <ac:spMk id="4" creationId="{9CEBC2A7-3EBB-4DAE-982F-51757A50CB72}"/>
          </ac:spMkLst>
        </pc:spChg>
      </pc:sldChg>
    </pc:docChg>
  </pc:docChgLst>
  <pc:docChgLst>
    <pc:chgData name="Nick Lamb" userId="b9e7d61a-f13f-4968-bd9d-614000736bda" providerId="ADAL" clId="{18ED5885-4C68-49A5-98D2-B4D888D88A9B}"/>
    <pc:docChg chg="undo custSel addSld modSld">
      <pc:chgData name="Nick Lamb" userId="b9e7d61a-f13f-4968-bd9d-614000736bda" providerId="ADAL" clId="{18ED5885-4C68-49A5-98D2-B4D888D88A9B}" dt="2024-05-15T14:57:40.737" v="16" actId="122"/>
      <pc:docMkLst>
        <pc:docMk/>
      </pc:docMkLst>
      <pc:sldChg chg="modSp add mod">
        <pc:chgData name="Nick Lamb" userId="b9e7d61a-f13f-4968-bd9d-614000736bda" providerId="ADAL" clId="{18ED5885-4C68-49A5-98D2-B4D888D88A9B}" dt="2024-05-14T12:40:34.943" v="1" actId="14100"/>
        <pc:sldMkLst>
          <pc:docMk/>
          <pc:sldMk cId="415826180" sldId="479"/>
        </pc:sldMkLst>
        <pc:picChg chg="mod">
          <ac:chgData name="Nick Lamb" userId="b9e7d61a-f13f-4968-bd9d-614000736bda" providerId="ADAL" clId="{18ED5885-4C68-49A5-98D2-B4D888D88A9B}" dt="2024-05-14T12:40:34.943" v="1" actId="14100"/>
          <ac:picMkLst>
            <pc:docMk/>
            <pc:sldMk cId="415826180" sldId="479"/>
            <ac:picMk id="7" creationId="{15EFB681-166A-1C65-6CB4-D9F47ED66FBE}"/>
          </ac:picMkLst>
        </pc:picChg>
      </pc:sldChg>
      <pc:sldChg chg="addSp delSp modSp add mod">
        <pc:chgData name="Nick Lamb" userId="b9e7d61a-f13f-4968-bd9d-614000736bda" providerId="ADAL" clId="{18ED5885-4C68-49A5-98D2-B4D888D88A9B}" dt="2024-05-15T07:31:46.177" v="7" actId="1076"/>
        <pc:sldMkLst>
          <pc:docMk/>
          <pc:sldMk cId="2723056393" sldId="481"/>
        </pc:sldMkLst>
        <pc:spChg chg="add del mod">
          <ac:chgData name="Nick Lamb" userId="b9e7d61a-f13f-4968-bd9d-614000736bda" providerId="ADAL" clId="{18ED5885-4C68-49A5-98D2-B4D888D88A9B}" dt="2024-05-15T07:31:29.738" v="5" actId="22"/>
          <ac:spMkLst>
            <pc:docMk/>
            <pc:sldMk cId="2723056393" sldId="481"/>
            <ac:spMk id="5" creationId="{79296225-2E2E-3EF3-AC68-13F9A84EA882}"/>
          </ac:spMkLst>
        </pc:spChg>
        <pc:picChg chg="del">
          <ac:chgData name="Nick Lamb" userId="b9e7d61a-f13f-4968-bd9d-614000736bda" providerId="ADAL" clId="{18ED5885-4C68-49A5-98D2-B4D888D88A9B}" dt="2024-05-15T07:31:28.063" v="4" actId="478"/>
          <ac:picMkLst>
            <pc:docMk/>
            <pc:sldMk cId="2723056393" sldId="481"/>
            <ac:picMk id="8" creationId="{9EAC6458-D1CE-DB26-CCE3-5D2647076EEA}"/>
          </ac:picMkLst>
        </pc:picChg>
        <pc:picChg chg="add mod ord">
          <ac:chgData name="Nick Lamb" userId="b9e7d61a-f13f-4968-bd9d-614000736bda" providerId="ADAL" clId="{18ED5885-4C68-49A5-98D2-B4D888D88A9B}" dt="2024-05-15T07:31:46.177" v="7" actId="1076"/>
          <ac:picMkLst>
            <pc:docMk/>
            <pc:sldMk cId="2723056393" sldId="481"/>
            <ac:picMk id="10" creationId="{2E07CD9C-E1E3-79F0-4C35-E77D37431B3A}"/>
          </ac:picMkLst>
        </pc:picChg>
      </pc:sldChg>
      <pc:sldChg chg="modSp add mod">
        <pc:chgData name="Nick Lamb" userId="b9e7d61a-f13f-4968-bd9d-614000736bda" providerId="ADAL" clId="{18ED5885-4C68-49A5-98D2-B4D888D88A9B}" dt="2024-05-15T14:57:40.737" v="16" actId="122"/>
        <pc:sldMkLst>
          <pc:docMk/>
          <pc:sldMk cId="648160869" sldId="500"/>
        </pc:sldMkLst>
        <pc:graphicFrameChg chg="modGraphic">
          <ac:chgData name="Nick Lamb" userId="b9e7d61a-f13f-4968-bd9d-614000736bda" providerId="ADAL" clId="{18ED5885-4C68-49A5-98D2-B4D888D88A9B}" dt="2024-05-15T14:57:40.737" v="16" actId="122"/>
          <ac:graphicFrameMkLst>
            <pc:docMk/>
            <pc:sldMk cId="648160869" sldId="500"/>
            <ac:graphicFrameMk id="8" creationId="{73348873-9D9E-BEB1-00CF-19E4E27A6599}"/>
          </ac:graphicFrameMkLst>
        </pc:graphicFrameChg>
      </pc:sldChg>
      <pc:sldChg chg="modSp add mod">
        <pc:chgData name="Nick Lamb" userId="b9e7d61a-f13f-4968-bd9d-614000736bda" providerId="ADAL" clId="{18ED5885-4C68-49A5-98D2-B4D888D88A9B}" dt="2024-05-15T08:49:23.891" v="10" actId="1076"/>
        <pc:sldMkLst>
          <pc:docMk/>
          <pc:sldMk cId="2165321533" sldId="501"/>
        </pc:sldMkLst>
        <pc:picChg chg="mod">
          <ac:chgData name="Nick Lamb" userId="b9e7d61a-f13f-4968-bd9d-614000736bda" providerId="ADAL" clId="{18ED5885-4C68-49A5-98D2-B4D888D88A9B}" dt="2024-05-15T08:49:23.891" v="10" actId="1076"/>
          <ac:picMkLst>
            <pc:docMk/>
            <pc:sldMk cId="2165321533" sldId="501"/>
            <ac:picMk id="12" creationId="{7F5FC05B-AE31-6AB7-2EC4-D383DD0C6290}"/>
          </ac:picMkLst>
        </pc:picChg>
      </pc:sldChg>
      <pc:sldChg chg="modSp add mod">
        <pc:chgData name="Nick Lamb" userId="b9e7d61a-f13f-4968-bd9d-614000736bda" providerId="ADAL" clId="{18ED5885-4C68-49A5-98D2-B4D888D88A9B}" dt="2024-05-15T08:53:47.923" v="11" actId="1076"/>
        <pc:sldMkLst>
          <pc:docMk/>
          <pc:sldMk cId="1660625075" sldId="502"/>
        </pc:sldMkLst>
        <pc:picChg chg="mod">
          <ac:chgData name="Nick Lamb" userId="b9e7d61a-f13f-4968-bd9d-614000736bda" providerId="ADAL" clId="{18ED5885-4C68-49A5-98D2-B4D888D88A9B}" dt="2024-05-15T08:53:47.923" v="11" actId="1076"/>
          <ac:picMkLst>
            <pc:docMk/>
            <pc:sldMk cId="1660625075" sldId="502"/>
            <ac:picMk id="7" creationId="{A438842A-CF12-BCAD-3F6A-9FCB1B0171CD}"/>
          </ac:picMkLst>
        </pc:picChg>
      </pc:sldChg>
      <pc:sldChg chg="add">
        <pc:chgData name="Nick Lamb" userId="b9e7d61a-f13f-4968-bd9d-614000736bda" providerId="ADAL" clId="{18ED5885-4C68-49A5-98D2-B4D888D88A9B}" dt="2024-05-14T14:26:32.941" v="3"/>
        <pc:sldMkLst>
          <pc:docMk/>
          <pc:sldMk cId="3079511550" sldId="503"/>
        </pc:sldMkLst>
      </pc:sldChg>
    </pc:docChg>
  </pc:docChgLst>
  <pc:docChgLst>
    <pc:chgData name="Gayle Scurfield" userId="S::gaylescurfield@gateshead.gov.uk::83b7329d-483d-4c58-b1ee-8e2c855b3b2d" providerId="AD" clId="Web-{0D2623E3-D2CC-DA01-1182-9660A757BC41}"/>
    <pc:docChg chg="addSld modSld sldOrd">
      <pc:chgData name="Gayle Scurfield" userId="S::gaylescurfield@gateshead.gov.uk::83b7329d-483d-4c58-b1ee-8e2c855b3b2d" providerId="AD" clId="Web-{0D2623E3-D2CC-DA01-1182-9660A757BC41}" dt="2024-06-13T18:00:46.217" v="54"/>
      <pc:docMkLst>
        <pc:docMk/>
      </pc:docMkLst>
      <pc:sldChg chg="addSp delSp modSp ord">
        <pc:chgData name="Gayle Scurfield" userId="S::gaylescurfield@gateshead.gov.uk::83b7329d-483d-4c58-b1ee-8e2c855b3b2d" providerId="AD" clId="Web-{0D2623E3-D2CC-DA01-1182-9660A757BC41}" dt="2024-06-13T17:09:29.702" v="13" actId="1076"/>
        <pc:sldMkLst>
          <pc:docMk/>
          <pc:sldMk cId="951584376" sldId="502"/>
        </pc:sldMkLst>
        <pc:picChg chg="add del mod">
          <ac:chgData name="Gayle Scurfield" userId="S::gaylescurfield@gateshead.gov.uk::83b7329d-483d-4c58-b1ee-8e2c855b3b2d" providerId="AD" clId="Web-{0D2623E3-D2CC-DA01-1182-9660A757BC41}" dt="2024-06-13T17:09:27.687" v="12"/>
          <ac:picMkLst>
            <pc:docMk/>
            <pc:sldMk cId="951584376" sldId="502"/>
            <ac:picMk id="2" creationId="{535EA3BD-AB21-5A14-3DD1-48E5536043EF}"/>
          </ac:picMkLst>
        </pc:picChg>
        <pc:picChg chg="add mod">
          <ac:chgData name="Gayle Scurfield" userId="S::gaylescurfield@gateshead.gov.uk::83b7329d-483d-4c58-b1ee-8e2c855b3b2d" providerId="AD" clId="Web-{0D2623E3-D2CC-DA01-1182-9660A757BC41}" dt="2024-06-13T17:09:29.702" v="13" actId="1076"/>
          <ac:picMkLst>
            <pc:docMk/>
            <pc:sldMk cId="951584376" sldId="502"/>
            <ac:picMk id="5" creationId="{3C5087A1-A4EA-3250-D09F-888928EC1E7D}"/>
          </ac:picMkLst>
        </pc:picChg>
        <pc:picChg chg="add del mod">
          <ac:chgData name="Gayle Scurfield" userId="S::gaylescurfield@gateshead.gov.uk::83b7329d-483d-4c58-b1ee-8e2c855b3b2d" providerId="AD" clId="Web-{0D2623E3-D2CC-DA01-1182-9660A757BC41}" dt="2024-06-13T17:09:26.140" v="11"/>
          <ac:picMkLst>
            <pc:docMk/>
            <pc:sldMk cId="951584376" sldId="502"/>
            <ac:picMk id="7" creationId="{5F5E67B8-5B7C-6F82-DDC7-C1A0513F269A}"/>
          </ac:picMkLst>
        </pc:picChg>
      </pc:sldChg>
      <pc:sldChg chg="addSp delSp modSp">
        <pc:chgData name="Gayle Scurfield" userId="S::gaylescurfield@gateshead.gov.uk::83b7329d-483d-4c58-b1ee-8e2c855b3b2d" providerId="AD" clId="Web-{0D2623E3-D2CC-DA01-1182-9660A757BC41}" dt="2024-06-13T18:00:00.309" v="52" actId="14100"/>
        <pc:sldMkLst>
          <pc:docMk/>
          <pc:sldMk cId="962770966" sldId="503"/>
        </pc:sldMkLst>
        <pc:spChg chg="mod">
          <ac:chgData name="Gayle Scurfield" userId="S::gaylescurfield@gateshead.gov.uk::83b7329d-483d-4c58-b1ee-8e2c855b3b2d" providerId="AD" clId="Web-{0D2623E3-D2CC-DA01-1182-9660A757BC41}" dt="2024-06-13T17:12:43.426" v="27" actId="20577"/>
          <ac:spMkLst>
            <pc:docMk/>
            <pc:sldMk cId="962770966" sldId="503"/>
            <ac:spMk id="3" creationId="{76F1F367-8DA9-356A-5E83-16C5BE450C88}"/>
          </ac:spMkLst>
        </pc:spChg>
        <pc:picChg chg="add del mod">
          <ac:chgData name="Gayle Scurfield" userId="S::gaylescurfield@gateshead.gov.uk::83b7329d-483d-4c58-b1ee-8e2c855b3b2d" providerId="AD" clId="Web-{0D2623E3-D2CC-DA01-1182-9660A757BC41}" dt="2024-06-13T17:41:57.612" v="37"/>
          <ac:picMkLst>
            <pc:docMk/>
            <pc:sldMk cId="962770966" sldId="503"/>
            <ac:picMk id="2" creationId="{D5B91A18-B4EB-3B8B-9995-C4C8C26C8196}"/>
          </ac:picMkLst>
        </pc:picChg>
        <pc:picChg chg="add mod">
          <ac:chgData name="Gayle Scurfield" userId="S::gaylescurfield@gateshead.gov.uk::83b7329d-483d-4c58-b1ee-8e2c855b3b2d" providerId="AD" clId="Web-{0D2623E3-D2CC-DA01-1182-9660A757BC41}" dt="2024-06-13T18:00:00.309" v="52" actId="14100"/>
          <ac:picMkLst>
            <pc:docMk/>
            <pc:sldMk cId="962770966" sldId="503"/>
            <ac:picMk id="5" creationId="{CF2712E9-EC8D-4BDB-C4B4-5899F1710667}"/>
          </ac:picMkLst>
        </pc:picChg>
        <pc:picChg chg="add del mod">
          <ac:chgData name="Gayle Scurfield" userId="S::gaylescurfield@gateshead.gov.uk::83b7329d-483d-4c58-b1ee-8e2c855b3b2d" providerId="AD" clId="Web-{0D2623E3-D2CC-DA01-1182-9660A757BC41}" dt="2024-06-13T17:41:56.581" v="36"/>
          <ac:picMkLst>
            <pc:docMk/>
            <pc:sldMk cId="962770966" sldId="503"/>
            <ac:picMk id="7" creationId="{3B0F5461-1118-AAFF-530F-59A9916DC7BD}"/>
          </ac:picMkLst>
        </pc:picChg>
      </pc:sldChg>
      <pc:sldChg chg="addSp modSp">
        <pc:chgData name="Gayle Scurfield" userId="S::gaylescurfield@gateshead.gov.uk::83b7329d-483d-4c58-b1ee-8e2c855b3b2d" providerId="AD" clId="Web-{0D2623E3-D2CC-DA01-1182-9660A757BC41}" dt="2024-06-13T17:10:06.875" v="22" actId="14100"/>
        <pc:sldMkLst>
          <pc:docMk/>
          <pc:sldMk cId="1522577781" sldId="505"/>
        </pc:sldMkLst>
        <pc:spChg chg="mod">
          <ac:chgData name="Gayle Scurfield" userId="S::gaylescurfield@gateshead.gov.uk::83b7329d-483d-4c58-b1ee-8e2c855b3b2d" providerId="AD" clId="Web-{0D2623E3-D2CC-DA01-1182-9660A757BC41}" dt="2024-06-13T17:10:01.516" v="19" actId="20577"/>
          <ac:spMkLst>
            <pc:docMk/>
            <pc:sldMk cId="1522577781" sldId="505"/>
            <ac:spMk id="3" creationId="{76F1F367-8DA9-356A-5E83-16C5BE450C88}"/>
          </ac:spMkLst>
        </pc:spChg>
        <pc:picChg chg="add mod">
          <ac:chgData name="Gayle Scurfield" userId="S::gaylescurfield@gateshead.gov.uk::83b7329d-483d-4c58-b1ee-8e2c855b3b2d" providerId="AD" clId="Web-{0D2623E3-D2CC-DA01-1182-9660A757BC41}" dt="2024-06-13T17:10:06.875" v="22" actId="14100"/>
          <ac:picMkLst>
            <pc:docMk/>
            <pc:sldMk cId="1522577781" sldId="505"/>
            <ac:picMk id="2" creationId="{703CA5F8-632D-573D-3E10-496D8E8A8DC4}"/>
          </ac:picMkLst>
        </pc:picChg>
      </pc:sldChg>
      <pc:sldChg chg="delSp modSp add replId">
        <pc:chgData name="Gayle Scurfield" userId="S::gaylescurfield@gateshead.gov.uk::83b7329d-483d-4c58-b1ee-8e2c855b3b2d" providerId="AD" clId="Web-{0D2623E3-D2CC-DA01-1182-9660A757BC41}" dt="2024-06-13T17:09:14.327" v="9" actId="1076"/>
        <pc:sldMkLst>
          <pc:docMk/>
          <pc:sldMk cId="1058165853" sldId="511"/>
        </pc:sldMkLst>
        <pc:picChg chg="mod">
          <ac:chgData name="Gayle Scurfield" userId="S::gaylescurfield@gateshead.gov.uk::83b7329d-483d-4c58-b1ee-8e2c855b3b2d" providerId="AD" clId="Web-{0D2623E3-D2CC-DA01-1182-9660A757BC41}" dt="2024-06-13T17:09:14.327" v="9" actId="1076"/>
          <ac:picMkLst>
            <pc:docMk/>
            <pc:sldMk cId="1058165853" sldId="511"/>
            <ac:picMk id="2" creationId="{535EA3BD-AB21-5A14-3DD1-48E5536043EF}"/>
          </ac:picMkLst>
        </pc:picChg>
        <pc:picChg chg="del mod">
          <ac:chgData name="Gayle Scurfield" userId="S::gaylescurfield@gateshead.gov.uk::83b7329d-483d-4c58-b1ee-8e2c855b3b2d" providerId="AD" clId="Web-{0D2623E3-D2CC-DA01-1182-9660A757BC41}" dt="2024-06-13T17:09:11.671" v="8"/>
          <ac:picMkLst>
            <pc:docMk/>
            <pc:sldMk cId="1058165853" sldId="511"/>
            <ac:picMk id="5" creationId="{3C5087A1-A4EA-3250-D09F-888928EC1E7D}"/>
          </ac:picMkLst>
        </pc:picChg>
        <pc:picChg chg="del mod">
          <ac:chgData name="Gayle Scurfield" userId="S::gaylescurfield@gateshead.gov.uk::83b7329d-483d-4c58-b1ee-8e2c855b3b2d" providerId="AD" clId="Web-{0D2623E3-D2CC-DA01-1182-9660A757BC41}" dt="2024-06-13T17:09:06.952" v="5"/>
          <ac:picMkLst>
            <pc:docMk/>
            <pc:sldMk cId="1058165853" sldId="511"/>
            <ac:picMk id="7" creationId="{5F5E67B8-5B7C-6F82-DDC7-C1A0513F269A}"/>
          </ac:picMkLst>
        </pc:picChg>
      </pc:sldChg>
      <pc:sldChg chg="addSp modSp add replId">
        <pc:chgData name="Gayle Scurfield" userId="S::gaylescurfield@gateshead.gov.uk::83b7329d-483d-4c58-b1ee-8e2c855b3b2d" providerId="AD" clId="Web-{0D2623E3-D2CC-DA01-1182-9660A757BC41}" dt="2024-06-13T17:43:51.833" v="45" actId="14100"/>
        <pc:sldMkLst>
          <pc:docMk/>
          <pc:sldMk cId="2782221514" sldId="512"/>
        </pc:sldMkLst>
        <pc:picChg chg="add mod">
          <ac:chgData name="Gayle Scurfield" userId="S::gaylescurfield@gateshead.gov.uk::83b7329d-483d-4c58-b1ee-8e2c855b3b2d" providerId="AD" clId="Web-{0D2623E3-D2CC-DA01-1182-9660A757BC41}" dt="2024-06-13T17:43:51.833" v="45" actId="14100"/>
          <ac:picMkLst>
            <pc:docMk/>
            <pc:sldMk cId="2782221514" sldId="512"/>
            <ac:picMk id="2" creationId="{36B3EF02-4097-FE59-CA6C-9ABC9A91FD34}"/>
          </ac:picMkLst>
        </pc:picChg>
      </pc:sldChg>
      <pc:sldChg chg="delSp modSp add replId">
        <pc:chgData name="Gayle Scurfield" userId="S::gaylescurfield@gateshead.gov.uk::83b7329d-483d-4c58-b1ee-8e2c855b3b2d" providerId="AD" clId="Web-{0D2623E3-D2CC-DA01-1182-9660A757BC41}" dt="2024-06-13T17:43:35.552" v="42" actId="1076"/>
        <pc:sldMkLst>
          <pc:docMk/>
          <pc:sldMk cId="3260959749" sldId="513"/>
        </pc:sldMkLst>
        <pc:picChg chg="del mod">
          <ac:chgData name="Gayle Scurfield" userId="S::gaylescurfield@gateshead.gov.uk::83b7329d-483d-4c58-b1ee-8e2c855b3b2d" providerId="AD" clId="Web-{0D2623E3-D2CC-DA01-1182-9660A757BC41}" dt="2024-06-13T17:43:33.833" v="41"/>
          <ac:picMkLst>
            <pc:docMk/>
            <pc:sldMk cId="3260959749" sldId="513"/>
            <ac:picMk id="2" creationId="{D5B91A18-B4EB-3B8B-9995-C4C8C26C8196}"/>
          </ac:picMkLst>
        </pc:picChg>
        <pc:picChg chg="del">
          <ac:chgData name="Gayle Scurfield" userId="S::gaylescurfield@gateshead.gov.uk::83b7329d-483d-4c58-b1ee-8e2c855b3b2d" providerId="AD" clId="Web-{0D2623E3-D2CC-DA01-1182-9660A757BC41}" dt="2024-06-13T17:43:25.583" v="39"/>
          <ac:picMkLst>
            <pc:docMk/>
            <pc:sldMk cId="3260959749" sldId="513"/>
            <ac:picMk id="5" creationId="{CF2712E9-EC8D-4BDB-C4B4-5899F1710667}"/>
          </ac:picMkLst>
        </pc:picChg>
        <pc:picChg chg="mod">
          <ac:chgData name="Gayle Scurfield" userId="S::gaylescurfield@gateshead.gov.uk::83b7329d-483d-4c58-b1ee-8e2c855b3b2d" providerId="AD" clId="Web-{0D2623E3-D2CC-DA01-1182-9660A757BC41}" dt="2024-06-13T17:43:35.552" v="42" actId="1076"/>
          <ac:picMkLst>
            <pc:docMk/>
            <pc:sldMk cId="3260959749" sldId="513"/>
            <ac:picMk id="7" creationId="{3B0F5461-1118-AAFF-530F-59A9916DC7BD}"/>
          </ac:picMkLst>
        </pc:picChg>
      </pc:sldChg>
      <pc:sldChg chg="addSp delSp modSp add replId">
        <pc:chgData name="Gayle Scurfield" userId="S::gaylescurfield@gateshead.gov.uk::83b7329d-483d-4c58-b1ee-8e2c855b3b2d" providerId="AD" clId="Web-{0D2623E3-D2CC-DA01-1182-9660A757BC41}" dt="2024-06-13T17:46:23.399" v="50" actId="14100"/>
        <pc:sldMkLst>
          <pc:docMk/>
          <pc:sldMk cId="2271867848" sldId="514"/>
        </pc:sldMkLst>
        <pc:picChg chg="del">
          <ac:chgData name="Gayle Scurfield" userId="S::gaylescurfield@gateshead.gov.uk::83b7329d-483d-4c58-b1ee-8e2c855b3b2d" providerId="AD" clId="Web-{0D2623E3-D2CC-DA01-1182-9660A757BC41}" dt="2024-06-13T17:46:06.321" v="47"/>
          <ac:picMkLst>
            <pc:docMk/>
            <pc:sldMk cId="2271867848" sldId="514"/>
            <ac:picMk id="2" creationId="{36B3EF02-4097-FE59-CA6C-9ABC9A91FD34}"/>
          </ac:picMkLst>
        </pc:picChg>
        <pc:picChg chg="add mod">
          <ac:chgData name="Gayle Scurfield" userId="S::gaylescurfield@gateshead.gov.uk::83b7329d-483d-4c58-b1ee-8e2c855b3b2d" providerId="AD" clId="Web-{0D2623E3-D2CC-DA01-1182-9660A757BC41}" dt="2024-06-13T17:46:23.399" v="50" actId="14100"/>
          <ac:picMkLst>
            <pc:docMk/>
            <pc:sldMk cId="2271867848" sldId="514"/>
            <ac:picMk id="5" creationId="{EA216C4A-FDAE-E2A3-4A49-122E54AFD41B}"/>
          </ac:picMkLst>
        </pc:picChg>
      </pc:sldChg>
      <pc:sldChg chg="delSp add replId">
        <pc:chgData name="Gayle Scurfield" userId="S::gaylescurfield@gateshead.gov.uk::83b7329d-483d-4c58-b1ee-8e2c855b3b2d" providerId="AD" clId="Web-{0D2623E3-D2CC-DA01-1182-9660A757BC41}" dt="2024-06-13T18:00:46.217" v="54"/>
        <pc:sldMkLst>
          <pc:docMk/>
          <pc:sldMk cId="4227676839" sldId="515"/>
        </pc:sldMkLst>
        <pc:picChg chg="del">
          <ac:chgData name="Gayle Scurfield" userId="S::gaylescurfield@gateshead.gov.uk::83b7329d-483d-4c58-b1ee-8e2c855b3b2d" providerId="AD" clId="Web-{0D2623E3-D2CC-DA01-1182-9660A757BC41}" dt="2024-06-13T18:00:46.217" v="54"/>
          <ac:picMkLst>
            <pc:docMk/>
            <pc:sldMk cId="4227676839" sldId="515"/>
            <ac:picMk id="5" creationId="{EA216C4A-FDAE-E2A3-4A49-122E54AFD41B}"/>
          </ac:picMkLst>
        </pc:picChg>
      </pc:sldChg>
    </pc:docChg>
  </pc:docChgLst>
  <pc:docChgLst>
    <pc:chgData name="Gayle Scurfield" userId="S::gaylescurfield@gateshead.gov.uk::83b7329d-483d-4c58-b1ee-8e2c855b3b2d" providerId="AD" clId="Web-{73CBB16F-3357-0EEC-F12E-92C8B862DEDC}"/>
    <pc:docChg chg="addSld delSld modSld sldOrd">
      <pc:chgData name="Gayle Scurfield" userId="S::gaylescurfield@gateshead.gov.uk::83b7329d-483d-4c58-b1ee-8e2c855b3b2d" providerId="AD" clId="Web-{73CBB16F-3357-0EEC-F12E-92C8B862DEDC}" dt="2024-05-24T13:56:43.437" v="429" actId="14100"/>
      <pc:docMkLst>
        <pc:docMk/>
      </pc:docMkLst>
      <pc:sldChg chg="addSp modSp add replId">
        <pc:chgData name="Gayle Scurfield" userId="S::gaylescurfield@gateshead.gov.uk::83b7329d-483d-4c58-b1ee-8e2c855b3b2d" providerId="AD" clId="Web-{73CBB16F-3357-0EEC-F12E-92C8B862DEDC}" dt="2024-05-24T13:46:35.422" v="199" actId="20577"/>
        <pc:sldMkLst>
          <pc:docMk/>
          <pc:sldMk cId="3878889284" sldId="481"/>
        </pc:sldMkLst>
        <pc:spChg chg="mod">
          <ac:chgData name="Gayle Scurfield" userId="S::gaylescurfield@gateshead.gov.uk::83b7329d-483d-4c58-b1ee-8e2c855b3b2d" providerId="AD" clId="Web-{73CBB16F-3357-0EEC-F12E-92C8B862DEDC}" dt="2024-05-24T13:46:35.422" v="199" actId="20577"/>
          <ac:spMkLst>
            <pc:docMk/>
            <pc:sldMk cId="3878889284" sldId="481"/>
            <ac:spMk id="14" creationId="{D5AA4E39-3E88-07A4-1E1D-27A9C82416BD}"/>
          </ac:spMkLst>
        </pc:spChg>
        <pc:picChg chg="add mod">
          <ac:chgData name="Gayle Scurfield" userId="S::gaylescurfield@gateshead.gov.uk::83b7329d-483d-4c58-b1ee-8e2c855b3b2d" providerId="AD" clId="Web-{73CBB16F-3357-0EEC-F12E-92C8B862DEDC}" dt="2024-05-24T13:46:22.140" v="192" actId="1076"/>
          <ac:picMkLst>
            <pc:docMk/>
            <pc:sldMk cId="3878889284" sldId="481"/>
            <ac:picMk id="2" creationId="{E5DBF810-43B1-65A5-74DF-1810E5AE960F}"/>
          </ac:picMkLst>
        </pc:picChg>
      </pc:sldChg>
      <pc:sldChg chg="addSp delSp modSp add replId">
        <pc:chgData name="Gayle Scurfield" userId="S::gaylescurfield@gateshead.gov.uk::83b7329d-483d-4c58-b1ee-8e2c855b3b2d" providerId="AD" clId="Web-{73CBB16F-3357-0EEC-F12E-92C8B862DEDC}" dt="2024-05-24T13:55:15.935" v="377" actId="20577"/>
        <pc:sldMkLst>
          <pc:docMk/>
          <pc:sldMk cId="3196923146" sldId="482"/>
        </pc:sldMkLst>
        <pc:spChg chg="mod">
          <ac:chgData name="Gayle Scurfield" userId="S::gaylescurfield@gateshead.gov.uk::83b7329d-483d-4c58-b1ee-8e2c855b3b2d" providerId="AD" clId="Web-{73CBB16F-3357-0EEC-F12E-92C8B862DEDC}" dt="2024-05-24T13:55:15.935" v="377" actId="20577"/>
          <ac:spMkLst>
            <pc:docMk/>
            <pc:sldMk cId="3196923146" sldId="482"/>
            <ac:spMk id="14" creationId="{D5AA4E39-3E88-07A4-1E1D-27A9C82416BD}"/>
          </ac:spMkLst>
        </pc:spChg>
        <pc:picChg chg="del">
          <ac:chgData name="Gayle Scurfield" userId="S::gaylescurfield@gateshead.gov.uk::83b7329d-483d-4c58-b1ee-8e2c855b3b2d" providerId="AD" clId="Web-{73CBB16F-3357-0EEC-F12E-92C8B862DEDC}" dt="2024-05-24T13:35:04.499" v="41"/>
          <ac:picMkLst>
            <pc:docMk/>
            <pc:sldMk cId="3196923146" sldId="482"/>
            <ac:picMk id="2" creationId="{E5DBF810-43B1-65A5-74DF-1810E5AE960F}"/>
          </ac:picMkLst>
        </pc:picChg>
        <pc:picChg chg="add mod">
          <ac:chgData name="Gayle Scurfield" userId="S::gaylescurfield@gateshead.gov.uk::83b7329d-483d-4c58-b1ee-8e2c855b3b2d" providerId="AD" clId="Web-{73CBB16F-3357-0EEC-F12E-92C8B862DEDC}" dt="2024-05-24T13:36:04.563" v="47" actId="14100"/>
          <ac:picMkLst>
            <pc:docMk/>
            <pc:sldMk cId="3196923146" sldId="482"/>
            <ac:picMk id="3" creationId="{9712C0AB-67E0-08EE-7497-845BB820F661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35:58.406" v="45"/>
          <ac:picMkLst>
            <pc:docMk/>
            <pc:sldMk cId="3196923146" sldId="482"/>
            <ac:picMk id="7" creationId="{A0D0FC6E-56FC-CAFE-2D37-BAC1388D12B2}"/>
          </ac:picMkLst>
        </pc:picChg>
      </pc:sldChg>
      <pc:sldChg chg="delSp modSp add replId">
        <pc:chgData name="Gayle Scurfield" userId="S::gaylescurfield@gateshead.gov.uk::83b7329d-483d-4c58-b1ee-8e2c855b3b2d" providerId="AD" clId="Web-{73CBB16F-3357-0EEC-F12E-92C8B862DEDC}" dt="2024-05-24T13:55:38.466" v="390" actId="20577"/>
        <pc:sldMkLst>
          <pc:docMk/>
          <pc:sldMk cId="2222246287" sldId="483"/>
        </pc:sldMkLst>
        <pc:spChg chg="mod">
          <ac:chgData name="Gayle Scurfield" userId="S::gaylescurfield@gateshead.gov.uk::83b7329d-483d-4c58-b1ee-8e2c855b3b2d" providerId="AD" clId="Web-{73CBB16F-3357-0EEC-F12E-92C8B862DEDC}" dt="2024-05-24T13:55:38.466" v="390" actId="20577"/>
          <ac:spMkLst>
            <pc:docMk/>
            <pc:sldMk cId="2222246287" sldId="483"/>
            <ac:spMk id="14" creationId="{D5AA4E39-3E88-07A4-1E1D-27A9C82416BD}"/>
          </ac:spMkLst>
        </pc:spChg>
        <pc:picChg chg="del">
          <ac:chgData name="Gayle Scurfield" userId="S::gaylescurfield@gateshead.gov.uk::83b7329d-483d-4c58-b1ee-8e2c855b3b2d" providerId="AD" clId="Web-{73CBB16F-3357-0EEC-F12E-92C8B862DEDC}" dt="2024-05-24T13:36:08.797" v="48"/>
          <ac:picMkLst>
            <pc:docMk/>
            <pc:sldMk cId="2222246287" sldId="483"/>
            <ac:picMk id="3" creationId="{9712C0AB-67E0-08EE-7497-845BB820F661}"/>
          </ac:picMkLst>
        </pc:picChg>
        <pc:picChg chg="mod">
          <ac:chgData name="Gayle Scurfield" userId="S::gaylescurfield@gateshead.gov.uk::83b7329d-483d-4c58-b1ee-8e2c855b3b2d" providerId="AD" clId="Web-{73CBB16F-3357-0EEC-F12E-92C8B862DEDC}" dt="2024-05-24T13:36:14.532" v="50" actId="14100"/>
          <ac:picMkLst>
            <pc:docMk/>
            <pc:sldMk cId="2222246287" sldId="483"/>
            <ac:picMk id="7" creationId="{A0D0FC6E-56FC-CAFE-2D37-BAC1388D12B2}"/>
          </ac:picMkLst>
        </pc:picChg>
      </pc:sldChg>
      <pc:sldChg chg="addSp delSp modSp add del replId">
        <pc:chgData name="Gayle Scurfield" userId="S::gaylescurfield@gateshead.gov.uk::83b7329d-483d-4c58-b1ee-8e2c855b3b2d" providerId="AD" clId="Web-{73CBB16F-3357-0EEC-F12E-92C8B862DEDC}" dt="2024-05-24T13:38:12.425" v="67"/>
        <pc:sldMkLst>
          <pc:docMk/>
          <pc:sldMk cId="2776729486" sldId="484"/>
        </pc:sldMkLst>
        <pc:picChg chg="add mod">
          <ac:chgData name="Gayle Scurfield" userId="S::gaylescurfield@gateshead.gov.uk::83b7329d-483d-4c58-b1ee-8e2c855b3b2d" providerId="AD" clId="Web-{73CBB16F-3357-0EEC-F12E-92C8B862DEDC}" dt="2024-05-24T13:37:52.565" v="65" actId="1076"/>
          <ac:picMkLst>
            <pc:docMk/>
            <pc:sldMk cId="2776729486" sldId="484"/>
            <ac:picMk id="2" creationId="{B450967C-AF96-FF8E-9193-F0551724D363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37:54.878" v="66"/>
          <ac:picMkLst>
            <pc:docMk/>
            <pc:sldMk cId="2776729486" sldId="484"/>
            <ac:picMk id="3" creationId="{8FFAA59A-4BEE-6A00-261B-6C0ED9562D47}"/>
          </ac:picMkLst>
        </pc:picChg>
        <pc:picChg chg="del">
          <ac:chgData name="Gayle Scurfield" userId="S::gaylescurfield@gateshead.gov.uk::83b7329d-483d-4c58-b1ee-8e2c855b3b2d" providerId="AD" clId="Web-{73CBB16F-3357-0EEC-F12E-92C8B862DEDC}" dt="2024-05-24T13:36:26.891" v="52"/>
          <ac:picMkLst>
            <pc:docMk/>
            <pc:sldMk cId="2776729486" sldId="484"/>
            <ac:picMk id="7" creationId="{A0D0FC6E-56FC-CAFE-2D37-BAC1388D12B2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37:22.721" v="59"/>
          <ac:picMkLst>
            <pc:docMk/>
            <pc:sldMk cId="2776729486" sldId="484"/>
            <ac:picMk id="8" creationId="{B21193DA-34C2-96C5-6D9B-0101ECD4D7E1}"/>
          </ac:picMkLst>
        </pc:picChg>
      </pc:sldChg>
      <pc:sldChg chg="addSp delSp modSp add replId">
        <pc:chgData name="Gayle Scurfield" userId="S::gaylescurfield@gateshead.gov.uk::83b7329d-483d-4c58-b1ee-8e2c855b3b2d" providerId="AD" clId="Web-{73CBB16F-3357-0EEC-F12E-92C8B862DEDC}" dt="2024-05-24T13:53:20.682" v="335" actId="14100"/>
        <pc:sldMkLst>
          <pc:docMk/>
          <pc:sldMk cId="1575508769" sldId="485"/>
        </pc:sldMkLst>
        <pc:spChg chg="mod">
          <ac:chgData name="Gayle Scurfield" userId="S::gaylescurfield@gateshead.gov.uk::83b7329d-483d-4c58-b1ee-8e2c855b3b2d" providerId="AD" clId="Web-{73CBB16F-3357-0EEC-F12E-92C8B862DEDC}" dt="2024-05-24T13:52:52.447" v="332" actId="20577"/>
          <ac:spMkLst>
            <pc:docMk/>
            <pc:sldMk cId="1575508769" sldId="485"/>
            <ac:spMk id="14" creationId="{D5AA4E39-3E88-07A4-1E1D-27A9C82416BD}"/>
          </ac:spMkLst>
        </pc:spChg>
        <pc:picChg chg="add del mod">
          <ac:chgData name="Gayle Scurfield" userId="S::gaylescurfield@gateshead.gov.uk::83b7329d-483d-4c58-b1ee-8e2c855b3b2d" providerId="AD" clId="Web-{73CBB16F-3357-0EEC-F12E-92C8B862DEDC}" dt="2024-05-24T13:40:46.242" v="100"/>
          <ac:picMkLst>
            <pc:docMk/>
            <pc:sldMk cId="1575508769" sldId="485"/>
            <ac:picMk id="2" creationId="{ADE518C0-F5D7-6702-8B4D-EE51CA2CFAA7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53:14.182" v="333"/>
          <ac:picMkLst>
            <pc:docMk/>
            <pc:sldMk cId="1575508769" sldId="485"/>
            <ac:picMk id="3" creationId="{94A63515-3A03-3B91-BCFA-9D160FE054D7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40:40.741" v="97"/>
          <ac:picMkLst>
            <pc:docMk/>
            <pc:sldMk cId="1575508769" sldId="485"/>
            <ac:picMk id="7" creationId="{E88F7BE6-ACF7-DB12-13EB-CAD8145E5086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40:39.179" v="96"/>
          <ac:picMkLst>
            <pc:docMk/>
            <pc:sldMk cId="1575508769" sldId="485"/>
            <ac:picMk id="8" creationId="{C9C2B5D0-D5C1-2B93-5676-43DF92202C3F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49:05.629" v="217"/>
          <ac:picMkLst>
            <pc:docMk/>
            <pc:sldMk cId="1575508769" sldId="485"/>
            <ac:picMk id="10" creationId="{6592A342-2B24-BB64-E8D4-E5B0F38DBCEF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40:33.944" v="92"/>
          <ac:picMkLst>
            <pc:docMk/>
            <pc:sldMk cId="1575508769" sldId="485"/>
            <ac:picMk id="11" creationId="{8409BAC4-313C-6038-9DEE-7BAC259E7093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40:32.163" v="91"/>
          <ac:picMkLst>
            <pc:docMk/>
            <pc:sldMk cId="1575508769" sldId="485"/>
            <ac:picMk id="12" creationId="{B0546081-7486-7DB5-8F30-011C41FFBDF8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40:30.866" v="90"/>
          <ac:picMkLst>
            <pc:docMk/>
            <pc:sldMk cId="1575508769" sldId="485"/>
            <ac:picMk id="13" creationId="{423FEF93-9F99-5894-F6EF-2A0E76DD6B3A}"/>
          </ac:picMkLst>
        </pc:picChg>
        <pc:picChg chg="add mod">
          <ac:chgData name="Gayle Scurfield" userId="S::gaylescurfield@gateshead.gov.uk::83b7329d-483d-4c58-b1ee-8e2c855b3b2d" providerId="AD" clId="Web-{73CBB16F-3357-0EEC-F12E-92C8B862DEDC}" dt="2024-05-24T13:53:20.682" v="335" actId="14100"/>
          <ac:picMkLst>
            <pc:docMk/>
            <pc:sldMk cId="1575508769" sldId="485"/>
            <ac:picMk id="15" creationId="{B4B40A2F-D8A4-84D0-95F0-3268A9821A34}"/>
          </ac:picMkLst>
        </pc:picChg>
      </pc:sldChg>
      <pc:sldChg chg="delSp modSp add replId">
        <pc:chgData name="Gayle Scurfield" userId="S::gaylescurfield@gateshead.gov.uk::83b7329d-483d-4c58-b1ee-8e2c855b3b2d" providerId="AD" clId="Web-{73CBB16F-3357-0EEC-F12E-92C8B862DEDC}" dt="2024-05-24T13:56:06.702" v="414" actId="20577"/>
        <pc:sldMkLst>
          <pc:docMk/>
          <pc:sldMk cId="768840301" sldId="486"/>
        </pc:sldMkLst>
        <pc:spChg chg="mod">
          <ac:chgData name="Gayle Scurfield" userId="S::gaylescurfield@gateshead.gov.uk::83b7329d-483d-4c58-b1ee-8e2c855b3b2d" providerId="AD" clId="Web-{73CBB16F-3357-0EEC-F12E-92C8B862DEDC}" dt="2024-05-24T13:56:06.702" v="414" actId="20577"/>
          <ac:spMkLst>
            <pc:docMk/>
            <pc:sldMk cId="768840301" sldId="486"/>
            <ac:spMk id="14" creationId="{D5AA4E39-3E88-07A4-1E1D-27A9C82416BD}"/>
          </ac:spMkLst>
        </pc:spChg>
        <pc:picChg chg="del">
          <ac:chgData name="Gayle Scurfield" userId="S::gaylescurfield@gateshead.gov.uk::83b7329d-483d-4c58-b1ee-8e2c855b3b2d" providerId="AD" clId="Web-{73CBB16F-3357-0EEC-F12E-92C8B862DEDC}" dt="2024-05-24T13:38:20.707" v="69"/>
          <ac:picMkLst>
            <pc:docMk/>
            <pc:sldMk cId="768840301" sldId="486"/>
            <ac:picMk id="2" creationId="{B450967C-AF96-FF8E-9193-F0551724D363}"/>
          </ac:picMkLst>
        </pc:picChg>
        <pc:picChg chg="mod">
          <ac:chgData name="Gayle Scurfield" userId="S::gaylescurfield@gateshead.gov.uk::83b7329d-483d-4c58-b1ee-8e2c855b3b2d" providerId="AD" clId="Web-{73CBB16F-3357-0EEC-F12E-92C8B862DEDC}" dt="2024-05-24T13:38:41.629" v="73" actId="14100"/>
          <ac:picMkLst>
            <pc:docMk/>
            <pc:sldMk cId="768840301" sldId="486"/>
            <ac:picMk id="3" creationId="{8FFAA59A-4BEE-6A00-261B-6C0ED9562D47}"/>
          </ac:picMkLst>
        </pc:picChg>
        <pc:picChg chg="del">
          <ac:chgData name="Gayle Scurfield" userId="S::gaylescurfield@gateshead.gov.uk::83b7329d-483d-4c58-b1ee-8e2c855b3b2d" providerId="AD" clId="Web-{73CBB16F-3357-0EEC-F12E-92C8B862DEDC}" dt="2024-05-24T13:38:37.332" v="72"/>
          <ac:picMkLst>
            <pc:docMk/>
            <pc:sldMk cId="768840301" sldId="486"/>
            <ac:picMk id="8" creationId="{B21193DA-34C2-96C5-6D9B-0101ECD4D7E1}"/>
          </ac:picMkLst>
        </pc:picChg>
      </pc:sldChg>
      <pc:sldChg chg="addSp delSp modSp add replId">
        <pc:chgData name="Gayle Scurfield" userId="S::gaylescurfield@gateshead.gov.uk::83b7329d-483d-4c58-b1ee-8e2c855b3b2d" providerId="AD" clId="Web-{73CBB16F-3357-0EEC-F12E-92C8B862DEDC}" dt="2024-05-24T13:54:30.621" v="361" actId="20577"/>
        <pc:sldMkLst>
          <pc:docMk/>
          <pc:sldMk cId="4186987868" sldId="487"/>
        </pc:sldMkLst>
        <pc:spChg chg="mod">
          <ac:chgData name="Gayle Scurfield" userId="S::gaylescurfield@gateshead.gov.uk::83b7329d-483d-4c58-b1ee-8e2c855b3b2d" providerId="AD" clId="Web-{73CBB16F-3357-0EEC-F12E-92C8B862DEDC}" dt="2024-05-24T13:54:30.621" v="361" actId="20577"/>
          <ac:spMkLst>
            <pc:docMk/>
            <pc:sldMk cId="4186987868" sldId="487"/>
            <ac:spMk id="14" creationId="{D5AA4E39-3E88-07A4-1E1D-27A9C82416BD}"/>
          </ac:spMkLst>
        </pc:spChg>
        <pc:picChg chg="add mod ord">
          <ac:chgData name="Gayle Scurfield" userId="S::gaylescurfield@gateshead.gov.uk::83b7329d-483d-4c58-b1ee-8e2c855b3b2d" providerId="AD" clId="Web-{73CBB16F-3357-0EEC-F12E-92C8B862DEDC}" dt="2024-05-24T13:54:00.370" v="343" actId="14100"/>
          <ac:picMkLst>
            <pc:docMk/>
            <pc:sldMk cId="4186987868" sldId="487"/>
            <ac:picMk id="2" creationId="{5BE0A66A-0A0E-CBC6-F15A-E848FA8E80A9}"/>
          </ac:picMkLst>
        </pc:picChg>
        <pc:picChg chg="del">
          <ac:chgData name="Gayle Scurfield" userId="S::gaylescurfield@gateshead.gov.uk::83b7329d-483d-4c58-b1ee-8e2c855b3b2d" providerId="AD" clId="Web-{73CBB16F-3357-0EEC-F12E-92C8B862DEDC}" dt="2024-05-24T13:38:47.645" v="74"/>
          <ac:picMkLst>
            <pc:docMk/>
            <pc:sldMk cId="4186987868" sldId="487"/>
            <ac:picMk id="3" creationId="{8FFAA59A-4BEE-6A00-261B-6C0ED9562D47}"/>
          </ac:picMkLst>
        </pc:picChg>
        <pc:picChg chg="mod">
          <ac:chgData name="Gayle Scurfield" userId="S::gaylescurfield@gateshead.gov.uk::83b7329d-483d-4c58-b1ee-8e2c855b3b2d" providerId="AD" clId="Web-{73CBB16F-3357-0EEC-F12E-92C8B862DEDC}" dt="2024-05-24T13:54:07.011" v="345" actId="14100"/>
          <ac:picMkLst>
            <pc:docMk/>
            <pc:sldMk cId="4186987868" sldId="487"/>
            <ac:picMk id="8" creationId="{B21193DA-34C2-96C5-6D9B-0101ECD4D7E1}"/>
          </ac:picMkLst>
        </pc:picChg>
      </pc:sldChg>
      <pc:sldChg chg="delSp modSp add replId">
        <pc:chgData name="Gayle Scurfield" userId="S::gaylescurfield@gateshead.gov.uk::83b7329d-483d-4c58-b1ee-8e2c855b3b2d" providerId="AD" clId="Web-{73CBB16F-3357-0EEC-F12E-92C8B862DEDC}" dt="2024-05-24T13:50:40.537" v="244" actId="20577"/>
        <pc:sldMkLst>
          <pc:docMk/>
          <pc:sldMk cId="1998724524" sldId="488"/>
        </pc:sldMkLst>
        <pc:spChg chg="mod">
          <ac:chgData name="Gayle Scurfield" userId="S::gaylescurfield@gateshead.gov.uk::83b7329d-483d-4c58-b1ee-8e2c855b3b2d" providerId="AD" clId="Web-{73CBB16F-3357-0EEC-F12E-92C8B862DEDC}" dt="2024-05-24T13:50:40.537" v="244" actId="20577"/>
          <ac:spMkLst>
            <pc:docMk/>
            <pc:sldMk cId="1998724524" sldId="488"/>
            <ac:spMk id="14" creationId="{D5AA4E39-3E88-07A4-1E1D-27A9C82416BD}"/>
          </ac:spMkLst>
        </pc:spChg>
        <pc:picChg chg="del mod">
          <ac:chgData name="Gayle Scurfield" userId="S::gaylescurfield@gateshead.gov.uk::83b7329d-483d-4c58-b1ee-8e2c855b3b2d" providerId="AD" clId="Web-{73CBB16F-3357-0EEC-F12E-92C8B862DEDC}" dt="2024-05-24T13:41:54.181" v="119"/>
          <ac:picMkLst>
            <pc:docMk/>
            <pc:sldMk cId="1998724524" sldId="488"/>
            <ac:picMk id="2" creationId="{ADE518C0-F5D7-6702-8B4D-EE51CA2CFAA7}"/>
          </ac:picMkLst>
        </pc:picChg>
        <pc:picChg chg="del mod">
          <ac:chgData name="Gayle Scurfield" userId="S::gaylescurfield@gateshead.gov.uk::83b7329d-483d-4c58-b1ee-8e2c855b3b2d" providerId="AD" clId="Web-{73CBB16F-3357-0EEC-F12E-92C8B862DEDC}" dt="2024-05-24T13:41:43.477" v="116"/>
          <ac:picMkLst>
            <pc:docMk/>
            <pc:sldMk cId="1998724524" sldId="488"/>
            <ac:picMk id="3" creationId="{94A63515-3A03-3B91-BCFA-9D160FE054D7}"/>
          </ac:picMkLst>
        </pc:picChg>
        <pc:picChg chg="mod">
          <ac:chgData name="Gayle Scurfield" userId="S::gaylescurfield@gateshead.gov.uk::83b7329d-483d-4c58-b1ee-8e2c855b3b2d" providerId="AD" clId="Web-{73CBB16F-3357-0EEC-F12E-92C8B862DEDC}" dt="2024-05-24T13:42:10.290" v="123" actId="1076"/>
          <ac:picMkLst>
            <pc:docMk/>
            <pc:sldMk cId="1998724524" sldId="488"/>
            <ac:picMk id="7" creationId="{E88F7BE6-ACF7-DB12-13EB-CAD8145E5086}"/>
          </ac:picMkLst>
        </pc:picChg>
        <pc:picChg chg="mod">
          <ac:chgData name="Gayle Scurfield" userId="S::gaylescurfield@gateshead.gov.uk::83b7329d-483d-4c58-b1ee-8e2c855b3b2d" providerId="AD" clId="Web-{73CBB16F-3357-0EEC-F12E-92C8B862DEDC}" dt="2024-05-24T13:42:12.634" v="124" actId="1076"/>
          <ac:picMkLst>
            <pc:docMk/>
            <pc:sldMk cId="1998724524" sldId="488"/>
            <ac:picMk id="8" creationId="{C9C2B5D0-D5C1-2B93-5676-43DF92202C3F}"/>
          </ac:picMkLst>
        </pc:picChg>
        <pc:picChg chg="del mod">
          <ac:chgData name="Gayle Scurfield" userId="S::gaylescurfield@gateshead.gov.uk::83b7329d-483d-4c58-b1ee-8e2c855b3b2d" providerId="AD" clId="Web-{73CBB16F-3357-0EEC-F12E-92C8B862DEDC}" dt="2024-05-24T13:41:39.915" v="115"/>
          <ac:picMkLst>
            <pc:docMk/>
            <pc:sldMk cId="1998724524" sldId="488"/>
            <ac:picMk id="10" creationId="{6592A342-2B24-BB64-E8D4-E5B0F38DBCEF}"/>
          </ac:picMkLst>
        </pc:picChg>
        <pc:picChg chg="del mod">
          <ac:chgData name="Gayle Scurfield" userId="S::gaylescurfield@gateshead.gov.uk::83b7329d-483d-4c58-b1ee-8e2c855b3b2d" providerId="AD" clId="Web-{73CBB16F-3357-0EEC-F12E-92C8B862DEDC}" dt="2024-05-24T13:41:16.133" v="110"/>
          <ac:picMkLst>
            <pc:docMk/>
            <pc:sldMk cId="1998724524" sldId="488"/>
            <ac:picMk id="11" creationId="{8409BAC4-313C-6038-9DEE-7BAC259E7093}"/>
          </ac:picMkLst>
        </pc:picChg>
        <pc:picChg chg="del mod">
          <ac:chgData name="Gayle Scurfield" userId="S::gaylescurfield@gateshead.gov.uk::83b7329d-483d-4c58-b1ee-8e2c855b3b2d" providerId="AD" clId="Web-{73CBB16F-3357-0EEC-F12E-92C8B862DEDC}" dt="2024-05-24T13:41:15.320" v="109"/>
          <ac:picMkLst>
            <pc:docMk/>
            <pc:sldMk cId="1998724524" sldId="488"/>
            <ac:picMk id="12" creationId="{B0546081-7486-7DB5-8F30-011C41FFBDF8}"/>
          </ac:picMkLst>
        </pc:picChg>
        <pc:picChg chg="del mod">
          <ac:chgData name="Gayle Scurfield" userId="S::gaylescurfield@gateshead.gov.uk::83b7329d-483d-4c58-b1ee-8e2c855b3b2d" providerId="AD" clId="Web-{73CBB16F-3357-0EEC-F12E-92C8B862DEDC}" dt="2024-05-24T13:41:13.852" v="108"/>
          <ac:picMkLst>
            <pc:docMk/>
            <pc:sldMk cId="1998724524" sldId="488"/>
            <ac:picMk id="13" creationId="{423FEF93-9F99-5894-F6EF-2A0E76DD6B3A}"/>
          </ac:picMkLst>
        </pc:picChg>
      </pc:sldChg>
      <pc:sldChg chg="addSp delSp modSp add replId">
        <pc:chgData name="Gayle Scurfield" userId="S::gaylescurfield@gateshead.gov.uk::83b7329d-483d-4c58-b1ee-8e2c855b3b2d" providerId="AD" clId="Web-{73CBB16F-3357-0EEC-F12E-92C8B862DEDC}" dt="2024-05-24T13:56:43.437" v="429" actId="14100"/>
        <pc:sldMkLst>
          <pc:docMk/>
          <pc:sldMk cId="3132386364" sldId="489"/>
        </pc:sldMkLst>
        <pc:spChg chg="mod">
          <ac:chgData name="Gayle Scurfield" userId="S::gaylescurfield@gateshead.gov.uk::83b7329d-483d-4c58-b1ee-8e2c855b3b2d" providerId="AD" clId="Web-{73CBB16F-3357-0EEC-F12E-92C8B862DEDC}" dt="2024-05-24T13:56:43.437" v="429" actId="14100"/>
          <ac:spMkLst>
            <pc:docMk/>
            <pc:sldMk cId="3132386364" sldId="489"/>
            <ac:spMk id="14" creationId="{D5AA4E39-3E88-07A4-1E1D-27A9C82416BD}"/>
          </ac:spMkLst>
        </pc:spChg>
        <pc:picChg chg="del mod">
          <ac:chgData name="Gayle Scurfield" userId="S::gaylescurfield@gateshead.gov.uk::83b7329d-483d-4c58-b1ee-8e2c855b3b2d" providerId="AD" clId="Web-{73CBB16F-3357-0EEC-F12E-92C8B862DEDC}" dt="2024-05-24T13:43:56.340" v="152"/>
          <ac:picMkLst>
            <pc:docMk/>
            <pc:sldMk cId="3132386364" sldId="489"/>
            <ac:picMk id="2" creationId="{ADE518C0-F5D7-6702-8B4D-EE51CA2CFAA7}"/>
          </ac:picMkLst>
        </pc:picChg>
        <pc:picChg chg="add mod">
          <ac:chgData name="Gayle Scurfield" userId="S::gaylescurfield@gateshead.gov.uk::83b7329d-483d-4c58-b1ee-8e2c855b3b2d" providerId="AD" clId="Web-{73CBB16F-3357-0EEC-F12E-92C8B862DEDC}" dt="2024-05-24T13:44:20.106" v="155" actId="14100"/>
          <ac:picMkLst>
            <pc:docMk/>
            <pc:sldMk cId="3132386364" sldId="489"/>
            <ac:picMk id="3" creationId="{3A1A3D8B-2260-7D12-A1AC-E41722156209}"/>
          </ac:picMkLst>
        </pc:picChg>
        <pc:picChg chg="del">
          <ac:chgData name="Gayle Scurfield" userId="S::gaylescurfield@gateshead.gov.uk::83b7329d-483d-4c58-b1ee-8e2c855b3b2d" providerId="AD" clId="Web-{73CBB16F-3357-0EEC-F12E-92C8B862DEDC}" dt="2024-05-24T13:42:24.291" v="127"/>
          <ac:picMkLst>
            <pc:docMk/>
            <pc:sldMk cId="3132386364" sldId="489"/>
            <ac:picMk id="7" creationId="{E88F7BE6-ACF7-DB12-13EB-CAD8145E5086}"/>
          </ac:picMkLst>
        </pc:picChg>
        <pc:picChg chg="del">
          <ac:chgData name="Gayle Scurfield" userId="S::gaylescurfield@gateshead.gov.uk::83b7329d-483d-4c58-b1ee-8e2c855b3b2d" providerId="AD" clId="Web-{73CBB16F-3357-0EEC-F12E-92C8B862DEDC}" dt="2024-05-24T13:42:21.353" v="126"/>
          <ac:picMkLst>
            <pc:docMk/>
            <pc:sldMk cId="3132386364" sldId="489"/>
            <ac:picMk id="8" creationId="{C9C2B5D0-D5C1-2B93-5676-43DF92202C3F}"/>
          </ac:picMkLst>
        </pc:picChg>
      </pc:sldChg>
      <pc:sldChg chg="modSp add ord replId">
        <pc:chgData name="Gayle Scurfield" userId="S::gaylescurfield@gateshead.gov.uk::83b7329d-483d-4c58-b1ee-8e2c855b3b2d" providerId="AD" clId="Web-{73CBB16F-3357-0EEC-F12E-92C8B862DEDC}" dt="2024-05-24T13:51:36.179" v="282" actId="20577"/>
        <pc:sldMkLst>
          <pc:docMk/>
          <pc:sldMk cId="2909973675" sldId="490"/>
        </pc:sldMkLst>
        <pc:spChg chg="mod">
          <ac:chgData name="Gayle Scurfield" userId="S::gaylescurfield@gateshead.gov.uk::83b7329d-483d-4c58-b1ee-8e2c855b3b2d" providerId="AD" clId="Web-{73CBB16F-3357-0EEC-F12E-92C8B862DEDC}" dt="2024-05-24T13:51:36.179" v="282" actId="20577"/>
          <ac:spMkLst>
            <pc:docMk/>
            <pc:sldMk cId="2909973675" sldId="490"/>
            <ac:spMk id="14" creationId="{D5AA4E39-3E88-07A4-1E1D-27A9C82416BD}"/>
          </ac:spMkLst>
        </pc:spChg>
      </pc:sldChg>
      <pc:sldChg chg="delSp modSp add replId">
        <pc:chgData name="Gayle Scurfield" userId="S::gaylescurfield@gateshead.gov.uk::83b7329d-483d-4c58-b1ee-8e2c855b3b2d" providerId="AD" clId="Web-{73CBB16F-3357-0EEC-F12E-92C8B862DEDC}" dt="2024-05-24T13:45:53.108" v="169" actId="20577"/>
        <pc:sldMkLst>
          <pc:docMk/>
          <pc:sldMk cId="3996898681" sldId="491"/>
        </pc:sldMkLst>
        <pc:spChg chg="mod">
          <ac:chgData name="Gayle Scurfield" userId="S::gaylescurfield@gateshead.gov.uk::83b7329d-483d-4c58-b1ee-8e2c855b3b2d" providerId="AD" clId="Web-{73CBB16F-3357-0EEC-F12E-92C8B862DEDC}" dt="2024-05-24T13:45:53.108" v="169" actId="20577"/>
          <ac:spMkLst>
            <pc:docMk/>
            <pc:sldMk cId="3996898681" sldId="491"/>
            <ac:spMk id="14" creationId="{D5AA4E39-3E88-07A4-1E1D-27A9C82416BD}"/>
          </ac:spMkLst>
        </pc:spChg>
        <pc:picChg chg="del">
          <ac:chgData name="Gayle Scurfield" userId="S::gaylescurfield@gateshead.gov.uk::83b7329d-483d-4c58-b1ee-8e2c855b3b2d" providerId="AD" clId="Web-{73CBB16F-3357-0EEC-F12E-92C8B862DEDC}" dt="2024-05-24T13:45:47.280" v="168"/>
          <ac:picMkLst>
            <pc:docMk/>
            <pc:sldMk cId="3996898681" sldId="491"/>
            <ac:picMk id="3" creationId="{3A1A3D8B-2260-7D12-A1AC-E41722156209}"/>
          </ac:picMkLst>
        </pc:picChg>
      </pc:sldChg>
      <pc:sldChg chg="delSp modSp add replId">
        <pc:chgData name="Gayle Scurfield" userId="S::gaylescurfield@gateshead.gov.uk::83b7329d-483d-4c58-b1ee-8e2c855b3b2d" providerId="AD" clId="Web-{73CBB16F-3357-0EEC-F12E-92C8B862DEDC}" dt="2024-05-24T13:52:14.336" v="305" actId="20577"/>
        <pc:sldMkLst>
          <pc:docMk/>
          <pc:sldMk cId="2395399522" sldId="492"/>
        </pc:sldMkLst>
        <pc:spChg chg="mod">
          <ac:chgData name="Gayle Scurfield" userId="S::gaylescurfield@gateshead.gov.uk::83b7329d-483d-4c58-b1ee-8e2c855b3b2d" providerId="AD" clId="Web-{73CBB16F-3357-0EEC-F12E-92C8B862DEDC}" dt="2024-05-24T13:52:14.336" v="305" actId="20577"/>
          <ac:spMkLst>
            <pc:docMk/>
            <pc:sldMk cId="2395399522" sldId="492"/>
            <ac:spMk id="14" creationId="{D5AA4E39-3E88-07A4-1E1D-27A9C82416BD}"/>
          </ac:spMkLst>
        </pc:spChg>
        <pc:picChg chg="del">
          <ac:chgData name="Gayle Scurfield" userId="S::gaylescurfield@gateshead.gov.uk::83b7329d-483d-4c58-b1ee-8e2c855b3b2d" providerId="AD" clId="Web-{73CBB16F-3357-0EEC-F12E-92C8B862DEDC}" dt="2024-05-24T13:49:23.567" v="221"/>
          <ac:picMkLst>
            <pc:docMk/>
            <pc:sldMk cId="2395399522" sldId="492"/>
            <ac:picMk id="3" creationId="{94A63515-3A03-3B91-BCFA-9D160FE054D7}"/>
          </ac:picMkLst>
        </pc:picChg>
        <pc:picChg chg="mod">
          <ac:chgData name="Gayle Scurfield" userId="S::gaylescurfield@gateshead.gov.uk::83b7329d-483d-4c58-b1ee-8e2c855b3b2d" providerId="AD" clId="Web-{73CBB16F-3357-0EEC-F12E-92C8B862DEDC}" dt="2024-05-24T13:49:30.536" v="224" actId="14100"/>
          <ac:picMkLst>
            <pc:docMk/>
            <pc:sldMk cId="2395399522" sldId="492"/>
            <ac:picMk id="10" creationId="{6592A342-2B24-BB64-E8D4-E5B0F38DBCEF}"/>
          </ac:picMkLst>
        </pc:picChg>
        <pc:picChg chg="del">
          <ac:chgData name="Gayle Scurfield" userId="S::gaylescurfield@gateshead.gov.uk::83b7329d-483d-4c58-b1ee-8e2c855b3b2d" providerId="AD" clId="Web-{73CBB16F-3357-0EEC-F12E-92C8B862DEDC}" dt="2024-05-24T13:49:24.848" v="222"/>
          <ac:picMkLst>
            <pc:docMk/>
            <pc:sldMk cId="2395399522" sldId="492"/>
            <ac:picMk id="15" creationId="{B4B40A2F-D8A4-84D0-95F0-3268A9821A34}"/>
          </ac:picMkLst>
        </pc:picChg>
      </pc:sldChg>
    </pc:docChg>
  </pc:docChgLst>
  <pc:docChgLst>
    <pc:chgData name="Roger Abbott" userId="27b0ecf5-0444-4ca2-9639-02eb81621298" providerId="ADAL" clId="{026D7525-938B-4226-98E5-FD887CD9796E}"/>
    <pc:docChg chg="custSel modSld">
      <pc:chgData name="Roger Abbott" userId="27b0ecf5-0444-4ca2-9639-02eb81621298" providerId="ADAL" clId="{026D7525-938B-4226-98E5-FD887CD9796E}" dt="2024-05-13T11:09:31.543" v="39" actId="114"/>
      <pc:docMkLst>
        <pc:docMk/>
      </pc:docMkLst>
      <pc:sldChg chg="modSp mod">
        <pc:chgData name="Roger Abbott" userId="27b0ecf5-0444-4ca2-9639-02eb81621298" providerId="ADAL" clId="{026D7525-938B-4226-98E5-FD887CD9796E}" dt="2024-05-13T11:09:31.543" v="39" actId="114"/>
        <pc:sldMkLst>
          <pc:docMk/>
          <pc:sldMk cId="364546681" sldId="343"/>
        </pc:sldMkLst>
        <pc:spChg chg="mod">
          <ac:chgData name="Roger Abbott" userId="27b0ecf5-0444-4ca2-9639-02eb81621298" providerId="ADAL" clId="{026D7525-938B-4226-98E5-FD887CD9796E}" dt="2024-05-13T11:09:31.543" v="39" actId="114"/>
          <ac:spMkLst>
            <pc:docMk/>
            <pc:sldMk cId="364546681" sldId="343"/>
            <ac:spMk id="2" creationId="{EC268567-9197-4E46-5EFC-304C8B64A956}"/>
          </ac:spMkLst>
        </pc:spChg>
      </pc:sldChg>
    </pc:docChg>
  </pc:docChgLst>
  <pc:docChgLst>
    <pc:chgData name="Gayle Scurfield" userId="S::gaylescurfield@gateshead.gov.uk::83b7329d-483d-4c58-b1ee-8e2c855b3b2d" providerId="AD" clId="Web-{69C6D767-1DE4-78F4-E67F-7875652B79EA}"/>
    <pc:docChg chg="addSld delSld modSld">
      <pc:chgData name="Gayle Scurfield" userId="S::gaylescurfield@gateshead.gov.uk::83b7329d-483d-4c58-b1ee-8e2c855b3b2d" providerId="AD" clId="Web-{69C6D767-1DE4-78F4-E67F-7875652B79EA}" dt="2024-06-14T11:26:52.294" v="282" actId="14100"/>
      <pc:docMkLst>
        <pc:docMk/>
      </pc:docMkLst>
      <pc:sldChg chg="addSp delSp modSp del">
        <pc:chgData name="Gayle Scurfield" userId="S::gaylescurfield@gateshead.gov.uk::83b7329d-483d-4c58-b1ee-8e2c855b3b2d" providerId="AD" clId="Web-{69C6D767-1DE4-78F4-E67F-7875652B79EA}" dt="2024-06-14T11:07:59.604" v="237"/>
        <pc:sldMkLst>
          <pc:docMk/>
          <pc:sldMk cId="1744916138" sldId="480"/>
        </pc:sldMkLst>
        <pc:spChg chg="del">
          <ac:chgData name="Gayle Scurfield" userId="S::gaylescurfield@gateshead.gov.uk::83b7329d-483d-4c58-b1ee-8e2c855b3b2d" providerId="AD" clId="Web-{69C6D767-1DE4-78F4-E67F-7875652B79EA}" dt="2024-06-14T11:06:38.116" v="227"/>
          <ac:spMkLst>
            <pc:docMk/>
            <pc:sldMk cId="1744916138" sldId="480"/>
            <ac:spMk id="3" creationId="{76F1F367-8DA9-356A-5E83-16C5BE450C88}"/>
          </ac:spMkLst>
        </pc:spChg>
        <pc:spChg chg="add del mod">
          <ac:chgData name="Gayle Scurfield" userId="S::gaylescurfield@gateshead.gov.uk::83b7329d-483d-4c58-b1ee-8e2c855b3b2d" providerId="AD" clId="Web-{69C6D767-1DE4-78F4-E67F-7875652B79EA}" dt="2024-06-14T11:06:17.600" v="223"/>
          <ac:spMkLst>
            <pc:docMk/>
            <pc:sldMk cId="1744916138" sldId="480"/>
            <ac:spMk id="5" creationId="{550B3502-1CD0-4B47-50AB-6820E10DC498}"/>
          </ac:spMkLst>
        </pc:spChg>
        <pc:picChg chg="del">
          <ac:chgData name="Gayle Scurfield" userId="S::gaylescurfield@gateshead.gov.uk::83b7329d-483d-4c58-b1ee-8e2c855b3b2d" providerId="AD" clId="Web-{69C6D767-1DE4-78F4-E67F-7875652B79EA}" dt="2024-06-14T11:06:05.584" v="222"/>
          <ac:picMkLst>
            <pc:docMk/>
            <pc:sldMk cId="1744916138" sldId="480"/>
            <ac:picMk id="7" creationId="{0903BCB6-0AF9-9F33-5A20-FDAA920A37C1}"/>
          </ac:picMkLst>
        </pc:picChg>
        <pc:picChg chg="add mod ord">
          <ac:chgData name="Gayle Scurfield" userId="S::gaylescurfield@gateshead.gov.uk::83b7329d-483d-4c58-b1ee-8e2c855b3b2d" providerId="AD" clId="Web-{69C6D767-1DE4-78F4-E67F-7875652B79EA}" dt="2024-06-14T11:07:51.229" v="236" actId="1076"/>
          <ac:picMkLst>
            <pc:docMk/>
            <pc:sldMk cId="1744916138" sldId="480"/>
            <ac:picMk id="8" creationId="{8BD1446F-6515-ACC7-4A46-92E871497370}"/>
          </ac:picMkLst>
        </pc:picChg>
        <pc:picChg chg="add mod">
          <ac:chgData name="Gayle Scurfield" userId="S::gaylescurfield@gateshead.gov.uk::83b7329d-483d-4c58-b1ee-8e2c855b3b2d" providerId="AD" clId="Web-{69C6D767-1DE4-78F4-E67F-7875652B79EA}" dt="2024-06-14T11:07:39.447" v="235" actId="14100"/>
          <ac:picMkLst>
            <pc:docMk/>
            <pc:sldMk cId="1744916138" sldId="480"/>
            <ac:picMk id="10" creationId="{9CDF0870-DBF6-8A94-444E-8FF0DB725EF0}"/>
          </ac:picMkLst>
        </pc:picChg>
      </pc:sldChg>
      <pc:sldChg chg="del">
        <pc:chgData name="Gayle Scurfield" userId="S::gaylescurfield@gateshead.gov.uk::83b7329d-483d-4c58-b1ee-8e2c855b3b2d" providerId="AD" clId="Web-{69C6D767-1DE4-78F4-E67F-7875652B79EA}" dt="2024-06-14T08:17:18.195" v="29"/>
        <pc:sldMkLst>
          <pc:docMk/>
          <pc:sldMk cId="962770966" sldId="503"/>
        </pc:sldMkLst>
      </pc:sldChg>
      <pc:sldChg chg="addSp delSp modSp">
        <pc:chgData name="Gayle Scurfield" userId="S::gaylescurfield@gateshead.gov.uk::83b7329d-483d-4c58-b1ee-8e2c855b3b2d" providerId="AD" clId="Web-{69C6D767-1DE4-78F4-E67F-7875652B79EA}" dt="2024-06-14T10:57:49.531" v="182" actId="1076"/>
        <pc:sldMkLst>
          <pc:docMk/>
          <pc:sldMk cId="1333621205" sldId="504"/>
        </pc:sldMkLst>
        <pc:spChg chg="add del mod">
          <ac:chgData name="Gayle Scurfield" userId="S::gaylescurfield@gateshead.gov.uk::83b7329d-483d-4c58-b1ee-8e2c855b3b2d" providerId="AD" clId="Web-{69C6D767-1DE4-78F4-E67F-7875652B79EA}" dt="2024-06-14T10:57:41.562" v="179"/>
          <ac:spMkLst>
            <pc:docMk/>
            <pc:sldMk cId="1333621205" sldId="504"/>
            <ac:spMk id="7" creationId="{D96E2C0D-D6F1-CD7A-E3DA-05ECCC39CA93}"/>
          </ac:spMkLst>
        </pc:spChg>
        <pc:picChg chg="add del mod">
          <ac:chgData name="Gayle Scurfield" userId="S::gaylescurfield@gateshead.gov.uk::83b7329d-483d-4c58-b1ee-8e2c855b3b2d" providerId="AD" clId="Web-{69C6D767-1DE4-78F4-E67F-7875652B79EA}" dt="2024-06-14T10:57:31.843" v="178"/>
          <ac:picMkLst>
            <pc:docMk/>
            <pc:sldMk cId="1333621205" sldId="504"/>
            <ac:picMk id="2" creationId="{C832F966-66A8-91A5-54DE-505AE96D272F}"/>
          </ac:picMkLst>
        </pc:picChg>
        <pc:picChg chg="del">
          <ac:chgData name="Gayle Scurfield" userId="S::gaylescurfield@gateshead.gov.uk::83b7329d-483d-4c58-b1ee-8e2c855b3b2d" providerId="AD" clId="Web-{69C6D767-1DE4-78F4-E67F-7875652B79EA}" dt="2024-06-14T10:52:37.611" v="173"/>
          <ac:picMkLst>
            <pc:docMk/>
            <pc:sldMk cId="1333621205" sldId="504"/>
            <ac:picMk id="8" creationId="{D0D9A2A3-7FD3-977E-0203-20C0A4648CE2}"/>
          </ac:picMkLst>
        </pc:picChg>
        <pc:picChg chg="add mod ord">
          <ac:chgData name="Gayle Scurfield" userId="S::gaylescurfield@gateshead.gov.uk::83b7329d-483d-4c58-b1ee-8e2c855b3b2d" providerId="AD" clId="Web-{69C6D767-1DE4-78F4-E67F-7875652B79EA}" dt="2024-06-14T10:57:49.531" v="182" actId="1076"/>
          <ac:picMkLst>
            <pc:docMk/>
            <pc:sldMk cId="1333621205" sldId="504"/>
            <ac:picMk id="10" creationId="{7B8464B9-F3B0-AA21-C97D-27235CA7CFDB}"/>
          </ac:picMkLst>
        </pc:picChg>
      </pc:sldChg>
      <pc:sldChg chg="modSp">
        <pc:chgData name="Gayle Scurfield" userId="S::gaylescurfield@gateshead.gov.uk::83b7329d-483d-4c58-b1ee-8e2c855b3b2d" providerId="AD" clId="Web-{69C6D767-1DE4-78F4-E67F-7875652B79EA}" dt="2024-06-14T10:59:01.487" v="220" actId="20577"/>
        <pc:sldMkLst>
          <pc:docMk/>
          <pc:sldMk cId="1522577781" sldId="505"/>
        </pc:sldMkLst>
        <pc:spChg chg="mod">
          <ac:chgData name="Gayle Scurfield" userId="S::gaylescurfield@gateshead.gov.uk::83b7329d-483d-4c58-b1ee-8e2c855b3b2d" providerId="AD" clId="Web-{69C6D767-1DE4-78F4-E67F-7875652B79EA}" dt="2024-06-14T10:59:01.487" v="220" actId="20577"/>
          <ac:spMkLst>
            <pc:docMk/>
            <pc:sldMk cId="1522577781" sldId="505"/>
            <ac:spMk id="3" creationId="{76F1F367-8DA9-356A-5E83-16C5BE450C88}"/>
          </ac:spMkLst>
        </pc:spChg>
      </pc:sldChg>
      <pc:sldChg chg="modSp">
        <pc:chgData name="Gayle Scurfield" userId="S::gaylescurfield@gateshead.gov.uk::83b7329d-483d-4c58-b1ee-8e2c855b3b2d" providerId="AD" clId="Web-{69C6D767-1DE4-78F4-E67F-7875652B79EA}" dt="2024-06-14T08:30:19.733" v="171" actId="1076"/>
        <pc:sldMkLst>
          <pc:docMk/>
          <pc:sldMk cId="2782221514" sldId="512"/>
        </pc:sldMkLst>
        <pc:spChg chg="mod">
          <ac:chgData name="Gayle Scurfield" userId="S::gaylescurfield@gateshead.gov.uk::83b7329d-483d-4c58-b1ee-8e2c855b3b2d" providerId="AD" clId="Web-{69C6D767-1DE4-78F4-E67F-7875652B79EA}" dt="2024-06-14T08:30:18.655" v="170" actId="20577"/>
          <ac:spMkLst>
            <pc:docMk/>
            <pc:sldMk cId="2782221514" sldId="512"/>
            <ac:spMk id="3" creationId="{76F1F367-8DA9-356A-5E83-16C5BE450C88}"/>
          </ac:spMkLst>
        </pc:spChg>
        <pc:picChg chg="mod">
          <ac:chgData name="Gayle Scurfield" userId="S::gaylescurfield@gateshead.gov.uk::83b7329d-483d-4c58-b1ee-8e2c855b3b2d" providerId="AD" clId="Web-{69C6D767-1DE4-78F4-E67F-7875652B79EA}" dt="2024-06-14T08:30:19.733" v="171" actId="1076"/>
          <ac:picMkLst>
            <pc:docMk/>
            <pc:sldMk cId="2782221514" sldId="512"/>
            <ac:picMk id="2" creationId="{36B3EF02-4097-FE59-CA6C-9ABC9A91FD34}"/>
          </ac:picMkLst>
        </pc:picChg>
      </pc:sldChg>
      <pc:sldChg chg="del">
        <pc:chgData name="Gayle Scurfield" userId="S::gaylescurfield@gateshead.gov.uk::83b7329d-483d-4c58-b1ee-8e2c855b3b2d" providerId="AD" clId="Web-{69C6D767-1DE4-78F4-E67F-7875652B79EA}" dt="2024-06-14T08:17:30.868" v="30"/>
        <pc:sldMkLst>
          <pc:docMk/>
          <pc:sldMk cId="2271867848" sldId="514"/>
        </pc:sldMkLst>
      </pc:sldChg>
      <pc:sldChg chg="addSp delSp modSp del">
        <pc:chgData name="Gayle Scurfield" userId="S::gaylescurfield@gateshead.gov.uk::83b7329d-483d-4c58-b1ee-8e2c855b3b2d" providerId="AD" clId="Web-{69C6D767-1DE4-78F4-E67F-7875652B79EA}" dt="2024-06-14T08:25:52.726" v="90"/>
        <pc:sldMkLst>
          <pc:docMk/>
          <pc:sldMk cId="4227676839" sldId="515"/>
        </pc:sldMkLst>
        <pc:picChg chg="add del mod">
          <ac:chgData name="Gayle Scurfield" userId="S::gaylescurfield@gateshead.gov.uk::83b7329d-483d-4c58-b1ee-8e2c855b3b2d" providerId="AD" clId="Web-{69C6D767-1DE4-78F4-E67F-7875652B79EA}" dt="2024-06-14T08:15:25.270" v="23"/>
          <ac:picMkLst>
            <pc:docMk/>
            <pc:sldMk cId="4227676839" sldId="515"/>
            <ac:picMk id="2" creationId="{13806D3E-5521-9ACF-19D6-AD49C5694163}"/>
          </ac:picMkLst>
        </pc:picChg>
        <pc:picChg chg="add del mod">
          <ac:chgData name="Gayle Scurfield" userId="S::gaylescurfield@gateshead.gov.uk::83b7329d-483d-4c58-b1ee-8e2c855b3b2d" providerId="AD" clId="Web-{69C6D767-1DE4-78F4-E67F-7875652B79EA}" dt="2024-06-14T08:12:44.250" v="12"/>
          <ac:picMkLst>
            <pc:docMk/>
            <pc:sldMk cId="4227676839" sldId="515"/>
            <ac:picMk id="5" creationId="{B2112131-F227-F984-4F2B-3DE02F9C3E62}"/>
          </ac:picMkLst>
        </pc:picChg>
        <pc:picChg chg="add del mod">
          <ac:chgData name="Gayle Scurfield" userId="S::gaylescurfield@gateshead.gov.uk::83b7329d-483d-4c58-b1ee-8e2c855b3b2d" providerId="AD" clId="Web-{69C6D767-1DE4-78F4-E67F-7875652B79EA}" dt="2024-06-14T08:22:24.798" v="36"/>
          <ac:picMkLst>
            <pc:docMk/>
            <pc:sldMk cId="4227676839" sldId="515"/>
            <ac:picMk id="7" creationId="{411AD4EA-1FE1-DCD8-0C80-67550ADCB1DE}"/>
          </ac:picMkLst>
        </pc:picChg>
        <pc:picChg chg="add del mod">
          <ac:chgData name="Gayle Scurfield" userId="S::gaylescurfield@gateshead.gov.uk::83b7329d-483d-4c58-b1ee-8e2c855b3b2d" providerId="AD" clId="Web-{69C6D767-1DE4-78F4-E67F-7875652B79EA}" dt="2024-06-14T08:15:32.614" v="24"/>
          <ac:picMkLst>
            <pc:docMk/>
            <pc:sldMk cId="4227676839" sldId="515"/>
            <ac:picMk id="8" creationId="{4B63BB1B-0F96-782D-12CC-EA5C651CE1BC}"/>
          </ac:picMkLst>
        </pc:picChg>
        <pc:picChg chg="add del mod">
          <ac:chgData name="Gayle Scurfield" userId="S::gaylescurfield@gateshead.gov.uk::83b7329d-483d-4c58-b1ee-8e2c855b3b2d" providerId="AD" clId="Web-{69C6D767-1DE4-78F4-E67F-7875652B79EA}" dt="2024-06-14T08:17:41.040" v="32"/>
          <ac:picMkLst>
            <pc:docMk/>
            <pc:sldMk cId="4227676839" sldId="515"/>
            <ac:picMk id="10" creationId="{C87DF68A-E690-203E-6473-1217E76634DC}"/>
          </ac:picMkLst>
        </pc:picChg>
        <pc:picChg chg="add del mod">
          <ac:chgData name="Gayle Scurfield" userId="S::gaylescurfield@gateshead.gov.uk::83b7329d-483d-4c58-b1ee-8e2c855b3b2d" providerId="AD" clId="Web-{69C6D767-1DE4-78F4-E67F-7875652B79EA}" dt="2024-06-14T08:22:35.689" v="39"/>
          <ac:picMkLst>
            <pc:docMk/>
            <pc:sldMk cId="4227676839" sldId="515"/>
            <ac:picMk id="11" creationId="{86CAC7DE-3FB9-7BD5-A31E-5723A7DAF872}"/>
          </ac:picMkLst>
        </pc:picChg>
        <pc:picChg chg="add mod">
          <ac:chgData name="Gayle Scurfield" userId="S::gaylescurfield@gateshead.gov.uk::83b7329d-483d-4c58-b1ee-8e2c855b3b2d" providerId="AD" clId="Web-{69C6D767-1DE4-78F4-E67F-7875652B79EA}" dt="2024-06-14T08:22:15.016" v="35" actId="1076"/>
          <ac:picMkLst>
            <pc:docMk/>
            <pc:sldMk cId="4227676839" sldId="515"/>
            <ac:picMk id="12" creationId="{5AE3A0AA-C654-0F55-A7CF-56B3A0CAB515}"/>
          </ac:picMkLst>
        </pc:picChg>
      </pc:sldChg>
      <pc:sldChg chg="addSp delSp modSp add replId">
        <pc:chgData name="Gayle Scurfield" userId="S::gaylescurfield@gateshead.gov.uk::83b7329d-483d-4c58-b1ee-8e2c855b3b2d" providerId="AD" clId="Web-{69C6D767-1DE4-78F4-E67F-7875652B79EA}" dt="2024-06-14T11:13:40.135" v="265" actId="20577"/>
        <pc:sldMkLst>
          <pc:docMk/>
          <pc:sldMk cId="1521199199" sldId="516"/>
        </pc:sldMkLst>
        <pc:spChg chg="mod">
          <ac:chgData name="Gayle Scurfield" userId="S::gaylescurfield@gateshead.gov.uk::83b7329d-483d-4c58-b1ee-8e2c855b3b2d" providerId="AD" clId="Web-{69C6D767-1DE4-78F4-E67F-7875652B79EA}" dt="2024-06-14T11:13:40.135" v="265" actId="20577"/>
          <ac:spMkLst>
            <pc:docMk/>
            <pc:sldMk cId="1521199199" sldId="516"/>
            <ac:spMk id="3" creationId="{76F1F367-8DA9-356A-5E83-16C5BE450C88}"/>
          </ac:spMkLst>
        </pc:spChg>
        <pc:picChg chg="del mod">
          <ac:chgData name="Gayle Scurfield" userId="S::gaylescurfield@gateshead.gov.uk::83b7329d-483d-4c58-b1ee-8e2c855b3b2d" providerId="AD" clId="Web-{69C6D767-1DE4-78F4-E67F-7875652B79EA}" dt="2024-06-14T08:25:39.897" v="88"/>
          <ac:picMkLst>
            <pc:docMk/>
            <pc:sldMk cId="1521199199" sldId="516"/>
            <ac:picMk id="2" creationId="{13806D3E-5521-9ACF-19D6-AD49C5694163}"/>
          </ac:picMkLst>
        </pc:picChg>
        <pc:picChg chg="del mod">
          <ac:chgData name="Gayle Scurfield" userId="S::gaylescurfield@gateshead.gov.uk::83b7329d-483d-4c58-b1ee-8e2c855b3b2d" providerId="AD" clId="Web-{69C6D767-1DE4-78F4-E67F-7875652B79EA}" dt="2024-06-14T08:23:48.457" v="46"/>
          <ac:picMkLst>
            <pc:docMk/>
            <pc:sldMk cId="1521199199" sldId="516"/>
            <ac:picMk id="5" creationId="{B2112131-F227-F984-4F2B-3DE02F9C3E62}"/>
          </ac:picMkLst>
        </pc:picChg>
        <pc:picChg chg="mod">
          <ac:chgData name="Gayle Scurfield" userId="S::gaylescurfield@gateshead.gov.uk::83b7329d-483d-4c58-b1ee-8e2c855b3b2d" providerId="AD" clId="Web-{69C6D767-1DE4-78F4-E67F-7875652B79EA}" dt="2024-06-14T08:25:42.085" v="89" actId="1076"/>
          <ac:picMkLst>
            <pc:docMk/>
            <pc:sldMk cId="1521199199" sldId="516"/>
            <ac:picMk id="7" creationId="{411AD4EA-1FE1-DCD8-0C80-67550ADCB1DE}"/>
          </ac:picMkLst>
        </pc:picChg>
        <pc:picChg chg="del">
          <ac:chgData name="Gayle Scurfield" userId="S::gaylescurfield@gateshead.gov.uk::83b7329d-483d-4c58-b1ee-8e2c855b3b2d" providerId="AD" clId="Web-{69C6D767-1DE4-78F4-E67F-7875652B79EA}" dt="2024-06-14T08:23:12.096" v="44"/>
          <ac:picMkLst>
            <pc:docMk/>
            <pc:sldMk cId="1521199199" sldId="516"/>
            <ac:picMk id="8" creationId="{4B63BB1B-0F96-782D-12CC-EA5C651CE1BC}"/>
          </ac:picMkLst>
        </pc:picChg>
        <pc:picChg chg="add del mod">
          <ac:chgData name="Gayle Scurfield" userId="S::gaylescurfield@gateshead.gov.uk::83b7329d-483d-4c58-b1ee-8e2c855b3b2d" providerId="AD" clId="Web-{69C6D767-1DE4-78F4-E67F-7875652B79EA}" dt="2024-06-14T08:25:00.599" v="84"/>
          <ac:picMkLst>
            <pc:docMk/>
            <pc:sldMk cId="1521199199" sldId="516"/>
            <ac:picMk id="10" creationId="{F5127FCE-5E8F-A7C3-6C8C-ACD21DE01B99}"/>
          </ac:picMkLst>
        </pc:picChg>
      </pc:sldChg>
      <pc:sldChg chg="add replId">
        <pc:chgData name="Gayle Scurfield" userId="S::gaylescurfield@gateshead.gov.uk::83b7329d-483d-4c58-b1ee-8e2c855b3b2d" providerId="AD" clId="Web-{69C6D767-1DE4-78F4-E67F-7875652B79EA}" dt="2024-06-14T11:06:00.474" v="221"/>
        <pc:sldMkLst>
          <pc:docMk/>
          <pc:sldMk cId="96835434" sldId="522"/>
        </pc:sldMkLst>
      </pc:sldChg>
      <pc:sldChg chg="addSp delSp modSp add replId">
        <pc:chgData name="Gayle Scurfield" userId="S::gaylescurfield@gateshead.gov.uk::83b7329d-483d-4c58-b1ee-8e2c855b3b2d" providerId="AD" clId="Web-{69C6D767-1DE4-78F4-E67F-7875652B79EA}" dt="2024-06-14T11:15:17.623" v="270" actId="20577"/>
        <pc:sldMkLst>
          <pc:docMk/>
          <pc:sldMk cId="1065624982" sldId="523"/>
        </pc:sldMkLst>
        <pc:spChg chg="mod">
          <ac:chgData name="Gayle Scurfield" userId="S::gaylescurfield@gateshead.gov.uk::83b7329d-483d-4c58-b1ee-8e2c855b3b2d" providerId="AD" clId="Web-{69C6D767-1DE4-78F4-E67F-7875652B79EA}" dt="2024-06-14T11:15:17.623" v="270" actId="20577"/>
          <ac:spMkLst>
            <pc:docMk/>
            <pc:sldMk cId="1065624982" sldId="523"/>
            <ac:spMk id="3" creationId="{76F1F367-8DA9-356A-5E83-16C5BE450C88}"/>
          </ac:spMkLst>
        </pc:spChg>
        <pc:picChg chg="add mod">
          <ac:chgData name="Gayle Scurfield" userId="S::gaylescurfield@gateshead.gov.uk::83b7329d-483d-4c58-b1ee-8e2c855b3b2d" providerId="AD" clId="Web-{69C6D767-1DE4-78F4-E67F-7875652B79EA}" dt="2024-06-14T11:15:00.732" v="269" actId="1076"/>
          <ac:picMkLst>
            <pc:docMk/>
            <pc:sldMk cId="1065624982" sldId="523"/>
            <ac:picMk id="2" creationId="{43BDA203-C3F2-4264-3D31-35133752A4E4}"/>
          </ac:picMkLst>
        </pc:picChg>
        <pc:picChg chg="del">
          <ac:chgData name="Gayle Scurfield" userId="S::gaylescurfield@gateshead.gov.uk::83b7329d-483d-4c58-b1ee-8e2c855b3b2d" providerId="AD" clId="Web-{69C6D767-1DE4-78F4-E67F-7875652B79EA}" dt="2024-06-14T11:14:50.356" v="267"/>
          <ac:picMkLst>
            <pc:docMk/>
            <pc:sldMk cId="1065624982" sldId="523"/>
            <ac:picMk id="7" creationId="{411AD4EA-1FE1-DCD8-0C80-67550ADCB1DE}"/>
          </ac:picMkLst>
        </pc:picChg>
      </pc:sldChg>
      <pc:sldChg chg="addSp delSp modSp add replId">
        <pc:chgData name="Gayle Scurfield" userId="S::gaylescurfield@gateshead.gov.uk::83b7329d-483d-4c58-b1ee-8e2c855b3b2d" providerId="AD" clId="Web-{69C6D767-1DE4-78F4-E67F-7875652B79EA}" dt="2024-06-14T11:19:14.227" v="276" actId="1076"/>
        <pc:sldMkLst>
          <pc:docMk/>
          <pc:sldMk cId="4281668642" sldId="524"/>
        </pc:sldMkLst>
        <pc:picChg chg="del">
          <ac:chgData name="Gayle Scurfield" userId="S::gaylescurfield@gateshead.gov.uk::83b7329d-483d-4c58-b1ee-8e2c855b3b2d" providerId="AD" clId="Web-{69C6D767-1DE4-78F4-E67F-7875652B79EA}" dt="2024-06-14T11:17:08.472" v="272"/>
          <ac:picMkLst>
            <pc:docMk/>
            <pc:sldMk cId="4281668642" sldId="524"/>
            <ac:picMk id="2" creationId="{43BDA203-C3F2-4264-3D31-35133752A4E4}"/>
          </ac:picMkLst>
        </pc:picChg>
        <pc:picChg chg="add del mod">
          <ac:chgData name="Gayle Scurfield" userId="S::gaylescurfield@gateshead.gov.uk::83b7329d-483d-4c58-b1ee-8e2c855b3b2d" providerId="AD" clId="Web-{69C6D767-1DE4-78F4-E67F-7875652B79EA}" dt="2024-06-14T11:19:00.852" v="274"/>
          <ac:picMkLst>
            <pc:docMk/>
            <pc:sldMk cId="4281668642" sldId="524"/>
            <ac:picMk id="5" creationId="{46393F0D-E8CC-6EE7-805D-12F16545DF7D}"/>
          </ac:picMkLst>
        </pc:picChg>
        <pc:picChg chg="add mod">
          <ac:chgData name="Gayle Scurfield" userId="S::gaylescurfield@gateshead.gov.uk::83b7329d-483d-4c58-b1ee-8e2c855b3b2d" providerId="AD" clId="Web-{69C6D767-1DE4-78F4-E67F-7875652B79EA}" dt="2024-06-14T11:19:14.227" v="276" actId="1076"/>
          <ac:picMkLst>
            <pc:docMk/>
            <pc:sldMk cId="4281668642" sldId="524"/>
            <ac:picMk id="7" creationId="{C2F240D9-5055-EBA5-C8EC-F2ED5F9B3A0A}"/>
          </ac:picMkLst>
        </pc:picChg>
      </pc:sldChg>
      <pc:sldChg chg="addSp delSp modSp add replId">
        <pc:chgData name="Gayle Scurfield" userId="S::gaylescurfield@gateshead.gov.uk::83b7329d-483d-4c58-b1ee-8e2c855b3b2d" providerId="AD" clId="Web-{69C6D767-1DE4-78F4-E67F-7875652B79EA}" dt="2024-06-14T11:26:52.294" v="282" actId="14100"/>
        <pc:sldMkLst>
          <pc:docMk/>
          <pc:sldMk cId="1554358820" sldId="525"/>
        </pc:sldMkLst>
        <pc:spChg chg="mod">
          <ac:chgData name="Gayle Scurfield" userId="S::gaylescurfield@gateshead.gov.uk::83b7329d-483d-4c58-b1ee-8e2c855b3b2d" providerId="AD" clId="Web-{69C6D767-1DE4-78F4-E67F-7875652B79EA}" dt="2024-06-14T11:24:53.898" v="278" actId="20577"/>
          <ac:spMkLst>
            <pc:docMk/>
            <pc:sldMk cId="1554358820" sldId="525"/>
            <ac:spMk id="3" creationId="{76F1F367-8DA9-356A-5E83-16C5BE450C88}"/>
          </ac:spMkLst>
        </pc:spChg>
        <pc:picChg chg="del">
          <ac:chgData name="Gayle Scurfield" userId="S::gaylescurfield@gateshead.gov.uk::83b7329d-483d-4c58-b1ee-8e2c855b3b2d" providerId="AD" clId="Web-{69C6D767-1DE4-78F4-E67F-7875652B79EA}" dt="2024-06-14T11:24:56.664" v="279"/>
          <ac:picMkLst>
            <pc:docMk/>
            <pc:sldMk cId="1554358820" sldId="525"/>
            <ac:picMk id="2" creationId="{703CA5F8-632D-573D-3E10-496D8E8A8DC4}"/>
          </ac:picMkLst>
        </pc:picChg>
        <pc:picChg chg="add mod">
          <ac:chgData name="Gayle Scurfield" userId="S::gaylescurfield@gateshead.gov.uk::83b7329d-483d-4c58-b1ee-8e2c855b3b2d" providerId="AD" clId="Web-{69C6D767-1DE4-78F4-E67F-7875652B79EA}" dt="2024-06-14T11:26:52.294" v="282" actId="14100"/>
          <ac:picMkLst>
            <pc:docMk/>
            <pc:sldMk cId="1554358820" sldId="525"/>
            <ac:picMk id="5" creationId="{7DCA9257-60F8-50DD-AE89-8A4BCA1C434C}"/>
          </ac:picMkLst>
        </pc:picChg>
      </pc:sldChg>
    </pc:docChg>
  </pc:docChgLst>
  <pc:docChgLst>
    <pc:chgData name="Lauren Abernethy" userId="S::laurenabernethy@gateshead.gov.uk::ef769ae7-164b-4ce2-80fe-40b84bb47324" providerId="AD" clId="Web-{EA7812CC-21FB-1E35-B9BD-E46D31DBD3BC}"/>
    <pc:docChg chg="sldOrd">
      <pc:chgData name="Lauren Abernethy" userId="S::laurenabernethy@gateshead.gov.uk::ef769ae7-164b-4ce2-80fe-40b84bb47324" providerId="AD" clId="Web-{EA7812CC-21FB-1E35-B9BD-E46D31DBD3BC}" dt="2024-05-14T15:42:31.158" v="0"/>
      <pc:docMkLst>
        <pc:docMk/>
      </pc:docMkLst>
      <pc:sldChg chg="ord">
        <pc:chgData name="Lauren Abernethy" userId="S::laurenabernethy@gateshead.gov.uk::ef769ae7-164b-4ce2-80fe-40b84bb47324" providerId="AD" clId="Web-{EA7812CC-21FB-1E35-B9BD-E46D31DBD3BC}" dt="2024-05-14T15:42:31.158" v="0"/>
        <pc:sldMkLst>
          <pc:docMk/>
          <pc:sldMk cId="1180452607" sldId="478"/>
        </pc:sldMkLst>
      </pc:sldChg>
    </pc:docChg>
  </pc:docChgLst>
  <pc:docChgLst>
    <pc:chgData name="Claire Lingwood" userId="S::clairelingwood@gateshead.gov.uk::60754b3d-f12b-4ee0-8e36-59f1d021ad9c" providerId="AD" clId="Web-{4B9436C3-D908-4BCA-9B10-C35E65B40F7C}"/>
    <pc:docChg chg="addSld modSld">
      <pc:chgData name="Claire Lingwood" userId="S::clairelingwood@gateshead.gov.uk::60754b3d-f12b-4ee0-8e36-59f1d021ad9c" providerId="AD" clId="Web-{4B9436C3-D908-4BCA-9B10-C35E65B40F7C}" dt="2024-05-01T09:11:35.353" v="25"/>
      <pc:docMkLst>
        <pc:docMk/>
      </pc:docMkLst>
      <pc:sldChg chg="addSp modSp">
        <pc:chgData name="Claire Lingwood" userId="S::clairelingwood@gateshead.gov.uk::60754b3d-f12b-4ee0-8e36-59f1d021ad9c" providerId="AD" clId="Web-{4B9436C3-D908-4BCA-9B10-C35E65B40F7C}" dt="2024-05-01T09:11:20.196" v="23" actId="1076"/>
        <pc:sldMkLst>
          <pc:docMk/>
          <pc:sldMk cId="2202805620" sldId="409"/>
        </pc:sldMkLst>
        <pc:spChg chg="add mod">
          <ac:chgData name="Claire Lingwood" userId="S::clairelingwood@gateshead.gov.uk::60754b3d-f12b-4ee0-8e36-59f1d021ad9c" providerId="AD" clId="Web-{4B9436C3-D908-4BCA-9B10-C35E65B40F7C}" dt="2024-05-01T09:11:20.196" v="23" actId="1076"/>
          <ac:spMkLst>
            <pc:docMk/>
            <pc:sldMk cId="2202805620" sldId="409"/>
            <ac:spMk id="2" creationId="{87500AF5-08DC-DB85-3F13-B561102B45D1}"/>
          </ac:spMkLst>
        </pc:spChg>
      </pc:sldChg>
      <pc:sldChg chg="add replId">
        <pc:chgData name="Claire Lingwood" userId="S::clairelingwood@gateshead.gov.uk::60754b3d-f12b-4ee0-8e36-59f1d021ad9c" providerId="AD" clId="Web-{4B9436C3-D908-4BCA-9B10-C35E65B40F7C}" dt="2024-05-01T09:11:31.775" v="24"/>
        <pc:sldMkLst>
          <pc:docMk/>
          <pc:sldMk cId="2202046618" sldId="476"/>
        </pc:sldMkLst>
      </pc:sldChg>
      <pc:sldChg chg="add replId">
        <pc:chgData name="Claire Lingwood" userId="S::clairelingwood@gateshead.gov.uk::60754b3d-f12b-4ee0-8e36-59f1d021ad9c" providerId="AD" clId="Web-{4B9436C3-D908-4BCA-9B10-C35E65B40F7C}" dt="2024-05-01T09:11:35.353" v="25"/>
        <pc:sldMkLst>
          <pc:docMk/>
          <pc:sldMk cId="342659989" sldId="477"/>
        </pc:sldMkLst>
      </pc:sldChg>
    </pc:docChg>
  </pc:docChgLst>
  <pc:docChgLst>
    <pc:chgData name="Nick Lamb" userId="b9e7d61a-f13f-4968-bd9d-614000736bda" providerId="ADAL" clId="{8F7052CF-3341-43A0-9EA9-93FA042BBDB8}"/>
    <pc:docChg chg="custSel addSld delSld modSld sldOrd">
      <pc:chgData name="Nick Lamb" userId="b9e7d61a-f13f-4968-bd9d-614000736bda" providerId="ADAL" clId="{8F7052CF-3341-43A0-9EA9-93FA042BBDB8}" dt="2024-06-14T10:09:35.437" v="839" actId="14100"/>
      <pc:docMkLst>
        <pc:docMk/>
      </pc:docMkLst>
      <pc:sldChg chg="addSp delSp modSp add mod ord">
        <pc:chgData name="Nick Lamb" userId="b9e7d61a-f13f-4968-bd9d-614000736bda" providerId="ADAL" clId="{8F7052CF-3341-43A0-9EA9-93FA042BBDB8}" dt="2024-06-14T10:09:35.437" v="839" actId="14100"/>
        <pc:sldMkLst>
          <pc:docMk/>
          <pc:sldMk cId="427441671" sldId="517"/>
        </pc:sldMkLst>
        <pc:spChg chg="del mod">
          <ac:chgData name="Nick Lamb" userId="b9e7d61a-f13f-4968-bd9d-614000736bda" providerId="ADAL" clId="{8F7052CF-3341-43A0-9EA9-93FA042BBDB8}" dt="2024-06-14T08:26:20.467" v="78"/>
          <ac:spMkLst>
            <pc:docMk/>
            <pc:sldMk cId="427441671" sldId="517"/>
            <ac:spMk id="2" creationId="{87500AF5-08DC-DB85-3F13-B561102B45D1}"/>
          </ac:spMkLst>
        </pc:spChg>
        <pc:spChg chg="mod">
          <ac:chgData name="Nick Lamb" userId="b9e7d61a-f13f-4968-bd9d-614000736bda" providerId="ADAL" clId="{8F7052CF-3341-43A0-9EA9-93FA042BBDB8}" dt="2024-06-14T08:24:42.184" v="57" actId="14100"/>
          <ac:spMkLst>
            <pc:docMk/>
            <pc:sldMk cId="427441671" sldId="517"/>
            <ac:spMk id="5" creationId="{1AE2A157-CCC0-4C44-91F7-F7F471A30EDB}"/>
          </ac:spMkLst>
        </pc:spChg>
        <pc:spChg chg="del">
          <ac:chgData name="Nick Lamb" userId="b9e7d61a-f13f-4968-bd9d-614000736bda" providerId="ADAL" clId="{8F7052CF-3341-43A0-9EA9-93FA042BBDB8}" dt="2024-06-14T08:25:03.644" v="60" actId="22"/>
          <ac:spMkLst>
            <pc:docMk/>
            <pc:sldMk cId="427441671" sldId="517"/>
            <ac:spMk id="7" creationId="{EB1161C9-3198-48E7-BE52-8416A95659EA}"/>
          </ac:spMkLst>
        </pc:spChg>
        <pc:spChg chg="add mod">
          <ac:chgData name="Nick Lamb" userId="b9e7d61a-f13f-4968-bd9d-614000736bda" providerId="ADAL" clId="{8F7052CF-3341-43A0-9EA9-93FA042BBDB8}" dt="2024-06-14T08:40:52.337" v="836" actId="20577"/>
          <ac:spMkLst>
            <pc:docMk/>
            <pc:sldMk cId="427441671" sldId="517"/>
            <ac:spMk id="11" creationId="{D56BAA0A-F096-42BB-AB5C-B4F4ED2A28AC}"/>
          </ac:spMkLst>
        </pc:spChg>
        <pc:spChg chg="mod">
          <ac:chgData name="Nick Lamb" userId="b9e7d61a-f13f-4968-bd9d-614000736bda" providerId="ADAL" clId="{8F7052CF-3341-43A0-9EA9-93FA042BBDB8}" dt="2024-06-14T08:24:34.486" v="53" actId="14100"/>
          <ac:spMkLst>
            <pc:docMk/>
            <pc:sldMk cId="427441671" sldId="517"/>
            <ac:spMk id="14" creationId="{D5AA4E39-3E88-07A4-1E1D-27A9C82416BD}"/>
          </ac:spMkLst>
        </pc:spChg>
        <pc:picChg chg="add mod ord">
          <ac:chgData name="Nick Lamb" userId="b9e7d61a-f13f-4968-bd9d-614000736bda" providerId="ADAL" clId="{8F7052CF-3341-43A0-9EA9-93FA042BBDB8}" dt="2024-06-14T10:09:35.437" v="839" actId="14100"/>
          <ac:picMkLst>
            <pc:docMk/>
            <pc:sldMk cId="427441671" sldId="517"/>
            <ac:picMk id="10" creationId="{DFC253A2-FF73-49D1-8443-F6F173D47885}"/>
          </ac:picMkLst>
        </pc:picChg>
      </pc:sldChg>
      <pc:sldChg chg="add del">
        <pc:chgData name="Nick Lamb" userId="b9e7d61a-f13f-4968-bd9d-614000736bda" providerId="ADAL" clId="{8F7052CF-3341-43A0-9EA9-93FA042BBDB8}" dt="2024-06-14T08:24:50.938" v="59" actId="47"/>
        <pc:sldMkLst>
          <pc:docMk/>
          <pc:sldMk cId="4280155572" sldId="518"/>
        </pc:sldMkLst>
      </pc:sldChg>
    </pc:docChg>
  </pc:docChgLst>
  <pc:docChgLst>
    <pc:chgData name="Gayle Scurfield" userId="S::gaylescurfield@gateshead.gov.uk::83b7329d-483d-4c58-b1ee-8e2c855b3b2d" providerId="AD" clId="Web-{2ED9C3E9-6BB7-CECA-579B-B69FF5A09F81}"/>
    <pc:docChg chg="addSld delSld modSld">
      <pc:chgData name="Gayle Scurfield" userId="S::gaylescurfield@gateshead.gov.uk::83b7329d-483d-4c58-b1ee-8e2c855b3b2d" providerId="AD" clId="Web-{2ED9C3E9-6BB7-CECA-579B-B69FF5A09F81}" dt="2024-06-13T15:38:48.261" v="138"/>
      <pc:docMkLst>
        <pc:docMk/>
      </pc:docMkLst>
      <pc:sldChg chg="addSp delSp modSp">
        <pc:chgData name="Gayle Scurfield" userId="S::gaylescurfield@gateshead.gov.uk::83b7329d-483d-4c58-b1ee-8e2c855b3b2d" providerId="AD" clId="Web-{2ED9C3E9-6BB7-CECA-579B-B69FF5A09F81}" dt="2024-06-13T15:30:29.397" v="128" actId="14100"/>
        <pc:sldMkLst>
          <pc:docMk/>
          <pc:sldMk cId="1744916138" sldId="480"/>
        </pc:sldMkLst>
        <pc:spChg chg="mod">
          <ac:chgData name="Gayle Scurfield" userId="S::gaylescurfield@gateshead.gov.uk::83b7329d-483d-4c58-b1ee-8e2c855b3b2d" providerId="AD" clId="Web-{2ED9C3E9-6BB7-CECA-579B-B69FF5A09F81}" dt="2024-06-13T15:30:03.521" v="123" actId="20577"/>
          <ac:spMkLst>
            <pc:docMk/>
            <pc:sldMk cId="1744916138" sldId="480"/>
            <ac:spMk id="3" creationId="{76F1F367-8DA9-356A-5E83-16C5BE450C88}"/>
          </ac:spMkLst>
        </pc:spChg>
        <pc:spChg chg="del">
          <ac:chgData name="Gayle Scurfield" userId="S::gaylescurfield@gateshead.gov.uk::83b7329d-483d-4c58-b1ee-8e2c855b3b2d" providerId="AD" clId="Web-{2ED9C3E9-6BB7-CECA-579B-B69FF5A09F81}" dt="2024-06-13T13:57:38.871" v="10"/>
          <ac:spMkLst>
            <pc:docMk/>
            <pc:sldMk cId="1744916138" sldId="480"/>
            <ac:spMk id="5" creationId="{1AE2A157-CCC0-4C44-91F7-F7F471A30EDB}"/>
          </ac:spMkLst>
        </pc:spChg>
        <pc:spChg chg="add del mod">
          <ac:chgData name="Gayle Scurfield" userId="S::gaylescurfield@gateshead.gov.uk::83b7329d-483d-4c58-b1ee-8e2c855b3b2d" providerId="AD" clId="Web-{2ED9C3E9-6BB7-CECA-579B-B69FF5A09F81}" dt="2024-06-13T15:28:12.763" v="113"/>
          <ac:spMkLst>
            <pc:docMk/>
            <pc:sldMk cId="1744916138" sldId="480"/>
            <ac:spMk id="7" creationId="{26C1B76D-EA9E-E5F2-AF19-FA416C71AAFA}"/>
          </ac:spMkLst>
        </pc:spChg>
        <pc:spChg chg="add del mod">
          <ac:chgData name="Gayle Scurfield" userId="S::gaylescurfield@gateshead.gov.uk::83b7329d-483d-4c58-b1ee-8e2c855b3b2d" providerId="AD" clId="Web-{2ED9C3E9-6BB7-CECA-579B-B69FF5A09F81}" dt="2024-06-13T15:28:47.796" v="116"/>
          <ac:spMkLst>
            <pc:docMk/>
            <pc:sldMk cId="1744916138" sldId="480"/>
            <ac:spMk id="11" creationId="{F5C74AC3-1A09-22DE-C6F4-8E31C26D3628}"/>
          </ac:spMkLst>
        </pc:spChg>
        <pc:picChg chg="add del mod ord">
          <ac:chgData name="Gayle Scurfield" userId="S::gaylescurfield@gateshead.gov.uk::83b7329d-483d-4c58-b1ee-8e2c855b3b2d" providerId="AD" clId="Web-{2ED9C3E9-6BB7-CECA-579B-B69FF5A09F81}" dt="2024-06-13T15:28:02.325" v="112"/>
          <ac:picMkLst>
            <pc:docMk/>
            <pc:sldMk cId="1744916138" sldId="480"/>
            <ac:picMk id="2" creationId="{83D96967-E168-E54C-A049-870DA6988B3B}"/>
          </ac:picMkLst>
        </pc:picChg>
        <pc:picChg chg="add del mod ord">
          <ac:chgData name="Gayle Scurfield" userId="S::gaylescurfield@gateshead.gov.uk::83b7329d-483d-4c58-b1ee-8e2c855b3b2d" providerId="AD" clId="Web-{2ED9C3E9-6BB7-CECA-579B-B69FF5A09F81}" dt="2024-06-13T15:28:17.263" v="115"/>
          <ac:picMkLst>
            <pc:docMk/>
            <pc:sldMk cId="1744916138" sldId="480"/>
            <ac:picMk id="8" creationId="{E4D80477-9618-ACD2-245F-86A112615C9B}"/>
          </ac:picMkLst>
        </pc:picChg>
        <pc:picChg chg="add mod ord">
          <ac:chgData name="Gayle Scurfield" userId="S::gaylescurfield@gateshead.gov.uk::83b7329d-483d-4c58-b1ee-8e2c855b3b2d" providerId="AD" clId="Web-{2ED9C3E9-6BB7-CECA-579B-B69FF5A09F81}" dt="2024-06-13T15:30:29.397" v="128" actId="14100"/>
          <ac:picMkLst>
            <pc:docMk/>
            <pc:sldMk cId="1744916138" sldId="480"/>
            <ac:picMk id="12" creationId="{841F027D-5D3F-FE0D-AD74-739121182904}"/>
          </ac:picMkLst>
        </pc:picChg>
      </pc:sldChg>
      <pc:sldChg chg="del">
        <pc:chgData name="Gayle Scurfield" userId="S::gaylescurfield@gateshead.gov.uk::83b7329d-483d-4c58-b1ee-8e2c855b3b2d" providerId="AD" clId="Web-{2ED9C3E9-6BB7-CECA-579B-B69FF5A09F81}" dt="2024-06-13T13:57:07.245" v="7"/>
        <pc:sldMkLst>
          <pc:docMk/>
          <pc:sldMk cId="2845908609" sldId="482"/>
        </pc:sldMkLst>
      </pc:sldChg>
      <pc:sldChg chg="addSp delSp modSp add replId">
        <pc:chgData name="Gayle Scurfield" userId="S::gaylescurfield@gateshead.gov.uk::83b7329d-483d-4c58-b1ee-8e2c855b3b2d" providerId="AD" clId="Web-{2ED9C3E9-6BB7-CECA-579B-B69FF5A09F81}" dt="2024-06-13T15:38:48.261" v="138"/>
        <pc:sldMkLst>
          <pc:docMk/>
          <pc:sldMk cId="951584376" sldId="502"/>
        </pc:sldMkLst>
        <pc:spChg chg="mod">
          <ac:chgData name="Gayle Scurfield" userId="S::gaylescurfield@gateshead.gov.uk::83b7329d-483d-4c58-b1ee-8e2c855b3b2d" providerId="AD" clId="Web-{2ED9C3E9-6BB7-CECA-579B-B69FF5A09F81}" dt="2024-06-13T15:38:45.964" v="136" actId="20577"/>
          <ac:spMkLst>
            <pc:docMk/>
            <pc:sldMk cId="951584376" sldId="502"/>
            <ac:spMk id="3" creationId="{76F1F367-8DA9-356A-5E83-16C5BE450C88}"/>
          </ac:spMkLst>
        </pc:spChg>
        <pc:spChg chg="del">
          <ac:chgData name="Gayle Scurfield" userId="S::gaylescurfield@gateshead.gov.uk::83b7329d-483d-4c58-b1ee-8e2c855b3b2d" providerId="AD" clId="Web-{2ED9C3E9-6BB7-CECA-579B-B69FF5A09F81}" dt="2024-06-13T14:01:53.706" v="16"/>
          <ac:spMkLst>
            <pc:docMk/>
            <pc:sldMk cId="951584376" sldId="502"/>
            <ac:spMk id="5" creationId="{1AE2A157-CCC0-4C44-91F7-F7F471A30EDB}"/>
          </ac:spMkLst>
        </pc:spChg>
        <pc:spChg chg="add del mod">
          <ac:chgData name="Gayle Scurfield" userId="S::gaylescurfield@gateshead.gov.uk::83b7329d-483d-4c58-b1ee-8e2c855b3b2d" providerId="AD" clId="Web-{2ED9C3E9-6BB7-CECA-579B-B69FF5A09F81}" dt="2024-06-13T14:12:21.146" v="34"/>
          <ac:spMkLst>
            <pc:docMk/>
            <pc:sldMk cId="951584376" sldId="502"/>
            <ac:spMk id="10" creationId="{4F46E1BB-E086-344D-E3B3-0F7BC4EF299E}"/>
          </ac:spMkLst>
        </pc:spChg>
        <pc:picChg chg="add del mod ord">
          <ac:chgData name="Gayle Scurfield" userId="S::gaylescurfield@gateshead.gov.uk::83b7329d-483d-4c58-b1ee-8e2c855b3b2d" providerId="AD" clId="Web-{2ED9C3E9-6BB7-CECA-579B-B69FF5A09F81}" dt="2024-06-13T14:12:12.302" v="32"/>
          <ac:picMkLst>
            <pc:docMk/>
            <pc:sldMk cId="951584376" sldId="502"/>
            <ac:picMk id="2" creationId="{B750937C-CA17-062B-5376-F3A7EF6DDD82}"/>
          </ac:picMkLst>
        </pc:picChg>
        <pc:picChg chg="add del mod">
          <ac:chgData name="Gayle Scurfield" userId="S::gaylescurfield@gateshead.gov.uk::83b7329d-483d-4c58-b1ee-8e2c855b3b2d" providerId="AD" clId="Web-{2ED9C3E9-6BB7-CECA-579B-B69FF5A09F81}" dt="2024-06-13T14:12:16.661" v="33"/>
          <ac:picMkLst>
            <pc:docMk/>
            <pc:sldMk cId="951584376" sldId="502"/>
            <ac:picMk id="7" creationId="{EA9A7524-2D33-D2B1-BBCA-D6E7B177A3BE}"/>
          </ac:picMkLst>
        </pc:picChg>
        <pc:picChg chg="add del mod">
          <ac:chgData name="Gayle Scurfield" userId="S::gaylescurfield@gateshead.gov.uk::83b7329d-483d-4c58-b1ee-8e2c855b3b2d" providerId="AD" clId="Web-{2ED9C3E9-6BB7-CECA-579B-B69FF5A09F81}" dt="2024-06-13T15:38:47.214" v="137"/>
          <ac:picMkLst>
            <pc:docMk/>
            <pc:sldMk cId="951584376" sldId="502"/>
            <ac:picMk id="11" creationId="{C8F34610-8280-4E5F-BEC0-AAAA7ACCCB38}"/>
          </ac:picMkLst>
        </pc:picChg>
        <pc:picChg chg="add del mod">
          <ac:chgData name="Gayle Scurfield" userId="S::gaylescurfield@gateshead.gov.uk::83b7329d-483d-4c58-b1ee-8e2c855b3b2d" providerId="AD" clId="Web-{2ED9C3E9-6BB7-CECA-579B-B69FF5A09F81}" dt="2024-06-13T15:38:48.261" v="138"/>
          <ac:picMkLst>
            <pc:docMk/>
            <pc:sldMk cId="951584376" sldId="502"/>
            <ac:picMk id="12" creationId="{9F6DCEF7-07C9-828F-80D0-A7AC9D7EB9D1}"/>
          </ac:picMkLst>
        </pc:picChg>
      </pc:sldChg>
      <pc:sldChg chg="modSp add replId">
        <pc:chgData name="Gayle Scurfield" userId="S::gaylescurfield@gateshead.gov.uk::83b7329d-483d-4c58-b1ee-8e2c855b3b2d" providerId="AD" clId="Web-{2ED9C3E9-6BB7-CECA-579B-B69FF5A09F81}" dt="2024-06-13T14:59:33.588" v="110" actId="20577"/>
        <pc:sldMkLst>
          <pc:docMk/>
          <pc:sldMk cId="962770966" sldId="503"/>
        </pc:sldMkLst>
        <pc:spChg chg="mod">
          <ac:chgData name="Gayle Scurfield" userId="S::gaylescurfield@gateshead.gov.uk::83b7329d-483d-4c58-b1ee-8e2c855b3b2d" providerId="AD" clId="Web-{2ED9C3E9-6BB7-CECA-579B-B69FF5A09F81}" dt="2024-06-13T14:59:33.588" v="110" actId="20577"/>
          <ac:spMkLst>
            <pc:docMk/>
            <pc:sldMk cId="962770966" sldId="503"/>
            <ac:spMk id="3" creationId="{76F1F367-8DA9-356A-5E83-16C5BE450C88}"/>
          </ac:spMkLst>
        </pc:spChg>
      </pc:sldChg>
      <pc:sldChg chg="modSp add replId">
        <pc:chgData name="Gayle Scurfield" userId="S::gaylescurfield@gateshead.gov.uk::83b7329d-483d-4c58-b1ee-8e2c855b3b2d" providerId="AD" clId="Web-{2ED9C3E9-6BB7-CECA-579B-B69FF5A09F81}" dt="2024-06-13T15:30:42.273" v="133" actId="20577"/>
        <pc:sldMkLst>
          <pc:docMk/>
          <pc:sldMk cId="1333621205" sldId="504"/>
        </pc:sldMkLst>
        <pc:spChg chg="mod">
          <ac:chgData name="Gayle Scurfield" userId="S::gaylescurfield@gateshead.gov.uk::83b7329d-483d-4c58-b1ee-8e2c855b3b2d" providerId="AD" clId="Web-{2ED9C3E9-6BB7-CECA-579B-B69FF5A09F81}" dt="2024-06-13T15:30:42.273" v="133" actId="20577"/>
          <ac:spMkLst>
            <pc:docMk/>
            <pc:sldMk cId="1333621205" sldId="504"/>
            <ac:spMk id="3" creationId="{76F1F367-8DA9-356A-5E83-16C5BE450C88}"/>
          </ac:spMkLst>
        </pc:spChg>
      </pc:sldChg>
      <pc:sldChg chg="add replId">
        <pc:chgData name="Gayle Scurfield" userId="S::gaylescurfield@gateshead.gov.uk::83b7329d-483d-4c58-b1ee-8e2c855b3b2d" providerId="AD" clId="Web-{2ED9C3E9-6BB7-CECA-579B-B69FF5A09F81}" dt="2024-06-13T15:38:36.713" v="134"/>
        <pc:sldMkLst>
          <pc:docMk/>
          <pc:sldMk cId="1522577781" sldId="505"/>
        </pc:sldMkLst>
      </pc:sldChg>
    </pc:docChg>
  </pc:docChgLst>
  <pc:docChgLst>
    <pc:chgData name="Liam Spence" userId="5fb5b2ca-048e-454e-8362-668826f9b685" providerId="ADAL" clId="{C2FECED7-4913-471E-8AD8-297229F6D9BF}"/>
    <pc:docChg chg="undo custSel addSld modSld sldOrd">
      <pc:chgData name="Liam Spence" userId="5fb5b2ca-048e-454e-8362-668826f9b685" providerId="ADAL" clId="{C2FECED7-4913-471E-8AD8-297229F6D9BF}" dt="2024-05-29T09:09:03.589" v="3602" actId="1036"/>
      <pc:docMkLst>
        <pc:docMk/>
      </pc:docMkLst>
      <pc:sldChg chg="modSp add mod">
        <pc:chgData name="Liam Spence" userId="5fb5b2ca-048e-454e-8362-668826f9b685" providerId="ADAL" clId="{C2FECED7-4913-471E-8AD8-297229F6D9BF}" dt="2024-05-29T05:37:53.027" v="177" actId="20577"/>
        <pc:sldMkLst>
          <pc:docMk/>
          <pc:sldMk cId="3289084161" sldId="425"/>
        </pc:sldMkLst>
        <pc:spChg chg="mod">
          <ac:chgData name="Liam Spence" userId="5fb5b2ca-048e-454e-8362-668826f9b685" providerId="ADAL" clId="{C2FECED7-4913-471E-8AD8-297229F6D9BF}" dt="2024-05-29T05:35:28.637" v="4" actId="20577"/>
          <ac:spMkLst>
            <pc:docMk/>
            <pc:sldMk cId="3289084161" sldId="425"/>
            <ac:spMk id="4" creationId="{9CEBC2A7-3EBB-4DAE-982F-51757A50CB72}"/>
          </ac:spMkLst>
        </pc:spChg>
        <pc:spChg chg="mod">
          <ac:chgData name="Liam Spence" userId="5fb5b2ca-048e-454e-8362-668826f9b685" providerId="ADAL" clId="{C2FECED7-4913-471E-8AD8-297229F6D9BF}" dt="2024-05-29T05:37:28.688" v="133" actId="20577"/>
          <ac:spMkLst>
            <pc:docMk/>
            <pc:sldMk cId="3289084161" sldId="425"/>
            <ac:spMk id="5" creationId="{1AE2A157-CCC0-4C44-91F7-F7F471A30EDB}"/>
          </ac:spMkLst>
        </pc:spChg>
        <pc:spChg chg="mod">
          <ac:chgData name="Liam Spence" userId="5fb5b2ca-048e-454e-8362-668826f9b685" providerId="ADAL" clId="{C2FECED7-4913-471E-8AD8-297229F6D9BF}" dt="2024-05-29T05:37:53.027" v="177" actId="20577"/>
          <ac:spMkLst>
            <pc:docMk/>
            <pc:sldMk cId="3289084161" sldId="425"/>
            <ac:spMk id="11" creationId="{6CB86D47-19A2-17DE-7283-55EFEF642C32}"/>
          </ac:spMkLst>
        </pc:spChg>
        <pc:cxnChg chg="mod">
          <ac:chgData name="Liam Spence" userId="5fb5b2ca-048e-454e-8362-668826f9b685" providerId="ADAL" clId="{C2FECED7-4913-471E-8AD8-297229F6D9BF}" dt="2024-05-29T05:35:43.154" v="5" actId="14100"/>
          <ac:cxnSpMkLst>
            <pc:docMk/>
            <pc:sldMk cId="3289084161" sldId="425"/>
            <ac:cxnSpMk id="9" creationId="{D45DBAA1-EC91-488A-9011-FC0739990F64}"/>
          </ac:cxnSpMkLst>
        </pc:cxnChg>
      </pc:sldChg>
      <pc:sldChg chg="addSp delSp modSp add mod ord">
        <pc:chgData name="Liam Spence" userId="5fb5b2ca-048e-454e-8362-668826f9b685" providerId="ADAL" clId="{C2FECED7-4913-471E-8AD8-297229F6D9BF}" dt="2024-05-29T09:09:03.589" v="3602" actId="1036"/>
        <pc:sldMkLst>
          <pc:docMk/>
          <pc:sldMk cId="400573621" sldId="426"/>
        </pc:sldMkLst>
        <pc:spChg chg="add del mod">
          <ac:chgData name="Liam Spence" userId="5fb5b2ca-048e-454e-8362-668826f9b685" providerId="ADAL" clId="{C2FECED7-4913-471E-8AD8-297229F6D9BF}" dt="2024-05-29T06:29:23.452" v="1152" actId="478"/>
          <ac:spMkLst>
            <pc:docMk/>
            <pc:sldMk cId="400573621" sldId="426"/>
            <ac:spMk id="2" creationId="{EB5204FD-1FF0-B7B5-F0AA-8C711ECE3E78}"/>
          </ac:spMkLst>
        </pc:spChg>
        <pc:spChg chg="add mod">
          <ac:chgData name="Liam Spence" userId="5fb5b2ca-048e-454e-8362-668826f9b685" providerId="ADAL" clId="{C2FECED7-4913-471E-8AD8-297229F6D9BF}" dt="2024-05-29T07:00:15.892" v="2906" actId="2085"/>
          <ac:spMkLst>
            <pc:docMk/>
            <pc:sldMk cId="400573621" sldId="426"/>
            <ac:spMk id="3" creationId="{866BE8AA-67B7-B0E0-4567-13027A5D6078}"/>
          </ac:spMkLst>
        </pc:spChg>
        <pc:spChg chg="mod">
          <ac:chgData name="Liam Spence" userId="5fb5b2ca-048e-454e-8362-668826f9b685" providerId="ADAL" clId="{C2FECED7-4913-471E-8AD8-297229F6D9BF}" dt="2024-05-29T05:38:40.512" v="182" actId="20577"/>
          <ac:spMkLst>
            <pc:docMk/>
            <pc:sldMk cId="400573621" sldId="426"/>
            <ac:spMk id="4" creationId="{1310B5BD-EE27-83B7-8963-61C3418E5F9B}"/>
          </ac:spMkLst>
        </pc:spChg>
        <pc:spChg chg="add del mod">
          <ac:chgData name="Liam Spence" userId="5fb5b2ca-048e-454e-8362-668826f9b685" providerId="ADAL" clId="{C2FECED7-4913-471E-8AD8-297229F6D9BF}" dt="2024-05-29T06:32:43.536" v="1373" actId="20577"/>
          <ac:spMkLst>
            <pc:docMk/>
            <pc:sldMk cId="400573621" sldId="426"/>
            <ac:spMk id="7" creationId="{733DF2F3-5009-B235-25CE-CE9E1A993908}"/>
          </ac:spMkLst>
        </pc:spChg>
        <pc:spChg chg="mod">
          <ac:chgData name="Liam Spence" userId="5fb5b2ca-048e-454e-8362-668826f9b685" providerId="ADAL" clId="{C2FECED7-4913-471E-8AD8-297229F6D9BF}" dt="2024-05-29T09:09:03.589" v="3602" actId="1036"/>
          <ac:spMkLst>
            <pc:docMk/>
            <pc:sldMk cId="400573621" sldId="426"/>
            <ac:spMk id="8" creationId="{4889D70F-1D70-5CAE-946C-804C2F823328}"/>
          </ac:spMkLst>
        </pc:spChg>
        <pc:spChg chg="add mod">
          <ac:chgData name="Liam Spence" userId="5fb5b2ca-048e-454e-8362-668826f9b685" providerId="ADAL" clId="{C2FECED7-4913-471E-8AD8-297229F6D9BF}" dt="2024-05-29T09:08:50.329" v="3590" actId="1035"/>
          <ac:spMkLst>
            <pc:docMk/>
            <pc:sldMk cId="400573621" sldId="426"/>
            <ac:spMk id="11" creationId="{B1CD1FEA-3AFD-88E5-E07C-2A723991ACA7}"/>
          </ac:spMkLst>
        </pc:spChg>
        <pc:picChg chg="del mod">
          <ac:chgData name="Liam Spence" userId="5fb5b2ca-048e-454e-8362-668826f9b685" providerId="ADAL" clId="{C2FECED7-4913-471E-8AD8-297229F6D9BF}" dt="2024-05-29T06:23:43.566" v="1048" actId="478"/>
          <ac:picMkLst>
            <pc:docMk/>
            <pc:sldMk cId="400573621" sldId="426"/>
            <ac:picMk id="18" creationId="{9972ACB6-037E-7F5A-ADF1-609664A44BAA}"/>
          </ac:picMkLst>
        </pc:picChg>
        <pc:picChg chg="add del mod">
          <ac:chgData name="Liam Spence" userId="5fb5b2ca-048e-454e-8362-668826f9b685" providerId="ADAL" clId="{C2FECED7-4913-471E-8AD8-297229F6D9BF}" dt="2024-05-29T06:29:24.306" v="1153" actId="478"/>
          <ac:picMkLst>
            <pc:docMk/>
            <pc:sldMk cId="400573621" sldId="426"/>
            <ac:picMk id="1026" creationId="{30E5627D-77B8-A7D7-0AF5-E0E7E60DB2C0}"/>
          </ac:picMkLst>
        </pc:picChg>
        <pc:picChg chg="add mod">
          <ac:chgData name="Liam Spence" userId="5fb5b2ca-048e-454e-8362-668826f9b685" providerId="ADAL" clId="{C2FECED7-4913-471E-8AD8-297229F6D9BF}" dt="2024-05-29T06:59:35.396" v="2893"/>
          <ac:picMkLst>
            <pc:docMk/>
            <pc:sldMk cId="400573621" sldId="426"/>
            <ac:picMk id="1028" creationId="{AD25BDBB-93AC-B904-CCB6-97A7E2D5A05F}"/>
          </ac:picMkLst>
        </pc:picChg>
        <pc:cxnChg chg="mod">
          <ac:chgData name="Liam Spence" userId="5fb5b2ca-048e-454e-8362-668826f9b685" providerId="ADAL" clId="{C2FECED7-4913-471E-8AD8-297229F6D9BF}" dt="2024-05-29T05:38:46.399" v="183" actId="14100"/>
          <ac:cxnSpMkLst>
            <pc:docMk/>
            <pc:sldMk cId="400573621" sldId="426"/>
            <ac:cxnSpMk id="5" creationId="{B9E097A0-292C-F63E-AF4D-49FDBF7C33F9}"/>
          </ac:cxnSpMkLst>
        </pc:cxnChg>
      </pc:sldChg>
      <pc:sldChg chg="addSp delSp modSp add mod">
        <pc:chgData name="Liam Spence" userId="5fb5b2ca-048e-454e-8362-668826f9b685" providerId="ADAL" clId="{C2FECED7-4913-471E-8AD8-297229F6D9BF}" dt="2024-05-29T07:15:33.855" v="3581" actId="20577"/>
        <pc:sldMkLst>
          <pc:docMk/>
          <pc:sldMk cId="2632121422" sldId="501"/>
        </pc:sldMkLst>
        <pc:spChg chg="add del mod">
          <ac:chgData name="Liam Spence" userId="5fb5b2ca-048e-454e-8362-668826f9b685" providerId="ADAL" clId="{C2FECED7-4913-471E-8AD8-297229F6D9BF}" dt="2024-05-29T05:59:13.737" v="740" actId="478"/>
          <ac:spMkLst>
            <pc:docMk/>
            <pc:sldMk cId="2632121422" sldId="501"/>
            <ac:spMk id="2" creationId="{696342C7-46D3-2954-EC5F-F119B22B22CE}"/>
          </ac:spMkLst>
        </pc:spChg>
        <pc:spChg chg="add del mod">
          <ac:chgData name="Liam Spence" userId="5fb5b2ca-048e-454e-8362-668826f9b685" providerId="ADAL" clId="{C2FECED7-4913-471E-8AD8-297229F6D9BF}" dt="2024-05-29T05:59:12.161" v="739" actId="478"/>
          <ac:spMkLst>
            <pc:docMk/>
            <pc:sldMk cId="2632121422" sldId="501"/>
            <ac:spMk id="3" creationId="{D3254BCE-AFE8-5516-25FA-22F316C36F33}"/>
          </ac:spMkLst>
        </pc:spChg>
        <pc:spChg chg="mod">
          <ac:chgData name="Liam Spence" userId="5fb5b2ca-048e-454e-8362-668826f9b685" providerId="ADAL" clId="{C2FECED7-4913-471E-8AD8-297229F6D9BF}" dt="2024-05-29T05:41:42.872" v="358" actId="20577"/>
          <ac:spMkLst>
            <pc:docMk/>
            <pc:sldMk cId="2632121422" sldId="501"/>
            <ac:spMk id="7" creationId="{733DF2F3-5009-B235-25CE-CE9E1A993908}"/>
          </ac:spMkLst>
        </pc:spChg>
        <pc:spChg chg="mod">
          <ac:chgData name="Liam Spence" userId="5fb5b2ca-048e-454e-8362-668826f9b685" providerId="ADAL" clId="{C2FECED7-4913-471E-8AD8-297229F6D9BF}" dt="2024-05-29T07:15:33.855" v="3581" actId="20577"/>
          <ac:spMkLst>
            <pc:docMk/>
            <pc:sldMk cId="2632121422" sldId="501"/>
            <ac:spMk id="8" creationId="{4889D70F-1D70-5CAE-946C-804C2F823328}"/>
          </ac:spMkLst>
        </pc:spChg>
        <pc:picChg chg="add del mod">
          <ac:chgData name="Liam Spence" userId="5fb5b2ca-048e-454e-8362-668826f9b685" providerId="ADAL" clId="{C2FECED7-4913-471E-8AD8-297229F6D9BF}" dt="2024-05-29T06:00:29.918" v="744" actId="478"/>
          <ac:picMkLst>
            <pc:docMk/>
            <pc:sldMk cId="2632121422" sldId="501"/>
            <ac:picMk id="11" creationId="{492DA937-DEFD-4DF7-F471-61D428BFD5BA}"/>
          </ac:picMkLst>
        </pc:picChg>
        <pc:picChg chg="add mod modCrop">
          <ac:chgData name="Liam Spence" userId="5fb5b2ca-048e-454e-8362-668826f9b685" providerId="ADAL" clId="{C2FECED7-4913-471E-8AD8-297229F6D9BF}" dt="2024-05-29T06:37:37.786" v="1539" actId="14100"/>
          <ac:picMkLst>
            <pc:docMk/>
            <pc:sldMk cId="2632121422" sldId="501"/>
            <ac:picMk id="13" creationId="{BE225681-A1BF-8694-436B-B9E6D213BC80}"/>
          </ac:picMkLst>
        </pc:picChg>
        <pc:picChg chg="add del mod">
          <ac:chgData name="Liam Spence" userId="5fb5b2ca-048e-454e-8362-668826f9b685" providerId="ADAL" clId="{C2FECED7-4913-471E-8AD8-297229F6D9BF}" dt="2024-05-29T05:45:18.787" v="688" actId="478"/>
          <ac:picMkLst>
            <pc:docMk/>
            <pc:sldMk cId="2632121422" sldId="501"/>
            <ac:picMk id="18" creationId="{9972ACB6-037E-7F5A-ADF1-609664A44BAA}"/>
          </ac:picMkLst>
        </pc:picChg>
      </pc:sldChg>
    </pc:docChg>
  </pc:docChgLst>
  <pc:docChgLst>
    <pc:chgData name="Mark Pollard" userId="S::markpollard@gateshead.gov.uk::cab5562f-f221-4a7d-a179-a2abbc219460" providerId="AD" clId="Web-{4A89D102-6964-C596-6DAF-224A007237C8}"/>
    <pc:docChg chg="addSld delSld modSld">
      <pc:chgData name="Mark Pollard" userId="S::markpollard@gateshead.gov.uk::cab5562f-f221-4a7d-a179-a2abbc219460" providerId="AD" clId="Web-{4A89D102-6964-C596-6DAF-224A007237C8}" dt="2024-06-14T09:04:17.515" v="31" actId="1076"/>
      <pc:docMkLst>
        <pc:docMk/>
      </pc:docMkLst>
      <pc:sldChg chg="new del">
        <pc:chgData name="Mark Pollard" userId="S::markpollard@gateshead.gov.uk::cab5562f-f221-4a7d-a179-a2abbc219460" providerId="AD" clId="Web-{4A89D102-6964-C596-6DAF-224A007237C8}" dt="2024-06-14T09:01:03.760" v="2"/>
        <pc:sldMkLst>
          <pc:docMk/>
          <pc:sldMk cId="908107668" sldId="518"/>
        </pc:sldMkLst>
      </pc:sldChg>
      <pc:sldChg chg="addSp delSp modSp add replId">
        <pc:chgData name="Mark Pollard" userId="S::markpollard@gateshead.gov.uk::cab5562f-f221-4a7d-a179-a2abbc219460" providerId="AD" clId="Web-{4A89D102-6964-C596-6DAF-224A007237C8}" dt="2024-06-14T09:04:17.515" v="31" actId="1076"/>
        <pc:sldMkLst>
          <pc:docMk/>
          <pc:sldMk cId="656014278" sldId="519"/>
        </pc:sldMkLst>
        <pc:spChg chg="del mod">
          <ac:chgData name="Mark Pollard" userId="S::markpollard@gateshead.gov.uk::cab5562f-f221-4a7d-a179-a2abbc219460" providerId="AD" clId="Web-{4A89D102-6964-C596-6DAF-224A007237C8}" dt="2024-06-14T09:01:21.932" v="10"/>
          <ac:spMkLst>
            <pc:docMk/>
            <pc:sldMk cId="656014278" sldId="519"/>
            <ac:spMk id="2" creationId="{87500AF5-08DC-DB85-3F13-B561102B45D1}"/>
          </ac:spMkLst>
        </pc:spChg>
        <pc:spChg chg="mod">
          <ac:chgData name="Mark Pollard" userId="S::markpollard@gateshead.gov.uk::cab5562f-f221-4a7d-a179-a2abbc219460" providerId="AD" clId="Web-{4A89D102-6964-C596-6DAF-224A007237C8}" dt="2024-06-14T09:02:08.559" v="13" actId="14100"/>
          <ac:spMkLst>
            <pc:docMk/>
            <pc:sldMk cId="656014278" sldId="519"/>
            <ac:spMk id="14" creationId="{D5AA4E39-3E88-07A4-1E1D-27A9C82416BD}"/>
          </ac:spMkLst>
        </pc:spChg>
        <pc:picChg chg="add mod">
          <ac:chgData name="Mark Pollard" userId="S::markpollard@gateshead.gov.uk::cab5562f-f221-4a7d-a179-a2abbc219460" providerId="AD" clId="Web-{4A89D102-6964-C596-6DAF-224A007237C8}" dt="2024-06-14T09:04:17.515" v="31" actId="1076"/>
          <ac:picMkLst>
            <pc:docMk/>
            <pc:sldMk cId="656014278" sldId="519"/>
            <ac:picMk id="3" creationId="{FB8C45CA-EBDF-06F1-637D-771E3B348DCE}"/>
          </ac:picMkLst>
        </pc:picChg>
        <pc:picChg chg="add mod">
          <ac:chgData name="Mark Pollard" userId="S::markpollard@gateshead.gov.uk::cab5562f-f221-4a7d-a179-a2abbc219460" providerId="AD" clId="Web-{4A89D102-6964-C596-6DAF-224A007237C8}" dt="2024-06-14T09:04:14.421" v="30" actId="1076"/>
          <ac:picMkLst>
            <pc:docMk/>
            <pc:sldMk cId="656014278" sldId="519"/>
            <ac:picMk id="7" creationId="{6692CDE4-77E4-E5E7-7C53-2B598445ED7C}"/>
          </ac:picMkLst>
        </pc:picChg>
      </pc:sldChg>
    </pc:docChg>
  </pc:docChgLst>
  <pc:docChgLst>
    <pc:chgData name="Lauren Abernethy" userId="S::laurenabernethy@gateshead.gov.uk::ef769ae7-164b-4ce2-80fe-40b84bb47324" providerId="AD" clId="Web-{BB49988A-10A9-4B91-F20B-CCE03DF8C95E}"/>
    <pc:docChg chg="modSld">
      <pc:chgData name="Lauren Abernethy" userId="S::laurenabernethy@gateshead.gov.uk::ef769ae7-164b-4ce2-80fe-40b84bb47324" providerId="AD" clId="Web-{BB49988A-10A9-4B91-F20B-CCE03DF8C95E}" dt="2024-05-29T11:00:53.732" v="23" actId="1076"/>
      <pc:docMkLst>
        <pc:docMk/>
      </pc:docMkLst>
      <pc:sldChg chg="addSp modSp">
        <pc:chgData name="Lauren Abernethy" userId="S::laurenabernethy@gateshead.gov.uk::ef769ae7-164b-4ce2-80fe-40b84bb47324" providerId="AD" clId="Web-{BB49988A-10A9-4B91-F20B-CCE03DF8C95E}" dt="2024-05-29T11:00:53.732" v="23" actId="1076"/>
        <pc:sldMkLst>
          <pc:docMk/>
          <pc:sldMk cId="1368489288" sldId="493"/>
        </pc:sldMkLst>
        <pc:picChg chg="mod">
          <ac:chgData name="Lauren Abernethy" userId="S::laurenabernethy@gateshead.gov.uk::ef769ae7-164b-4ce2-80fe-40b84bb47324" providerId="AD" clId="Web-{BB49988A-10A9-4B91-F20B-CCE03DF8C95E}" dt="2024-05-29T11:00:16.497" v="20" actId="1076"/>
          <ac:picMkLst>
            <pc:docMk/>
            <pc:sldMk cId="1368489288" sldId="493"/>
            <ac:picMk id="2" creationId="{8489C9E9-36C9-8C07-3A35-474348618C60}"/>
          </ac:picMkLst>
        </pc:picChg>
        <pc:picChg chg="add mod">
          <ac:chgData name="Lauren Abernethy" userId="S::laurenabernethy@gateshead.gov.uk::ef769ae7-164b-4ce2-80fe-40b84bb47324" providerId="AD" clId="Web-{BB49988A-10A9-4B91-F20B-CCE03DF8C95E}" dt="2024-05-29T11:00:53.732" v="23" actId="1076"/>
          <ac:picMkLst>
            <pc:docMk/>
            <pc:sldMk cId="1368489288" sldId="493"/>
            <ac:picMk id="3" creationId="{495EC06D-19CE-E7DF-653D-21D57AA706CD}"/>
          </ac:picMkLst>
        </pc:picChg>
      </pc:sldChg>
      <pc:sldChg chg="addSp modSp">
        <pc:chgData name="Lauren Abernethy" userId="S::laurenabernethy@gateshead.gov.uk::ef769ae7-164b-4ce2-80fe-40b84bb47324" providerId="AD" clId="Web-{BB49988A-10A9-4B91-F20B-CCE03DF8C95E}" dt="2024-05-29T10:58:21.479" v="19" actId="1076"/>
        <pc:sldMkLst>
          <pc:docMk/>
          <pc:sldMk cId="2696152312" sldId="494"/>
        </pc:sldMkLst>
        <pc:spChg chg="mod">
          <ac:chgData name="Lauren Abernethy" userId="S::laurenabernethy@gateshead.gov.uk::ef769ae7-164b-4ce2-80fe-40b84bb47324" providerId="AD" clId="Web-{BB49988A-10A9-4B91-F20B-CCE03DF8C95E}" dt="2024-05-29T10:57:30.931" v="6" actId="1076"/>
          <ac:spMkLst>
            <pc:docMk/>
            <pc:sldMk cId="2696152312" sldId="494"/>
            <ac:spMk id="14" creationId="{D5AA4E39-3E88-07A4-1E1D-27A9C82416BD}"/>
          </ac:spMkLst>
        </pc:spChg>
        <pc:picChg chg="add mod modCrop">
          <ac:chgData name="Lauren Abernethy" userId="S::laurenabernethy@gateshead.gov.uk::ef769ae7-164b-4ce2-80fe-40b84bb47324" providerId="AD" clId="Web-{BB49988A-10A9-4B91-F20B-CCE03DF8C95E}" dt="2024-05-29T10:58:21.479" v="19" actId="1076"/>
          <ac:picMkLst>
            <pc:docMk/>
            <pc:sldMk cId="2696152312" sldId="494"/>
            <ac:picMk id="2" creationId="{120E2645-51BD-28CE-E6BD-104BA717FC3F}"/>
          </ac:picMkLst>
        </pc:picChg>
        <pc:picChg chg="add mod modCrop">
          <ac:chgData name="Lauren Abernethy" userId="S::laurenabernethy@gateshead.gov.uk::ef769ae7-164b-4ce2-80fe-40b84bb47324" providerId="AD" clId="Web-{BB49988A-10A9-4B91-F20B-CCE03DF8C95E}" dt="2024-05-29T10:58:19.572" v="18" actId="1076"/>
          <ac:picMkLst>
            <pc:docMk/>
            <pc:sldMk cId="2696152312" sldId="494"/>
            <ac:picMk id="3" creationId="{F874CFDE-7921-1F36-4419-F296C86DCBE0}"/>
          </ac:picMkLst>
        </pc:picChg>
      </pc:sldChg>
    </pc:docChg>
  </pc:docChgLst>
  <pc:docChgLst>
    <pc:chgData name="Helen Sutton" userId="24de8aa8-fc17-4d67-9a86-ccdac84cbda3" providerId="ADAL" clId="{0E976FAF-5710-41CB-A9E2-403E862C7F48}"/>
    <pc:docChg chg="undo custSel addSld delSld modSld">
      <pc:chgData name="Helen Sutton" userId="24de8aa8-fc17-4d67-9a86-ccdac84cbda3" providerId="ADAL" clId="{0E976FAF-5710-41CB-A9E2-403E862C7F48}" dt="2024-05-15T07:51:24.111" v="349" actId="1076"/>
      <pc:docMkLst>
        <pc:docMk/>
      </pc:docMkLst>
      <pc:sldChg chg="modSp new del mod">
        <pc:chgData name="Helen Sutton" userId="24de8aa8-fc17-4d67-9a86-ccdac84cbda3" providerId="ADAL" clId="{0E976FAF-5710-41CB-A9E2-403E862C7F48}" dt="2024-05-15T07:33:15.721" v="142" actId="47"/>
        <pc:sldMkLst>
          <pc:docMk/>
          <pc:sldMk cId="553279269" sldId="504"/>
        </pc:sldMkLst>
        <pc:spChg chg="mod">
          <ac:chgData name="Helen Sutton" userId="24de8aa8-fc17-4d67-9a86-ccdac84cbda3" providerId="ADAL" clId="{0E976FAF-5710-41CB-A9E2-403E862C7F48}" dt="2024-05-15T07:32:56.198" v="141" actId="404"/>
          <ac:spMkLst>
            <pc:docMk/>
            <pc:sldMk cId="553279269" sldId="504"/>
            <ac:spMk id="2" creationId="{0417F266-E545-1F7A-E1DD-986C01178D93}"/>
          </ac:spMkLst>
        </pc:spChg>
      </pc:sldChg>
      <pc:sldChg chg="new del">
        <pc:chgData name="Helen Sutton" userId="24de8aa8-fc17-4d67-9a86-ccdac84cbda3" providerId="ADAL" clId="{0E976FAF-5710-41CB-A9E2-403E862C7F48}" dt="2024-05-15T07:33:21.044" v="145" actId="47"/>
        <pc:sldMkLst>
          <pc:docMk/>
          <pc:sldMk cId="1681418301" sldId="504"/>
        </pc:sldMkLst>
      </pc:sldChg>
      <pc:sldChg chg="addSp delSp modSp add mod">
        <pc:chgData name="Helen Sutton" userId="24de8aa8-fc17-4d67-9a86-ccdac84cbda3" providerId="ADAL" clId="{0E976FAF-5710-41CB-A9E2-403E862C7F48}" dt="2024-05-15T07:51:24.111" v="349" actId="1076"/>
        <pc:sldMkLst>
          <pc:docMk/>
          <pc:sldMk cId="801586452" sldId="505"/>
        </pc:sldMkLst>
        <pc:spChg chg="mod">
          <ac:chgData name="Helen Sutton" userId="24de8aa8-fc17-4d67-9a86-ccdac84cbda3" providerId="ADAL" clId="{0E976FAF-5710-41CB-A9E2-403E862C7F48}" dt="2024-05-15T07:51:23.790" v="348" actId="1076"/>
          <ac:spMkLst>
            <pc:docMk/>
            <pc:sldMk cId="801586452" sldId="505"/>
            <ac:spMk id="10" creationId="{D0EB5EF8-0179-30B2-6C4D-7A802305336F}"/>
          </ac:spMkLst>
        </pc:spChg>
        <pc:spChg chg="mod">
          <ac:chgData name="Helen Sutton" userId="24de8aa8-fc17-4d67-9a86-ccdac84cbda3" providerId="ADAL" clId="{0E976FAF-5710-41CB-A9E2-403E862C7F48}" dt="2024-05-15T07:33:40.785" v="209" actId="14100"/>
          <ac:spMkLst>
            <pc:docMk/>
            <pc:sldMk cId="801586452" sldId="505"/>
            <ac:spMk id="14" creationId="{7F4D4C3E-39AA-90CF-5D79-6FA19A709379}"/>
          </ac:spMkLst>
        </pc:spChg>
        <pc:picChg chg="add mod modCrop">
          <ac:chgData name="Helen Sutton" userId="24de8aa8-fc17-4d67-9a86-ccdac84cbda3" providerId="ADAL" clId="{0E976FAF-5710-41CB-A9E2-403E862C7F48}" dt="2024-05-15T07:51:24.111" v="349" actId="1076"/>
          <ac:picMkLst>
            <pc:docMk/>
            <pc:sldMk cId="801586452" sldId="505"/>
            <ac:picMk id="3" creationId="{CD4DEAE7-546A-A10F-3742-11DD8319B44D}"/>
          </ac:picMkLst>
        </pc:picChg>
        <pc:picChg chg="add del">
          <ac:chgData name="Helen Sutton" userId="24de8aa8-fc17-4d67-9a86-ccdac84cbda3" providerId="ADAL" clId="{0E976FAF-5710-41CB-A9E2-403E862C7F48}" dt="2024-05-15T07:51:07.293" v="345" actId="478"/>
          <ac:picMkLst>
            <pc:docMk/>
            <pc:sldMk cId="801586452" sldId="505"/>
            <ac:picMk id="6" creationId="{D47141FE-6D62-B2C7-FDF4-701C6F75BBC3}"/>
          </ac:picMkLst>
        </pc:picChg>
      </pc:sldChg>
    </pc:docChg>
  </pc:docChgLst>
  <pc:docChgLst>
    <pc:chgData name="Lauren Abernethy" userId="S::laurenabernethy@gateshead.gov.uk::ef769ae7-164b-4ce2-80fe-40b84bb47324" providerId="AD" clId="Web-{0EBCCAB4-A1AD-794D-9DBE-AFB0BB9891C8}"/>
    <pc:docChg chg="addSld modSld">
      <pc:chgData name="Lauren Abernethy" userId="S::laurenabernethy@gateshead.gov.uk::ef769ae7-164b-4ce2-80fe-40b84bb47324" providerId="AD" clId="Web-{0EBCCAB4-A1AD-794D-9DBE-AFB0BB9891C8}" dt="2024-05-08T15:40:45.989" v="168" actId="1076"/>
      <pc:docMkLst>
        <pc:docMk/>
      </pc:docMkLst>
      <pc:sldChg chg="addSp delSp modSp">
        <pc:chgData name="Lauren Abernethy" userId="S::laurenabernethy@gateshead.gov.uk::ef769ae7-164b-4ce2-80fe-40b84bb47324" providerId="AD" clId="Web-{0EBCCAB4-A1AD-794D-9DBE-AFB0BB9891C8}" dt="2024-05-08T15:35:37.874" v="6" actId="1076"/>
        <pc:sldMkLst>
          <pc:docMk/>
          <pc:sldMk cId="2686227400" sldId="475"/>
        </pc:sldMkLst>
        <pc:spChg chg="add del mod">
          <ac:chgData name="Lauren Abernethy" userId="S::laurenabernethy@gateshead.gov.uk::ef769ae7-164b-4ce2-80fe-40b84bb47324" providerId="AD" clId="Web-{0EBCCAB4-A1AD-794D-9DBE-AFB0BB9891C8}" dt="2024-05-08T15:35:32.312" v="4"/>
          <ac:spMkLst>
            <pc:docMk/>
            <pc:sldMk cId="2686227400" sldId="475"/>
            <ac:spMk id="5" creationId="{CD647B47-DCB1-FB41-2974-9F16E51DC8CB}"/>
          </ac:spMkLst>
        </pc:spChg>
        <pc:spChg chg="del">
          <ac:chgData name="Lauren Abernethy" userId="S::laurenabernethy@gateshead.gov.uk::ef769ae7-164b-4ce2-80fe-40b84bb47324" providerId="AD" clId="Web-{0EBCCAB4-A1AD-794D-9DBE-AFB0BB9891C8}" dt="2024-05-08T15:34:07.420" v="0"/>
          <ac:spMkLst>
            <pc:docMk/>
            <pc:sldMk cId="2686227400" sldId="475"/>
            <ac:spMk id="10" creationId="{D0EB5EF8-0179-30B2-6C4D-7A802305336F}"/>
          </ac:spMkLst>
        </pc:spChg>
        <pc:picChg chg="add del mod ord">
          <ac:chgData name="Lauren Abernethy" userId="S::laurenabernethy@gateshead.gov.uk::ef769ae7-164b-4ce2-80fe-40b84bb47324" providerId="AD" clId="Web-{0EBCCAB4-A1AD-794D-9DBE-AFB0BB9891C8}" dt="2024-05-08T15:34:38.202" v="3"/>
          <ac:picMkLst>
            <pc:docMk/>
            <pc:sldMk cId="2686227400" sldId="475"/>
            <ac:picMk id="2" creationId="{9EA00739-FF1E-DC9B-C6A2-EEC919CF1F45}"/>
          </ac:picMkLst>
        </pc:picChg>
        <pc:picChg chg="add mod ord">
          <ac:chgData name="Lauren Abernethy" userId="S::laurenabernethy@gateshead.gov.uk::ef769ae7-164b-4ce2-80fe-40b84bb47324" providerId="AD" clId="Web-{0EBCCAB4-A1AD-794D-9DBE-AFB0BB9891C8}" dt="2024-05-08T15:35:37.874" v="6" actId="1076"/>
          <ac:picMkLst>
            <pc:docMk/>
            <pc:sldMk cId="2686227400" sldId="475"/>
            <ac:picMk id="7" creationId="{5642EA94-A109-8F8C-E5C6-B63F712CBC42}"/>
          </ac:picMkLst>
        </pc:picChg>
      </pc:sldChg>
      <pc:sldChg chg="addSp modSp new">
        <pc:chgData name="Lauren Abernethy" userId="S::laurenabernethy@gateshead.gov.uk::ef769ae7-164b-4ce2-80fe-40b84bb47324" providerId="AD" clId="Web-{0EBCCAB4-A1AD-794D-9DBE-AFB0BB9891C8}" dt="2024-05-08T15:40:45.989" v="168" actId="1076"/>
        <pc:sldMkLst>
          <pc:docMk/>
          <pc:sldMk cId="1180452607" sldId="478"/>
        </pc:sldMkLst>
        <pc:spChg chg="mod">
          <ac:chgData name="Lauren Abernethy" userId="S::laurenabernethy@gateshead.gov.uk::ef769ae7-164b-4ce2-80fe-40b84bb47324" providerId="AD" clId="Web-{0EBCCAB4-A1AD-794D-9DBE-AFB0BB9891C8}" dt="2024-05-08T15:38:35.628" v="94" actId="1076"/>
          <ac:spMkLst>
            <pc:docMk/>
            <pc:sldMk cId="1180452607" sldId="478"/>
            <ac:spMk id="2" creationId="{6F3D0A29-296E-EA8C-8583-328D720EA22A}"/>
          </ac:spMkLst>
        </pc:spChg>
        <pc:spChg chg="mod">
          <ac:chgData name="Lauren Abernethy" userId="S::laurenabernethy@gateshead.gov.uk::ef769ae7-164b-4ce2-80fe-40b84bb47324" providerId="AD" clId="Web-{0EBCCAB4-A1AD-794D-9DBE-AFB0BB9891C8}" dt="2024-05-08T15:38:45.472" v="95" actId="1076"/>
          <ac:spMkLst>
            <pc:docMk/>
            <pc:sldMk cId="1180452607" sldId="478"/>
            <ac:spMk id="3" creationId="{D5FB66CA-15FC-69C1-8603-CCEB08CCC3A0}"/>
          </ac:spMkLst>
        </pc:spChg>
        <pc:spChg chg="add mod">
          <ac:chgData name="Lauren Abernethy" userId="S::laurenabernethy@gateshead.gov.uk::ef769ae7-164b-4ce2-80fe-40b84bb47324" providerId="AD" clId="Web-{0EBCCAB4-A1AD-794D-9DBE-AFB0BB9891C8}" dt="2024-05-08T15:40:22.552" v="157" actId="20577"/>
          <ac:spMkLst>
            <pc:docMk/>
            <pc:sldMk cId="1180452607" sldId="478"/>
            <ac:spMk id="5" creationId="{76D53ABC-63B0-B075-093A-BAC393AA3D3D}"/>
          </ac:spMkLst>
        </pc:spChg>
        <pc:spChg chg="add mod">
          <ac:chgData name="Lauren Abernethy" userId="S::laurenabernethy@gateshead.gov.uk::ef769ae7-164b-4ce2-80fe-40b84bb47324" providerId="AD" clId="Web-{0EBCCAB4-A1AD-794D-9DBE-AFB0BB9891C8}" dt="2024-05-08T15:40:33.130" v="166" actId="20577"/>
          <ac:spMkLst>
            <pc:docMk/>
            <pc:sldMk cId="1180452607" sldId="478"/>
            <ac:spMk id="7" creationId="{744A0F9E-400D-0C69-D4F5-6DA9741C97D3}"/>
          </ac:spMkLst>
        </pc:spChg>
        <pc:spChg chg="add mod">
          <ac:chgData name="Lauren Abernethy" userId="S::laurenabernethy@gateshead.gov.uk::ef769ae7-164b-4ce2-80fe-40b84bb47324" providerId="AD" clId="Web-{0EBCCAB4-A1AD-794D-9DBE-AFB0BB9891C8}" dt="2024-05-08T15:40:45.989" v="168" actId="1076"/>
          <ac:spMkLst>
            <pc:docMk/>
            <pc:sldMk cId="1180452607" sldId="478"/>
            <ac:spMk id="8" creationId="{2E89FFA9-595D-B1DC-69B5-CAA89F490A6B}"/>
          </ac:spMkLst>
        </pc:spChg>
      </pc:sldChg>
    </pc:docChg>
  </pc:docChgLst>
  <pc:docChgLst>
    <pc:chgData name="Roger Abbott" userId="S::rogerabbott@gateshead.gov.uk::27b0ecf5-0444-4ca2-9639-02eb81621298" providerId="AD" clId="Web-{C79366FA-BBA4-A04A-2029-3A0D09DB16D2}"/>
    <pc:docChg chg="modSld">
      <pc:chgData name="Roger Abbott" userId="S::rogerabbott@gateshead.gov.uk::27b0ecf5-0444-4ca2-9639-02eb81621298" providerId="AD" clId="Web-{C79366FA-BBA4-A04A-2029-3A0D09DB16D2}" dt="2024-06-14T11:54:54.926" v="24" actId="20577"/>
      <pc:docMkLst>
        <pc:docMk/>
      </pc:docMkLst>
      <pc:sldChg chg="modSp">
        <pc:chgData name="Roger Abbott" userId="S::rogerabbott@gateshead.gov.uk::27b0ecf5-0444-4ca2-9639-02eb81621298" providerId="AD" clId="Web-{C79366FA-BBA4-A04A-2029-3A0D09DB16D2}" dt="2024-06-14T11:54:54.926" v="24" actId="20577"/>
        <pc:sldMkLst>
          <pc:docMk/>
          <pc:sldMk cId="364546681" sldId="343"/>
        </pc:sldMkLst>
        <pc:spChg chg="mod">
          <ac:chgData name="Roger Abbott" userId="S::rogerabbott@gateshead.gov.uk::27b0ecf5-0444-4ca2-9639-02eb81621298" providerId="AD" clId="Web-{C79366FA-BBA4-A04A-2029-3A0D09DB16D2}" dt="2024-06-14T11:54:54.926" v="24" actId="20577"/>
          <ac:spMkLst>
            <pc:docMk/>
            <pc:sldMk cId="364546681" sldId="343"/>
            <ac:spMk id="2" creationId="{EC268567-9197-4E46-5EFC-304C8B64A956}"/>
          </ac:spMkLst>
        </pc:spChg>
      </pc:sldChg>
    </pc:docChg>
  </pc:docChgLst>
  <pc:docChgLst>
    <pc:chgData name="Gayle Scurfield" userId="S::gaylescurfield@gateshead.gov.uk::83b7329d-483d-4c58-b1ee-8e2c855b3b2d" providerId="AD" clId="Web-{CA42C388-1115-0600-4997-C459A1FAEFC0}"/>
    <pc:docChg chg="addSld delSld modSld sldOrd">
      <pc:chgData name="Gayle Scurfield" userId="S::gaylescurfield@gateshead.gov.uk::83b7329d-483d-4c58-b1ee-8e2c855b3b2d" providerId="AD" clId="Web-{CA42C388-1115-0600-4997-C459A1FAEFC0}" dt="2024-05-13T11:22:00.631" v="362" actId="20577"/>
      <pc:docMkLst>
        <pc:docMk/>
      </pc:docMkLst>
      <pc:sldChg chg="modSp">
        <pc:chgData name="Gayle Scurfield" userId="S::gaylescurfield@gateshead.gov.uk::83b7329d-483d-4c58-b1ee-8e2c855b3b2d" providerId="AD" clId="Web-{CA42C388-1115-0600-4997-C459A1FAEFC0}" dt="2024-05-13T10:52:21.075" v="138" actId="20577"/>
        <pc:sldMkLst>
          <pc:docMk/>
          <pc:sldMk cId="2202046618" sldId="476"/>
        </pc:sldMkLst>
        <pc:spChg chg="mod">
          <ac:chgData name="Gayle Scurfield" userId="S::gaylescurfield@gateshead.gov.uk::83b7329d-483d-4c58-b1ee-8e2c855b3b2d" providerId="AD" clId="Web-{CA42C388-1115-0600-4997-C459A1FAEFC0}" dt="2024-05-13T10:52:21.075" v="138" actId="20577"/>
          <ac:spMkLst>
            <pc:docMk/>
            <pc:sldMk cId="2202046618" sldId="476"/>
            <ac:spMk id="5" creationId="{00E1F47D-F050-13A7-B21E-BDE0D17031E9}"/>
          </ac:spMkLst>
        </pc:spChg>
      </pc:sldChg>
      <pc:sldChg chg="addSp delSp">
        <pc:chgData name="Gayle Scurfield" userId="S::gaylescurfield@gateshead.gov.uk::83b7329d-483d-4c58-b1ee-8e2c855b3b2d" providerId="AD" clId="Web-{CA42C388-1115-0600-4997-C459A1FAEFC0}" dt="2024-05-13T10:41:32.844" v="5"/>
        <pc:sldMkLst>
          <pc:docMk/>
          <pc:sldMk cId="342659989" sldId="477"/>
        </pc:sldMkLst>
        <pc:spChg chg="add del">
          <ac:chgData name="Gayle Scurfield" userId="S::gaylescurfield@gateshead.gov.uk::83b7329d-483d-4c58-b1ee-8e2c855b3b2d" providerId="AD" clId="Web-{CA42C388-1115-0600-4997-C459A1FAEFC0}" dt="2024-05-13T10:41:32.844" v="5"/>
          <ac:spMkLst>
            <pc:docMk/>
            <pc:sldMk cId="342659989" sldId="477"/>
            <ac:spMk id="3" creationId="{E514B460-C1E9-167E-15AD-2DBB76ED5C69}"/>
          </ac:spMkLst>
        </pc:spChg>
      </pc:sldChg>
      <pc:sldChg chg="addSp delSp modSp add del replId">
        <pc:chgData name="Gayle Scurfield" userId="S::gaylescurfield@gateshead.gov.uk::83b7329d-483d-4c58-b1ee-8e2c855b3b2d" providerId="AD" clId="Web-{CA42C388-1115-0600-4997-C459A1FAEFC0}" dt="2024-05-13T10:44:52.029" v="36"/>
        <pc:sldMkLst>
          <pc:docMk/>
          <pc:sldMk cId="489977959" sldId="482"/>
        </pc:sldMkLst>
        <pc:spChg chg="add del mod">
          <ac:chgData name="Gayle Scurfield" userId="S::gaylescurfield@gateshead.gov.uk::83b7329d-483d-4c58-b1ee-8e2c855b3b2d" providerId="AD" clId="Web-{CA42C388-1115-0600-4997-C459A1FAEFC0}" dt="2024-05-13T10:42:57.428" v="8"/>
          <ac:spMkLst>
            <pc:docMk/>
            <pc:sldMk cId="489977959" sldId="482"/>
            <ac:spMk id="3" creationId="{601CF650-E454-B150-4D42-4B62143E76D6}"/>
          </ac:spMkLst>
        </pc:spChg>
        <pc:spChg chg="add del mod ord">
          <ac:chgData name="Gayle Scurfield" userId="S::gaylescurfield@gateshead.gov.uk::83b7329d-483d-4c58-b1ee-8e2c855b3b2d" providerId="AD" clId="Web-{CA42C388-1115-0600-4997-C459A1FAEFC0}" dt="2024-05-13T10:44:14.620" v="33"/>
          <ac:spMkLst>
            <pc:docMk/>
            <pc:sldMk cId="489977959" sldId="482"/>
            <ac:spMk id="16" creationId="{A26CFFF9-24C6-58A8-77B1-C91C8A21ECEF}"/>
          </ac:spMkLst>
        </pc:spChg>
        <pc:graphicFrameChg chg="add del mod ord modGraphic">
          <ac:chgData name="Gayle Scurfield" userId="S::gaylescurfield@gateshead.gov.uk::83b7329d-483d-4c58-b1ee-8e2c855b3b2d" providerId="AD" clId="Web-{CA42C388-1115-0600-4997-C459A1FAEFC0}" dt="2024-05-13T10:43:37.962" v="27"/>
          <ac:graphicFrameMkLst>
            <pc:docMk/>
            <pc:sldMk cId="489977959" sldId="482"/>
            <ac:graphicFrameMk id="17" creationId="{C4AF3F2A-45D7-D9A5-E20F-234B98349044}"/>
          </ac:graphicFrameMkLst>
        </pc:graphicFrameChg>
        <pc:picChg chg="add del mod ord">
          <ac:chgData name="Gayle Scurfield" userId="S::gaylescurfield@gateshead.gov.uk::83b7329d-483d-4c58-b1ee-8e2c855b3b2d" providerId="AD" clId="Web-{CA42C388-1115-0600-4997-C459A1FAEFC0}" dt="2024-05-13T10:43:25.008" v="23"/>
          <ac:picMkLst>
            <pc:docMk/>
            <pc:sldMk cId="489977959" sldId="482"/>
            <ac:picMk id="7" creationId="{29CEC481-5128-701D-3446-36246E147320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43:20.507" v="21"/>
          <ac:picMkLst>
            <pc:docMk/>
            <pc:sldMk cId="489977959" sldId="482"/>
            <ac:picMk id="8" creationId="{13D7DC9D-A4BD-F6E7-BC96-9F4F96CE9119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43:19.335" v="20"/>
          <ac:picMkLst>
            <pc:docMk/>
            <pc:sldMk cId="489977959" sldId="482"/>
            <ac:picMk id="10" creationId="{2A3CA830-EE54-19DA-1FC9-DD01AF86113B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1:41.235" v="7"/>
          <ac:picMkLst>
            <pc:docMk/>
            <pc:sldMk cId="489977959" sldId="482"/>
            <ac:picMk id="11" creationId="{BD77D4F2-AF53-C269-C813-0C86D976BC49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43:18.695" v="19"/>
          <ac:picMkLst>
            <pc:docMk/>
            <pc:sldMk cId="489977959" sldId="482"/>
            <ac:picMk id="12" creationId="{C0AC30F5-3215-9137-6196-80F4E2D1A2C9}"/>
          </ac:picMkLst>
        </pc:picChg>
        <pc:picChg chg="add del mod modCrop">
          <ac:chgData name="Gayle Scurfield" userId="S::gaylescurfield@gateshead.gov.uk::83b7329d-483d-4c58-b1ee-8e2c855b3b2d" providerId="AD" clId="Web-{CA42C388-1115-0600-4997-C459A1FAEFC0}" dt="2024-05-13T10:44:47.685" v="35"/>
          <ac:picMkLst>
            <pc:docMk/>
            <pc:sldMk cId="489977959" sldId="482"/>
            <ac:picMk id="13" creationId="{DCA428EE-06B6-04D3-3413-1896252E1C20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43:11.913" v="16"/>
          <ac:picMkLst>
            <pc:docMk/>
            <pc:sldMk cId="489977959" sldId="482"/>
            <ac:picMk id="14" creationId="{F230DEFD-0582-12D4-B338-521D1C504853}"/>
          </ac:picMkLst>
        </pc:picChg>
      </pc:sldChg>
      <pc:sldChg chg="delSp modSp add replId">
        <pc:chgData name="Gayle Scurfield" userId="S::gaylescurfield@gateshead.gov.uk::83b7329d-483d-4c58-b1ee-8e2c855b3b2d" providerId="AD" clId="Web-{CA42C388-1115-0600-4997-C459A1FAEFC0}" dt="2024-05-13T11:09:56.364" v="227" actId="20577"/>
        <pc:sldMkLst>
          <pc:docMk/>
          <pc:sldMk cId="2185122191" sldId="483"/>
        </pc:sldMkLst>
        <pc:spChg chg="mod">
          <ac:chgData name="Gayle Scurfield" userId="S::gaylescurfield@gateshead.gov.uk::83b7329d-483d-4c58-b1ee-8e2c855b3b2d" providerId="AD" clId="Web-{CA42C388-1115-0600-4997-C459A1FAEFC0}" dt="2024-05-13T11:09:56.364" v="227" actId="20577"/>
          <ac:spMkLst>
            <pc:docMk/>
            <pc:sldMk cId="2185122191" sldId="483"/>
            <ac:spMk id="5" creationId="{00E1F47D-F050-13A7-B21E-BDE0D17031E9}"/>
          </ac:spMkLst>
        </pc:spChg>
        <pc:picChg chg="mod">
          <ac:chgData name="Gayle Scurfield" userId="S::gaylescurfield@gateshead.gov.uk::83b7329d-483d-4c58-b1ee-8e2c855b3b2d" providerId="AD" clId="Web-{CA42C388-1115-0600-4997-C459A1FAEFC0}" dt="2024-05-13T10:48:54.014" v="116" actId="1076"/>
          <ac:picMkLst>
            <pc:docMk/>
            <pc:sldMk cId="2185122191" sldId="483"/>
            <ac:picMk id="7" creationId="{29CEC481-5128-701D-3446-36246E147320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46:49.818" v="72"/>
          <ac:picMkLst>
            <pc:docMk/>
            <pc:sldMk cId="2185122191" sldId="483"/>
            <ac:picMk id="8" creationId="{13D7DC9D-A4BD-F6E7-BC96-9F4F96CE9119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46:50.584" v="73"/>
          <ac:picMkLst>
            <pc:docMk/>
            <pc:sldMk cId="2185122191" sldId="483"/>
            <ac:picMk id="10" creationId="{2A3CA830-EE54-19DA-1FC9-DD01AF86113B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6:45.302" v="69"/>
          <ac:picMkLst>
            <pc:docMk/>
            <pc:sldMk cId="2185122191" sldId="483"/>
            <ac:picMk id="12" creationId="{C0AC30F5-3215-9137-6196-80F4E2D1A2C9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6:43.583" v="68"/>
          <ac:picMkLst>
            <pc:docMk/>
            <pc:sldMk cId="2185122191" sldId="483"/>
            <ac:picMk id="13" creationId="{DCA428EE-06B6-04D3-3413-1896252E1C20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6:43.255" v="67"/>
          <ac:picMkLst>
            <pc:docMk/>
            <pc:sldMk cId="2185122191" sldId="483"/>
            <ac:picMk id="14" creationId="{F230DEFD-0582-12D4-B338-521D1C504853}"/>
          </ac:picMkLst>
        </pc:picChg>
      </pc:sldChg>
      <pc:sldChg chg="addSp delSp modSp add replId">
        <pc:chgData name="Gayle Scurfield" userId="S::gaylescurfield@gateshead.gov.uk::83b7329d-483d-4c58-b1ee-8e2c855b3b2d" providerId="AD" clId="Web-{CA42C388-1115-0600-4997-C459A1FAEFC0}" dt="2024-05-13T11:19:50.856" v="323" actId="20577"/>
        <pc:sldMkLst>
          <pc:docMk/>
          <pc:sldMk cId="836000455" sldId="484"/>
        </pc:sldMkLst>
        <pc:spChg chg="add del mod">
          <ac:chgData name="Gayle Scurfield" userId="S::gaylescurfield@gateshead.gov.uk::83b7329d-483d-4c58-b1ee-8e2c855b3b2d" providerId="AD" clId="Web-{CA42C388-1115-0600-4997-C459A1FAEFC0}" dt="2024-05-13T10:44:56.842" v="38"/>
          <ac:spMkLst>
            <pc:docMk/>
            <pc:sldMk cId="836000455" sldId="484"/>
            <ac:spMk id="3" creationId="{6E63CBA0-A4F1-89DC-4FDB-A41F8715F798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19:50.856" v="323" actId="20577"/>
          <ac:spMkLst>
            <pc:docMk/>
            <pc:sldMk cId="836000455" sldId="484"/>
            <ac:spMk id="5" creationId="{00E1F47D-F050-13A7-B21E-BDE0D17031E9}"/>
          </ac:spMkLst>
        </pc:spChg>
        <pc:picChg chg="add mod ord">
          <ac:chgData name="Gayle Scurfield" userId="S::gaylescurfield@gateshead.gov.uk::83b7329d-483d-4c58-b1ee-8e2c855b3b2d" providerId="AD" clId="Web-{CA42C388-1115-0600-4997-C459A1FAEFC0}" dt="2024-05-13T10:45:03.530" v="40" actId="14100"/>
          <ac:picMkLst>
            <pc:docMk/>
            <pc:sldMk cId="836000455" sldId="484"/>
            <ac:picMk id="7" creationId="{0A505660-7C2F-690D-8F97-BEC97936B670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4:55.248" v="37"/>
          <ac:picMkLst>
            <pc:docMk/>
            <pc:sldMk cId="836000455" sldId="484"/>
            <ac:picMk id="11" creationId="{BD77D4F2-AF53-C269-C813-0C86D976BC49}"/>
          </ac:picMkLst>
        </pc:picChg>
      </pc:sldChg>
      <pc:sldChg chg="addSp delSp modSp add ord replId">
        <pc:chgData name="Gayle Scurfield" userId="S::gaylescurfield@gateshead.gov.uk::83b7329d-483d-4c58-b1ee-8e2c855b3b2d" providerId="AD" clId="Web-{CA42C388-1115-0600-4997-C459A1FAEFC0}" dt="2024-05-13T10:58:24.364" v="181"/>
        <pc:sldMkLst>
          <pc:docMk/>
          <pc:sldMk cId="682602843" sldId="485"/>
        </pc:sldMkLst>
        <pc:spChg chg="add del mod ord">
          <ac:chgData name="Gayle Scurfield" userId="S::gaylescurfield@gateshead.gov.uk::83b7329d-483d-4c58-b1ee-8e2c855b3b2d" providerId="AD" clId="Web-{CA42C388-1115-0600-4997-C459A1FAEFC0}" dt="2024-05-13T10:57:16.860" v="161"/>
          <ac:spMkLst>
            <pc:docMk/>
            <pc:sldMk cId="682602843" sldId="485"/>
            <ac:spMk id="3" creationId="{1BC287E9-90B7-F0DA-426D-1277CE28567B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0:58:01.160" v="180" actId="20577"/>
          <ac:spMkLst>
            <pc:docMk/>
            <pc:sldMk cId="682602843" sldId="485"/>
            <ac:spMk id="5" creationId="{00E1F47D-F050-13A7-B21E-BDE0D17031E9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0:47:35.993" v="102"/>
          <ac:picMkLst>
            <pc:docMk/>
            <pc:sldMk cId="682602843" sldId="485"/>
            <ac:picMk id="7" creationId="{29CEC481-5128-701D-3446-36246E147320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47:35.009" v="101"/>
          <ac:picMkLst>
            <pc:docMk/>
            <pc:sldMk cId="682602843" sldId="485"/>
            <ac:picMk id="8" creationId="{13D7DC9D-A4BD-F6E7-BC96-9F4F96CE9119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7:33.680" v="99"/>
          <ac:picMkLst>
            <pc:docMk/>
            <pc:sldMk cId="682602843" sldId="485"/>
            <ac:picMk id="10" creationId="{2A3CA830-EE54-19DA-1FC9-DD01AF86113B}"/>
          </ac:picMkLst>
        </pc:picChg>
        <pc:picChg chg="add mod ord">
          <ac:chgData name="Gayle Scurfield" userId="S::gaylescurfield@gateshead.gov.uk::83b7329d-483d-4c58-b1ee-8e2c855b3b2d" providerId="AD" clId="Web-{CA42C388-1115-0600-4997-C459A1FAEFC0}" dt="2024-05-13T10:57:45.299" v="171" actId="14100"/>
          <ac:picMkLst>
            <pc:docMk/>
            <pc:sldMk cId="682602843" sldId="485"/>
            <ac:picMk id="11" creationId="{C3AF3690-7CFB-C221-BD0A-4840B3272D78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54:57.929" v="145"/>
          <ac:picMkLst>
            <pc:docMk/>
            <pc:sldMk cId="682602843" sldId="485"/>
            <ac:picMk id="12" creationId="{C0AC30F5-3215-9137-6196-80F4E2D1A2C9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7:27.993" v="97"/>
          <ac:picMkLst>
            <pc:docMk/>
            <pc:sldMk cId="682602843" sldId="485"/>
            <ac:picMk id="13" creationId="{DCA428EE-06B6-04D3-3413-1896252E1C20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7:27.008" v="96"/>
          <ac:picMkLst>
            <pc:docMk/>
            <pc:sldMk cId="682602843" sldId="485"/>
            <ac:picMk id="14" creationId="{F230DEFD-0582-12D4-B338-521D1C504853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57:40.502" v="169"/>
          <ac:picMkLst>
            <pc:docMk/>
            <pc:sldMk cId="682602843" sldId="485"/>
            <ac:picMk id="15" creationId="{CFEA12E0-350E-9AC2-1674-7695BB68E730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57:32.908" v="167"/>
          <ac:picMkLst>
            <pc:docMk/>
            <pc:sldMk cId="682602843" sldId="485"/>
            <ac:picMk id="16" creationId="{8096B84D-527D-3951-C557-FEC5CF657C21}"/>
          </ac:picMkLst>
        </pc:picChg>
      </pc:sldChg>
      <pc:sldChg chg="addSp delSp modSp add replId">
        <pc:chgData name="Gayle Scurfield" userId="S::gaylescurfield@gateshead.gov.uk::83b7329d-483d-4c58-b1ee-8e2c855b3b2d" providerId="AD" clId="Web-{CA42C388-1115-0600-4997-C459A1FAEFC0}" dt="2024-05-13T11:18:19.210" v="302" actId="20577"/>
        <pc:sldMkLst>
          <pc:docMk/>
          <pc:sldMk cId="1333349206" sldId="486"/>
        </pc:sldMkLst>
        <pc:spChg chg="add del mod">
          <ac:chgData name="Gayle Scurfield" userId="S::gaylescurfield@gateshead.gov.uk::83b7329d-483d-4c58-b1ee-8e2c855b3b2d" providerId="AD" clId="Web-{CA42C388-1115-0600-4997-C459A1FAEFC0}" dt="2024-05-13T10:55:04.617" v="147"/>
          <ac:spMkLst>
            <pc:docMk/>
            <pc:sldMk cId="1333349206" sldId="486"/>
            <ac:spMk id="3" creationId="{CAE139B0-32A6-9EB4-1E1B-D313F00E617C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18:19.210" v="302" actId="20577"/>
          <ac:spMkLst>
            <pc:docMk/>
            <pc:sldMk cId="1333349206" sldId="486"/>
            <ac:spMk id="5" creationId="{00E1F47D-F050-13A7-B21E-BDE0D17031E9}"/>
          </ac:spMkLst>
        </pc:spChg>
        <pc:spChg chg="add del mod">
          <ac:chgData name="Gayle Scurfield" userId="S::gaylescurfield@gateshead.gov.uk::83b7329d-483d-4c58-b1ee-8e2c855b3b2d" providerId="AD" clId="Web-{CA42C388-1115-0600-4997-C459A1FAEFC0}" dt="2024-05-13T11:18:07.006" v="296"/>
          <ac:spMkLst>
            <pc:docMk/>
            <pc:sldMk cId="1333349206" sldId="486"/>
            <ac:spMk id="11" creationId="{80E86720-E630-E667-FDB0-6E90EE8DE2E4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0:55:03.523" v="146"/>
          <ac:picMkLst>
            <pc:docMk/>
            <pc:sldMk cId="1333349206" sldId="486"/>
            <ac:picMk id="7" creationId="{29CEC481-5128-701D-3446-36246E147320}"/>
          </ac:picMkLst>
        </pc:picChg>
        <pc:picChg chg="add del mod ord">
          <ac:chgData name="Gayle Scurfield" userId="S::gaylescurfield@gateshead.gov.uk::83b7329d-483d-4c58-b1ee-8e2c855b3b2d" providerId="AD" clId="Web-{CA42C388-1115-0600-4997-C459A1FAEFC0}" dt="2024-05-13T11:16:48.360" v="295"/>
          <ac:picMkLst>
            <pc:docMk/>
            <pc:sldMk cId="1333349206" sldId="486"/>
            <ac:picMk id="8" creationId="{4FF91FE2-1B74-F3B2-FDB7-10313382D325}"/>
          </ac:picMkLst>
        </pc:picChg>
        <pc:picChg chg="add mod ord">
          <ac:chgData name="Gayle Scurfield" userId="S::gaylescurfield@gateshead.gov.uk::83b7329d-483d-4c58-b1ee-8e2c855b3b2d" providerId="AD" clId="Web-{CA42C388-1115-0600-4997-C459A1FAEFC0}" dt="2024-05-13T11:18:09.553" v="297" actId="1076"/>
          <ac:picMkLst>
            <pc:docMk/>
            <pc:sldMk cId="1333349206" sldId="486"/>
            <ac:picMk id="12" creationId="{1387C76F-BA4C-CFE6-9A4A-428D26657C18}"/>
          </ac:picMkLst>
        </pc:picChg>
      </pc:sldChg>
      <pc:sldChg chg="addSp delSp modSp add ord replId">
        <pc:chgData name="Gayle Scurfield" userId="S::gaylescurfield@gateshead.gov.uk::83b7329d-483d-4c58-b1ee-8e2c855b3b2d" providerId="AD" clId="Web-{CA42C388-1115-0600-4997-C459A1FAEFC0}" dt="2024-05-13T11:00:26.044" v="208" actId="1076"/>
        <pc:sldMkLst>
          <pc:docMk/>
          <pc:sldMk cId="1923426767" sldId="487"/>
        </pc:sldMkLst>
        <pc:spChg chg="add del mod">
          <ac:chgData name="Gayle Scurfield" userId="S::gaylescurfield@gateshead.gov.uk::83b7329d-483d-4c58-b1ee-8e2c855b3b2d" providerId="AD" clId="Web-{CA42C388-1115-0600-4997-C459A1FAEFC0}" dt="2024-05-13T10:59:24.634" v="189"/>
          <ac:spMkLst>
            <pc:docMk/>
            <pc:sldMk cId="1923426767" sldId="487"/>
            <ac:spMk id="3" creationId="{03D0B0C0-4D01-D0CD-80EC-10D82FFAA3BA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00:19.513" v="205" actId="20577"/>
          <ac:spMkLst>
            <pc:docMk/>
            <pc:sldMk cId="1923426767" sldId="487"/>
            <ac:spMk id="5" creationId="{00E1F47D-F050-13A7-B21E-BDE0D17031E9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0:58:37.959" v="184"/>
          <ac:picMkLst>
            <pc:docMk/>
            <pc:sldMk cId="1923426767" sldId="487"/>
            <ac:picMk id="11" creationId="{C3AF3690-7CFB-C221-BD0A-4840B3272D78}"/>
          </ac:picMkLst>
        </pc:picChg>
        <pc:picChg chg="mod">
          <ac:chgData name="Gayle Scurfield" userId="S::gaylescurfield@gateshead.gov.uk::83b7329d-483d-4c58-b1ee-8e2c855b3b2d" providerId="AD" clId="Web-{CA42C388-1115-0600-4997-C459A1FAEFC0}" dt="2024-05-13T11:00:26.044" v="208" actId="1076"/>
          <ac:picMkLst>
            <pc:docMk/>
            <pc:sldMk cId="1923426767" sldId="487"/>
            <ac:picMk id="15" creationId="{CFEA12E0-350E-9AC2-1674-7695BB68E730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59:30.009" v="190"/>
          <ac:picMkLst>
            <pc:docMk/>
            <pc:sldMk cId="1923426767" sldId="487"/>
            <ac:picMk id="16" creationId="{8096B84D-527D-3951-C557-FEC5CF657C21}"/>
          </ac:picMkLst>
        </pc:picChg>
      </pc:sldChg>
      <pc:sldChg chg="delSp modSp add replId">
        <pc:chgData name="Gayle Scurfield" userId="S::gaylescurfield@gateshead.gov.uk::83b7329d-483d-4c58-b1ee-8e2c855b3b2d" providerId="AD" clId="Web-{CA42C388-1115-0600-4997-C459A1FAEFC0}" dt="2024-05-13T11:01:10.329" v="221" actId="20577"/>
        <pc:sldMkLst>
          <pc:docMk/>
          <pc:sldMk cId="1328296519" sldId="488"/>
        </pc:sldMkLst>
        <pc:spChg chg="del mod">
          <ac:chgData name="Gayle Scurfield" userId="S::gaylescurfield@gateshead.gov.uk::83b7329d-483d-4c58-b1ee-8e2c855b3b2d" providerId="AD" clId="Web-{CA42C388-1115-0600-4997-C459A1FAEFC0}" dt="2024-05-13T11:00:36.904" v="210"/>
          <ac:spMkLst>
            <pc:docMk/>
            <pc:sldMk cId="1328296519" sldId="488"/>
            <ac:spMk id="3" creationId="{03D0B0C0-4D01-D0CD-80EC-10D82FFAA3BA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01:10.329" v="221" actId="20577"/>
          <ac:spMkLst>
            <pc:docMk/>
            <pc:sldMk cId="1328296519" sldId="488"/>
            <ac:spMk id="5" creationId="{00E1F47D-F050-13A7-B21E-BDE0D17031E9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1:00:41.452" v="211"/>
          <ac:picMkLst>
            <pc:docMk/>
            <pc:sldMk cId="1328296519" sldId="488"/>
            <ac:picMk id="15" creationId="{CFEA12E0-350E-9AC2-1674-7695BB68E730}"/>
          </ac:picMkLst>
        </pc:picChg>
        <pc:picChg chg="mod">
          <ac:chgData name="Gayle Scurfield" userId="S::gaylescurfield@gateshead.gov.uk::83b7329d-483d-4c58-b1ee-8e2c855b3b2d" providerId="AD" clId="Web-{CA42C388-1115-0600-4997-C459A1FAEFC0}" dt="2024-05-13T11:00:53.484" v="214" actId="1076"/>
          <ac:picMkLst>
            <pc:docMk/>
            <pc:sldMk cId="1328296519" sldId="488"/>
            <ac:picMk id="16" creationId="{8096B84D-527D-3951-C557-FEC5CF657C21}"/>
          </ac:picMkLst>
        </pc:picChg>
      </pc:sldChg>
      <pc:sldChg chg="addSp delSp modSp add replId">
        <pc:chgData name="Gayle Scurfield" userId="S::gaylescurfield@gateshead.gov.uk::83b7329d-483d-4c58-b1ee-8e2c855b3b2d" providerId="AD" clId="Web-{CA42C388-1115-0600-4997-C459A1FAEFC0}" dt="2024-05-13T11:07:54.043" v="226" actId="14100"/>
        <pc:sldMkLst>
          <pc:docMk/>
          <pc:sldMk cId="2293581211" sldId="489"/>
        </pc:sldMkLst>
        <pc:spChg chg="add del mod">
          <ac:chgData name="Gayle Scurfield" userId="S::gaylescurfield@gateshead.gov.uk::83b7329d-483d-4c58-b1ee-8e2c855b3b2d" providerId="AD" clId="Web-{CA42C388-1115-0600-4997-C459A1FAEFC0}" dt="2024-05-13T11:07:48.199" v="224"/>
          <ac:spMkLst>
            <pc:docMk/>
            <pc:sldMk cId="2293581211" sldId="489"/>
            <ac:spMk id="3" creationId="{E8697062-5DCC-A0DC-603C-D137C98F8EB5}"/>
          </ac:spMkLst>
        </pc:spChg>
        <pc:picChg chg="add mod ord">
          <ac:chgData name="Gayle Scurfield" userId="S::gaylescurfield@gateshead.gov.uk::83b7329d-483d-4c58-b1ee-8e2c855b3b2d" providerId="AD" clId="Web-{CA42C388-1115-0600-4997-C459A1FAEFC0}" dt="2024-05-13T11:07:54.043" v="226" actId="14100"/>
          <ac:picMkLst>
            <pc:docMk/>
            <pc:sldMk cId="2293581211" sldId="489"/>
            <ac:picMk id="7" creationId="{D26E1996-1903-C9CB-8F6B-8F674D744ED7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1:07:37.542" v="223"/>
          <ac:picMkLst>
            <pc:docMk/>
            <pc:sldMk cId="2293581211" sldId="489"/>
            <ac:picMk id="8" creationId="{4FF91FE2-1B74-F3B2-FDB7-10313382D325}"/>
          </ac:picMkLst>
        </pc:picChg>
      </pc:sldChg>
      <pc:sldChg chg="addSp delSp modSp add replId">
        <pc:chgData name="Gayle Scurfield" userId="S::gaylescurfield@gateshead.gov.uk::83b7329d-483d-4c58-b1ee-8e2c855b3b2d" providerId="AD" clId="Web-{CA42C388-1115-0600-4997-C459A1FAEFC0}" dt="2024-05-13T11:22:00.631" v="362" actId="20577"/>
        <pc:sldMkLst>
          <pc:docMk/>
          <pc:sldMk cId="699127945" sldId="490"/>
        </pc:sldMkLst>
        <pc:spChg chg="add del mod">
          <ac:chgData name="Gayle Scurfield" userId="S::gaylescurfield@gateshead.gov.uk::83b7329d-483d-4c58-b1ee-8e2c855b3b2d" providerId="AD" clId="Web-{CA42C388-1115-0600-4997-C459A1FAEFC0}" dt="2024-05-13T11:13:23.409" v="265"/>
          <ac:spMkLst>
            <pc:docMk/>
            <pc:sldMk cId="699127945" sldId="490"/>
            <ac:spMk id="3" creationId="{50D417B4-0B26-0533-0D39-6F09120B4A65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22:00.631" v="362" actId="20577"/>
          <ac:spMkLst>
            <pc:docMk/>
            <pc:sldMk cId="699127945" sldId="490"/>
            <ac:spMk id="5" creationId="{00E1F47D-F050-13A7-B21E-BDE0D17031E9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1:13:19.049" v="264"/>
          <ac:picMkLst>
            <pc:docMk/>
            <pc:sldMk cId="699127945" sldId="490"/>
            <ac:picMk id="7" creationId="{D26E1996-1903-C9CB-8F6B-8F674D744ED7}"/>
          </ac:picMkLst>
        </pc:picChg>
        <pc:picChg chg="add mod ord">
          <ac:chgData name="Gayle Scurfield" userId="S::gaylescurfield@gateshead.gov.uk::83b7329d-483d-4c58-b1ee-8e2c855b3b2d" providerId="AD" clId="Web-{CA42C388-1115-0600-4997-C459A1FAEFC0}" dt="2024-05-13T11:21:57.302" v="360" actId="1076"/>
          <ac:picMkLst>
            <pc:docMk/>
            <pc:sldMk cId="699127945" sldId="490"/>
            <ac:picMk id="8" creationId="{D74A35A2-B35E-BE85-FB87-E074D85155EF}"/>
          </ac:picMkLst>
        </pc:picChg>
      </pc:sldChg>
      <pc:sldChg chg="add replId">
        <pc:chgData name="Gayle Scurfield" userId="S::gaylescurfield@gateshead.gov.uk::83b7329d-483d-4c58-b1ee-8e2c855b3b2d" providerId="AD" clId="Web-{CA42C388-1115-0600-4997-C459A1FAEFC0}" dt="2024-05-13T11:16:42.313" v="294"/>
        <pc:sldMkLst>
          <pc:docMk/>
          <pc:sldMk cId="1321975685" sldId="491"/>
        </pc:sldMkLst>
      </pc:sldChg>
    </pc:docChg>
  </pc:docChgLst>
  <pc:docChgLst>
    <pc:chgData name="Lauren Abernethy" userId="S::laurenabernethy@gateshead.gov.uk::ef769ae7-164b-4ce2-80fe-40b84bb47324" providerId="AD" clId="Web-{EA855FA4-F96F-6B56-39B0-FECF3CACD0DC}"/>
    <pc:docChg chg="modSld">
      <pc:chgData name="Lauren Abernethy" userId="S::laurenabernethy@gateshead.gov.uk::ef769ae7-164b-4ce2-80fe-40b84bb47324" providerId="AD" clId="Web-{EA855FA4-F96F-6B56-39B0-FECF3CACD0DC}" dt="2024-05-14T12:50:13.646" v="719" actId="20577"/>
      <pc:docMkLst>
        <pc:docMk/>
      </pc:docMkLst>
      <pc:sldChg chg="addSp modSp">
        <pc:chgData name="Lauren Abernethy" userId="S::laurenabernethy@gateshead.gov.uk::ef769ae7-164b-4ce2-80fe-40b84bb47324" providerId="AD" clId="Web-{EA855FA4-F96F-6B56-39B0-FECF3CACD0DC}" dt="2024-05-14T12:50:13.646" v="719" actId="20577"/>
        <pc:sldMkLst>
          <pc:docMk/>
          <pc:sldMk cId="2686227400" sldId="475"/>
        </pc:sldMkLst>
        <pc:spChg chg="add mod">
          <ac:chgData name="Lauren Abernethy" userId="S::laurenabernethy@gateshead.gov.uk::ef769ae7-164b-4ce2-80fe-40b84bb47324" providerId="AD" clId="Web-{EA855FA4-F96F-6B56-39B0-FECF3CACD0DC}" dt="2024-05-14T12:29:44.623" v="487" actId="1076"/>
          <ac:spMkLst>
            <pc:docMk/>
            <pc:sldMk cId="2686227400" sldId="475"/>
            <ac:spMk id="3" creationId="{5DE2D6BB-B522-5651-C9F5-B338100A8EDE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2:50:13.646" v="719" actId="20577"/>
          <ac:spMkLst>
            <pc:docMk/>
            <pc:sldMk cId="2686227400" sldId="475"/>
            <ac:spMk id="5" creationId="{E5F690CE-D09F-51D8-1431-7B54065081E0}"/>
          </ac:spMkLst>
        </pc:spChg>
        <pc:picChg chg="mod">
          <ac:chgData name="Lauren Abernethy" userId="S::laurenabernethy@gateshead.gov.uk::ef769ae7-164b-4ce2-80fe-40b84bb47324" providerId="AD" clId="Web-{EA855FA4-F96F-6B56-39B0-FECF3CACD0DC}" dt="2024-05-14T12:29:27.872" v="481" actId="1076"/>
          <ac:picMkLst>
            <pc:docMk/>
            <pc:sldMk cId="2686227400" sldId="475"/>
            <ac:picMk id="7" creationId="{5642EA94-A109-8F8C-E5C6-B63F712CBC42}"/>
          </ac:picMkLst>
        </pc:picChg>
      </pc:sldChg>
      <pc:sldChg chg="addSp delSp modSp">
        <pc:chgData name="Lauren Abernethy" userId="S::laurenabernethy@gateshead.gov.uk::ef769ae7-164b-4ce2-80fe-40b84bb47324" providerId="AD" clId="Web-{EA855FA4-F96F-6B56-39B0-FECF3CACD0DC}" dt="2024-05-14T12:28:17.104" v="480" actId="14100"/>
        <pc:sldMkLst>
          <pc:docMk/>
          <pc:sldMk cId="1180452607" sldId="478"/>
        </pc:sldMkLst>
        <pc:spChg chg="add del mod">
          <ac:chgData name="Lauren Abernethy" userId="S::laurenabernethy@gateshead.gov.uk::ef769ae7-164b-4ce2-80fe-40b84bb47324" providerId="AD" clId="Web-{EA855FA4-F96F-6B56-39B0-FECF3CACD0DC}" dt="2024-05-14T10:01:00.096" v="29"/>
          <ac:spMkLst>
            <pc:docMk/>
            <pc:sldMk cId="1180452607" sldId="478"/>
            <ac:spMk id="2" creationId="{204D7F0B-BFF4-ECC3-7BC5-68B05A555B4A}"/>
          </ac:spMkLst>
        </pc:spChg>
        <pc:spChg chg="add">
          <ac:chgData name="Lauren Abernethy" userId="S::laurenabernethy@gateshead.gov.uk::ef769ae7-164b-4ce2-80fe-40b84bb47324" providerId="AD" clId="Web-{EA855FA4-F96F-6B56-39B0-FECF3CACD0DC}" dt="2024-05-14T10:01:06.424" v="30"/>
          <ac:spMkLst>
            <pc:docMk/>
            <pc:sldMk cId="1180452607" sldId="478"/>
            <ac:spMk id="4" creationId="{BBAA7344-DEEF-6349-D447-88DABB80A5DE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0:03:02.193" v="43" actId="20577"/>
          <ac:spMkLst>
            <pc:docMk/>
            <pc:sldMk cId="1180452607" sldId="478"/>
            <ac:spMk id="6" creationId="{8493AE5A-DDDF-9BFA-A8F6-F298A71516DE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2:28:02.728" v="477" actId="14100"/>
          <ac:spMkLst>
            <pc:docMk/>
            <pc:sldMk cId="1180452607" sldId="478"/>
            <ac:spMk id="7" creationId="{88EAE65F-E564-8A0A-3967-98B08D45DC8D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2:28:17.104" v="480" actId="14100"/>
          <ac:spMkLst>
            <pc:docMk/>
            <pc:sldMk cId="1180452607" sldId="478"/>
            <ac:spMk id="8" creationId="{4C861840-F97A-0B11-5EAD-D3F4637A8C27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0:10:00.096" v="217" actId="20577"/>
          <ac:spMkLst>
            <pc:docMk/>
            <pc:sldMk cId="1180452607" sldId="478"/>
            <ac:spMk id="9" creationId="{CD93F5C4-FC5B-D264-7385-FE048B70D510}"/>
          </ac:spMkLst>
        </pc:spChg>
        <pc:spChg chg="del">
          <ac:chgData name="Lauren Abernethy" userId="S::laurenabernethy@gateshead.gov.uk::ef769ae7-164b-4ce2-80fe-40b84bb47324" providerId="AD" clId="Web-{EA855FA4-F96F-6B56-39B0-FECF3CACD0DC}" dt="2024-05-14T10:01:08.205" v="31"/>
          <ac:spMkLst>
            <pc:docMk/>
            <pc:sldMk cId="1180452607" sldId="478"/>
            <ac:spMk id="10" creationId="{AE4C6D61-BDA0-7FBB-D713-91B122526991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2:28:10.994" v="479" actId="1076"/>
          <ac:spMkLst>
            <pc:docMk/>
            <pc:sldMk cId="1180452607" sldId="478"/>
            <ac:spMk id="11" creationId="{283A6D00-C568-C7EE-FCFC-7AA3B981E55F}"/>
          </ac:spMkLst>
        </pc:spChg>
        <pc:picChg chg="add del mod">
          <ac:chgData name="Lauren Abernethy" userId="S::laurenabernethy@gateshead.gov.uk::ef769ae7-164b-4ce2-80fe-40b84bb47324" providerId="AD" clId="Web-{EA855FA4-F96F-6B56-39B0-FECF3CACD0DC}" dt="2024-05-14T12:25:28.989" v="470"/>
          <ac:picMkLst>
            <pc:docMk/>
            <pc:sldMk cId="1180452607" sldId="478"/>
            <ac:picMk id="2" creationId="{53999A70-398E-4ED9-7D5B-17C2FA0937CD}"/>
          </ac:picMkLst>
        </pc:picChg>
        <pc:picChg chg="add del mod">
          <ac:chgData name="Lauren Abernethy" userId="S::laurenabernethy@gateshead.gov.uk::ef769ae7-164b-4ce2-80fe-40b84bb47324" providerId="AD" clId="Web-{EA855FA4-F96F-6B56-39B0-FECF3CACD0DC}" dt="2024-05-14T12:26:26.288" v="473"/>
          <ac:picMkLst>
            <pc:docMk/>
            <pc:sldMk cId="1180452607" sldId="478"/>
            <ac:picMk id="3" creationId="{9C7A4AF1-9D90-8775-5335-308055ADA181}"/>
          </ac:picMkLst>
        </pc:picChg>
        <pc:picChg chg="add mod">
          <ac:chgData name="Lauren Abernethy" userId="S::laurenabernethy@gateshead.gov.uk::ef769ae7-164b-4ce2-80fe-40b84bb47324" providerId="AD" clId="Web-{EA855FA4-F96F-6B56-39B0-FECF3CACD0DC}" dt="2024-05-14T12:27:59.978" v="476" actId="1076"/>
          <ac:picMkLst>
            <pc:docMk/>
            <pc:sldMk cId="1180452607" sldId="478"/>
            <ac:picMk id="5" creationId="{8A76BAFD-5541-3B12-4595-DA75BD3EC16A}"/>
          </ac:picMkLst>
        </pc:picChg>
      </pc:sldChg>
    </pc:docChg>
  </pc:docChgLst>
  <pc:docChgLst>
    <pc:chgData name="Liam Spence" userId="S::liamspence@gateshead.gov.uk::5fb5b2ca-048e-454e-8362-668826f9b685" providerId="AD" clId="Web-{D26E4215-DEC9-460F-B870-720F79BF5200}"/>
    <pc:docChg chg="addSld modSld">
      <pc:chgData name="Liam Spence" userId="S::liamspence@gateshead.gov.uk::5fb5b2ca-048e-454e-8362-668826f9b685" providerId="AD" clId="Web-{D26E4215-DEC9-460F-B870-720F79BF5200}" dt="2024-06-13T12:24:40.472" v="3" actId="20577"/>
      <pc:docMkLst>
        <pc:docMk/>
      </pc:docMkLst>
      <pc:sldChg chg="modSp add">
        <pc:chgData name="Liam Spence" userId="S::liamspence@gateshead.gov.uk::5fb5b2ca-048e-454e-8362-668826f9b685" providerId="AD" clId="Web-{D26E4215-DEC9-460F-B870-720F79BF5200}" dt="2024-06-13T12:24:40.472" v="3" actId="20577"/>
        <pc:sldMkLst>
          <pc:docMk/>
          <pc:sldMk cId="3289084161" sldId="425"/>
        </pc:sldMkLst>
        <pc:spChg chg="mod">
          <ac:chgData name="Liam Spence" userId="S::liamspence@gateshead.gov.uk::5fb5b2ca-048e-454e-8362-668826f9b685" providerId="AD" clId="Web-{D26E4215-DEC9-460F-B870-720F79BF5200}" dt="2024-06-13T12:24:40.472" v="3" actId="20577"/>
          <ac:spMkLst>
            <pc:docMk/>
            <pc:sldMk cId="3289084161" sldId="425"/>
            <ac:spMk id="4" creationId="{9CEBC2A7-3EBB-4DAE-982F-51757A50CB72}"/>
          </ac:spMkLst>
        </pc:spChg>
      </pc:sldChg>
      <pc:sldChg chg="add">
        <pc:chgData name="Liam Spence" userId="S::liamspence@gateshead.gov.uk::5fb5b2ca-048e-454e-8362-668826f9b685" providerId="AD" clId="Web-{D26E4215-DEC9-460F-B870-720F79BF5200}" dt="2024-06-13T12:24:26.549" v="2"/>
        <pc:sldMkLst>
          <pc:docMk/>
          <pc:sldMk cId="400573621" sldId="426"/>
        </pc:sldMkLst>
      </pc:sldChg>
      <pc:sldChg chg="add">
        <pc:chgData name="Liam Spence" userId="S::liamspence@gateshead.gov.uk::5fb5b2ca-048e-454e-8362-668826f9b685" providerId="AD" clId="Web-{D26E4215-DEC9-460F-B870-720F79BF5200}" dt="2024-06-13T12:24:26.518" v="1"/>
        <pc:sldMkLst>
          <pc:docMk/>
          <pc:sldMk cId="2632121422" sldId="501"/>
        </pc:sldMkLst>
      </pc:sldChg>
    </pc:docChg>
  </pc:docChgLst>
  <pc:docChgLst>
    <pc:chgData name="Liam Spence" userId="5fb5b2ca-048e-454e-8362-668826f9b685" providerId="ADAL" clId="{82E635B0-2C29-4723-A655-7E195FA855C2}"/>
    <pc:docChg chg="modSld">
      <pc:chgData name="Liam Spence" userId="5fb5b2ca-048e-454e-8362-668826f9b685" providerId="ADAL" clId="{82E635B0-2C29-4723-A655-7E195FA855C2}" dt="2024-06-13T12:25:30.955" v="3" actId="20577"/>
      <pc:docMkLst>
        <pc:docMk/>
      </pc:docMkLst>
      <pc:sldChg chg="modSp mod">
        <pc:chgData name="Liam Spence" userId="5fb5b2ca-048e-454e-8362-668826f9b685" providerId="ADAL" clId="{82E635B0-2C29-4723-A655-7E195FA855C2}" dt="2024-06-13T12:25:30.955" v="3" actId="20577"/>
        <pc:sldMkLst>
          <pc:docMk/>
          <pc:sldMk cId="400573621" sldId="426"/>
        </pc:sldMkLst>
        <pc:spChg chg="mod">
          <ac:chgData name="Liam Spence" userId="5fb5b2ca-048e-454e-8362-668826f9b685" providerId="ADAL" clId="{82E635B0-2C29-4723-A655-7E195FA855C2}" dt="2024-06-13T12:25:30.955" v="3" actId="20577"/>
          <ac:spMkLst>
            <pc:docMk/>
            <pc:sldMk cId="400573621" sldId="426"/>
            <ac:spMk id="4" creationId="{1310B5BD-EE27-83B7-8963-61C3418E5F9B}"/>
          </ac:spMkLst>
        </pc:spChg>
      </pc:sldChg>
      <pc:sldChg chg="modSp mod">
        <pc:chgData name="Liam Spence" userId="5fb5b2ca-048e-454e-8362-668826f9b685" providerId="ADAL" clId="{82E635B0-2C29-4723-A655-7E195FA855C2}" dt="2024-06-13T12:25:27.366" v="1" actId="20577"/>
        <pc:sldMkLst>
          <pc:docMk/>
          <pc:sldMk cId="2632121422" sldId="501"/>
        </pc:sldMkLst>
        <pc:spChg chg="mod">
          <ac:chgData name="Liam Spence" userId="5fb5b2ca-048e-454e-8362-668826f9b685" providerId="ADAL" clId="{82E635B0-2C29-4723-A655-7E195FA855C2}" dt="2024-06-13T12:25:27.366" v="1" actId="20577"/>
          <ac:spMkLst>
            <pc:docMk/>
            <pc:sldMk cId="2632121422" sldId="501"/>
            <ac:spMk id="4" creationId="{1310B5BD-EE27-83B7-8963-61C3418E5F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7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14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30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4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07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59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54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4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RA - 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7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LS - This JSON snippet shows how we log these interactions. Each entry captures the form details, user inputs, timestamps, and the type of abandonment.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40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LS – Quick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39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82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53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9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30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8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93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0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6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2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1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35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14 June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76F1F367-8DA9-356A-5E83-16C5BE450C88}"/>
              </a:ext>
            </a:extLst>
          </p:cNvPr>
          <p:cNvSpPr txBox="1">
            <a:spLocks/>
          </p:cNvSpPr>
          <p:nvPr/>
        </p:nvSpPr>
        <p:spPr>
          <a:xfrm>
            <a:off x="266295" y="1422631"/>
            <a:ext cx="4280992" cy="4970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 </a:t>
            </a:r>
            <a:endParaRPr lang="en-US">
              <a:latin typeface="Calibri Light" panose="020F0302020204030204"/>
              <a:cs typeface="Calibri Light" panose="020F0302020204030204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Change of address </a:t>
            </a:r>
            <a:endParaRPr lang="en-US">
              <a:cs typeface="Calibri Light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Wireframe</a:t>
            </a:r>
            <a:endParaRPr lang="en-GB">
              <a:ea typeface="Calibri Light"/>
              <a:cs typeface="Calibri Light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B0F5461-1118-AAFF-530F-59A9916DC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544" y="1241120"/>
            <a:ext cx="603071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5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76F1F367-8DA9-356A-5E83-16C5BE450C88}"/>
              </a:ext>
            </a:extLst>
          </p:cNvPr>
          <p:cNvSpPr txBox="1">
            <a:spLocks/>
          </p:cNvSpPr>
          <p:nvPr/>
        </p:nvSpPr>
        <p:spPr>
          <a:xfrm>
            <a:off x="266295" y="1422631"/>
            <a:ext cx="4280992" cy="4970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 </a:t>
            </a:r>
            <a:endParaRPr lang="en-US">
              <a:latin typeface="Calibri Light" panose="020F0302020204030204"/>
              <a:cs typeface="Calibri Light" panose="020F0302020204030204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Change of address </a:t>
            </a:r>
            <a:endParaRPr lang="en-US">
              <a:cs typeface="Calibri Light"/>
            </a:endParaRPr>
          </a:p>
          <a:p>
            <a:r>
              <a:rPr lang="en-GB" sz="2800">
                <a:latin typeface="Segoe UI Semibold"/>
                <a:cs typeface="Segoe UI Semibold"/>
              </a:rPr>
              <a:t>Wireframe</a:t>
            </a:r>
            <a:endParaRPr lang="en-GB">
              <a:latin typeface="Calibri Light" panose="020F0302020204030204"/>
              <a:cs typeface="Calibri Light"/>
            </a:endParaRPr>
          </a:p>
          <a:p>
            <a:endParaRPr lang="en-GB" sz="2800">
              <a:latin typeface="Segoe UI Semibold"/>
              <a:ea typeface="Calibri Light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Other occupants 16+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6B3EF02-4097-FE59-CA6C-9ABC9A91F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524" y="461877"/>
            <a:ext cx="4916858" cy="59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2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76F1F367-8DA9-356A-5E83-16C5BE450C88}"/>
              </a:ext>
            </a:extLst>
          </p:cNvPr>
          <p:cNvSpPr txBox="1">
            <a:spLocks/>
          </p:cNvSpPr>
          <p:nvPr/>
        </p:nvSpPr>
        <p:spPr>
          <a:xfrm>
            <a:off x="266295" y="1422631"/>
            <a:ext cx="4280992" cy="4970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 </a:t>
            </a:r>
            <a:endParaRPr lang="en-US">
              <a:latin typeface="Calibri Light" panose="020F0302020204030204"/>
              <a:cs typeface="Calibri Light" panose="020F0302020204030204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Change of address</a:t>
            </a:r>
            <a:endParaRPr lang="en-US">
              <a:latin typeface="Calibri Light" panose="020F0302020204030204"/>
              <a:cs typeface="Calibri Light"/>
            </a:endParaRPr>
          </a:p>
          <a:p>
            <a:r>
              <a:rPr lang="en-GB" sz="2800">
                <a:latin typeface="Segoe UI Semibold"/>
                <a:cs typeface="Segoe UI Semibold"/>
              </a:rPr>
              <a:t>wireframe</a:t>
            </a:r>
            <a:endParaRPr lang="en-US"/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Payment options include:</a:t>
            </a:r>
            <a:endParaRPr lang="en-GB">
              <a:latin typeface="Calibri Light" panose="020F0302020204030204"/>
              <a:cs typeface="Calibri Light"/>
            </a:endParaRPr>
          </a:p>
          <a:p>
            <a:pPr marL="457200" indent="-457200">
              <a:buFont typeface="Arial"/>
              <a:buChar char="•"/>
            </a:pPr>
            <a:r>
              <a:rPr lang="en-GB" sz="2800">
                <a:latin typeface="Segoe UI Semibold"/>
                <a:cs typeface="Segoe UI Semibold"/>
              </a:rPr>
              <a:t>DD or Post Office payment card</a:t>
            </a:r>
          </a:p>
          <a:p>
            <a:pPr marL="457200" indent="-457200">
              <a:buFont typeface="Arial"/>
              <a:buChar char="•"/>
            </a:pPr>
            <a:r>
              <a:rPr lang="en-GB" sz="2800">
                <a:latin typeface="Segoe UI Semibold"/>
                <a:cs typeface="Segoe UI Semibold"/>
              </a:rPr>
              <a:t>frequency</a:t>
            </a:r>
          </a:p>
          <a:p>
            <a:pPr marL="457200" indent="-457200">
              <a:buFont typeface="Arial"/>
              <a:buChar char="•"/>
            </a:pPr>
            <a:r>
              <a:rPr lang="en-GB" sz="2800">
                <a:latin typeface="Segoe UI Semibold"/>
                <a:cs typeface="Segoe UI Semibold"/>
              </a:rPr>
              <a:t>preferred date if monthly </a:t>
            </a:r>
          </a:p>
          <a:p>
            <a:pPr marL="457200" indent="-457200">
              <a:buFont typeface="Arial"/>
              <a:buChar char="•"/>
            </a:pPr>
            <a:r>
              <a:rPr lang="en-GB" sz="2800">
                <a:latin typeface="Segoe UI Semibold"/>
                <a:cs typeface="Segoe UI Semibold"/>
              </a:rPr>
              <a:t>10 or 12 months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endParaRPr lang="en-GB" sz="2800">
              <a:latin typeface="Segoe UI Semibold"/>
              <a:ea typeface="Calibri Light"/>
              <a:cs typeface="Segoe UI Semibold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11AD4EA-1FE1-DCD8-0C80-67550ADCB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686" y="1135283"/>
            <a:ext cx="539144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9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76F1F367-8DA9-356A-5E83-16C5BE450C88}"/>
              </a:ext>
            </a:extLst>
          </p:cNvPr>
          <p:cNvSpPr txBox="1">
            <a:spLocks/>
          </p:cNvSpPr>
          <p:nvPr/>
        </p:nvSpPr>
        <p:spPr>
          <a:xfrm>
            <a:off x="266295" y="1422631"/>
            <a:ext cx="4280992" cy="4970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 </a:t>
            </a:r>
            <a:endParaRPr lang="en-US">
              <a:latin typeface="Calibri Light" panose="020F0302020204030204"/>
              <a:cs typeface="Calibri Light" panose="020F0302020204030204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Change of address</a:t>
            </a:r>
            <a:endParaRPr lang="en-US">
              <a:latin typeface="Calibri Light" panose="020F0302020204030204"/>
              <a:cs typeface="Calibri Light"/>
            </a:endParaRPr>
          </a:p>
          <a:p>
            <a:r>
              <a:rPr lang="en-GB" sz="2800">
                <a:latin typeface="Segoe UI Semibold"/>
                <a:cs typeface="Segoe UI Semibold"/>
              </a:rPr>
              <a:t>wireframe</a:t>
            </a:r>
            <a:endParaRPr lang="en-US"/>
          </a:p>
          <a:p>
            <a:endParaRPr lang="en-GB" sz="2800">
              <a:latin typeface="Segoe UI Semibold"/>
              <a:cs typeface="Segoe UI Semibold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endParaRPr lang="en-GB" sz="2800">
              <a:latin typeface="Segoe UI Semibold"/>
              <a:ea typeface="Calibri Light"/>
              <a:cs typeface="Segoe UI Semibold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43BDA203-C3F2-4264-3D31-35133752A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136" y="1141956"/>
            <a:ext cx="541923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76F1F367-8DA9-356A-5E83-16C5BE450C88}"/>
              </a:ext>
            </a:extLst>
          </p:cNvPr>
          <p:cNvSpPr txBox="1">
            <a:spLocks/>
          </p:cNvSpPr>
          <p:nvPr/>
        </p:nvSpPr>
        <p:spPr>
          <a:xfrm>
            <a:off x="266295" y="1422631"/>
            <a:ext cx="4280992" cy="4970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 </a:t>
            </a:r>
            <a:endParaRPr lang="en-US">
              <a:latin typeface="Calibri Light" panose="020F0302020204030204"/>
              <a:cs typeface="Calibri Light" panose="020F0302020204030204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Change of address</a:t>
            </a:r>
            <a:endParaRPr lang="en-US">
              <a:latin typeface="Calibri Light" panose="020F0302020204030204"/>
              <a:cs typeface="Calibri Light"/>
            </a:endParaRPr>
          </a:p>
          <a:p>
            <a:r>
              <a:rPr lang="en-GB" sz="2800">
                <a:latin typeface="Segoe UI Semibold"/>
                <a:cs typeface="Segoe UI Semibold"/>
              </a:rPr>
              <a:t>wireframe</a:t>
            </a:r>
            <a:endParaRPr lang="en-US"/>
          </a:p>
          <a:p>
            <a:endParaRPr lang="en-GB" sz="2800">
              <a:latin typeface="Segoe UI Semibold"/>
              <a:cs typeface="Segoe UI Semibold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endParaRPr lang="en-GB" sz="2800">
              <a:latin typeface="Segoe UI Semibold"/>
              <a:ea typeface="Calibri Light"/>
              <a:cs typeface="Segoe UI Semibold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2F240D9-5055-EBA5-C8EC-F2ED5F9B3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134" y="1371600"/>
            <a:ext cx="464808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6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5198401" cy="849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Digital Transactions Dashboard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FC253A2-FF73-49D1-8443-F6F173D47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28215" y="1253331"/>
            <a:ext cx="5427700" cy="467854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6BAA0A-F096-42BB-AB5C-B4F4ED2A28AC}"/>
              </a:ext>
            </a:extLst>
          </p:cNvPr>
          <p:cNvSpPr txBox="1"/>
          <p:nvPr/>
        </p:nvSpPr>
        <p:spPr>
          <a:xfrm flipH="1">
            <a:off x="794026" y="1846555"/>
            <a:ext cx="57341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Aim: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Create a quick view dashboard of demand for digital service.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Provide evidence for Productivity Plans</a:t>
            </a:r>
          </a:p>
          <a:p>
            <a:endParaRPr lang="en-GB" sz="2400"/>
          </a:p>
          <a:p>
            <a:r>
              <a:rPr lang="en-GB" sz="2400"/>
              <a:t>Includes: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Provides the total count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Percentage completed online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Percentage change for things completed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Summary of payment value by channel</a:t>
            </a:r>
          </a:p>
        </p:txBody>
      </p:sp>
    </p:spTree>
    <p:extLst>
      <p:ext uri="{BB962C8B-B14F-4D97-AF65-F5344CB8AC3E}">
        <p14:creationId xmlns:p14="http://schemas.microsoft.com/office/powerpoint/2010/main" val="427441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8001942" cy="849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Missed bins – include crew information  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C49488-FA48-1A9F-785B-554D2BBA0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93" y="1841022"/>
            <a:ext cx="8524875" cy="48768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F0FA58-2859-AD99-23AF-B42C0C1079B8}"/>
              </a:ext>
            </a:extLst>
          </p:cNvPr>
          <p:cNvSpPr/>
          <p:nvPr/>
        </p:nvSpPr>
        <p:spPr>
          <a:xfrm>
            <a:off x="1269507" y="4219498"/>
            <a:ext cx="2334827" cy="2308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59BEADB-47C5-F114-3E0E-BB65A7D14AD7}"/>
              </a:ext>
            </a:extLst>
          </p:cNvPr>
          <p:cNvSpPr/>
          <p:nvPr/>
        </p:nvSpPr>
        <p:spPr>
          <a:xfrm>
            <a:off x="8336132" y="497150"/>
            <a:ext cx="3496427" cy="339126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96913C-6EC2-D891-1227-E6017BA94F75}"/>
              </a:ext>
            </a:extLst>
          </p:cNvPr>
          <p:cNvSpPr txBox="1"/>
          <p:nvPr/>
        </p:nvSpPr>
        <p:spPr>
          <a:xfrm>
            <a:off x="8602462" y="745724"/>
            <a:ext cx="3018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User story</a:t>
            </a:r>
          </a:p>
          <a:p>
            <a:endParaRPr lang="en-GB"/>
          </a:p>
          <a:p>
            <a:r>
              <a:rPr lang="en-GB" b="1"/>
              <a:t>As a</a:t>
            </a:r>
            <a:r>
              <a:rPr lang="en-GB"/>
              <a:t> waste services supervisor</a:t>
            </a:r>
          </a:p>
          <a:p>
            <a:endParaRPr lang="en-GB"/>
          </a:p>
          <a:p>
            <a:r>
              <a:rPr lang="en-GB" b="1"/>
              <a:t>I need </a:t>
            </a:r>
            <a:r>
              <a:rPr lang="en-GB"/>
              <a:t>to see which round has missed the bin</a:t>
            </a:r>
          </a:p>
          <a:p>
            <a:endParaRPr lang="en-GB"/>
          </a:p>
          <a:p>
            <a:r>
              <a:rPr lang="en-GB" b="1"/>
              <a:t>So that </a:t>
            </a:r>
            <a:r>
              <a:rPr lang="en-GB"/>
              <a:t>I can allocate the collection to the correct crew</a:t>
            </a:r>
          </a:p>
        </p:txBody>
      </p:sp>
    </p:spTree>
    <p:extLst>
      <p:ext uri="{BB962C8B-B14F-4D97-AF65-F5344CB8AC3E}">
        <p14:creationId xmlns:p14="http://schemas.microsoft.com/office/powerpoint/2010/main" val="3114939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081120" cy="849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Contaminated bins – clearer information for customers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891371-5A74-9F6A-B04E-C0FAD4FB5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76" y="2445229"/>
            <a:ext cx="103822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4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7CA133-42CB-305E-8341-325DF55D8B61}"/>
              </a:ext>
            </a:extLst>
          </p:cNvPr>
          <p:cNvSpPr/>
          <p:nvPr/>
        </p:nvSpPr>
        <p:spPr>
          <a:xfrm>
            <a:off x="1101013" y="2416628"/>
            <a:ext cx="1001174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02" y="160215"/>
            <a:ext cx="1230297" cy="584786"/>
          </a:xfrm>
        </p:spPr>
        <p:txBody>
          <a:bodyPr>
            <a:normAutofit/>
          </a:bodyPr>
          <a:lstStyle/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35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16626"/>
            <a:ext cx="12192000" cy="1073021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 Abandonment Tracking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353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B86D47-19A2-17DE-7283-55EFEF642C32}"/>
              </a:ext>
            </a:extLst>
          </p:cNvPr>
          <p:cNvSpPr txBox="1"/>
          <p:nvPr/>
        </p:nvSpPr>
        <p:spPr>
          <a:xfrm>
            <a:off x="0" y="359889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200">
                <a:latin typeface="Segoe UI Light" panose="020B0502040204020203" pitchFamily="34" charset="0"/>
                <a:cs typeface="Segoe UI Light" panose="020B0502040204020203" pitchFamily="34" charset="0"/>
              </a:rPr>
              <a:t>Using Insights to Improve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3289084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10B5BD-EE27-83B7-8963-61C3418E5F9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35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E097A0-292C-F63E-AF4D-49FDBF7C33F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3">
            <a:extLst>
              <a:ext uri="{FF2B5EF4-FFF2-40B4-BE49-F238E27FC236}">
                <a16:creationId xmlns:a16="http://schemas.microsoft.com/office/drawing/2014/main" id="{63BB8B58-DF3E-8005-7061-5F9BCB1FD15E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DF2F3-5009-B235-25CE-CE9E1A993908}"/>
              </a:ext>
            </a:extLst>
          </p:cNvPr>
          <p:cNvSpPr/>
          <p:nvPr/>
        </p:nvSpPr>
        <p:spPr>
          <a:xfrm>
            <a:off x="348944" y="1238205"/>
            <a:ext cx="158248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Details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89D70F-1D70-5CAE-946C-804C2F823328}"/>
              </a:ext>
            </a:extLst>
          </p:cNvPr>
          <p:cNvSpPr txBox="1">
            <a:spLocks/>
          </p:cNvSpPr>
          <p:nvPr/>
        </p:nvSpPr>
        <p:spPr>
          <a:xfrm>
            <a:off x="263220" y="1917077"/>
            <a:ext cx="5320834" cy="47807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en-GB" sz="1500">
                <a:solidFill>
                  <a:srgbClr val="33333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Our script tracks every user interaction on a form. It records details like the last and next inputs, time spent on the form, when users leave, and why they leave.</a:t>
            </a:r>
            <a:br>
              <a:rPr lang="en-GB" sz="1600">
                <a:solidFill>
                  <a:srgbClr val="33333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endParaRPr lang="en-GB" sz="1600">
              <a:solidFill>
                <a:srgbClr val="333333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500">
                <a:solidFill>
                  <a:srgbClr val="33333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We detect abandonment when: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500">
                <a:solidFill>
                  <a:srgbClr val="333333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       The window is closed.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500">
                <a:solidFill>
                  <a:srgbClr val="333333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       There’s inactivity for a certain amount of time.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500">
                <a:solidFill>
                  <a:srgbClr val="333333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       The tab or window is hidden for a while.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67164D-C076-AD92-30BE-B398D1D4E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" y="6118538"/>
            <a:ext cx="1366818" cy="38039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33EE083-C800-DC05-932C-CED3CC4C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944" y="4472205"/>
            <a:ext cx="225095" cy="2250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A82FCD0-52E7-0A2D-0D67-E800E0DE27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485" y="4918242"/>
            <a:ext cx="139767" cy="18635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E6345B6-BC73-9FB3-67D1-851C1948C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7822" y="5343297"/>
            <a:ext cx="232945" cy="18635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7BA853-62EA-C536-E142-40EBF28E332C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5E3C7A9-D916-169A-282C-DB0C5FBC0F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034" y="-1"/>
            <a:ext cx="611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2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Sprint goals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500AF5-08DC-DB85-3F13-B561102B45D1}"/>
              </a:ext>
            </a:extLst>
          </p:cNvPr>
          <p:cNvSpPr txBox="1"/>
          <p:nvPr/>
        </p:nvSpPr>
        <p:spPr>
          <a:xfrm>
            <a:off x="794026" y="2736502"/>
            <a:ext cx="1006048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800" b="0" i="0">
                <a:effectLst/>
                <a:highlight>
                  <a:srgbClr val="FFFFFF"/>
                </a:highlight>
                <a:latin typeface="-apple-system"/>
              </a:rPr>
              <a:t>Council Tax - change of address wireframe. </a:t>
            </a:r>
          </a:p>
          <a:p>
            <a:pPr marL="342900" indent="-342900">
              <a:buFont typeface="Arial"/>
              <a:buChar char="•"/>
            </a:pPr>
            <a:r>
              <a:rPr lang="en-GB" sz="2800" b="0" i="0">
                <a:effectLst/>
                <a:highlight>
                  <a:srgbClr val="FFFFFF"/>
                </a:highlight>
                <a:latin typeface="-apple-system"/>
              </a:rPr>
              <a:t>Housing contact form go live.</a:t>
            </a:r>
          </a:p>
          <a:p>
            <a:pPr marL="342900" indent="-342900">
              <a:buFont typeface="Arial"/>
              <a:buChar char="•"/>
            </a:pPr>
            <a:r>
              <a:rPr lang="en-GB" sz="2800" b="0" i="0">
                <a:effectLst/>
                <a:highlight>
                  <a:srgbClr val="FFFFFF"/>
                </a:highlight>
                <a:latin typeface="-apple-system"/>
              </a:rPr>
              <a:t>General Election content</a:t>
            </a:r>
            <a:endParaRPr lang="en-US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805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10B5BD-EE27-83B7-8963-61C3418E5F9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35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E097A0-292C-F63E-AF4D-49FDBF7C33F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3">
            <a:extLst>
              <a:ext uri="{FF2B5EF4-FFF2-40B4-BE49-F238E27FC236}">
                <a16:creationId xmlns:a16="http://schemas.microsoft.com/office/drawing/2014/main" id="{63BB8B58-DF3E-8005-7061-5F9BCB1FD15E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DF2F3-5009-B235-25CE-CE9E1A993908}"/>
              </a:ext>
            </a:extLst>
          </p:cNvPr>
          <p:cNvSpPr/>
          <p:nvPr/>
        </p:nvSpPr>
        <p:spPr>
          <a:xfrm>
            <a:off x="348944" y="1238205"/>
            <a:ext cx="1932617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89D70F-1D70-5CAE-946C-804C2F823328}"/>
              </a:ext>
            </a:extLst>
          </p:cNvPr>
          <p:cNvSpPr txBox="1">
            <a:spLocks/>
          </p:cNvSpPr>
          <p:nvPr/>
        </p:nvSpPr>
        <p:spPr>
          <a:xfrm>
            <a:off x="263220" y="2152147"/>
            <a:ext cx="6756705" cy="12287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Understand User Pain Points:</a:t>
            </a:r>
            <a:br>
              <a:rPr lang="en-GB" sz="1600">
                <a:solidFill>
                  <a:srgbClr val="33333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GB" sz="1600">
                <a:solidFill>
                  <a:srgbClr val="333333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We can see which pages and fields are too long, complicated, or frustrating. This helps us understand why users might give up on filling out the form.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GB" sz="1600">
              <a:solidFill>
                <a:srgbClr val="333333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67164D-C076-AD92-30BE-B398D1D4E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" y="6118538"/>
            <a:ext cx="1366818" cy="3803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CD1FEA-3AFD-88E5-E07C-2A723991ACA7}"/>
              </a:ext>
            </a:extLst>
          </p:cNvPr>
          <p:cNvSpPr txBox="1"/>
          <p:nvPr/>
        </p:nvSpPr>
        <p:spPr>
          <a:xfrm>
            <a:off x="258702" y="3917098"/>
            <a:ext cx="6093994" cy="1523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Improve User Experience: </a:t>
            </a:r>
            <a:br>
              <a:rPr lang="en-GB" sz="1800">
                <a:solidFill>
                  <a:srgbClr val="33333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GB" sz="1600">
                <a:solidFill>
                  <a:srgbClr val="333333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By looking at this data, we can make specific improvements to our forms. This reduces the chances of users abandoning the form and looking for help elsewhere.</a:t>
            </a:r>
          </a:p>
        </p:txBody>
      </p:sp>
      <p:pic>
        <p:nvPicPr>
          <p:cNvPr id="1026" name="Picture 2" descr="Free Positive young African American female freelancer in casual clothes talking on smartphone and drinking coffee while working remotely on laptop at home Stock Photo">
            <a:extLst>
              <a:ext uri="{FF2B5EF4-FFF2-40B4-BE49-F238E27FC236}">
                <a16:creationId xmlns:a16="http://schemas.microsoft.com/office/drawing/2014/main" id="{AC4964C3-EAFD-F593-0A49-5C0A3D59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324452"/>
            <a:ext cx="8888247" cy="4334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Household Support Fund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>
                <a:ea typeface="Calibri"/>
                <a:cs typeface="Calibri"/>
              </a:rPr>
              <a:t>Web content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2FFDABB8-8678-5594-899C-0D20C1AA1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570" y="1914072"/>
            <a:ext cx="5446500" cy="4753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D40D47-3AD0-7245-B4A0-2BE629AB9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023" y="0"/>
            <a:ext cx="2863383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877E57F-304F-6763-E92B-F001315079B3}"/>
              </a:ext>
            </a:extLst>
          </p:cNvPr>
          <p:cNvSpPr/>
          <p:nvPr/>
        </p:nvSpPr>
        <p:spPr>
          <a:xfrm rot="5400000">
            <a:off x="6809683" y="3712342"/>
            <a:ext cx="4741332" cy="1168399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9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324452"/>
            <a:ext cx="8888247" cy="4334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Household Support Fund - </a:t>
            </a:r>
            <a:r>
              <a:rPr lang="en-US" sz="2000">
                <a:ea typeface="Calibri"/>
                <a:cs typeface="Calibri"/>
              </a:rPr>
              <a:t>Customer Contact content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82726B0-26BD-4E8A-DC74-0A7462621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85" y="1886160"/>
            <a:ext cx="9062358" cy="47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80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324452"/>
            <a:ext cx="8888247" cy="4334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Household Support Fund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>
                <a:ea typeface="Calibri"/>
                <a:cs typeface="Calibri"/>
              </a:rPr>
              <a:t>Wireframe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5E5B687-E612-F709-0AC3-059EF3A41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005" y="408214"/>
            <a:ext cx="7095132" cy="51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324452"/>
            <a:ext cx="8888247" cy="4334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Household Support Fund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>
                <a:ea typeface="Calibri"/>
                <a:cs typeface="Calibri"/>
              </a:rPr>
              <a:t>Form demo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6D706D9-FC78-6349-6460-F4673559A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175" y="0"/>
            <a:ext cx="7390436" cy="55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7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969819" y="1800772"/>
            <a:ext cx="10515600" cy="900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What's next?</a:t>
            </a:r>
          </a:p>
          <a:p>
            <a:endParaRPr lang="en-GB" sz="2800">
              <a:latin typeface="Segoe UI Semibold"/>
              <a:cs typeface="Segoe UI Semibold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268567-9197-4E46-5EFC-304C8B64A956}"/>
              </a:ext>
            </a:extLst>
          </p:cNvPr>
          <p:cNvSpPr txBox="1"/>
          <p:nvPr/>
        </p:nvSpPr>
        <p:spPr>
          <a:xfrm>
            <a:off x="969819" y="2701348"/>
            <a:ext cx="10751489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ea typeface="Calibri"/>
                <a:cs typeface="Calibri"/>
              </a:rPr>
              <a:t>Council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ea typeface="Calibri"/>
                <a:cs typeface="Calibri"/>
              </a:rPr>
              <a:t>Change of address - continue developing wireframe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ea typeface="Calibri"/>
                <a:cs typeface="Calibri"/>
              </a:rPr>
              <a:t>Severe mental impairment disregard and exemption form build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ea typeface="Calibri"/>
                <a:cs typeface="Calibri"/>
              </a:rPr>
              <a:t>Student exemption and discount development</a:t>
            </a:r>
          </a:p>
          <a:p>
            <a:br>
              <a:rPr lang="en-GB" sz="2400">
                <a:ea typeface="Calibri"/>
                <a:cs typeface="Calibri"/>
              </a:rPr>
            </a:br>
            <a:r>
              <a:rPr lang="en-GB" sz="2400" b="1">
                <a:ea typeface="Calibri"/>
                <a:cs typeface="Calibri"/>
              </a:rPr>
              <a:t>Housing</a:t>
            </a:r>
            <a:endParaRPr lang="en-GB" b="1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ea typeface="Calibri"/>
                <a:cs typeface="Calibri"/>
              </a:rPr>
              <a:t>Alterations discovery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46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86570"/>
            <a:ext cx="2970727" cy="1122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Tenant vetting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FB8C45CA-EBDF-06F1-637D-771E3B348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385" y="697605"/>
            <a:ext cx="3792357" cy="5323268"/>
          </a:xfrm>
          <a:prstGeom prst="rect">
            <a:avLst/>
          </a:prstGeom>
          <a:effectLst>
            <a:outerShdw blurRad="50800" dist="127000" dir="270000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blue and white form with black text&#10;&#10;Description automatically generated">
            <a:extLst>
              <a:ext uri="{FF2B5EF4-FFF2-40B4-BE49-F238E27FC236}">
                <a16:creationId xmlns:a16="http://schemas.microsoft.com/office/drawing/2014/main" id="{6692CDE4-77E4-E5E7-7C53-2B598445E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216" y="665408"/>
            <a:ext cx="3749428" cy="5312535"/>
          </a:xfrm>
          <a:prstGeom prst="rect">
            <a:avLst/>
          </a:prstGeom>
          <a:effectLst>
            <a:outerShdw blurRad="50800" dist="1270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01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76F1F367-8DA9-356A-5E83-16C5BE450C88}"/>
              </a:ext>
            </a:extLst>
          </p:cNvPr>
          <p:cNvSpPr txBox="1">
            <a:spLocks/>
          </p:cNvSpPr>
          <p:nvPr/>
        </p:nvSpPr>
        <p:spPr>
          <a:xfrm>
            <a:off x="355351" y="1441922"/>
            <a:ext cx="4707777" cy="447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Change of address 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Current web content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0903BCB6-0AF9-9F33-5A20-FDAA920A3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7860" y="333084"/>
            <a:ext cx="4715875" cy="6082496"/>
          </a:xfrm>
        </p:spPr>
      </p:pic>
    </p:spTree>
    <p:extLst>
      <p:ext uri="{BB962C8B-B14F-4D97-AF65-F5344CB8AC3E}">
        <p14:creationId xmlns:p14="http://schemas.microsoft.com/office/powerpoint/2010/main" val="9683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76F1F367-8DA9-356A-5E83-16C5BE450C88}"/>
              </a:ext>
            </a:extLst>
          </p:cNvPr>
          <p:cNvSpPr txBox="1">
            <a:spLocks/>
          </p:cNvSpPr>
          <p:nvPr/>
        </p:nvSpPr>
        <p:spPr>
          <a:xfrm>
            <a:off x="355351" y="1441922"/>
            <a:ext cx="3994005" cy="447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 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Change of address 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Proposed web content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7B8464B9-F3B0-AA21-C97D-27235CA7C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19848" y="305072"/>
            <a:ext cx="2752303" cy="6244224"/>
          </a:xfrm>
        </p:spPr>
      </p:pic>
    </p:spTree>
    <p:extLst>
      <p:ext uri="{BB962C8B-B14F-4D97-AF65-F5344CB8AC3E}">
        <p14:creationId xmlns:p14="http://schemas.microsoft.com/office/powerpoint/2010/main" val="133362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76F1F367-8DA9-356A-5E83-16C5BE450C88}"/>
              </a:ext>
            </a:extLst>
          </p:cNvPr>
          <p:cNvSpPr txBox="1">
            <a:spLocks/>
          </p:cNvSpPr>
          <p:nvPr/>
        </p:nvSpPr>
        <p:spPr>
          <a:xfrm>
            <a:off x="177900" y="1233155"/>
            <a:ext cx="4117811" cy="517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 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Change of address 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Wireframe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35EA3BD-AB21-5A14-3DD1-48E553604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74" y="1236171"/>
            <a:ext cx="6096000" cy="37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6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76F1F367-8DA9-356A-5E83-16C5BE450C88}"/>
              </a:ext>
            </a:extLst>
          </p:cNvPr>
          <p:cNvSpPr txBox="1">
            <a:spLocks/>
          </p:cNvSpPr>
          <p:nvPr/>
        </p:nvSpPr>
        <p:spPr>
          <a:xfrm>
            <a:off x="177900" y="1233155"/>
            <a:ext cx="4117811" cy="517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 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Change of address 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Wireframe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C5087A1-A4EA-3250-D09F-888928EC1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432" y="1228342"/>
            <a:ext cx="6096000" cy="40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8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76F1F367-8DA9-356A-5E83-16C5BE450C88}"/>
              </a:ext>
            </a:extLst>
          </p:cNvPr>
          <p:cNvSpPr txBox="1">
            <a:spLocks/>
          </p:cNvSpPr>
          <p:nvPr/>
        </p:nvSpPr>
        <p:spPr>
          <a:xfrm>
            <a:off x="177900" y="1233155"/>
            <a:ext cx="4117811" cy="517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 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Change of address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Wireframe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Council Tax payer details and Council Tax number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703CA5F8-632D-573D-3E10-496D8E8A8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541" y="661792"/>
            <a:ext cx="5693577" cy="52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7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35.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76F1F367-8DA9-356A-5E83-16C5BE450C88}"/>
              </a:ext>
            </a:extLst>
          </p:cNvPr>
          <p:cNvSpPr txBox="1">
            <a:spLocks/>
          </p:cNvSpPr>
          <p:nvPr/>
        </p:nvSpPr>
        <p:spPr>
          <a:xfrm>
            <a:off x="177900" y="1233155"/>
            <a:ext cx="4117811" cy="517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 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Change of address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Wireframe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DCA9257-60F8-50DD-AE89-8A4BCA1C4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504" y="661792"/>
            <a:ext cx="5971157" cy="49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58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9550274c05c71c96d925dbe2a6a36f63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4993c296f0b91e50b111f37772f425d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896BF4-6ABA-4687-A0BB-11D41C163196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24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Sprint 35 Show and Tell 14 June 2024</vt:lpstr>
      <vt:lpstr>Sprint 35. </vt:lpstr>
      <vt:lpstr>Sprint 35. </vt:lpstr>
      <vt:lpstr>Sprint 35. </vt:lpstr>
      <vt:lpstr>Sprint 35. </vt:lpstr>
      <vt:lpstr>Sprint 35. </vt:lpstr>
      <vt:lpstr>Sprint 35. </vt:lpstr>
      <vt:lpstr>Sprint 35. </vt:lpstr>
      <vt:lpstr>Sprint 35. </vt:lpstr>
      <vt:lpstr>Sprint 35. </vt:lpstr>
      <vt:lpstr>Sprint 35. </vt:lpstr>
      <vt:lpstr>Sprint 35. </vt:lpstr>
      <vt:lpstr>Sprint 35. </vt:lpstr>
      <vt:lpstr>Sprint 35. </vt:lpstr>
      <vt:lpstr>Sprint 35. </vt:lpstr>
      <vt:lpstr>Sprint 35. </vt:lpstr>
      <vt:lpstr>Sprint 35. </vt:lpstr>
      <vt:lpstr>Sprint 35 </vt:lpstr>
      <vt:lpstr>PowerPoint Presentation</vt:lpstr>
      <vt:lpstr>PowerPoint Presentation</vt:lpstr>
      <vt:lpstr>Sprint 35. </vt:lpstr>
      <vt:lpstr>Sprint 35. </vt:lpstr>
      <vt:lpstr>Sprint 35. </vt:lpstr>
      <vt:lpstr>Sprint 35. </vt:lpstr>
      <vt:lpstr>Sprint 35.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cp:lastPrinted>2024-02-21T12:46:52Z</cp:lastPrinted>
  <dcterms:created xsi:type="dcterms:W3CDTF">2022-01-17T11:39:30Z</dcterms:created>
  <dcterms:modified xsi:type="dcterms:W3CDTF">2024-06-14T11:55:12Z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