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307" r:id="rId5"/>
    <p:sldId id="364" r:id="rId6"/>
    <p:sldId id="367" r:id="rId7"/>
    <p:sldId id="325" r:id="rId8"/>
    <p:sldId id="376" r:id="rId9"/>
    <p:sldId id="423" r:id="rId10"/>
    <p:sldId id="419" r:id="rId11"/>
    <p:sldId id="424" r:id="rId12"/>
    <p:sldId id="425" r:id="rId13"/>
    <p:sldId id="422" r:id="rId14"/>
    <p:sldId id="329" r:id="rId15"/>
    <p:sldId id="368" r:id="rId16"/>
    <p:sldId id="369" r:id="rId17"/>
    <p:sldId id="372" r:id="rId18"/>
    <p:sldId id="426" r:id="rId19"/>
    <p:sldId id="370" r:id="rId20"/>
    <p:sldId id="371" r:id="rId21"/>
    <p:sldId id="373" r:id="rId22"/>
    <p:sldId id="374" r:id="rId23"/>
    <p:sldId id="375" r:id="rId24"/>
    <p:sldId id="365" r:id="rId25"/>
    <p:sldId id="377" r:id="rId26"/>
    <p:sldId id="420" r:id="rId27"/>
    <p:sldId id="378" r:id="rId28"/>
    <p:sldId id="421" r:id="rId29"/>
    <p:sldId id="344" r:id="rId30"/>
    <p:sldId id="359" r:id="rId31"/>
    <p:sldId id="32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0C85D-E9B6-4FE5-ACFE-584319271847}" v="9" dt="2024-06-19T10:56:28.801"/>
    <p1510:client id="{5ABCC97A-9EF7-4871-9BC0-1D5865777F5B}" v="393" dt="2024-06-19T11:27:03.193"/>
    <p1510:client id="{6FD78A56-0DE2-D56F-26E3-9DFE50BF7E2C}" v="2318" dt="2024-06-19T14:01:07.462"/>
    <p1510:client id="{7AFC672A-EAC6-0811-AFF3-58E7369B3522}" v="617" dt="2024-06-19T13:44:16.827"/>
    <p1510:client id="{7E9F7FB4-8809-47DE-929C-DAE4335C4826}" v="699" dt="2024-06-19T08:00:51.471"/>
    <p1510:client id="{85B9A72E-B7AC-4F06-BC96-53C6ED6D0A41}" v="1340" dt="2024-06-18T15:59:13.033"/>
    <p1510:client id="{8F9D45C3-1B5C-5BC2-CAE5-7AE69C2B28B7}" v="412" dt="2024-06-19T09:53:41.050"/>
    <p1510:client id="{9E1AA47A-1DA3-4799-A4CA-0DF61D33A599}" v="303" dt="2024-06-19T13:29:44.181"/>
    <p1510:client id="{DFF94299-C706-126D-B56D-1FDB931DC48B}" v="9" dt="2024-06-19T13:44:37.900"/>
    <p1510:client id="{F32A640D-9B0D-CF28-405E-B3C283D9E1DB}" v="172" dt="2024-06-19T09:06:35.2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y Willumsen" userId="S::tracywillumsen@gateshead.gov.uk::4fd40c23-caca-4664-a6b6-3167228c2cb6" providerId="AD" clId="Web-{23D6235E-5E98-A3FD-F0C0-F31B6520E027}"/>
    <pc:docChg chg="addSld modSld">
      <pc:chgData name="Tracy Willumsen" userId="S::tracywillumsen@gateshead.gov.uk::4fd40c23-caca-4664-a6b6-3167228c2cb6" providerId="AD" clId="Web-{23D6235E-5E98-A3FD-F0C0-F31B6520E027}" dt="2024-06-18T13:04:45.141" v="255"/>
      <pc:docMkLst>
        <pc:docMk/>
      </pc:docMkLst>
      <pc:sldChg chg="addSp delSp modSp add replId">
        <pc:chgData name="Tracy Willumsen" userId="S::tracywillumsen@gateshead.gov.uk::4fd40c23-caca-4664-a6b6-3167228c2cb6" providerId="AD" clId="Web-{23D6235E-5E98-A3FD-F0C0-F31B6520E027}" dt="2024-06-18T13:04:45.141" v="255"/>
        <pc:sldMkLst>
          <pc:docMk/>
          <pc:sldMk cId="247692916" sldId="367"/>
        </pc:sldMkLst>
        <pc:spChg chg="add mod">
          <ac:chgData name="Tracy Willumsen" userId="S::tracywillumsen@gateshead.gov.uk::4fd40c23-caca-4664-a6b6-3167228c2cb6" providerId="AD" clId="Web-{23D6235E-5E98-A3FD-F0C0-F31B6520E027}" dt="2024-06-18T13:02:21.824" v="233" actId="20577"/>
          <ac:spMkLst>
            <pc:docMk/>
            <pc:sldMk cId="247692916" sldId="367"/>
            <ac:spMk id="2" creationId="{A01741AD-91BC-A16B-A862-45839ACE378C}"/>
          </ac:spMkLst>
        </pc:spChg>
        <pc:spChg chg="del mod">
          <ac:chgData name="Tracy Willumsen" userId="S::tracywillumsen@gateshead.gov.uk::4fd40c23-caca-4664-a6b6-3167228c2cb6" providerId="AD" clId="Web-{23D6235E-5E98-A3FD-F0C0-F31B6520E027}" dt="2024-06-18T12:54:36.746" v="2"/>
          <ac:spMkLst>
            <pc:docMk/>
            <pc:sldMk cId="247692916" sldId="367"/>
            <ac:spMk id="4" creationId="{9CEBC2A7-3EBB-4DAE-982F-51757A50CB72}"/>
          </ac:spMkLst>
        </pc:spChg>
        <pc:spChg chg="mod">
          <ac:chgData name="Tracy Willumsen" userId="S::tracywillumsen@gateshead.gov.uk::4fd40c23-caca-4664-a6b6-3167228c2cb6" providerId="AD" clId="Web-{23D6235E-5E98-A3FD-F0C0-F31B6520E027}" dt="2024-06-18T12:56:31.516" v="24" actId="20577"/>
          <ac:spMkLst>
            <pc:docMk/>
            <pc:sldMk cId="247692916" sldId="367"/>
            <ac:spMk id="14" creationId="{D5AA4E39-3E88-07A4-1E1D-27A9C82416BD}"/>
          </ac:spMkLst>
        </pc:spChg>
        <pc:picChg chg="add mod ord">
          <ac:chgData name="Tracy Willumsen" userId="S::tracywillumsen@gateshead.gov.uk::4fd40c23-caca-4664-a6b6-3167228c2cb6" providerId="AD" clId="Web-{23D6235E-5E98-A3FD-F0C0-F31B6520E027}" dt="2024-06-18T13:03:45.420" v="245"/>
          <ac:picMkLst>
            <pc:docMk/>
            <pc:sldMk cId="247692916" sldId="367"/>
            <ac:picMk id="5" creationId="{C0C6C5F2-E836-D3FD-79BE-BC4289486332}"/>
          </ac:picMkLst>
        </pc:picChg>
        <pc:picChg chg="add mod">
          <ac:chgData name="Tracy Willumsen" userId="S::tracywillumsen@gateshead.gov.uk::4fd40c23-caca-4664-a6b6-3167228c2cb6" providerId="AD" clId="Web-{23D6235E-5E98-A3FD-F0C0-F31B6520E027}" dt="2024-06-18T13:02:27.918" v="236" actId="14100"/>
          <ac:picMkLst>
            <pc:docMk/>
            <pc:sldMk cId="247692916" sldId="367"/>
            <ac:picMk id="8" creationId="{555776ED-881A-183F-9639-CBC0C2C74FB7}"/>
          </ac:picMkLst>
        </pc:picChg>
        <pc:picChg chg="add mod">
          <ac:chgData name="Tracy Willumsen" userId="S::tracywillumsen@gateshead.gov.uk::4fd40c23-caca-4664-a6b6-3167228c2cb6" providerId="AD" clId="Web-{23D6235E-5E98-A3FD-F0C0-F31B6520E027}" dt="2024-06-18T13:04:38" v="252" actId="1076"/>
          <ac:picMkLst>
            <pc:docMk/>
            <pc:sldMk cId="247692916" sldId="367"/>
            <ac:picMk id="10" creationId="{45A3EAE3-D6D9-4737-D120-314462D44E44}"/>
          </ac:picMkLst>
        </pc:picChg>
        <pc:picChg chg="add mod">
          <ac:chgData name="Tracy Willumsen" userId="S::tracywillumsen@gateshead.gov.uk::4fd40c23-caca-4664-a6b6-3167228c2cb6" providerId="AD" clId="Web-{23D6235E-5E98-A3FD-F0C0-F31B6520E027}" dt="2024-06-18T13:04:39.438" v="253" actId="1076"/>
          <ac:picMkLst>
            <pc:docMk/>
            <pc:sldMk cId="247692916" sldId="367"/>
            <ac:picMk id="11" creationId="{731D96EA-4357-7920-0648-213297F3A2F2}"/>
          </ac:picMkLst>
        </pc:picChg>
        <pc:picChg chg="add mod ord">
          <ac:chgData name="Tracy Willumsen" userId="S::tracywillumsen@gateshead.gov.uk::4fd40c23-caca-4664-a6b6-3167228c2cb6" providerId="AD" clId="Web-{23D6235E-5E98-A3FD-F0C0-F31B6520E027}" dt="2024-06-18T13:04:45.141" v="255"/>
          <ac:picMkLst>
            <pc:docMk/>
            <pc:sldMk cId="247692916" sldId="367"/>
            <ac:picMk id="12" creationId="{EAE58A29-DA87-1CDC-90B3-ECA6CCA08AA2}"/>
          </ac:picMkLst>
        </pc:picChg>
        <pc:cxnChg chg="del">
          <ac:chgData name="Tracy Willumsen" userId="S::tracywillumsen@gateshead.gov.uk::4fd40c23-caca-4664-a6b6-3167228c2cb6" providerId="AD" clId="Web-{23D6235E-5E98-A3FD-F0C0-F31B6520E027}" dt="2024-06-18T12:54:38.700" v="3"/>
          <ac:cxnSpMkLst>
            <pc:docMk/>
            <pc:sldMk cId="247692916" sldId="367"/>
            <ac:cxnSpMk id="9" creationId="{D45DBAA1-EC91-488A-9011-FC0739990F64}"/>
          </ac:cxnSpMkLst>
        </pc:cxnChg>
      </pc:sldChg>
    </pc:docChg>
  </pc:docChgLst>
  <pc:docChgLst>
    <pc:chgData name="Emma Richardson" userId="S::emmarichardson@gateshead.gov.uk::40b5a1ab-a070-41b0-ab95-d1c011941413" providerId="AD" clId="Web-{85B9A72E-B7AC-4F06-BC96-53C6ED6D0A41}"/>
    <pc:docChg chg="addSld modSld">
      <pc:chgData name="Emma Richardson" userId="S::emmarichardson@gateshead.gov.uk::40b5a1ab-a070-41b0-ab95-d1c011941413" providerId="AD" clId="Web-{85B9A72E-B7AC-4F06-BC96-53C6ED6D0A41}" dt="2024-06-18T15:59:10.798" v="875" actId="20577"/>
      <pc:docMkLst>
        <pc:docMk/>
      </pc:docMkLst>
      <pc:sldChg chg="delSp modSp">
        <pc:chgData name="Emma Richardson" userId="S::emmarichardson@gateshead.gov.uk::40b5a1ab-a070-41b0-ab95-d1c011941413" providerId="AD" clId="Web-{85B9A72E-B7AC-4F06-BC96-53C6ED6D0A41}" dt="2024-06-18T15:59:10.798" v="875" actId="20577"/>
        <pc:sldMkLst>
          <pc:docMk/>
          <pc:sldMk cId="296716501" sldId="329"/>
        </pc:sldMkLst>
        <pc:spChg chg="del mod">
          <ac:chgData name="Emma Richardson" userId="S::emmarichardson@gateshead.gov.uk::40b5a1ab-a070-41b0-ab95-d1c011941413" providerId="AD" clId="Web-{85B9A72E-B7AC-4F06-BC96-53C6ED6D0A41}" dt="2024-06-18T15:38:14.325" v="146"/>
          <ac:spMkLst>
            <pc:docMk/>
            <pc:sldMk cId="296716501" sldId="329"/>
            <ac:spMk id="6" creationId="{466DF149-9B87-86BC-F828-B0E9EF52CCB1}"/>
          </ac:spMkLst>
        </pc:spChg>
        <pc:spChg chg="mod">
          <ac:chgData name="Emma Richardson" userId="S::emmarichardson@gateshead.gov.uk::40b5a1ab-a070-41b0-ab95-d1c011941413" providerId="AD" clId="Web-{85B9A72E-B7AC-4F06-BC96-53C6ED6D0A41}" dt="2024-06-18T15:59:10.798" v="875" actId="20577"/>
          <ac:spMkLst>
            <pc:docMk/>
            <pc:sldMk cId="296716501" sldId="329"/>
            <ac:spMk id="14" creationId="{D5AA4E39-3E88-07A4-1E1D-27A9C82416BD}"/>
          </ac:spMkLst>
        </pc:spChg>
      </pc:sldChg>
      <pc:sldChg chg="modSp">
        <pc:chgData name="Emma Richardson" userId="S::emmarichardson@gateshead.gov.uk::40b5a1ab-a070-41b0-ab95-d1c011941413" providerId="AD" clId="Web-{85B9A72E-B7AC-4F06-BC96-53C6ED6D0A41}" dt="2024-06-18T15:54:37.584" v="691" actId="20577"/>
        <pc:sldMkLst>
          <pc:docMk/>
          <pc:sldMk cId="3719003420" sldId="344"/>
        </pc:sldMkLst>
        <pc:spChg chg="mod">
          <ac:chgData name="Emma Richardson" userId="S::emmarichardson@gateshead.gov.uk::40b5a1ab-a070-41b0-ab95-d1c011941413" providerId="AD" clId="Web-{85B9A72E-B7AC-4F06-BC96-53C6ED6D0A41}" dt="2024-06-18T15:54:37.584" v="691" actId="20577"/>
          <ac:spMkLst>
            <pc:docMk/>
            <pc:sldMk cId="3719003420" sldId="344"/>
            <ac:spMk id="4" creationId="{3403B79A-C9F5-D0E1-6CD7-1F46301C7DEA}"/>
          </ac:spMkLst>
        </pc:spChg>
      </pc:sldChg>
      <pc:sldChg chg="addSp delSp modSp add replId">
        <pc:chgData name="Emma Richardson" userId="S::emmarichardson@gateshead.gov.uk::40b5a1ab-a070-41b0-ab95-d1c011941413" providerId="AD" clId="Web-{85B9A72E-B7AC-4F06-BC96-53C6ED6D0A41}" dt="2024-06-18T15:37:30.620" v="125" actId="20577"/>
        <pc:sldMkLst>
          <pc:docMk/>
          <pc:sldMk cId="800259178" sldId="368"/>
        </pc:sldMkLst>
        <pc:spChg chg="mod">
          <ac:chgData name="Emma Richardson" userId="S::emmarichardson@gateshead.gov.uk::40b5a1ab-a070-41b0-ab95-d1c011941413" providerId="AD" clId="Web-{85B9A72E-B7AC-4F06-BC96-53C6ED6D0A41}" dt="2024-06-18T15:37:30.620" v="125" actId="20577"/>
          <ac:spMkLst>
            <pc:docMk/>
            <pc:sldMk cId="800259178" sldId="368"/>
            <ac:spMk id="2" creationId="{A01741AD-91BC-A16B-A862-45839ACE378C}"/>
          </ac:spMkLst>
        </pc:spChg>
        <pc:spChg chg="mod">
          <ac:chgData name="Emma Richardson" userId="S::emmarichardson@gateshead.gov.uk::40b5a1ab-a070-41b0-ab95-d1c011941413" providerId="AD" clId="Web-{85B9A72E-B7AC-4F06-BC96-53C6ED6D0A41}" dt="2024-06-18T15:34:41.973" v="18" actId="20577"/>
          <ac:spMkLst>
            <pc:docMk/>
            <pc:sldMk cId="800259178" sldId="368"/>
            <ac:spMk id="14" creationId="{D5AA4E39-3E88-07A4-1E1D-27A9C82416BD}"/>
          </ac:spMkLst>
        </pc:spChg>
        <pc:picChg chg="add mod">
          <ac:chgData name="Emma Richardson" userId="S::emmarichardson@gateshead.gov.uk::40b5a1ab-a070-41b0-ab95-d1c011941413" providerId="AD" clId="Web-{85B9A72E-B7AC-4F06-BC96-53C6ED6D0A41}" dt="2024-06-18T15:35:29.584" v="43" actId="1076"/>
          <ac:picMkLst>
            <pc:docMk/>
            <pc:sldMk cId="800259178" sldId="368"/>
            <ac:picMk id="4" creationId="{3EA32368-34C5-62BF-388D-1FDA1EB4FA34}"/>
          </ac:picMkLst>
        </pc:picChg>
        <pc:picChg chg="del">
          <ac:chgData name="Emma Richardson" userId="S::emmarichardson@gateshead.gov.uk::40b5a1ab-a070-41b0-ab95-d1c011941413" providerId="AD" clId="Web-{85B9A72E-B7AC-4F06-BC96-53C6ED6D0A41}" dt="2024-06-18T15:34:00.158" v="5"/>
          <ac:picMkLst>
            <pc:docMk/>
            <pc:sldMk cId="800259178" sldId="368"/>
            <ac:picMk id="5" creationId="{C0C6C5F2-E836-D3FD-79BE-BC4289486332}"/>
          </ac:picMkLst>
        </pc:picChg>
        <pc:picChg chg="mod">
          <ac:chgData name="Emma Richardson" userId="S::emmarichardson@gateshead.gov.uk::40b5a1ab-a070-41b0-ab95-d1c011941413" providerId="AD" clId="Web-{85B9A72E-B7AC-4F06-BC96-53C6ED6D0A41}" dt="2024-06-18T15:35:24.334" v="41" actId="1076"/>
          <ac:picMkLst>
            <pc:docMk/>
            <pc:sldMk cId="800259178" sldId="368"/>
            <ac:picMk id="7" creationId="{FDC8C27C-2A50-5150-A587-2BE51AED69D3}"/>
          </ac:picMkLst>
        </pc:picChg>
        <pc:picChg chg="del">
          <ac:chgData name="Emma Richardson" userId="S::emmarichardson@gateshead.gov.uk::40b5a1ab-a070-41b0-ab95-d1c011941413" providerId="AD" clId="Web-{85B9A72E-B7AC-4F06-BC96-53C6ED6D0A41}" dt="2024-06-18T15:33:58.783" v="2"/>
          <ac:picMkLst>
            <pc:docMk/>
            <pc:sldMk cId="800259178" sldId="368"/>
            <ac:picMk id="8" creationId="{555776ED-881A-183F-9639-CBC0C2C74FB7}"/>
          </ac:picMkLst>
        </pc:picChg>
        <pc:picChg chg="del">
          <ac:chgData name="Emma Richardson" userId="S::emmarichardson@gateshead.gov.uk::40b5a1ab-a070-41b0-ab95-d1c011941413" providerId="AD" clId="Web-{85B9A72E-B7AC-4F06-BC96-53C6ED6D0A41}" dt="2024-06-18T15:33:49.986" v="1"/>
          <ac:picMkLst>
            <pc:docMk/>
            <pc:sldMk cId="800259178" sldId="368"/>
            <ac:picMk id="10" creationId="{45A3EAE3-D6D9-4737-D120-314462D44E44}"/>
          </ac:picMkLst>
        </pc:picChg>
        <pc:picChg chg="del">
          <ac:chgData name="Emma Richardson" userId="S::emmarichardson@gateshead.gov.uk::40b5a1ab-a070-41b0-ab95-d1c011941413" providerId="AD" clId="Web-{85B9A72E-B7AC-4F06-BC96-53C6ED6D0A41}" dt="2024-06-18T15:33:59.205" v="3"/>
          <ac:picMkLst>
            <pc:docMk/>
            <pc:sldMk cId="800259178" sldId="368"/>
            <ac:picMk id="11" creationId="{731D96EA-4357-7920-0648-213297F3A2F2}"/>
          </ac:picMkLst>
        </pc:picChg>
        <pc:picChg chg="del">
          <ac:chgData name="Emma Richardson" userId="S::emmarichardson@gateshead.gov.uk::40b5a1ab-a070-41b0-ab95-d1c011941413" providerId="AD" clId="Web-{85B9A72E-B7AC-4F06-BC96-53C6ED6D0A41}" dt="2024-06-18T15:33:59.737" v="4"/>
          <ac:picMkLst>
            <pc:docMk/>
            <pc:sldMk cId="800259178" sldId="368"/>
            <ac:picMk id="12" creationId="{EAE58A29-DA87-1CDC-90B3-ECA6CCA08AA2}"/>
          </ac:picMkLst>
        </pc:picChg>
      </pc:sldChg>
      <pc:sldChg chg="addSp delSp modSp add replId">
        <pc:chgData name="Emma Richardson" userId="S::emmarichardson@gateshead.gov.uk::40b5a1ab-a070-41b0-ab95-d1c011941413" providerId="AD" clId="Web-{85B9A72E-B7AC-4F06-BC96-53C6ED6D0A41}" dt="2024-06-18T15:42:53.915" v="320" actId="14100"/>
        <pc:sldMkLst>
          <pc:docMk/>
          <pc:sldMk cId="3054987773" sldId="369"/>
        </pc:sldMkLst>
        <pc:spChg chg="mod">
          <ac:chgData name="Emma Richardson" userId="S::emmarichardson@gateshead.gov.uk::40b5a1ab-a070-41b0-ab95-d1c011941413" providerId="AD" clId="Web-{85B9A72E-B7AC-4F06-BC96-53C6ED6D0A41}" dt="2024-06-18T15:42:33.633" v="314" actId="20577"/>
          <ac:spMkLst>
            <pc:docMk/>
            <pc:sldMk cId="3054987773" sldId="369"/>
            <ac:spMk id="2" creationId="{A01741AD-91BC-A16B-A862-45839ACE378C}"/>
          </ac:spMkLst>
        </pc:spChg>
        <pc:spChg chg="del">
          <ac:chgData name="Emma Richardson" userId="S::emmarichardson@gateshead.gov.uk::40b5a1ab-a070-41b0-ab95-d1c011941413" providerId="AD" clId="Web-{85B9A72E-B7AC-4F06-BC96-53C6ED6D0A41}" dt="2024-06-18T15:40:30.034" v="233"/>
          <ac:spMkLst>
            <pc:docMk/>
            <pc:sldMk cId="3054987773" sldId="369"/>
            <ac:spMk id="6" creationId="{466DF149-9B87-86BC-F828-B0E9EF52CCB1}"/>
          </ac:spMkLst>
        </pc:spChg>
        <pc:spChg chg="add mod">
          <ac:chgData name="Emma Richardson" userId="S::emmarichardson@gateshead.gov.uk::40b5a1ab-a070-41b0-ab95-d1c011941413" providerId="AD" clId="Web-{85B9A72E-B7AC-4F06-BC96-53C6ED6D0A41}" dt="2024-06-18T15:42:45.571" v="319" actId="14100"/>
          <ac:spMkLst>
            <pc:docMk/>
            <pc:sldMk cId="3054987773" sldId="369"/>
            <ac:spMk id="9" creationId="{D4B41185-34BB-F2F8-0F2D-9388545C889A}"/>
          </ac:spMkLst>
        </pc:spChg>
        <pc:spChg chg="mod">
          <ac:chgData name="Emma Richardson" userId="S::emmarichardson@gateshead.gov.uk::40b5a1ab-a070-41b0-ab95-d1c011941413" providerId="AD" clId="Web-{85B9A72E-B7AC-4F06-BC96-53C6ED6D0A41}" dt="2024-06-18T15:40:29.081" v="232" actId="14100"/>
          <ac:spMkLst>
            <pc:docMk/>
            <pc:sldMk cId="3054987773" sldId="369"/>
            <ac:spMk id="14" creationId="{D5AA4E39-3E88-07A4-1E1D-27A9C82416BD}"/>
          </ac:spMkLst>
        </pc:spChg>
        <pc:picChg chg="del">
          <ac:chgData name="Emma Richardson" userId="S::emmarichardson@gateshead.gov.uk::40b5a1ab-a070-41b0-ab95-d1c011941413" providerId="AD" clId="Web-{85B9A72E-B7AC-4F06-BC96-53C6ED6D0A41}" dt="2024-06-18T15:40:33.909" v="234"/>
          <ac:picMkLst>
            <pc:docMk/>
            <pc:sldMk cId="3054987773" sldId="369"/>
            <ac:picMk id="4" creationId="{3EA32368-34C5-62BF-388D-1FDA1EB4FA34}"/>
          </ac:picMkLst>
        </pc:picChg>
        <pc:picChg chg="add mod">
          <ac:chgData name="Emma Richardson" userId="S::emmarichardson@gateshead.gov.uk::40b5a1ab-a070-41b0-ab95-d1c011941413" providerId="AD" clId="Web-{85B9A72E-B7AC-4F06-BC96-53C6ED6D0A41}" dt="2024-06-18T15:41:16.567" v="246" actId="1076"/>
          <ac:picMkLst>
            <pc:docMk/>
            <pc:sldMk cId="3054987773" sldId="369"/>
            <ac:picMk id="5" creationId="{2BF62102-D25E-AED7-AE2A-8553D58E2950}"/>
          </ac:picMkLst>
        </pc:picChg>
        <pc:picChg chg="add mod">
          <ac:chgData name="Emma Richardson" userId="S::emmarichardson@gateshead.gov.uk::40b5a1ab-a070-41b0-ab95-d1c011941413" providerId="AD" clId="Web-{85B9A72E-B7AC-4F06-BC96-53C6ED6D0A41}" dt="2024-06-18T15:42:53.915" v="320" actId="14100"/>
          <ac:picMkLst>
            <pc:docMk/>
            <pc:sldMk cId="3054987773" sldId="369"/>
            <ac:picMk id="8" creationId="{AA94A0A8-15F8-6DAA-A0C5-6E6E1A3DE914}"/>
          </ac:picMkLst>
        </pc:picChg>
      </pc:sldChg>
      <pc:sldChg chg="addSp delSp modSp add replId">
        <pc:chgData name="Emma Richardson" userId="S::emmarichardson@gateshead.gov.uk::40b5a1ab-a070-41b0-ab95-d1c011941413" providerId="AD" clId="Web-{85B9A72E-B7AC-4F06-BC96-53C6ED6D0A41}" dt="2024-06-18T15:50:41.653" v="658" actId="20577"/>
        <pc:sldMkLst>
          <pc:docMk/>
          <pc:sldMk cId="1040219039" sldId="370"/>
        </pc:sldMkLst>
        <pc:spChg chg="mod">
          <ac:chgData name="Emma Richardson" userId="S::emmarichardson@gateshead.gov.uk::40b5a1ab-a070-41b0-ab95-d1c011941413" providerId="AD" clId="Web-{85B9A72E-B7AC-4F06-BC96-53C6ED6D0A41}" dt="2024-06-18T15:50:41.653" v="658" actId="20577"/>
          <ac:spMkLst>
            <pc:docMk/>
            <pc:sldMk cId="1040219039" sldId="370"/>
            <ac:spMk id="2" creationId="{A01741AD-91BC-A16B-A862-45839ACE378C}"/>
          </ac:spMkLst>
        </pc:spChg>
        <pc:spChg chg="del mod">
          <ac:chgData name="Emma Richardson" userId="S::emmarichardson@gateshead.gov.uk::40b5a1ab-a070-41b0-ab95-d1c011941413" providerId="AD" clId="Web-{85B9A72E-B7AC-4F06-BC96-53C6ED6D0A41}" dt="2024-06-18T15:44:18.856" v="374"/>
          <ac:spMkLst>
            <pc:docMk/>
            <pc:sldMk cId="1040219039" sldId="370"/>
            <ac:spMk id="9" creationId="{D4B41185-34BB-F2F8-0F2D-9388545C889A}"/>
          </ac:spMkLst>
        </pc:spChg>
        <pc:spChg chg="mod">
          <ac:chgData name="Emma Richardson" userId="S::emmarichardson@gateshead.gov.uk::40b5a1ab-a070-41b0-ab95-d1c011941413" providerId="AD" clId="Web-{85B9A72E-B7AC-4F06-BC96-53C6ED6D0A41}" dt="2024-06-18T15:45:08.483" v="403" actId="14100"/>
          <ac:spMkLst>
            <pc:docMk/>
            <pc:sldMk cId="1040219039" sldId="370"/>
            <ac:spMk id="14" creationId="{D5AA4E39-3E88-07A4-1E1D-27A9C82416BD}"/>
          </ac:spMkLst>
        </pc:spChg>
        <pc:picChg chg="add mod">
          <ac:chgData name="Emma Richardson" userId="S::emmarichardson@gateshead.gov.uk::40b5a1ab-a070-41b0-ab95-d1c011941413" providerId="AD" clId="Web-{85B9A72E-B7AC-4F06-BC96-53C6ED6D0A41}" dt="2024-06-18T15:49:58.682" v="631" actId="14100"/>
          <ac:picMkLst>
            <pc:docMk/>
            <pc:sldMk cId="1040219039" sldId="370"/>
            <ac:picMk id="4" creationId="{49D0D9B1-5D16-141C-4089-83430F582609}"/>
          </ac:picMkLst>
        </pc:picChg>
        <pc:picChg chg="del">
          <ac:chgData name="Emma Richardson" userId="S::emmarichardson@gateshead.gov.uk::40b5a1ab-a070-41b0-ab95-d1c011941413" providerId="AD" clId="Web-{85B9A72E-B7AC-4F06-BC96-53C6ED6D0A41}" dt="2024-06-18T15:44:03.074" v="368"/>
          <ac:picMkLst>
            <pc:docMk/>
            <pc:sldMk cId="1040219039" sldId="370"/>
            <ac:picMk id="5" creationId="{2BF62102-D25E-AED7-AE2A-8553D58E2950}"/>
          </ac:picMkLst>
        </pc:picChg>
        <pc:picChg chg="del">
          <ac:chgData name="Emma Richardson" userId="S::emmarichardson@gateshead.gov.uk::40b5a1ab-a070-41b0-ab95-d1c011941413" providerId="AD" clId="Web-{85B9A72E-B7AC-4F06-BC96-53C6ED6D0A41}" dt="2024-06-18T15:44:02.464" v="367"/>
          <ac:picMkLst>
            <pc:docMk/>
            <pc:sldMk cId="1040219039" sldId="370"/>
            <ac:picMk id="8" creationId="{AA94A0A8-15F8-6DAA-A0C5-6E6E1A3DE914}"/>
          </ac:picMkLst>
        </pc:picChg>
      </pc:sldChg>
      <pc:sldChg chg="addSp delSp modSp add replId">
        <pc:chgData name="Emma Richardson" userId="S::emmarichardson@gateshead.gov.uk::40b5a1ab-a070-41b0-ab95-d1c011941413" providerId="AD" clId="Web-{85B9A72E-B7AC-4F06-BC96-53C6ED6D0A41}" dt="2024-06-18T15:49:51.932" v="630" actId="14100"/>
        <pc:sldMkLst>
          <pc:docMk/>
          <pc:sldMk cId="52714511" sldId="371"/>
        </pc:sldMkLst>
        <pc:spChg chg="mod">
          <ac:chgData name="Emma Richardson" userId="S::emmarichardson@gateshead.gov.uk::40b5a1ab-a070-41b0-ab95-d1c011941413" providerId="AD" clId="Web-{85B9A72E-B7AC-4F06-BC96-53C6ED6D0A41}" dt="2024-06-18T15:49:43.869" v="627" actId="20577"/>
          <ac:spMkLst>
            <pc:docMk/>
            <pc:sldMk cId="52714511" sldId="371"/>
            <ac:spMk id="2" creationId="{A01741AD-91BC-A16B-A862-45839ACE378C}"/>
          </ac:spMkLst>
        </pc:spChg>
        <pc:spChg chg="add mod">
          <ac:chgData name="Emma Richardson" userId="S::emmarichardson@gateshead.gov.uk::40b5a1ab-a070-41b0-ab95-d1c011941413" providerId="AD" clId="Web-{85B9A72E-B7AC-4F06-BC96-53C6ED6D0A41}" dt="2024-06-18T15:49:51.932" v="630" actId="14100"/>
          <ac:spMkLst>
            <pc:docMk/>
            <pc:sldMk cId="52714511" sldId="371"/>
            <ac:spMk id="8" creationId="{E2445013-C5D7-7507-029C-553DF4590280}"/>
          </ac:spMkLst>
        </pc:spChg>
        <pc:spChg chg="mod">
          <ac:chgData name="Emma Richardson" userId="S::emmarichardson@gateshead.gov.uk::40b5a1ab-a070-41b0-ab95-d1c011941413" providerId="AD" clId="Web-{85B9A72E-B7AC-4F06-BC96-53C6ED6D0A41}" dt="2024-06-18T15:46:27.845" v="429" actId="20577"/>
          <ac:spMkLst>
            <pc:docMk/>
            <pc:sldMk cId="52714511" sldId="371"/>
            <ac:spMk id="14" creationId="{D5AA4E39-3E88-07A4-1E1D-27A9C82416BD}"/>
          </ac:spMkLst>
        </pc:spChg>
        <pc:picChg chg="del">
          <ac:chgData name="Emma Richardson" userId="S::emmarichardson@gateshead.gov.uk::40b5a1ab-a070-41b0-ab95-d1c011941413" providerId="AD" clId="Web-{85B9A72E-B7AC-4F06-BC96-53C6ED6D0A41}" dt="2024-06-18T15:46:44.237" v="430"/>
          <ac:picMkLst>
            <pc:docMk/>
            <pc:sldMk cId="52714511" sldId="371"/>
            <ac:picMk id="4" creationId="{49D0D9B1-5D16-141C-4089-83430F582609}"/>
          </ac:picMkLst>
        </pc:picChg>
        <pc:picChg chg="add mod">
          <ac:chgData name="Emma Richardson" userId="S::emmarichardson@gateshead.gov.uk::40b5a1ab-a070-41b0-ab95-d1c011941413" providerId="AD" clId="Web-{85B9A72E-B7AC-4F06-BC96-53C6ED6D0A41}" dt="2024-06-18T15:46:52.018" v="434" actId="1076"/>
          <ac:picMkLst>
            <pc:docMk/>
            <pc:sldMk cId="52714511" sldId="371"/>
            <ac:picMk id="5" creationId="{3759D72D-9DA9-A7B6-3E42-24CBCA8DE975}"/>
          </ac:picMkLst>
        </pc:picChg>
        <pc:picChg chg="add del mod">
          <ac:chgData name="Emma Richardson" userId="S::emmarichardson@gateshead.gov.uk::40b5a1ab-a070-41b0-ab95-d1c011941413" providerId="AD" clId="Web-{85B9A72E-B7AC-4F06-BC96-53C6ED6D0A41}" dt="2024-06-18T15:48:02.334" v="496"/>
          <ac:picMkLst>
            <pc:docMk/>
            <pc:sldMk cId="52714511" sldId="371"/>
            <ac:picMk id="6" creationId="{2A9BD571-60C9-1850-8622-E22D918AA7A0}"/>
          </ac:picMkLst>
        </pc:picChg>
      </pc:sldChg>
      <pc:sldChg chg="addSp delSp modSp add replId">
        <pc:chgData name="Emma Richardson" userId="S::emmarichardson@gateshead.gov.uk::40b5a1ab-a070-41b0-ab95-d1c011941413" providerId="AD" clId="Web-{85B9A72E-B7AC-4F06-BC96-53C6ED6D0A41}" dt="2024-06-18T15:58:43.954" v="850" actId="14100"/>
        <pc:sldMkLst>
          <pc:docMk/>
          <pc:sldMk cId="1947629954" sldId="372"/>
        </pc:sldMkLst>
        <pc:spChg chg="mod">
          <ac:chgData name="Emma Richardson" userId="S::emmarichardson@gateshead.gov.uk::40b5a1ab-a070-41b0-ab95-d1c011941413" providerId="AD" clId="Web-{85B9A72E-B7AC-4F06-BC96-53C6ED6D0A41}" dt="2024-06-18T15:58:31" v="847" actId="14100"/>
          <ac:spMkLst>
            <pc:docMk/>
            <pc:sldMk cId="1947629954" sldId="372"/>
            <ac:spMk id="2" creationId="{A01741AD-91BC-A16B-A862-45839ACE378C}"/>
          </ac:spMkLst>
        </pc:spChg>
        <pc:spChg chg="del mod">
          <ac:chgData name="Emma Richardson" userId="S::emmarichardson@gateshead.gov.uk::40b5a1ab-a070-41b0-ab95-d1c011941413" providerId="AD" clId="Web-{85B9A72E-B7AC-4F06-BC96-53C6ED6D0A41}" dt="2024-06-18T15:58:26.859" v="845"/>
          <ac:spMkLst>
            <pc:docMk/>
            <pc:sldMk cId="1947629954" sldId="372"/>
            <ac:spMk id="9" creationId="{D4B41185-34BB-F2F8-0F2D-9388545C889A}"/>
          </ac:spMkLst>
        </pc:spChg>
        <pc:spChg chg="mod">
          <ac:chgData name="Emma Richardson" userId="S::emmarichardson@gateshead.gov.uk::40b5a1ab-a070-41b0-ab95-d1c011941413" providerId="AD" clId="Web-{85B9A72E-B7AC-4F06-BC96-53C6ED6D0A41}" dt="2024-06-18T15:55:11.226" v="708" actId="1076"/>
          <ac:spMkLst>
            <pc:docMk/>
            <pc:sldMk cId="1947629954" sldId="372"/>
            <ac:spMk id="14" creationId="{D5AA4E39-3E88-07A4-1E1D-27A9C82416BD}"/>
          </ac:spMkLst>
        </pc:spChg>
        <pc:picChg chg="add mod">
          <ac:chgData name="Emma Richardson" userId="S::emmarichardson@gateshead.gov.uk::40b5a1ab-a070-41b0-ab95-d1c011941413" providerId="AD" clId="Web-{85B9A72E-B7AC-4F06-BC96-53C6ED6D0A41}" dt="2024-06-18T15:58:39.578" v="849" actId="1076"/>
          <ac:picMkLst>
            <pc:docMk/>
            <pc:sldMk cId="1947629954" sldId="372"/>
            <ac:picMk id="4" creationId="{9C80FAE0-7717-EB8A-9D37-3B19CE37B059}"/>
          </ac:picMkLst>
        </pc:picChg>
        <pc:picChg chg="del">
          <ac:chgData name="Emma Richardson" userId="S::emmarichardson@gateshead.gov.uk::40b5a1ab-a070-41b0-ab95-d1c011941413" providerId="AD" clId="Web-{85B9A72E-B7AC-4F06-BC96-53C6ED6D0A41}" dt="2024-06-18T15:54:49.897" v="695"/>
          <ac:picMkLst>
            <pc:docMk/>
            <pc:sldMk cId="1947629954" sldId="372"/>
            <ac:picMk id="5" creationId="{2BF62102-D25E-AED7-AE2A-8553D58E2950}"/>
          </ac:picMkLst>
        </pc:picChg>
        <pc:picChg chg="add mod">
          <ac:chgData name="Emma Richardson" userId="S::emmarichardson@gateshead.gov.uk::40b5a1ab-a070-41b0-ab95-d1c011941413" providerId="AD" clId="Web-{85B9A72E-B7AC-4F06-BC96-53C6ED6D0A41}" dt="2024-06-18T15:58:43.954" v="850" actId="14100"/>
          <ac:picMkLst>
            <pc:docMk/>
            <pc:sldMk cId="1947629954" sldId="372"/>
            <ac:picMk id="6" creationId="{1DBB11DA-31F7-64E4-FC63-2C177639E8D0}"/>
          </ac:picMkLst>
        </pc:picChg>
        <pc:picChg chg="del">
          <ac:chgData name="Emma Richardson" userId="S::emmarichardson@gateshead.gov.uk::40b5a1ab-a070-41b0-ab95-d1c011941413" providerId="AD" clId="Web-{85B9A72E-B7AC-4F06-BC96-53C6ED6D0A41}" dt="2024-06-18T15:54:51.475" v="696"/>
          <ac:picMkLst>
            <pc:docMk/>
            <pc:sldMk cId="1947629954" sldId="372"/>
            <ac:picMk id="8" creationId="{AA94A0A8-15F8-6DAA-A0C5-6E6E1A3DE914}"/>
          </ac:picMkLst>
        </pc:picChg>
      </pc:sldChg>
    </pc:docChg>
  </pc:docChgLst>
  <pc:docChgLst>
    <pc:chgData name="Gemma Grist" userId="S::gemmagrist@gateshead.gov.uk::983a242b-c516-4edb-b9ea-54d39e623edc" providerId="AD" clId="Web-{F32A640D-9B0D-CF28-405E-B3C283D9E1DB}"/>
    <pc:docChg chg="addSld modSld">
      <pc:chgData name="Gemma Grist" userId="S::gemmagrist@gateshead.gov.uk::983a242b-c516-4edb-b9ea-54d39e623edc" providerId="AD" clId="Web-{F32A640D-9B0D-CF28-405E-B3C283D9E1DB}" dt="2024-06-19T09:06:35.269" v="161" actId="1076"/>
      <pc:docMkLst>
        <pc:docMk/>
      </pc:docMkLst>
      <pc:sldChg chg="modSp">
        <pc:chgData name="Gemma Grist" userId="S::gemmagrist@gateshead.gov.uk::983a242b-c516-4edb-b9ea-54d39e623edc" providerId="AD" clId="Web-{F32A640D-9B0D-CF28-405E-B3C283D9E1DB}" dt="2024-06-19T07:41:33.820" v="74" actId="1076"/>
        <pc:sldMkLst>
          <pc:docMk/>
          <pc:sldMk cId="296716501" sldId="329"/>
        </pc:sldMkLst>
        <pc:spChg chg="mod">
          <ac:chgData name="Gemma Grist" userId="S::gemmagrist@gateshead.gov.uk::983a242b-c516-4edb-b9ea-54d39e623edc" providerId="AD" clId="Web-{F32A640D-9B0D-CF28-405E-B3C283D9E1DB}" dt="2024-06-19T07:41:33.820" v="74" actId="1076"/>
          <ac:spMkLst>
            <pc:docMk/>
            <pc:sldMk cId="296716501" sldId="329"/>
            <ac:spMk id="14" creationId="{D5AA4E39-3E88-07A4-1E1D-27A9C82416BD}"/>
          </ac:spMkLst>
        </pc:spChg>
      </pc:sldChg>
      <pc:sldChg chg="addSp delSp modSp add replId">
        <pc:chgData name="Gemma Grist" userId="S::gemmagrist@gateshead.gov.uk::983a242b-c516-4edb-b9ea-54d39e623edc" providerId="AD" clId="Web-{F32A640D-9B0D-CF28-405E-B3C283D9E1DB}" dt="2024-06-19T08:59:28.522" v="144" actId="1076"/>
        <pc:sldMkLst>
          <pc:docMk/>
          <pc:sldMk cId="767923064" sldId="373"/>
        </pc:sldMkLst>
        <pc:spChg chg="del mod">
          <ac:chgData name="Gemma Grist" userId="S::gemmagrist@gateshead.gov.uk::983a242b-c516-4edb-b9ea-54d39e623edc" providerId="AD" clId="Web-{F32A640D-9B0D-CF28-405E-B3C283D9E1DB}" dt="2024-06-19T07:42:03.915" v="80"/>
          <ac:spMkLst>
            <pc:docMk/>
            <pc:sldMk cId="767923064" sldId="373"/>
            <ac:spMk id="2" creationId="{A01741AD-91BC-A16B-A862-45839ACE378C}"/>
          </ac:spMkLst>
        </pc:spChg>
        <pc:spChg chg="del mod">
          <ac:chgData name="Gemma Grist" userId="S::gemmagrist@gateshead.gov.uk::983a242b-c516-4edb-b9ea-54d39e623edc" providerId="AD" clId="Web-{F32A640D-9B0D-CF28-405E-B3C283D9E1DB}" dt="2024-06-19T07:43:16.420" v="137"/>
          <ac:spMkLst>
            <pc:docMk/>
            <pc:sldMk cId="767923064" sldId="373"/>
            <ac:spMk id="3" creationId="{D7810CC8-1244-FBE5-73EF-6F19F90A5CF0}"/>
          </ac:spMkLst>
        </pc:spChg>
        <pc:spChg chg="add del mod">
          <ac:chgData name="Gemma Grist" userId="S::gemmagrist@gateshead.gov.uk::983a242b-c516-4edb-b9ea-54d39e623edc" providerId="AD" clId="Web-{F32A640D-9B0D-CF28-405E-B3C283D9E1DB}" dt="2024-06-19T07:43:18.967" v="138"/>
          <ac:spMkLst>
            <pc:docMk/>
            <pc:sldMk cId="767923064" sldId="373"/>
            <ac:spMk id="6" creationId="{6D74208C-DA14-964C-F987-9B646E9F1921}"/>
          </ac:spMkLst>
        </pc:spChg>
        <pc:spChg chg="del mod">
          <ac:chgData name="Gemma Grist" userId="S::gemmagrist@gateshead.gov.uk::983a242b-c516-4edb-b9ea-54d39e623edc" providerId="AD" clId="Web-{F32A640D-9B0D-CF28-405E-B3C283D9E1DB}" dt="2024-06-19T07:42:00.665" v="78"/>
          <ac:spMkLst>
            <pc:docMk/>
            <pc:sldMk cId="767923064" sldId="373"/>
            <ac:spMk id="8" creationId="{E2445013-C5D7-7507-029C-553DF4590280}"/>
          </ac:spMkLst>
        </pc:spChg>
        <pc:spChg chg="mod">
          <ac:chgData name="Gemma Grist" userId="S::gemmagrist@gateshead.gov.uk::983a242b-c516-4edb-b9ea-54d39e623edc" providerId="AD" clId="Web-{F32A640D-9B0D-CF28-405E-B3C283D9E1DB}" dt="2024-06-19T07:42:15.854" v="98" actId="20577"/>
          <ac:spMkLst>
            <pc:docMk/>
            <pc:sldMk cId="767923064" sldId="373"/>
            <ac:spMk id="14" creationId="{D5AA4E39-3E88-07A4-1E1D-27A9C82416BD}"/>
          </ac:spMkLst>
        </pc:spChg>
        <pc:picChg chg="add mod">
          <ac:chgData name="Gemma Grist" userId="S::gemmagrist@gateshead.gov.uk::983a242b-c516-4edb-b9ea-54d39e623edc" providerId="AD" clId="Web-{F32A640D-9B0D-CF28-405E-B3C283D9E1DB}" dt="2024-06-19T08:59:28.522" v="144" actId="1076"/>
          <ac:picMkLst>
            <pc:docMk/>
            <pc:sldMk cId="767923064" sldId="373"/>
            <ac:picMk id="2" creationId="{4EBC2F8C-4F61-EC4F-96CF-2AD1952F8845}"/>
          </ac:picMkLst>
        </pc:picChg>
        <pc:picChg chg="del">
          <ac:chgData name="Gemma Grist" userId="S::gemmagrist@gateshead.gov.uk::983a242b-c516-4edb-b9ea-54d39e623edc" providerId="AD" clId="Web-{F32A640D-9B0D-CF28-405E-B3C283D9E1DB}" dt="2024-06-19T07:42:05.275" v="81"/>
          <ac:picMkLst>
            <pc:docMk/>
            <pc:sldMk cId="767923064" sldId="373"/>
            <ac:picMk id="5" creationId="{3759D72D-9DA9-A7B6-3E42-24CBCA8DE975}"/>
          </ac:picMkLst>
        </pc:picChg>
      </pc:sldChg>
      <pc:sldChg chg="addSp delSp modSp add replId">
        <pc:chgData name="Gemma Grist" userId="S::gemmagrist@gateshead.gov.uk::983a242b-c516-4edb-b9ea-54d39e623edc" providerId="AD" clId="Web-{F32A640D-9B0D-CF28-405E-B3C283D9E1DB}" dt="2024-06-19T09:06:35.269" v="161" actId="1076"/>
        <pc:sldMkLst>
          <pc:docMk/>
          <pc:sldMk cId="640415394" sldId="374"/>
        </pc:sldMkLst>
        <pc:spChg chg="del mod">
          <ac:chgData name="Gemma Grist" userId="S::gemmagrist@gateshead.gov.uk::983a242b-c516-4edb-b9ea-54d39e623edc" providerId="AD" clId="Web-{F32A640D-9B0D-CF28-405E-B3C283D9E1DB}" dt="2024-06-19T07:43:03.685" v="134"/>
          <ac:spMkLst>
            <pc:docMk/>
            <pc:sldMk cId="640415394" sldId="374"/>
            <ac:spMk id="3" creationId="{D7810CC8-1244-FBE5-73EF-6F19F90A5CF0}"/>
          </ac:spMkLst>
        </pc:spChg>
        <pc:spChg chg="add del mod">
          <ac:chgData name="Gemma Grist" userId="S::gemmagrist@gateshead.gov.uk::983a242b-c516-4edb-b9ea-54d39e623edc" providerId="AD" clId="Web-{F32A640D-9B0D-CF28-405E-B3C283D9E1DB}" dt="2024-06-19T07:43:08.123" v="135"/>
          <ac:spMkLst>
            <pc:docMk/>
            <pc:sldMk cId="640415394" sldId="374"/>
            <ac:spMk id="4" creationId="{4C2DECD4-EB43-4894-6271-BB427ECA84A4}"/>
          </ac:spMkLst>
        </pc:spChg>
        <pc:spChg chg="mod">
          <ac:chgData name="Gemma Grist" userId="S::gemmagrist@gateshead.gov.uk::983a242b-c516-4edb-b9ea-54d39e623edc" providerId="AD" clId="Web-{F32A640D-9B0D-CF28-405E-B3C283D9E1DB}" dt="2024-06-19T07:42:41.762" v="116" actId="20577"/>
          <ac:spMkLst>
            <pc:docMk/>
            <pc:sldMk cId="640415394" sldId="374"/>
            <ac:spMk id="14" creationId="{D5AA4E39-3E88-07A4-1E1D-27A9C82416BD}"/>
          </ac:spMkLst>
        </pc:spChg>
        <pc:picChg chg="add del mod">
          <ac:chgData name="Gemma Grist" userId="S::gemmagrist@gateshead.gov.uk::983a242b-c516-4edb-b9ea-54d39e623edc" providerId="AD" clId="Web-{F32A640D-9B0D-CF28-405E-B3C283D9E1DB}" dt="2024-06-19T09:02:38.019" v="155"/>
          <ac:picMkLst>
            <pc:docMk/>
            <pc:sldMk cId="640415394" sldId="374"/>
            <ac:picMk id="2" creationId="{09D5C8D6-C608-5635-4D3D-D9E56657B810}"/>
          </ac:picMkLst>
        </pc:picChg>
        <pc:picChg chg="add mod">
          <ac:chgData name="Gemma Grist" userId="S::gemmagrist@gateshead.gov.uk::983a242b-c516-4edb-b9ea-54d39e623edc" providerId="AD" clId="Web-{F32A640D-9B0D-CF28-405E-B3C283D9E1DB}" dt="2024-06-19T09:02:42.660" v="158" actId="1076"/>
          <ac:picMkLst>
            <pc:docMk/>
            <pc:sldMk cId="640415394" sldId="374"/>
            <ac:picMk id="3" creationId="{173BC2A3-9982-26DD-DB77-945B4362FD20}"/>
          </ac:picMkLst>
        </pc:picChg>
        <pc:picChg chg="add mod">
          <ac:chgData name="Gemma Grist" userId="S::gemmagrist@gateshead.gov.uk::983a242b-c516-4edb-b9ea-54d39e623edc" providerId="AD" clId="Web-{F32A640D-9B0D-CF28-405E-B3C283D9E1DB}" dt="2024-06-19T09:06:35.269" v="161" actId="1076"/>
          <ac:picMkLst>
            <pc:docMk/>
            <pc:sldMk cId="640415394" sldId="374"/>
            <ac:picMk id="4" creationId="{61E129A5-D692-7998-1A13-9D57893BE015}"/>
          </ac:picMkLst>
        </pc:picChg>
      </pc:sldChg>
      <pc:sldChg chg="addSp delSp modSp add replId">
        <pc:chgData name="Gemma Grist" userId="S::gemmagrist@gateshead.gov.uk::983a242b-c516-4edb-b9ea-54d39e623edc" providerId="AD" clId="Web-{F32A640D-9B0D-CF28-405E-B3C283D9E1DB}" dt="2024-06-19T07:42:58.638" v="131"/>
        <pc:sldMkLst>
          <pc:docMk/>
          <pc:sldMk cId="1903488295" sldId="375"/>
        </pc:sldMkLst>
        <pc:spChg chg="del">
          <ac:chgData name="Gemma Grist" userId="S::gemmagrist@gateshead.gov.uk::983a242b-c516-4edb-b9ea-54d39e623edc" providerId="AD" clId="Web-{F32A640D-9B0D-CF28-405E-B3C283D9E1DB}" dt="2024-06-19T07:42:56.059" v="130"/>
          <ac:spMkLst>
            <pc:docMk/>
            <pc:sldMk cId="1903488295" sldId="375"/>
            <ac:spMk id="3" creationId="{D7810CC8-1244-FBE5-73EF-6F19F90A5CF0}"/>
          </ac:spMkLst>
        </pc:spChg>
        <pc:spChg chg="add del mod">
          <ac:chgData name="Gemma Grist" userId="S::gemmagrist@gateshead.gov.uk::983a242b-c516-4edb-b9ea-54d39e623edc" providerId="AD" clId="Web-{F32A640D-9B0D-CF28-405E-B3C283D9E1DB}" dt="2024-06-19T07:42:58.638" v="131"/>
          <ac:spMkLst>
            <pc:docMk/>
            <pc:sldMk cId="1903488295" sldId="375"/>
            <ac:spMk id="4" creationId="{EDF47A12-B74B-A310-EE91-0B4A73CB4F7F}"/>
          </ac:spMkLst>
        </pc:spChg>
        <pc:spChg chg="mod">
          <ac:chgData name="Gemma Grist" userId="S::gemmagrist@gateshead.gov.uk::983a242b-c516-4edb-b9ea-54d39e623edc" providerId="AD" clId="Web-{F32A640D-9B0D-CF28-405E-B3C283D9E1DB}" dt="2024-06-19T07:42:52.559" v="129" actId="20577"/>
          <ac:spMkLst>
            <pc:docMk/>
            <pc:sldMk cId="1903488295" sldId="375"/>
            <ac:spMk id="14" creationId="{D5AA4E39-3E88-07A4-1E1D-27A9C82416BD}"/>
          </ac:spMkLst>
        </pc:spChg>
      </pc:sldChg>
    </pc:docChg>
  </pc:docChgLst>
  <pc:docChgLst>
    <pc:chgData name="Saidat Alli" userId="S::saidatalli@gateshead.gov.uk::830a1cd3-29b1-4d85-a501-7ca185ba6121" providerId="AD" clId="Web-{8F9D45C3-1B5C-5BC2-CAE5-7AE69C2B28B7}"/>
    <pc:docChg chg="addSld modSld">
      <pc:chgData name="Saidat Alli" userId="S::saidatalli@gateshead.gov.uk::830a1cd3-29b1-4d85-a501-7ca185ba6121" providerId="AD" clId="Web-{8F9D45C3-1B5C-5BC2-CAE5-7AE69C2B28B7}" dt="2024-06-19T09:53:40.550" v="359" actId="20577"/>
      <pc:docMkLst>
        <pc:docMk/>
      </pc:docMkLst>
      <pc:sldChg chg="modSp">
        <pc:chgData name="Saidat Alli" userId="S::saidatalli@gateshead.gov.uk::830a1cd3-29b1-4d85-a501-7ca185ba6121" providerId="AD" clId="Web-{8F9D45C3-1B5C-5BC2-CAE5-7AE69C2B28B7}" dt="2024-06-19T09:53:40.550" v="359" actId="20577"/>
        <pc:sldMkLst>
          <pc:docMk/>
          <pc:sldMk cId="3719003420" sldId="344"/>
        </pc:sldMkLst>
        <pc:spChg chg="mod">
          <ac:chgData name="Saidat Alli" userId="S::saidatalli@gateshead.gov.uk::830a1cd3-29b1-4d85-a501-7ca185ba6121" providerId="AD" clId="Web-{8F9D45C3-1B5C-5BC2-CAE5-7AE69C2B28B7}" dt="2024-06-19T09:53:40.550" v="359" actId="20577"/>
          <ac:spMkLst>
            <pc:docMk/>
            <pc:sldMk cId="3719003420" sldId="344"/>
            <ac:spMk id="4" creationId="{3403B79A-C9F5-D0E1-6CD7-1F46301C7DEA}"/>
          </ac:spMkLst>
        </pc:spChg>
      </pc:sldChg>
      <pc:sldChg chg="addSp delSp modSp">
        <pc:chgData name="Saidat Alli" userId="S::saidatalli@gateshead.gov.uk::830a1cd3-29b1-4d85-a501-7ca185ba6121" providerId="AD" clId="Web-{8F9D45C3-1B5C-5BC2-CAE5-7AE69C2B28B7}" dt="2024-06-19T09:42:30.874" v="224" actId="1076"/>
        <pc:sldMkLst>
          <pc:docMk/>
          <pc:sldMk cId="397875943" sldId="365"/>
        </pc:sldMkLst>
        <pc:spChg chg="add mod">
          <ac:chgData name="Saidat Alli" userId="S::saidatalli@gateshead.gov.uk::830a1cd3-29b1-4d85-a501-7ca185ba6121" providerId="AD" clId="Web-{8F9D45C3-1B5C-5BC2-CAE5-7AE69C2B28B7}" dt="2024-06-19T09:35:22.658" v="206" actId="20577"/>
          <ac:spMkLst>
            <pc:docMk/>
            <pc:sldMk cId="397875943" sldId="365"/>
            <ac:spMk id="2" creationId="{FAF0267E-41E9-F5BF-CDA1-4C1F1AF9F9CE}"/>
          </ac:spMkLst>
        </pc:spChg>
        <pc:spChg chg="del">
          <ac:chgData name="Saidat Alli" userId="S::saidatalli@gateshead.gov.uk::830a1cd3-29b1-4d85-a501-7ca185ba6121" providerId="AD" clId="Web-{8F9D45C3-1B5C-5BC2-CAE5-7AE69C2B28B7}" dt="2024-06-19T09:41:20.622" v="207"/>
          <ac:spMkLst>
            <pc:docMk/>
            <pc:sldMk cId="397875943" sldId="365"/>
            <ac:spMk id="3" creationId="{D7810CC8-1244-FBE5-73EF-6F19F90A5CF0}"/>
          </ac:spMkLst>
        </pc:spChg>
        <pc:spChg chg="del">
          <ac:chgData name="Saidat Alli" userId="S::saidatalli@gateshead.gov.uk::830a1cd3-29b1-4d85-a501-7ca185ba6121" providerId="AD" clId="Web-{8F9D45C3-1B5C-5BC2-CAE5-7AE69C2B28B7}" dt="2024-06-19T09:13:15.510" v="123"/>
          <ac:spMkLst>
            <pc:docMk/>
            <pc:sldMk cId="397875943" sldId="365"/>
            <ac:spMk id="6" creationId="{466DF149-9B87-86BC-F828-B0E9EF52CCB1}"/>
          </ac:spMkLst>
        </pc:spChg>
        <pc:spChg chg="add mod">
          <ac:chgData name="Saidat Alli" userId="S::saidatalli@gateshead.gov.uk::830a1cd3-29b1-4d85-a501-7ca185ba6121" providerId="AD" clId="Web-{8F9D45C3-1B5C-5BC2-CAE5-7AE69C2B28B7}" dt="2024-06-19T09:21:00.336" v="159" actId="1076"/>
          <ac:spMkLst>
            <pc:docMk/>
            <pc:sldMk cId="397875943" sldId="365"/>
            <ac:spMk id="13" creationId="{0B49DDED-F4F0-5B43-4C7F-E09563936FA3}"/>
          </ac:spMkLst>
        </pc:spChg>
        <pc:spChg chg="mod">
          <ac:chgData name="Saidat Alli" userId="S::saidatalli@gateshead.gov.uk::830a1cd3-29b1-4d85-a501-7ca185ba6121" providerId="AD" clId="Web-{8F9D45C3-1B5C-5BC2-CAE5-7AE69C2B28B7}" dt="2024-06-19T09:12:15.446" v="75" actId="1076"/>
          <ac:spMkLst>
            <pc:docMk/>
            <pc:sldMk cId="397875943" sldId="365"/>
            <ac:spMk id="14" creationId="{D5AA4E39-3E88-07A4-1E1D-27A9C82416BD}"/>
          </ac:spMkLst>
        </pc:spChg>
        <pc:spChg chg="add del mod">
          <ac:chgData name="Saidat Alli" userId="S::saidatalli@gateshead.gov.uk::830a1cd3-29b1-4d85-a501-7ca185ba6121" providerId="AD" clId="Web-{8F9D45C3-1B5C-5BC2-CAE5-7AE69C2B28B7}" dt="2024-06-19T09:41:26.950" v="208"/>
          <ac:spMkLst>
            <pc:docMk/>
            <pc:sldMk cId="397875943" sldId="365"/>
            <ac:spMk id="16" creationId="{FB7FBEB8-9A6F-3F65-DCC6-F32A1E503480}"/>
          </ac:spMkLst>
        </pc:spChg>
        <pc:picChg chg="add del mod">
          <ac:chgData name="Saidat Alli" userId="S::saidatalli@gateshead.gov.uk::830a1cd3-29b1-4d85-a501-7ca185ba6121" providerId="AD" clId="Web-{8F9D45C3-1B5C-5BC2-CAE5-7AE69C2B28B7}" dt="2024-06-19T09:17:20.189" v="144"/>
          <ac:picMkLst>
            <pc:docMk/>
            <pc:sldMk cId="397875943" sldId="365"/>
            <ac:picMk id="5" creationId="{4617D8A4-0C75-AD16-6A59-8C5601340D7E}"/>
          </ac:picMkLst>
        </pc:picChg>
        <pc:picChg chg="add del mod">
          <ac:chgData name="Saidat Alli" userId="S::saidatalli@gateshead.gov.uk::830a1cd3-29b1-4d85-a501-7ca185ba6121" providerId="AD" clId="Web-{8F9D45C3-1B5C-5BC2-CAE5-7AE69C2B28B7}" dt="2024-06-19T09:17:34.862" v="147"/>
          <ac:picMkLst>
            <pc:docMk/>
            <pc:sldMk cId="397875943" sldId="365"/>
            <ac:picMk id="8" creationId="{D2EF5429-D562-73B4-3E14-BB27D4ED2C8D}"/>
          </ac:picMkLst>
        </pc:picChg>
        <pc:picChg chg="add del mod">
          <ac:chgData name="Saidat Alli" userId="S::saidatalli@gateshead.gov.uk::830a1cd3-29b1-4d85-a501-7ca185ba6121" providerId="AD" clId="Web-{8F9D45C3-1B5C-5BC2-CAE5-7AE69C2B28B7}" dt="2024-06-19T09:17:36.174" v="148"/>
          <ac:picMkLst>
            <pc:docMk/>
            <pc:sldMk cId="397875943" sldId="365"/>
            <ac:picMk id="10" creationId="{88F64093-5442-79B1-967F-6B0702437C56}"/>
          </ac:picMkLst>
        </pc:picChg>
        <pc:picChg chg="add mod">
          <ac:chgData name="Saidat Alli" userId="S::saidatalli@gateshead.gov.uk::830a1cd3-29b1-4d85-a501-7ca185ba6121" providerId="AD" clId="Web-{8F9D45C3-1B5C-5BC2-CAE5-7AE69C2B28B7}" dt="2024-06-19T09:21:04.524" v="160" actId="1076"/>
          <ac:picMkLst>
            <pc:docMk/>
            <pc:sldMk cId="397875943" sldId="365"/>
            <ac:picMk id="11" creationId="{BA24CA04-1E0B-095C-3123-E0AB11D29416}"/>
          </ac:picMkLst>
        </pc:picChg>
        <pc:picChg chg="add mod modCrop">
          <ac:chgData name="Saidat Alli" userId="S::saidatalli@gateshead.gov.uk::830a1cd3-29b1-4d85-a501-7ca185ba6121" providerId="AD" clId="Web-{8F9D45C3-1B5C-5BC2-CAE5-7AE69C2B28B7}" dt="2024-06-19T09:42:30.874" v="224" actId="1076"/>
          <ac:picMkLst>
            <pc:docMk/>
            <pc:sldMk cId="397875943" sldId="365"/>
            <ac:picMk id="17" creationId="{001AD7C6-B02A-0F45-A592-42231318811C}"/>
          </ac:picMkLst>
        </pc:picChg>
      </pc:sldChg>
      <pc:sldChg chg="addSp delSp modSp add replId">
        <pc:chgData name="Saidat Alli" userId="S::saidatalli@gateshead.gov.uk::830a1cd3-29b1-4d85-a501-7ca185ba6121" providerId="AD" clId="Web-{8F9D45C3-1B5C-5BC2-CAE5-7AE69C2B28B7}" dt="2024-06-19T09:42:42.249" v="225" actId="20577"/>
        <pc:sldMkLst>
          <pc:docMk/>
          <pc:sldMk cId="3974083923" sldId="377"/>
        </pc:sldMkLst>
        <pc:spChg chg="del">
          <ac:chgData name="Saidat Alli" userId="S::saidatalli@gateshead.gov.uk::830a1cd3-29b1-4d85-a501-7ca185ba6121" providerId="AD" clId="Web-{8F9D45C3-1B5C-5BC2-CAE5-7AE69C2B28B7}" dt="2024-06-19T09:03:51.072" v="1"/>
          <ac:spMkLst>
            <pc:docMk/>
            <pc:sldMk cId="3974083923" sldId="377"/>
            <ac:spMk id="4" creationId="{9CEBC2A7-3EBB-4DAE-982F-51757A50CB72}"/>
          </ac:spMkLst>
        </pc:spChg>
        <pc:spChg chg="add del mod">
          <ac:chgData name="Saidat Alli" userId="S::saidatalli@gateshead.gov.uk::830a1cd3-29b1-4d85-a501-7ca185ba6121" providerId="AD" clId="Web-{8F9D45C3-1B5C-5BC2-CAE5-7AE69C2B28B7}" dt="2024-06-19T09:03:53.244" v="2"/>
          <ac:spMkLst>
            <pc:docMk/>
            <pc:sldMk cId="3974083923" sldId="377"/>
            <ac:spMk id="5" creationId="{F02898C2-2043-BDDE-78FC-DCD58BA00E5E}"/>
          </ac:spMkLst>
        </pc:spChg>
        <pc:spChg chg="del">
          <ac:chgData name="Saidat Alli" userId="S::saidatalli@gateshead.gov.uk::830a1cd3-29b1-4d85-a501-7ca185ba6121" providerId="AD" clId="Web-{8F9D45C3-1B5C-5BC2-CAE5-7AE69C2B28B7}" dt="2024-06-19T09:06:30.217" v="70"/>
          <ac:spMkLst>
            <pc:docMk/>
            <pc:sldMk cId="3974083923" sldId="377"/>
            <ac:spMk id="6" creationId="{466DF149-9B87-86BC-F828-B0E9EF52CCB1}"/>
          </ac:spMkLst>
        </pc:spChg>
        <pc:spChg chg="add mod">
          <ac:chgData name="Saidat Alli" userId="S::saidatalli@gateshead.gov.uk::830a1cd3-29b1-4d85-a501-7ca185ba6121" providerId="AD" clId="Web-{8F9D45C3-1B5C-5BC2-CAE5-7AE69C2B28B7}" dt="2024-06-19T09:34:15.438" v="197" actId="1076"/>
          <ac:spMkLst>
            <pc:docMk/>
            <pc:sldMk cId="3974083923" sldId="377"/>
            <ac:spMk id="11" creationId="{582FBAA8-6B4C-5529-0BF0-CCBDC3C2CD87}"/>
          </ac:spMkLst>
        </pc:spChg>
        <pc:spChg chg="mod">
          <ac:chgData name="Saidat Alli" userId="S::saidatalli@gateshead.gov.uk::830a1cd3-29b1-4d85-a501-7ca185ba6121" providerId="AD" clId="Web-{8F9D45C3-1B5C-5BC2-CAE5-7AE69C2B28B7}" dt="2024-06-19T09:42:42.249" v="225" actId="20577"/>
          <ac:spMkLst>
            <pc:docMk/>
            <pc:sldMk cId="3974083923" sldId="377"/>
            <ac:spMk id="14" creationId="{D5AA4E39-3E88-07A4-1E1D-27A9C82416BD}"/>
          </ac:spMkLst>
        </pc:spChg>
        <pc:picChg chg="add del mod">
          <ac:chgData name="Saidat Alli" userId="S::saidatalli@gateshead.gov.uk::830a1cd3-29b1-4d85-a501-7ca185ba6121" providerId="AD" clId="Web-{8F9D45C3-1B5C-5BC2-CAE5-7AE69C2B28B7}" dt="2024-06-19T09:33:15.014" v="188"/>
          <ac:picMkLst>
            <pc:docMk/>
            <pc:sldMk cId="3974083923" sldId="377"/>
            <ac:picMk id="8" creationId="{C7D87B3C-0F94-E98E-6C66-881968FB1297}"/>
          </ac:picMkLst>
        </pc:picChg>
        <pc:picChg chg="add mod">
          <ac:chgData name="Saidat Alli" userId="S::saidatalli@gateshead.gov.uk::830a1cd3-29b1-4d85-a501-7ca185ba6121" providerId="AD" clId="Web-{8F9D45C3-1B5C-5BC2-CAE5-7AE69C2B28B7}" dt="2024-06-19T09:34:11.484" v="196" actId="1076"/>
          <ac:picMkLst>
            <pc:docMk/>
            <pc:sldMk cId="3974083923" sldId="377"/>
            <ac:picMk id="12" creationId="{136087FD-121D-2535-B752-51068304C53E}"/>
          </ac:picMkLst>
        </pc:picChg>
        <pc:cxnChg chg="del">
          <ac:chgData name="Saidat Alli" userId="S::saidatalli@gateshead.gov.uk::830a1cd3-29b1-4d85-a501-7ca185ba6121" providerId="AD" clId="Web-{8F9D45C3-1B5C-5BC2-CAE5-7AE69C2B28B7}" dt="2024-06-19T09:03:54.259" v="3"/>
          <ac:cxnSpMkLst>
            <pc:docMk/>
            <pc:sldMk cId="3974083923" sldId="377"/>
            <ac:cxnSpMk id="9" creationId="{D45DBAA1-EC91-488A-9011-FC0739990F64}"/>
          </ac:cxnSpMkLst>
        </pc:cxnChg>
      </pc:sldChg>
      <pc:sldChg chg="addSp delSp modSp add replId">
        <pc:chgData name="Saidat Alli" userId="S::saidatalli@gateshead.gov.uk::830a1cd3-29b1-4d85-a501-7ca185ba6121" providerId="AD" clId="Web-{8F9D45C3-1B5C-5BC2-CAE5-7AE69C2B28B7}" dt="2024-06-19T09:51:16.186" v="290" actId="20577"/>
        <pc:sldMkLst>
          <pc:docMk/>
          <pc:sldMk cId="407140952" sldId="378"/>
        </pc:sldMkLst>
        <pc:spChg chg="mod">
          <ac:chgData name="Saidat Alli" userId="S::saidatalli@gateshead.gov.uk::830a1cd3-29b1-4d85-a501-7ca185ba6121" providerId="AD" clId="Web-{8F9D45C3-1B5C-5BC2-CAE5-7AE69C2B28B7}" dt="2024-06-19T09:51:16.186" v="290" actId="20577"/>
          <ac:spMkLst>
            <pc:docMk/>
            <pc:sldMk cId="407140952" sldId="378"/>
            <ac:spMk id="11" creationId="{582FBAA8-6B4C-5529-0BF0-CCBDC3C2CD87}"/>
          </ac:spMkLst>
        </pc:spChg>
        <pc:spChg chg="mod">
          <ac:chgData name="Saidat Alli" userId="S::saidatalli@gateshead.gov.uk::830a1cd3-29b1-4d85-a501-7ca185ba6121" providerId="AD" clId="Web-{8F9D45C3-1B5C-5BC2-CAE5-7AE69C2B28B7}" dt="2024-06-19T09:50:19.575" v="280" actId="20577"/>
          <ac:spMkLst>
            <pc:docMk/>
            <pc:sldMk cId="407140952" sldId="378"/>
            <ac:spMk id="14" creationId="{D5AA4E39-3E88-07A4-1E1D-27A9C82416BD}"/>
          </ac:spMkLst>
        </pc:spChg>
        <pc:picChg chg="add mod">
          <ac:chgData name="Saidat Alli" userId="S::saidatalli@gateshead.gov.uk::830a1cd3-29b1-4d85-a501-7ca185ba6121" providerId="AD" clId="Web-{8F9D45C3-1B5C-5BC2-CAE5-7AE69C2B28B7}" dt="2024-06-19T09:50:45.201" v="286" actId="1076"/>
          <ac:picMkLst>
            <pc:docMk/>
            <pc:sldMk cId="407140952" sldId="378"/>
            <ac:picMk id="2" creationId="{B51A9652-F6F3-C02D-9A86-FBC83E73B2A7}"/>
          </ac:picMkLst>
        </pc:picChg>
        <pc:picChg chg="del">
          <ac:chgData name="Saidat Alli" userId="S::saidatalli@gateshead.gov.uk::830a1cd3-29b1-4d85-a501-7ca185ba6121" providerId="AD" clId="Web-{8F9D45C3-1B5C-5BC2-CAE5-7AE69C2B28B7}" dt="2024-06-19T09:50:27.544" v="281"/>
          <ac:picMkLst>
            <pc:docMk/>
            <pc:sldMk cId="407140952" sldId="378"/>
            <ac:picMk id="8" creationId="{C7D87B3C-0F94-E98E-6C66-881968FB1297}"/>
          </ac:picMkLst>
        </pc:picChg>
      </pc:sldChg>
      <pc:sldChg chg="addSp delSp modSp add replId">
        <pc:chgData name="Saidat Alli" userId="S::saidatalli@gateshead.gov.uk::830a1cd3-29b1-4d85-a501-7ca185ba6121" providerId="AD" clId="Web-{8F9D45C3-1B5C-5BC2-CAE5-7AE69C2B28B7}" dt="2024-06-19T09:47:15.476" v="273" actId="1076"/>
        <pc:sldMkLst>
          <pc:docMk/>
          <pc:sldMk cId="67179249" sldId="420"/>
        </pc:sldMkLst>
        <pc:spChg chg="mod">
          <ac:chgData name="Saidat Alli" userId="S::saidatalli@gateshead.gov.uk::830a1cd3-29b1-4d85-a501-7ca185ba6121" providerId="AD" clId="Web-{8F9D45C3-1B5C-5BC2-CAE5-7AE69C2B28B7}" dt="2024-06-19T09:44:19.486" v="254" actId="20577"/>
          <ac:spMkLst>
            <pc:docMk/>
            <pc:sldMk cId="67179249" sldId="420"/>
            <ac:spMk id="11" creationId="{582FBAA8-6B4C-5529-0BF0-CCBDC3C2CD87}"/>
          </ac:spMkLst>
        </pc:spChg>
        <pc:spChg chg="mod">
          <ac:chgData name="Saidat Alli" userId="S::saidatalli@gateshead.gov.uk::830a1cd3-29b1-4d85-a501-7ca185ba6121" providerId="AD" clId="Web-{8F9D45C3-1B5C-5BC2-CAE5-7AE69C2B28B7}" dt="2024-06-19T09:44:13.736" v="250" actId="20577"/>
          <ac:spMkLst>
            <pc:docMk/>
            <pc:sldMk cId="67179249" sldId="420"/>
            <ac:spMk id="14" creationId="{D5AA4E39-3E88-07A4-1E1D-27A9C82416BD}"/>
          </ac:spMkLst>
        </pc:spChg>
        <pc:picChg chg="add mod">
          <ac:chgData name="Saidat Alli" userId="S::saidatalli@gateshead.gov.uk::830a1cd3-29b1-4d85-a501-7ca185ba6121" providerId="AD" clId="Web-{8F9D45C3-1B5C-5BC2-CAE5-7AE69C2B28B7}" dt="2024-06-19T09:47:15.476" v="273" actId="1076"/>
          <ac:picMkLst>
            <pc:docMk/>
            <pc:sldMk cId="67179249" sldId="420"/>
            <ac:picMk id="2" creationId="{87553953-0ABE-F4B0-D79B-04B5A0F5413D}"/>
          </ac:picMkLst>
        </pc:picChg>
        <pc:picChg chg="add mod">
          <ac:chgData name="Saidat Alli" userId="S::saidatalli@gateshead.gov.uk::830a1cd3-29b1-4d85-a501-7ca185ba6121" providerId="AD" clId="Web-{8F9D45C3-1B5C-5BC2-CAE5-7AE69C2B28B7}" dt="2024-06-19T09:47:12.663" v="272" actId="1076"/>
          <ac:picMkLst>
            <pc:docMk/>
            <pc:sldMk cId="67179249" sldId="420"/>
            <ac:picMk id="4" creationId="{BF61272A-7C7F-77CE-9647-8A405D98B989}"/>
          </ac:picMkLst>
        </pc:picChg>
        <pc:picChg chg="del">
          <ac:chgData name="Saidat Alli" userId="S::saidatalli@gateshead.gov.uk::830a1cd3-29b1-4d85-a501-7ca185ba6121" providerId="AD" clId="Web-{8F9D45C3-1B5C-5BC2-CAE5-7AE69C2B28B7}" dt="2024-06-19T09:45:29.863" v="255"/>
          <ac:picMkLst>
            <pc:docMk/>
            <pc:sldMk cId="67179249" sldId="420"/>
            <ac:picMk id="12" creationId="{136087FD-121D-2535-B752-51068304C53E}"/>
          </ac:picMkLst>
        </pc:picChg>
      </pc:sldChg>
      <pc:sldChg chg="add replId">
        <pc:chgData name="Saidat Alli" userId="S::saidatalli@gateshead.gov.uk::830a1cd3-29b1-4d85-a501-7ca185ba6121" providerId="AD" clId="Web-{8F9D45C3-1B5C-5BC2-CAE5-7AE69C2B28B7}" dt="2024-06-19T09:50:08.012" v="274"/>
        <pc:sldMkLst>
          <pc:docMk/>
          <pc:sldMk cId="646250638" sldId="421"/>
        </pc:sldMkLst>
      </pc:sldChg>
    </pc:docChg>
  </pc:docChgLst>
  <pc:docChgLst>
    <pc:chgData name="Emma Richardson" userId="40b5a1ab-a070-41b0-ab95-d1c011941413" providerId="ADAL" clId="{5ABCC97A-9EF7-4871-9BC0-1D5865777F5B}"/>
    <pc:docChg chg="custSel addSld modSld">
      <pc:chgData name="Emma Richardson" userId="40b5a1ab-a070-41b0-ab95-d1c011941413" providerId="ADAL" clId="{5ABCC97A-9EF7-4871-9BC0-1D5865777F5B}" dt="2024-06-19T11:27:03.193" v="392" actId="1076"/>
      <pc:docMkLst>
        <pc:docMk/>
      </pc:docMkLst>
      <pc:sldChg chg="modSp mod">
        <pc:chgData name="Emma Richardson" userId="40b5a1ab-a070-41b0-ab95-d1c011941413" providerId="ADAL" clId="{5ABCC97A-9EF7-4871-9BC0-1D5865777F5B}" dt="2024-06-19T11:23:13.607" v="27" actId="20577"/>
        <pc:sldMkLst>
          <pc:docMk/>
          <pc:sldMk cId="296716501" sldId="329"/>
        </pc:sldMkLst>
        <pc:spChg chg="mod">
          <ac:chgData name="Emma Richardson" userId="40b5a1ab-a070-41b0-ab95-d1c011941413" providerId="ADAL" clId="{5ABCC97A-9EF7-4871-9BC0-1D5865777F5B}" dt="2024-06-19T11:23:13.607" v="27" actId="20577"/>
          <ac:spMkLst>
            <pc:docMk/>
            <pc:sldMk cId="296716501" sldId="329"/>
            <ac:spMk id="14" creationId="{D5AA4E39-3E88-07A4-1E1D-27A9C82416BD}"/>
          </ac:spMkLst>
        </pc:spChg>
      </pc:sldChg>
      <pc:sldChg chg="modSp mod">
        <pc:chgData name="Emma Richardson" userId="40b5a1ab-a070-41b0-ab95-d1c011941413" providerId="ADAL" clId="{5ABCC97A-9EF7-4871-9BC0-1D5865777F5B}" dt="2024-06-19T11:26:52.449" v="390" actId="20577"/>
        <pc:sldMkLst>
          <pc:docMk/>
          <pc:sldMk cId="1947629954" sldId="372"/>
        </pc:sldMkLst>
        <pc:spChg chg="mod">
          <ac:chgData name="Emma Richardson" userId="40b5a1ab-a070-41b0-ab95-d1c011941413" providerId="ADAL" clId="{5ABCC97A-9EF7-4871-9BC0-1D5865777F5B}" dt="2024-06-19T11:26:52.449" v="390" actId="20577"/>
          <ac:spMkLst>
            <pc:docMk/>
            <pc:sldMk cId="1947629954" sldId="372"/>
            <ac:spMk id="2" creationId="{A01741AD-91BC-A16B-A862-45839ACE378C}"/>
          </ac:spMkLst>
        </pc:spChg>
      </pc:sldChg>
      <pc:sldChg chg="addSp delSp modSp add mod">
        <pc:chgData name="Emma Richardson" userId="40b5a1ab-a070-41b0-ab95-d1c011941413" providerId="ADAL" clId="{5ABCC97A-9EF7-4871-9BC0-1D5865777F5B}" dt="2024-06-19T11:27:03.193" v="392" actId="1076"/>
        <pc:sldMkLst>
          <pc:docMk/>
          <pc:sldMk cId="1812234573" sldId="426"/>
        </pc:sldMkLst>
        <pc:spChg chg="mod">
          <ac:chgData name="Emma Richardson" userId="40b5a1ab-a070-41b0-ab95-d1c011941413" providerId="ADAL" clId="{5ABCC97A-9EF7-4871-9BC0-1D5865777F5B}" dt="2024-06-19T11:26:09.987" v="386" actId="5793"/>
          <ac:spMkLst>
            <pc:docMk/>
            <pc:sldMk cId="1812234573" sldId="426"/>
            <ac:spMk id="2" creationId="{A01741AD-91BC-A16B-A862-45839ACE378C}"/>
          </ac:spMkLst>
        </pc:spChg>
        <pc:spChg chg="mod">
          <ac:chgData name="Emma Richardson" userId="40b5a1ab-a070-41b0-ab95-d1c011941413" providerId="ADAL" clId="{5ABCC97A-9EF7-4871-9BC0-1D5865777F5B}" dt="2024-06-19T11:24:36.263" v="55" actId="20577"/>
          <ac:spMkLst>
            <pc:docMk/>
            <pc:sldMk cId="1812234573" sldId="426"/>
            <ac:spMk id="14" creationId="{D5AA4E39-3E88-07A4-1E1D-27A9C82416BD}"/>
          </ac:spMkLst>
        </pc:spChg>
        <pc:picChg chg="del">
          <ac:chgData name="Emma Richardson" userId="40b5a1ab-a070-41b0-ab95-d1c011941413" providerId="ADAL" clId="{5ABCC97A-9EF7-4871-9BC0-1D5865777F5B}" dt="2024-06-19T11:23:41.345" v="31" actId="478"/>
          <ac:picMkLst>
            <pc:docMk/>
            <pc:sldMk cId="1812234573" sldId="426"/>
            <ac:picMk id="4" creationId="{9C80FAE0-7717-EB8A-9D37-3B19CE37B059}"/>
          </ac:picMkLst>
        </pc:picChg>
        <pc:picChg chg="del">
          <ac:chgData name="Emma Richardson" userId="40b5a1ab-a070-41b0-ab95-d1c011941413" providerId="ADAL" clId="{5ABCC97A-9EF7-4871-9BC0-1D5865777F5B}" dt="2024-06-19T11:23:40.498" v="30" actId="478"/>
          <ac:picMkLst>
            <pc:docMk/>
            <pc:sldMk cId="1812234573" sldId="426"/>
            <ac:picMk id="6" creationId="{1DBB11DA-31F7-64E4-FC63-2C177639E8D0}"/>
          </ac:picMkLst>
        </pc:picChg>
        <pc:picChg chg="add mod">
          <ac:chgData name="Emma Richardson" userId="40b5a1ab-a070-41b0-ab95-d1c011941413" providerId="ADAL" clId="{5ABCC97A-9EF7-4871-9BC0-1D5865777F5B}" dt="2024-06-19T11:27:01.904" v="391" actId="1076"/>
          <ac:picMkLst>
            <pc:docMk/>
            <pc:sldMk cId="1812234573" sldId="426"/>
            <ac:picMk id="8" creationId="{CAC3736A-D261-5477-F20A-0C3B988BE744}"/>
          </ac:picMkLst>
        </pc:picChg>
        <pc:picChg chg="add mod">
          <ac:chgData name="Emma Richardson" userId="40b5a1ab-a070-41b0-ab95-d1c011941413" providerId="ADAL" clId="{5ABCC97A-9EF7-4871-9BC0-1D5865777F5B}" dt="2024-06-19T11:27:03.193" v="392" actId="1076"/>
          <ac:picMkLst>
            <pc:docMk/>
            <pc:sldMk cId="1812234573" sldId="426"/>
            <ac:picMk id="10" creationId="{F3EE9CEC-8E70-F8D7-C1EA-E867FB03F75F}"/>
          </ac:picMkLst>
        </pc:picChg>
      </pc:sldChg>
    </pc:docChg>
  </pc:docChgLst>
  <pc:docChgLst>
    <pc:chgData name="Carol Thirlwell" userId="1902a6df-aa00-4fd8-82af-471a345ebdc9" providerId="ADAL" clId="{9E1AA47A-1DA3-4799-A4CA-0DF61D33A599}"/>
    <pc:docChg chg="undo custSel addSld delSld modSld sldOrd">
      <pc:chgData name="Carol Thirlwell" userId="1902a6df-aa00-4fd8-82af-471a345ebdc9" providerId="ADAL" clId="{9E1AA47A-1DA3-4799-A4CA-0DF61D33A599}" dt="2024-06-19T13:29:44.181" v="304" actId="403"/>
      <pc:docMkLst>
        <pc:docMk/>
      </pc:docMkLst>
      <pc:sldChg chg="del">
        <pc:chgData name="Carol Thirlwell" userId="1902a6df-aa00-4fd8-82af-471a345ebdc9" providerId="ADAL" clId="{9E1AA47A-1DA3-4799-A4CA-0DF61D33A599}" dt="2024-06-19T08:35:05.461" v="80" actId="2696"/>
        <pc:sldMkLst>
          <pc:docMk/>
          <pc:sldMk cId="2823120958" sldId="330"/>
        </pc:sldMkLst>
      </pc:sldChg>
      <pc:sldChg chg="del">
        <pc:chgData name="Carol Thirlwell" userId="1902a6df-aa00-4fd8-82af-471a345ebdc9" providerId="ADAL" clId="{9E1AA47A-1DA3-4799-A4CA-0DF61D33A599}" dt="2024-06-19T08:35:07.666" v="81" actId="2696"/>
        <pc:sldMkLst>
          <pc:docMk/>
          <pc:sldMk cId="3641527720" sldId="331"/>
        </pc:sldMkLst>
      </pc:sldChg>
      <pc:sldChg chg="modSp mod">
        <pc:chgData name="Carol Thirlwell" userId="1902a6df-aa00-4fd8-82af-471a345ebdc9" providerId="ADAL" clId="{9E1AA47A-1DA3-4799-A4CA-0DF61D33A599}" dt="2024-06-19T13:28:57.217" v="301" actId="113"/>
        <pc:sldMkLst>
          <pc:docMk/>
          <pc:sldMk cId="3719003420" sldId="344"/>
        </pc:sldMkLst>
        <pc:spChg chg="mod">
          <ac:chgData name="Carol Thirlwell" userId="1902a6df-aa00-4fd8-82af-471a345ebdc9" providerId="ADAL" clId="{9E1AA47A-1DA3-4799-A4CA-0DF61D33A599}" dt="2024-06-19T13:28:57.217" v="301" actId="113"/>
          <ac:spMkLst>
            <pc:docMk/>
            <pc:sldMk cId="3719003420" sldId="344"/>
            <ac:spMk id="4" creationId="{3403B79A-C9F5-D0E1-6CD7-1F46301C7DEA}"/>
          </ac:spMkLst>
        </pc:spChg>
      </pc:sldChg>
      <pc:sldChg chg="addSp modSp mod ord">
        <pc:chgData name="Carol Thirlwell" userId="1902a6df-aa00-4fd8-82af-471a345ebdc9" providerId="ADAL" clId="{9E1AA47A-1DA3-4799-A4CA-0DF61D33A599}" dt="2024-06-19T13:29:44.181" v="304" actId="403"/>
        <pc:sldMkLst>
          <pc:docMk/>
          <pc:sldMk cId="1756896303" sldId="364"/>
        </pc:sldMkLst>
        <pc:spChg chg="add mod">
          <ac:chgData name="Carol Thirlwell" userId="1902a6df-aa00-4fd8-82af-471a345ebdc9" providerId="ADAL" clId="{9E1AA47A-1DA3-4799-A4CA-0DF61D33A599}" dt="2024-06-19T13:29:44.181" v="304" actId="403"/>
          <ac:spMkLst>
            <pc:docMk/>
            <pc:sldMk cId="1756896303" sldId="364"/>
            <ac:spMk id="2" creationId="{398FE911-61C4-644D-45A7-8A4A3808D4EA}"/>
          </ac:spMkLst>
        </pc:spChg>
        <pc:spChg chg="mod">
          <ac:chgData name="Carol Thirlwell" userId="1902a6df-aa00-4fd8-82af-471a345ebdc9" providerId="ADAL" clId="{9E1AA47A-1DA3-4799-A4CA-0DF61D33A599}" dt="2024-06-19T08:31:02.377" v="22" actId="20577"/>
          <ac:spMkLst>
            <pc:docMk/>
            <pc:sldMk cId="1756896303" sldId="364"/>
            <ac:spMk id="8" creationId="{66C61E19-6720-5B5B-873C-1A45E6B40A73}"/>
          </ac:spMkLst>
        </pc:spChg>
      </pc:sldChg>
      <pc:sldChg chg="del">
        <pc:chgData name="Carol Thirlwell" userId="1902a6df-aa00-4fd8-82af-471a345ebdc9" providerId="ADAL" clId="{9E1AA47A-1DA3-4799-A4CA-0DF61D33A599}" dt="2024-06-19T08:35:10.455" v="82" actId="2696"/>
        <pc:sldMkLst>
          <pc:docMk/>
          <pc:sldMk cId="1406473129" sldId="366"/>
        </pc:sldMkLst>
      </pc:sldChg>
      <pc:sldChg chg="ord">
        <pc:chgData name="Carol Thirlwell" userId="1902a6df-aa00-4fd8-82af-471a345ebdc9" providerId="ADAL" clId="{9E1AA47A-1DA3-4799-A4CA-0DF61D33A599}" dt="2024-06-19T08:32:23.818" v="79"/>
        <pc:sldMkLst>
          <pc:docMk/>
          <pc:sldMk cId="247692916" sldId="367"/>
        </pc:sldMkLst>
      </pc:sldChg>
      <pc:sldChg chg="add">
        <pc:chgData name="Carol Thirlwell" userId="1902a6df-aa00-4fd8-82af-471a345ebdc9" providerId="ADAL" clId="{9E1AA47A-1DA3-4799-A4CA-0DF61D33A599}" dt="2024-06-19T08:30:52.519" v="0" actId="2890"/>
        <pc:sldMkLst>
          <pc:docMk/>
          <pc:sldMk cId="3932299813" sldId="376"/>
        </pc:sldMkLst>
      </pc:sldChg>
    </pc:docChg>
  </pc:docChgLst>
  <pc:docChgLst>
    <pc:chgData name="Emma Richardson" userId="S::emmarichardson@gateshead.gov.uk::40b5a1ab-a070-41b0-ab95-d1c011941413" providerId="AD" clId="Web-{DFF94299-C706-126D-B56D-1FDB931DC48B}"/>
    <pc:docChg chg="modSld">
      <pc:chgData name="Emma Richardson" userId="S::emmarichardson@gateshead.gov.uk::40b5a1ab-a070-41b0-ab95-d1c011941413" providerId="AD" clId="Web-{DFF94299-C706-126D-B56D-1FDB931DC48B}" dt="2024-06-19T13:44:37.900" v="5" actId="1076"/>
      <pc:docMkLst>
        <pc:docMk/>
      </pc:docMkLst>
      <pc:sldChg chg="modSp">
        <pc:chgData name="Emma Richardson" userId="S::emmarichardson@gateshead.gov.uk::40b5a1ab-a070-41b0-ab95-d1c011941413" providerId="AD" clId="Web-{DFF94299-C706-126D-B56D-1FDB931DC48B}" dt="2024-06-19T13:44:37.900" v="5" actId="1076"/>
        <pc:sldMkLst>
          <pc:docMk/>
          <pc:sldMk cId="1812234573" sldId="426"/>
        </pc:sldMkLst>
        <pc:spChg chg="mod">
          <ac:chgData name="Emma Richardson" userId="S::emmarichardson@gateshead.gov.uk::40b5a1ab-a070-41b0-ab95-d1c011941413" providerId="AD" clId="Web-{DFF94299-C706-126D-B56D-1FDB931DC48B}" dt="2024-06-19T13:44:34.540" v="3" actId="20577"/>
          <ac:spMkLst>
            <pc:docMk/>
            <pc:sldMk cId="1812234573" sldId="426"/>
            <ac:spMk id="2" creationId="{A01741AD-91BC-A16B-A862-45839ACE378C}"/>
          </ac:spMkLst>
        </pc:spChg>
        <pc:spChg chg="mod">
          <ac:chgData name="Emma Richardson" userId="S::emmarichardson@gateshead.gov.uk::40b5a1ab-a070-41b0-ab95-d1c011941413" providerId="AD" clId="Web-{DFF94299-C706-126D-B56D-1FDB931DC48B}" dt="2024-06-19T13:44:31.696" v="0" actId="20577"/>
          <ac:spMkLst>
            <pc:docMk/>
            <pc:sldMk cId="1812234573" sldId="426"/>
            <ac:spMk id="14" creationId="{D5AA4E39-3E88-07A4-1E1D-27A9C82416BD}"/>
          </ac:spMkLst>
        </pc:spChg>
        <pc:picChg chg="mod">
          <ac:chgData name="Emma Richardson" userId="S::emmarichardson@gateshead.gov.uk::40b5a1ab-a070-41b0-ab95-d1c011941413" providerId="AD" clId="Web-{DFF94299-C706-126D-B56D-1FDB931DC48B}" dt="2024-06-19T13:44:36.478" v="4" actId="1076"/>
          <ac:picMkLst>
            <pc:docMk/>
            <pc:sldMk cId="1812234573" sldId="426"/>
            <ac:picMk id="8" creationId="{CAC3736A-D261-5477-F20A-0C3B988BE744}"/>
          </ac:picMkLst>
        </pc:picChg>
        <pc:picChg chg="mod">
          <ac:chgData name="Emma Richardson" userId="S::emmarichardson@gateshead.gov.uk::40b5a1ab-a070-41b0-ab95-d1c011941413" providerId="AD" clId="Web-{DFF94299-C706-126D-B56D-1FDB931DC48B}" dt="2024-06-19T13:44:37.900" v="5" actId="1076"/>
          <ac:picMkLst>
            <pc:docMk/>
            <pc:sldMk cId="1812234573" sldId="426"/>
            <ac:picMk id="10" creationId="{F3EE9CEC-8E70-F8D7-C1EA-E867FB03F75F}"/>
          </ac:picMkLst>
        </pc:picChg>
      </pc:sldChg>
    </pc:docChg>
  </pc:docChgLst>
  <pc:docChgLst>
    <pc:chgData name="Gemma Grist" userId="S::gemmagrist@gateshead.gov.uk::983a242b-c516-4edb-b9ea-54d39e623edc" providerId="AD" clId="Web-{7AFC672A-EAC6-0811-AFF3-58E7369B3522}"/>
    <pc:docChg chg="modSld">
      <pc:chgData name="Gemma Grist" userId="S::gemmagrist@gateshead.gov.uk::983a242b-c516-4edb-b9ea-54d39e623edc" providerId="AD" clId="Web-{7AFC672A-EAC6-0811-AFF3-58E7369B3522}" dt="2024-06-19T13:44:16.827" v="348" actId="1076"/>
      <pc:docMkLst>
        <pc:docMk/>
      </pc:docMkLst>
      <pc:sldChg chg="addSp modSp">
        <pc:chgData name="Gemma Grist" userId="S::gemmagrist@gateshead.gov.uk::983a242b-c516-4edb-b9ea-54d39e623edc" providerId="AD" clId="Web-{7AFC672A-EAC6-0811-AFF3-58E7369B3522}" dt="2024-06-19T13:04:49.712" v="179" actId="20577"/>
        <pc:sldMkLst>
          <pc:docMk/>
          <pc:sldMk cId="767923064" sldId="373"/>
        </pc:sldMkLst>
        <pc:spChg chg="add mod">
          <ac:chgData name="Gemma Grist" userId="S::gemmagrist@gateshead.gov.uk::983a242b-c516-4edb-b9ea-54d39e623edc" providerId="AD" clId="Web-{7AFC672A-EAC6-0811-AFF3-58E7369B3522}" dt="2024-06-19T13:04:49.712" v="179" actId="20577"/>
          <ac:spMkLst>
            <pc:docMk/>
            <pc:sldMk cId="767923064" sldId="373"/>
            <ac:spMk id="3" creationId="{7DC20B6F-2293-1E7B-3C62-653BBCD31401}"/>
          </ac:spMkLst>
        </pc:spChg>
        <pc:spChg chg="add mod">
          <ac:chgData name="Gemma Grist" userId="S::gemmagrist@gateshead.gov.uk::983a242b-c516-4edb-b9ea-54d39e623edc" providerId="AD" clId="Web-{7AFC672A-EAC6-0811-AFF3-58E7369B3522}" dt="2024-06-19T13:04:15.397" v="177" actId="1076"/>
          <ac:spMkLst>
            <pc:docMk/>
            <pc:sldMk cId="767923064" sldId="373"/>
            <ac:spMk id="4" creationId="{35D675C2-4600-82EE-5F5D-7ED2FF2CCC72}"/>
          </ac:spMkLst>
        </pc:spChg>
        <pc:picChg chg="mod">
          <ac:chgData name="Gemma Grist" userId="S::gemmagrist@gateshead.gov.uk::983a242b-c516-4edb-b9ea-54d39e623edc" providerId="AD" clId="Web-{7AFC672A-EAC6-0811-AFF3-58E7369B3522}" dt="2024-06-19T13:03:04.299" v="149" actId="1076"/>
          <ac:picMkLst>
            <pc:docMk/>
            <pc:sldMk cId="767923064" sldId="373"/>
            <ac:picMk id="2" creationId="{4EBC2F8C-4F61-EC4F-96CF-2AD1952F8845}"/>
          </ac:picMkLst>
        </pc:picChg>
      </pc:sldChg>
      <pc:sldChg chg="addSp modSp">
        <pc:chgData name="Gemma Grist" userId="S::gemmagrist@gateshead.gov.uk::983a242b-c516-4edb-b9ea-54d39e623edc" providerId="AD" clId="Web-{7AFC672A-EAC6-0811-AFF3-58E7369B3522}" dt="2024-06-19T13:00:08.788" v="122" actId="20577"/>
        <pc:sldMkLst>
          <pc:docMk/>
          <pc:sldMk cId="640415394" sldId="374"/>
        </pc:sldMkLst>
        <pc:spChg chg="add mod">
          <ac:chgData name="Gemma Grist" userId="S::gemmagrist@gateshead.gov.uk::983a242b-c516-4edb-b9ea-54d39e623edc" providerId="AD" clId="Web-{7AFC672A-EAC6-0811-AFF3-58E7369B3522}" dt="2024-06-19T13:00:08.788" v="122" actId="20577"/>
          <ac:spMkLst>
            <pc:docMk/>
            <pc:sldMk cId="640415394" sldId="374"/>
            <ac:spMk id="2" creationId="{91941F82-2AD1-9150-09AB-F8330D3BB7F0}"/>
          </ac:spMkLst>
        </pc:spChg>
      </pc:sldChg>
      <pc:sldChg chg="addSp delSp modSp">
        <pc:chgData name="Gemma Grist" userId="S::gemmagrist@gateshead.gov.uk::983a242b-c516-4edb-b9ea-54d39e623edc" providerId="AD" clId="Web-{7AFC672A-EAC6-0811-AFF3-58E7369B3522}" dt="2024-06-19T13:44:16.827" v="348" actId="1076"/>
        <pc:sldMkLst>
          <pc:docMk/>
          <pc:sldMk cId="1903488295" sldId="375"/>
        </pc:sldMkLst>
        <pc:spChg chg="add mod">
          <ac:chgData name="Gemma Grist" userId="S::gemmagrist@gateshead.gov.uk::983a242b-c516-4edb-b9ea-54d39e623edc" providerId="AD" clId="Web-{7AFC672A-EAC6-0811-AFF3-58E7369B3522}" dt="2024-06-19T13:44:16.827" v="348" actId="1076"/>
          <ac:spMkLst>
            <pc:docMk/>
            <pc:sldMk cId="1903488295" sldId="375"/>
            <ac:spMk id="3" creationId="{1E901336-6150-4A5D-35D3-0FFB4C4DB6F9}"/>
          </ac:spMkLst>
        </pc:spChg>
        <pc:picChg chg="add del mod">
          <ac:chgData name="Gemma Grist" userId="S::gemmagrist@gateshead.gov.uk::983a242b-c516-4edb-b9ea-54d39e623edc" providerId="AD" clId="Web-{7AFC672A-EAC6-0811-AFF3-58E7369B3522}" dt="2024-06-19T13:42:24.714" v="339"/>
          <ac:picMkLst>
            <pc:docMk/>
            <pc:sldMk cId="1903488295" sldId="375"/>
            <ac:picMk id="2" creationId="{994975BA-8549-CDB2-9A9A-E7E5379567B2}"/>
          </ac:picMkLst>
        </pc:picChg>
        <pc:picChg chg="add mod modCrop">
          <ac:chgData name="Gemma Grist" userId="S::gemmagrist@gateshead.gov.uk::983a242b-c516-4edb-b9ea-54d39e623edc" providerId="AD" clId="Web-{7AFC672A-EAC6-0811-AFF3-58E7369B3522}" dt="2024-06-19T13:44:13.733" v="347" actId="1076"/>
          <ac:picMkLst>
            <pc:docMk/>
            <pc:sldMk cId="1903488295" sldId="375"/>
            <ac:picMk id="4" creationId="{BE6B6CAC-163B-BB8B-2AAC-1974BDB8BAB3}"/>
          </ac:picMkLst>
        </pc:picChg>
      </pc:sldChg>
    </pc:docChg>
  </pc:docChgLst>
  <pc:docChgLst>
    <pc:chgData name="Sam Sked" userId="b64f510c-3676-4d07-9f15-6dd32378249d" providerId="ADAL" clId="{0060C85D-E9B6-4FE5-ACFE-584319271847}"/>
    <pc:docChg chg="undo custSel modSld">
      <pc:chgData name="Sam Sked" userId="b64f510c-3676-4d07-9f15-6dd32378249d" providerId="ADAL" clId="{0060C85D-E9B6-4FE5-ACFE-584319271847}" dt="2024-06-19T10:56:28.801" v="326" actId="255"/>
      <pc:docMkLst>
        <pc:docMk/>
      </pc:docMkLst>
      <pc:sldChg chg="addSp delSp modSp mod">
        <pc:chgData name="Sam Sked" userId="b64f510c-3676-4d07-9f15-6dd32378249d" providerId="ADAL" clId="{0060C85D-E9B6-4FE5-ACFE-584319271847}" dt="2024-06-19T10:56:28.801" v="326" actId="255"/>
        <pc:sldMkLst>
          <pc:docMk/>
          <pc:sldMk cId="3553568196" sldId="325"/>
        </pc:sldMkLst>
        <pc:spChg chg="add mod">
          <ac:chgData name="Sam Sked" userId="b64f510c-3676-4d07-9f15-6dd32378249d" providerId="ADAL" clId="{0060C85D-E9B6-4FE5-ACFE-584319271847}" dt="2024-06-18T10:39:06.140" v="0"/>
          <ac:spMkLst>
            <pc:docMk/>
            <pc:sldMk cId="3553568196" sldId="325"/>
            <ac:spMk id="2" creationId="{2006C216-A7E4-0EE1-F75A-C1AF8905BE06}"/>
          </ac:spMkLst>
        </pc:spChg>
        <pc:spChg chg="add mod">
          <ac:chgData name="Sam Sked" userId="b64f510c-3676-4d07-9f15-6dd32378249d" providerId="ADAL" clId="{0060C85D-E9B6-4FE5-ACFE-584319271847}" dt="2024-06-19T10:56:28.801" v="326" actId="255"/>
          <ac:spMkLst>
            <pc:docMk/>
            <pc:sldMk cId="3553568196" sldId="325"/>
            <ac:spMk id="3" creationId="{9AB37BC4-5A28-83A2-F860-DECE6AB17B43}"/>
          </ac:spMkLst>
        </pc:spChg>
        <pc:spChg chg="del">
          <ac:chgData name="Sam Sked" userId="b64f510c-3676-4d07-9f15-6dd32378249d" providerId="ADAL" clId="{0060C85D-E9B6-4FE5-ACFE-584319271847}" dt="2024-06-18T10:39:11.399" v="1" actId="478"/>
          <ac:spMkLst>
            <pc:docMk/>
            <pc:sldMk cId="3553568196" sldId="325"/>
            <ac:spMk id="8" creationId="{66C61E19-6720-5B5B-873C-1A45E6B40A73}"/>
          </ac:spMkLst>
        </pc:spChg>
      </pc:sldChg>
    </pc:docChg>
  </pc:docChgLst>
  <pc:docChgLst>
    <pc:chgData name="Helen Sutton" userId="24de8aa8-fc17-4d67-9a86-ccdac84cbda3" providerId="ADAL" clId="{7E9F7FB4-8809-47DE-929C-DAE4335C4826}"/>
    <pc:docChg chg="custSel modSld">
      <pc:chgData name="Helen Sutton" userId="24de8aa8-fc17-4d67-9a86-ccdac84cbda3" providerId="ADAL" clId="{7E9F7FB4-8809-47DE-929C-DAE4335C4826}" dt="2024-06-19T08:00:51.471" v="698" actId="20577"/>
      <pc:docMkLst>
        <pc:docMk/>
      </pc:docMkLst>
      <pc:sldChg chg="modSp mod">
        <pc:chgData name="Helen Sutton" userId="24de8aa8-fc17-4d67-9a86-ccdac84cbda3" providerId="ADAL" clId="{7E9F7FB4-8809-47DE-929C-DAE4335C4826}" dt="2024-06-19T08:00:51.471" v="698" actId="20577"/>
        <pc:sldMkLst>
          <pc:docMk/>
          <pc:sldMk cId="3553568196" sldId="325"/>
        </pc:sldMkLst>
        <pc:spChg chg="mod">
          <ac:chgData name="Helen Sutton" userId="24de8aa8-fc17-4d67-9a86-ccdac84cbda3" providerId="ADAL" clId="{7E9F7FB4-8809-47DE-929C-DAE4335C4826}" dt="2024-06-19T08:00:51.471" v="698" actId="20577"/>
          <ac:spMkLst>
            <pc:docMk/>
            <pc:sldMk cId="3553568196" sldId="325"/>
            <ac:spMk id="3" creationId="{9AB37BC4-5A28-83A2-F860-DECE6AB17B43}"/>
          </ac:spMkLst>
        </pc:spChg>
      </pc:sldChg>
    </pc:docChg>
  </pc:docChgLst>
  <pc:docChgLst>
    <pc:chgData name="David Bloomfield" userId="S::davidbloomfield@gateshead.gov.uk::f85d9f93-eee3-45fe-a5e5-e020bcb89123" providerId="AD" clId="Web-{6FD78A56-0DE2-D56F-26E3-9DFE50BF7E2C}"/>
    <pc:docChg chg="addSld modSld sldOrd">
      <pc:chgData name="David Bloomfield" userId="S::davidbloomfield@gateshead.gov.uk::f85d9f93-eee3-45fe-a5e5-e020bcb89123" providerId="AD" clId="Web-{6FD78A56-0DE2-D56F-26E3-9DFE50BF7E2C}" dt="2024-06-19T14:01:07.462" v="1275" actId="20577"/>
      <pc:docMkLst>
        <pc:docMk/>
      </pc:docMkLst>
      <pc:sldChg chg="addSp delSp modSp">
        <pc:chgData name="David Bloomfield" userId="S::davidbloomfield@gateshead.gov.uk::f85d9f93-eee3-45fe-a5e5-e020bcb89123" providerId="AD" clId="Web-{6FD78A56-0DE2-D56F-26E3-9DFE50BF7E2C}" dt="2024-06-19T14:01:07.462" v="1275" actId="20577"/>
        <pc:sldMkLst>
          <pc:docMk/>
          <pc:sldMk cId="3932299813" sldId="376"/>
        </pc:sldMkLst>
        <pc:spChg chg="add mod">
          <ac:chgData name="David Bloomfield" userId="S::davidbloomfield@gateshead.gov.uk::f85d9f93-eee3-45fe-a5e5-e020bcb89123" providerId="AD" clId="Web-{6FD78A56-0DE2-D56F-26E3-9DFE50BF7E2C}" dt="2024-06-19T14:01:07.462" v="1275" actId="20577"/>
          <ac:spMkLst>
            <pc:docMk/>
            <pc:sldMk cId="3932299813" sldId="376"/>
            <ac:spMk id="2" creationId="{83182091-2C5E-A9F1-DB20-44F15B152C04}"/>
          </ac:spMkLst>
        </pc:spChg>
        <pc:spChg chg="add del mod">
          <ac:chgData name="David Bloomfield" userId="S::davidbloomfield@gateshead.gov.uk::f85d9f93-eee3-45fe-a5e5-e020bcb89123" providerId="AD" clId="Web-{6FD78A56-0DE2-D56F-26E3-9DFE50BF7E2C}" dt="2024-06-19T09:36:59.188" v="220"/>
          <ac:spMkLst>
            <pc:docMk/>
            <pc:sldMk cId="3932299813" sldId="376"/>
            <ac:spMk id="3" creationId="{F55E0392-6B34-6F60-639C-59437B75E5FB}"/>
          </ac:spMkLst>
        </pc:spChg>
      </pc:sldChg>
      <pc:sldChg chg="addSp delSp modSp add">
        <pc:chgData name="David Bloomfield" userId="S::davidbloomfield@gateshead.gov.uk::f85d9f93-eee3-45fe-a5e5-e020bcb89123" providerId="AD" clId="Web-{6FD78A56-0DE2-D56F-26E3-9DFE50BF7E2C}" dt="2024-06-19T10:14:01.167" v="521" actId="1076"/>
        <pc:sldMkLst>
          <pc:docMk/>
          <pc:sldMk cId="3519339077" sldId="419"/>
        </pc:sldMkLst>
        <pc:spChg chg="mod">
          <ac:chgData name="David Bloomfield" userId="S::davidbloomfield@gateshead.gov.uk::f85d9f93-eee3-45fe-a5e5-e020bcb89123" providerId="AD" clId="Web-{6FD78A56-0DE2-D56F-26E3-9DFE50BF7E2C}" dt="2024-06-19T10:10:20.192" v="454" actId="1076"/>
          <ac:spMkLst>
            <pc:docMk/>
            <pc:sldMk cId="3519339077" sldId="419"/>
            <ac:spMk id="2" creationId="{7BF4E47F-D8D8-7AF9-B745-C4FAAA2B8780}"/>
          </ac:spMkLst>
        </pc:spChg>
        <pc:spChg chg="add mod">
          <ac:chgData name="David Bloomfield" userId="S::davidbloomfield@gateshead.gov.uk::f85d9f93-eee3-45fe-a5e5-e020bcb89123" providerId="AD" clId="Web-{6FD78A56-0DE2-D56F-26E3-9DFE50BF7E2C}" dt="2024-06-19T10:11:05.631" v="512" actId="20577"/>
          <ac:spMkLst>
            <pc:docMk/>
            <pc:sldMk cId="3519339077" sldId="419"/>
            <ac:spMk id="6" creationId="{41BBBC8C-FDCD-8843-7D91-9BECC632D6EE}"/>
          </ac:spMkLst>
        </pc:spChg>
        <pc:spChg chg="mod">
          <ac:chgData name="David Bloomfield" userId="S::davidbloomfield@gateshead.gov.uk::f85d9f93-eee3-45fe-a5e5-e020bcb89123" providerId="AD" clId="Web-{6FD78A56-0DE2-D56F-26E3-9DFE50BF7E2C}" dt="2024-06-19T10:04:01.338" v="249" actId="20577"/>
          <ac:spMkLst>
            <pc:docMk/>
            <pc:sldMk cId="3519339077" sldId="419"/>
            <ac:spMk id="12" creationId="{AB4C08FD-D5F0-5EF5-91C4-1A6D7C18DAA1}"/>
          </ac:spMkLst>
        </pc:spChg>
        <pc:picChg chg="del">
          <ac:chgData name="David Bloomfield" userId="S::davidbloomfield@gateshead.gov.uk::f85d9f93-eee3-45fe-a5e5-e020bcb89123" providerId="AD" clId="Web-{6FD78A56-0DE2-D56F-26E3-9DFE50BF7E2C}" dt="2024-06-19T10:11:34.788" v="515"/>
          <ac:picMkLst>
            <pc:docMk/>
            <pc:sldMk cId="3519339077" sldId="419"/>
            <ac:picMk id="3" creationId="{2B818665-60F2-7B5E-6F51-A3C728E579F3}"/>
          </ac:picMkLst>
        </pc:picChg>
        <pc:picChg chg="add del mod">
          <ac:chgData name="David Bloomfield" userId="S::davidbloomfield@gateshead.gov.uk::f85d9f93-eee3-45fe-a5e5-e020bcb89123" providerId="AD" clId="Web-{6FD78A56-0DE2-D56F-26E3-9DFE50BF7E2C}" dt="2024-06-19T10:04:15.135" v="253"/>
          <ac:picMkLst>
            <pc:docMk/>
            <pc:sldMk cId="3519339077" sldId="419"/>
            <ac:picMk id="4" creationId="{421C6469-3E01-533C-23EC-D1ED51438DDF}"/>
          </ac:picMkLst>
        </pc:picChg>
        <pc:picChg chg="add mod ord">
          <ac:chgData name="David Bloomfield" userId="S::davidbloomfield@gateshead.gov.uk::f85d9f93-eee3-45fe-a5e5-e020bcb89123" providerId="AD" clId="Web-{6FD78A56-0DE2-D56F-26E3-9DFE50BF7E2C}" dt="2024-06-19T10:12:27.368" v="520" actId="1076"/>
          <ac:picMkLst>
            <pc:docMk/>
            <pc:sldMk cId="3519339077" sldId="419"/>
            <ac:picMk id="5" creationId="{5372A5F9-BAE2-AAF1-2369-22DA3150026E}"/>
          </ac:picMkLst>
        </pc:picChg>
        <pc:picChg chg="add mod">
          <ac:chgData name="David Bloomfield" userId="S::davidbloomfield@gateshead.gov.uk::f85d9f93-eee3-45fe-a5e5-e020bcb89123" providerId="AD" clId="Web-{6FD78A56-0DE2-D56F-26E3-9DFE50BF7E2C}" dt="2024-06-19T10:14:01.167" v="521" actId="1076"/>
          <ac:picMkLst>
            <pc:docMk/>
            <pc:sldMk cId="3519339077" sldId="419"/>
            <ac:picMk id="8" creationId="{ADB4206C-A4EE-7065-2BBF-5387D906AFE9}"/>
          </ac:picMkLst>
        </pc:picChg>
      </pc:sldChg>
      <pc:sldChg chg="modSp add replId">
        <pc:chgData name="David Bloomfield" userId="S::davidbloomfield@gateshead.gov.uk::f85d9f93-eee3-45fe-a5e5-e020bcb89123" providerId="AD" clId="Web-{6FD78A56-0DE2-D56F-26E3-9DFE50BF7E2C}" dt="2024-06-19T11:49:20.550" v="1265" actId="20577"/>
        <pc:sldMkLst>
          <pc:docMk/>
          <pc:sldMk cId="2761924977" sldId="422"/>
        </pc:sldMkLst>
        <pc:spChg chg="mod">
          <ac:chgData name="David Bloomfield" userId="S::davidbloomfield@gateshead.gov.uk::f85d9f93-eee3-45fe-a5e5-e020bcb89123" providerId="AD" clId="Web-{6FD78A56-0DE2-D56F-26E3-9DFE50BF7E2C}" dt="2024-06-19T11:49:20.550" v="1265" actId="20577"/>
          <ac:spMkLst>
            <pc:docMk/>
            <pc:sldMk cId="2761924977" sldId="422"/>
            <ac:spMk id="2" creationId="{7BF4E47F-D8D8-7AF9-B745-C4FAAA2B8780}"/>
          </ac:spMkLst>
        </pc:spChg>
      </pc:sldChg>
      <pc:sldChg chg="addSp delSp modSp add ord replId">
        <pc:chgData name="David Bloomfield" userId="S::davidbloomfield@gateshead.gov.uk::f85d9f93-eee3-45fe-a5e5-e020bcb89123" providerId="AD" clId="Web-{6FD78A56-0DE2-D56F-26E3-9DFE50BF7E2C}" dt="2024-06-19T11:50:13.770" v="1266"/>
        <pc:sldMkLst>
          <pc:docMk/>
          <pc:sldMk cId="939820688" sldId="423"/>
        </pc:sldMkLst>
        <pc:spChg chg="mod">
          <ac:chgData name="David Bloomfield" userId="S::davidbloomfield@gateshead.gov.uk::f85d9f93-eee3-45fe-a5e5-e020bcb89123" providerId="AD" clId="Web-{6FD78A56-0DE2-D56F-26E3-9DFE50BF7E2C}" dt="2024-06-19T10:31:08.681" v="879" actId="20577"/>
          <ac:spMkLst>
            <pc:docMk/>
            <pc:sldMk cId="939820688" sldId="423"/>
            <ac:spMk id="2" creationId="{7BF4E47F-D8D8-7AF9-B745-C4FAAA2B8780}"/>
          </ac:spMkLst>
        </pc:spChg>
        <pc:spChg chg="del mod">
          <ac:chgData name="David Bloomfield" userId="S::davidbloomfield@gateshead.gov.uk::f85d9f93-eee3-45fe-a5e5-e020bcb89123" providerId="AD" clId="Web-{6FD78A56-0DE2-D56F-26E3-9DFE50BF7E2C}" dt="2024-06-19T10:30:10.023" v="866"/>
          <ac:spMkLst>
            <pc:docMk/>
            <pc:sldMk cId="939820688" sldId="423"/>
            <ac:spMk id="6" creationId="{41BBBC8C-FDCD-8843-7D91-9BECC632D6EE}"/>
          </ac:spMkLst>
        </pc:spChg>
        <pc:spChg chg="add del mod">
          <ac:chgData name="David Bloomfield" userId="S::davidbloomfield@gateshead.gov.uk::f85d9f93-eee3-45fe-a5e5-e020bcb89123" providerId="AD" clId="Web-{6FD78A56-0DE2-D56F-26E3-9DFE50BF7E2C}" dt="2024-06-19T10:20:57.570" v="547"/>
          <ac:spMkLst>
            <pc:docMk/>
            <pc:sldMk cId="939820688" sldId="423"/>
            <ac:spMk id="9" creationId="{C8C6BF45-EFB3-F214-C5E4-B4FDEA6036CD}"/>
          </ac:spMkLst>
        </pc:spChg>
        <pc:spChg chg="add del mod">
          <ac:chgData name="David Bloomfield" userId="S::davidbloomfield@gateshead.gov.uk::f85d9f93-eee3-45fe-a5e5-e020bcb89123" providerId="AD" clId="Web-{6FD78A56-0DE2-D56F-26E3-9DFE50BF7E2C}" dt="2024-06-19T10:22:19.901" v="553"/>
          <ac:spMkLst>
            <pc:docMk/>
            <pc:sldMk cId="939820688" sldId="423"/>
            <ac:spMk id="10" creationId="{55F7DBD7-EF3C-32CB-A9AD-04B4F0CA42CE}"/>
          </ac:spMkLst>
        </pc:spChg>
        <pc:spChg chg="add del mod">
          <ac:chgData name="David Bloomfield" userId="S::davidbloomfield@gateshead.gov.uk::f85d9f93-eee3-45fe-a5e5-e020bcb89123" providerId="AD" clId="Web-{6FD78A56-0DE2-D56F-26E3-9DFE50BF7E2C}" dt="2024-06-19T10:22:52.120" v="556"/>
          <ac:spMkLst>
            <pc:docMk/>
            <pc:sldMk cId="939820688" sldId="423"/>
            <ac:spMk id="11" creationId="{0FB7B033-0DF5-4C2D-33FB-0B9EA9E6DE0C}"/>
          </ac:spMkLst>
        </pc:spChg>
        <pc:spChg chg="mod">
          <ac:chgData name="David Bloomfield" userId="S::davidbloomfield@gateshead.gov.uk::f85d9f93-eee3-45fe-a5e5-e020bcb89123" providerId="AD" clId="Web-{6FD78A56-0DE2-D56F-26E3-9DFE50BF7E2C}" dt="2024-06-19T10:30:51.743" v="877" actId="20577"/>
          <ac:spMkLst>
            <pc:docMk/>
            <pc:sldMk cId="939820688" sldId="423"/>
            <ac:spMk id="12" creationId="{AB4C08FD-D5F0-5EF5-91C4-1A6D7C18DAA1}"/>
          </ac:spMkLst>
        </pc:spChg>
        <pc:spChg chg="add mod ord">
          <ac:chgData name="David Bloomfield" userId="S::davidbloomfield@gateshead.gov.uk::f85d9f93-eee3-45fe-a5e5-e020bcb89123" providerId="AD" clId="Web-{6FD78A56-0DE2-D56F-26E3-9DFE50BF7E2C}" dt="2024-06-19T10:25:41.938" v="576"/>
          <ac:spMkLst>
            <pc:docMk/>
            <pc:sldMk cId="939820688" sldId="423"/>
            <ac:spMk id="14" creationId="{09947B91-0FDC-A8C0-0D88-97729613C1B6}"/>
          </ac:spMkLst>
        </pc:spChg>
        <pc:picChg chg="add mod">
          <ac:chgData name="David Bloomfield" userId="S::davidbloomfield@gateshead.gov.uk::f85d9f93-eee3-45fe-a5e5-e020bcb89123" providerId="AD" clId="Web-{6FD78A56-0DE2-D56F-26E3-9DFE50BF7E2C}" dt="2024-06-19T10:20:02.068" v="538" actId="1076"/>
          <ac:picMkLst>
            <pc:docMk/>
            <pc:sldMk cId="939820688" sldId="423"/>
            <ac:picMk id="3" creationId="{A2CBCFF2-253A-4FF8-906E-8114698BAF3F}"/>
          </ac:picMkLst>
        </pc:picChg>
        <pc:picChg chg="add mod">
          <ac:chgData name="David Bloomfield" userId="S::davidbloomfield@gateshead.gov.uk::f85d9f93-eee3-45fe-a5e5-e020bcb89123" providerId="AD" clId="Web-{6FD78A56-0DE2-D56F-26E3-9DFE50BF7E2C}" dt="2024-06-19T10:25:53.047" v="577"/>
          <ac:picMkLst>
            <pc:docMk/>
            <pc:sldMk cId="939820688" sldId="423"/>
            <ac:picMk id="4" creationId="{3A651533-BF76-860D-3730-E04C707BE603}"/>
          </ac:picMkLst>
        </pc:picChg>
        <pc:picChg chg="del">
          <ac:chgData name="David Bloomfield" userId="S::davidbloomfield@gateshead.gov.uk::f85d9f93-eee3-45fe-a5e5-e020bcb89123" providerId="AD" clId="Web-{6FD78A56-0DE2-D56F-26E3-9DFE50BF7E2C}" dt="2024-06-19T10:30:20.352" v="875"/>
          <ac:picMkLst>
            <pc:docMk/>
            <pc:sldMk cId="939820688" sldId="423"/>
            <ac:picMk id="5" creationId="{5372A5F9-BAE2-AAF1-2369-22DA3150026E}"/>
          </ac:picMkLst>
        </pc:picChg>
        <pc:picChg chg="del">
          <ac:chgData name="David Bloomfield" userId="S::davidbloomfield@gateshead.gov.uk::f85d9f93-eee3-45fe-a5e5-e020bcb89123" providerId="AD" clId="Web-{6FD78A56-0DE2-D56F-26E3-9DFE50BF7E2C}" dt="2024-06-19T10:19:56.537" v="537"/>
          <ac:picMkLst>
            <pc:docMk/>
            <pc:sldMk cId="939820688" sldId="423"/>
            <ac:picMk id="8" creationId="{ADB4206C-A4EE-7065-2BBF-5387D906AFE9}"/>
          </ac:picMkLst>
        </pc:picChg>
      </pc:sldChg>
      <pc:sldChg chg="addSp delSp modSp add replId">
        <pc:chgData name="David Bloomfield" userId="S::davidbloomfield@gateshead.gov.uk::f85d9f93-eee3-45fe-a5e5-e020bcb89123" providerId="AD" clId="Web-{6FD78A56-0DE2-D56F-26E3-9DFE50BF7E2C}" dt="2024-06-19T10:38:31.335" v="1040" actId="20577"/>
        <pc:sldMkLst>
          <pc:docMk/>
          <pc:sldMk cId="2880199620" sldId="424"/>
        </pc:sldMkLst>
        <pc:spChg chg="del mod">
          <ac:chgData name="David Bloomfield" userId="S::davidbloomfield@gateshead.gov.uk::f85d9f93-eee3-45fe-a5e5-e020bcb89123" providerId="AD" clId="Web-{6FD78A56-0DE2-D56F-26E3-9DFE50BF7E2C}" dt="2024-06-19T10:35:56.861" v="945"/>
          <ac:spMkLst>
            <pc:docMk/>
            <pc:sldMk cId="2880199620" sldId="424"/>
            <ac:spMk id="2" creationId="{7BF4E47F-D8D8-7AF9-B745-C4FAAA2B8780}"/>
          </ac:spMkLst>
        </pc:spChg>
        <pc:spChg chg="mod">
          <ac:chgData name="David Bloomfield" userId="S::davidbloomfield@gateshead.gov.uk::f85d9f93-eee3-45fe-a5e5-e020bcb89123" providerId="AD" clId="Web-{6FD78A56-0DE2-D56F-26E3-9DFE50BF7E2C}" dt="2024-06-19T10:38:31.335" v="1040" actId="20577"/>
          <ac:spMkLst>
            <pc:docMk/>
            <pc:sldMk cId="2880199620" sldId="424"/>
            <ac:spMk id="6" creationId="{41BBBC8C-FDCD-8843-7D91-9BECC632D6EE}"/>
          </ac:spMkLst>
        </pc:spChg>
        <pc:spChg chg="mod">
          <ac:chgData name="David Bloomfield" userId="S::davidbloomfield@gateshead.gov.uk::f85d9f93-eee3-45fe-a5e5-e020bcb89123" providerId="AD" clId="Web-{6FD78A56-0DE2-D56F-26E3-9DFE50BF7E2C}" dt="2024-06-19T10:33:24.310" v="894" actId="20577"/>
          <ac:spMkLst>
            <pc:docMk/>
            <pc:sldMk cId="2880199620" sldId="424"/>
            <ac:spMk id="12" creationId="{AB4C08FD-D5F0-5EF5-91C4-1A6D7C18DAA1}"/>
          </ac:spMkLst>
        </pc:spChg>
        <pc:picChg chg="add mod">
          <ac:chgData name="David Bloomfield" userId="S::davidbloomfield@gateshead.gov.uk::f85d9f93-eee3-45fe-a5e5-e020bcb89123" providerId="AD" clId="Web-{6FD78A56-0DE2-D56F-26E3-9DFE50BF7E2C}" dt="2024-06-19T10:34:07.171" v="898" actId="1076"/>
          <ac:picMkLst>
            <pc:docMk/>
            <pc:sldMk cId="2880199620" sldId="424"/>
            <ac:picMk id="3" creationId="{CC60678E-D326-06EB-D12D-E2FA4CD4092B}"/>
          </ac:picMkLst>
        </pc:picChg>
        <pc:picChg chg="del">
          <ac:chgData name="David Bloomfield" userId="S::davidbloomfield@gateshead.gov.uk::f85d9f93-eee3-45fe-a5e5-e020bcb89123" providerId="AD" clId="Web-{6FD78A56-0DE2-D56F-26E3-9DFE50BF7E2C}" dt="2024-06-19T10:38:12.553" v="1031"/>
          <ac:picMkLst>
            <pc:docMk/>
            <pc:sldMk cId="2880199620" sldId="424"/>
            <ac:picMk id="5" creationId="{5372A5F9-BAE2-AAF1-2369-22DA3150026E}"/>
          </ac:picMkLst>
        </pc:picChg>
        <pc:picChg chg="del">
          <ac:chgData name="David Bloomfield" userId="S::davidbloomfield@gateshead.gov.uk::f85d9f93-eee3-45fe-a5e5-e020bcb89123" providerId="AD" clId="Web-{6FD78A56-0DE2-D56F-26E3-9DFE50BF7E2C}" dt="2024-06-19T10:34:09.765" v="899"/>
          <ac:picMkLst>
            <pc:docMk/>
            <pc:sldMk cId="2880199620" sldId="424"/>
            <ac:picMk id="8" creationId="{ADB4206C-A4EE-7065-2BBF-5387D906AFE9}"/>
          </ac:picMkLst>
        </pc:picChg>
      </pc:sldChg>
      <pc:sldChg chg="addSp delSp modSp add replId">
        <pc:chgData name="David Bloomfield" userId="S::davidbloomfield@gateshead.gov.uk::f85d9f93-eee3-45fe-a5e5-e020bcb89123" providerId="AD" clId="Web-{6FD78A56-0DE2-D56F-26E3-9DFE50BF7E2C}" dt="2024-06-19T10:44:10.594" v="1126"/>
        <pc:sldMkLst>
          <pc:docMk/>
          <pc:sldMk cId="1175715083" sldId="425"/>
        </pc:sldMkLst>
        <pc:spChg chg="mod">
          <ac:chgData name="David Bloomfield" userId="S::davidbloomfield@gateshead.gov.uk::f85d9f93-eee3-45fe-a5e5-e020bcb89123" providerId="AD" clId="Web-{6FD78A56-0DE2-D56F-26E3-9DFE50BF7E2C}" dt="2024-06-19T10:39:27.883" v="1111" actId="20577"/>
          <ac:spMkLst>
            <pc:docMk/>
            <pc:sldMk cId="1175715083" sldId="425"/>
            <ac:spMk id="6" creationId="{41BBBC8C-FDCD-8843-7D91-9BECC632D6EE}"/>
          </ac:spMkLst>
        </pc:spChg>
        <pc:spChg chg="mod">
          <ac:chgData name="David Bloomfield" userId="S::davidbloomfield@gateshead.gov.uk::f85d9f93-eee3-45fe-a5e5-e020bcb89123" providerId="AD" clId="Web-{6FD78A56-0DE2-D56F-26E3-9DFE50BF7E2C}" dt="2024-06-19T10:38:47.882" v="1046" actId="20577"/>
          <ac:spMkLst>
            <pc:docMk/>
            <pc:sldMk cId="1175715083" sldId="425"/>
            <ac:spMk id="12" creationId="{AB4C08FD-D5F0-5EF5-91C4-1A6D7C18DAA1}"/>
          </ac:spMkLst>
        </pc:spChg>
        <pc:picChg chg="add del mod">
          <ac:chgData name="David Bloomfield" userId="S::davidbloomfield@gateshead.gov.uk::f85d9f93-eee3-45fe-a5e5-e020bcb89123" providerId="AD" clId="Web-{6FD78A56-0DE2-D56F-26E3-9DFE50BF7E2C}" dt="2024-06-19T10:42:16.060" v="1115"/>
          <ac:picMkLst>
            <pc:docMk/>
            <pc:sldMk cId="1175715083" sldId="425"/>
            <ac:picMk id="2" creationId="{DA9F0D57-BC4D-A676-314D-643530B0AC94}"/>
          </ac:picMkLst>
        </pc:picChg>
        <pc:picChg chg="del">
          <ac:chgData name="David Bloomfield" userId="S::davidbloomfield@gateshead.gov.uk::f85d9f93-eee3-45fe-a5e5-e020bcb89123" providerId="AD" clId="Web-{6FD78A56-0DE2-D56F-26E3-9DFE50BF7E2C}" dt="2024-06-19T10:42:50.811" v="1120"/>
          <ac:picMkLst>
            <pc:docMk/>
            <pc:sldMk cId="1175715083" sldId="425"/>
            <ac:picMk id="3" creationId="{CC60678E-D326-06EB-D12D-E2FA4CD4092B}"/>
          </ac:picMkLst>
        </pc:picChg>
        <pc:picChg chg="add mod">
          <ac:chgData name="David Bloomfield" userId="S::davidbloomfield@gateshead.gov.uk::f85d9f93-eee3-45fe-a5e5-e020bcb89123" providerId="AD" clId="Web-{6FD78A56-0DE2-D56F-26E3-9DFE50BF7E2C}" dt="2024-06-19T10:42:56.420" v="1121" actId="1076"/>
          <ac:picMkLst>
            <pc:docMk/>
            <pc:sldMk cId="1175715083" sldId="425"/>
            <ac:picMk id="4" creationId="{B4E98D92-3035-A779-DCD2-E8F0428EE65A}"/>
          </ac:picMkLst>
        </pc:picChg>
        <pc:picChg chg="add del mod">
          <ac:chgData name="David Bloomfield" userId="S::davidbloomfield@gateshead.gov.uk::f85d9f93-eee3-45fe-a5e5-e020bcb89123" providerId="AD" clId="Web-{6FD78A56-0DE2-D56F-26E3-9DFE50BF7E2C}" dt="2024-06-19T10:44:10.594" v="1126"/>
          <ac:picMkLst>
            <pc:docMk/>
            <pc:sldMk cId="1175715083" sldId="425"/>
            <ac:picMk id="5" creationId="{20106DBE-EEEC-EF75-B1FB-0E45306456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BA9D-0BD4-1749-847F-F87D8611D8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E2A-BD3B-F743-A8AB-B483CECD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6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56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3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91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5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54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53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97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15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29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17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45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36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0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42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2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11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1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8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4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5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2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A9A-C77A-4A67-8E59-10A352148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47837-D51B-494E-8C36-C96E6E9A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9F06-9132-4C02-8FC7-85BD52C7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475D-0658-434F-AAC4-AB481ED2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D60C-E629-4645-B416-BCEC73D3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6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9B9B-FBDA-4FAA-9EEE-75F35EA0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CC32-6330-491F-A16D-A2C315F3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25E8-1C1E-40E3-9FF2-AB8BE9AF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F2216-A6D8-452F-A681-D2B8E7C7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24B7-5183-4904-8CD6-C1DF42DB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F6057-81C4-4561-A4C1-ED7DBE733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02B9-65F7-4502-9841-2962250F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9262-6F22-47A7-AF02-D68C7A1C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54C7-1DD7-4970-BA2E-2A2FA2B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F3C9-F560-48BC-8B1D-A3E0DD76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4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C8EE-4BE3-416B-BC45-8591EDF4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BA7E-1904-4981-AA77-0FF03199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59AB-5846-4A3C-82E7-F74C3E8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51B17-74ED-4EDB-BBDD-B5FDF2FD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594-5717-4584-BE0F-00D2159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EBE9-E63F-4185-A3D0-17D3B8DC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7D69C-605F-4B60-8E66-7B11086F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5AD4-C00C-47E3-8FB2-9A554DBE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3643-E2D9-4E95-8EB7-8442B414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9FFAB-C409-4E3A-AFDD-34F6EE5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4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A9D9-A74F-4C68-8B46-2B8AAE30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8FDE-5819-4D48-98B4-1CC6BABD8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BBEA7-D7C0-47B7-B987-59E730B5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D3473-1E08-4D05-BFA8-9DA362B7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9B2-92B7-4042-8C99-52EBE2BD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7D988-0FDE-4544-A4C7-62159B5F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C36A-7045-43C1-8F0A-47CCADA2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56E1-2FDB-48AA-8C84-829421BC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6F92C-9358-41A6-9F0B-B9E0D6049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77C71-BB7B-4350-90A4-31A138490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A390-6899-4467-A98F-E136605A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BB77C-6916-4DE1-9B28-7571D7A9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C9CA3-E59D-4F63-AAFB-9B74914B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3ABE4-F3E4-4C47-84DD-67C748D3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9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6354-3E90-4DF9-9EBF-8273E317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258DC-C919-4925-AA79-1F26EC29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95BF3-BC3B-4183-8699-85540616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66962-BDCC-4827-A3CE-9B7469C6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DE9FC-699D-4CD3-910B-42F8781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A21A8-6F79-4D36-8E46-783D611D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B1BCC-848D-41BA-AB45-178467A8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5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E709-EB52-4A05-B926-42C35CE9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156C-D59F-4173-8E5D-1A8F9B9C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0E7D-3180-48A3-88CB-D207B7BBA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69DE-BDC9-46EB-A1F9-17B8D98F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E4272-210E-49E8-BD2B-AC830BD1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E4A7-E41A-411D-9603-72BA0EF2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9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446C-2DDB-48C1-AC2C-04B24DE9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8219F-E969-4B1B-B095-4DF89FA68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B8440-B398-455A-9F81-E424FD11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E4AE-289C-42C2-95CC-FA729C3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745C-BBB3-4297-BFFA-15700995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0C425-CC09-4715-9780-B19D4A94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7A140-9090-4E30-B6BF-F15CD014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B024E-C1E2-4471-9162-49C5B8AC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CE3B1-A710-462F-B846-19E7FE45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3622-1566-46DD-B4B8-2F4975B3D9F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6F04-FEF5-4E0E-BEC1-4DA0A9CE7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21BA7-AA30-44CA-B290-EA3AD0F6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7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intranet.gateshead.gov.uk/article/24880/Digital-service-standard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ateshead.gov.uk/article/27307/Trade-apprenticeships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://www.gateshead.gov.uk/brightensummer2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www.gateshead.gov.uk/article/28338/Happy-Feet-Danc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gateshead.ghc2-tst.gosshosted.com/login" TargetMode="Externa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gateshead.ghc2-dev.gosshosted.com/article/13677/Non-urgent-child-concer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gateshead.ghc2-dev.gosshosted.com/article/12474/Report-a-damaged-or-dangerous-structur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gateshead.ghc2-dev.gosshosted.com/article/4788/Express-your-interest-in-becoming-a-voluntee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ateshead.ghc2-dev.gosshosted.com/article/13673/Approved-ECO-Checker" TargetMode="Externa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gateshead.gov.uk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ateshead.sharepoint.com/:u:/r/sites/DigitisingCustomerExperience/Shared%20Documents/General/02.%20Services%20and%20squads/Adult%20Social%20Care/Contact%20Us/ASC%20data.pbix?csf=1&amp;web=1&amp;e=pB9Dcq" TargetMode="External"/><Relationship Id="rId4" Type="http://schemas.openxmlformats.org/officeDocument/2006/relationships/hyperlink" Target="https://miro.com/app/board/uXjVKMsy-GE=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gateshead.ghc2-prp.gosshosted.com/article/24299/Health-Determinants-Research-Collaboration-HDRC-Gateshea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A97BE-5531-84DB-970F-4E75E12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841FB-07D5-45A3-B07F-6A2333F4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122362"/>
            <a:ext cx="11194473" cy="2306638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Sprint 36</a:t>
            </a:r>
            <a:br>
              <a:rPr lang="en-GB" sz="5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Show and Tell</a:t>
            </a:r>
            <a:b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</a:br>
            <a:r>
              <a:rPr lang="en-GB" sz="2400">
                <a:solidFill>
                  <a:srgbClr val="FFFFFF"/>
                </a:solidFill>
                <a:latin typeface="Segoe UI Semibold"/>
                <a:cs typeface="Segoe UI Semibold"/>
              </a:rPr>
              <a:t>19/06/2024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E5BE-A6D5-4FEB-B0F0-DF013760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728"/>
            <a:ext cx="9144000" cy="18195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>
              <a:latin typeface="Segoe UI Semibold"/>
              <a:cs typeface="Segoe UI Semibold"/>
            </a:endParaRPr>
          </a:p>
          <a:p>
            <a:r>
              <a:rPr lang="en-GB">
                <a:latin typeface="Segoe UI Semibold"/>
                <a:cs typeface="Segoe UI Semibold"/>
              </a:rPr>
              <a:t>C Squad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Digital Team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5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Digital services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F4E47F-D8D8-7AF9-B745-C4FAAA2B8780}"/>
              </a:ext>
            </a:extLst>
          </p:cNvPr>
          <p:cNvSpPr txBox="1"/>
          <p:nvPr/>
        </p:nvSpPr>
        <p:spPr>
          <a:xfrm>
            <a:off x="875862" y="2329793"/>
            <a:ext cx="546537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Update CSS to align related images to the right (Global CSS and can be applied to any website)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Updated icons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Add icons to list template pages - required a change to the CSS / metadata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  <a:hlinkClick r:id="rId4"/>
              </a:rPr>
              <a:t>https://intranet.gateshead.gov.uk/article/24880/Digital-service-standards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2B818665-60F2-7B5E-6F51-A3C728E57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236" y="368739"/>
            <a:ext cx="2976288" cy="603293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61924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9568" y="2157059"/>
            <a:ext cx="10505161" cy="4296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sz="2000">
                <a:latin typeface="Segoe UI Semibold"/>
                <a:cs typeface="Segoe UI Semibold"/>
              </a:rPr>
              <a:t>Implemented the new IA</a:t>
            </a:r>
            <a:endParaRPr lang="en-GB" sz="2000">
              <a:latin typeface="Segoe UI Semibold"/>
              <a:cs typeface="Segoe UI Semibold" panose="020B0702040204020203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sz="2000">
                <a:latin typeface="Segoe UI Semibold"/>
                <a:cs typeface="Segoe UI Semibold"/>
              </a:rPr>
              <a:t>General election notices added</a:t>
            </a: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sz="2000">
                <a:latin typeface="Segoe UI Semibold"/>
                <a:cs typeface="Segoe UI Semibold"/>
              </a:rPr>
              <a:t>Trade apprenticeships - 2 vacancies readvertised</a:t>
            </a: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sz="2000">
                <a:latin typeface="Segoe UI Semibold"/>
                <a:cs typeface="Segoe UI Semibold"/>
              </a:rPr>
              <a:t>Brighten the day summer holiday activities and new content for SEND</a:t>
            </a:r>
          </a:p>
          <a:p>
            <a:pPr marL="457200" indent="-457200">
              <a:buFont typeface="Arial"/>
              <a:buChar char="•"/>
            </a:pPr>
            <a:r>
              <a:rPr lang="en-GB" sz="2000" err="1">
                <a:latin typeface="Segoe UI Semibold"/>
                <a:cs typeface="Segoe UI Semibold"/>
              </a:rPr>
              <a:t>HAFplus</a:t>
            </a:r>
            <a:r>
              <a:rPr lang="en-GB" sz="2000">
                <a:latin typeface="Segoe UI Semibold"/>
                <a:cs typeface="Segoe UI Semibold"/>
              </a:rPr>
              <a:t> email marketing sent to free school meals families</a:t>
            </a:r>
          </a:p>
          <a:p>
            <a:pPr marL="457200" indent="-457200">
              <a:buFont typeface="Arial"/>
              <a:buChar char="•"/>
            </a:pPr>
            <a:r>
              <a:rPr lang="en-GB" sz="2000">
                <a:latin typeface="Segoe UI Semibold"/>
                <a:cs typeface="Segoe UI Semibold"/>
              </a:rPr>
              <a:t>Gateshead Now issued 19 June</a:t>
            </a: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sz="2000">
                <a:latin typeface="Segoe UI Semibold"/>
                <a:ea typeface="Calibri"/>
                <a:cs typeface="Segoe UI Semibold"/>
              </a:rPr>
              <a:t>Education and schools content audit </a:t>
            </a:r>
            <a:endParaRPr lang="en-GB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sz="2000">
                <a:latin typeface="Segoe UI Semibold"/>
                <a:ea typeface="Calibri"/>
                <a:cs typeface="Segoe UI Semibold"/>
              </a:rPr>
              <a:t>Alternative provision register - live </a:t>
            </a:r>
            <a:endParaRPr lang="en-GB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sz="2000">
                <a:latin typeface="Segoe UI Semibold"/>
                <a:ea typeface="Calibri"/>
                <a:cs typeface="Segoe UI Semibold"/>
              </a:rPr>
              <a:t>SEND activities directory </a:t>
            </a:r>
            <a:endParaRPr lang="en-GB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GB" sz="2000" b="1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GB" sz="28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GB" sz="28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GB" sz="28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endParaRPr lang="en-GB" sz="28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ea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716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114300" y="121561"/>
            <a:ext cx="10515600" cy="144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Segoe UI Semibold"/>
                <a:cs typeface="Segoe UI Semibold"/>
              </a:rPr>
              <a:t>Election notices for the general election 4 July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7" y="612047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01741AD-91BC-A16B-A862-45839ACE378C}"/>
              </a:ext>
            </a:extLst>
          </p:cNvPr>
          <p:cNvSpPr txBox="1"/>
          <p:nvPr/>
        </p:nvSpPr>
        <p:spPr>
          <a:xfrm>
            <a:off x="225832" y="1247968"/>
            <a:ext cx="5872804" cy="246221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ea typeface="+mn-lt"/>
                <a:cs typeface="+mn-lt"/>
              </a:rPr>
              <a:t>Statement of persons nominated for the 4 constituency areas of:</a:t>
            </a:r>
          </a:p>
          <a:p>
            <a:endParaRPr lang="en-US" sz="16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Blaydon and Consett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Gateshead Central and Whickham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Jarrow and Gateshead East 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Washington and Gateshead South</a:t>
            </a: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latin typeface="Segoe UI Semibold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Segoe UI Semibold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Arial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EA32368-34C5-62BF-388D-1FDA1EB4F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446" y="393659"/>
            <a:ext cx="4829237" cy="60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5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114300" y="528656"/>
            <a:ext cx="10515600" cy="119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Segoe UI Semibold"/>
                <a:cs typeface="Segoe UI Semibold"/>
              </a:rPr>
              <a:t>Trade apprenticeships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7" y="612047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01741AD-91BC-A16B-A862-45839ACE378C}"/>
              </a:ext>
            </a:extLst>
          </p:cNvPr>
          <p:cNvSpPr txBox="1"/>
          <p:nvPr/>
        </p:nvSpPr>
        <p:spPr>
          <a:xfrm>
            <a:off x="225832" y="1258406"/>
            <a:ext cx="3451106" cy="32008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ea typeface="+mn-lt"/>
                <a:cs typeface="+mn-lt"/>
              </a:rPr>
              <a:t>Two trade apprenticeship vacancies re- advertised - highways apprentice and painter and decorator apprentice.</a:t>
            </a:r>
            <a:endParaRPr lang="en-US">
              <a:ea typeface="+mn-lt"/>
              <a:cs typeface="+mn-lt"/>
            </a:endParaRPr>
          </a:p>
          <a:p>
            <a:endParaRPr lang="en-US" sz="1600">
              <a:ea typeface="+mn-lt"/>
              <a:cs typeface="+mn-lt"/>
            </a:endParaRPr>
          </a:p>
          <a:p>
            <a:r>
              <a:rPr lang="en-US" sz="1600">
                <a:ea typeface="+mn-lt"/>
                <a:cs typeface="+mn-lt"/>
              </a:rPr>
              <a:t>Content amended and put back live with two additional job profiles added.</a:t>
            </a:r>
            <a:endParaRPr lang="en-US">
              <a:ea typeface="Calibri"/>
              <a:cs typeface="Calibri"/>
            </a:endParaRPr>
          </a:p>
          <a:p>
            <a:endParaRPr lang="en-US" sz="1600">
              <a:ea typeface="Calibri"/>
              <a:cs typeface="Calibri"/>
            </a:endParaRPr>
          </a:p>
          <a:p>
            <a:endParaRPr lang="en-US" sz="16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latin typeface="Segoe UI Semibold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Segoe UI Semibold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Arial"/>
            </a:endParaRP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2BF62102-D25E-AED7-AE2A-8553D58E2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517" y="532355"/>
            <a:ext cx="4465405" cy="5511453"/>
          </a:xfrm>
          <a:prstGeom prst="rect">
            <a:avLst/>
          </a:prstGeom>
        </p:spPr>
      </p:pic>
      <p:pic>
        <p:nvPicPr>
          <p:cNvPr id="8" name="Picture 7" descr="A screenshot of a job application&#10;&#10;Description automatically generated">
            <a:extLst>
              <a:ext uri="{FF2B5EF4-FFF2-40B4-BE49-F238E27FC236}">
                <a16:creationId xmlns:a16="http://schemas.microsoft.com/office/drawing/2014/main" id="{AA94A0A8-15F8-6DAA-A0C5-6E6E1A3DE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577" y="1701451"/>
            <a:ext cx="3944434" cy="4613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B41185-34BB-F2F8-0F2D-9388545C889A}"/>
              </a:ext>
            </a:extLst>
          </p:cNvPr>
          <p:cNvSpPr txBox="1"/>
          <p:nvPr/>
        </p:nvSpPr>
        <p:spPr>
          <a:xfrm>
            <a:off x="225469" y="4651332"/>
            <a:ext cx="36617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6"/>
              </a:rPr>
              <a:t>Trade apprenticeships - Gateshead Council</a:t>
            </a:r>
          </a:p>
        </p:txBody>
      </p:sp>
    </p:spTree>
    <p:extLst>
      <p:ext uri="{BB962C8B-B14F-4D97-AF65-F5344CB8AC3E}">
        <p14:creationId xmlns:p14="http://schemas.microsoft.com/office/powerpoint/2010/main" val="3054987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114300" y="173752"/>
            <a:ext cx="10515600" cy="119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Segoe UI Semibold"/>
                <a:cs typeface="Segoe UI Semibold"/>
              </a:rPr>
              <a:t>Brighten the Day summer activities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7" y="612047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01741AD-91BC-A16B-A862-45839ACE378C}"/>
              </a:ext>
            </a:extLst>
          </p:cNvPr>
          <p:cNvSpPr txBox="1"/>
          <p:nvPr/>
        </p:nvSpPr>
        <p:spPr>
          <a:xfrm>
            <a:off x="236270" y="997447"/>
            <a:ext cx="4599323" cy="37240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ea typeface="+mn-lt"/>
                <a:cs typeface="+mn-lt"/>
              </a:rPr>
              <a:t>50 events added to the website for the summer holiday activities and food </a:t>
            </a:r>
            <a:r>
              <a:rPr lang="en-US" sz="1600" err="1">
                <a:ea typeface="+mn-lt"/>
                <a:cs typeface="+mn-lt"/>
              </a:rPr>
              <a:t>programme</a:t>
            </a:r>
            <a:r>
              <a:rPr lang="en-US" sz="1600">
                <a:ea typeface="+mn-lt"/>
                <a:cs typeface="+mn-lt"/>
              </a:rPr>
              <a:t> Brighten the Day.</a:t>
            </a:r>
            <a:br>
              <a:rPr lang="en-US" sz="1600">
                <a:ea typeface="+mn-lt"/>
                <a:cs typeface="+mn-lt"/>
              </a:rPr>
            </a:b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Calibri"/>
                <a:cs typeface="Calibri"/>
              </a:rPr>
              <a:t>To be promoted next week to families entitled to free school meals for advanced booking.</a:t>
            </a:r>
          </a:p>
          <a:p>
            <a:endParaRPr lang="en-US" sz="1600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  <a:hlinkClick r:id="rId4"/>
              </a:rPr>
              <a:t>www.gateshead.gov.uk/brightensummer24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endParaRPr lang="en-US" sz="1600">
              <a:ea typeface="+mn-lt"/>
              <a:cs typeface="+mn-lt"/>
            </a:endParaRPr>
          </a:p>
          <a:p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latin typeface="Segoe UI Semibold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Segoe UI Semibold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Arial"/>
            </a:endParaRPr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9C80FAE0-7717-EB8A-9D37-3B19CE37B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457" y="302711"/>
            <a:ext cx="4999029" cy="5636714"/>
          </a:xfrm>
          <a:prstGeom prst="rect">
            <a:avLst/>
          </a:prstGeom>
        </p:spPr>
      </p:pic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1DBB11DA-31F7-64E4-FC63-2C177639E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4691" y="3110629"/>
            <a:ext cx="3910674" cy="37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29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114300" y="173752"/>
            <a:ext cx="10515600" cy="119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>
              <a:latin typeface="Segoe UI Semibold"/>
              <a:cs typeface="Segoe UI Semibold"/>
            </a:endParaRPr>
          </a:p>
          <a:p>
            <a:r>
              <a:rPr lang="en-GB" sz="2400">
                <a:latin typeface="Segoe UI Semibold"/>
                <a:cs typeface="Segoe UI Semibold"/>
              </a:rPr>
              <a:t>Brighten the Day summer activities – SEND provision</a:t>
            </a:r>
            <a:endParaRPr lang="en-GB"/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7" y="612047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01741AD-91BC-A16B-A862-45839ACE378C}"/>
              </a:ext>
            </a:extLst>
          </p:cNvPr>
          <p:cNvSpPr txBox="1"/>
          <p:nvPr/>
        </p:nvSpPr>
        <p:spPr>
          <a:xfrm>
            <a:off x="236270" y="997447"/>
            <a:ext cx="4599323" cy="32008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ea typeface="+mn-lt"/>
              <a:cs typeface="+mn-lt"/>
            </a:endParaRPr>
          </a:p>
          <a:p>
            <a:r>
              <a:rPr lang="en-US" sz="1600">
                <a:ea typeface="+mn-lt"/>
                <a:cs typeface="+mn-lt"/>
              </a:rPr>
              <a:t>Request to promote the SEND provision offered at each holiday club. </a:t>
            </a:r>
            <a:endParaRPr lang="en-US"/>
          </a:p>
          <a:p>
            <a:endParaRPr lang="en-US" sz="1600">
              <a:ea typeface="+mn-lt"/>
              <a:cs typeface="+mn-lt"/>
            </a:endParaRPr>
          </a:p>
          <a:p>
            <a:r>
              <a:rPr lang="en-US" sz="1600">
                <a:ea typeface="+mn-lt"/>
                <a:cs typeface="+mn-lt"/>
              </a:rPr>
              <a:t>Created content where all the holiday club SEND provision is in one place so families can see what support is available. </a:t>
            </a:r>
          </a:p>
          <a:p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+mn-lt"/>
              <a:cs typeface="+mn-lt"/>
            </a:endParaRPr>
          </a:p>
          <a:p>
            <a:r>
              <a:rPr lang="en-US" sz="1600">
                <a:hlinkClick r:id="rId4"/>
              </a:rPr>
              <a:t>Happy Feet Dance - Gateshead Council</a:t>
            </a:r>
            <a:endParaRPr lang="en-US" sz="1600"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latin typeface="Segoe UI Semibold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Segoe UI Semibold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C3736A-D261-5477-F20A-0C3B988BE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243" y="1368147"/>
            <a:ext cx="4210901" cy="4594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E9CEC-8E70-F8D7-C1EA-E867FB03F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7263" y="2076627"/>
            <a:ext cx="3787992" cy="46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34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96135" y="528656"/>
            <a:ext cx="10233765" cy="119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err="1">
                <a:latin typeface="Segoe UI Semibold"/>
                <a:cs typeface="Segoe UI Semibold"/>
              </a:rPr>
              <a:t>HAFplus</a:t>
            </a:r>
            <a:r>
              <a:rPr lang="en-GB" sz="2400">
                <a:latin typeface="Segoe UI Semibold"/>
                <a:cs typeface="Segoe UI Semibold"/>
              </a:rPr>
              <a:t> email campaign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7" y="612047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01741AD-91BC-A16B-A862-45839ACE378C}"/>
              </a:ext>
            </a:extLst>
          </p:cNvPr>
          <p:cNvSpPr txBox="1"/>
          <p:nvPr/>
        </p:nvSpPr>
        <p:spPr>
          <a:xfrm>
            <a:off x="424160" y="1258406"/>
            <a:ext cx="4202668" cy="34470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ea typeface="+mn-lt"/>
                <a:cs typeface="+mn-lt"/>
              </a:rPr>
              <a:t>Email marketing sent to families entitled to free school meals to register their interest in the new summer HAF Plus </a:t>
            </a:r>
            <a:r>
              <a:rPr lang="en-US" sz="1600" err="1">
                <a:ea typeface="+mn-lt"/>
                <a:cs typeface="+mn-lt"/>
              </a:rPr>
              <a:t>programme</a:t>
            </a:r>
            <a:r>
              <a:rPr lang="en-US" sz="1600">
                <a:ea typeface="+mn-lt"/>
                <a:cs typeface="+mn-lt"/>
              </a:rPr>
              <a:t> aimed at young people aged 14 - 16.</a:t>
            </a:r>
          </a:p>
          <a:p>
            <a:endParaRPr lang="en-US" sz="1600"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New app to be launched in the summer for HAF Plus.</a:t>
            </a:r>
          </a:p>
          <a:p>
            <a:endParaRPr lang="en-US" sz="1600">
              <a:ea typeface="+mn-lt"/>
              <a:cs typeface="+mn-lt"/>
            </a:endParaRPr>
          </a:p>
          <a:p>
            <a:endParaRPr lang="en-US" sz="1600">
              <a:ea typeface="Calibri"/>
              <a:cs typeface="Calibri"/>
            </a:endParaRPr>
          </a:p>
          <a:p>
            <a:endParaRPr lang="en-US" sz="1600">
              <a:latin typeface="Calibri"/>
              <a:ea typeface="+mn-lt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latin typeface="Calibri" panose="020F0502020204030204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latin typeface="Segoe UI Semibold"/>
              <a:ea typeface="Calibri" panose="020F0502020204030204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Segoe UI Semibold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Arial"/>
            </a:endParaRPr>
          </a:p>
        </p:txBody>
      </p:sp>
      <p:pic>
        <p:nvPicPr>
          <p:cNvPr id="4" name="Picture 3" descr="A screenshot of a cellphone&#10;&#10;Description automatically generated">
            <a:extLst>
              <a:ext uri="{FF2B5EF4-FFF2-40B4-BE49-F238E27FC236}">
                <a16:creationId xmlns:a16="http://schemas.microsoft.com/office/drawing/2014/main" id="{49D0D9B1-5D16-141C-4089-83430F58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545" y="271397"/>
            <a:ext cx="3182446" cy="60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1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96135" y="528656"/>
            <a:ext cx="10233765" cy="119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Segoe UI Semibold"/>
                <a:cs typeface="Segoe UI Semibold"/>
              </a:rPr>
              <a:t>Gateshead Now - 19 June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7" y="612047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01741AD-91BC-A16B-A862-45839ACE378C}"/>
              </a:ext>
            </a:extLst>
          </p:cNvPr>
          <p:cNvSpPr txBox="1"/>
          <p:nvPr/>
        </p:nvSpPr>
        <p:spPr>
          <a:xfrm>
            <a:off x="403284" y="1258406"/>
            <a:ext cx="4223544" cy="196977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ea typeface="+mn-lt"/>
                <a:cs typeface="+mn-lt"/>
              </a:rPr>
              <a:t>Items featured in this issue:</a:t>
            </a:r>
          </a:p>
          <a:p>
            <a:endParaRPr lang="en-US" sz="1600">
              <a:ea typeface="Calibri"/>
              <a:cs typeface="Calibri"/>
            </a:endParaRPr>
          </a:p>
          <a:p>
            <a:endParaRPr lang="en-US" sz="1600">
              <a:ea typeface="Calibri"/>
              <a:cs typeface="Calibri"/>
            </a:endParaRPr>
          </a:p>
          <a:p>
            <a:endParaRPr lang="en-US" sz="16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latin typeface="Segoe UI Semibold"/>
              <a:ea typeface="+mn-lt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Segoe UI Semibold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Arial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759D72D-9DA9-A7B6-3E42-24CBCA8DE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095" y="417534"/>
            <a:ext cx="2307124" cy="6022932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2445013-C5D7-7507-029C-553DF4590280}"/>
              </a:ext>
            </a:extLst>
          </p:cNvPr>
          <p:cNvSpPr txBox="1"/>
          <p:nvPr/>
        </p:nvSpPr>
        <p:spPr>
          <a:xfrm>
            <a:off x="507666" y="1863831"/>
            <a:ext cx="5340448" cy="32008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Jill Scott MBE statue unveiled at Gateshead College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/>
                <a:cs typeface="Calibri"/>
              </a:rPr>
              <a:t>Community engagement events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/>
                <a:cs typeface="Calibri"/>
              </a:rPr>
              <a:t>Gateshead Leisure Centre reopens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Council Tax bill survey</a:t>
            </a:r>
          </a:p>
          <a:p>
            <a:endParaRPr lang="en-US" sz="1600">
              <a:ea typeface="Calibri"/>
              <a:cs typeface="Calibri"/>
            </a:endParaRPr>
          </a:p>
          <a:p>
            <a:endParaRPr lang="en-US" sz="1600">
              <a:latin typeface="Calibri" panose="020F0502020204030204"/>
              <a:ea typeface="+mn-lt"/>
              <a:cs typeface="Calibri" panose="020F0502020204030204"/>
            </a:endParaRPr>
          </a:p>
          <a:p>
            <a:endParaRPr lang="en-US" sz="16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n-US" sz="16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n-US" sz="16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latin typeface="Segoe UI Semibold"/>
              <a:ea typeface="Calibri" panose="020F0502020204030204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Segoe UI Semibold"/>
            </a:endParaRPr>
          </a:p>
          <a:p>
            <a:pPr marL="285750" indent="-285750">
              <a:buFont typeface="Arial"/>
              <a:buChar char="•"/>
            </a:pPr>
            <a:endParaRPr lang="en-GB" sz="1400">
              <a:latin typeface="Segoe UI Semibold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14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96135" y="528656"/>
            <a:ext cx="10233765" cy="119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Segoe UI Semibold"/>
                <a:cs typeface="Segoe UI Semibold"/>
              </a:rPr>
              <a:t>Education and schools content audit 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7" y="612047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EBC2F8C-4F61-EC4F-96CF-2AD1952F8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150" y="1858238"/>
            <a:ext cx="7964620" cy="34471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C20B6F-2293-1E7B-3C62-653BBCD31401}"/>
              </a:ext>
            </a:extLst>
          </p:cNvPr>
          <p:cNvSpPr txBox="1"/>
          <p:nvPr/>
        </p:nvSpPr>
        <p:spPr>
          <a:xfrm>
            <a:off x="419354" y="1121785"/>
            <a:ext cx="101826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Completed content audit for Education and schools section of the website: 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ea typeface="Calibri"/>
                <a:cs typeface="Calibri"/>
              </a:rPr>
              <a:t>99 pages reviewed 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ea typeface="Calibri"/>
                <a:cs typeface="Calibri"/>
              </a:rPr>
              <a:t>Summary findings reported 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D675C2-4600-82EE-5F5D-7ED2FF2CCC72}"/>
              </a:ext>
            </a:extLst>
          </p:cNvPr>
          <p:cNvSpPr txBox="1"/>
          <p:nvPr/>
        </p:nvSpPr>
        <p:spPr>
          <a:xfrm>
            <a:off x="419354" y="2597394"/>
            <a:ext cx="324522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Next steps: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ea typeface="Calibri"/>
                <a:cs typeface="Calibri"/>
              </a:rPr>
              <a:t>Share with service 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ea typeface="Calibri"/>
                <a:cs typeface="Calibri"/>
              </a:rPr>
              <a:t>Identify content owners and update content/remove out-of-date content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23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96135" y="528656"/>
            <a:ext cx="10233765" cy="119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Segoe UI Semibold"/>
                <a:cs typeface="Segoe UI Semibold"/>
              </a:rPr>
              <a:t>Alternative provision register 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7" y="6120478"/>
            <a:ext cx="1366818" cy="380395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73BC2A3-9982-26DD-DB77-945B4362F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884" y="220579"/>
            <a:ext cx="4931284" cy="6276474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1E129A5-D692-7998-1A13-9D57893BE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954" y="1622258"/>
            <a:ext cx="2398986" cy="4957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941F82-2AD1-9150-09AB-F8330D3BB7F0}"/>
              </a:ext>
            </a:extLst>
          </p:cNvPr>
          <p:cNvSpPr txBox="1"/>
          <p:nvPr/>
        </p:nvSpPr>
        <p:spPr>
          <a:xfrm>
            <a:off x="571754" y="1402160"/>
            <a:ext cx="338545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Alternative provision register now live. 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Next steps: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Beta testing with headteachers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Wireframe and development of registration form 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41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6C61E19-6720-5B5B-873C-1A45E6B40A73}"/>
              </a:ext>
            </a:extLst>
          </p:cNvPr>
          <p:cNvSpPr txBox="1">
            <a:spLocks/>
          </p:cNvSpPr>
          <p:nvPr/>
        </p:nvSpPr>
        <p:spPr>
          <a:xfrm>
            <a:off x="876679" y="1376758"/>
            <a:ext cx="5123329" cy="94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Sprint goals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Sprint 36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8FE911-61C4-644D-45A7-8A4A3808D4EA}"/>
              </a:ext>
            </a:extLst>
          </p:cNvPr>
          <p:cNvSpPr txBox="1"/>
          <p:nvPr/>
        </p:nvSpPr>
        <p:spPr>
          <a:xfrm>
            <a:off x="1491448" y="2591018"/>
            <a:ext cx="9348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Implement 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Start user research for direct payments</a:t>
            </a:r>
          </a:p>
        </p:txBody>
      </p:sp>
    </p:spTree>
    <p:extLst>
      <p:ext uri="{BB962C8B-B14F-4D97-AF65-F5344CB8AC3E}">
        <p14:creationId xmlns:p14="http://schemas.microsoft.com/office/powerpoint/2010/main" val="1756896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96135" y="528656"/>
            <a:ext cx="10233765" cy="119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Segoe UI Semibold"/>
                <a:cs typeface="Segoe UI Semibold"/>
              </a:rPr>
              <a:t>SEND activities directory  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7" y="6120478"/>
            <a:ext cx="1366818" cy="380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901336-6150-4A5D-35D3-0FFB4C4DB6F9}"/>
              </a:ext>
            </a:extLst>
          </p:cNvPr>
          <p:cNvSpPr txBox="1"/>
          <p:nvPr/>
        </p:nvSpPr>
        <p:spPr>
          <a:xfrm>
            <a:off x="571500" y="1263315"/>
            <a:ext cx="4006515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Progressing SEND activities directory:</a:t>
            </a:r>
          </a:p>
          <a:p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Over 70 provisions in total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Filters added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Comms to provide header image for directory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Further copy to come from service 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BE6B6CAC-163B-BB8B-2AAC-1974BDB8B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" r="-188" b="6686"/>
          <a:stretch/>
        </p:blipFill>
        <p:spPr>
          <a:xfrm>
            <a:off x="5649924" y="200527"/>
            <a:ext cx="5357876" cy="64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88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199" y="1718987"/>
            <a:ext cx="10486664" cy="716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</a:p>
          <a:p>
            <a:endParaRPr lang="en-GB" sz="1800">
              <a:latin typeface="Calibri"/>
              <a:ea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FAF0267E-41E9-F5BF-CDA1-4C1F1AF9F9CE}"/>
              </a:ext>
            </a:extLst>
          </p:cNvPr>
          <p:cNvSpPr txBox="1">
            <a:spLocks/>
          </p:cNvSpPr>
          <p:nvPr/>
        </p:nvSpPr>
        <p:spPr>
          <a:xfrm>
            <a:off x="838198" y="2249493"/>
            <a:ext cx="10486664" cy="716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Updates to My Gateshead Account</a:t>
            </a:r>
            <a:endParaRPr lang="en-US" sz="2000">
              <a:ea typeface="Calibri Light"/>
              <a:cs typeface="Calibri Light"/>
            </a:endParaRPr>
          </a:p>
        </p:txBody>
      </p:sp>
      <p:pic>
        <p:nvPicPr>
          <p:cNvPr id="11" name="Picture 10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A24CA04-1E0B-095C-3123-E0AB11D29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64" y="3429408"/>
            <a:ext cx="9288683" cy="3076117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0B49DDED-F4F0-5B43-4C7F-E09563936FA3}"/>
              </a:ext>
            </a:extLst>
          </p:cNvPr>
          <p:cNvSpPr txBox="1"/>
          <p:nvPr/>
        </p:nvSpPr>
        <p:spPr>
          <a:xfrm>
            <a:off x="834427" y="2885337"/>
            <a:ext cx="10058585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ea typeface="+mn-lt"/>
                <a:cs typeface="+mn-lt"/>
              </a:rPr>
              <a:t>Link: </a:t>
            </a:r>
            <a:r>
              <a:rPr lang="en-US" sz="1600">
                <a:ea typeface="+mn-lt"/>
                <a:cs typeface="+mn-lt"/>
                <a:hlinkClick r:id="rId5"/>
              </a:rPr>
              <a:t>https://gateshead.ghc2-tst.gosshosted.com/login</a:t>
            </a:r>
            <a:r>
              <a:rPr lang="en-US" sz="1600">
                <a:ea typeface="+mn-lt"/>
                <a:cs typeface="+mn-lt"/>
              </a:rPr>
              <a:t> </a:t>
            </a:r>
            <a:endParaRPr lang="en-US" sz="1600">
              <a:solidFill>
                <a:srgbClr val="0065FF"/>
              </a:solidFill>
              <a:ea typeface="+mn-lt"/>
              <a:cs typeface="+mn-lt"/>
            </a:endParaRPr>
          </a:p>
        </p:txBody>
      </p:sp>
      <p:pic>
        <p:nvPicPr>
          <p:cNvPr id="17" name="Picture 1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01AD7C6-B02A-0F45-A592-4223131881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7" t="15439" r="2269" b="7054"/>
          <a:stretch/>
        </p:blipFill>
        <p:spPr>
          <a:xfrm>
            <a:off x="5628440" y="2442483"/>
            <a:ext cx="6558996" cy="82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5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489905"/>
            <a:ext cx="10515600" cy="621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Update to non-urgent child concern referral form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82FBAA8-6B4C-5529-0BF0-CCBDC3C2CD87}"/>
              </a:ext>
            </a:extLst>
          </p:cNvPr>
          <p:cNvSpPr txBox="1"/>
          <p:nvPr/>
        </p:nvSpPr>
        <p:spPr>
          <a:xfrm>
            <a:off x="841694" y="1216653"/>
            <a:ext cx="10058585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ea typeface="+mn-lt"/>
                <a:cs typeface="+mn-lt"/>
              </a:rPr>
              <a:t>Link: </a:t>
            </a:r>
            <a:r>
              <a:rPr lang="en-US" sz="1600">
                <a:ea typeface="+mn-lt"/>
                <a:cs typeface="+mn-lt"/>
                <a:hlinkClick r:id="rId4"/>
              </a:rPr>
              <a:t>https://gateshead.ghc2-dev.gosshosted.com/article/13677/Non-urgent-child-concern</a:t>
            </a:r>
            <a:r>
              <a:rPr lang="en-US" sz="1600">
                <a:ea typeface="+mn-lt"/>
                <a:cs typeface="+mn-lt"/>
              </a:rPr>
              <a:t> </a:t>
            </a:r>
            <a:endParaRPr lang="en-US" sz="1600">
              <a:solidFill>
                <a:srgbClr val="0065FF"/>
              </a:solidFill>
              <a:ea typeface="+mn-lt"/>
              <a:cs typeface="+mn-lt"/>
            </a:endParaRP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36087FD-121D-2535-B752-51068304C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96" y="1937359"/>
            <a:ext cx="9185101" cy="410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83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489905"/>
            <a:ext cx="10515600" cy="621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Update to damaged or dangerous structure form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82FBAA8-6B4C-5529-0BF0-CCBDC3C2CD87}"/>
              </a:ext>
            </a:extLst>
          </p:cNvPr>
          <p:cNvSpPr txBox="1"/>
          <p:nvPr/>
        </p:nvSpPr>
        <p:spPr>
          <a:xfrm>
            <a:off x="841694" y="1216653"/>
            <a:ext cx="10058585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ea typeface="+mn-lt"/>
                <a:cs typeface="+mn-lt"/>
              </a:rPr>
              <a:t>Link: </a:t>
            </a:r>
            <a:r>
              <a:rPr lang="en-US" sz="1600">
                <a:ea typeface="+mn-lt"/>
                <a:cs typeface="+mn-lt"/>
                <a:hlinkClick r:id="rId4"/>
              </a:rPr>
              <a:t>https://gateshead.ghc2-dev.gosshosted.com/article/12474/Report-a-damaged-or-dangerous-structure</a:t>
            </a:r>
            <a:r>
              <a:rPr lang="en-US" sz="1600">
                <a:ea typeface="+mn-lt"/>
                <a:cs typeface="+mn-lt"/>
              </a:rPr>
              <a:t> </a:t>
            </a:r>
            <a:endParaRPr lang="en-US" sz="1600">
              <a:solidFill>
                <a:srgbClr val="000000"/>
              </a:solidFill>
              <a:ea typeface="+mn-lt"/>
              <a:cs typeface="+mn-lt"/>
            </a:endParaRPr>
          </a:p>
        </p:txBody>
      </p:sp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87553953-0ABE-F4B0-D79B-04B5A0F54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117" y="1712280"/>
            <a:ext cx="4829959" cy="4017986"/>
          </a:xfrm>
          <a:prstGeom prst="rect">
            <a:avLst/>
          </a:prstGeom>
        </p:spPr>
      </p:pic>
      <p:pic>
        <p:nvPicPr>
          <p:cNvPr id="4" name="Picture 3" descr="A screenshot of a survey&#10;&#10;Description automatically generated">
            <a:extLst>
              <a:ext uri="{FF2B5EF4-FFF2-40B4-BE49-F238E27FC236}">
                <a16:creationId xmlns:a16="http://schemas.microsoft.com/office/drawing/2014/main" id="{BF61272A-7C7F-77CE-9647-8A405D98B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150" y="1711890"/>
            <a:ext cx="4505288" cy="401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9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489905"/>
            <a:ext cx="10515600" cy="621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Update to volunteering form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82FBAA8-6B4C-5529-0BF0-CCBDC3C2CD87}"/>
              </a:ext>
            </a:extLst>
          </p:cNvPr>
          <p:cNvSpPr txBox="1"/>
          <p:nvPr/>
        </p:nvSpPr>
        <p:spPr>
          <a:xfrm>
            <a:off x="873009" y="1216653"/>
            <a:ext cx="10058585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ea typeface="+mn-lt"/>
                <a:cs typeface="+mn-lt"/>
              </a:rPr>
              <a:t>Link: </a:t>
            </a:r>
            <a:r>
              <a:rPr lang="en-US" sz="1600">
                <a:ea typeface="+mn-lt"/>
                <a:cs typeface="+mn-lt"/>
                <a:hlinkClick r:id="rId4"/>
              </a:rPr>
              <a:t>https://gateshead.ghc2-dev.gosshosted.com/article/4788/Express-your-interest-in-becoming-a-volunteer</a:t>
            </a:r>
            <a:r>
              <a:rPr lang="en-US" sz="1600">
                <a:ea typeface="+mn-lt"/>
                <a:cs typeface="+mn-lt"/>
              </a:rPr>
              <a:t> </a:t>
            </a:r>
            <a:endParaRPr lang="en-US" sz="1600">
              <a:solidFill>
                <a:srgbClr val="0065FF"/>
              </a:solidFill>
              <a:ea typeface="+mn-lt"/>
              <a:cs typeface="+mn-lt"/>
            </a:endParaRPr>
          </a:p>
        </p:txBody>
      </p:sp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B51A9652-F6F3-C02D-9A86-FBC83E73B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66" y="1805836"/>
            <a:ext cx="8005294" cy="47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0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489905"/>
            <a:ext cx="10515600" cy="621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Update to approved ECO flex form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7D87B3C-0F94-E98E-6C66-881968FB1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36" y="1939932"/>
            <a:ext cx="10125206" cy="353136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582FBAA8-6B4C-5529-0BF0-CCBDC3C2CD87}"/>
              </a:ext>
            </a:extLst>
          </p:cNvPr>
          <p:cNvSpPr txBox="1"/>
          <p:nvPr/>
        </p:nvSpPr>
        <p:spPr>
          <a:xfrm>
            <a:off x="873009" y="1216653"/>
            <a:ext cx="10058585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ea typeface="+mn-lt"/>
                <a:cs typeface="+mn-lt"/>
              </a:rPr>
              <a:t>Link: </a:t>
            </a:r>
            <a:r>
              <a:rPr lang="en-US" sz="1600">
                <a:solidFill>
                  <a:srgbClr val="0065FF"/>
                </a:solidFill>
                <a:ea typeface="+mn-lt"/>
                <a:cs typeface="+mn-lt"/>
                <a:hlinkClick r:id="rId5"/>
              </a:rPr>
              <a:t>https://gateshead.ghc2-dev.gosshosted.com/article/13673/Approved-ECO-Checker</a:t>
            </a:r>
            <a:endParaRPr lang="en-US" sz="16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6250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3B79A-C9F5-D0E1-6CD7-1F46301C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73061"/>
            <a:ext cx="9756062" cy="449844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GB" b="1">
                <a:ea typeface="Calibri" panose="020F0502020204030204"/>
                <a:cs typeface="Calibri"/>
              </a:rPr>
              <a:t>Discovery</a:t>
            </a:r>
          </a:p>
          <a:p>
            <a:r>
              <a:rPr lang="en-GB" sz="2200">
                <a:ea typeface="Calibri" panose="020F0502020204030204"/>
                <a:cs typeface="Calibri"/>
              </a:rPr>
              <a:t>ASC data analysis</a:t>
            </a:r>
          </a:p>
          <a:p>
            <a:r>
              <a:rPr lang="en-GB" sz="2200">
                <a:ea typeface="Calibri" panose="020F0502020204030204"/>
                <a:cs typeface="Calibri"/>
              </a:rPr>
              <a:t>School penalty notice payment</a:t>
            </a:r>
            <a:endParaRPr lang="en-GB" b="1"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GB" b="1">
                <a:ea typeface="Calibri" panose="020F0502020204030204"/>
                <a:cs typeface="Calibri"/>
              </a:rPr>
              <a:t>Content</a:t>
            </a:r>
          </a:p>
          <a:p>
            <a:r>
              <a:rPr lang="en-GB" sz="2200">
                <a:ea typeface="Calibri" panose="020F0502020204030204"/>
                <a:cs typeface="Calibri"/>
              </a:rPr>
              <a:t>Brighten the day summer email</a:t>
            </a:r>
          </a:p>
          <a:p>
            <a:r>
              <a:rPr lang="en-GB" sz="2200">
                <a:ea typeface="Calibri" panose="020F0502020204030204"/>
                <a:cs typeface="Calibri"/>
              </a:rPr>
              <a:t>Community sport summer activities</a:t>
            </a:r>
          </a:p>
          <a:p>
            <a:pPr marL="0" indent="0">
              <a:buNone/>
            </a:pPr>
            <a:r>
              <a:rPr lang="en-GB" b="1">
                <a:ea typeface="Calibri" panose="020F0502020204030204"/>
                <a:cs typeface="Calibri"/>
              </a:rPr>
              <a:t>Design</a:t>
            </a:r>
          </a:p>
          <a:p>
            <a:r>
              <a:rPr lang="en-GB" sz="2200">
                <a:ea typeface="Calibri" panose="020F0502020204030204"/>
                <a:cs typeface="Calibri"/>
              </a:rPr>
              <a:t>Householder planning</a:t>
            </a:r>
          </a:p>
          <a:p>
            <a:r>
              <a:rPr lang="en-GB" sz="2400">
                <a:ea typeface="Calibri" panose="020F0502020204030204"/>
                <a:cs typeface="Calibri"/>
              </a:rPr>
              <a:t>Digital services squad portfolios</a:t>
            </a:r>
          </a:p>
          <a:p>
            <a:pPr marL="0" indent="0">
              <a:buNone/>
            </a:pPr>
            <a:r>
              <a:rPr lang="en-GB" b="1">
                <a:ea typeface="Calibri" panose="020F0502020204030204"/>
                <a:cs typeface="Calibri"/>
              </a:rPr>
              <a:t>Development</a:t>
            </a:r>
          </a:p>
          <a:p>
            <a:r>
              <a:rPr lang="en-GB" sz="2200">
                <a:ea typeface="Calibri" panose="020F0502020204030204"/>
                <a:cs typeface="Calibri"/>
              </a:rPr>
              <a:t>Taxi licensing build</a:t>
            </a:r>
          </a:p>
          <a:p>
            <a:r>
              <a:rPr lang="en-GB" sz="2200">
                <a:ea typeface="Calibri" panose="020F0502020204030204"/>
                <a:cs typeface="Calibri"/>
              </a:rPr>
              <a:t>Careers Gateshead appointment form</a:t>
            </a:r>
          </a:p>
          <a:p>
            <a:r>
              <a:rPr lang="en-GB" sz="2200">
                <a:ea typeface="Calibri" panose="020F0502020204030204"/>
                <a:cs typeface="Calibri"/>
              </a:rPr>
              <a:t>Update to street lighting case management</a:t>
            </a:r>
          </a:p>
          <a:p>
            <a:pPr marL="0" indent="0">
              <a:buNone/>
            </a:pPr>
            <a:endParaRPr lang="en-GB" b="1"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en-GB" b="1">
              <a:ea typeface="Calibri" panose="020F0502020204030204"/>
              <a:cs typeface="Calibri"/>
            </a:endParaRPr>
          </a:p>
          <a:p>
            <a:endParaRPr lang="en-GB" sz="1400">
              <a:ea typeface="Calibri"/>
              <a:cs typeface="Calibri"/>
            </a:endParaRPr>
          </a:p>
          <a:p>
            <a:pPr marL="0" indent="0">
              <a:buNone/>
            </a:pPr>
            <a:endParaRPr lang="en-GB" b="1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pPr marL="0" indent="0">
              <a:buNone/>
            </a:pPr>
            <a:endParaRPr lang="en-GB">
              <a:ea typeface="Calibri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09B7BB-A470-4900-5995-FDE60AF9749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3940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What's coming up in 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03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Deployment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DF38579-5685-EADC-9199-339ABF44C637}"/>
              </a:ext>
            </a:extLst>
          </p:cNvPr>
          <p:cNvSpPr txBox="1">
            <a:spLocks/>
          </p:cNvSpPr>
          <p:nvPr/>
        </p:nvSpPr>
        <p:spPr>
          <a:xfrm>
            <a:off x="841096" y="2049148"/>
            <a:ext cx="9177006" cy="4445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61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06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1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114300" y="121561"/>
            <a:ext cx="10515600" cy="144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latin typeface="Segoe UI Semibold"/>
                <a:cs typeface="Segoe UI Semibold"/>
              </a:rPr>
              <a:t>Implement the new IA on </a:t>
            </a:r>
            <a:r>
              <a:rPr lang="en-GB" sz="2400">
                <a:latin typeface="Segoe UI Semibold"/>
                <a:cs typeface="Segoe UI Semibold"/>
                <a:hlinkClick r:id="rId3"/>
              </a:rPr>
              <a:t>gateshead.gov.uk</a:t>
            </a:r>
            <a:endParaRPr lang="en-GB" sz="2400">
              <a:latin typeface="Segoe UI Semibold"/>
              <a:cs typeface="Segoe UI Semibold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01741AD-91BC-A16B-A862-45839ACE378C}"/>
              </a:ext>
            </a:extLst>
          </p:cNvPr>
          <p:cNvSpPr txBox="1"/>
          <p:nvPr/>
        </p:nvSpPr>
        <p:spPr>
          <a:xfrm>
            <a:off x="213926" y="926499"/>
            <a:ext cx="5253680" cy="18158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,Sans-Serif"/>
              <a:buChar char="•"/>
            </a:pPr>
            <a:r>
              <a:rPr lang="en-GB" sz="1400">
                <a:latin typeface="Segoe UI Semibold"/>
                <a:cs typeface="Arial"/>
              </a:rPr>
              <a:t>All new and renamed site sections are now live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en-US" sz="1400">
                <a:latin typeface="Segoe UI Semibold"/>
                <a:cs typeface="Arial"/>
              </a:rPr>
              <a:t>The media library, features library and links library in </a:t>
            </a:r>
            <a:r>
              <a:rPr lang="en-US" sz="1400" err="1">
                <a:latin typeface="Segoe UI Semibold"/>
                <a:cs typeface="Arial"/>
              </a:rPr>
              <a:t>iCM</a:t>
            </a:r>
            <a:r>
              <a:rPr lang="en-US" sz="1400">
                <a:latin typeface="Segoe UI Semibold"/>
                <a:cs typeface="Arial"/>
              </a:rPr>
              <a:t> have all been updated to follow the new structure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400">
                <a:latin typeface="Segoe UI Semibold"/>
                <a:cs typeface="Arial"/>
              </a:rPr>
              <a:t>Feedback from services has been very positive</a:t>
            </a:r>
          </a:p>
          <a:p>
            <a:pPr marL="285750" indent="-285750">
              <a:buFont typeface="Arial,Sans-Serif"/>
              <a:buChar char="•"/>
            </a:pPr>
            <a:endParaRPr lang="en-US" sz="1400">
              <a:latin typeface="Segoe UI Semibold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endParaRPr lang="en-US" sz="1400">
              <a:latin typeface="Segoe UI Semibold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endParaRPr lang="en-GB" sz="1400">
              <a:latin typeface="Segoe UI Semibold"/>
              <a:cs typeface="Segoe UI Semibold"/>
            </a:endParaRPr>
          </a:p>
          <a:p>
            <a:pPr marL="285750" indent="-285750">
              <a:buFont typeface="Arial,Sans-Serif"/>
              <a:buChar char="•"/>
            </a:pPr>
            <a:endParaRPr lang="en-GB" sz="1400">
              <a:latin typeface="Segoe UI Semibold"/>
              <a:cs typeface="Arial"/>
            </a:endParaRPr>
          </a:p>
        </p:txBody>
      </p:sp>
      <p:pic>
        <p:nvPicPr>
          <p:cNvPr id="8" name="Picture 7" descr="A list of things on a computer screen&#10;&#10;Description automatically generated">
            <a:extLst>
              <a:ext uri="{FF2B5EF4-FFF2-40B4-BE49-F238E27FC236}">
                <a16:creationId xmlns:a16="http://schemas.microsoft.com/office/drawing/2014/main" id="{555776ED-881A-183F-9639-CBC0C2C74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6438"/>
            <a:ext cx="2571750" cy="3514725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5A3EAE3-D6D9-4737-D120-314462D44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828" y="2247900"/>
            <a:ext cx="2314120" cy="4505325"/>
          </a:xfrm>
          <a:prstGeom prst="rect">
            <a:avLst/>
          </a:prstGeom>
        </p:spPr>
      </p:pic>
      <p:pic>
        <p:nvPicPr>
          <p:cNvPr id="11" name="Picture 10" descr="A list of papers with text&#10;&#10;Description automatically generated">
            <a:extLst>
              <a:ext uri="{FF2B5EF4-FFF2-40B4-BE49-F238E27FC236}">
                <a16:creationId xmlns:a16="http://schemas.microsoft.com/office/drawing/2014/main" id="{731D96EA-4357-7920-0648-213297F3A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8450" y="1981200"/>
            <a:ext cx="2219325" cy="378142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EAE58A29-DA87-1CDC-90B3-ECA6CCA08A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4825" y="2266950"/>
            <a:ext cx="2105025" cy="4076700"/>
          </a:xfrm>
          <a:prstGeom prst="rect">
            <a:avLst/>
          </a:prstGeom>
        </p:spPr>
      </p:pic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C0C6C5F2-E836-D3FD-79BE-BC42894863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2175" y="838200"/>
            <a:ext cx="611975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Sprint 36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3">
            <a:extLst>
              <a:ext uri="{FF2B5EF4-FFF2-40B4-BE49-F238E27FC236}">
                <a16:creationId xmlns:a16="http://schemas.microsoft.com/office/drawing/2014/main" id="{9AB37BC4-5A28-83A2-F860-DECE6AB17B43}"/>
              </a:ext>
            </a:extLst>
          </p:cNvPr>
          <p:cNvSpPr txBox="1">
            <a:spLocks/>
          </p:cNvSpPr>
          <p:nvPr/>
        </p:nvSpPr>
        <p:spPr>
          <a:xfrm>
            <a:off x="836612" y="1494543"/>
            <a:ext cx="9570580" cy="5363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>
                <a:latin typeface="Segoe UI Semibold" panose="020B0702040204020203" pitchFamily="34" charset="0"/>
                <a:cs typeface="Segoe UI Semibold" panose="020B0702040204020203" pitchFamily="34" charset="0"/>
              </a:rPr>
              <a:t>Discovery</a:t>
            </a:r>
          </a:p>
          <a:p>
            <a:pPr>
              <a:lnSpc>
                <a:spcPct val="100000"/>
              </a:lnSpc>
            </a:pPr>
            <a:endParaRPr lang="en-GB" sz="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Direct payments</a:t>
            </a: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>
                <a:latin typeface="Segoe UI Semibold" panose="020B0702040204020203" pitchFamily="34" charset="0"/>
                <a:cs typeface="Segoe UI Semibold" panose="020B0702040204020203" pitchFamily="34" charset="0"/>
              </a:rPr>
              <a:t>Fourth </a:t>
            </a:r>
            <a:r>
              <a:rPr lang="en-GB" sz="2000">
                <a:latin typeface="Segoe UI Semibold" panose="020B0702040204020203" pitchFamily="34" charset="0"/>
                <a:cs typeface="Segoe UI Semibold" panose="020B0702040204020203" pitchFamily="34" charset="0"/>
                <a:hlinkClick r:id="rId4"/>
              </a:rPr>
              <a:t>mapping</a:t>
            </a:r>
            <a:r>
              <a:rPr lang="en-GB" sz="2000">
                <a:latin typeface="Segoe UI Semibold" panose="020B0702040204020203" pitchFamily="34" charset="0"/>
                <a:cs typeface="Segoe UI Semibold" panose="020B0702040204020203" pitchFamily="34" charset="0"/>
              </a:rPr>
              <a:t> session – continued to identify pain points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>
                <a:latin typeface="Segoe UI Semibold" panose="020B0702040204020203" pitchFamily="34" charset="0"/>
                <a:cs typeface="Segoe UI Semibold" panose="020B0702040204020203" pitchFamily="34" charset="0"/>
              </a:rPr>
              <a:t>Met with Heather to review process maps for DP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>
                <a:latin typeface="Segoe UI Semibold" panose="020B0702040204020203" pitchFamily="34" charset="0"/>
                <a:cs typeface="Segoe UI Semibold" panose="020B0702040204020203" pitchFamily="34" charset="0"/>
              </a:rPr>
              <a:t>UR shadowing session with DP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>
                <a:latin typeface="Segoe UI Semibold" panose="020B0702040204020203" pitchFamily="34" charset="0"/>
                <a:cs typeface="Segoe UI Semibold" panose="020B0702040204020203" pitchFamily="34" charset="0"/>
              </a:rPr>
              <a:t>UR planning for DP recipients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>
                <a:latin typeface="Segoe UI Semibold" panose="020B0702040204020203" pitchFamily="34" charset="0"/>
                <a:cs typeface="Segoe UI Semibold" panose="020B0702040204020203" pitchFamily="34" charset="0"/>
              </a:rPr>
              <a:t>DP data analysis – beginnings of dashboard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Adult social care</a:t>
            </a:r>
          </a:p>
          <a:p>
            <a:pPr marL="742950" lvl="2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Presented Contact us data </a:t>
            </a:r>
            <a:r>
              <a:rPr lang="en-GB" sz="200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  <a:hlinkClick r:id="rId5"/>
              </a:rPr>
              <a:t>dashboard</a:t>
            </a:r>
            <a:r>
              <a:rPr lang="en-GB" sz="200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to the business</a:t>
            </a:r>
          </a:p>
          <a:p>
            <a:pPr marL="742950" lvl="2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Attended Community Led Support workshop at Leam Lane library</a:t>
            </a:r>
          </a:p>
          <a:p>
            <a:pPr marL="457200" lvl="2">
              <a:spcBef>
                <a:spcPct val="0"/>
              </a:spcBef>
            </a:pPr>
            <a:endParaRPr lang="en-GB" sz="800"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Council Tax billing survey</a:t>
            </a:r>
          </a:p>
          <a:p>
            <a:pPr marL="800100" lvl="2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Mailed out to various groups on Mailchimp and live on more webpages</a:t>
            </a:r>
          </a:p>
          <a:p>
            <a:pPr marL="800100" lvl="2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Live on consultation portal</a:t>
            </a:r>
          </a:p>
          <a:p>
            <a:pPr marL="800100" lvl="2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Gone out in Gateshead 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1"/>
            <a:endParaRPr lang="en-GB" sz="1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568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6C61E19-6720-5B5B-873C-1A45E6B40A73}"/>
              </a:ext>
            </a:extLst>
          </p:cNvPr>
          <p:cNvSpPr txBox="1">
            <a:spLocks/>
          </p:cNvSpPr>
          <p:nvPr/>
        </p:nvSpPr>
        <p:spPr>
          <a:xfrm>
            <a:off x="876679" y="1376758"/>
            <a:ext cx="5123329" cy="94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Design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Sprint 36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3182091-2C5E-A9F1-DB20-44F15B152C04}"/>
              </a:ext>
            </a:extLst>
          </p:cNvPr>
          <p:cNvSpPr txBox="1"/>
          <p:nvPr/>
        </p:nvSpPr>
        <p:spPr>
          <a:xfrm>
            <a:off x="919655" y="2522482"/>
            <a:ext cx="726089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>
                <a:cs typeface="Calibri"/>
              </a:rPr>
              <a:t>Comms - </a:t>
            </a:r>
            <a:r>
              <a:rPr lang="en-US" err="1">
                <a:cs typeface="Calibri"/>
              </a:rPr>
              <a:t>iCM</a:t>
            </a:r>
            <a:r>
              <a:rPr lang="en-US">
                <a:cs typeface="Calibri"/>
              </a:rPr>
              <a:t> shortcuts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Figma templates for wireframing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HDRC - panel template design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Calibri"/>
              </a:rPr>
              <a:t>HDRC - </a:t>
            </a:r>
            <a:r>
              <a:rPr lang="en-US" err="1">
                <a:cs typeface="Calibri"/>
              </a:rPr>
              <a:t>mailchimp</a:t>
            </a:r>
            <a:r>
              <a:rPr lang="en-US">
                <a:cs typeface="Calibri"/>
              </a:rPr>
              <a:t> template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Calibri"/>
              </a:rPr>
              <a:t>Digital services tweaks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Global CSS - Align related images to the right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Council tax single person discount email amends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My service - Update</a:t>
            </a:r>
          </a:p>
        </p:txBody>
      </p:sp>
    </p:spTree>
    <p:extLst>
      <p:ext uri="{BB962C8B-B14F-4D97-AF65-F5344CB8AC3E}">
        <p14:creationId xmlns:p14="http://schemas.microsoft.com/office/powerpoint/2010/main" val="393229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err="1">
                <a:latin typeface="Segoe UI Semibold"/>
                <a:cs typeface="Segoe UI Semibold"/>
              </a:rPr>
              <a:t>iCM</a:t>
            </a:r>
            <a:r>
              <a:rPr lang="en-GB">
                <a:latin typeface="Segoe UI Semibold"/>
                <a:cs typeface="Segoe UI Semibold"/>
              </a:rPr>
              <a:t> shortcuts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F4E47F-D8D8-7AF9-B745-C4FAAA2B8780}"/>
              </a:ext>
            </a:extLst>
          </p:cNvPr>
          <p:cNvSpPr txBox="1"/>
          <p:nvPr/>
        </p:nvSpPr>
        <p:spPr>
          <a:xfrm>
            <a:off x="840828" y="1804276"/>
            <a:ext cx="5255171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Added </a:t>
            </a:r>
            <a:r>
              <a:rPr lang="en-US" b="1" err="1">
                <a:cs typeface="Calibri"/>
              </a:rPr>
              <a:t>iCM</a:t>
            </a:r>
            <a:r>
              <a:rPr lang="en-US" b="1">
                <a:cs typeface="Calibri"/>
              </a:rPr>
              <a:t> shortcuts to help comms add news articles and the carousel on the intranet</a:t>
            </a:r>
            <a:endParaRPr lang="en-US"/>
          </a:p>
          <a:p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Created shortcuts to</a:t>
            </a:r>
            <a:br>
              <a:rPr lang="en-US" b="1">
                <a:cs typeface="Calibri"/>
              </a:rPr>
            </a:br>
            <a:endParaRPr lang="en-US" b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Create a news article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Create a carousel item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Add item to carousel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Future work</a:t>
            </a:r>
            <a:br>
              <a:rPr lang="en-US" b="1">
                <a:cs typeface="Calibri"/>
              </a:rPr>
            </a:br>
            <a:endParaRPr lang="en-US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Calibri"/>
              </a:rPr>
              <a:t>Add shortcuts for the creation of Gateshead Council website news articles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Calibri"/>
              </a:rPr>
              <a:t>Any other ideas?</a:t>
            </a:r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2CBCFF2-253A-4FF8-906E-8114698BA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383" y="1463565"/>
            <a:ext cx="4936682" cy="4114800"/>
          </a:xfrm>
          <a:prstGeom prst="rect">
            <a:avLst/>
          </a:pr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9947B91-0FDC-A8C0-0D88-97729613C1B6}"/>
              </a:ext>
            </a:extLst>
          </p:cNvPr>
          <p:cNvSpPr/>
          <p:nvPr/>
        </p:nvSpPr>
        <p:spPr>
          <a:xfrm rot="15600000">
            <a:off x="7402161" y="2377047"/>
            <a:ext cx="1523999" cy="2785241"/>
          </a:xfrm>
          <a:prstGeom prst="triangl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carousel item&#10;&#10;Description automatically generated">
            <a:extLst>
              <a:ext uri="{FF2B5EF4-FFF2-40B4-BE49-F238E27FC236}">
                <a16:creationId xmlns:a16="http://schemas.microsoft.com/office/drawing/2014/main" id="{3A651533-BF76-860D-3730-E04C707BE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240" y="3935359"/>
            <a:ext cx="3133725" cy="123825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939820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Figma template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F4E47F-D8D8-7AF9-B745-C4FAAA2B8780}"/>
              </a:ext>
            </a:extLst>
          </p:cNvPr>
          <p:cNvSpPr txBox="1"/>
          <p:nvPr/>
        </p:nvSpPr>
        <p:spPr>
          <a:xfrm>
            <a:off x="840828" y="1804276"/>
            <a:ext cx="525517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Created in this sprint</a:t>
            </a:r>
            <a:br>
              <a:rPr lang="en-US" b="1">
                <a:cs typeface="Calibri"/>
              </a:rPr>
            </a:br>
            <a:endParaRPr lang="en-US" b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Headers (desktop and mobile)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Footers (desktop and mobile)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Some basic elements (CTA's and text styles)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Tested the library works within the team projects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BBC8C-FDCD-8843-7D91-9BECC632D6EE}"/>
              </a:ext>
            </a:extLst>
          </p:cNvPr>
          <p:cNvSpPr txBox="1"/>
          <p:nvPr/>
        </p:nvSpPr>
        <p:spPr>
          <a:xfrm>
            <a:off x="875862" y="3836275"/>
            <a:ext cx="525517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Future work</a:t>
            </a:r>
            <a:br>
              <a:rPr lang="en-US" b="1">
                <a:cs typeface="Calibri"/>
              </a:rPr>
            </a:br>
            <a:endParaRPr lang="en-US" b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Replicate the Balsamiq master template in Figma</a:t>
            </a:r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DB4206C-A4EE-7065-2BBF-5387D906A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935" y="1419772"/>
            <a:ext cx="4936682" cy="4114800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372A5F9-BAE2-AAF1-2369-22DA31500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01" y="5868238"/>
            <a:ext cx="1574035" cy="6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39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HDRC panel template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1BBBC8C-FDCD-8843-7D91-9BECC632D6EE}"/>
              </a:ext>
            </a:extLst>
          </p:cNvPr>
          <p:cNvSpPr txBox="1"/>
          <p:nvPr/>
        </p:nvSpPr>
        <p:spPr>
          <a:xfrm>
            <a:off x="840828" y="1856827"/>
            <a:ext cx="6060963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Health Determinants Research Collaboration (HDRC) Gateshead</a:t>
            </a:r>
            <a:br>
              <a:rPr lang="en-US" b="1">
                <a:cs typeface="Calibri"/>
              </a:rPr>
            </a:br>
            <a:endParaRPr lang="en-US" b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Changed content to use panel template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Added YouTube panel styling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Added custom </a:t>
            </a:r>
            <a:r>
              <a:rPr lang="en-US" err="1">
                <a:cs typeface="Calibri"/>
              </a:rPr>
              <a:t>colours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  <a:hlinkClick r:id="rId4"/>
              </a:rPr>
              <a:t>https://gateshead.ghc2-prp.gosshosted.com/article/24299/Health-Determinants-Research-Collaboration-HDRC-Gateshead</a:t>
            </a:r>
            <a:r>
              <a:rPr lang="en-US">
                <a:ea typeface="+mn-lt"/>
                <a:cs typeface="+mn-lt"/>
              </a:rPr>
              <a:t> 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CC60678E-D326-06EB-D12D-E2FA4CD40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536" y="70945"/>
            <a:ext cx="2931755" cy="67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99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HDRC </a:t>
            </a:r>
            <a:r>
              <a:rPr lang="en-GB" err="1">
                <a:latin typeface="Segoe UI Semibold"/>
                <a:cs typeface="Segoe UI Semibold"/>
              </a:rPr>
              <a:t>MailChimp</a:t>
            </a:r>
            <a:endParaRPr lang="en-US" err="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1BBBC8C-FDCD-8843-7D91-9BECC632D6EE}"/>
              </a:ext>
            </a:extLst>
          </p:cNvPr>
          <p:cNvSpPr txBox="1"/>
          <p:nvPr/>
        </p:nvSpPr>
        <p:spPr>
          <a:xfrm>
            <a:off x="840828" y="1856827"/>
            <a:ext cx="606096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Health Determinants Research Collaboration (HDRC) Gateshead MailChimp template</a:t>
            </a:r>
            <a:br>
              <a:rPr lang="en-US" b="1">
                <a:cs typeface="Calibri"/>
              </a:rPr>
            </a:br>
            <a:endParaRPr lang="en-US" b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Updated content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Updated images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Awaiting approval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pic>
        <p:nvPicPr>
          <p:cNvPr id="4" name="Picture 3" descr="A screenshot of a tablet&#10;&#10;Description automatically generated">
            <a:extLst>
              <a:ext uri="{FF2B5EF4-FFF2-40B4-BE49-F238E27FC236}">
                <a16:creationId xmlns:a16="http://schemas.microsoft.com/office/drawing/2014/main" id="{B4E98D92-3035-A779-DCD2-E8F0428EE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570" y="132255"/>
            <a:ext cx="2931755" cy="659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15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648f4-8199-4cf4-a3ba-75450ed0a186" xsi:nil="true"/>
    <lcf76f155ced4ddcb4097134ff3c332f xmlns="a9b14026-4734-489e-8f15-b25a46bca782">
      <Terms xmlns="http://schemas.microsoft.com/office/infopath/2007/PartnerControls"/>
    </lcf76f155ced4ddcb4097134ff3c332f>
    <SharedWithUsers xmlns="c8e648f4-8199-4cf4-a3ba-75450ed0a186">
      <UserInfo>
        <DisplayName>Heather Marshall</DisplayName>
        <AccountId>22</AccountId>
        <AccountType/>
      </UserInfo>
      <UserInfo>
        <DisplayName>Julia Armstrong</DisplayName>
        <AccountId>42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D04E57C2B0F4F8F7471857284E91D" ma:contentTypeVersion="18" ma:contentTypeDescription="Create a new document." ma:contentTypeScope="" ma:versionID="9550274c05c71c96d925dbe2a6a36f63">
  <xsd:schema xmlns:xsd="http://www.w3.org/2001/XMLSchema" xmlns:xs="http://www.w3.org/2001/XMLSchema" xmlns:p="http://schemas.microsoft.com/office/2006/metadata/properties" xmlns:ns2="a9b14026-4734-489e-8f15-b25a46bca782" xmlns:ns3="c8e648f4-8199-4cf4-a3ba-75450ed0a186" targetNamespace="http://schemas.microsoft.com/office/2006/metadata/properties" ma:root="true" ma:fieldsID="4993c296f0b91e50b111f37772f425d0" ns2:_="" ns3:_="">
    <xsd:import namespace="a9b14026-4734-489e-8f15-b25a46bca782"/>
    <xsd:import namespace="c8e648f4-8199-4cf4-a3ba-75450ed0a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14026-4734-489e-8f15-b25a46bc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3525b-ecaa-4c61-9707-36b32d000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48f4-8199-4cf4-a3ba-75450ed0a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e21397-129c-4e2e-ad99-3b5afbbdc85e}" ma:internalName="TaxCatchAll" ma:showField="CatchAllData" ma:web="c8e648f4-8199-4cf4-a3ba-75450ed0a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FB1A40-D5CA-4E52-8B07-0406F509CBE3}">
  <ds:schemaRefs>
    <ds:schemaRef ds:uri="a9b14026-4734-489e-8f15-b25a46bca782"/>
    <ds:schemaRef ds:uri="c8e648f4-8199-4cf4-a3ba-75450ed0a1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3C684CD-CE7E-4F99-8D94-D7E96E4025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71E064-E125-4037-8B44-58862799C710}">
  <ds:schemaRefs>
    <ds:schemaRef ds:uri="a9b14026-4734-489e-8f15-b25a46bca782"/>
    <ds:schemaRef ds:uri="c8e648f4-8199-4cf4-a3ba-75450ed0a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28</Slides>
  <Notes>25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Sprint 36 Show and Tell 19/06/2024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Sprint 36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Sprint 36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Sprint 36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Suffolk Design Patterns</dc:title>
  <dc:creator>Andy Tipp</dc:creator>
  <cp:revision>1</cp:revision>
  <dcterms:created xsi:type="dcterms:W3CDTF">2022-01-17T11:39:30Z</dcterms:created>
  <dcterms:modified xsi:type="dcterms:W3CDTF">2024-06-19T14:01:34Z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0x010100EBFD04E57C2B0F4F8F7471857284E91D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