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307" r:id="rId5"/>
    <p:sldId id="364" r:id="rId6"/>
    <p:sldId id="325" r:id="rId7"/>
    <p:sldId id="378" r:id="rId8"/>
    <p:sldId id="387" r:id="rId9"/>
    <p:sldId id="329" r:id="rId10"/>
    <p:sldId id="377" r:id="rId11"/>
    <p:sldId id="370" r:id="rId12"/>
    <p:sldId id="368" r:id="rId13"/>
    <p:sldId id="371" r:id="rId14"/>
    <p:sldId id="369" r:id="rId15"/>
    <p:sldId id="372" r:id="rId16"/>
    <p:sldId id="373" r:id="rId17"/>
    <p:sldId id="374" r:id="rId18"/>
    <p:sldId id="381" r:id="rId19"/>
    <p:sldId id="379" r:id="rId20"/>
    <p:sldId id="380" r:id="rId21"/>
    <p:sldId id="382" r:id="rId22"/>
    <p:sldId id="384" r:id="rId23"/>
    <p:sldId id="386" r:id="rId24"/>
    <p:sldId id="359" r:id="rId25"/>
    <p:sldId id="385" r:id="rId26"/>
    <p:sldId id="344" r:id="rId27"/>
    <p:sldId id="32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F33C6-F56D-AEB2-67DF-9A2FF22BD393}" v="530" dt="2024-07-03T08:21:52.976"/>
    <p1510:client id="{1170D198-377E-43EA-D02F-9B9A1A15E5E5}" v="175" dt="2024-07-02T14:45:42.409"/>
    <p1510:client id="{30BBD5FE-0A69-20FF-6477-9B8D63F5BF61}" v="255" dt="2024-07-03T08:42:28.545"/>
    <p1510:client id="{3981F81A-6098-8151-B484-F2DFE8DA656F}" v="949" dt="2024-07-02T16:08:50.689"/>
    <p1510:client id="{3D56D7F3-7F2A-F625-1959-A90DD17DFEB6}" v="675" dt="2024-07-03T11:57:02.018"/>
    <p1510:client id="{4F43670D-D158-48FE-845F-8324CF9B66E0}" v="330" dt="2024-07-03T08:15:24.010"/>
    <p1510:client id="{63147D02-38C6-3E06-6F52-EFD9C92D1838}" v="473" dt="2024-07-03T08:32:00.466"/>
    <p1510:client id="{6B535494-9D89-9FE2-168A-CA934BDF25D6}" v="5" dt="2024-07-03T08:39:45.960"/>
    <p1510:client id="{77B4DE6E-46CC-EEF2-1780-97FE33A7C60F}" v="84" dt="2024-07-03T12:05:15.963"/>
    <p1510:client id="{849C5800-C742-6EEA-B33E-B15763176DFE}" v="67" dt="2024-07-03T13:49:35.350"/>
    <p1510:client id="{AE5E0236-2EA9-29CE-D8DD-633B96CBE3FB}" v="147" dt="2024-07-03T14:00:09.907"/>
    <p1510:client id="{B5EB5D25-2AD6-4F04-93B7-5F57A1DD5329}" v="241" dt="2024-07-03T12:24:23.820"/>
    <p1510:client id="{D1470F7B-A9CA-F40D-CE33-826E605E9360}" v="409" dt="2024-07-03T11:22:48.510"/>
    <p1510:client id="{D7A26689-CC48-9180-9FF2-2C99BDC9D58D}" v="46" dt="2024-07-03T12:23:42.668"/>
    <p1510:client id="{F9BEBDAE-CBC0-9ABD-8B5C-CCC0C4199EF5}" v="304" dt="2024-07-02T14:26:50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Richardson" userId="S::emmarichardson@gateshead.gov.uk::40b5a1ab-a070-41b0-ab95-d1c011941413" providerId="AD" clId="Web-{3981F81A-6098-8151-B484-F2DFE8DA656F}"/>
    <pc:docChg chg="addSld delSld modSld">
      <pc:chgData name="Emma Richardson" userId="S::emmarichardson@gateshead.gov.uk::40b5a1ab-a070-41b0-ab95-d1c011941413" providerId="AD" clId="Web-{3981F81A-6098-8151-B484-F2DFE8DA656F}" dt="2024-07-02T16:08:50.689" v="700" actId="14100"/>
      <pc:docMkLst>
        <pc:docMk/>
      </pc:docMkLst>
      <pc:sldChg chg="addSp modSp">
        <pc:chgData name="Emma Richardson" userId="S::emmarichardson@gateshead.gov.uk::40b5a1ab-a070-41b0-ab95-d1c011941413" providerId="AD" clId="Web-{3981F81A-6098-8151-B484-F2DFE8DA656F}" dt="2024-07-02T15:43:15.236" v="694" actId="14100"/>
        <pc:sldMkLst>
          <pc:docMk/>
          <pc:sldMk cId="296716501" sldId="329"/>
        </pc:sldMkLst>
        <pc:spChg chg="mod">
          <ac:chgData name="Emma Richardson" userId="S::emmarichardson@gateshead.gov.uk::40b5a1ab-a070-41b0-ab95-d1c011941413" providerId="AD" clId="Web-{3981F81A-6098-8151-B484-F2DFE8DA656F}" dt="2024-07-02T15:42:29.405" v="648" actId="14100"/>
          <ac:spMkLst>
            <pc:docMk/>
            <pc:sldMk cId="296716501" sldId="329"/>
            <ac:spMk id="4" creationId="{9CEBC2A7-3EBB-4DAE-982F-51757A50CB72}"/>
          </ac:spMkLst>
        </pc:spChg>
        <pc:spChg chg="add mod">
          <ac:chgData name="Emma Richardson" userId="S::emmarichardson@gateshead.gov.uk::40b5a1ab-a070-41b0-ab95-d1c011941413" providerId="AD" clId="Web-{3981F81A-6098-8151-B484-F2DFE8DA656F}" dt="2024-07-02T15:43:15.236" v="694" actId="14100"/>
          <ac:spMkLst>
            <pc:docMk/>
            <pc:sldMk cId="296716501" sldId="329"/>
            <ac:spMk id="8" creationId="{339EC55C-4A4B-0A8D-655F-9663902BB29A}"/>
          </ac:spMkLst>
        </pc:spChg>
        <pc:spChg chg="mod">
          <ac:chgData name="Emma Richardson" userId="S::emmarichardson@gateshead.gov.uk::40b5a1ab-a070-41b0-ab95-d1c011941413" providerId="AD" clId="Web-{3981F81A-6098-8151-B484-F2DFE8DA656F}" dt="2024-07-02T15:42:50.625" v="654" actId="14100"/>
          <ac:spMkLst>
            <pc:docMk/>
            <pc:sldMk cId="296716501" sldId="329"/>
            <ac:spMk id="10" creationId="{4D77107E-B4D2-51E0-A483-E5E0CBF7BAEA}"/>
          </ac:spMkLst>
        </pc:spChg>
        <pc:spChg chg="mod">
          <ac:chgData name="Emma Richardson" userId="S::emmarichardson@gateshead.gov.uk::40b5a1ab-a070-41b0-ab95-d1c011941413" providerId="AD" clId="Web-{3981F81A-6098-8151-B484-F2DFE8DA656F}" dt="2024-07-02T15:42:35.734" v="650" actId="14100"/>
          <ac:spMkLst>
            <pc:docMk/>
            <pc:sldMk cId="296716501" sldId="329"/>
            <ac:spMk id="14" creationId="{D5AA4E39-3E88-07A4-1E1D-27A9C82416BD}"/>
          </ac:spMkLst>
        </pc:spChg>
        <pc:picChg chg="mod">
          <ac:chgData name="Emma Richardson" userId="S::emmarichardson@gateshead.gov.uk::40b5a1ab-a070-41b0-ab95-d1c011941413" providerId="AD" clId="Web-{3981F81A-6098-8151-B484-F2DFE8DA656F}" dt="2024-07-02T15:39:59.489" v="522" actId="14100"/>
          <ac:picMkLst>
            <pc:docMk/>
            <pc:sldMk cId="296716501" sldId="329"/>
            <ac:picMk id="2" creationId="{8FB43052-9CE1-3A23-3FEC-BA1714A7BED9}"/>
          </ac:picMkLst>
        </pc:picChg>
        <pc:picChg chg="mod">
          <ac:chgData name="Emma Richardson" userId="S::emmarichardson@gateshead.gov.uk::40b5a1ab-a070-41b0-ab95-d1c011941413" providerId="AD" clId="Web-{3981F81A-6098-8151-B484-F2DFE8DA656F}" dt="2024-07-02T15:42:15.123" v="645" actId="1076"/>
          <ac:picMkLst>
            <pc:docMk/>
            <pc:sldMk cId="296716501" sldId="329"/>
            <ac:picMk id="5" creationId="{383C08E1-E48E-909B-0484-7752E0FD5B80}"/>
          </ac:picMkLst>
        </pc:picChg>
        <pc:picChg chg="mod">
          <ac:chgData name="Emma Richardson" userId="S::emmarichardson@gateshead.gov.uk::40b5a1ab-a070-41b0-ab95-d1c011941413" providerId="AD" clId="Web-{3981F81A-6098-8151-B484-F2DFE8DA656F}" dt="2024-07-02T15:42:20.827" v="646" actId="1076"/>
          <ac:picMkLst>
            <pc:docMk/>
            <pc:sldMk cId="296716501" sldId="329"/>
            <ac:picMk id="11" creationId="{E5EC4CDC-FF31-2A20-B736-32E195168C4F}"/>
          </ac:picMkLst>
        </pc:picChg>
        <pc:cxnChg chg="mod">
          <ac:chgData name="Emma Richardson" userId="S::emmarichardson@gateshead.gov.uk::40b5a1ab-a070-41b0-ab95-d1c011941413" providerId="AD" clId="Web-{3981F81A-6098-8151-B484-F2DFE8DA656F}" dt="2024-07-02T15:42:31.874" v="649" actId="1076"/>
          <ac:cxnSpMkLst>
            <pc:docMk/>
            <pc:sldMk cId="296716501" sldId="329"/>
            <ac:cxnSpMk id="9" creationId="{D45DBAA1-EC91-488A-9011-FC0739990F64}"/>
          </ac:cxnSpMkLst>
        </pc:cxnChg>
      </pc:sldChg>
      <pc:sldChg chg="addSp delSp modSp">
        <pc:chgData name="Emma Richardson" userId="S::emmarichardson@gateshead.gov.uk::40b5a1ab-a070-41b0-ab95-d1c011941413" providerId="AD" clId="Web-{3981F81A-6098-8151-B484-F2DFE8DA656F}" dt="2024-07-02T15:43:45.754" v="695" actId="14100"/>
        <pc:sldMkLst>
          <pc:docMk/>
          <pc:sldMk cId="3414502575" sldId="369"/>
        </pc:sldMkLst>
        <pc:spChg chg="del mod">
          <ac:chgData name="Emma Richardson" userId="S::emmarichardson@gateshead.gov.uk::40b5a1ab-a070-41b0-ab95-d1c011941413" providerId="AD" clId="Web-{3981F81A-6098-8151-B484-F2DFE8DA656F}" dt="2024-07-02T15:15:45.144" v="130"/>
          <ac:spMkLst>
            <pc:docMk/>
            <pc:sldMk cId="3414502575" sldId="369"/>
            <ac:spMk id="4" creationId="{9CEBC2A7-3EBB-4DAE-982F-51757A50CB72}"/>
          </ac:spMkLst>
        </pc:spChg>
        <pc:spChg chg="add mod">
          <ac:chgData name="Emma Richardson" userId="S::emmarichardson@gateshead.gov.uk::40b5a1ab-a070-41b0-ab95-d1c011941413" providerId="AD" clId="Web-{3981F81A-6098-8151-B484-F2DFE8DA656F}" dt="2024-07-02T15:18:13.169" v="199" actId="1076"/>
          <ac:spMkLst>
            <pc:docMk/>
            <pc:sldMk cId="3414502575" sldId="369"/>
            <ac:spMk id="6" creationId="{9490783D-6AE4-5B32-9A88-76837AEAB943}"/>
          </ac:spMkLst>
        </pc:spChg>
        <pc:spChg chg="del mod">
          <ac:chgData name="Emma Richardson" userId="S::emmarichardson@gateshead.gov.uk::40b5a1ab-a070-41b0-ab95-d1c011941413" providerId="AD" clId="Web-{3981F81A-6098-8151-B484-F2DFE8DA656F}" dt="2024-07-02T15:08:19.317" v="5"/>
          <ac:spMkLst>
            <pc:docMk/>
            <pc:sldMk cId="3414502575" sldId="369"/>
            <ac:spMk id="11" creationId="{9490783D-6AE4-5B32-9A88-76837AEAB943}"/>
          </ac:spMkLst>
        </pc:spChg>
        <pc:spChg chg="add mod">
          <ac:chgData name="Emma Richardson" userId="S::emmarichardson@gateshead.gov.uk::40b5a1ab-a070-41b0-ab95-d1c011941413" providerId="AD" clId="Web-{3981F81A-6098-8151-B484-F2DFE8DA656F}" dt="2024-07-02T15:16:28.006" v="137" actId="14100"/>
          <ac:spMkLst>
            <pc:docMk/>
            <pc:sldMk cId="3414502575" sldId="369"/>
            <ac:spMk id="12" creationId="{4D86660F-743D-6135-D80C-82D94FD2B1E5}"/>
          </ac:spMkLst>
        </pc:spChg>
        <pc:spChg chg="mod">
          <ac:chgData name="Emma Richardson" userId="S::emmarichardson@gateshead.gov.uk::40b5a1ab-a070-41b0-ab95-d1c011941413" providerId="AD" clId="Web-{3981F81A-6098-8151-B484-F2DFE8DA656F}" dt="2024-07-02T15:19:32.049" v="212" actId="1076"/>
          <ac:spMkLst>
            <pc:docMk/>
            <pc:sldMk cId="3414502575" sldId="369"/>
            <ac:spMk id="13" creationId="{5876EA29-14CE-3001-6045-25C7EBF37600}"/>
          </ac:spMkLst>
        </pc:spChg>
        <pc:spChg chg="add mod">
          <ac:chgData name="Emma Richardson" userId="S::emmarichardson@gateshead.gov.uk::40b5a1ab-a070-41b0-ab95-d1c011941413" providerId="AD" clId="Web-{3981F81A-6098-8151-B484-F2DFE8DA656F}" dt="2024-07-02T15:19:24.533" v="211" actId="1076"/>
          <ac:spMkLst>
            <pc:docMk/>
            <pc:sldMk cId="3414502575" sldId="369"/>
            <ac:spMk id="17" creationId="{85EA89D7-F492-F5E9-853C-377DE4420D32}"/>
          </ac:spMkLst>
        </pc:spChg>
        <pc:spChg chg="add del mod">
          <ac:chgData name="Emma Richardson" userId="S::emmarichardson@gateshead.gov.uk::40b5a1ab-a070-41b0-ab95-d1c011941413" providerId="AD" clId="Web-{3981F81A-6098-8151-B484-F2DFE8DA656F}" dt="2024-07-02T15:16:01.598" v="132"/>
          <ac:spMkLst>
            <pc:docMk/>
            <pc:sldMk cId="3414502575" sldId="369"/>
            <ac:spMk id="19" creationId="{A14786CD-01FD-81FE-24AE-07759B6A3F75}"/>
          </ac:spMkLst>
        </pc:spChg>
        <pc:spChg chg="add mod">
          <ac:chgData name="Emma Richardson" userId="S::emmarichardson@gateshead.gov.uk::40b5a1ab-a070-41b0-ab95-d1c011941413" providerId="AD" clId="Web-{3981F81A-6098-8151-B484-F2DFE8DA656F}" dt="2024-07-02T15:19:13.376" v="209" actId="1076"/>
          <ac:spMkLst>
            <pc:docMk/>
            <pc:sldMk cId="3414502575" sldId="369"/>
            <ac:spMk id="21" creationId="{BE295A66-BB75-AE26-7317-91129BA2D216}"/>
          </ac:spMkLst>
        </pc:spChg>
        <pc:picChg chg="del">
          <ac:chgData name="Emma Richardson" userId="S::emmarichardson@gateshead.gov.uk::40b5a1ab-a070-41b0-ab95-d1c011941413" providerId="AD" clId="Web-{3981F81A-6098-8151-B484-F2DFE8DA656F}" dt="2024-07-02T15:10:37.565" v="14"/>
          <ac:picMkLst>
            <pc:docMk/>
            <pc:sldMk cId="3414502575" sldId="369"/>
            <ac:picMk id="2" creationId="{9370AAA4-032D-7DD9-1DDF-B13653F8E220}"/>
          </ac:picMkLst>
        </pc:picChg>
        <pc:picChg chg="del mod ord">
          <ac:chgData name="Emma Richardson" userId="S::emmarichardson@gateshead.gov.uk::40b5a1ab-a070-41b0-ab95-d1c011941413" providerId="AD" clId="Web-{3981F81A-6098-8151-B484-F2DFE8DA656F}" dt="2024-07-02T15:19:41.737" v="213"/>
          <ac:picMkLst>
            <pc:docMk/>
            <pc:sldMk cId="3414502575" sldId="369"/>
            <ac:picMk id="5" creationId="{AE69B398-269B-886F-BF23-1E4D5E06B1E6}"/>
          </ac:picMkLst>
        </pc:picChg>
        <pc:picChg chg="add del mod">
          <ac:chgData name="Emma Richardson" userId="S::emmarichardson@gateshead.gov.uk::40b5a1ab-a070-41b0-ab95-d1c011941413" providerId="AD" clId="Web-{3981F81A-6098-8151-B484-F2DFE8DA656F}" dt="2024-07-02T15:10:18.794" v="12"/>
          <ac:picMkLst>
            <pc:docMk/>
            <pc:sldMk cId="3414502575" sldId="369"/>
            <ac:picMk id="8" creationId="{769B0970-93D2-24C2-C940-BA5C3AB0F93B}"/>
          </ac:picMkLst>
        </pc:picChg>
        <pc:picChg chg="add mod">
          <ac:chgData name="Emma Richardson" userId="S::emmarichardson@gateshead.gov.uk::40b5a1ab-a070-41b0-ab95-d1c011941413" providerId="AD" clId="Web-{3981F81A-6098-8151-B484-F2DFE8DA656F}" dt="2024-07-02T15:43:45.754" v="695" actId="14100"/>
          <ac:picMkLst>
            <pc:docMk/>
            <pc:sldMk cId="3414502575" sldId="369"/>
            <ac:picMk id="9" creationId="{A58A7E95-DD5D-E501-FA25-58D72BADCACC}"/>
          </ac:picMkLst>
        </pc:picChg>
        <pc:picChg chg="add mod">
          <ac:chgData name="Emma Richardson" userId="S::emmarichardson@gateshead.gov.uk::40b5a1ab-a070-41b0-ab95-d1c011941413" providerId="AD" clId="Web-{3981F81A-6098-8151-B484-F2DFE8DA656F}" dt="2024-07-02T15:37:36.511" v="512" actId="1076"/>
          <ac:picMkLst>
            <pc:docMk/>
            <pc:sldMk cId="3414502575" sldId="369"/>
            <ac:picMk id="22" creationId="{E3CB58C1-E007-897E-AEA0-6B273CE861D9}"/>
          </ac:picMkLst>
        </pc:picChg>
        <pc:cxnChg chg="add mod">
          <ac:chgData name="Emma Richardson" userId="S::emmarichardson@gateshead.gov.uk::40b5a1ab-a070-41b0-ab95-d1c011941413" providerId="AD" clId="Web-{3981F81A-6098-8151-B484-F2DFE8DA656F}" dt="2024-07-02T15:19:20.397" v="210" actId="14100"/>
          <ac:cxnSpMkLst>
            <pc:docMk/>
            <pc:sldMk cId="3414502575" sldId="369"/>
            <ac:cxnSpMk id="15" creationId="{9B4213D9-9B4D-579E-0826-26CB3F491B35}"/>
          </ac:cxnSpMkLst>
        </pc:cxnChg>
      </pc:sldChg>
      <pc:sldChg chg="addSp delSp modSp add replId">
        <pc:chgData name="Emma Richardson" userId="S::emmarichardson@gateshead.gov.uk::40b5a1ab-a070-41b0-ab95-d1c011941413" providerId="AD" clId="Web-{3981F81A-6098-8151-B484-F2DFE8DA656F}" dt="2024-07-02T16:08:50.689" v="700" actId="14100"/>
        <pc:sldMkLst>
          <pc:docMk/>
          <pc:sldMk cId="1918858591" sldId="373"/>
        </pc:sldMkLst>
        <pc:spChg chg="del mod">
          <ac:chgData name="Emma Richardson" userId="S::emmarichardson@gateshead.gov.uk::40b5a1ab-a070-41b0-ab95-d1c011941413" providerId="AD" clId="Web-{3981F81A-6098-8151-B484-F2DFE8DA656F}" dt="2024-07-02T15:23:27.533" v="270"/>
          <ac:spMkLst>
            <pc:docMk/>
            <pc:sldMk cId="1918858591" sldId="373"/>
            <ac:spMk id="2" creationId="{3E45AB13-B1B7-B44E-8040-695647279167}"/>
          </ac:spMkLst>
        </pc:spChg>
        <pc:spChg chg="del mod">
          <ac:chgData name="Emma Richardson" userId="S::emmarichardson@gateshead.gov.uk::40b5a1ab-a070-41b0-ab95-d1c011941413" providerId="AD" clId="Web-{3981F81A-6098-8151-B484-F2DFE8DA656F}" dt="2024-07-02T15:25:38.651" v="287"/>
          <ac:spMkLst>
            <pc:docMk/>
            <pc:sldMk cId="1918858591" sldId="373"/>
            <ac:spMk id="3" creationId="{77FA06B3-0B25-5CA8-1ABF-49BAD22A0CCD}"/>
          </ac:spMkLst>
        </pc:spChg>
        <pc:spChg chg="mod">
          <ac:chgData name="Emma Richardson" userId="S::emmarichardson@gateshead.gov.uk::40b5a1ab-a070-41b0-ab95-d1c011941413" providerId="AD" clId="Web-{3981F81A-6098-8151-B484-F2DFE8DA656F}" dt="2024-07-02T15:28:38.132" v="337" actId="20577"/>
          <ac:spMkLst>
            <pc:docMk/>
            <pc:sldMk cId="1918858591" sldId="373"/>
            <ac:spMk id="14" creationId="{D5AA4E39-3E88-07A4-1E1D-27A9C82416BD}"/>
          </ac:spMkLst>
        </pc:spChg>
        <pc:picChg chg="add del">
          <ac:chgData name="Emma Richardson" userId="S::emmarichardson@gateshead.gov.uk::40b5a1ab-a070-41b0-ab95-d1c011941413" providerId="AD" clId="Web-{3981F81A-6098-8151-B484-F2DFE8DA656F}" dt="2024-07-02T15:23:53.191" v="281"/>
          <ac:picMkLst>
            <pc:docMk/>
            <pc:sldMk cId="1918858591" sldId="373"/>
            <ac:picMk id="5" creationId="{C00B947C-5053-5F8A-6C56-0FE992F3AD83}"/>
          </ac:picMkLst>
        </pc:picChg>
        <pc:picChg chg="del">
          <ac:chgData name="Emma Richardson" userId="S::emmarichardson@gateshead.gov.uk::40b5a1ab-a070-41b0-ab95-d1c011941413" providerId="AD" clId="Web-{3981F81A-6098-8151-B484-F2DFE8DA656F}" dt="2024-07-02T15:23:44.722" v="277"/>
          <ac:picMkLst>
            <pc:docMk/>
            <pc:sldMk cId="1918858591" sldId="373"/>
            <ac:picMk id="6" creationId="{BE3B0216-6D62-1F30-4AEE-CA9CCA44AAF3}"/>
          </ac:picMkLst>
        </pc:picChg>
        <pc:picChg chg="mod ord">
          <ac:chgData name="Emma Richardson" userId="S::emmarichardson@gateshead.gov.uk::40b5a1ab-a070-41b0-ab95-d1c011941413" providerId="AD" clId="Web-{3981F81A-6098-8151-B484-F2DFE8DA656F}" dt="2024-07-02T15:27:25.611" v="314" actId="1076"/>
          <ac:picMkLst>
            <pc:docMk/>
            <pc:sldMk cId="1918858591" sldId="373"/>
            <ac:picMk id="7" creationId="{FDC8C27C-2A50-5150-A587-2BE51AED69D3}"/>
          </ac:picMkLst>
        </pc:picChg>
        <pc:picChg chg="add mod">
          <ac:chgData name="Emma Richardson" userId="S::emmarichardson@gateshead.gov.uk::40b5a1ab-a070-41b0-ab95-d1c011941413" providerId="AD" clId="Web-{3981F81A-6098-8151-B484-F2DFE8DA656F}" dt="2024-07-02T16:08:39.314" v="697" actId="14100"/>
          <ac:picMkLst>
            <pc:docMk/>
            <pc:sldMk cId="1918858591" sldId="373"/>
            <ac:picMk id="8" creationId="{7A20C367-04CE-8B03-0C4C-10DB85FA609C}"/>
          </ac:picMkLst>
        </pc:picChg>
        <pc:picChg chg="del">
          <ac:chgData name="Emma Richardson" userId="S::emmarichardson@gateshead.gov.uk::40b5a1ab-a070-41b0-ab95-d1c011941413" providerId="AD" clId="Web-{3981F81A-6098-8151-B484-F2DFE8DA656F}" dt="2024-07-02T15:23:45.675" v="278"/>
          <ac:picMkLst>
            <pc:docMk/>
            <pc:sldMk cId="1918858591" sldId="373"/>
            <ac:picMk id="10" creationId="{F6EB0EEE-F40F-8C80-4C4D-376F4844CC71}"/>
          </ac:picMkLst>
        </pc:picChg>
        <pc:picChg chg="add mod">
          <ac:chgData name="Emma Richardson" userId="S::emmarichardson@gateshead.gov.uk::40b5a1ab-a070-41b0-ab95-d1c011941413" providerId="AD" clId="Web-{3981F81A-6098-8151-B484-F2DFE8DA656F}" dt="2024-07-02T16:08:50.689" v="700" actId="14100"/>
          <ac:picMkLst>
            <pc:docMk/>
            <pc:sldMk cId="1918858591" sldId="373"/>
            <ac:picMk id="11" creationId="{2A3B90FC-F21B-7F9F-7974-C244ED9FF2A5}"/>
          </ac:picMkLst>
        </pc:picChg>
      </pc:sldChg>
      <pc:sldChg chg="addSp delSp modSp add replId">
        <pc:chgData name="Emma Richardson" userId="S::emmarichardson@gateshead.gov.uk::40b5a1ab-a070-41b0-ab95-d1c011941413" providerId="AD" clId="Web-{3981F81A-6098-8151-B484-F2DFE8DA656F}" dt="2024-07-02T15:37:06.134" v="507" actId="20577"/>
        <pc:sldMkLst>
          <pc:docMk/>
          <pc:sldMk cId="109771140" sldId="374"/>
        </pc:sldMkLst>
        <pc:spChg chg="add mod">
          <ac:chgData name="Emma Richardson" userId="S::emmarichardson@gateshead.gov.uk::40b5a1ab-a070-41b0-ab95-d1c011941413" providerId="AD" clId="Web-{3981F81A-6098-8151-B484-F2DFE8DA656F}" dt="2024-07-02T15:37:06.134" v="507" actId="20577"/>
          <ac:spMkLst>
            <pc:docMk/>
            <pc:sldMk cId="109771140" sldId="374"/>
            <ac:spMk id="3" creationId="{D9740F60-D17C-AF76-FB68-8A3840A66733}"/>
          </ac:spMkLst>
        </pc:spChg>
        <pc:spChg chg="mod">
          <ac:chgData name="Emma Richardson" userId="S::emmarichardson@gateshead.gov.uk::40b5a1ab-a070-41b0-ab95-d1c011941413" providerId="AD" clId="Web-{3981F81A-6098-8151-B484-F2DFE8DA656F}" dt="2024-07-02T15:35:48.613" v="438" actId="14100"/>
          <ac:spMkLst>
            <pc:docMk/>
            <pc:sldMk cId="109771140" sldId="374"/>
            <ac:spMk id="14" creationId="{D5AA4E39-3E88-07A4-1E1D-27A9C82416BD}"/>
          </ac:spMkLst>
        </pc:spChg>
        <pc:picChg chg="add mod">
          <ac:chgData name="Emma Richardson" userId="S::emmarichardson@gateshead.gov.uk::40b5a1ab-a070-41b0-ab95-d1c011941413" providerId="AD" clId="Web-{3981F81A-6098-8151-B484-F2DFE8DA656F}" dt="2024-07-02T15:35:58.458" v="444" actId="1076"/>
          <ac:picMkLst>
            <pc:docMk/>
            <pc:sldMk cId="109771140" sldId="374"/>
            <ac:picMk id="5" creationId="{0D0537D0-EE73-AA6E-5A31-FEF223A60C6D}"/>
          </ac:picMkLst>
        </pc:picChg>
        <pc:picChg chg="del">
          <ac:chgData name="Emma Richardson" userId="S::emmarichardson@gateshead.gov.uk::40b5a1ab-a070-41b0-ab95-d1c011941413" providerId="AD" clId="Web-{3981F81A-6098-8151-B484-F2DFE8DA656F}" dt="2024-07-02T15:32:11.411" v="359"/>
          <ac:picMkLst>
            <pc:docMk/>
            <pc:sldMk cId="109771140" sldId="374"/>
            <ac:picMk id="8" creationId="{7A20C367-04CE-8B03-0C4C-10DB85FA609C}"/>
          </ac:picMkLst>
        </pc:picChg>
        <pc:picChg chg="del">
          <ac:chgData name="Emma Richardson" userId="S::emmarichardson@gateshead.gov.uk::40b5a1ab-a070-41b0-ab95-d1c011941413" providerId="AD" clId="Web-{3981F81A-6098-8151-B484-F2DFE8DA656F}" dt="2024-07-02T15:35:51.442" v="440"/>
          <ac:picMkLst>
            <pc:docMk/>
            <pc:sldMk cId="109771140" sldId="374"/>
            <ac:picMk id="11" creationId="{2A3B90FC-F21B-7F9F-7974-C244ED9FF2A5}"/>
          </ac:picMkLst>
        </pc:picChg>
      </pc:sldChg>
      <pc:sldChg chg="new del">
        <pc:chgData name="Emma Richardson" userId="S::emmarichardson@gateshead.gov.uk::40b5a1ab-a070-41b0-ab95-d1c011941413" providerId="AD" clId="Web-{3981F81A-6098-8151-B484-F2DFE8DA656F}" dt="2024-07-02T15:29:00.524" v="339"/>
        <pc:sldMkLst>
          <pc:docMk/>
          <pc:sldMk cId="990822500" sldId="374"/>
        </pc:sldMkLst>
      </pc:sldChg>
    </pc:docChg>
  </pc:docChgLst>
  <pc:docChgLst>
    <pc:chgData name="Stewart Robson" userId="S::stewartrobson@gateshead.gov.uk::8aec89a2-bb46-462c-9c69-7953017bb73c" providerId="AD" clId="Web-{075F33C6-F56D-AEB2-67DF-9A2FF22BD393}"/>
    <pc:docChg chg="addSld modSld">
      <pc:chgData name="Stewart Robson" userId="S::stewartrobson@gateshead.gov.uk::8aec89a2-bb46-462c-9c69-7953017bb73c" providerId="AD" clId="Web-{075F33C6-F56D-AEB2-67DF-9A2FF22BD393}" dt="2024-07-03T08:21:52.976" v="305" actId="1076"/>
      <pc:docMkLst>
        <pc:docMk/>
      </pc:docMkLst>
      <pc:sldChg chg="modSp">
        <pc:chgData name="Stewart Robson" userId="S::stewartrobson@gateshead.gov.uk::8aec89a2-bb46-462c-9c69-7953017bb73c" providerId="AD" clId="Web-{075F33C6-F56D-AEB2-67DF-9A2FF22BD393}" dt="2024-07-03T07:55:08.490" v="2" actId="20577"/>
        <pc:sldMkLst>
          <pc:docMk/>
          <pc:sldMk cId="3621879490" sldId="307"/>
        </pc:sldMkLst>
        <pc:spChg chg="mod">
          <ac:chgData name="Stewart Robson" userId="S::stewartrobson@gateshead.gov.uk::8aec89a2-bb46-462c-9c69-7953017bb73c" providerId="AD" clId="Web-{075F33C6-F56D-AEB2-67DF-9A2FF22BD393}" dt="2024-07-03T07:55:08.490" v="2" actId="20577"/>
          <ac:spMkLst>
            <pc:docMk/>
            <pc:sldMk cId="3621879490" sldId="307"/>
            <ac:spMk id="2" creationId="{6C0841FB-07D5-45A3-B07F-6A2333F45387}"/>
          </ac:spMkLst>
        </pc:spChg>
      </pc:sldChg>
      <pc:sldChg chg="addSp modSp">
        <pc:chgData name="Stewart Robson" userId="S::stewartrobson@gateshead.gov.uk::8aec89a2-bb46-462c-9c69-7953017bb73c" providerId="AD" clId="Web-{075F33C6-F56D-AEB2-67DF-9A2FF22BD393}" dt="2024-07-03T08:08:09.881" v="252" actId="20577"/>
        <pc:sldMkLst>
          <pc:docMk/>
          <pc:sldMk cId="1644761137" sldId="359"/>
        </pc:sldMkLst>
        <pc:spChg chg="add mod">
          <ac:chgData name="Stewart Robson" userId="S::stewartrobson@gateshead.gov.uk::8aec89a2-bb46-462c-9c69-7953017bb73c" providerId="AD" clId="Web-{075F33C6-F56D-AEB2-67DF-9A2FF22BD393}" dt="2024-07-03T08:08:09.881" v="252" actId="20577"/>
          <ac:spMkLst>
            <pc:docMk/>
            <pc:sldMk cId="1644761137" sldId="359"/>
            <ac:spMk id="3" creationId="{0F72645F-5AA8-593C-BA8C-7AF8D2A4AEC8}"/>
          </ac:spMkLst>
        </pc:spChg>
        <pc:spChg chg="mod">
          <ac:chgData name="Stewart Robson" userId="S::stewartrobson@gateshead.gov.uk::8aec89a2-bb46-462c-9c69-7953017bb73c" providerId="AD" clId="Web-{075F33C6-F56D-AEB2-67DF-9A2FF22BD393}" dt="2024-07-03T08:05:11.420" v="173" actId="20577"/>
          <ac:spMkLst>
            <pc:docMk/>
            <pc:sldMk cId="1644761137" sldId="359"/>
            <ac:spMk id="14" creationId="{D5AA4E39-3E88-07A4-1E1D-27A9C82416BD}"/>
          </ac:spMkLst>
        </pc:spChg>
      </pc:sldChg>
      <pc:sldChg chg="addSp delSp modSp add replId">
        <pc:chgData name="Stewart Robson" userId="S::stewartrobson@gateshead.gov.uk::8aec89a2-bb46-462c-9c69-7953017bb73c" providerId="AD" clId="Web-{075F33C6-F56D-AEB2-67DF-9A2FF22BD393}" dt="2024-07-03T08:04:33.341" v="151" actId="20577"/>
        <pc:sldMkLst>
          <pc:docMk/>
          <pc:sldMk cId="1918811569" sldId="382"/>
        </pc:sldMkLst>
        <pc:spChg chg="del mod">
          <ac:chgData name="Stewart Robson" userId="S::stewartrobson@gateshead.gov.uk::8aec89a2-bb46-462c-9c69-7953017bb73c" providerId="AD" clId="Web-{075F33C6-F56D-AEB2-67DF-9A2FF22BD393}" dt="2024-07-03T07:59:14.391" v="34"/>
          <ac:spMkLst>
            <pc:docMk/>
            <pc:sldMk cId="1918811569" sldId="382"/>
            <ac:spMk id="8" creationId="{9587042D-CF64-84ED-A86F-4B2FA18834D4}"/>
          </ac:spMkLst>
        </pc:spChg>
        <pc:spChg chg="add mod">
          <ac:chgData name="Stewart Robson" userId="S::stewartrobson@gateshead.gov.uk::8aec89a2-bb46-462c-9c69-7953017bb73c" providerId="AD" clId="Web-{075F33C6-F56D-AEB2-67DF-9A2FF22BD393}" dt="2024-07-03T08:04:33.341" v="151" actId="20577"/>
          <ac:spMkLst>
            <pc:docMk/>
            <pc:sldMk cId="1918811569" sldId="382"/>
            <ac:spMk id="11" creationId="{29CFC306-5642-5AE4-69F6-3590DF292641}"/>
          </ac:spMkLst>
        </pc:spChg>
        <pc:spChg chg="add del">
          <ac:chgData name="Stewart Robson" userId="S::stewartrobson@gateshead.gov.uk::8aec89a2-bb46-462c-9c69-7953017bb73c" providerId="AD" clId="Web-{075F33C6-F56D-AEB2-67DF-9A2FF22BD393}" dt="2024-07-03T08:03:35.307" v="104"/>
          <ac:spMkLst>
            <pc:docMk/>
            <pc:sldMk cId="1918811569" sldId="382"/>
            <ac:spMk id="12" creationId="{0C345AC3-3C32-11C2-693D-01A60FE10E77}"/>
          </ac:spMkLst>
        </pc:spChg>
        <pc:spChg chg="del mod">
          <ac:chgData name="Stewart Robson" userId="S::stewartrobson@gateshead.gov.uk::8aec89a2-bb46-462c-9c69-7953017bb73c" providerId="AD" clId="Web-{075F33C6-F56D-AEB2-67DF-9A2FF22BD393}" dt="2024-07-03T07:59:05.093" v="10"/>
          <ac:spMkLst>
            <pc:docMk/>
            <pc:sldMk cId="1918811569" sldId="382"/>
            <ac:spMk id="14" creationId="{D5AA4E39-3E88-07A4-1E1D-27A9C82416BD}"/>
          </ac:spMkLst>
        </pc:spChg>
        <pc:picChg chg="add del mod">
          <ac:chgData name="Stewart Robson" userId="S::stewartrobson@gateshead.gov.uk::8aec89a2-bb46-462c-9c69-7953017bb73c" providerId="AD" clId="Web-{075F33C6-F56D-AEB2-67DF-9A2FF22BD393}" dt="2024-07-03T08:00:43.425" v="40"/>
          <ac:picMkLst>
            <pc:docMk/>
            <pc:sldMk cId="1918811569" sldId="382"/>
            <ac:picMk id="2" creationId="{CA6557FF-C6E7-ED40-2495-34A5683816F3}"/>
          </ac:picMkLst>
        </pc:picChg>
        <pc:picChg chg="del">
          <ac:chgData name="Stewart Robson" userId="S::stewartrobson@gateshead.gov.uk::8aec89a2-bb46-462c-9c69-7953017bb73c" providerId="AD" clId="Web-{075F33C6-F56D-AEB2-67DF-9A2FF22BD393}" dt="2024-07-03T07:58:52.671" v="6"/>
          <ac:picMkLst>
            <pc:docMk/>
            <pc:sldMk cId="1918811569" sldId="382"/>
            <ac:picMk id="3" creationId="{285620EB-5698-F79C-FA6F-0466D332F9E7}"/>
          </ac:picMkLst>
        </pc:picChg>
        <pc:picChg chg="del">
          <ac:chgData name="Stewart Robson" userId="S::stewartrobson@gateshead.gov.uk::8aec89a2-bb46-462c-9c69-7953017bb73c" providerId="AD" clId="Web-{075F33C6-F56D-AEB2-67DF-9A2FF22BD393}" dt="2024-07-03T07:58:51.561" v="5"/>
          <ac:picMkLst>
            <pc:docMk/>
            <pc:sldMk cId="1918811569" sldId="382"/>
            <ac:picMk id="5" creationId="{45BBFC1B-90A1-CDCD-D822-B9ADCD7DBC5F}"/>
          </ac:picMkLst>
        </pc:picChg>
        <pc:picChg chg="add mod">
          <ac:chgData name="Stewart Robson" userId="S::stewartrobson@gateshead.gov.uk::8aec89a2-bb46-462c-9c69-7953017bb73c" providerId="AD" clId="Web-{075F33C6-F56D-AEB2-67DF-9A2FF22BD393}" dt="2024-07-03T08:00:51.051" v="42" actId="14100"/>
          <ac:picMkLst>
            <pc:docMk/>
            <pc:sldMk cId="1918811569" sldId="382"/>
            <ac:picMk id="6" creationId="{1D96A4B5-D3AC-BA63-578E-75EC430FE098}"/>
          </ac:picMkLst>
        </pc:picChg>
        <pc:picChg chg="add mod">
          <ac:chgData name="Stewart Robson" userId="S::stewartrobson@gateshead.gov.uk::8aec89a2-bb46-462c-9c69-7953017bb73c" providerId="AD" clId="Web-{075F33C6-F56D-AEB2-67DF-9A2FF22BD393}" dt="2024-07-03T08:01:37.756" v="45" actId="1076"/>
          <ac:picMkLst>
            <pc:docMk/>
            <pc:sldMk cId="1918811569" sldId="382"/>
            <ac:picMk id="10" creationId="{D46DB0A0-309D-0A64-3003-FEF4E4D4E5E8}"/>
          </ac:picMkLst>
        </pc:picChg>
      </pc:sldChg>
      <pc:sldChg chg="add replId">
        <pc:chgData name="Stewart Robson" userId="S::stewartrobson@gateshead.gov.uk::8aec89a2-bb46-462c-9c69-7953017bb73c" providerId="AD" clId="Web-{075F33C6-F56D-AEB2-67DF-9A2FF22BD393}" dt="2024-07-03T08:04:57.279" v="152"/>
        <pc:sldMkLst>
          <pc:docMk/>
          <pc:sldMk cId="980517129" sldId="383"/>
        </pc:sldMkLst>
      </pc:sldChg>
      <pc:sldChg chg="addSp delSp modSp add replId">
        <pc:chgData name="Stewart Robson" userId="S::stewartrobson@gateshead.gov.uk::8aec89a2-bb46-462c-9c69-7953017bb73c" providerId="AD" clId="Web-{075F33C6-F56D-AEB2-67DF-9A2FF22BD393}" dt="2024-07-03T08:21:52.976" v="305" actId="1076"/>
        <pc:sldMkLst>
          <pc:docMk/>
          <pc:sldMk cId="1108697560" sldId="384"/>
        </pc:sldMkLst>
        <pc:spChg chg="add mod">
          <ac:chgData name="Stewart Robson" userId="S::stewartrobson@gateshead.gov.uk::8aec89a2-bb46-462c-9c69-7953017bb73c" providerId="AD" clId="Web-{075F33C6-F56D-AEB2-67DF-9A2FF22BD393}" dt="2024-07-03T08:14:12.254" v="278" actId="20577"/>
          <ac:spMkLst>
            <pc:docMk/>
            <pc:sldMk cId="1108697560" sldId="384"/>
            <ac:spMk id="3" creationId="{884F7F14-5F61-073D-72F4-F5CA1AF379C3}"/>
          </ac:spMkLst>
        </pc:spChg>
        <pc:spChg chg="del mod">
          <ac:chgData name="Stewart Robson" userId="S::stewartrobson@gateshead.gov.uk::8aec89a2-bb46-462c-9c69-7953017bb73c" providerId="AD" clId="Web-{075F33C6-F56D-AEB2-67DF-9A2FF22BD393}" dt="2024-07-03T08:15:07.225" v="288"/>
          <ac:spMkLst>
            <pc:docMk/>
            <pc:sldMk cId="1108697560" sldId="384"/>
            <ac:spMk id="11" creationId="{29CFC306-5642-5AE4-69F6-3590DF292641}"/>
          </ac:spMkLst>
        </pc:spChg>
        <pc:picChg chg="add mod">
          <ac:chgData name="Stewart Robson" userId="S::stewartrobson@gateshead.gov.uk::8aec89a2-bb46-462c-9c69-7953017bb73c" providerId="AD" clId="Web-{075F33C6-F56D-AEB2-67DF-9A2FF22BD393}" dt="2024-07-03T08:14:19.567" v="280" actId="14100"/>
          <ac:picMkLst>
            <pc:docMk/>
            <pc:sldMk cId="1108697560" sldId="384"/>
            <ac:picMk id="2" creationId="{CF938DAA-FD88-C410-2D12-8D89345435CA}"/>
          </ac:picMkLst>
        </pc:picChg>
        <pc:picChg chg="add mod">
          <ac:chgData name="Stewart Robson" userId="S::stewartrobson@gateshead.gov.uk::8aec89a2-bb46-462c-9c69-7953017bb73c" providerId="AD" clId="Web-{075F33C6-F56D-AEB2-67DF-9A2FF22BD393}" dt="2024-07-03T08:21:37.991" v="301" actId="14100"/>
          <ac:picMkLst>
            <pc:docMk/>
            <pc:sldMk cId="1108697560" sldId="384"/>
            <ac:picMk id="5" creationId="{11CEBEB7-E6E1-61E9-6E4C-B114748653CC}"/>
          </ac:picMkLst>
        </pc:picChg>
        <pc:picChg chg="del">
          <ac:chgData name="Stewart Robson" userId="S::stewartrobson@gateshead.gov.uk::8aec89a2-bb46-462c-9c69-7953017bb73c" providerId="AD" clId="Web-{075F33C6-F56D-AEB2-67DF-9A2FF22BD393}" dt="2024-07-03T08:13:30.737" v="254"/>
          <ac:picMkLst>
            <pc:docMk/>
            <pc:sldMk cId="1108697560" sldId="384"/>
            <ac:picMk id="6" creationId="{1D96A4B5-D3AC-BA63-578E-75EC430FE098}"/>
          </ac:picMkLst>
        </pc:picChg>
        <pc:picChg chg="add mod">
          <ac:chgData name="Stewart Robson" userId="S::stewartrobson@gateshead.gov.uk::8aec89a2-bb46-462c-9c69-7953017bb73c" providerId="AD" clId="Web-{075F33C6-F56D-AEB2-67DF-9A2FF22BD393}" dt="2024-07-03T08:21:40.319" v="302" actId="1076"/>
          <ac:picMkLst>
            <pc:docMk/>
            <pc:sldMk cId="1108697560" sldId="384"/>
            <ac:picMk id="8" creationId="{B35C35B6-919C-BA9E-872B-0A1C026AA7E8}"/>
          </ac:picMkLst>
        </pc:picChg>
        <pc:picChg chg="del">
          <ac:chgData name="Stewart Robson" userId="S::stewartrobson@gateshead.gov.uk::8aec89a2-bb46-462c-9c69-7953017bb73c" providerId="AD" clId="Web-{075F33C6-F56D-AEB2-67DF-9A2FF22BD393}" dt="2024-07-03T08:14:14.864" v="279"/>
          <ac:picMkLst>
            <pc:docMk/>
            <pc:sldMk cId="1108697560" sldId="384"/>
            <ac:picMk id="10" creationId="{D46DB0A0-309D-0A64-3003-FEF4E4D4E5E8}"/>
          </ac:picMkLst>
        </pc:picChg>
        <pc:picChg chg="add mod">
          <ac:chgData name="Stewart Robson" userId="S::stewartrobson@gateshead.gov.uk::8aec89a2-bb46-462c-9c69-7953017bb73c" providerId="AD" clId="Web-{075F33C6-F56D-AEB2-67DF-9A2FF22BD393}" dt="2024-07-03T08:21:52.976" v="305" actId="1076"/>
          <ac:picMkLst>
            <pc:docMk/>
            <pc:sldMk cId="1108697560" sldId="384"/>
            <ac:picMk id="12" creationId="{9FDEFFE1-78DC-1CB4-9FB6-D35D0F25A9B9}"/>
          </ac:picMkLst>
        </pc:picChg>
      </pc:sldChg>
    </pc:docChg>
  </pc:docChgLst>
  <pc:docChgLst>
    <pc:chgData name="Carol Thirlwell" userId="S::carolthirlwell@gateshead.gov.uk::1902a6df-aa00-4fd8-82af-471a345ebdc9" providerId="AD" clId="Web-{3CBB63E7-00E8-CEB7-D243-2F66BE7D646E}"/>
    <pc:docChg chg="addSld delSld modSld">
      <pc:chgData name="Carol Thirlwell" userId="S::carolthirlwell@gateshead.gov.uk::1902a6df-aa00-4fd8-82af-471a345ebdc9" providerId="AD" clId="Web-{3CBB63E7-00E8-CEB7-D243-2F66BE7D646E}" dt="2024-06-27T11:07:08.911" v="88" actId="20577"/>
      <pc:docMkLst>
        <pc:docMk/>
      </pc:docMkLst>
      <pc:sldChg chg="del">
        <pc:chgData name="Carol Thirlwell" userId="S::carolthirlwell@gateshead.gov.uk::1902a6df-aa00-4fd8-82af-471a345ebdc9" providerId="AD" clId="Web-{3CBB63E7-00E8-CEB7-D243-2F66BE7D646E}" dt="2024-06-27T11:05:56.234" v="85"/>
        <pc:sldMkLst>
          <pc:docMk/>
          <pc:sldMk cId="2823120958" sldId="330"/>
        </pc:sldMkLst>
      </pc:sldChg>
      <pc:sldChg chg="del">
        <pc:chgData name="Carol Thirlwell" userId="S::carolthirlwell@gateshead.gov.uk::1902a6df-aa00-4fd8-82af-471a345ebdc9" providerId="AD" clId="Web-{3CBB63E7-00E8-CEB7-D243-2F66BE7D646E}" dt="2024-06-27T11:05:58.406" v="86"/>
        <pc:sldMkLst>
          <pc:docMk/>
          <pc:sldMk cId="3641527720" sldId="331"/>
        </pc:sldMkLst>
      </pc:sldChg>
      <pc:sldChg chg="del">
        <pc:chgData name="Carol Thirlwell" userId="S::carolthirlwell@gateshead.gov.uk::1902a6df-aa00-4fd8-82af-471a345ebdc9" providerId="AD" clId="Web-{3CBB63E7-00E8-CEB7-D243-2F66BE7D646E}" dt="2024-06-27T11:06:00.672" v="87"/>
        <pc:sldMkLst>
          <pc:docMk/>
          <pc:sldMk cId="1406473129" sldId="366"/>
        </pc:sldMkLst>
      </pc:sldChg>
      <pc:sldChg chg="modSp add replId">
        <pc:chgData name="Carol Thirlwell" userId="S::carolthirlwell@gateshead.gov.uk::1902a6df-aa00-4fd8-82af-471a345ebdc9" providerId="AD" clId="Web-{3CBB63E7-00E8-CEB7-D243-2F66BE7D646E}" dt="2024-06-27T11:07:08.911" v="88" actId="20577"/>
        <pc:sldMkLst>
          <pc:docMk/>
          <pc:sldMk cId="368351343" sldId="368"/>
        </pc:sldMkLst>
        <pc:spChg chg="mod">
          <ac:chgData name="Carol Thirlwell" userId="S::carolthirlwell@gateshead.gov.uk::1902a6df-aa00-4fd8-82af-471a345ebdc9" providerId="AD" clId="Web-{3CBB63E7-00E8-CEB7-D243-2F66BE7D646E}" dt="2024-06-27T11:07:08.911" v="88" actId="20577"/>
          <ac:spMkLst>
            <pc:docMk/>
            <pc:sldMk cId="368351343" sldId="368"/>
            <ac:spMk id="3" creationId="{D7810CC8-1244-FBE5-73EF-6F19F90A5CF0}"/>
          </ac:spMkLst>
        </pc:spChg>
        <pc:spChg chg="mod">
          <ac:chgData name="Carol Thirlwell" userId="S::carolthirlwell@gateshead.gov.uk::1902a6df-aa00-4fd8-82af-471a345ebdc9" providerId="AD" clId="Web-{3CBB63E7-00E8-CEB7-D243-2F66BE7D646E}" dt="2024-06-27T11:04:10.524" v="38" actId="20577"/>
          <ac:spMkLst>
            <pc:docMk/>
            <pc:sldMk cId="368351343" sldId="368"/>
            <ac:spMk id="14" creationId="{D5AA4E39-3E88-07A4-1E1D-27A9C82416BD}"/>
          </ac:spMkLst>
        </pc:spChg>
      </pc:sldChg>
      <pc:sldChg chg="addSp delSp modSp add del replId">
        <pc:chgData name="Carol Thirlwell" userId="S::carolthirlwell@gateshead.gov.uk::1902a6df-aa00-4fd8-82af-471a345ebdc9" providerId="AD" clId="Web-{3CBB63E7-00E8-CEB7-D243-2F66BE7D646E}" dt="2024-06-27T11:03:58.008" v="30"/>
        <pc:sldMkLst>
          <pc:docMk/>
          <pc:sldMk cId="682549843" sldId="368"/>
        </pc:sldMkLst>
        <pc:spChg chg="del mod">
          <ac:chgData name="Carol Thirlwell" userId="S::carolthirlwell@gateshead.gov.uk::1902a6df-aa00-4fd8-82af-471a345ebdc9" providerId="AD" clId="Web-{3CBB63E7-00E8-CEB7-D243-2F66BE7D646E}" dt="2024-06-27T11:01:29.451" v="8"/>
          <ac:spMkLst>
            <pc:docMk/>
            <pc:sldMk cId="682549843" sldId="368"/>
            <ac:spMk id="3" creationId="{D7810CC8-1244-FBE5-73EF-6F19F90A5CF0}"/>
          </ac:spMkLst>
        </pc:spChg>
        <pc:spChg chg="add mod">
          <ac:chgData name="Carol Thirlwell" userId="S::carolthirlwell@gateshead.gov.uk::1902a6df-aa00-4fd8-82af-471a345ebdc9" providerId="AD" clId="Web-{3CBB63E7-00E8-CEB7-D243-2F66BE7D646E}" dt="2024-06-27T11:01:45.827" v="9" actId="20577"/>
          <ac:spMkLst>
            <pc:docMk/>
            <pc:sldMk cId="682549843" sldId="368"/>
            <ac:spMk id="5" creationId="{B6204587-F3D6-6F92-6C37-89F20A80EE43}"/>
          </ac:spMkLst>
        </pc:spChg>
        <pc:spChg chg="del">
          <ac:chgData name="Carol Thirlwell" userId="S::carolthirlwell@gateshead.gov.uk::1902a6df-aa00-4fd8-82af-471a345ebdc9" providerId="AD" clId="Web-{3CBB63E7-00E8-CEB7-D243-2F66BE7D646E}" dt="2024-06-27T11:03:29.631" v="25"/>
          <ac:spMkLst>
            <pc:docMk/>
            <pc:sldMk cId="682549843" sldId="368"/>
            <ac:spMk id="6" creationId="{466DF149-9B87-86BC-F828-B0E9EF52CCB1}"/>
          </ac:spMkLst>
        </pc:spChg>
        <pc:spChg chg="add mod">
          <ac:chgData name="Carol Thirlwell" userId="S::carolthirlwell@gateshead.gov.uk::1902a6df-aa00-4fd8-82af-471a345ebdc9" providerId="AD" clId="Web-{3CBB63E7-00E8-CEB7-D243-2F66BE7D646E}" dt="2024-06-27T11:03:19.724" v="24" actId="20577"/>
          <ac:spMkLst>
            <pc:docMk/>
            <pc:sldMk cId="682549843" sldId="368"/>
            <ac:spMk id="8" creationId="{D7810CC8-1244-FBE5-73EF-6F19F90A5CF0}"/>
          </ac:spMkLst>
        </pc:spChg>
        <pc:spChg chg="mod">
          <ac:chgData name="Carol Thirlwell" userId="S::carolthirlwell@gateshead.gov.uk::1902a6df-aa00-4fd8-82af-471a345ebdc9" providerId="AD" clId="Web-{3CBB63E7-00E8-CEB7-D243-2F66BE7D646E}" dt="2024-06-27T11:03:55.601" v="29" actId="14100"/>
          <ac:spMkLst>
            <pc:docMk/>
            <pc:sldMk cId="682549843" sldId="368"/>
            <ac:spMk id="14" creationId="{D5AA4E39-3E88-07A4-1E1D-27A9C82416BD}"/>
          </ac:spMkLst>
        </pc:spChg>
      </pc:sldChg>
    </pc:docChg>
  </pc:docChgLst>
  <pc:docChgLst>
    <pc:chgData name="Tracy Willumsen" userId="S::tracywillumsen@gateshead.gov.uk::4fd40c23-caca-4664-a6b6-3167228c2cb6" providerId="AD" clId="Web-{3D56D7F3-7F2A-F625-1959-A90DD17DFEB6}"/>
    <pc:docChg chg="addSld delSld modSld sldOrd">
      <pc:chgData name="Tracy Willumsen" userId="S::tracywillumsen@gateshead.gov.uk::4fd40c23-caca-4664-a6b6-3167228c2cb6" providerId="AD" clId="Web-{3D56D7F3-7F2A-F625-1959-A90DD17DFEB6}" dt="2024-07-03T11:57:01.314" v="429" actId="20577"/>
      <pc:docMkLst>
        <pc:docMk/>
      </pc:docMkLst>
      <pc:sldChg chg="ord">
        <pc:chgData name="Tracy Willumsen" userId="S::tracywillumsen@gateshead.gov.uk::4fd40c23-caca-4664-a6b6-3167228c2cb6" providerId="AD" clId="Web-{3D56D7F3-7F2A-F625-1959-A90DD17DFEB6}" dt="2024-07-02T15:59:46.206" v="27"/>
        <pc:sldMkLst>
          <pc:docMk/>
          <pc:sldMk cId="3553568196" sldId="325"/>
        </pc:sldMkLst>
      </pc:sldChg>
      <pc:sldChg chg="ord">
        <pc:chgData name="Tracy Willumsen" userId="S::tracywillumsen@gateshead.gov.uk::4fd40c23-caca-4664-a6b6-3167228c2cb6" providerId="AD" clId="Web-{3D56D7F3-7F2A-F625-1959-A90DD17DFEB6}" dt="2024-07-02T16:00:22.770" v="29"/>
        <pc:sldMkLst>
          <pc:docMk/>
          <pc:sldMk cId="296716501" sldId="329"/>
        </pc:sldMkLst>
      </pc:sldChg>
      <pc:sldChg chg="modSp">
        <pc:chgData name="Tracy Willumsen" userId="S::tracywillumsen@gateshead.gov.uk::4fd40c23-caca-4664-a6b6-3167228c2cb6" providerId="AD" clId="Web-{3D56D7F3-7F2A-F625-1959-A90DD17DFEB6}" dt="2024-07-02T16:02:47.213" v="46" actId="20577"/>
        <pc:sldMkLst>
          <pc:docMk/>
          <pc:sldMk cId="109771140" sldId="374"/>
        </pc:sldMkLst>
        <pc:spChg chg="mod">
          <ac:chgData name="Tracy Willumsen" userId="S::tracywillumsen@gateshead.gov.uk::4fd40c23-caca-4664-a6b6-3167228c2cb6" providerId="AD" clId="Web-{3D56D7F3-7F2A-F625-1959-A90DD17DFEB6}" dt="2024-07-02T16:02:47.213" v="46" actId="20577"/>
          <ac:spMkLst>
            <pc:docMk/>
            <pc:sldMk cId="109771140" sldId="374"/>
            <ac:spMk id="3" creationId="{D9740F60-D17C-AF76-FB68-8A3840A66733}"/>
          </ac:spMkLst>
        </pc:spChg>
      </pc:sldChg>
      <pc:sldChg chg="addSp delSp modSp add ord replId">
        <pc:chgData name="Tracy Willumsen" userId="S::tracywillumsen@gateshead.gov.uk::4fd40c23-caca-4664-a6b6-3167228c2cb6" providerId="AD" clId="Web-{3D56D7F3-7F2A-F625-1959-A90DD17DFEB6}" dt="2024-07-03T11:48:07.624" v="268"/>
        <pc:sldMkLst>
          <pc:docMk/>
          <pc:sldMk cId="2304158725" sldId="378"/>
        </pc:sldMkLst>
        <pc:spChg chg="mod">
          <ac:chgData name="Tracy Willumsen" userId="S::tracywillumsen@gateshead.gov.uk::4fd40c23-caca-4664-a6b6-3167228c2cb6" providerId="AD" clId="Web-{3D56D7F3-7F2A-F625-1959-A90DD17DFEB6}" dt="2024-07-02T15:56:46.168" v="15" actId="20577"/>
          <ac:spMkLst>
            <pc:docMk/>
            <pc:sldMk cId="2304158725" sldId="378"/>
            <ac:spMk id="8" creationId="{66C61E19-6720-5B5B-873C-1A45E6B40A73}"/>
          </ac:spMkLst>
        </pc:spChg>
        <pc:spChg chg="del mod">
          <ac:chgData name="Tracy Willumsen" userId="S::tracywillumsen@gateshead.gov.uk::4fd40c23-caca-4664-a6b6-3167228c2cb6" providerId="AD" clId="Web-{3D56D7F3-7F2A-F625-1959-A90DD17DFEB6}" dt="2024-07-02T15:56:31.668" v="2"/>
          <ac:spMkLst>
            <pc:docMk/>
            <pc:sldMk cId="2304158725" sldId="378"/>
            <ac:spMk id="12" creationId="{AB4C08FD-D5F0-5EF5-91C4-1A6D7C18DAA1}"/>
          </ac:spMkLst>
        </pc:spChg>
        <pc:picChg chg="add mod">
          <ac:chgData name="Tracy Willumsen" userId="S::tracywillumsen@gateshead.gov.uk::4fd40c23-caca-4664-a6b6-3167228c2cb6" providerId="AD" clId="Web-{3D56D7F3-7F2A-F625-1959-A90DD17DFEB6}" dt="2024-07-02T15:57:51.046" v="18" actId="1076"/>
          <ac:picMkLst>
            <pc:docMk/>
            <pc:sldMk cId="2304158725" sldId="378"/>
            <ac:picMk id="2" creationId="{2BD244D3-48CE-A0F6-A7A2-863B39E3EFF3}"/>
          </ac:picMkLst>
        </pc:picChg>
        <pc:picChg chg="add mod">
          <ac:chgData name="Tracy Willumsen" userId="S::tracywillumsen@gateshead.gov.uk::4fd40c23-caca-4664-a6b6-3167228c2cb6" providerId="AD" clId="Web-{3D56D7F3-7F2A-F625-1959-A90DD17DFEB6}" dt="2024-07-02T15:58:11.078" v="21" actId="1076"/>
          <ac:picMkLst>
            <pc:docMk/>
            <pc:sldMk cId="2304158725" sldId="378"/>
            <ac:picMk id="3" creationId="{F96FCCED-FF32-2D05-D180-9A6389E5A6E8}"/>
          </ac:picMkLst>
        </pc:picChg>
        <pc:picChg chg="add mod">
          <ac:chgData name="Tracy Willumsen" userId="S::tracywillumsen@gateshead.gov.uk::4fd40c23-caca-4664-a6b6-3167228c2cb6" providerId="AD" clId="Web-{3D56D7F3-7F2A-F625-1959-A90DD17DFEB6}" dt="2024-07-02T15:58:56.314" v="26" actId="1076"/>
          <ac:picMkLst>
            <pc:docMk/>
            <pc:sldMk cId="2304158725" sldId="378"/>
            <ac:picMk id="4" creationId="{69F4117A-862D-0829-F95A-91BB28A5B45B}"/>
          </ac:picMkLst>
        </pc:picChg>
        <pc:cxnChg chg="del">
          <ac:chgData name="Tracy Willumsen" userId="S::tracywillumsen@gateshead.gov.uk::4fd40c23-caca-4664-a6b6-3167228c2cb6" providerId="AD" clId="Web-{3D56D7F3-7F2A-F625-1959-A90DD17DFEB6}" dt="2024-07-02T15:56:35.012" v="3"/>
          <ac:cxnSpMkLst>
            <pc:docMk/>
            <pc:sldMk cId="2304158725" sldId="378"/>
            <ac:cxnSpMk id="13" creationId="{5D763703-5D07-1382-4E59-217774925E1F}"/>
          </ac:cxnSpMkLst>
        </pc:cxnChg>
      </pc:sldChg>
      <pc:sldChg chg="addSp delSp modSp add replId">
        <pc:chgData name="Tracy Willumsen" userId="S::tracywillumsen@gateshead.gov.uk::4fd40c23-caca-4664-a6b6-3167228c2cb6" providerId="AD" clId="Web-{3D56D7F3-7F2A-F625-1959-A90DD17DFEB6}" dt="2024-07-03T09:16:20.203" v="263"/>
        <pc:sldMkLst>
          <pc:docMk/>
          <pc:sldMk cId="607522431" sldId="379"/>
        </pc:sldMkLst>
        <pc:spChg chg="del mod">
          <ac:chgData name="Tracy Willumsen" userId="S::tracywillumsen@gateshead.gov.uk::4fd40c23-caca-4664-a6b6-3167228c2cb6" providerId="AD" clId="Web-{3D56D7F3-7F2A-F625-1959-A90DD17DFEB6}" dt="2024-07-02T16:01:05.740" v="37"/>
          <ac:spMkLst>
            <pc:docMk/>
            <pc:sldMk cId="607522431" sldId="379"/>
            <ac:spMk id="3" creationId="{D9740F60-D17C-AF76-FB68-8A3840A66733}"/>
          </ac:spMkLst>
        </pc:spChg>
        <pc:spChg chg="add mod">
          <ac:chgData name="Tracy Willumsen" userId="S::tracywillumsen@gateshead.gov.uk::4fd40c23-caca-4664-a6b6-3167228c2cb6" providerId="AD" clId="Web-{3D56D7F3-7F2A-F625-1959-A90DD17DFEB6}" dt="2024-07-02T16:14:39.833" v="260" actId="20577"/>
          <ac:spMkLst>
            <pc:docMk/>
            <pc:sldMk cId="607522431" sldId="379"/>
            <ac:spMk id="8" creationId="{9587042D-CF64-84ED-A86F-4B2FA18834D4}"/>
          </ac:spMkLst>
        </pc:spChg>
        <pc:spChg chg="mod">
          <ac:chgData name="Tracy Willumsen" userId="S::tracywillumsen@gateshead.gov.uk::4fd40c23-caca-4664-a6b6-3167228c2cb6" providerId="AD" clId="Web-{3D56D7F3-7F2A-F625-1959-A90DD17DFEB6}" dt="2024-07-02T16:01:59.070" v="41" actId="14100"/>
          <ac:spMkLst>
            <pc:docMk/>
            <pc:sldMk cId="607522431" sldId="379"/>
            <ac:spMk id="14" creationId="{D5AA4E39-3E88-07A4-1E1D-27A9C82416BD}"/>
          </ac:spMkLst>
        </pc:spChg>
        <pc:picChg chg="add del mod">
          <ac:chgData name="Tracy Willumsen" userId="S::tracywillumsen@gateshead.gov.uk::4fd40c23-caca-4664-a6b6-3167228c2cb6" providerId="AD" clId="Web-{3D56D7F3-7F2A-F625-1959-A90DD17DFEB6}" dt="2024-07-02T16:02:39.587" v="45"/>
          <ac:picMkLst>
            <pc:docMk/>
            <pc:sldMk cId="607522431" sldId="379"/>
            <ac:picMk id="2" creationId="{454BCB29-BD95-63A3-5ED4-96CF54AE6B48}"/>
          </ac:picMkLst>
        </pc:picChg>
        <pc:picChg chg="del">
          <ac:chgData name="Tracy Willumsen" userId="S::tracywillumsen@gateshead.gov.uk::4fd40c23-caca-4664-a6b6-3167228c2cb6" providerId="AD" clId="Web-{3D56D7F3-7F2A-F625-1959-A90DD17DFEB6}" dt="2024-07-02T16:00:59.240" v="31"/>
          <ac:picMkLst>
            <pc:docMk/>
            <pc:sldMk cId="607522431" sldId="379"/>
            <ac:picMk id="5" creationId="{0D0537D0-EE73-AA6E-5A31-FEF223A60C6D}"/>
          </ac:picMkLst>
        </pc:picChg>
        <pc:picChg chg="ord">
          <ac:chgData name="Tracy Willumsen" userId="S::tracywillumsen@gateshead.gov.uk::4fd40c23-caca-4664-a6b6-3167228c2cb6" providerId="AD" clId="Web-{3D56D7F3-7F2A-F625-1959-A90DD17DFEB6}" dt="2024-07-02T16:14:44.833" v="261"/>
          <ac:picMkLst>
            <pc:docMk/>
            <pc:sldMk cId="607522431" sldId="379"/>
            <ac:picMk id="7" creationId="{FDC8C27C-2A50-5150-A587-2BE51AED69D3}"/>
          </ac:picMkLst>
        </pc:picChg>
        <pc:picChg chg="add mod">
          <ac:chgData name="Tracy Willumsen" userId="S::tracywillumsen@gateshead.gov.uk::4fd40c23-caca-4664-a6b6-3167228c2cb6" providerId="AD" clId="Web-{3D56D7F3-7F2A-F625-1959-A90DD17DFEB6}" dt="2024-07-03T09:16:16.297" v="262"/>
          <ac:picMkLst>
            <pc:docMk/>
            <pc:sldMk cId="607522431" sldId="379"/>
            <ac:picMk id="10" creationId="{1EAFDFC6-7B0F-DC6D-6661-0A668A053B2B}"/>
          </ac:picMkLst>
        </pc:picChg>
        <pc:picChg chg="add mod">
          <ac:chgData name="Tracy Willumsen" userId="S::tracywillumsen@gateshead.gov.uk::4fd40c23-caca-4664-a6b6-3167228c2cb6" providerId="AD" clId="Web-{3D56D7F3-7F2A-F625-1959-A90DD17DFEB6}" dt="2024-07-03T09:16:20.203" v="263"/>
          <ac:picMkLst>
            <pc:docMk/>
            <pc:sldMk cId="607522431" sldId="379"/>
            <ac:picMk id="11" creationId="{8012AD22-C07D-2006-A278-B069FDDC7ED0}"/>
          </ac:picMkLst>
        </pc:picChg>
      </pc:sldChg>
      <pc:sldChg chg="addSp delSp modSp add replId">
        <pc:chgData name="Tracy Willumsen" userId="S::tracywillumsen@gateshead.gov.uk::4fd40c23-caca-4664-a6b6-3167228c2cb6" providerId="AD" clId="Web-{3D56D7F3-7F2A-F625-1959-A90DD17DFEB6}" dt="2024-07-03T09:16:33.860" v="265"/>
        <pc:sldMkLst>
          <pc:docMk/>
          <pc:sldMk cId="911387873" sldId="380"/>
        </pc:sldMkLst>
        <pc:spChg chg="mod">
          <ac:chgData name="Tracy Willumsen" userId="S::tracywillumsen@gateshead.gov.uk::4fd40c23-caca-4664-a6b6-3167228c2cb6" providerId="AD" clId="Web-{3D56D7F3-7F2A-F625-1959-A90DD17DFEB6}" dt="2024-07-02T16:13:52.566" v="253" actId="20577"/>
          <ac:spMkLst>
            <pc:docMk/>
            <pc:sldMk cId="911387873" sldId="380"/>
            <ac:spMk id="8" creationId="{9587042D-CF64-84ED-A86F-4B2FA18834D4}"/>
          </ac:spMkLst>
        </pc:spChg>
        <pc:picChg chg="add del mod">
          <ac:chgData name="Tracy Willumsen" userId="S::tracywillumsen@gateshead.gov.uk::4fd40c23-caca-4664-a6b6-3167228c2cb6" providerId="AD" clId="Web-{3D56D7F3-7F2A-F625-1959-A90DD17DFEB6}" dt="2024-07-02T16:08:29.664" v="151"/>
          <ac:picMkLst>
            <pc:docMk/>
            <pc:sldMk cId="911387873" sldId="380"/>
            <ac:picMk id="2" creationId="{5AE47045-B226-1A91-7035-96A59F586009}"/>
          </ac:picMkLst>
        </pc:picChg>
        <pc:picChg chg="add mod">
          <ac:chgData name="Tracy Willumsen" userId="S::tracywillumsen@gateshead.gov.uk::4fd40c23-caca-4664-a6b6-3167228c2cb6" providerId="AD" clId="Web-{3D56D7F3-7F2A-F625-1959-A90DD17DFEB6}" dt="2024-07-03T09:16:29.391" v="264"/>
          <ac:picMkLst>
            <pc:docMk/>
            <pc:sldMk cId="911387873" sldId="380"/>
            <ac:picMk id="3" creationId="{285620EB-5698-F79C-FA6F-0466D332F9E7}"/>
          </ac:picMkLst>
        </pc:picChg>
        <pc:picChg chg="add mod">
          <ac:chgData name="Tracy Willumsen" userId="S::tracywillumsen@gateshead.gov.uk::4fd40c23-caca-4664-a6b6-3167228c2cb6" providerId="AD" clId="Web-{3D56D7F3-7F2A-F625-1959-A90DD17DFEB6}" dt="2024-07-03T09:16:33.860" v="265"/>
          <ac:picMkLst>
            <pc:docMk/>
            <pc:sldMk cId="911387873" sldId="380"/>
            <ac:picMk id="5" creationId="{45BBFC1B-90A1-CDCD-D822-B9ADCD7DBC5F}"/>
          </ac:picMkLst>
        </pc:picChg>
        <pc:picChg chg="del">
          <ac:chgData name="Tracy Willumsen" userId="S::tracywillumsen@gateshead.gov.uk::4fd40c23-caca-4664-a6b6-3167228c2cb6" providerId="AD" clId="Web-{3D56D7F3-7F2A-F625-1959-A90DD17DFEB6}" dt="2024-07-02T16:05:30.875" v="128"/>
          <ac:picMkLst>
            <pc:docMk/>
            <pc:sldMk cId="911387873" sldId="380"/>
            <ac:picMk id="10" creationId="{1EAFDFC6-7B0F-DC6D-6661-0A668A053B2B}"/>
          </ac:picMkLst>
        </pc:picChg>
        <pc:picChg chg="del">
          <ac:chgData name="Tracy Willumsen" userId="S::tracywillumsen@gateshead.gov.uk::4fd40c23-caca-4664-a6b6-3167228c2cb6" providerId="AD" clId="Web-{3D56D7F3-7F2A-F625-1959-A90DD17DFEB6}" dt="2024-07-02T16:05:30.203" v="127"/>
          <ac:picMkLst>
            <pc:docMk/>
            <pc:sldMk cId="911387873" sldId="380"/>
            <ac:picMk id="11" creationId="{8012AD22-C07D-2006-A278-B069FDDC7ED0}"/>
          </ac:picMkLst>
        </pc:picChg>
      </pc:sldChg>
      <pc:sldChg chg="addSp delSp modSp add ord replId">
        <pc:chgData name="Tracy Willumsen" userId="S::tracywillumsen@gateshead.gov.uk::4fd40c23-caca-4664-a6b6-3167228c2cb6" providerId="AD" clId="Web-{3D56D7F3-7F2A-F625-1959-A90DD17DFEB6}" dt="2024-07-03T11:49:07.001" v="269"/>
        <pc:sldMkLst>
          <pc:docMk/>
          <pc:sldMk cId="2145585454" sldId="381"/>
        </pc:sldMkLst>
        <pc:spChg chg="mod">
          <ac:chgData name="Tracy Willumsen" userId="S::tracywillumsen@gateshead.gov.uk::4fd40c23-caca-4664-a6b6-3167228c2cb6" providerId="AD" clId="Web-{3D56D7F3-7F2A-F625-1959-A90DD17DFEB6}" dt="2024-07-02T16:13:36.503" v="249" actId="20577"/>
          <ac:spMkLst>
            <pc:docMk/>
            <pc:sldMk cId="2145585454" sldId="381"/>
            <ac:spMk id="8" creationId="{9587042D-CF64-84ED-A86F-4B2FA18834D4}"/>
          </ac:spMkLst>
        </pc:spChg>
        <pc:spChg chg="mod">
          <ac:chgData name="Tracy Willumsen" userId="S::tracywillumsen@gateshead.gov.uk::4fd40c23-caca-4664-a6b6-3167228c2cb6" providerId="AD" clId="Web-{3D56D7F3-7F2A-F625-1959-A90DD17DFEB6}" dt="2024-07-02T16:13:20.705" v="244" actId="1076"/>
          <ac:spMkLst>
            <pc:docMk/>
            <pc:sldMk cId="2145585454" sldId="381"/>
            <ac:spMk id="14" creationId="{D5AA4E39-3E88-07A4-1E1D-27A9C82416BD}"/>
          </ac:spMkLst>
        </pc:spChg>
        <pc:picChg chg="add mod">
          <ac:chgData name="Tracy Willumsen" userId="S::tracywillumsen@gateshead.gov.uk::4fd40c23-caca-4664-a6b6-3167228c2cb6" providerId="AD" clId="Web-{3D56D7F3-7F2A-F625-1959-A90DD17DFEB6}" dt="2024-07-02T16:13:12.127" v="243" actId="1076"/>
          <ac:picMkLst>
            <pc:docMk/>
            <pc:sldMk cId="2145585454" sldId="381"/>
            <ac:picMk id="2" creationId="{88FEAD93-E7A9-AAA4-CDCA-FBEDD030DEFA}"/>
          </ac:picMkLst>
        </pc:picChg>
        <pc:picChg chg="del">
          <ac:chgData name="Tracy Willumsen" userId="S::tracywillumsen@gateshead.gov.uk::4fd40c23-caca-4664-a6b6-3167228c2cb6" providerId="AD" clId="Web-{3D56D7F3-7F2A-F625-1959-A90DD17DFEB6}" dt="2024-07-02T16:09:06.071" v="154"/>
          <ac:picMkLst>
            <pc:docMk/>
            <pc:sldMk cId="2145585454" sldId="381"/>
            <ac:picMk id="3" creationId="{285620EB-5698-F79C-FA6F-0466D332F9E7}"/>
          </ac:picMkLst>
        </pc:picChg>
        <pc:picChg chg="del">
          <ac:chgData name="Tracy Willumsen" userId="S::tracywillumsen@gateshead.gov.uk::4fd40c23-caca-4664-a6b6-3167228c2cb6" providerId="AD" clId="Web-{3D56D7F3-7F2A-F625-1959-A90DD17DFEB6}" dt="2024-07-02T16:09:05.540" v="153"/>
          <ac:picMkLst>
            <pc:docMk/>
            <pc:sldMk cId="2145585454" sldId="381"/>
            <ac:picMk id="5" creationId="{45BBFC1B-90A1-CDCD-D822-B9ADCD7DBC5F}"/>
          </ac:picMkLst>
        </pc:picChg>
        <pc:picChg chg="add del mod">
          <ac:chgData name="Tracy Willumsen" userId="S::tracywillumsen@gateshead.gov.uk::4fd40c23-caca-4664-a6b6-3167228c2cb6" providerId="AD" clId="Web-{3D56D7F3-7F2A-F625-1959-A90DD17DFEB6}" dt="2024-07-02T16:12:43.813" v="238"/>
          <ac:picMkLst>
            <pc:docMk/>
            <pc:sldMk cId="2145585454" sldId="381"/>
            <ac:picMk id="6" creationId="{B599AADB-FEFC-EA8D-6464-B394FCD2F1F0}"/>
          </ac:picMkLst>
        </pc:picChg>
        <pc:picChg chg="add mod">
          <ac:chgData name="Tracy Willumsen" userId="S::tracywillumsen@gateshead.gov.uk::4fd40c23-caca-4664-a6b6-3167228c2cb6" providerId="AD" clId="Web-{3D56D7F3-7F2A-F625-1959-A90DD17DFEB6}" dt="2024-07-02T16:12:54.532" v="242" actId="1076"/>
          <ac:picMkLst>
            <pc:docMk/>
            <pc:sldMk cId="2145585454" sldId="381"/>
            <ac:picMk id="10" creationId="{46224157-1147-2479-7AA1-EFEB9B55E024}"/>
          </ac:picMkLst>
        </pc:picChg>
      </pc:sldChg>
      <pc:sldChg chg="modSp">
        <pc:chgData name="Tracy Willumsen" userId="S::tracywillumsen@gateshead.gov.uk::4fd40c23-caca-4664-a6b6-3167228c2cb6" providerId="AD" clId="Web-{3D56D7F3-7F2A-F625-1959-A90DD17DFEB6}" dt="2024-07-03T11:37:30.539" v="267" actId="20577"/>
        <pc:sldMkLst>
          <pc:docMk/>
          <pc:sldMk cId="3029758362" sldId="385"/>
        </pc:sldMkLst>
        <pc:spChg chg="mod">
          <ac:chgData name="Tracy Willumsen" userId="S::tracywillumsen@gateshead.gov.uk::4fd40c23-caca-4664-a6b6-3167228c2cb6" providerId="AD" clId="Web-{3D56D7F3-7F2A-F625-1959-A90DD17DFEB6}" dt="2024-07-03T11:37:30.539" v="267" actId="20577"/>
          <ac:spMkLst>
            <pc:docMk/>
            <pc:sldMk cId="3029758362" sldId="385"/>
            <ac:spMk id="14" creationId="{D5AA4E39-3E88-07A4-1E1D-27A9C82416BD}"/>
          </ac:spMkLst>
        </pc:spChg>
      </pc:sldChg>
      <pc:sldChg chg="addSp modSp add ord replId">
        <pc:chgData name="Tracy Willumsen" userId="S::tracywillumsen@gateshead.gov.uk::4fd40c23-caca-4664-a6b6-3167228c2cb6" providerId="AD" clId="Web-{3D56D7F3-7F2A-F625-1959-A90DD17DFEB6}" dt="2024-07-03T11:57:01.314" v="429" actId="20577"/>
        <pc:sldMkLst>
          <pc:docMk/>
          <pc:sldMk cId="3830289839" sldId="386"/>
        </pc:sldMkLst>
        <pc:spChg chg="mod">
          <ac:chgData name="Tracy Willumsen" userId="S::tracywillumsen@gateshead.gov.uk::4fd40c23-caca-4664-a6b6-3167228c2cb6" providerId="AD" clId="Web-{3D56D7F3-7F2A-F625-1959-A90DD17DFEB6}" dt="2024-07-03T11:57:01.314" v="429" actId="20577"/>
          <ac:spMkLst>
            <pc:docMk/>
            <pc:sldMk cId="3830289839" sldId="386"/>
            <ac:spMk id="3" creationId="{0F72645F-5AA8-593C-BA8C-7AF8D2A4AEC8}"/>
          </ac:spMkLst>
        </pc:spChg>
        <pc:spChg chg="mod">
          <ac:chgData name="Tracy Willumsen" userId="S::tracywillumsen@gateshead.gov.uk::4fd40c23-caca-4664-a6b6-3167228c2cb6" providerId="AD" clId="Web-{3D56D7F3-7F2A-F625-1959-A90DD17DFEB6}" dt="2024-07-03T11:54:44.263" v="402" actId="1076"/>
          <ac:spMkLst>
            <pc:docMk/>
            <pc:sldMk cId="3830289839" sldId="386"/>
            <ac:spMk id="4" creationId="{9CEBC2A7-3EBB-4DAE-982F-51757A50CB72}"/>
          </ac:spMkLst>
        </pc:spChg>
        <pc:spChg chg="mod">
          <ac:chgData name="Tracy Willumsen" userId="S::tracywillumsen@gateshead.gov.uk::4fd40c23-caca-4664-a6b6-3167228c2cb6" providerId="AD" clId="Web-{3D56D7F3-7F2A-F625-1959-A90DD17DFEB6}" dt="2024-07-03T11:56:15.625" v="417" actId="1076"/>
          <ac:spMkLst>
            <pc:docMk/>
            <pc:sldMk cId="3830289839" sldId="386"/>
            <ac:spMk id="14" creationId="{D5AA4E39-3E88-07A4-1E1D-27A9C82416BD}"/>
          </ac:spMkLst>
        </pc:spChg>
        <pc:picChg chg="add mod">
          <ac:chgData name="Tracy Willumsen" userId="S::tracywillumsen@gateshead.gov.uk::4fd40c23-caca-4664-a6b6-3167228c2cb6" providerId="AD" clId="Web-{3D56D7F3-7F2A-F625-1959-A90DD17DFEB6}" dt="2024-07-03T11:55:57.593" v="414"/>
          <ac:picMkLst>
            <pc:docMk/>
            <pc:sldMk cId="3830289839" sldId="386"/>
            <ac:picMk id="5" creationId="{209708DA-2A5E-23D0-FAB0-725CA3C7A5B7}"/>
          </ac:picMkLst>
        </pc:picChg>
        <pc:picChg chg="add mod">
          <ac:chgData name="Tracy Willumsen" userId="S::tracywillumsen@gateshead.gov.uk::4fd40c23-caca-4664-a6b6-3167228c2cb6" providerId="AD" clId="Web-{3D56D7F3-7F2A-F625-1959-A90DD17DFEB6}" dt="2024-07-03T11:56:43.220" v="422" actId="14100"/>
          <ac:picMkLst>
            <pc:docMk/>
            <pc:sldMk cId="3830289839" sldId="386"/>
            <ac:picMk id="8" creationId="{4775E744-BC19-B8DD-FA66-28329EAD1AC6}"/>
          </ac:picMkLst>
        </pc:picChg>
        <pc:picChg chg="add mod">
          <ac:chgData name="Tracy Willumsen" userId="S::tracywillumsen@gateshead.gov.uk::4fd40c23-caca-4664-a6b6-3167228c2cb6" providerId="AD" clId="Web-{3D56D7F3-7F2A-F625-1959-A90DD17DFEB6}" dt="2024-07-03T11:55:59.812" v="415"/>
          <ac:picMkLst>
            <pc:docMk/>
            <pc:sldMk cId="3830289839" sldId="386"/>
            <ac:picMk id="10" creationId="{623E8CC3-79C5-04ED-4119-F59D0D507B19}"/>
          </ac:picMkLst>
        </pc:picChg>
        <pc:cxnChg chg="mod">
          <ac:chgData name="Tracy Willumsen" userId="S::tracywillumsen@gateshead.gov.uk::4fd40c23-caca-4664-a6b6-3167228c2cb6" providerId="AD" clId="Web-{3D56D7F3-7F2A-F625-1959-A90DD17DFEB6}" dt="2024-07-03T11:54:54.185" v="404" actId="1076"/>
          <ac:cxnSpMkLst>
            <pc:docMk/>
            <pc:sldMk cId="3830289839" sldId="386"/>
            <ac:cxnSpMk id="9" creationId="{D45DBAA1-EC91-488A-9011-FC0739990F64}"/>
          </ac:cxnSpMkLst>
        </pc:cxnChg>
      </pc:sldChg>
      <pc:sldChg chg="add del replId">
        <pc:chgData name="Tracy Willumsen" userId="S::tracywillumsen@gateshead.gov.uk::4fd40c23-caca-4664-a6b6-3167228c2cb6" providerId="AD" clId="Web-{3D56D7F3-7F2A-F625-1959-A90DD17DFEB6}" dt="2024-07-03T11:53:30.057" v="392"/>
        <pc:sldMkLst>
          <pc:docMk/>
          <pc:sldMk cId="2921854920" sldId="387"/>
        </pc:sldMkLst>
      </pc:sldChg>
      <pc:sldChg chg="add del replId">
        <pc:chgData name="Tracy Willumsen" userId="S::tracywillumsen@gateshead.gov.uk::4fd40c23-caca-4664-a6b6-3167228c2cb6" providerId="AD" clId="Web-{3D56D7F3-7F2A-F625-1959-A90DD17DFEB6}" dt="2024-07-03T11:53:41.026" v="394"/>
        <pc:sldMkLst>
          <pc:docMk/>
          <pc:sldMk cId="4072767351" sldId="387"/>
        </pc:sldMkLst>
      </pc:sldChg>
    </pc:docChg>
  </pc:docChgLst>
  <pc:docChgLst>
    <pc:chgData name="Claire Lingwood" userId="S::clairelingwood@gateshead.gov.uk::60754b3d-f12b-4ee0-8e36-59f1d021ad9c" providerId="AD" clId="Web-{D7A26689-CC48-9180-9FF2-2C99BDC9D58D}"/>
    <pc:docChg chg="delSld modSld sldOrd">
      <pc:chgData name="Claire Lingwood" userId="S::clairelingwood@gateshead.gov.uk::60754b3d-f12b-4ee0-8e36-59f1d021ad9c" providerId="AD" clId="Web-{D7A26689-CC48-9180-9FF2-2C99BDC9D58D}" dt="2024-07-03T12:23:42.668" v="24"/>
      <pc:docMkLst>
        <pc:docMk/>
      </pc:docMkLst>
      <pc:sldChg chg="modSp ord">
        <pc:chgData name="Claire Lingwood" userId="S::clairelingwood@gateshead.gov.uk::60754b3d-f12b-4ee0-8e36-59f1d021ad9c" providerId="AD" clId="Web-{D7A26689-CC48-9180-9FF2-2C99BDC9D58D}" dt="2024-07-03T12:20:26.613" v="22" actId="20577"/>
        <pc:sldMkLst>
          <pc:docMk/>
          <pc:sldMk cId="3553568196" sldId="325"/>
        </pc:sldMkLst>
        <pc:spChg chg="mod">
          <ac:chgData name="Claire Lingwood" userId="S::clairelingwood@gateshead.gov.uk::60754b3d-f12b-4ee0-8e36-59f1d021ad9c" providerId="AD" clId="Web-{D7A26689-CC48-9180-9FF2-2C99BDC9D58D}" dt="2024-07-03T12:20:26.613" v="22" actId="20577"/>
          <ac:spMkLst>
            <pc:docMk/>
            <pc:sldMk cId="3553568196" sldId="325"/>
            <ac:spMk id="3" creationId="{128F98EC-E702-EAB8-B175-3D483A0E7FC5}"/>
          </ac:spMkLst>
        </pc:spChg>
      </pc:sldChg>
      <pc:sldChg chg="del">
        <pc:chgData name="Claire Lingwood" userId="S::clairelingwood@gateshead.gov.uk::60754b3d-f12b-4ee0-8e36-59f1d021ad9c" providerId="AD" clId="Web-{D7A26689-CC48-9180-9FF2-2C99BDC9D58D}" dt="2024-07-03T12:21:51.303" v="23"/>
        <pc:sldMkLst>
          <pc:docMk/>
          <pc:sldMk cId="4114467287" sldId="367"/>
        </pc:sldMkLst>
      </pc:sldChg>
      <pc:sldChg chg="del">
        <pc:chgData name="Claire Lingwood" userId="S::clairelingwood@gateshead.gov.uk::60754b3d-f12b-4ee0-8e36-59f1d021ad9c" providerId="AD" clId="Web-{D7A26689-CC48-9180-9FF2-2C99BDC9D58D}" dt="2024-07-03T12:23:42.668" v="24"/>
        <pc:sldMkLst>
          <pc:docMk/>
          <pc:sldMk cId="980517129" sldId="383"/>
        </pc:sldMkLst>
      </pc:sldChg>
    </pc:docChg>
  </pc:docChgLst>
  <pc:docChgLst>
    <pc:chgData name="Saidat Alli" userId="S::saidatalli@gateshead.gov.uk::830a1cd3-29b1-4d85-a501-7ca185ba6121" providerId="AD" clId="Web-{30BBD5FE-0A69-20FF-6477-9B8D63F5BF61}"/>
    <pc:docChg chg="modSld">
      <pc:chgData name="Saidat Alli" userId="S::saidatalli@gateshead.gov.uk::830a1cd3-29b1-4d85-a501-7ca185ba6121" providerId="AD" clId="Web-{30BBD5FE-0A69-20FF-6477-9B8D63F5BF61}" dt="2024-07-03T08:42:26.889" v="133" actId="20577"/>
      <pc:docMkLst>
        <pc:docMk/>
      </pc:docMkLst>
      <pc:sldChg chg="modSp">
        <pc:chgData name="Saidat Alli" userId="S::saidatalli@gateshead.gov.uk::830a1cd3-29b1-4d85-a501-7ca185ba6121" providerId="AD" clId="Web-{30BBD5FE-0A69-20FF-6477-9B8D63F5BF61}" dt="2024-07-03T08:16:26.473" v="0" actId="1076"/>
        <pc:sldMkLst>
          <pc:docMk/>
          <pc:sldMk cId="3553568196" sldId="325"/>
        </pc:sldMkLst>
        <pc:spChg chg="mod">
          <ac:chgData name="Saidat Alli" userId="S::saidatalli@gateshead.gov.uk::830a1cd3-29b1-4d85-a501-7ca185ba6121" providerId="AD" clId="Web-{30BBD5FE-0A69-20FF-6477-9B8D63F5BF61}" dt="2024-07-03T08:16:26.473" v="0" actId="1076"/>
          <ac:spMkLst>
            <pc:docMk/>
            <pc:sldMk cId="3553568196" sldId="325"/>
            <ac:spMk id="8" creationId="{66C61E19-6720-5B5B-873C-1A45E6B40A73}"/>
          </ac:spMkLst>
        </pc:spChg>
      </pc:sldChg>
      <pc:sldChg chg="addSp modSp">
        <pc:chgData name="Saidat Alli" userId="S::saidatalli@gateshead.gov.uk::830a1cd3-29b1-4d85-a501-7ca185ba6121" providerId="AD" clId="Web-{30BBD5FE-0A69-20FF-6477-9B8D63F5BF61}" dt="2024-07-03T08:42:26.889" v="133" actId="20577"/>
        <pc:sldMkLst>
          <pc:docMk/>
          <pc:sldMk cId="3029758362" sldId="385"/>
        </pc:sldMkLst>
        <pc:spChg chg="mod">
          <ac:chgData name="Saidat Alli" userId="S::saidatalli@gateshead.gov.uk::830a1cd3-29b1-4d85-a501-7ca185ba6121" providerId="AD" clId="Web-{30BBD5FE-0A69-20FF-6477-9B8D63F5BF61}" dt="2024-07-03T08:37:02.708" v="123" actId="20577"/>
          <ac:spMkLst>
            <pc:docMk/>
            <pc:sldMk cId="3029758362" sldId="385"/>
            <ac:spMk id="3" creationId="{0F72645F-5AA8-593C-BA8C-7AF8D2A4AEC8}"/>
          </ac:spMkLst>
        </pc:spChg>
        <pc:spChg chg="mod">
          <ac:chgData name="Saidat Alli" userId="S::saidatalli@gateshead.gov.uk::830a1cd3-29b1-4d85-a501-7ca185ba6121" providerId="AD" clId="Web-{30BBD5FE-0A69-20FF-6477-9B8D63F5BF61}" dt="2024-07-03T08:42:26.889" v="133" actId="20577"/>
          <ac:spMkLst>
            <pc:docMk/>
            <pc:sldMk cId="3029758362" sldId="385"/>
            <ac:spMk id="14" creationId="{D5AA4E39-3E88-07A4-1E1D-27A9C82416BD}"/>
          </ac:spMkLst>
        </pc:spChg>
        <pc:picChg chg="add mod">
          <ac:chgData name="Saidat Alli" userId="S::saidatalli@gateshead.gov.uk::830a1cd3-29b1-4d85-a501-7ca185ba6121" providerId="AD" clId="Web-{30BBD5FE-0A69-20FF-6477-9B8D63F5BF61}" dt="2024-07-03T08:37:12.427" v="127" actId="1076"/>
          <ac:picMkLst>
            <pc:docMk/>
            <pc:sldMk cId="3029758362" sldId="385"/>
            <ac:picMk id="5" creationId="{BBCEBE94-7F2F-C405-7199-92A04779964F}"/>
          </ac:picMkLst>
        </pc:picChg>
      </pc:sldChg>
    </pc:docChg>
  </pc:docChgLst>
  <pc:docChgLst>
    <pc:chgData name="Stewart Robson" userId="S::stewartrobson@gateshead.gov.uk::8aec89a2-bb46-462c-9c69-7953017bb73c" providerId="AD" clId="Web-{77B4DE6E-46CC-EEF2-1780-97FE33A7C60F}"/>
    <pc:docChg chg="modSld">
      <pc:chgData name="Stewart Robson" userId="S::stewartrobson@gateshead.gov.uk::8aec89a2-bb46-462c-9c69-7953017bb73c" providerId="AD" clId="Web-{77B4DE6E-46CC-EEF2-1780-97FE33A7C60F}" dt="2024-07-03T12:05:15.963" v="42" actId="20577"/>
      <pc:docMkLst>
        <pc:docMk/>
      </pc:docMkLst>
      <pc:sldChg chg="modSp">
        <pc:chgData name="Stewart Robson" userId="S::stewartrobson@gateshead.gov.uk::8aec89a2-bb46-462c-9c69-7953017bb73c" providerId="AD" clId="Web-{77B4DE6E-46CC-EEF2-1780-97FE33A7C60F}" dt="2024-07-03T12:05:15.963" v="42" actId="20577"/>
        <pc:sldMkLst>
          <pc:docMk/>
          <pc:sldMk cId="3029758362" sldId="385"/>
        </pc:sldMkLst>
        <pc:spChg chg="mod">
          <ac:chgData name="Stewart Robson" userId="S::stewartrobson@gateshead.gov.uk::8aec89a2-bb46-462c-9c69-7953017bb73c" providerId="AD" clId="Web-{77B4DE6E-46CC-EEF2-1780-97FE33A7C60F}" dt="2024-07-03T12:05:15.963" v="42" actId="20577"/>
          <ac:spMkLst>
            <pc:docMk/>
            <pc:sldMk cId="3029758362" sldId="385"/>
            <ac:spMk id="3" creationId="{0F72645F-5AA8-593C-BA8C-7AF8D2A4AEC8}"/>
          </ac:spMkLst>
        </pc:spChg>
      </pc:sldChg>
    </pc:docChg>
  </pc:docChgLst>
  <pc:docChgLst>
    <pc:chgData name="Gemma Grist" userId="S::gemmagrist@gateshead.gov.uk::983a242b-c516-4edb-b9ea-54d39e623edc" providerId="AD" clId="Web-{F9BEBDAE-CBC0-9ABD-8B5C-CCC0C4199EF5}"/>
    <pc:docChg chg="addSld modSld sldOrd">
      <pc:chgData name="Gemma Grist" userId="S::gemmagrist@gateshead.gov.uk::983a242b-c516-4edb-b9ea-54d39e623edc" providerId="AD" clId="Web-{F9BEBDAE-CBC0-9ABD-8B5C-CCC0C4199EF5}" dt="2024-07-02T14:26:50.214" v="252" actId="1076"/>
      <pc:docMkLst>
        <pc:docMk/>
      </pc:docMkLst>
      <pc:sldChg chg="ord">
        <pc:chgData name="Gemma Grist" userId="S::gemmagrist@gateshead.gov.uk::983a242b-c516-4edb-b9ea-54d39e623edc" providerId="AD" clId="Web-{F9BEBDAE-CBC0-9ABD-8B5C-CCC0C4199EF5}" dt="2024-07-02T14:05:41.570" v="192"/>
        <pc:sldMkLst>
          <pc:docMk/>
          <pc:sldMk cId="3719003420" sldId="344"/>
        </pc:sldMkLst>
      </pc:sldChg>
      <pc:sldChg chg="addSp delSp modSp add replId">
        <pc:chgData name="Gemma Grist" userId="S::gemmagrist@gateshead.gov.uk::983a242b-c516-4edb-b9ea-54d39e623edc" providerId="AD" clId="Web-{F9BEBDAE-CBC0-9ABD-8B5C-CCC0C4199EF5}" dt="2024-07-02T13:56:28.446" v="84" actId="20577"/>
        <pc:sldMkLst>
          <pc:docMk/>
          <pc:sldMk cId="3977317303" sldId="370"/>
        </pc:sldMkLst>
        <pc:spChg chg="del">
          <ac:chgData name="Gemma Grist" userId="S::gemmagrist@gateshead.gov.uk::983a242b-c516-4edb-b9ea-54d39e623edc" providerId="AD" clId="Web-{F9BEBDAE-CBC0-9ABD-8B5C-CCC0C4199EF5}" dt="2024-07-02T13:47:56.682" v="1"/>
          <ac:spMkLst>
            <pc:docMk/>
            <pc:sldMk cId="3977317303" sldId="370"/>
            <ac:spMk id="3" creationId="{D7810CC8-1244-FBE5-73EF-6F19F90A5CF0}"/>
          </ac:spMkLst>
        </pc:spChg>
        <pc:spChg chg="mod">
          <ac:chgData name="Gemma Grist" userId="S::gemmagrist@gateshead.gov.uk::983a242b-c516-4edb-b9ea-54d39e623edc" providerId="AD" clId="Web-{F9BEBDAE-CBC0-9ABD-8B5C-CCC0C4199EF5}" dt="2024-07-02T13:54:25.505" v="35" actId="1076"/>
          <ac:spMkLst>
            <pc:docMk/>
            <pc:sldMk cId="3977317303" sldId="370"/>
            <ac:spMk id="4" creationId="{9CEBC2A7-3EBB-4DAE-982F-51757A50CB72}"/>
          </ac:spMkLst>
        </pc:spChg>
        <pc:spChg chg="add del mod">
          <ac:chgData name="Gemma Grist" userId="S::gemmagrist@gateshead.gov.uk::983a242b-c516-4edb-b9ea-54d39e623edc" providerId="AD" clId="Web-{F9BEBDAE-CBC0-9ABD-8B5C-CCC0C4199EF5}" dt="2024-07-02T13:47:58.541" v="2"/>
          <ac:spMkLst>
            <pc:docMk/>
            <pc:sldMk cId="3977317303" sldId="370"/>
            <ac:spMk id="5" creationId="{B277975B-5B7B-A5DB-AF3F-A07218186299}"/>
          </ac:spMkLst>
        </pc:spChg>
        <pc:spChg chg="add del">
          <ac:chgData name="Gemma Grist" userId="S::gemmagrist@gateshead.gov.uk::983a242b-c516-4edb-b9ea-54d39e623edc" providerId="AD" clId="Web-{F9BEBDAE-CBC0-9ABD-8B5C-CCC0C4199EF5}" dt="2024-07-02T13:54:06.192" v="23"/>
          <ac:spMkLst>
            <pc:docMk/>
            <pc:sldMk cId="3977317303" sldId="370"/>
            <ac:spMk id="11" creationId="{7ABBD805-8BB7-5385-C633-6134DA8C0D9D}"/>
          </ac:spMkLst>
        </pc:spChg>
        <pc:spChg chg="add mod">
          <ac:chgData name="Gemma Grist" userId="S::gemmagrist@gateshead.gov.uk::983a242b-c516-4edb-b9ea-54d39e623edc" providerId="AD" clId="Web-{F9BEBDAE-CBC0-9ABD-8B5C-CCC0C4199EF5}" dt="2024-07-02T13:56:28.446" v="84" actId="20577"/>
          <ac:spMkLst>
            <pc:docMk/>
            <pc:sldMk cId="3977317303" sldId="370"/>
            <ac:spMk id="12" creationId="{4A339603-C7A5-7549-FF2D-7B47AB1037C1}"/>
          </ac:spMkLst>
        </pc:spChg>
        <pc:spChg chg="add del mod">
          <ac:chgData name="Gemma Grist" userId="S::gemmagrist@gateshead.gov.uk::983a242b-c516-4edb-b9ea-54d39e623edc" providerId="AD" clId="Web-{F9BEBDAE-CBC0-9ABD-8B5C-CCC0C4199EF5}" dt="2024-07-02T13:54:32.208" v="37" actId="1076"/>
          <ac:spMkLst>
            <pc:docMk/>
            <pc:sldMk cId="3977317303" sldId="370"/>
            <ac:spMk id="14" creationId="{D5AA4E39-3E88-07A4-1E1D-27A9C82416BD}"/>
          </ac:spMkLst>
        </pc:spChg>
        <pc:picChg chg="add mod">
          <ac:chgData name="Gemma Grist" userId="S::gemmagrist@gateshead.gov.uk::983a242b-c516-4edb-b9ea-54d39e623edc" providerId="AD" clId="Web-{F9BEBDAE-CBC0-9ABD-8B5C-CCC0C4199EF5}" dt="2024-07-02T13:53:47.238" v="21" actId="1076"/>
          <ac:picMkLst>
            <pc:docMk/>
            <pc:sldMk cId="3977317303" sldId="370"/>
            <ac:picMk id="8" creationId="{756ED8D0-209B-7757-EA2C-F8B517CED0D7}"/>
          </ac:picMkLst>
        </pc:picChg>
        <pc:picChg chg="add mod">
          <ac:chgData name="Gemma Grist" userId="S::gemmagrist@gateshead.gov.uk::983a242b-c516-4edb-b9ea-54d39e623edc" providerId="AD" clId="Web-{F9BEBDAE-CBC0-9ABD-8B5C-CCC0C4199EF5}" dt="2024-07-02T13:53:32.332" v="17"/>
          <ac:picMkLst>
            <pc:docMk/>
            <pc:sldMk cId="3977317303" sldId="370"/>
            <ac:picMk id="10" creationId="{04A70F64-BA5C-581F-7563-68823A19BE12}"/>
          </ac:picMkLst>
        </pc:picChg>
        <pc:cxnChg chg="mod">
          <ac:chgData name="Gemma Grist" userId="S::gemmagrist@gateshead.gov.uk::983a242b-c516-4edb-b9ea-54d39e623edc" providerId="AD" clId="Web-{F9BEBDAE-CBC0-9ABD-8B5C-CCC0C4199EF5}" dt="2024-07-02T13:54:28.427" v="36" actId="1076"/>
          <ac:cxnSpMkLst>
            <pc:docMk/>
            <pc:sldMk cId="3977317303" sldId="370"/>
            <ac:cxnSpMk id="9" creationId="{D45DBAA1-EC91-488A-9011-FC0739990F64}"/>
          </ac:cxnSpMkLst>
        </pc:cxnChg>
      </pc:sldChg>
      <pc:sldChg chg="addSp delSp modSp add replId">
        <pc:chgData name="Gemma Grist" userId="S::gemmagrist@gateshead.gov.uk::983a242b-c516-4edb-b9ea-54d39e623edc" providerId="AD" clId="Web-{F9BEBDAE-CBC0-9ABD-8B5C-CCC0C4199EF5}" dt="2024-07-02T14:03:45.239" v="164" actId="1076"/>
        <pc:sldMkLst>
          <pc:docMk/>
          <pc:sldMk cId="1531361623" sldId="371"/>
        </pc:sldMkLst>
        <pc:spChg chg="del mod">
          <ac:chgData name="Gemma Grist" userId="S::gemmagrist@gateshead.gov.uk::983a242b-c516-4edb-b9ea-54d39e623edc" providerId="AD" clId="Web-{F9BEBDAE-CBC0-9ABD-8B5C-CCC0C4199EF5}" dt="2024-07-02T13:58:28.574" v="118"/>
          <ac:spMkLst>
            <pc:docMk/>
            <pc:sldMk cId="1531361623" sldId="371"/>
            <ac:spMk id="3" creationId="{D7810CC8-1244-FBE5-73EF-6F19F90A5CF0}"/>
          </ac:spMkLst>
        </pc:spChg>
        <pc:spChg chg="mod">
          <ac:chgData name="Gemma Grist" userId="S::gemmagrist@gateshead.gov.uk::983a242b-c516-4edb-b9ea-54d39e623edc" providerId="AD" clId="Web-{F9BEBDAE-CBC0-9ABD-8B5C-CCC0C4199EF5}" dt="2024-07-02T14:03:39.770" v="162" actId="1076"/>
          <ac:spMkLst>
            <pc:docMk/>
            <pc:sldMk cId="1531361623" sldId="371"/>
            <ac:spMk id="4" creationId="{9CEBC2A7-3EBB-4DAE-982F-51757A50CB72}"/>
          </ac:spMkLst>
        </pc:spChg>
        <pc:spChg chg="add del mod">
          <ac:chgData name="Gemma Grist" userId="S::gemmagrist@gateshead.gov.uk::983a242b-c516-4edb-b9ea-54d39e623edc" providerId="AD" clId="Web-{F9BEBDAE-CBC0-9ABD-8B5C-CCC0C4199EF5}" dt="2024-07-02T13:59:50.264" v="119"/>
          <ac:spMkLst>
            <pc:docMk/>
            <pc:sldMk cId="1531361623" sldId="371"/>
            <ac:spMk id="5" creationId="{B9F06F14-4A47-D87B-D0A2-F4154A949BA7}"/>
          </ac:spMkLst>
        </pc:spChg>
        <pc:spChg chg="del">
          <ac:chgData name="Gemma Grist" userId="S::gemmagrist@gateshead.gov.uk::983a242b-c516-4edb-b9ea-54d39e623edc" providerId="AD" clId="Web-{F9BEBDAE-CBC0-9ABD-8B5C-CCC0C4199EF5}" dt="2024-07-02T13:57:55.776" v="93"/>
          <ac:spMkLst>
            <pc:docMk/>
            <pc:sldMk cId="1531361623" sldId="371"/>
            <ac:spMk id="6" creationId="{466DF149-9B87-86BC-F828-B0E9EF52CCB1}"/>
          </ac:spMkLst>
        </pc:spChg>
        <pc:spChg chg="mod">
          <ac:chgData name="Gemma Grist" userId="S::gemmagrist@gateshead.gov.uk::983a242b-c516-4edb-b9ea-54d39e623edc" providerId="AD" clId="Web-{F9BEBDAE-CBC0-9ABD-8B5C-CCC0C4199EF5}" dt="2024-07-02T14:03:45.239" v="164" actId="1076"/>
          <ac:spMkLst>
            <pc:docMk/>
            <pc:sldMk cId="1531361623" sldId="371"/>
            <ac:spMk id="14" creationId="{D5AA4E39-3E88-07A4-1E1D-27A9C82416BD}"/>
          </ac:spMkLst>
        </pc:spChg>
        <pc:picChg chg="add mod">
          <ac:chgData name="Gemma Grist" userId="S::gemmagrist@gateshead.gov.uk::983a242b-c516-4edb-b9ea-54d39e623edc" providerId="AD" clId="Web-{F9BEBDAE-CBC0-9ABD-8B5C-CCC0C4199EF5}" dt="2024-07-02T14:02:41.862" v="153" actId="1076"/>
          <ac:picMkLst>
            <pc:docMk/>
            <pc:sldMk cId="1531361623" sldId="371"/>
            <ac:picMk id="8" creationId="{CA211156-6599-F91B-6DE5-016F1608ACE0}"/>
          </ac:picMkLst>
        </pc:picChg>
        <pc:picChg chg="add del mod">
          <ac:chgData name="Gemma Grist" userId="S::gemmagrist@gateshead.gov.uk::983a242b-c516-4edb-b9ea-54d39e623edc" providerId="AD" clId="Web-{F9BEBDAE-CBC0-9ABD-8B5C-CCC0C4199EF5}" dt="2024-07-02T14:01:11.063" v="133"/>
          <ac:picMkLst>
            <pc:docMk/>
            <pc:sldMk cId="1531361623" sldId="371"/>
            <ac:picMk id="10" creationId="{50808848-E9EB-A0A2-8B9A-DBB49D044965}"/>
          </ac:picMkLst>
        </pc:picChg>
        <pc:picChg chg="add mod">
          <ac:chgData name="Gemma Grist" userId="S::gemmagrist@gateshead.gov.uk::983a242b-c516-4edb-b9ea-54d39e623edc" providerId="AD" clId="Web-{F9BEBDAE-CBC0-9ABD-8B5C-CCC0C4199EF5}" dt="2024-07-02T14:02:57.534" v="160" actId="1076"/>
          <ac:picMkLst>
            <pc:docMk/>
            <pc:sldMk cId="1531361623" sldId="371"/>
            <ac:picMk id="11" creationId="{01366ADB-DCBC-BB15-4011-CF315C18CB1D}"/>
          </ac:picMkLst>
        </pc:picChg>
        <pc:picChg chg="add mod">
          <ac:chgData name="Gemma Grist" userId="S::gemmagrist@gateshead.gov.uk::983a242b-c516-4edb-b9ea-54d39e623edc" providerId="AD" clId="Web-{F9BEBDAE-CBC0-9ABD-8B5C-CCC0C4199EF5}" dt="2024-07-02T14:02:54.909" v="159" actId="1076"/>
          <ac:picMkLst>
            <pc:docMk/>
            <pc:sldMk cId="1531361623" sldId="371"/>
            <ac:picMk id="12" creationId="{523C4A16-3D1D-B2E5-8CAE-8D0719BD0554}"/>
          </ac:picMkLst>
        </pc:picChg>
        <pc:cxnChg chg="mod">
          <ac:chgData name="Gemma Grist" userId="S::gemmagrist@gateshead.gov.uk::983a242b-c516-4edb-b9ea-54d39e623edc" providerId="AD" clId="Web-{F9BEBDAE-CBC0-9ABD-8B5C-CCC0C4199EF5}" dt="2024-07-02T14:03:42.348" v="163" actId="1076"/>
          <ac:cxnSpMkLst>
            <pc:docMk/>
            <pc:sldMk cId="1531361623" sldId="371"/>
            <ac:cxnSpMk id="9" creationId="{D45DBAA1-EC91-488A-9011-FC0739990F64}"/>
          </ac:cxnSpMkLst>
        </pc:cxnChg>
      </pc:sldChg>
      <pc:sldChg chg="addSp delSp modSp add ord replId">
        <pc:chgData name="Gemma Grist" userId="S::gemmagrist@gateshead.gov.uk::983a242b-c516-4edb-b9ea-54d39e623edc" providerId="AD" clId="Web-{F9BEBDAE-CBC0-9ABD-8B5C-CCC0C4199EF5}" dt="2024-07-02T14:26:50.214" v="252" actId="1076"/>
        <pc:sldMkLst>
          <pc:docMk/>
          <pc:sldMk cId="3684296861" sldId="372"/>
        </pc:sldMkLst>
        <pc:spChg chg="add mod">
          <ac:chgData name="Gemma Grist" userId="S::gemmagrist@gateshead.gov.uk::983a242b-c516-4edb-b9ea-54d39e623edc" providerId="AD" clId="Web-{F9BEBDAE-CBC0-9ABD-8B5C-CCC0C4199EF5}" dt="2024-07-02T14:23:26.505" v="225" actId="1076"/>
          <ac:spMkLst>
            <pc:docMk/>
            <pc:sldMk cId="3684296861" sldId="372"/>
            <ac:spMk id="2" creationId="{3E45AB13-B1B7-B44E-8040-695647279167}"/>
          </ac:spMkLst>
        </pc:spChg>
        <pc:spChg chg="mod">
          <ac:chgData name="Gemma Grist" userId="S::gemmagrist@gateshead.gov.uk::983a242b-c516-4edb-b9ea-54d39e623edc" providerId="AD" clId="Web-{F9BEBDAE-CBC0-9ABD-8B5C-CCC0C4199EF5}" dt="2024-07-02T14:23:22.474" v="224" actId="1076"/>
          <ac:spMkLst>
            <pc:docMk/>
            <pc:sldMk cId="3684296861" sldId="372"/>
            <ac:spMk id="14" creationId="{D5AA4E39-3E88-07A4-1E1D-27A9C82416BD}"/>
          </ac:spMkLst>
        </pc:spChg>
        <pc:picChg chg="add del mod">
          <ac:chgData name="Gemma Grist" userId="S::gemmagrist@gateshead.gov.uk::983a242b-c516-4edb-b9ea-54d39e623edc" providerId="AD" clId="Web-{F9BEBDAE-CBC0-9ABD-8B5C-CCC0C4199EF5}" dt="2024-07-02T14:21:12.095" v="209"/>
          <ac:picMkLst>
            <pc:docMk/>
            <pc:sldMk cId="3684296861" sldId="372"/>
            <ac:picMk id="3" creationId="{6DB0FAA8-3193-CF27-031E-F5367388E250}"/>
          </ac:picMkLst>
        </pc:picChg>
        <pc:picChg chg="add mod">
          <ac:chgData name="Gemma Grist" userId="S::gemmagrist@gateshead.gov.uk::983a242b-c516-4edb-b9ea-54d39e623edc" providerId="AD" clId="Web-{F9BEBDAE-CBC0-9ABD-8B5C-CCC0C4199EF5}" dt="2024-07-02T14:26:50.214" v="252" actId="1076"/>
          <ac:picMkLst>
            <pc:docMk/>
            <pc:sldMk cId="3684296861" sldId="372"/>
            <ac:picMk id="5" creationId="{C00B947C-5053-5F8A-6C56-0FE992F3AD83}"/>
          </ac:picMkLst>
        </pc:picChg>
        <pc:picChg chg="add mod">
          <ac:chgData name="Gemma Grist" userId="S::gemmagrist@gateshead.gov.uk::983a242b-c516-4edb-b9ea-54d39e623edc" providerId="AD" clId="Web-{F9BEBDAE-CBC0-9ABD-8B5C-CCC0C4199EF5}" dt="2024-07-02T14:26:31.042" v="250" actId="1076"/>
          <ac:picMkLst>
            <pc:docMk/>
            <pc:sldMk cId="3684296861" sldId="372"/>
            <ac:picMk id="6" creationId="{BE3B0216-6D62-1F30-4AEE-CA9CCA44AAF3}"/>
          </ac:picMkLst>
        </pc:picChg>
        <pc:picChg chg="del">
          <ac:chgData name="Gemma Grist" userId="S::gemmagrist@gateshead.gov.uk::983a242b-c516-4edb-b9ea-54d39e623edc" providerId="AD" clId="Web-{F9BEBDAE-CBC0-9ABD-8B5C-CCC0C4199EF5}" dt="2024-07-02T14:04:38.615" v="189"/>
          <ac:picMkLst>
            <pc:docMk/>
            <pc:sldMk cId="3684296861" sldId="372"/>
            <ac:picMk id="8" creationId="{CA211156-6599-F91B-6DE5-016F1608ACE0}"/>
          </ac:picMkLst>
        </pc:picChg>
        <pc:picChg chg="add mod ord">
          <ac:chgData name="Gemma Grist" userId="S::gemmagrist@gateshead.gov.uk::983a242b-c516-4edb-b9ea-54d39e623edc" providerId="AD" clId="Web-{F9BEBDAE-CBC0-9ABD-8B5C-CCC0C4199EF5}" dt="2024-07-02T14:26:35.136" v="251" actId="1076"/>
          <ac:picMkLst>
            <pc:docMk/>
            <pc:sldMk cId="3684296861" sldId="372"/>
            <ac:picMk id="10" creationId="{F6EB0EEE-F40F-8C80-4C4D-376F4844CC71}"/>
          </ac:picMkLst>
        </pc:picChg>
        <pc:picChg chg="del">
          <ac:chgData name="Gemma Grist" userId="S::gemmagrist@gateshead.gov.uk::983a242b-c516-4edb-b9ea-54d39e623edc" providerId="AD" clId="Web-{F9BEBDAE-CBC0-9ABD-8B5C-CCC0C4199EF5}" dt="2024-07-02T14:04:40.365" v="191"/>
          <ac:picMkLst>
            <pc:docMk/>
            <pc:sldMk cId="3684296861" sldId="372"/>
            <ac:picMk id="11" creationId="{01366ADB-DCBC-BB15-4011-CF315C18CB1D}"/>
          </ac:picMkLst>
        </pc:picChg>
        <pc:picChg chg="del">
          <ac:chgData name="Gemma Grist" userId="S::gemmagrist@gateshead.gov.uk::983a242b-c516-4edb-b9ea-54d39e623edc" providerId="AD" clId="Web-{F9BEBDAE-CBC0-9ABD-8B5C-CCC0C4199EF5}" dt="2024-07-02T14:04:39.693" v="190"/>
          <ac:picMkLst>
            <pc:docMk/>
            <pc:sldMk cId="3684296861" sldId="372"/>
            <ac:picMk id="12" creationId="{523C4A16-3D1D-B2E5-8CAE-8D0719BD0554}"/>
          </ac:picMkLst>
        </pc:picChg>
      </pc:sldChg>
    </pc:docChg>
  </pc:docChgLst>
  <pc:docChgLst>
    <pc:chgData name="Gemma Grist" userId="S::gemmagrist@gateshead.gov.uk::983a242b-c516-4edb-b9ea-54d39e623edc" providerId="AD" clId="Web-{63147D02-38C6-3E06-6F52-EFD9C92D1838}"/>
    <pc:docChg chg="addSld modSld">
      <pc:chgData name="Gemma Grist" userId="S::gemmagrist@gateshead.gov.uk::983a242b-c516-4edb-b9ea-54d39e623edc" providerId="AD" clId="Web-{63147D02-38C6-3E06-6F52-EFD9C92D1838}" dt="2024-07-03T08:32:00.466" v="240" actId="20577"/>
      <pc:docMkLst>
        <pc:docMk/>
      </pc:docMkLst>
      <pc:sldChg chg="modSp">
        <pc:chgData name="Gemma Grist" userId="S::gemmagrist@gateshead.gov.uk::983a242b-c516-4edb-b9ea-54d39e623edc" providerId="AD" clId="Web-{63147D02-38C6-3E06-6F52-EFD9C92D1838}" dt="2024-07-03T08:32:00.466" v="240" actId="20577"/>
        <pc:sldMkLst>
          <pc:docMk/>
          <pc:sldMk cId="1644761137" sldId="359"/>
        </pc:sldMkLst>
        <pc:spChg chg="mod">
          <ac:chgData name="Gemma Grist" userId="S::gemmagrist@gateshead.gov.uk::983a242b-c516-4edb-b9ea-54d39e623edc" providerId="AD" clId="Web-{63147D02-38C6-3E06-6F52-EFD9C92D1838}" dt="2024-07-03T08:32:00.466" v="240" actId="20577"/>
          <ac:spMkLst>
            <pc:docMk/>
            <pc:sldMk cId="1644761137" sldId="359"/>
            <ac:spMk id="3" creationId="{0F72645F-5AA8-593C-BA8C-7AF8D2A4AEC8}"/>
          </ac:spMkLst>
        </pc:spChg>
        <pc:spChg chg="mod">
          <ac:chgData name="Gemma Grist" userId="S::gemmagrist@gateshead.gov.uk::983a242b-c516-4edb-b9ea-54d39e623edc" providerId="AD" clId="Web-{63147D02-38C6-3E06-6F52-EFD9C92D1838}" dt="2024-07-03T08:18:37.570" v="1" actId="20577"/>
          <ac:spMkLst>
            <pc:docMk/>
            <pc:sldMk cId="1644761137" sldId="359"/>
            <ac:spMk id="14" creationId="{D5AA4E39-3E88-07A4-1E1D-27A9C82416BD}"/>
          </ac:spMkLst>
        </pc:spChg>
      </pc:sldChg>
      <pc:sldChg chg="add replId">
        <pc:chgData name="Gemma Grist" userId="S::gemmagrist@gateshead.gov.uk::983a242b-c516-4edb-b9ea-54d39e623edc" providerId="AD" clId="Web-{63147D02-38C6-3E06-6F52-EFD9C92D1838}" dt="2024-07-03T08:18:32.430" v="0"/>
        <pc:sldMkLst>
          <pc:docMk/>
          <pc:sldMk cId="3029758362" sldId="385"/>
        </pc:sldMkLst>
      </pc:sldChg>
    </pc:docChg>
  </pc:docChgLst>
  <pc:docChgLst>
    <pc:chgData name="Sam Sked" userId="b64f510c-3676-4d07-9f15-6dd32378249d" providerId="ADAL" clId="{B5EB5D25-2AD6-4F04-93B7-5F57A1DD5329}"/>
    <pc:docChg chg="undo redo custSel modSld">
      <pc:chgData name="Sam Sked" userId="b64f510c-3676-4d07-9f15-6dd32378249d" providerId="ADAL" clId="{B5EB5D25-2AD6-4F04-93B7-5F57A1DD5329}" dt="2024-07-03T12:24:23.820" v="237"/>
      <pc:docMkLst>
        <pc:docMk/>
      </pc:docMkLst>
      <pc:sldChg chg="modSp mod">
        <pc:chgData name="Sam Sked" userId="b64f510c-3676-4d07-9f15-6dd32378249d" providerId="ADAL" clId="{B5EB5D25-2AD6-4F04-93B7-5F57A1DD5329}" dt="2024-07-03T12:24:23.820" v="237"/>
        <pc:sldMkLst>
          <pc:docMk/>
          <pc:sldMk cId="3719003420" sldId="344"/>
        </pc:sldMkLst>
        <pc:spChg chg="mod">
          <ac:chgData name="Sam Sked" userId="b64f510c-3676-4d07-9f15-6dd32378249d" providerId="ADAL" clId="{B5EB5D25-2AD6-4F04-93B7-5F57A1DD5329}" dt="2024-07-03T12:24:23.820" v="237"/>
          <ac:spMkLst>
            <pc:docMk/>
            <pc:sldMk cId="3719003420" sldId="344"/>
            <ac:spMk id="4" creationId="{3403B79A-C9F5-D0E1-6CD7-1F46301C7DEA}"/>
          </ac:spMkLst>
        </pc:spChg>
      </pc:sldChg>
      <pc:sldChg chg="modSp mod">
        <pc:chgData name="Sam Sked" userId="b64f510c-3676-4d07-9f15-6dd32378249d" providerId="ADAL" clId="{B5EB5D25-2AD6-4F04-93B7-5F57A1DD5329}" dt="2024-07-03T08:56:34.898" v="133" actId="6549"/>
        <pc:sldMkLst>
          <pc:docMk/>
          <pc:sldMk cId="368351343" sldId="368"/>
        </pc:sldMkLst>
        <pc:spChg chg="mod">
          <ac:chgData name="Sam Sked" userId="b64f510c-3676-4d07-9f15-6dd32378249d" providerId="ADAL" clId="{B5EB5D25-2AD6-4F04-93B7-5F57A1DD5329}" dt="2024-07-03T08:56:34.898" v="133" actId="6549"/>
          <ac:spMkLst>
            <pc:docMk/>
            <pc:sldMk cId="368351343" sldId="368"/>
            <ac:spMk id="3" creationId="{D7810CC8-1244-FBE5-73EF-6F19F90A5CF0}"/>
          </ac:spMkLst>
        </pc:spChg>
      </pc:sldChg>
      <pc:sldChg chg="modSp mod">
        <pc:chgData name="Sam Sked" userId="b64f510c-3676-4d07-9f15-6dd32378249d" providerId="ADAL" clId="{B5EB5D25-2AD6-4F04-93B7-5F57A1DD5329}" dt="2024-07-03T08:57:00.344" v="135" actId="1076"/>
        <pc:sldMkLst>
          <pc:docMk/>
          <pc:sldMk cId="1556135366" sldId="377"/>
        </pc:sldMkLst>
        <pc:spChg chg="mod">
          <ac:chgData name="Sam Sked" userId="b64f510c-3676-4d07-9f15-6dd32378249d" providerId="ADAL" clId="{B5EB5D25-2AD6-4F04-93B7-5F57A1DD5329}" dt="2024-07-03T08:57:00.344" v="135" actId="1076"/>
          <ac:spMkLst>
            <pc:docMk/>
            <pc:sldMk cId="1556135366" sldId="377"/>
            <ac:spMk id="8" creationId="{66C61E19-6720-5B5B-873C-1A45E6B40A73}"/>
          </ac:spMkLst>
        </pc:spChg>
      </pc:sldChg>
    </pc:docChg>
  </pc:docChgLst>
  <pc:docChgLst>
    <pc:chgData name="Emma Richardson" userId="S::emmarichardson@gateshead.gov.uk::40b5a1ab-a070-41b0-ab95-d1c011941413" providerId="AD" clId="Web-{CF85B2A4-6EBA-FDA7-43BC-3E24AA02B0FC}"/>
    <pc:docChg chg="addSld modSld">
      <pc:chgData name="Emma Richardson" userId="S::emmarichardson@gateshead.gov.uk::40b5a1ab-a070-41b0-ab95-d1c011941413" providerId="AD" clId="Web-{CF85B2A4-6EBA-FDA7-43BC-3E24AA02B0FC}" dt="2024-06-27T11:55:42.216" v="325" actId="1076"/>
      <pc:docMkLst>
        <pc:docMk/>
      </pc:docMkLst>
      <pc:sldChg chg="addSp delSp modSp">
        <pc:chgData name="Emma Richardson" userId="S::emmarichardson@gateshead.gov.uk::40b5a1ab-a070-41b0-ab95-d1c011941413" providerId="AD" clId="Web-{CF85B2A4-6EBA-FDA7-43BC-3E24AA02B0FC}" dt="2024-06-27T11:55:42.216" v="325" actId="1076"/>
        <pc:sldMkLst>
          <pc:docMk/>
          <pc:sldMk cId="296716501" sldId="329"/>
        </pc:sldMkLst>
        <pc:spChg chg="add mod">
          <ac:chgData name="Emma Richardson" userId="S::emmarichardson@gateshead.gov.uk::40b5a1ab-a070-41b0-ab95-d1c011941413" providerId="AD" clId="Web-{CF85B2A4-6EBA-FDA7-43BC-3E24AA02B0FC}" dt="2024-06-27T11:54:44.386" v="315" actId="14100"/>
          <ac:spMkLst>
            <pc:docMk/>
            <pc:sldMk cId="296716501" sldId="329"/>
            <ac:spMk id="10" creationId="{4D77107E-B4D2-51E0-A483-E5E0CBF7BAEA}"/>
          </ac:spMkLst>
        </pc:spChg>
        <pc:picChg chg="add mod">
          <ac:chgData name="Emma Richardson" userId="S::emmarichardson@gateshead.gov.uk::40b5a1ab-a070-41b0-ab95-d1c011941413" providerId="AD" clId="Web-{CF85B2A4-6EBA-FDA7-43BC-3E24AA02B0FC}" dt="2024-06-27T11:55:33.106" v="321" actId="1076"/>
          <ac:picMkLst>
            <pc:docMk/>
            <pc:sldMk cId="296716501" sldId="329"/>
            <ac:picMk id="2" creationId="{8FB43052-9CE1-3A23-3FEC-BA1714A7BED9}"/>
          </ac:picMkLst>
        </pc:picChg>
        <pc:picChg chg="add mod">
          <ac:chgData name="Emma Richardson" userId="S::emmarichardson@gateshead.gov.uk::40b5a1ab-a070-41b0-ab95-d1c011941413" providerId="AD" clId="Web-{CF85B2A4-6EBA-FDA7-43BC-3E24AA02B0FC}" dt="2024-06-27T11:55:38.856" v="324" actId="1076"/>
          <ac:picMkLst>
            <pc:docMk/>
            <pc:sldMk cId="296716501" sldId="329"/>
            <ac:picMk id="5" creationId="{383C08E1-E48E-909B-0484-7752E0FD5B80}"/>
          </ac:picMkLst>
        </pc:picChg>
        <pc:picChg chg="mod">
          <ac:chgData name="Emma Richardson" userId="S::emmarichardson@gateshead.gov.uk::40b5a1ab-a070-41b0-ab95-d1c011941413" providerId="AD" clId="Web-{CF85B2A4-6EBA-FDA7-43BC-3E24AA02B0FC}" dt="2024-06-27T11:52:09.976" v="304" actId="1076"/>
          <ac:picMkLst>
            <pc:docMk/>
            <pc:sldMk cId="296716501" sldId="329"/>
            <ac:picMk id="7" creationId="{FDC8C27C-2A50-5150-A587-2BE51AED69D3}"/>
          </ac:picMkLst>
        </pc:picChg>
        <pc:picChg chg="add del mod">
          <ac:chgData name="Emma Richardson" userId="S::emmarichardson@gateshead.gov.uk::40b5a1ab-a070-41b0-ab95-d1c011941413" providerId="AD" clId="Web-{CF85B2A4-6EBA-FDA7-43BC-3E24AA02B0FC}" dt="2024-06-27T11:55:26.950" v="318"/>
          <ac:picMkLst>
            <pc:docMk/>
            <pc:sldMk cId="296716501" sldId="329"/>
            <ac:picMk id="8" creationId="{F080CAB8-3A35-6168-5A87-BC861A74B349}"/>
          </ac:picMkLst>
        </pc:picChg>
        <pc:picChg chg="add mod">
          <ac:chgData name="Emma Richardson" userId="S::emmarichardson@gateshead.gov.uk::40b5a1ab-a070-41b0-ab95-d1c011941413" providerId="AD" clId="Web-{CF85B2A4-6EBA-FDA7-43BC-3E24AA02B0FC}" dt="2024-06-27T11:55:42.216" v="325" actId="1076"/>
          <ac:picMkLst>
            <pc:docMk/>
            <pc:sldMk cId="296716501" sldId="329"/>
            <ac:picMk id="11" creationId="{E5EC4CDC-FF31-2A20-B736-32E195168C4F}"/>
          </ac:picMkLst>
        </pc:picChg>
      </pc:sldChg>
      <pc:sldChg chg="modSp">
        <pc:chgData name="Emma Richardson" userId="S::emmarichardson@gateshead.gov.uk::40b5a1ab-a070-41b0-ab95-d1c011941413" providerId="AD" clId="Web-{CF85B2A4-6EBA-FDA7-43BC-3E24AA02B0FC}" dt="2024-06-27T11:38:21.643" v="63" actId="20577"/>
        <pc:sldMkLst>
          <pc:docMk/>
          <pc:sldMk cId="368351343" sldId="368"/>
        </pc:sldMkLst>
        <pc:spChg chg="mod">
          <ac:chgData name="Emma Richardson" userId="S::emmarichardson@gateshead.gov.uk::40b5a1ab-a070-41b0-ab95-d1c011941413" providerId="AD" clId="Web-{CF85B2A4-6EBA-FDA7-43BC-3E24AA02B0FC}" dt="2024-06-27T11:38:21.643" v="63" actId="20577"/>
          <ac:spMkLst>
            <pc:docMk/>
            <pc:sldMk cId="368351343" sldId="368"/>
            <ac:spMk id="3" creationId="{D7810CC8-1244-FBE5-73EF-6F19F90A5CF0}"/>
          </ac:spMkLst>
        </pc:spChg>
      </pc:sldChg>
      <pc:sldChg chg="addSp delSp modSp add replId">
        <pc:chgData name="Emma Richardson" userId="S::emmarichardson@gateshead.gov.uk::40b5a1ab-a070-41b0-ab95-d1c011941413" providerId="AD" clId="Web-{CF85B2A4-6EBA-FDA7-43BC-3E24AA02B0FC}" dt="2024-06-27T11:51:26.225" v="300" actId="20577"/>
        <pc:sldMkLst>
          <pc:docMk/>
          <pc:sldMk cId="3414502575" sldId="369"/>
        </pc:sldMkLst>
        <pc:spChg chg="mod">
          <ac:chgData name="Emma Richardson" userId="S::emmarichardson@gateshead.gov.uk::40b5a1ab-a070-41b0-ab95-d1c011941413" providerId="AD" clId="Web-{CF85B2A4-6EBA-FDA7-43BC-3E24AA02B0FC}" dt="2024-06-27T11:51:01.630" v="291" actId="14100"/>
          <ac:spMkLst>
            <pc:docMk/>
            <pc:sldMk cId="3414502575" sldId="369"/>
            <ac:spMk id="3" creationId="{D7810CC8-1244-FBE5-73EF-6F19F90A5CF0}"/>
          </ac:spMkLst>
        </pc:spChg>
        <pc:spChg chg="mod">
          <ac:chgData name="Emma Richardson" userId="S::emmarichardson@gateshead.gov.uk::40b5a1ab-a070-41b0-ab95-d1c011941413" providerId="AD" clId="Web-{CF85B2A4-6EBA-FDA7-43BC-3E24AA02B0FC}" dt="2024-06-27T11:40:17.380" v="103" actId="20577"/>
          <ac:spMkLst>
            <pc:docMk/>
            <pc:sldMk cId="3414502575" sldId="369"/>
            <ac:spMk id="4" creationId="{9CEBC2A7-3EBB-4DAE-982F-51757A50CB72}"/>
          </ac:spMkLst>
        </pc:spChg>
        <pc:spChg chg="del">
          <ac:chgData name="Emma Richardson" userId="S::emmarichardson@gateshead.gov.uk::40b5a1ab-a070-41b0-ab95-d1c011941413" providerId="AD" clId="Web-{CF85B2A4-6EBA-FDA7-43BC-3E24AA02B0FC}" dt="2024-06-27T11:34:37.887" v="1"/>
          <ac:spMkLst>
            <pc:docMk/>
            <pc:sldMk cId="3414502575" sldId="369"/>
            <ac:spMk id="6" creationId="{466DF149-9B87-86BC-F828-B0E9EF52CCB1}"/>
          </ac:spMkLst>
        </pc:spChg>
        <pc:spChg chg="add del mod">
          <ac:chgData name="Emma Richardson" userId="S::emmarichardson@gateshead.gov.uk::40b5a1ab-a070-41b0-ab95-d1c011941413" providerId="AD" clId="Web-{CF85B2A4-6EBA-FDA7-43BC-3E24AA02B0FC}" dt="2024-06-27T11:37:49.517" v="42"/>
          <ac:spMkLst>
            <pc:docMk/>
            <pc:sldMk cId="3414502575" sldId="369"/>
            <ac:spMk id="8" creationId="{96E17455-4159-41CE-B80C-B8F287133677}"/>
          </ac:spMkLst>
        </pc:spChg>
        <pc:spChg chg="add del mod">
          <ac:chgData name="Emma Richardson" userId="S::emmarichardson@gateshead.gov.uk::40b5a1ab-a070-41b0-ab95-d1c011941413" providerId="AD" clId="Web-{CF85B2A4-6EBA-FDA7-43BC-3E24AA02B0FC}" dt="2024-06-27T11:39:02.894" v="74"/>
          <ac:spMkLst>
            <pc:docMk/>
            <pc:sldMk cId="3414502575" sldId="369"/>
            <ac:spMk id="10" creationId="{FC83D8D8-67EB-85F5-6A56-7A4FC765C4A0}"/>
          </ac:spMkLst>
        </pc:spChg>
        <pc:spChg chg="add mod">
          <ac:chgData name="Emma Richardson" userId="S::emmarichardson@gateshead.gov.uk::40b5a1ab-a070-41b0-ab95-d1c011941413" providerId="AD" clId="Web-{CF85B2A4-6EBA-FDA7-43BC-3E24AA02B0FC}" dt="2024-06-27T11:40:51.365" v="108" actId="14100"/>
          <ac:spMkLst>
            <pc:docMk/>
            <pc:sldMk cId="3414502575" sldId="369"/>
            <ac:spMk id="11" creationId="{9490783D-6AE4-5B32-9A88-76837AEAB943}"/>
          </ac:spMkLst>
        </pc:spChg>
        <pc:spChg chg="add mod">
          <ac:chgData name="Emma Richardson" userId="S::emmarichardson@gateshead.gov.uk::40b5a1ab-a070-41b0-ab95-d1c011941413" providerId="AD" clId="Web-{CF85B2A4-6EBA-FDA7-43BC-3E24AA02B0FC}" dt="2024-06-27T11:51:26.225" v="300" actId="20577"/>
          <ac:spMkLst>
            <pc:docMk/>
            <pc:sldMk cId="3414502575" sldId="369"/>
            <ac:spMk id="13" creationId="{5876EA29-14CE-3001-6045-25C7EBF37600}"/>
          </ac:spMkLst>
        </pc:spChg>
        <pc:spChg chg="del mod">
          <ac:chgData name="Emma Richardson" userId="S::emmarichardson@gateshead.gov.uk::40b5a1ab-a070-41b0-ab95-d1c011941413" providerId="AD" clId="Web-{CF85B2A4-6EBA-FDA7-43BC-3E24AA02B0FC}" dt="2024-06-27T11:39:26.332" v="80"/>
          <ac:spMkLst>
            <pc:docMk/>
            <pc:sldMk cId="3414502575" sldId="369"/>
            <ac:spMk id="14" creationId="{D5AA4E39-3E88-07A4-1E1D-27A9C82416BD}"/>
          </ac:spMkLst>
        </pc:spChg>
        <pc:picChg chg="add mod">
          <ac:chgData name="Emma Richardson" userId="S::emmarichardson@gateshead.gov.uk::40b5a1ab-a070-41b0-ab95-d1c011941413" providerId="AD" clId="Web-{CF85B2A4-6EBA-FDA7-43BC-3E24AA02B0FC}" dt="2024-06-27T11:38:24.784" v="64" actId="1076"/>
          <ac:picMkLst>
            <pc:docMk/>
            <pc:sldMk cId="3414502575" sldId="369"/>
            <ac:picMk id="2" creationId="{9370AAA4-032D-7DD9-1DDF-B13653F8E220}"/>
          </ac:picMkLst>
        </pc:picChg>
        <pc:picChg chg="add mod">
          <ac:chgData name="Emma Richardson" userId="S::emmarichardson@gateshead.gov.uk::40b5a1ab-a070-41b0-ab95-d1c011941413" providerId="AD" clId="Web-{CF85B2A4-6EBA-FDA7-43BC-3E24AA02B0FC}" dt="2024-06-27T11:38:31.768" v="67" actId="14100"/>
          <ac:picMkLst>
            <pc:docMk/>
            <pc:sldMk cId="3414502575" sldId="369"/>
            <ac:picMk id="5" creationId="{AE69B398-269B-886F-BF23-1E4D5E06B1E6}"/>
          </ac:picMkLst>
        </pc:picChg>
        <pc:picChg chg="mod">
          <ac:chgData name="Emma Richardson" userId="S::emmarichardson@gateshead.gov.uk::40b5a1ab-a070-41b0-ab95-d1c011941413" providerId="AD" clId="Web-{CF85B2A4-6EBA-FDA7-43BC-3E24AA02B0FC}" dt="2024-06-27T11:36:50.438" v="31" actId="1076"/>
          <ac:picMkLst>
            <pc:docMk/>
            <pc:sldMk cId="3414502575" sldId="369"/>
            <ac:picMk id="7" creationId="{FDC8C27C-2A50-5150-A587-2BE51AED69D3}"/>
          </ac:picMkLst>
        </pc:picChg>
        <pc:cxnChg chg="del">
          <ac:chgData name="Emma Richardson" userId="S::emmarichardson@gateshead.gov.uk::40b5a1ab-a070-41b0-ab95-d1c011941413" providerId="AD" clId="Web-{CF85B2A4-6EBA-FDA7-43BC-3E24AA02B0FC}" dt="2024-06-27T11:39:57.395" v="99"/>
          <ac:cxnSpMkLst>
            <pc:docMk/>
            <pc:sldMk cId="3414502575" sldId="369"/>
            <ac:cxnSpMk id="9" creationId="{D45DBAA1-EC91-488A-9011-FC0739990F64}"/>
          </ac:cxnSpMkLst>
        </pc:cxnChg>
      </pc:sldChg>
    </pc:docChg>
  </pc:docChgLst>
  <pc:docChgLst>
    <pc:chgData name="Gemma Grist" userId="S::gemmagrist@gateshead.gov.uk::983a242b-c516-4edb-b9ea-54d39e623edc" providerId="AD" clId="Web-{6B535494-9D89-9FE2-168A-CA934BDF25D6}"/>
    <pc:docChg chg="modSld">
      <pc:chgData name="Gemma Grist" userId="S::gemmagrist@gateshead.gov.uk::983a242b-c516-4edb-b9ea-54d39e623edc" providerId="AD" clId="Web-{6B535494-9D89-9FE2-168A-CA934BDF25D6}" dt="2024-07-03T08:39:45.710" v="1" actId="20577"/>
      <pc:docMkLst>
        <pc:docMk/>
      </pc:docMkLst>
      <pc:sldChg chg="modSp">
        <pc:chgData name="Gemma Grist" userId="S::gemmagrist@gateshead.gov.uk::983a242b-c516-4edb-b9ea-54d39e623edc" providerId="AD" clId="Web-{6B535494-9D89-9FE2-168A-CA934BDF25D6}" dt="2024-07-03T08:39:45.710" v="1" actId="20577"/>
        <pc:sldMkLst>
          <pc:docMk/>
          <pc:sldMk cId="1644761137" sldId="359"/>
        </pc:sldMkLst>
        <pc:spChg chg="mod">
          <ac:chgData name="Gemma Grist" userId="S::gemmagrist@gateshead.gov.uk::983a242b-c516-4edb-b9ea-54d39e623edc" providerId="AD" clId="Web-{6B535494-9D89-9FE2-168A-CA934BDF25D6}" dt="2024-07-03T08:39:45.710" v="1" actId="20577"/>
          <ac:spMkLst>
            <pc:docMk/>
            <pc:sldMk cId="1644761137" sldId="359"/>
            <ac:spMk id="3" creationId="{0F72645F-5AA8-593C-BA8C-7AF8D2A4AEC8}"/>
          </ac:spMkLst>
        </pc:spChg>
      </pc:sldChg>
    </pc:docChg>
  </pc:docChgLst>
  <pc:docChgLst>
    <pc:chgData name="Emma Richardson" userId="S::emmarichardson@gateshead.gov.uk::40b5a1ab-a070-41b0-ab95-d1c011941413" providerId="AD" clId="Web-{849C5800-C742-6EEA-B33E-B15763176DFE}"/>
    <pc:docChg chg="modSld">
      <pc:chgData name="Emma Richardson" userId="S::emmarichardson@gateshead.gov.uk::40b5a1ab-a070-41b0-ab95-d1c011941413" providerId="AD" clId="Web-{849C5800-C742-6EEA-B33E-B15763176DFE}" dt="2024-07-03T13:49:35.350" v="62" actId="20577"/>
      <pc:docMkLst>
        <pc:docMk/>
      </pc:docMkLst>
      <pc:sldChg chg="modSp">
        <pc:chgData name="Emma Richardson" userId="S::emmarichardson@gateshead.gov.uk::40b5a1ab-a070-41b0-ab95-d1c011941413" providerId="AD" clId="Web-{849C5800-C742-6EEA-B33E-B15763176DFE}" dt="2024-07-03T13:36:53.283" v="5" actId="20577"/>
        <pc:sldMkLst>
          <pc:docMk/>
          <pc:sldMk cId="296716501" sldId="329"/>
        </pc:sldMkLst>
        <pc:spChg chg="mod">
          <ac:chgData name="Emma Richardson" userId="S::emmarichardson@gateshead.gov.uk::40b5a1ab-a070-41b0-ab95-d1c011941413" providerId="AD" clId="Web-{849C5800-C742-6EEA-B33E-B15763176DFE}" dt="2024-07-03T13:36:53.283" v="5" actId="20577"/>
          <ac:spMkLst>
            <pc:docMk/>
            <pc:sldMk cId="296716501" sldId="329"/>
            <ac:spMk id="8" creationId="{339EC55C-4A4B-0A8D-655F-9663902BB29A}"/>
          </ac:spMkLst>
        </pc:spChg>
        <pc:picChg chg="mod">
          <ac:chgData name="Emma Richardson" userId="S::emmarichardson@gateshead.gov.uk::40b5a1ab-a070-41b0-ab95-d1c011941413" providerId="AD" clId="Web-{849C5800-C742-6EEA-B33E-B15763176DFE}" dt="2024-07-03T13:34:47.701" v="3" actId="1076"/>
          <ac:picMkLst>
            <pc:docMk/>
            <pc:sldMk cId="296716501" sldId="329"/>
            <ac:picMk id="2" creationId="{8FB43052-9CE1-3A23-3FEC-BA1714A7BED9}"/>
          </ac:picMkLst>
        </pc:picChg>
        <pc:picChg chg="mod">
          <ac:chgData name="Emma Richardson" userId="S::emmarichardson@gateshead.gov.uk::40b5a1ab-a070-41b0-ab95-d1c011941413" providerId="AD" clId="Web-{849C5800-C742-6EEA-B33E-B15763176DFE}" dt="2024-07-03T13:34:38.279" v="2" actId="14100"/>
          <ac:picMkLst>
            <pc:docMk/>
            <pc:sldMk cId="296716501" sldId="329"/>
            <ac:picMk id="5" creationId="{383C08E1-E48E-909B-0484-7752E0FD5B80}"/>
          </ac:picMkLst>
        </pc:picChg>
      </pc:sldChg>
      <pc:sldChg chg="modSp">
        <pc:chgData name="Emma Richardson" userId="S::emmarichardson@gateshead.gov.uk::40b5a1ab-a070-41b0-ab95-d1c011941413" providerId="AD" clId="Web-{849C5800-C742-6EEA-B33E-B15763176DFE}" dt="2024-07-03T13:49:35.350" v="62" actId="20577"/>
        <pc:sldMkLst>
          <pc:docMk/>
          <pc:sldMk cId="3719003420" sldId="344"/>
        </pc:sldMkLst>
        <pc:spChg chg="mod">
          <ac:chgData name="Emma Richardson" userId="S::emmarichardson@gateshead.gov.uk::40b5a1ab-a070-41b0-ab95-d1c011941413" providerId="AD" clId="Web-{849C5800-C742-6EEA-B33E-B15763176DFE}" dt="2024-07-03T13:49:35.350" v="62" actId="20577"/>
          <ac:spMkLst>
            <pc:docMk/>
            <pc:sldMk cId="3719003420" sldId="344"/>
            <ac:spMk id="4" creationId="{3403B79A-C9F5-D0E1-6CD7-1F46301C7DEA}"/>
          </ac:spMkLst>
        </pc:spChg>
      </pc:sldChg>
      <pc:sldChg chg="modSp">
        <pc:chgData name="Emma Richardson" userId="S::emmarichardson@gateshead.gov.uk::40b5a1ab-a070-41b0-ab95-d1c011941413" providerId="AD" clId="Web-{849C5800-C742-6EEA-B33E-B15763176DFE}" dt="2024-07-03T13:44:31.841" v="7" actId="14100"/>
        <pc:sldMkLst>
          <pc:docMk/>
          <pc:sldMk cId="3414502575" sldId="369"/>
        </pc:sldMkLst>
        <pc:spChg chg="mod">
          <ac:chgData name="Emma Richardson" userId="S::emmarichardson@gateshead.gov.uk::40b5a1ab-a070-41b0-ab95-d1c011941413" providerId="AD" clId="Web-{849C5800-C742-6EEA-B33E-B15763176DFE}" dt="2024-07-03T13:42:13.603" v="6" actId="20577"/>
          <ac:spMkLst>
            <pc:docMk/>
            <pc:sldMk cId="3414502575" sldId="369"/>
            <ac:spMk id="6" creationId="{9490783D-6AE4-5B32-9A88-76837AEAB943}"/>
          </ac:spMkLst>
        </pc:spChg>
        <pc:spChg chg="mod">
          <ac:chgData name="Emma Richardson" userId="S::emmarichardson@gateshead.gov.uk::40b5a1ab-a070-41b0-ab95-d1c011941413" providerId="AD" clId="Web-{849C5800-C742-6EEA-B33E-B15763176DFE}" dt="2024-07-03T13:44:31.841" v="7" actId="14100"/>
          <ac:spMkLst>
            <pc:docMk/>
            <pc:sldMk cId="3414502575" sldId="369"/>
            <ac:spMk id="13" creationId="{5876EA29-14CE-3001-6045-25C7EBF37600}"/>
          </ac:spMkLst>
        </pc:spChg>
        <pc:picChg chg="mod">
          <ac:chgData name="Emma Richardson" userId="S::emmarichardson@gateshead.gov.uk::40b5a1ab-a070-41b0-ab95-d1c011941413" providerId="AD" clId="Web-{849C5800-C742-6EEA-B33E-B15763176DFE}" dt="2024-07-03T13:31:45.571" v="1" actId="14100"/>
          <ac:picMkLst>
            <pc:docMk/>
            <pc:sldMk cId="3414502575" sldId="369"/>
            <ac:picMk id="22" creationId="{E3CB58C1-E007-897E-AEA0-6B273CE861D9}"/>
          </ac:picMkLst>
        </pc:picChg>
      </pc:sldChg>
      <pc:sldChg chg="modSp">
        <pc:chgData name="Emma Richardson" userId="S::emmarichardson@gateshead.gov.uk::40b5a1ab-a070-41b0-ab95-d1c011941413" providerId="AD" clId="Web-{849C5800-C742-6EEA-B33E-B15763176DFE}" dt="2024-07-03T13:46:41.282" v="10" actId="14100"/>
        <pc:sldMkLst>
          <pc:docMk/>
          <pc:sldMk cId="1918858591" sldId="373"/>
        </pc:sldMkLst>
        <pc:picChg chg="mod">
          <ac:chgData name="Emma Richardson" userId="S::emmarichardson@gateshead.gov.uk::40b5a1ab-a070-41b0-ab95-d1c011941413" providerId="AD" clId="Web-{849C5800-C742-6EEA-B33E-B15763176DFE}" dt="2024-07-03T13:46:41.282" v="10" actId="14100"/>
          <ac:picMkLst>
            <pc:docMk/>
            <pc:sldMk cId="1918858591" sldId="373"/>
            <ac:picMk id="8" creationId="{7A20C367-04CE-8B03-0C4C-10DB85FA609C}"/>
          </ac:picMkLst>
        </pc:picChg>
        <pc:picChg chg="mod">
          <ac:chgData name="Emma Richardson" userId="S::emmarichardson@gateshead.gov.uk::40b5a1ab-a070-41b0-ab95-d1c011941413" providerId="AD" clId="Web-{849C5800-C742-6EEA-B33E-B15763176DFE}" dt="2024-07-03T13:46:36.313" v="9" actId="1076"/>
          <ac:picMkLst>
            <pc:docMk/>
            <pc:sldMk cId="1918858591" sldId="373"/>
            <ac:picMk id="11" creationId="{2A3B90FC-F21B-7F9F-7974-C244ED9FF2A5}"/>
          </ac:picMkLst>
        </pc:picChg>
      </pc:sldChg>
    </pc:docChg>
  </pc:docChgLst>
  <pc:docChgLst>
    <pc:chgData name="Claire Lingwood" userId="S::clairelingwood@gateshead.gov.uk::60754b3d-f12b-4ee0-8e36-59f1d021ad9c" providerId="AD" clId="Web-{D1470F7B-A9CA-F40D-CE33-826E605E9360}"/>
    <pc:docChg chg="modSld sldOrd">
      <pc:chgData name="Claire Lingwood" userId="S::clairelingwood@gateshead.gov.uk::60754b3d-f12b-4ee0-8e36-59f1d021ad9c" providerId="AD" clId="Web-{D1470F7B-A9CA-F40D-CE33-826E605E9360}" dt="2024-07-03T11:22:48.510" v="424" actId="20577"/>
      <pc:docMkLst>
        <pc:docMk/>
      </pc:docMkLst>
      <pc:sldChg chg="modSp">
        <pc:chgData name="Claire Lingwood" userId="S::clairelingwood@gateshead.gov.uk::60754b3d-f12b-4ee0-8e36-59f1d021ad9c" providerId="AD" clId="Web-{D1470F7B-A9CA-F40D-CE33-826E605E9360}" dt="2024-07-03T11:22:48.510" v="424" actId="20577"/>
        <pc:sldMkLst>
          <pc:docMk/>
          <pc:sldMk cId="3719003420" sldId="344"/>
        </pc:sldMkLst>
        <pc:spChg chg="mod">
          <ac:chgData name="Claire Lingwood" userId="S::clairelingwood@gateshead.gov.uk::60754b3d-f12b-4ee0-8e36-59f1d021ad9c" providerId="AD" clId="Web-{D1470F7B-A9CA-F40D-CE33-826E605E9360}" dt="2024-07-03T11:22:48.510" v="424" actId="20577"/>
          <ac:spMkLst>
            <pc:docMk/>
            <pc:sldMk cId="3719003420" sldId="344"/>
            <ac:spMk id="4" creationId="{3403B79A-C9F5-D0E1-6CD7-1F46301C7DEA}"/>
          </ac:spMkLst>
        </pc:spChg>
      </pc:sldChg>
      <pc:sldChg chg="modSp ord">
        <pc:chgData name="Claire Lingwood" userId="S::clairelingwood@gateshead.gov.uk::60754b3d-f12b-4ee0-8e36-59f1d021ad9c" providerId="AD" clId="Web-{D1470F7B-A9CA-F40D-CE33-826E605E9360}" dt="2024-07-03T10:37:57.452" v="2" actId="20577"/>
        <pc:sldMkLst>
          <pc:docMk/>
          <pc:sldMk cId="980517129" sldId="383"/>
        </pc:sldMkLst>
        <pc:spChg chg="mod">
          <ac:chgData name="Claire Lingwood" userId="S::clairelingwood@gateshead.gov.uk::60754b3d-f12b-4ee0-8e36-59f1d021ad9c" providerId="AD" clId="Web-{D1470F7B-A9CA-F40D-CE33-826E605E9360}" dt="2024-07-03T10:37:57.452" v="2" actId="20577"/>
          <ac:spMkLst>
            <pc:docMk/>
            <pc:sldMk cId="980517129" sldId="383"/>
            <ac:spMk id="14" creationId="{D5AA4E39-3E88-07A4-1E1D-27A9C82416BD}"/>
          </ac:spMkLst>
        </pc:spChg>
      </pc:sldChg>
    </pc:docChg>
  </pc:docChgLst>
  <pc:docChgLst>
    <pc:chgData name="Gemma Grist" userId="S::gemmagrist@gateshead.gov.uk::983a242b-c516-4edb-b9ea-54d39e623edc" providerId="AD" clId="Web-{1170D198-377E-43EA-D02F-9B9A1A15E5E5}"/>
    <pc:docChg chg="modSld">
      <pc:chgData name="Gemma Grist" userId="S::gemmagrist@gateshead.gov.uk::983a242b-c516-4edb-b9ea-54d39e623edc" providerId="AD" clId="Web-{1170D198-377E-43EA-D02F-9B9A1A15E5E5}" dt="2024-07-02T14:39:31.933" v="102" actId="20577"/>
      <pc:docMkLst>
        <pc:docMk/>
      </pc:docMkLst>
      <pc:sldChg chg="addSp modSp">
        <pc:chgData name="Gemma Grist" userId="S::gemmagrist@gateshead.gov.uk::983a242b-c516-4edb-b9ea-54d39e623edc" providerId="AD" clId="Web-{1170D198-377E-43EA-D02F-9B9A1A15E5E5}" dt="2024-07-02T14:39:31.933" v="102" actId="20577"/>
        <pc:sldMkLst>
          <pc:docMk/>
          <pc:sldMk cId="3684296861" sldId="372"/>
        </pc:sldMkLst>
        <pc:spChg chg="mod">
          <ac:chgData name="Gemma Grist" userId="S::gemmagrist@gateshead.gov.uk::983a242b-c516-4edb-b9ea-54d39e623edc" providerId="AD" clId="Web-{1170D198-377E-43EA-D02F-9B9A1A15E5E5}" dt="2024-07-02T14:38:46.823" v="92" actId="1076"/>
          <ac:spMkLst>
            <pc:docMk/>
            <pc:sldMk cId="3684296861" sldId="372"/>
            <ac:spMk id="2" creationId="{3E45AB13-B1B7-B44E-8040-695647279167}"/>
          </ac:spMkLst>
        </pc:spChg>
        <pc:spChg chg="add mod">
          <ac:chgData name="Gemma Grist" userId="S::gemmagrist@gateshead.gov.uk::983a242b-c516-4edb-b9ea-54d39e623edc" providerId="AD" clId="Web-{1170D198-377E-43EA-D02F-9B9A1A15E5E5}" dt="2024-07-02T14:39:31.933" v="102" actId="20577"/>
          <ac:spMkLst>
            <pc:docMk/>
            <pc:sldMk cId="3684296861" sldId="372"/>
            <ac:spMk id="3" creationId="{77FA06B3-0B25-5CA8-1ABF-49BAD22A0CCD}"/>
          </ac:spMkLst>
        </pc:spChg>
        <pc:picChg chg="mod">
          <ac:chgData name="Gemma Grist" userId="S::gemmagrist@gateshead.gov.uk::983a242b-c516-4edb-b9ea-54d39e623edc" providerId="AD" clId="Web-{1170D198-377E-43EA-D02F-9B9A1A15E5E5}" dt="2024-07-02T14:27:50.715" v="7" actId="1076"/>
          <ac:picMkLst>
            <pc:docMk/>
            <pc:sldMk cId="3684296861" sldId="372"/>
            <ac:picMk id="5" creationId="{C00B947C-5053-5F8A-6C56-0FE992F3AD83}"/>
          </ac:picMkLst>
        </pc:picChg>
        <pc:picChg chg="mod">
          <ac:chgData name="Gemma Grist" userId="S::gemmagrist@gateshead.gov.uk::983a242b-c516-4edb-b9ea-54d39e623edc" providerId="AD" clId="Web-{1170D198-377E-43EA-D02F-9B9A1A15E5E5}" dt="2024-07-02T14:28:43.888" v="16" actId="1076"/>
          <ac:picMkLst>
            <pc:docMk/>
            <pc:sldMk cId="3684296861" sldId="372"/>
            <ac:picMk id="6" creationId="{BE3B0216-6D62-1F30-4AEE-CA9CCA44AAF3}"/>
          </ac:picMkLst>
        </pc:picChg>
        <pc:picChg chg="mod">
          <ac:chgData name="Gemma Grist" userId="S::gemmagrist@gateshead.gov.uk::983a242b-c516-4edb-b9ea-54d39e623edc" providerId="AD" clId="Web-{1170D198-377E-43EA-D02F-9B9A1A15E5E5}" dt="2024-07-02T14:28:42.435" v="15" actId="1076"/>
          <ac:picMkLst>
            <pc:docMk/>
            <pc:sldMk cId="3684296861" sldId="372"/>
            <ac:picMk id="10" creationId="{F6EB0EEE-F40F-8C80-4C4D-376F4844CC71}"/>
          </ac:picMkLst>
        </pc:picChg>
      </pc:sldChg>
    </pc:docChg>
  </pc:docChgLst>
  <pc:docChgLst>
    <pc:chgData name="Saidat Alli" userId="S::saidatalli@gateshead.gov.uk::830a1cd3-29b1-4d85-a501-7ca185ba6121" providerId="AD" clId="Web-{AE5E0236-2EA9-29CE-D8DD-633B96CBE3FB}"/>
    <pc:docChg chg="addSld modSld">
      <pc:chgData name="Saidat Alli" userId="S::saidatalli@gateshead.gov.uk::830a1cd3-29b1-4d85-a501-7ca185ba6121" providerId="AD" clId="Web-{AE5E0236-2EA9-29CE-D8DD-633B96CBE3FB}" dt="2024-07-03T14:00:04.719" v="88" actId="1076"/>
      <pc:docMkLst>
        <pc:docMk/>
      </pc:docMkLst>
      <pc:sldChg chg="addSp modSp">
        <pc:chgData name="Saidat Alli" userId="S::saidatalli@gateshead.gov.uk::830a1cd3-29b1-4d85-a501-7ca185ba6121" providerId="AD" clId="Web-{AE5E0236-2EA9-29CE-D8DD-633B96CBE3FB}" dt="2024-07-03T13:59:21.638" v="69" actId="20577"/>
        <pc:sldMkLst>
          <pc:docMk/>
          <pc:sldMk cId="3553568196" sldId="325"/>
        </pc:sldMkLst>
        <pc:spChg chg="add mod">
          <ac:chgData name="Saidat Alli" userId="S::saidatalli@gateshead.gov.uk::830a1cd3-29b1-4d85-a501-7ca185ba6121" providerId="AD" clId="Web-{AE5E0236-2EA9-29CE-D8DD-633B96CBE3FB}" dt="2024-07-03T13:59:21.638" v="69" actId="20577"/>
          <ac:spMkLst>
            <pc:docMk/>
            <pc:sldMk cId="3553568196" sldId="325"/>
            <ac:spMk id="3" creationId="{128F98EC-E702-EAB8-B175-3D483A0E7FC5}"/>
          </ac:spMkLst>
        </pc:spChg>
      </pc:sldChg>
      <pc:sldChg chg="addSp delSp modSp add replId">
        <pc:chgData name="Saidat Alli" userId="S::saidatalli@gateshead.gov.uk::830a1cd3-29b1-4d85-a501-7ca185ba6121" providerId="AD" clId="Web-{AE5E0236-2EA9-29CE-D8DD-633B96CBE3FB}" dt="2024-07-03T14:00:04.719" v="88" actId="1076"/>
        <pc:sldMkLst>
          <pc:docMk/>
          <pc:sldMk cId="2349593702" sldId="387"/>
        </pc:sldMkLst>
        <pc:spChg chg="mod">
          <ac:chgData name="Saidat Alli" userId="S::saidatalli@gateshead.gov.uk::830a1cd3-29b1-4d85-a501-7ca185ba6121" providerId="AD" clId="Web-{AE5E0236-2EA9-29CE-D8DD-633B96CBE3FB}" dt="2024-07-03T13:59:38.077" v="78" actId="20577"/>
          <ac:spMkLst>
            <pc:docMk/>
            <pc:sldMk cId="2349593702" sldId="387"/>
            <ac:spMk id="8" creationId="{66C61E19-6720-5B5B-873C-1A45E6B40A73}"/>
          </ac:spMkLst>
        </pc:spChg>
        <pc:picChg chg="del">
          <ac:chgData name="Saidat Alli" userId="S::saidatalli@gateshead.gov.uk::830a1cd3-29b1-4d85-a501-7ca185ba6121" providerId="AD" clId="Web-{AE5E0236-2EA9-29CE-D8DD-633B96CBE3FB}" dt="2024-07-03T13:59:40.639" v="79"/>
          <ac:picMkLst>
            <pc:docMk/>
            <pc:sldMk cId="2349593702" sldId="387"/>
            <ac:picMk id="2" creationId="{2BD244D3-48CE-A0F6-A7A2-863B39E3EFF3}"/>
          </ac:picMkLst>
        </pc:picChg>
        <pc:picChg chg="del">
          <ac:chgData name="Saidat Alli" userId="S::saidatalli@gateshead.gov.uk::830a1cd3-29b1-4d85-a501-7ca185ba6121" providerId="AD" clId="Web-{AE5E0236-2EA9-29CE-D8DD-633B96CBE3FB}" dt="2024-07-03T13:59:48.624" v="83"/>
          <ac:picMkLst>
            <pc:docMk/>
            <pc:sldMk cId="2349593702" sldId="387"/>
            <ac:picMk id="3" creationId="{F96FCCED-FF32-2D05-D180-9A6389E5A6E8}"/>
          </ac:picMkLst>
        </pc:picChg>
        <pc:picChg chg="del">
          <ac:chgData name="Saidat Alli" userId="S::saidatalli@gateshead.gov.uk::830a1cd3-29b1-4d85-a501-7ca185ba6121" providerId="AD" clId="Web-{AE5E0236-2EA9-29CE-D8DD-633B96CBE3FB}" dt="2024-07-03T13:59:47.671" v="82"/>
          <ac:picMkLst>
            <pc:docMk/>
            <pc:sldMk cId="2349593702" sldId="387"/>
            <ac:picMk id="4" creationId="{69F4117A-862D-0829-F95A-91BB28A5B45B}"/>
          </ac:picMkLst>
        </pc:picChg>
        <pc:picChg chg="add mod">
          <ac:chgData name="Saidat Alli" userId="S::saidatalli@gateshead.gov.uk::830a1cd3-29b1-4d85-a501-7ca185ba6121" providerId="AD" clId="Web-{AE5E0236-2EA9-29CE-D8DD-633B96CBE3FB}" dt="2024-07-03T14:00:04.719" v="88" actId="1076"/>
          <ac:picMkLst>
            <pc:docMk/>
            <pc:sldMk cId="2349593702" sldId="387"/>
            <ac:picMk id="5" creationId="{0ED498F4-4640-3FD5-68D9-0ADEEED81095}"/>
          </ac:picMkLst>
        </pc:picChg>
        <pc:picChg chg="add mod">
          <ac:chgData name="Saidat Alli" userId="S::saidatalli@gateshead.gov.uk::830a1cd3-29b1-4d85-a501-7ca185ba6121" providerId="AD" clId="Web-{AE5E0236-2EA9-29CE-D8DD-633B96CBE3FB}" dt="2024-07-03T14:00:02.078" v="87" actId="1076"/>
          <ac:picMkLst>
            <pc:docMk/>
            <pc:sldMk cId="2349593702" sldId="387"/>
            <ac:picMk id="6" creationId="{90C6B0C8-406C-A6E5-521D-03EC3ECEC20B}"/>
          </ac:picMkLst>
        </pc:picChg>
      </pc:sldChg>
    </pc:docChg>
  </pc:docChgLst>
  <pc:docChgLst>
    <pc:chgData name="Helen Sutton" userId="24de8aa8-fc17-4d67-9a86-ccdac84cbda3" providerId="ADAL" clId="{4F43670D-D158-48FE-845F-8324CF9B66E0}"/>
    <pc:docChg chg="undo custSel addSld delSld modSld">
      <pc:chgData name="Helen Sutton" userId="24de8aa8-fc17-4d67-9a86-ccdac84cbda3" providerId="ADAL" clId="{4F43670D-D158-48FE-845F-8324CF9B66E0}" dt="2024-07-03T08:15:24.010" v="330" actId="20577"/>
      <pc:docMkLst>
        <pc:docMk/>
      </pc:docMkLst>
      <pc:sldChg chg="new del">
        <pc:chgData name="Helen Sutton" userId="24de8aa8-fc17-4d67-9a86-ccdac84cbda3" providerId="ADAL" clId="{4F43670D-D158-48FE-845F-8324CF9B66E0}" dt="2024-07-02T15:50:26.661" v="4" actId="47"/>
        <pc:sldMkLst>
          <pc:docMk/>
          <pc:sldMk cId="1931887450" sldId="375"/>
        </pc:sldMkLst>
      </pc:sldChg>
      <pc:sldChg chg="new del">
        <pc:chgData name="Helen Sutton" userId="24de8aa8-fc17-4d67-9a86-ccdac84cbda3" providerId="ADAL" clId="{4F43670D-D158-48FE-845F-8324CF9B66E0}" dt="2024-07-02T15:50:24.906" v="3" actId="47"/>
        <pc:sldMkLst>
          <pc:docMk/>
          <pc:sldMk cId="1403180271" sldId="376"/>
        </pc:sldMkLst>
      </pc:sldChg>
      <pc:sldChg chg="modSp add mod">
        <pc:chgData name="Helen Sutton" userId="24de8aa8-fc17-4d67-9a86-ccdac84cbda3" providerId="ADAL" clId="{4F43670D-D158-48FE-845F-8324CF9B66E0}" dt="2024-07-03T08:15:24.010" v="330" actId="20577"/>
        <pc:sldMkLst>
          <pc:docMk/>
          <pc:sldMk cId="1556135366" sldId="377"/>
        </pc:sldMkLst>
        <pc:spChg chg="mod">
          <ac:chgData name="Helen Sutton" userId="24de8aa8-fc17-4d67-9a86-ccdac84cbda3" providerId="ADAL" clId="{4F43670D-D158-48FE-845F-8324CF9B66E0}" dt="2024-07-02T15:50:39.949" v="5" actId="20577"/>
          <ac:spMkLst>
            <pc:docMk/>
            <pc:sldMk cId="1556135366" sldId="377"/>
            <ac:spMk id="2" creationId="{9D54EDAB-7E2F-B4F0-8B29-B29F1770A052}"/>
          </ac:spMkLst>
        </pc:spChg>
        <pc:spChg chg="mod">
          <ac:chgData name="Helen Sutton" userId="24de8aa8-fc17-4d67-9a86-ccdac84cbda3" providerId="ADAL" clId="{4F43670D-D158-48FE-845F-8324CF9B66E0}" dt="2024-07-03T08:15:24.010" v="330" actId="20577"/>
          <ac:spMkLst>
            <pc:docMk/>
            <pc:sldMk cId="1556135366" sldId="377"/>
            <ac:spMk id="8" creationId="{66C61E19-6720-5B5B-873C-1A45E6B40A73}"/>
          </ac:spMkLst>
        </pc:spChg>
      </pc:sldChg>
    </pc:docChg>
  </pc:docChgLst>
  <pc:docChgLst>
    <pc:chgData name="Carol Thirlwell" userId="S::carolthirlwell@gateshead.gov.uk::1902a6df-aa00-4fd8-82af-471a345ebdc9" providerId="AD" clId="Web-{1FEBD88E-0309-2B81-1579-5563DFB54BF4}"/>
    <pc:docChg chg="modSld">
      <pc:chgData name="Carol Thirlwell" userId="S::carolthirlwell@gateshead.gov.uk::1902a6df-aa00-4fd8-82af-471a345ebdc9" providerId="AD" clId="Web-{1FEBD88E-0309-2B81-1579-5563DFB54BF4}" dt="2024-06-27T13:04:32.695" v="2" actId="20577"/>
      <pc:docMkLst>
        <pc:docMk/>
      </pc:docMkLst>
      <pc:sldChg chg="modSp">
        <pc:chgData name="Carol Thirlwell" userId="S::carolthirlwell@gateshead.gov.uk::1902a6df-aa00-4fd8-82af-471a345ebdc9" providerId="AD" clId="Web-{1FEBD88E-0309-2B81-1579-5563DFB54BF4}" dt="2024-06-27T13:04:32.695" v="2" actId="20577"/>
        <pc:sldMkLst>
          <pc:docMk/>
          <pc:sldMk cId="4114467287" sldId="367"/>
        </pc:sldMkLst>
        <pc:spChg chg="mod">
          <ac:chgData name="Carol Thirlwell" userId="S::carolthirlwell@gateshead.gov.uk::1902a6df-aa00-4fd8-82af-471a345ebdc9" providerId="AD" clId="Web-{1FEBD88E-0309-2B81-1579-5563DFB54BF4}" dt="2024-06-27T13:04:32.695" v="2" actId="20577"/>
          <ac:spMkLst>
            <pc:docMk/>
            <pc:sldMk cId="4114467287" sldId="367"/>
            <ac:spMk id="3" creationId="{D7810CC8-1244-FBE5-73EF-6F19F90A5CF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6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67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87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56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14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76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37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27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08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72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09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2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42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99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5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5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6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38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54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8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A9A-C77A-4A67-8E59-10A352148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7837-D51B-494E-8C36-C96E6E9A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9F06-9132-4C02-8FC7-85BD52C7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475D-0658-434F-AAC4-AB481ED2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D60C-E629-4645-B416-BCEC73D3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B9B-FBDA-4FAA-9EEE-75F35EA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C32-6330-491F-A16D-A2C315F3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25E8-1C1E-40E3-9FF2-AB8BE9AF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F2216-A6D8-452F-A681-D2B8E7C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24B7-5183-4904-8CD6-C1DF42D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F6057-81C4-4561-A4C1-ED7DBE73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02B9-65F7-4502-9841-2962250F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9262-6F22-47A7-AF02-D68C7A1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54C7-1DD7-4970-BA2E-2A2FA2B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F3C9-F560-48BC-8B1D-A3E0DD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8EE-4BE3-416B-BC45-8591EDF4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BA7E-1904-4981-AA77-0FF03199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59AB-5846-4A3C-82E7-F74C3E8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1B17-74ED-4EDB-BBDD-B5FDF2F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594-5717-4584-BE0F-00D2159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EBE9-E63F-4185-A3D0-17D3B8DC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D69C-605F-4B60-8E66-7B11086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5AD4-C00C-47E3-8FB2-9A554DBE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3643-E2D9-4E95-8EB7-8442B414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9FFAB-C409-4E3A-AFDD-34F6EE5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A9D9-A74F-4C68-8B46-2B8AAE30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8FDE-5819-4D48-98B4-1CC6BABD8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BBEA7-D7C0-47B7-B987-59E730B5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3473-1E08-4D05-BFA8-9DA362B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9B2-92B7-4042-8C99-52EBE2B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7D988-0FDE-4544-A4C7-62159B5F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C36A-7045-43C1-8F0A-47CCADA2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56E1-2FDB-48AA-8C84-829421BC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6F92C-9358-41A6-9F0B-B9E0D604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7C71-BB7B-4350-90A4-31A13849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A390-6899-4467-A98F-E136605A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BB77C-6916-4DE1-9B28-7571D7A9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C9CA3-E59D-4F63-AAFB-9B7491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3ABE4-F3E4-4C47-84DD-67C748D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9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354-3E90-4DF9-9EBF-8273E317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258DC-C919-4925-AA79-1F26EC29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95BF3-BC3B-4183-8699-8554061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66962-BDCC-4827-A3CE-9B7469C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DE9FC-699D-4CD3-910B-42F8781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21A8-6F79-4D36-8E46-783D611D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1BCC-848D-41BA-AB45-178467A8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E709-EB52-4A05-B926-42C35CE9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156C-D59F-4173-8E5D-1A8F9B9C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0E7D-3180-48A3-88CB-D207B7BB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69DE-BDC9-46EB-A1F9-17B8D98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4272-210E-49E8-BD2B-AC830BD1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E4A7-E41A-411D-9603-72BA0EF2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446C-2DDB-48C1-AC2C-04B24DE9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8219F-E969-4B1B-B095-4DF89FA6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B8440-B398-455A-9F81-E424FD11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E4AE-289C-42C2-95CC-FA729C3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745C-BBB3-4297-BFFA-15700995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0C425-CC09-4715-9780-B19D4A9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7A140-9090-4E30-B6BF-F15CD014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024E-C1E2-4471-9162-49C5B8A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E3B1-A710-462F-B846-19E7FE45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3622-1566-46DD-B4B8-2F4975B3D9F4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6F04-FEF5-4E0E-BEC1-4DA0A9CE7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1BA7-AA30-44CA-B290-EA3AD0F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7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gateshead.gov.uk/article/28575/Holiday-Activities-and-Food-annual-report-202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intranet.gateshead.gov.uk/article/28546/IT-servic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ww.gateshead.gov.uk/article/20231/Senior-Management-Recruitmen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teshead.gov.uk/article/4413/Traffic-schemes-have-your-sa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www.gateshead.gov.uk/article/2897/Petition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ateshead.gov.uk/article/28517/Community-Sport-activities-for-summer-2024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ewerapp.engageprocess.com/?dId=0f42fe36-c7eb-4740-8c3d-831cc04b5822&amp;state=4" TargetMode="External"/><Relationship Id="rId4" Type="http://schemas.openxmlformats.org/officeDocument/2006/relationships/hyperlink" Target="https://miro.com/app/board/uXjVKMsy-GE=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ewerapp.engageprocess.com/?dId=d4e21108-7473-4925-94a0-843343ee2701&amp;state=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Sprint 38</a:t>
            </a:r>
            <a:br>
              <a:rPr lang="en-GB" sz="5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>
                <a:latin typeface="Segoe UI Semibold"/>
                <a:cs typeface="Segoe UI Semibold"/>
              </a:rPr>
            </a:br>
            <a:r>
              <a:rPr lang="en-GB" sz="2400">
                <a:solidFill>
                  <a:srgbClr val="FFFFFF"/>
                </a:solidFill>
                <a:latin typeface="Segoe UI Semibold"/>
                <a:cs typeface="Segoe UI Semibold"/>
              </a:rPr>
              <a:t>03/07/2024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C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78" y="6261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478790" y="111551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45478" y="906823"/>
            <a:ext cx="10515600" cy="2250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Children's services - </a:t>
            </a:r>
            <a:endParaRPr lang="en-US"/>
          </a:p>
          <a:p>
            <a:r>
              <a:rPr lang="en-GB" sz="2800">
                <a:latin typeface="Segoe UI Semibold"/>
                <a:cs typeface="Segoe UI Semibold"/>
              </a:rPr>
              <a:t>The future of Colegate school </a:t>
            </a:r>
            <a:endParaRPr lang="en-GB"/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A211156-6599-F91B-6DE5-016F1608A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820" y="209511"/>
            <a:ext cx="6222418" cy="4922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01366ADB-DCBC-BB15-4011-CF315C18C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060" y="2666999"/>
            <a:ext cx="2299379" cy="373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523C4A16-3D1D-B2E5-8CAE-8D0719BD0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66" y="2887579"/>
            <a:ext cx="2366076" cy="3298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361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8" y="6231174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10" y="1880557"/>
            <a:ext cx="5333185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76EA29-14CE-3001-6045-25C7EBF37600}"/>
              </a:ext>
            </a:extLst>
          </p:cNvPr>
          <p:cNvSpPr txBox="1">
            <a:spLocks/>
          </p:cNvSpPr>
          <p:nvPr/>
        </p:nvSpPr>
        <p:spPr>
          <a:xfrm>
            <a:off x="338234" y="2952971"/>
            <a:ext cx="4751602" cy="3030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>
                <a:ea typeface="Calibri"/>
                <a:cs typeface="Calibri"/>
              </a:rPr>
              <a:t>2023 annual report for holiday activities and food </a:t>
            </a:r>
            <a:r>
              <a:rPr lang="en-US" sz="1800" err="1">
                <a:ea typeface="Calibri"/>
                <a:cs typeface="Calibri"/>
              </a:rPr>
              <a:t>programme</a:t>
            </a:r>
            <a:r>
              <a:rPr lang="en-US" sz="1800">
                <a:ea typeface="Calibri"/>
                <a:cs typeface="Calibri"/>
              </a:rPr>
              <a:t> added to the website.</a:t>
            </a:r>
            <a:br>
              <a:rPr lang="en-US" sz="1800">
                <a:ea typeface="Calibri"/>
                <a:cs typeface="Calibri"/>
              </a:rPr>
            </a:br>
            <a:endParaRPr lang="en-US" sz="1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800">
                <a:ea typeface="Calibri"/>
                <a:cs typeface="Calibri"/>
              </a:rPr>
              <a:t>Added just as web content this year. Service were happy with the approach last year and asked not to create a pdf this year. </a:t>
            </a:r>
            <a:br>
              <a:rPr lang="en-US" sz="1800">
                <a:ea typeface="Calibri"/>
                <a:cs typeface="Calibri"/>
              </a:rPr>
            </a:br>
            <a:br>
              <a:rPr lang="en-US" sz="1800">
                <a:ea typeface="Calibri"/>
                <a:cs typeface="Calibri"/>
              </a:rPr>
            </a:br>
            <a:r>
              <a:rPr lang="en-US" sz="1800">
                <a:ea typeface="Calibri"/>
                <a:cs typeface="Calibri"/>
              </a:rPr>
              <a:t>Image galleries used to show the activities included in the </a:t>
            </a:r>
            <a:r>
              <a:rPr lang="en-US" sz="1800" err="1">
                <a:ea typeface="Calibri"/>
                <a:cs typeface="Calibri"/>
              </a:rPr>
              <a:t>programme</a:t>
            </a:r>
            <a:r>
              <a:rPr lang="en-US" sz="1800">
                <a:ea typeface="Calibri"/>
                <a:cs typeface="Calibri"/>
              </a:rPr>
              <a:t>. 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9490783D-6AE4-5B32-9A88-76837AEAB943}"/>
              </a:ext>
            </a:extLst>
          </p:cNvPr>
          <p:cNvSpPr txBox="1"/>
          <p:nvPr/>
        </p:nvSpPr>
        <p:spPr>
          <a:xfrm>
            <a:off x="318435" y="2207100"/>
            <a:ext cx="525574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4"/>
              </a:rPr>
              <a:t>Holiday Activities and Food annual report 2023 - Gateshead Council</a:t>
            </a:r>
            <a:endParaRPr lang="en-US"/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A58A7E95-DD5D-E501-FA25-58D72BADC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734" y="119050"/>
            <a:ext cx="5620189" cy="630417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86660F-743D-6135-D80C-82D94FD2B1E5}"/>
              </a:ext>
            </a:extLst>
          </p:cNvPr>
          <p:cNvSpPr txBox="1">
            <a:spLocks/>
          </p:cNvSpPr>
          <p:nvPr/>
        </p:nvSpPr>
        <p:spPr>
          <a:xfrm>
            <a:off x="-886" y="-97648"/>
            <a:ext cx="36229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  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4213D9-9B4D-579E-0826-26CB3F491B35}"/>
              </a:ext>
            </a:extLst>
          </p:cNvPr>
          <p:cNvCxnSpPr/>
          <p:nvPr/>
        </p:nvCxnSpPr>
        <p:spPr>
          <a:xfrm>
            <a:off x="524972" y="907699"/>
            <a:ext cx="15840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85EA89D7-F492-F5E9-853C-377DE4420D32}"/>
              </a:ext>
            </a:extLst>
          </p:cNvPr>
          <p:cNvSpPr txBox="1">
            <a:spLocks/>
          </p:cNvSpPr>
          <p:nvPr/>
        </p:nvSpPr>
        <p:spPr>
          <a:xfrm>
            <a:off x="322389" y="1172369"/>
            <a:ext cx="5331688" cy="1372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  </a:t>
            </a:r>
            <a:endParaRPr lang="en-US">
              <a:latin typeface="Calibri Light" panose="020F0302020204030204"/>
              <a:ea typeface="Calibri Light" panose="020F0302020204030204"/>
              <a:cs typeface="Calibri Light" panose="020F0302020204030204"/>
            </a:endParaRPr>
          </a:p>
          <a:p>
            <a:endParaRPr lang="en-GB" sz="2800">
              <a:latin typeface="Segoe UI Semibold"/>
              <a:ea typeface="Calibri Light"/>
              <a:cs typeface="Segoe UI Semibold"/>
            </a:endParaRPr>
          </a:p>
          <a:p>
            <a:endParaRPr lang="en-GB"/>
          </a:p>
          <a:p>
            <a:endParaRPr lang="en-GB">
              <a:latin typeface="Calibri Light"/>
              <a:ea typeface="Calibri Light"/>
              <a:cs typeface="Calibri Light"/>
            </a:endParaRPr>
          </a:p>
          <a:p>
            <a:endParaRPr lang="en-GB">
              <a:latin typeface="Calibri Light"/>
              <a:ea typeface="Calibri Light"/>
              <a:cs typeface="Calibri Light"/>
            </a:endParaRPr>
          </a:p>
          <a:p>
            <a:endParaRPr lang="en-GB" sz="28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ea typeface="Calibri"/>
              <a:cs typeface="Segoe UI Semibold" panose="020B0702040204020203" pitchFamily="34" charset="0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BE295A66-BB75-AE26-7317-91129BA2D216}"/>
              </a:ext>
            </a:extLst>
          </p:cNvPr>
          <p:cNvSpPr txBox="1">
            <a:spLocks/>
          </p:cNvSpPr>
          <p:nvPr/>
        </p:nvSpPr>
        <p:spPr>
          <a:xfrm>
            <a:off x="368569" y="987641"/>
            <a:ext cx="10573326" cy="1961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Children's services - </a:t>
            </a:r>
            <a:endParaRPr lang="en-US"/>
          </a:p>
          <a:p>
            <a:r>
              <a:rPr lang="en-GB" sz="2800">
                <a:latin typeface="Segoe UI Semibold"/>
                <a:cs typeface="Segoe UI Semibold"/>
              </a:rPr>
              <a:t>HAF annual report 2023</a:t>
            </a:r>
            <a:endParaRPr lang="en-GB"/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22" name="Picture 21" descr="A group of people wearing white bee suits&#10;&#10;Description automatically generated">
            <a:extLst>
              <a:ext uri="{FF2B5EF4-FFF2-40B4-BE49-F238E27FC236}">
                <a16:creationId xmlns:a16="http://schemas.microsoft.com/office/drawing/2014/main" id="{E3CB58C1-E007-897E-AEA0-6B273CE86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000">
            <a:off x="8945577" y="2808182"/>
            <a:ext cx="3207524" cy="37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02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78" y="6261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478790" y="111551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45478" y="666191"/>
            <a:ext cx="6515100" cy="2250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IT services – intranet pages and design</a:t>
            </a:r>
            <a:endParaRPr lang="en-US"/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45AB13-B1B7-B44E-8040-695647279167}"/>
              </a:ext>
            </a:extLst>
          </p:cNvPr>
          <p:cNvSpPr txBox="1"/>
          <p:nvPr/>
        </p:nvSpPr>
        <p:spPr>
          <a:xfrm>
            <a:off x="342718" y="1794710"/>
            <a:ext cx="36756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  <a:hlinkClick r:id="rId4"/>
              </a:rPr>
              <a:t>IT services - Gateshead Intranet</a:t>
            </a:r>
            <a:r>
              <a:rPr lang="en-US">
                <a:ea typeface="+mn-lt"/>
                <a:cs typeface="+mn-lt"/>
              </a:rPr>
              <a:t>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00B947C-5053-5F8A-6C56-0FE992F3A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123" y="317023"/>
            <a:ext cx="4619268" cy="555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F6EB0EEE-F40F-8C80-4C4D-376F4844C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4013" y="2789009"/>
            <a:ext cx="2714978" cy="3609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E3B0216-6D62-1F30-4AEE-CA9CCA44A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42" y="4372428"/>
            <a:ext cx="3454254" cy="2032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FA06B3-0B25-5CA8-1ABF-49BAD22A0CCD}"/>
              </a:ext>
            </a:extLst>
          </p:cNvPr>
          <p:cNvSpPr txBox="1"/>
          <p:nvPr/>
        </p:nvSpPr>
        <p:spPr>
          <a:xfrm>
            <a:off x="207819" y="2325584"/>
            <a:ext cx="404948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 panose="020F0502020204030204"/>
              </a:rPr>
              <a:t>New intranet section created for IT services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 panose="020F0502020204030204"/>
              </a:rPr>
              <a:t>Design work to use panel template,  images and Thrive </a:t>
            </a:r>
            <a:r>
              <a:rPr lang="en-US" err="1">
                <a:cs typeface="Calibri" panose="020F0502020204030204"/>
              </a:rPr>
              <a:t>colours</a:t>
            </a:r>
            <a:r>
              <a:rPr lang="en-US">
                <a:cs typeface="Calibri" panose="020F0502020204030204"/>
              </a:rPr>
              <a:t> on section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 panose="020F0502020204030204"/>
              </a:rPr>
              <a:t>New pages and sections created for services they offer </a:t>
            </a:r>
          </a:p>
        </p:txBody>
      </p:sp>
    </p:spTree>
    <p:extLst>
      <p:ext uri="{BB962C8B-B14F-4D97-AF65-F5344CB8AC3E}">
        <p14:creationId xmlns:p14="http://schemas.microsoft.com/office/powerpoint/2010/main" val="3684296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63" y="6387178"/>
            <a:ext cx="1366818" cy="3803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78" y="6261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478790" y="111551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35953" y="1313891"/>
            <a:ext cx="10525125" cy="93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latin typeface="Segoe UI Semibold"/>
              <a:cs typeface="Segoe UI Semibold"/>
            </a:endParaRPr>
          </a:p>
          <a:p>
            <a:r>
              <a:rPr lang="en-GB" sz="2800">
                <a:latin typeface="Segoe UI Semibold"/>
                <a:cs typeface="Segoe UI Semibold"/>
              </a:rPr>
              <a:t>Corporate - new online process - graphic design request wireframe</a:t>
            </a:r>
            <a:endParaRPr lang="en-US">
              <a:ea typeface="Calibri Light"/>
              <a:cs typeface="Calibri Light"/>
            </a:endParaRP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A20C367-04CE-8B03-0C4C-10DB85FA6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114" y="2256219"/>
            <a:ext cx="6246086" cy="4132641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A3B90FC-F21B-7F9F-7974-C244ED9FF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268" y="2093119"/>
            <a:ext cx="6581775" cy="42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5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63" y="6387178"/>
            <a:ext cx="1366818" cy="3803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78" y="6261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478790" y="111551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47859" y="1325797"/>
            <a:ext cx="8667751" cy="923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>
              <a:latin typeface="Segoe UI Semibold"/>
              <a:cs typeface="Segoe UI Semibold"/>
            </a:endParaRPr>
          </a:p>
          <a:p>
            <a:r>
              <a:rPr lang="en-GB" sz="2800">
                <a:latin typeface="Segoe UI Semibold"/>
                <a:cs typeface="Segoe UI Semibold"/>
              </a:rPr>
              <a:t>Corporate - Gateshead Now - elections special</a:t>
            </a:r>
            <a:endParaRPr lang="en-US">
              <a:latin typeface="Calibri Light" panose="020F0302020204030204"/>
              <a:ea typeface="Calibri Light"/>
              <a:cs typeface="Calibri Light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40F60-D17C-AF76-FB68-8A3840A66733}"/>
              </a:ext>
            </a:extLst>
          </p:cNvPr>
          <p:cNvSpPr txBox="1"/>
          <p:nvPr/>
        </p:nvSpPr>
        <p:spPr>
          <a:xfrm>
            <a:off x="481663" y="2408928"/>
            <a:ext cx="404948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 panose="020F0502020204030204"/>
              </a:rPr>
              <a:t>Gateshead Now sent on 2 July to 32k subscribers ahead of the election on 4 July.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>
                <a:ea typeface="Calibri" panose="020F0502020204030204"/>
                <a:cs typeface="Calibri" panose="020F0502020204030204"/>
              </a:rPr>
              <a:t>Featured items linking to web content: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find your polling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photo 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voting with a disability</a:t>
            </a:r>
          </a:p>
        </p:txBody>
      </p:sp>
      <p:pic>
        <p:nvPicPr>
          <p:cNvPr id="5" name="Picture 4" descr="A close-up of a ballot box&#10;&#10;Description automatically generated">
            <a:extLst>
              <a:ext uri="{FF2B5EF4-FFF2-40B4-BE49-F238E27FC236}">
                <a16:creationId xmlns:a16="http://schemas.microsoft.com/office/drawing/2014/main" id="{0D0537D0-EE73-AA6E-5A31-FEF223A60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007" y="95250"/>
            <a:ext cx="2778676" cy="609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1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63" y="6387178"/>
            <a:ext cx="1366818" cy="3803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78" y="6261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478790" y="111551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47859" y="1068364"/>
            <a:ext cx="8667751" cy="676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>
              <a:latin typeface="Segoe UI Semibold"/>
              <a:cs typeface="Segoe UI Semibold"/>
            </a:endParaRPr>
          </a:p>
          <a:p>
            <a:r>
              <a:rPr lang="en-GB" sz="2400">
                <a:latin typeface="Segoe UI Semibold"/>
                <a:cs typeface="Segoe UI Semibold"/>
              </a:rPr>
              <a:t>Corporate - Senior Management Recruitment</a:t>
            </a:r>
            <a:endParaRPr lang="en-US" sz="2400">
              <a:latin typeface="Calibri Light" panose="020F0302020204030204"/>
              <a:ea typeface="Calibri Light"/>
              <a:cs typeface="Calibri Light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7042D-CF64-84ED-A86F-4B2FA18834D4}"/>
              </a:ext>
            </a:extLst>
          </p:cNvPr>
          <p:cNvSpPr txBox="1"/>
          <p:nvPr/>
        </p:nvSpPr>
        <p:spPr>
          <a:xfrm>
            <a:off x="347799" y="1636631"/>
            <a:ext cx="68400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 panose="020F0502020204030204"/>
                <a:cs typeface="Calibri" panose="020F0502020204030204"/>
              </a:rPr>
              <a:t>Advert for Strategic Director - Integrated Adults and Social Services</a:t>
            </a:r>
            <a:endParaRPr lang="en-US"/>
          </a:p>
          <a:p>
            <a:r>
              <a:rPr lang="en-US">
                <a:ea typeface="+mn-lt"/>
                <a:cs typeface="+mn-lt"/>
                <a:hlinkClick r:id="rId4"/>
              </a:rPr>
              <a:t>Senior Management Recruitment - Gateshead Council</a:t>
            </a:r>
            <a:endParaRPr lang="en-US"/>
          </a:p>
        </p:txBody>
      </p:sp>
      <p:pic>
        <p:nvPicPr>
          <p:cNvPr id="2" name="Picture 1" descr="A person and person in a website&#10;&#10;Description automatically generated">
            <a:extLst>
              <a:ext uri="{FF2B5EF4-FFF2-40B4-BE49-F238E27FC236}">
                <a16:creationId xmlns:a16="http://schemas.microsoft.com/office/drawing/2014/main" id="{88FEAD93-E7A9-AAA4-CDCA-FBEDD030D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57" y="2337486"/>
            <a:ext cx="7461477" cy="442783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6224157-1147-2479-7AA1-EFEB9B55E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442" y="144162"/>
            <a:ext cx="5015441" cy="582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85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78" y="6261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478790" y="111551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47859" y="1119851"/>
            <a:ext cx="8667751" cy="676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>
              <a:latin typeface="Segoe UI Semibold"/>
              <a:cs typeface="Segoe UI Semibold"/>
            </a:endParaRPr>
          </a:p>
          <a:p>
            <a:r>
              <a:rPr lang="en-GB" sz="2400">
                <a:latin typeface="Segoe UI Semibold"/>
                <a:cs typeface="Segoe UI Semibold"/>
              </a:rPr>
              <a:t>Corporate - Consultation database </a:t>
            </a:r>
            <a:endParaRPr lang="en-US" sz="2400">
              <a:latin typeface="Calibri Light" panose="020F0302020204030204"/>
              <a:ea typeface="Calibri Light"/>
              <a:cs typeface="Calibri Light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7042D-CF64-84ED-A86F-4B2FA18834D4}"/>
              </a:ext>
            </a:extLst>
          </p:cNvPr>
          <p:cNvSpPr txBox="1"/>
          <p:nvPr/>
        </p:nvSpPr>
        <p:spPr>
          <a:xfrm>
            <a:off x="347798" y="1719009"/>
            <a:ext cx="80345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 panose="020F0502020204030204"/>
                <a:cs typeface="Calibri" panose="020F0502020204030204"/>
              </a:rPr>
              <a:t>New content for traffic schemes to replace pages on consultation database</a:t>
            </a:r>
          </a:p>
          <a:p>
            <a:r>
              <a:rPr lang="en-US">
                <a:ea typeface="+mn-lt"/>
                <a:cs typeface="+mn-lt"/>
                <a:hlinkClick r:id="rId3"/>
              </a:rPr>
              <a:t>Traffic schemes: have your say - Gateshead Council</a:t>
            </a:r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EAFDFC6-7B0F-DC6D-6661-0A668A053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08" y="2406807"/>
            <a:ext cx="8855677" cy="271371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8012AD22-C07D-2006-A278-B069FDDC7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324" y="3282591"/>
            <a:ext cx="8330514" cy="3165764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63" y="638717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22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63" y="6387178"/>
            <a:ext cx="1366818" cy="3803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78" y="6261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478790" y="111551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47859" y="1119851"/>
            <a:ext cx="8667751" cy="676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>
              <a:latin typeface="Segoe UI Semibold"/>
              <a:cs typeface="Segoe UI Semibold"/>
            </a:endParaRPr>
          </a:p>
          <a:p>
            <a:r>
              <a:rPr lang="en-GB" sz="2400">
                <a:latin typeface="Segoe UI Semibold"/>
                <a:cs typeface="Segoe UI Semibold"/>
              </a:rPr>
              <a:t>Corporate - Consultation database </a:t>
            </a:r>
            <a:endParaRPr lang="en-US" sz="2400">
              <a:latin typeface="Calibri Light" panose="020F0302020204030204"/>
              <a:ea typeface="Calibri Light"/>
              <a:cs typeface="Calibri Light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7042D-CF64-84ED-A86F-4B2FA18834D4}"/>
              </a:ext>
            </a:extLst>
          </p:cNvPr>
          <p:cNvSpPr txBox="1"/>
          <p:nvPr/>
        </p:nvSpPr>
        <p:spPr>
          <a:xfrm>
            <a:off x="368393" y="1719009"/>
            <a:ext cx="552199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 panose="020F0502020204030204"/>
                <a:cs typeface="Calibri" panose="020F0502020204030204"/>
              </a:rPr>
              <a:t>New content for petitions to replace pages on consultation database</a:t>
            </a:r>
          </a:p>
          <a:p>
            <a:r>
              <a:rPr lang="en-US">
                <a:ea typeface="+mn-lt"/>
                <a:cs typeface="+mn-lt"/>
                <a:hlinkClick r:id="rId4"/>
              </a:rPr>
              <a:t>Petitions - Gateshead Council</a:t>
            </a:r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85620EB-5698-F79C-FA6F-0466D332F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03" y="2810963"/>
            <a:ext cx="8557055" cy="3573563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45BBFC1B-90A1-CDCD-D822-B9ADCD7DB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802" y="223579"/>
            <a:ext cx="6447396" cy="3888004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1387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63" y="6387178"/>
            <a:ext cx="1366818" cy="3803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78" y="6261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478790" y="111551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screenshot of a mail&#10;&#10;Description automatically generated">
            <a:extLst>
              <a:ext uri="{FF2B5EF4-FFF2-40B4-BE49-F238E27FC236}">
                <a16:creationId xmlns:a16="http://schemas.microsoft.com/office/drawing/2014/main" id="{1D96A4B5-D3AC-BA63-578E-75EC430FE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11" y="1337094"/>
            <a:ext cx="4349223" cy="5247737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46DB0A0-309D-0A64-3003-FEF4E4D4E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439" y="1347248"/>
            <a:ext cx="6393612" cy="24094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CFC306-5642-5AE4-69F6-3590DF292641}"/>
              </a:ext>
            </a:extLst>
          </p:cNvPr>
          <p:cNvSpPr txBox="1"/>
          <p:nvPr/>
        </p:nvSpPr>
        <p:spPr>
          <a:xfrm>
            <a:off x="5246076" y="4132384"/>
            <a:ext cx="630115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Current features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Case management - auto close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Form data - manual export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Future enhancements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Dynamic update of signature list</a:t>
            </a: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8811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63" y="6387178"/>
            <a:ext cx="1366818" cy="3803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78" y="6261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478790" y="111551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screenshot of a checklist&#10;&#10;Description automatically generated">
            <a:extLst>
              <a:ext uri="{FF2B5EF4-FFF2-40B4-BE49-F238E27FC236}">
                <a16:creationId xmlns:a16="http://schemas.microsoft.com/office/drawing/2014/main" id="{CF938DAA-FD88-C410-2D12-8D8934543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10" y="2055334"/>
            <a:ext cx="3390720" cy="2316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F7F14-5F61-073D-72F4-F5CA1AF379C3}"/>
              </a:ext>
            </a:extLst>
          </p:cNvPr>
          <p:cNvSpPr txBox="1"/>
          <p:nvPr/>
        </p:nvSpPr>
        <p:spPr>
          <a:xfrm>
            <a:off x="468922" y="1289538"/>
            <a:ext cx="38539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Homecare payments in My Account</a:t>
            </a:r>
            <a:endParaRPr lang="en-US"/>
          </a:p>
        </p:txBody>
      </p:sp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11CEBEB7-E6E1-61E9-6E4C-B11474865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585" y="667118"/>
            <a:ext cx="6412303" cy="793612"/>
          </a:xfrm>
          <a:prstGeom prst="rect">
            <a:avLst/>
          </a:prstGeom>
        </p:spPr>
      </p:pic>
      <p:pic>
        <p:nvPicPr>
          <p:cNvPr id="8" name="Picture 7" descr="A screenshot of a web page&#10;&#10;Description automatically generated">
            <a:extLst>
              <a:ext uri="{FF2B5EF4-FFF2-40B4-BE49-F238E27FC236}">
                <a16:creationId xmlns:a16="http://schemas.microsoft.com/office/drawing/2014/main" id="{B35C35B6-919C-BA9E-872B-0A1C026AA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635" y="1471972"/>
            <a:ext cx="6407451" cy="25625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DEFFE1-78DC-1CB4-9FB6-D35D0F25A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5697" y="4229676"/>
            <a:ext cx="6872379" cy="200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97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6C61E19-6720-5B5B-873C-1A45E6B40A73}"/>
              </a:ext>
            </a:extLst>
          </p:cNvPr>
          <p:cNvSpPr txBox="1">
            <a:spLocks/>
          </p:cNvSpPr>
          <p:nvPr/>
        </p:nvSpPr>
        <p:spPr>
          <a:xfrm>
            <a:off x="876679" y="1376758"/>
            <a:ext cx="5123329" cy="94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Sprint goals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742208" y="452377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876679" y="2295877"/>
            <a:ext cx="9971834" cy="2311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Segoe UI Semibold"/>
                <a:cs typeface="Segoe UI Semibold"/>
              </a:rPr>
              <a:t>Complete the examiners testing element of taxi vehicle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latin typeface="Segoe UI Semibold"/>
              <a:cs typeface="Segoe UI Semi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>
                <a:latin typeface="Segoe UI Semibold"/>
                <a:cs typeface="Segoe UI Semibold"/>
              </a:rPr>
              <a:t>Launch summer activities</a:t>
            </a:r>
          </a:p>
        </p:txBody>
      </p:sp>
    </p:spTree>
    <p:extLst>
      <p:ext uri="{BB962C8B-B14F-4D97-AF65-F5344CB8AC3E}">
        <p14:creationId xmlns:p14="http://schemas.microsoft.com/office/powerpoint/2010/main" val="1756896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46" y="-98254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403467" y="956587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282146" y="900809"/>
            <a:ext cx="8085438" cy="923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Registrars - marriages and ceremonies web content refresh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DF38579-5685-EADC-9199-339ABF44C637}"/>
              </a:ext>
            </a:extLst>
          </p:cNvPr>
          <p:cNvSpPr txBox="1">
            <a:spLocks/>
          </p:cNvSpPr>
          <p:nvPr/>
        </p:nvSpPr>
        <p:spPr>
          <a:xfrm>
            <a:off x="841096" y="2049148"/>
            <a:ext cx="9177006" cy="4445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72645F-5AA8-593C-BA8C-7AF8D2A4AEC8}"/>
              </a:ext>
            </a:extLst>
          </p:cNvPr>
          <p:cNvSpPr txBox="1"/>
          <p:nvPr/>
        </p:nvSpPr>
        <p:spPr>
          <a:xfrm>
            <a:off x="278909" y="1586960"/>
            <a:ext cx="854528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Added costs to relevant pages to avoid unnecessary phone calls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Renewed image galleries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Created new pages for guest waiting areas</a:t>
            </a:r>
          </a:p>
        </p:txBody>
      </p:sp>
      <p:pic>
        <p:nvPicPr>
          <p:cNvPr id="5" name="Picture 4" descr="A screenshot of a website&#10;&#10;Description automatically generated">
            <a:extLst>
              <a:ext uri="{FF2B5EF4-FFF2-40B4-BE49-F238E27FC236}">
                <a16:creationId xmlns:a16="http://schemas.microsoft.com/office/drawing/2014/main" id="{209708DA-2A5E-23D0-FAB0-725CA3C7A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95" y="2714177"/>
            <a:ext cx="6796217" cy="3396430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8" name="Picture 7" descr="A screenshot of a hotel room&#10;&#10;Description automatically generated">
            <a:extLst>
              <a:ext uri="{FF2B5EF4-FFF2-40B4-BE49-F238E27FC236}">
                <a16:creationId xmlns:a16="http://schemas.microsoft.com/office/drawing/2014/main" id="{4775E744-BC19-B8DD-FA66-28329EAD1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0368" y="0"/>
            <a:ext cx="4536806" cy="3830594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0" name="Picture 9" descr="A collage of images of a room&#10;&#10;Description automatically generated">
            <a:extLst>
              <a:ext uri="{FF2B5EF4-FFF2-40B4-BE49-F238E27FC236}">
                <a16:creationId xmlns:a16="http://schemas.microsoft.com/office/drawing/2014/main" id="{623E8CC3-79C5-04ED-4119-F59D0D507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729" y="3432499"/>
            <a:ext cx="6796217" cy="3216058"/>
          </a:xfrm>
          <a:prstGeom prst="rect">
            <a:avLst/>
          </a:prstGeo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289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Design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DF38579-5685-EADC-9199-339ABF44C637}"/>
              </a:ext>
            </a:extLst>
          </p:cNvPr>
          <p:cNvSpPr txBox="1">
            <a:spLocks/>
          </p:cNvSpPr>
          <p:nvPr/>
        </p:nvSpPr>
        <p:spPr>
          <a:xfrm>
            <a:off x="841096" y="2049148"/>
            <a:ext cx="9177006" cy="4445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72645F-5AA8-593C-BA8C-7AF8D2A4AEC8}"/>
              </a:ext>
            </a:extLst>
          </p:cNvPr>
          <p:cNvSpPr txBox="1"/>
          <p:nvPr/>
        </p:nvSpPr>
        <p:spPr>
          <a:xfrm>
            <a:off x="968828" y="2307771"/>
            <a:ext cx="854528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Adding icons to digital services pages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Styling on squad portfolios - digital services pages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Testing jQuery 3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Updating the call-to-action styling across the sites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Updated to the Gateshead theme - list template to display 1 or 2 columns </a:t>
            </a:r>
          </a:p>
        </p:txBody>
      </p:sp>
    </p:spTree>
    <p:extLst>
      <p:ext uri="{BB962C8B-B14F-4D97-AF65-F5344CB8AC3E}">
        <p14:creationId xmlns:p14="http://schemas.microsoft.com/office/powerpoint/2010/main" val="1644761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Routine development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DF38579-5685-EADC-9199-339ABF44C637}"/>
              </a:ext>
            </a:extLst>
          </p:cNvPr>
          <p:cNvSpPr txBox="1">
            <a:spLocks/>
          </p:cNvSpPr>
          <p:nvPr/>
        </p:nvSpPr>
        <p:spPr>
          <a:xfrm>
            <a:off x="841096" y="2049148"/>
            <a:ext cx="9177006" cy="4445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72645F-5AA8-593C-BA8C-7AF8D2A4AEC8}"/>
              </a:ext>
            </a:extLst>
          </p:cNvPr>
          <p:cNvSpPr txBox="1"/>
          <p:nvPr/>
        </p:nvSpPr>
        <p:spPr>
          <a:xfrm>
            <a:off x="968828" y="2307771"/>
            <a:ext cx="854528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Update to libraries booking plug in to improve accessibility.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Rename Maker place plug in to make more generic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Reduced the character limit for address line 1 in bin forms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Reinstated bin delivery on Tuesdays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Reinstated garden waste in the bin forms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Added ability to define a date range in bin deliveries</a:t>
            </a:r>
          </a:p>
        </p:txBody>
      </p:sp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BCEBE94-7F2F-C405-7199-92A04779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562" y="2591341"/>
            <a:ext cx="4810849" cy="31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5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3B79A-C9F5-D0E1-6CD7-1F46301C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73061"/>
            <a:ext cx="9756062" cy="449844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GB">
                <a:ea typeface="Calibri" panose="020F0502020204030204"/>
                <a:cs typeface="Calibri"/>
              </a:rPr>
              <a:t>Direct payments – user research plans and hosting DP champions group</a:t>
            </a:r>
          </a:p>
          <a:p>
            <a:r>
              <a:rPr lang="en-US">
                <a:cs typeface="Calibri"/>
              </a:rPr>
              <a:t>Overpayment payment arrangements</a:t>
            </a:r>
          </a:p>
          <a:p>
            <a:r>
              <a:rPr lang="en-GB">
                <a:cs typeface="Calibri"/>
              </a:rPr>
              <a:t>ASC data analysis</a:t>
            </a:r>
          </a:p>
          <a:p>
            <a:r>
              <a:rPr lang="en-GB">
                <a:cs typeface="Calibri"/>
              </a:rPr>
              <a:t>Mobile Elevated Working Platform (MEWP) Licence discovery</a:t>
            </a:r>
          </a:p>
          <a:p>
            <a:r>
              <a:rPr lang="en-GB">
                <a:cs typeface="Calibri"/>
              </a:rPr>
              <a:t>Housing complaints performance and service improvement annual report</a:t>
            </a:r>
          </a:p>
          <a:p>
            <a:r>
              <a:rPr lang="en-GB">
                <a:solidFill>
                  <a:srgbClr val="000000"/>
                </a:solidFill>
                <a:ea typeface="+mn-lt"/>
                <a:cs typeface="+mn-lt"/>
              </a:rPr>
              <a:t>UK Single Prosperity Fund (UKSPF) funded projects in Gateshead</a:t>
            </a:r>
          </a:p>
          <a:p>
            <a:r>
              <a:rPr lang="en-GB">
                <a:cs typeface="Calibri"/>
              </a:rPr>
              <a:t>Taxi licensing build and testing</a:t>
            </a:r>
          </a:p>
          <a:p>
            <a:r>
              <a:rPr lang="en-GB">
                <a:cs typeface="Calibri"/>
              </a:rPr>
              <a:t>School penalty notice payment</a:t>
            </a:r>
          </a:p>
          <a:p>
            <a:r>
              <a:rPr lang="en-GB">
                <a:cs typeface="Calibri"/>
              </a:rPr>
              <a:t>Careers Gateshead appointment form</a:t>
            </a:r>
          </a:p>
          <a:p>
            <a:pPr marL="0" indent="0">
              <a:buNone/>
            </a:pPr>
            <a:endParaRPr lang="en-GB" b="1"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pPr marL="0" indent="0">
              <a:buNone/>
            </a:pPr>
            <a:endParaRPr lang="en-GB">
              <a:ea typeface="Calibri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09B7BB-A470-4900-5995-FDE60AF9749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3940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What's coming up in Sprint 40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03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06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6C61E19-6720-5B5B-873C-1A45E6B40A73}"/>
              </a:ext>
            </a:extLst>
          </p:cNvPr>
          <p:cNvSpPr txBox="1">
            <a:spLocks/>
          </p:cNvSpPr>
          <p:nvPr/>
        </p:nvSpPr>
        <p:spPr>
          <a:xfrm>
            <a:off x="876679" y="1579315"/>
            <a:ext cx="5123329" cy="58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Taxi vehicle testing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8F98EC-E702-EAB8-B175-3D483A0E7FC5}"/>
              </a:ext>
            </a:extLst>
          </p:cNvPr>
          <p:cNvSpPr txBox="1"/>
          <p:nvPr/>
        </p:nvSpPr>
        <p:spPr>
          <a:xfrm>
            <a:off x="880150" y="2286394"/>
            <a:ext cx="5544336" cy="16767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>
                <a:ea typeface="Calibri"/>
                <a:cs typeface="Calibri"/>
              </a:rPr>
              <a:t>Examiners process wireframe</a:t>
            </a:r>
          </a:p>
          <a:p>
            <a:pPr>
              <a:lnSpc>
                <a:spcPct val="200000"/>
              </a:lnSpc>
            </a:pPr>
            <a:r>
              <a:rPr lang="en-US">
                <a:ea typeface="Calibri"/>
                <a:cs typeface="Calibri"/>
              </a:rPr>
              <a:t>Examiners process build</a:t>
            </a:r>
          </a:p>
          <a:p>
            <a:pPr>
              <a:lnSpc>
                <a:spcPct val="200000"/>
              </a:lnSpc>
            </a:pPr>
            <a:r>
              <a:rPr lang="en-US">
                <a:ea typeface="Calibri"/>
                <a:cs typeface="Calibri"/>
              </a:rPr>
              <a:t>Block bookings</a:t>
            </a:r>
          </a:p>
        </p:txBody>
      </p:sp>
    </p:spTree>
    <p:extLst>
      <p:ext uri="{BB962C8B-B14F-4D97-AF65-F5344CB8AC3E}">
        <p14:creationId xmlns:p14="http://schemas.microsoft.com/office/powerpoint/2010/main" val="3553568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6C61E19-6720-5B5B-873C-1A45E6B40A73}"/>
              </a:ext>
            </a:extLst>
          </p:cNvPr>
          <p:cNvSpPr txBox="1">
            <a:spLocks/>
          </p:cNvSpPr>
          <p:nvPr/>
        </p:nvSpPr>
        <p:spPr>
          <a:xfrm>
            <a:off x="362329" y="233758"/>
            <a:ext cx="5123329" cy="58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Taxi vehicle testing -wireframe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2BD244D3-48CE-A0F6-A7A2-863B39E3E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07" y="742950"/>
            <a:ext cx="5454712" cy="46101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96FCCED-FF32-2D05-D180-9A6389E5A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188" y="2276475"/>
            <a:ext cx="6610350" cy="4352925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9F4117A-862D-0829-F95A-91BB28A5B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056" y="323850"/>
            <a:ext cx="569641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58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6C61E19-6720-5B5B-873C-1A45E6B40A73}"/>
              </a:ext>
            </a:extLst>
          </p:cNvPr>
          <p:cNvSpPr txBox="1">
            <a:spLocks/>
          </p:cNvSpPr>
          <p:nvPr/>
        </p:nvSpPr>
        <p:spPr>
          <a:xfrm>
            <a:off x="362329" y="233758"/>
            <a:ext cx="5123329" cy="58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Taxi vehicle testing - form build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ED498F4-4640-3FD5-68D9-0ADEEED81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601" y="1312279"/>
            <a:ext cx="3228975" cy="38862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0C6B0C8-406C-A6E5-521D-03EC3ECEC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84" y="1143060"/>
            <a:ext cx="7372109" cy="441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93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127000"/>
            <a:ext cx="11027568" cy="1051719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434038" y="1116517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326232" y="1178836"/>
            <a:ext cx="11027568" cy="1821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Launch summer activities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1" y="6117904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8FB43052-9CE1-3A23-3FEC-BA1714A7B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437" y="-21465"/>
            <a:ext cx="3667722" cy="4747055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83C08E1-E48E-909B-0484-7752E0FD5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364" y="1718388"/>
            <a:ext cx="3333847" cy="48905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77107E-B4D2-51E0-A483-E5E0CBF7BAEA}"/>
              </a:ext>
            </a:extLst>
          </p:cNvPr>
          <p:cNvSpPr txBox="1"/>
          <p:nvPr/>
        </p:nvSpPr>
        <p:spPr>
          <a:xfrm>
            <a:off x="330352" y="2379834"/>
            <a:ext cx="29504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6"/>
              </a:rPr>
              <a:t>Community Sport activities </a:t>
            </a:r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E5EC4CDC-FF31-2A20-B736-32E195168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191" y="3735925"/>
            <a:ext cx="3516206" cy="3029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9EC55C-4A4B-0A8D-655F-9663902BB29A}"/>
              </a:ext>
            </a:extLst>
          </p:cNvPr>
          <p:cNvSpPr txBox="1"/>
          <p:nvPr/>
        </p:nvSpPr>
        <p:spPr>
          <a:xfrm>
            <a:off x="330353" y="2903710"/>
            <a:ext cx="320046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Summer holiday activities made available to eligible families to book. Families sent email via Mailchimp to book.</a:t>
            </a:r>
            <a:br>
              <a:rPr lang="en-US">
                <a:ea typeface="Calibri"/>
                <a:cs typeface="Calibri"/>
              </a:rPr>
            </a:b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Over 50 clubs added including 8 community sport sessions added to our bookings' platform for online booking.</a:t>
            </a:r>
          </a:p>
        </p:txBody>
      </p:sp>
    </p:spTree>
    <p:extLst>
      <p:ext uri="{BB962C8B-B14F-4D97-AF65-F5344CB8AC3E}">
        <p14:creationId xmlns:p14="http://schemas.microsoft.com/office/powerpoint/2010/main" val="296716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6C61E19-6720-5B5B-873C-1A45E6B40A73}"/>
              </a:ext>
            </a:extLst>
          </p:cNvPr>
          <p:cNvSpPr txBox="1">
            <a:spLocks/>
          </p:cNvSpPr>
          <p:nvPr/>
        </p:nvSpPr>
        <p:spPr>
          <a:xfrm>
            <a:off x="742208" y="2030665"/>
            <a:ext cx="10899895" cy="3630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GB" sz="2800">
                <a:latin typeface="Segoe UI Semibold"/>
                <a:cs typeface="Segoe UI Semibold"/>
              </a:rPr>
              <a:t>Direct payments</a:t>
            </a:r>
          </a:p>
          <a:p>
            <a:pPr>
              <a:lnSpc>
                <a:spcPct val="170000"/>
              </a:lnSpc>
            </a:pPr>
            <a:endParaRPr lang="en-GB" sz="1400">
              <a:latin typeface="Segoe UI Semibold"/>
              <a:cs typeface="Segoe UI Semibold"/>
            </a:endParaRP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1800">
                <a:latin typeface="Segoe UI Semibold"/>
                <a:cs typeface="Segoe UI Semibold"/>
              </a:rPr>
              <a:t>Last mapping session – </a:t>
            </a:r>
            <a:r>
              <a:rPr lang="en-GB" sz="1800">
                <a:latin typeface="Segoe UI Semibold"/>
                <a:cs typeface="Segoe UI Semibold"/>
                <a:hlinkClick r:id="rId4"/>
              </a:rPr>
              <a:t>Miro board</a:t>
            </a:r>
            <a:endParaRPr lang="en-GB" sz="1800">
              <a:latin typeface="Segoe UI Semibold"/>
              <a:cs typeface="Segoe UI Semibold"/>
            </a:endParaRP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1800">
                <a:latin typeface="Segoe UI Semibold"/>
                <a:cs typeface="Segoe UI Semibold"/>
                <a:hlinkClick r:id="rId5"/>
              </a:rPr>
              <a:t>Engage map</a:t>
            </a:r>
            <a:endParaRPr lang="en-GB" sz="1800">
              <a:latin typeface="Segoe UI Semibold"/>
              <a:cs typeface="Segoe UI Semibold"/>
            </a:endParaRP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1800">
                <a:latin typeface="Segoe UI Semibold"/>
                <a:cs typeface="Segoe UI Semibold"/>
              </a:rPr>
              <a:t>Issue logging and solution theming</a:t>
            </a: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1800">
                <a:latin typeface="Segoe UI Semibold"/>
                <a:cs typeface="Segoe UI Semibold"/>
              </a:rPr>
              <a:t>User research planning</a:t>
            </a:r>
          </a:p>
          <a:p>
            <a:pPr marL="457200" indent="-457200">
              <a:lnSpc>
                <a:spcPct val="170000"/>
              </a:lnSpc>
              <a:buFontTx/>
              <a:buChar char="-"/>
            </a:pPr>
            <a:r>
              <a:rPr lang="en-GB" sz="1800">
                <a:latin typeface="Segoe UI Semibold"/>
                <a:cs typeface="Segoe UI Semibold"/>
              </a:rPr>
              <a:t>Data and dashboard</a:t>
            </a:r>
          </a:p>
          <a:p>
            <a:pPr>
              <a:lnSpc>
                <a:spcPct val="170000"/>
              </a:lnSpc>
            </a:pPr>
            <a:endParaRPr lang="en-GB" sz="1800">
              <a:latin typeface="Segoe UI Semibold"/>
              <a:cs typeface="Segoe UI Semibold"/>
            </a:endParaRPr>
          </a:p>
          <a:p>
            <a:endParaRPr lang="en-GB" sz="1800">
              <a:latin typeface="Segoe UI Semibold"/>
              <a:cs typeface="Segoe UI Semibold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B4C08FD-D5F0-5EF5-91C4-1A6D7C18DAA1}"/>
              </a:ext>
            </a:extLst>
          </p:cNvPr>
          <p:cNvSpPr txBox="1">
            <a:spLocks/>
          </p:cNvSpPr>
          <p:nvPr/>
        </p:nvSpPr>
        <p:spPr>
          <a:xfrm>
            <a:off x="742208" y="452377"/>
            <a:ext cx="10515600" cy="1214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763703-5D07-1382-4E59-217774925E1F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9D54EDAB-7E2F-B4F0-8B29-B29F1770A052}"/>
              </a:ext>
            </a:extLst>
          </p:cNvPr>
          <p:cNvSpPr txBox="1">
            <a:spLocks/>
          </p:cNvSpPr>
          <p:nvPr/>
        </p:nvSpPr>
        <p:spPr>
          <a:xfrm>
            <a:off x="876679" y="2295877"/>
            <a:ext cx="9971834" cy="2311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GB" sz="2400">
              <a:latin typeface="Segoe UI Semibold"/>
              <a:cs typeface="Segoe UI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55613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61" y="256268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247403" y="1325418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175161" y="921537"/>
            <a:ext cx="10515600" cy="2250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Libraries – terms and conditions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8" name="Picture 7" descr="A screenshot of a web page&#10;&#10;Description automatically generated">
            <a:extLst>
              <a:ext uri="{FF2B5EF4-FFF2-40B4-BE49-F238E27FC236}">
                <a16:creationId xmlns:a16="http://schemas.microsoft.com/office/drawing/2014/main" id="{756ED8D0-209B-7757-EA2C-F8B517CE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663" y="3115624"/>
            <a:ext cx="3201797" cy="337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04A70F64-BA5C-581F-7563-68823A19B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944" y="154214"/>
            <a:ext cx="6124398" cy="4499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339603-C7A5-7549-FF2D-7B47AB1037C1}"/>
              </a:ext>
            </a:extLst>
          </p:cNvPr>
          <p:cNvSpPr txBox="1"/>
          <p:nvPr/>
        </p:nvSpPr>
        <p:spPr>
          <a:xfrm>
            <a:off x="247403" y="2048493"/>
            <a:ext cx="488075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Added content on the website for the library events terms and conditions and linked to them from relevant places.</a:t>
            </a:r>
          </a:p>
        </p:txBody>
      </p:sp>
    </p:spTree>
    <p:extLst>
      <p:ext uri="{BB962C8B-B14F-4D97-AF65-F5344CB8AC3E}">
        <p14:creationId xmlns:p14="http://schemas.microsoft.com/office/powerpoint/2010/main" val="3977317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38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2250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Children's services</a:t>
            </a:r>
          </a:p>
          <a:p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1800">
              <a:latin typeface="Calibri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2"/>
            <a:ext cx="6815995" cy="297053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70000"/>
              </a:lnSpc>
            </a:pPr>
            <a:r>
              <a:rPr lang="en-GB" sz="1800">
                <a:latin typeface="Segoe UI Semibold" panose="020B0702040204020203" pitchFamily="34" charset="0"/>
                <a:cs typeface="Segoe UI Semibold" panose="020B0702040204020203" pitchFamily="34" charset="0"/>
              </a:rPr>
              <a:t>School penalty notices</a:t>
            </a:r>
          </a:p>
          <a:p>
            <a:pPr marL="457200" indent="-457200">
              <a:lnSpc>
                <a:spcPct val="170000"/>
              </a:lnSpc>
              <a:spcBef>
                <a:spcPct val="0"/>
              </a:spcBef>
              <a:buFontTx/>
              <a:buChar char="-"/>
            </a:pPr>
            <a:r>
              <a:rPr lang="en-GB" sz="1800">
                <a:latin typeface="Segoe UI Semibold"/>
                <a:ea typeface="+mj-ea"/>
                <a:cs typeface="Segoe UI Semibold"/>
                <a:hlinkClick r:id="rId4"/>
              </a:rPr>
              <a:t>Process map </a:t>
            </a:r>
            <a:r>
              <a:rPr lang="en-GB" sz="1800">
                <a:latin typeface="Segoe UI Semibold"/>
                <a:ea typeface="+mj-ea"/>
                <a:cs typeface="Segoe UI Semibold"/>
              </a:rPr>
              <a:t>- logic for new rules</a:t>
            </a:r>
          </a:p>
          <a:p>
            <a:pPr>
              <a:lnSpc>
                <a:spcPct val="170000"/>
              </a:lnSpc>
            </a:pPr>
            <a:r>
              <a:rPr lang="en-US" sz="1800">
                <a:latin typeface="Segoe UI Semibold" panose="020B0702040204020203" pitchFamily="34" charset="0"/>
                <a:cs typeface="Segoe UI Semibold" panose="020B0702040204020203" pitchFamily="34" charset="0"/>
              </a:rPr>
              <a:t>Future of </a:t>
            </a:r>
            <a:r>
              <a:rPr lang="en-US" sz="180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Colegate</a:t>
            </a:r>
            <a:r>
              <a:rPr lang="en-US" sz="1800">
                <a:latin typeface="Segoe UI Semibold" panose="020B0702040204020203" pitchFamily="34" charset="0"/>
                <a:cs typeface="Segoe UI Semibold" panose="020B0702040204020203" pitchFamily="34" charset="0"/>
              </a:rPr>
              <a:t> school</a:t>
            </a:r>
          </a:p>
          <a:p>
            <a:pPr>
              <a:lnSpc>
                <a:spcPct val="170000"/>
              </a:lnSpc>
            </a:pPr>
            <a:r>
              <a:rPr lang="en-US" sz="1800">
                <a:latin typeface="Segoe UI Semibold" panose="020B0702040204020203" pitchFamily="34" charset="0"/>
                <a:cs typeface="Segoe UI Semibold" panose="020B0702040204020203" pitchFamily="34" charset="0"/>
              </a:rPr>
              <a:t>Holiday activities and food annual report</a:t>
            </a:r>
          </a:p>
          <a:p>
            <a:pPr marL="0" indent="0">
              <a:buNone/>
            </a:pPr>
            <a:endParaRPr lang="en-US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US" sz="2000">
              <a:latin typeface="Segoe UI Semibold" panose="020B0702040204020203" pitchFamily="34" charset="0"/>
              <a:ea typeface="Calibri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51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8" ma:contentTypeDescription="Create a new document." ma:contentTypeScope="" ma:versionID="9550274c05c71c96d925dbe2a6a36f63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4993c296f0b91e50b111f37772f425d0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  <SharedWithUsers xmlns="c8e648f4-8199-4cf4-a3ba-75450ed0a186">
      <UserInfo>
        <DisplayName>Heather Marshall</DisplayName>
        <AccountId>22</AccountId>
        <AccountType/>
      </UserInfo>
      <UserInfo>
        <DisplayName>Julia Armstrong</DisplayName>
        <AccountId>42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3CB1E3-1CE7-4E93-8E1B-B7E7191876F0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5FB1A40-D5CA-4E52-8B07-0406F509CBE3}">
  <ds:schemaRefs>
    <ds:schemaRef ds:uri="a9b14026-4734-489e-8f15-b25a46bca782"/>
    <ds:schemaRef ds:uri="c8e648f4-8199-4cf4-a3ba-75450ed0a1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21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Sprint 38 Show and Tell 03/07/2024</vt:lpstr>
      <vt:lpstr>PowerPoint Presentation</vt:lpstr>
      <vt:lpstr>PowerPoint Presentation</vt:lpstr>
      <vt:lpstr>PowerPoint Presentation</vt:lpstr>
      <vt:lpstr>PowerPoint Presentation</vt:lpstr>
      <vt:lpstr>Sprint 38</vt:lpstr>
      <vt:lpstr>PowerPoint Presentation</vt:lpstr>
      <vt:lpstr>Sprint 38</vt:lpstr>
      <vt:lpstr>Sprint 38</vt:lpstr>
      <vt:lpstr>Sprint 38</vt:lpstr>
      <vt:lpstr>PowerPoint Presentation</vt:lpstr>
      <vt:lpstr>Sprint 38</vt:lpstr>
      <vt:lpstr>Sprint 38</vt:lpstr>
      <vt:lpstr>Sprint 38</vt:lpstr>
      <vt:lpstr>Sprint 38</vt:lpstr>
      <vt:lpstr>Sprint 38</vt:lpstr>
      <vt:lpstr>Sprint 38</vt:lpstr>
      <vt:lpstr>Sprint 38</vt:lpstr>
      <vt:lpstr>Sprint 38</vt:lpstr>
      <vt:lpstr>Sprint 38</vt:lpstr>
      <vt:lpstr>Sprint 38</vt:lpstr>
      <vt:lpstr>Sprint 38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revision>1</cp:revision>
  <dcterms:created xsi:type="dcterms:W3CDTF">2022-01-17T11:39:30Z</dcterms:created>
  <dcterms:modified xsi:type="dcterms:W3CDTF">2024-07-03T14:06:53Z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