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07" r:id="rId5"/>
    <p:sldId id="409" r:id="rId6"/>
    <p:sldId id="519" r:id="rId7"/>
    <p:sldId id="530" r:id="rId8"/>
    <p:sldId id="532" r:id="rId9"/>
    <p:sldId id="533" r:id="rId10"/>
    <p:sldId id="529" r:id="rId11"/>
    <p:sldId id="536" r:id="rId12"/>
    <p:sldId id="538" r:id="rId13"/>
    <p:sldId id="537" r:id="rId14"/>
    <p:sldId id="539" r:id="rId15"/>
    <p:sldId id="528" r:id="rId16"/>
    <p:sldId id="326"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39933-0CE8-473A-BA3F-A15AB838A5B4}" v="91" dt="2024-07-10T09:32:15.042"/>
    <p1510:client id="{2B694760-573F-A709-6B5B-B3F5C4C99DA4}" v="40" dt="2024-07-10T09:42:03.290"/>
    <p1510:client id="{5EE4BD23-1EB4-7BE2-00BF-0217F0BF22E1}" v="12" dt="2024-07-10T08:58:45.748"/>
    <p1510:client id="{75B77E35-0D31-4F22-8788-CE32A57EE615}" v="120" dt="2024-07-10T08:10:25.194"/>
    <p1510:client id="{968CD127-5465-6B2E-9E12-80DA1FE2B3E4}" v="1" dt="2024-07-10T11:39:18.392"/>
    <p1510:client id="{B699C10F-0171-B0E3-8C5F-D7F115FE8A6B}" v="46" dt="2024-07-09T15:50:07.940"/>
    <p1510:client id="{B6DA5F19-4FF0-44F4-9434-D94D97FE1F49}" v="670" dt="2024-07-10T10:36:22.768"/>
    <p1510:client id="{C8FC754F-FD96-2970-69EC-FB52175854E0}" v="706" dt="2024-07-10T10:30:34.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Abbott" userId="S::rogerabbott@gateshead.gov.uk::27b0ecf5-0444-4ca2-9639-02eb81621298" providerId="AD" clId="Web-{C79366FA-BBA4-A04A-2029-3A0D09DB16D2}"/>
    <pc:docChg chg="modSld">
      <pc:chgData name="Roger Abbott" userId="S::rogerabbott@gateshead.gov.uk::27b0ecf5-0444-4ca2-9639-02eb81621298" providerId="AD" clId="Web-{C79366FA-BBA4-A04A-2029-3A0D09DB16D2}" dt="2024-06-14T11:54:54.926" v="24" actId="20577"/>
      <pc:docMkLst>
        <pc:docMk/>
      </pc:docMkLst>
      <pc:sldChg chg="modSp">
        <pc:chgData name="Roger Abbott" userId="S::rogerabbott@gateshead.gov.uk::27b0ecf5-0444-4ca2-9639-02eb81621298" providerId="AD" clId="Web-{C79366FA-BBA4-A04A-2029-3A0D09DB16D2}" dt="2024-06-14T11:54:54.926" v="24" actId="20577"/>
        <pc:sldMkLst>
          <pc:docMk/>
          <pc:sldMk cId="364546681" sldId="343"/>
        </pc:sldMkLst>
        <pc:spChg chg="mod">
          <ac:chgData name="Roger Abbott" userId="S::rogerabbott@gateshead.gov.uk::27b0ecf5-0444-4ca2-9639-02eb81621298" providerId="AD" clId="Web-{C79366FA-BBA4-A04A-2029-3A0D09DB16D2}" dt="2024-06-14T11:54:54.926" v="24" actId="20577"/>
          <ac:spMkLst>
            <pc:docMk/>
            <pc:sldMk cId="364546681" sldId="343"/>
            <ac:spMk id="2" creationId="{EC268567-9197-4E46-5EFC-304C8B64A956}"/>
          </ac:spMkLst>
        </pc:spChg>
      </pc:sldChg>
    </pc:docChg>
  </pc:docChgLst>
  <pc:docChgLst>
    <pc:chgData name="Lauren Abernethy" userId="S::laurenabernethy@gateshead.gov.uk::ef769ae7-164b-4ce2-80fe-40b84bb47324" providerId="AD" clId="Web-{2CF8E2A2-1054-5BB1-D392-11311515B8CE}"/>
    <pc:docChg chg="addSld delSld modSld">
      <pc:chgData name="Lauren Abernethy" userId="S::laurenabernethy@gateshead.gov.uk::ef769ae7-164b-4ce2-80fe-40b84bb47324" providerId="AD" clId="Web-{2CF8E2A2-1054-5BB1-D392-11311515B8CE}" dt="2024-06-21T13:31:05.060" v="29" actId="20577"/>
      <pc:docMkLst>
        <pc:docMk/>
      </pc:docMkLst>
      <pc:sldChg chg="new del">
        <pc:chgData name="Lauren Abernethy" userId="S::laurenabernethy@gateshead.gov.uk::ef769ae7-164b-4ce2-80fe-40b84bb47324" providerId="AD" clId="Web-{2CF8E2A2-1054-5BB1-D392-11311515B8CE}" dt="2024-06-21T11:32:21.225" v="2"/>
        <pc:sldMkLst>
          <pc:docMk/>
          <pc:sldMk cId="703137469" sldId="520"/>
        </pc:sldMkLst>
      </pc:sldChg>
      <pc:sldChg chg="addSp modSp add replId">
        <pc:chgData name="Lauren Abernethy" userId="S::laurenabernethy@gateshead.gov.uk::ef769ae7-164b-4ce2-80fe-40b84bb47324" providerId="AD" clId="Web-{2CF8E2A2-1054-5BB1-D392-11311515B8CE}" dt="2024-06-21T13:31:05.060" v="29" actId="20577"/>
        <pc:sldMkLst>
          <pc:docMk/>
          <pc:sldMk cId="1599909632" sldId="521"/>
        </pc:sldMkLst>
        <pc:spChg chg="add mod">
          <ac:chgData name="Lauren Abernethy" userId="S::laurenabernethy@gateshead.gov.uk::ef769ae7-164b-4ce2-80fe-40b84bb47324" providerId="AD" clId="Web-{2CF8E2A2-1054-5BB1-D392-11311515B8CE}" dt="2024-06-21T13:31:05.060" v="29" actId="20577"/>
          <ac:spMkLst>
            <pc:docMk/>
            <pc:sldMk cId="1599909632" sldId="521"/>
            <ac:spMk id="3" creationId="{A18C52E4-7BDF-4B93-B81F-E0A5216302E8}"/>
          </ac:spMkLst>
        </pc:spChg>
      </pc:sldChg>
    </pc:docChg>
  </pc:docChgLst>
  <pc:docChgLst>
    <pc:chgData name="Lauren Abernethy" userId="S::laurenabernethy@gateshead.gov.uk::ef769ae7-164b-4ce2-80fe-40b84bb47324" providerId="AD" clId="Web-{968CD127-5465-6B2E-9E12-80DA1FE2B3E4}"/>
    <pc:docChg chg="sldOrd">
      <pc:chgData name="Lauren Abernethy" userId="S::laurenabernethy@gateshead.gov.uk::ef769ae7-164b-4ce2-80fe-40b84bb47324" providerId="AD" clId="Web-{968CD127-5465-6B2E-9E12-80DA1FE2B3E4}" dt="2024-07-10T11:39:18.392" v="0"/>
      <pc:docMkLst>
        <pc:docMk/>
      </pc:docMkLst>
      <pc:sldChg chg="ord">
        <pc:chgData name="Lauren Abernethy" userId="S::laurenabernethy@gateshead.gov.uk::ef769ae7-164b-4ce2-80fe-40b84bb47324" providerId="AD" clId="Web-{968CD127-5465-6B2E-9E12-80DA1FE2B3E4}" dt="2024-07-10T11:39:18.392" v="0"/>
        <pc:sldMkLst>
          <pc:docMk/>
          <pc:sldMk cId="327249365" sldId="536"/>
        </pc:sldMkLst>
      </pc:sldChg>
    </pc:docChg>
  </pc:docChgLst>
  <pc:docChgLst>
    <pc:chgData name="Peter Stranney" userId="S::peterstranney@gateshead.gov.uk::21c63db0-b396-4c8e-a1db-8581b0a941e0" providerId="AD" clId="Web-{33A54BAB-0270-3F41-C023-89EBA306845F}"/>
    <pc:docChg chg="addSld delSld modSld sldOrd">
      <pc:chgData name="Peter Stranney" userId="S::peterstranney@gateshead.gov.uk::21c63db0-b396-4c8e-a1db-8581b0a941e0" providerId="AD" clId="Web-{33A54BAB-0270-3F41-C023-89EBA306845F}" dt="2024-06-26T12:05:58.233" v="1385"/>
      <pc:docMkLst>
        <pc:docMk/>
      </pc:docMkLst>
      <pc:sldChg chg="addSp delSp modSp">
        <pc:chgData name="Peter Stranney" userId="S::peterstranney@gateshead.gov.uk::21c63db0-b396-4c8e-a1db-8581b0a941e0" providerId="AD" clId="Web-{33A54BAB-0270-3F41-C023-89EBA306845F}" dt="2024-06-26T11:40:07.004" v="1039"/>
        <pc:sldMkLst>
          <pc:docMk/>
          <pc:sldMk cId="3289084161" sldId="425"/>
        </pc:sldMkLst>
        <pc:spChg chg="mod">
          <ac:chgData name="Peter Stranney" userId="S::peterstranney@gateshead.gov.uk::21c63db0-b396-4c8e-a1db-8581b0a941e0" providerId="AD" clId="Web-{33A54BAB-0270-3F41-C023-89EBA306845F}" dt="2024-06-26T11:12:08.099" v="38" actId="14100"/>
          <ac:spMkLst>
            <pc:docMk/>
            <pc:sldMk cId="3289084161" sldId="425"/>
            <ac:spMk id="5" creationId="{1AE2A157-CCC0-4C44-91F7-F7F471A30EDB}"/>
          </ac:spMkLst>
        </pc:spChg>
        <pc:spChg chg="add del mod">
          <ac:chgData name="Peter Stranney" userId="S::peterstranney@gateshead.gov.uk::21c63db0-b396-4c8e-a1db-8581b0a941e0" providerId="AD" clId="Web-{33A54BAB-0270-3F41-C023-89EBA306845F}" dt="2024-06-26T11:12:01.677" v="36" actId="14100"/>
          <ac:spMkLst>
            <pc:docMk/>
            <pc:sldMk cId="3289084161" sldId="425"/>
            <ac:spMk id="8" creationId="{5F7CA133-42CB-305E-8341-325DF55D8B61}"/>
          </ac:spMkLst>
        </pc:spChg>
        <pc:spChg chg="add del mod">
          <ac:chgData name="Peter Stranney" userId="S::peterstranney@gateshead.gov.uk::21c63db0-b396-4c8e-a1db-8581b0a941e0" providerId="AD" clId="Web-{33A54BAB-0270-3F41-C023-89EBA306845F}" dt="2024-06-26T11:39:54.192" v="1036" actId="20577"/>
          <ac:spMkLst>
            <pc:docMk/>
            <pc:sldMk cId="3289084161" sldId="425"/>
            <ac:spMk id="11" creationId="{6CB86D47-19A2-17DE-7283-55EFEF642C32}"/>
          </ac:spMkLst>
        </pc:spChg>
        <pc:picChg chg="add del mod">
          <ac:chgData name="Peter Stranney" userId="S::peterstranney@gateshead.gov.uk::21c63db0-b396-4c8e-a1db-8581b0a941e0" providerId="AD" clId="Web-{33A54BAB-0270-3F41-C023-89EBA306845F}" dt="2024-06-26T11:40:07.004" v="1039"/>
          <ac:picMkLst>
            <pc:docMk/>
            <pc:sldMk cId="3289084161" sldId="425"/>
            <ac:picMk id="2" creationId="{A986C220-F371-43C5-D455-B3DC2D13E384}"/>
          </ac:picMkLst>
        </pc:picChg>
        <pc:picChg chg="add del">
          <ac:chgData name="Peter Stranney" userId="S::peterstranney@gateshead.gov.uk::21c63db0-b396-4c8e-a1db-8581b0a941e0" providerId="AD" clId="Web-{33A54BAB-0270-3F41-C023-89EBA306845F}" dt="2024-06-26T11:29:48.185" v="180"/>
          <ac:picMkLst>
            <pc:docMk/>
            <pc:sldMk cId="3289084161" sldId="425"/>
            <ac:picMk id="7" creationId="{FDC8C27C-2A50-5150-A587-2BE51AED69D3}"/>
          </ac:picMkLst>
        </pc:picChg>
      </pc:sldChg>
      <pc:sldChg chg="add replId">
        <pc:chgData name="Peter Stranney" userId="S::peterstranney@gateshead.gov.uk::21c63db0-b396-4c8e-a1db-8581b0a941e0" providerId="AD" clId="Web-{33A54BAB-0270-3F41-C023-89EBA306845F}" dt="2024-06-26T11:11:09.332" v="2"/>
        <pc:sldMkLst>
          <pc:docMk/>
          <pc:sldMk cId="1022358067" sldId="529"/>
        </pc:sldMkLst>
      </pc:sldChg>
      <pc:sldChg chg="new del">
        <pc:chgData name="Peter Stranney" userId="S::peterstranney@gateshead.gov.uk::21c63db0-b396-4c8e-a1db-8581b0a941e0" providerId="AD" clId="Web-{33A54BAB-0270-3F41-C023-89EBA306845F}" dt="2024-06-26T11:10:55.675" v="1"/>
        <pc:sldMkLst>
          <pc:docMk/>
          <pc:sldMk cId="3132531297" sldId="529"/>
        </pc:sldMkLst>
      </pc:sldChg>
      <pc:sldChg chg="addSp delSp modSp add replId addAnim delAnim modAnim">
        <pc:chgData name="Peter Stranney" userId="S::peterstranney@gateshead.gov.uk::21c63db0-b396-4c8e-a1db-8581b0a941e0" providerId="AD" clId="Web-{33A54BAB-0270-3F41-C023-89EBA306845F}" dt="2024-06-26T11:42:37.354" v="1065"/>
        <pc:sldMkLst>
          <pc:docMk/>
          <pc:sldMk cId="2698354517" sldId="530"/>
        </pc:sldMkLst>
        <pc:spChg chg="del">
          <ac:chgData name="Peter Stranney" userId="S::peterstranney@gateshead.gov.uk::21c63db0-b396-4c8e-a1db-8581b0a941e0" providerId="AD" clId="Web-{33A54BAB-0270-3F41-C023-89EBA306845F}" dt="2024-06-26T11:26:44.913" v="145"/>
          <ac:spMkLst>
            <pc:docMk/>
            <pc:sldMk cId="2698354517" sldId="530"/>
            <ac:spMk id="4" creationId="{9CEBC2A7-3EBB-4DAE-982F-51757A50CB72}"/>
          </ac:spMkLst>
        </pc:spChg>
        <pc:spChg chg="del">
          <ac:chgData name="Peter Stranney" userId="S::peterstranney@gateshead.gov.uk::21c63db0-b396-4c8e-a1db-8581b0a941e0" providerId="AD" clId="Web-{33A54BAB-0270-3F41-C023-89EBA306845F}" dt="2024-06-26T11:26:43.835" v="143"/>
          <ac:spMkLst>
            <pc:docMk/>
            <pc:sldMk cId="2698354517" sldId="530"/>
            <ac:spMk id="5" creationId="{1AE2A157-CCC0-4C44-91F7-F7F471A30EDB}"/>
          </ac:spMkLst>
        </pc:spChg>
        <pc:spChg chg="del">
          <ac:chgData name="Peter Stranney" userId="S::peterstranney@gateshead.gov.uk::21c63db0-b396-4c8e-a1db-8581b0a941e0" providerId="AD" clId="Web-{33A54BAB-0270-3F41-C023-89EBA306845F}" dt="2024-06-26T11:26:45.960" v="147"/>
          <ac:spMkLst>
            <pc:docMk/>
            <pc:sldMk cId="2698354517" sldId="530"/>
            <ac:spMk id="8" creationId="{5F7CA133-42CB-305E-8341-325DF55D8B61}"/>
          </ac:spMkLst>
        </pc:spChg>
        <pc:spChg chg="del mod">
          <ac:chgData name="Peter Stranney" userId="S::peterstranney@gateshead.gov.uk::21c63db0-b396-4c8e-a1db-8581b0a941e0" providerId="AD" clId="Web-{33A54BAB-0270-3F41-C023-89EBA306845F}" dt="2024-06-26T11:27:05.554" v="156"/>
          <ac:spMkLst>
            <pc:docMk/>
            <pc:sldMk cId="2698354517" sldId="530"/>
            <ac:spMk id="11" creationId="{6CB86D47-19A2-17DE-7283-55EFEF642C32}"/>
          </ac:spMkLst>
        </pc:spChg>
        <pc:spChg chg="del">
          <ac:chgData name="Peter Stranney" userId="S::peterstranney@gateshead.gov.uk::21c63db0-b396-4c8e-a1db-8581b0a941e0" providerId="AD" clId="Web-{33A54BAB-0270-3F41-C023-89EBA306845F}" dt="2024-06-26T11:26:44.381" v="144"/>
          <ac:spMkLst>
            <pc:docMk/>
            <pc:sldMk cId="2698354517" sldId="530"/>
            <ac:spMk id="14" creationId="{D5AA4E39-3E88-07A4-1E1D-27A9C82416BD}"/>
          </ac:spMkLst>
        </pc:spChg>
        <pc:spChg chg="add del mod">
          <ac:chgData name="Peter Stranney" userId="S::peterstranney@gateshead.gov.uk::21c63db0-b396-4c8e-a1db-8581b0a941e0" providerId="AD" clId="Web-{33A54BAB-0270-3F41-C023-89EBA306845F}" dt="2024-06-26T11:26:50.835" v="149"/>
          <ac:spMkLst>
            <pc:docMk/>
            <pc:sldMk cId="2698354517" sldId="530"/>
            <ac:spMk id="15" creationId="{364382F2-866A-04D7-2719-B762411AAA47}"/>
          </ac:spMkLst>
        </pc:spChg>
        <pc:spChg chg="add del mod">
          <ac:chgData name="Peter Stranney" userId="S::peterstranney@gateshead.gov.uk::21c63db0-b396-4c8e-a1db-8581b0a941e0" providerId="AD" clId="Web-{33A54BAB-0270-3F41-C023-89EBA306845F}" dt="2024-06-26T11:26:47.538" v="148"/>
          <ac:spMkLst>
            <pc:docMk/>
            <pc:sldMk cId="2698354517" sldId="530"/>
            <ac:spMk id="17" creationId="{C9EDDAE0-D391-3140-B89D-158FF3645601}"/>
          </ac:spMkLst>
        </pc:spChg>
        <pc:picChg chg="del">
          <ac:chgData name="Peter Stranney" userId="S::peterstranney@gateshead.gov.uk::21c63db0-b396-4c8e-a1db-8581b0a941e0" providerId="AD" clId="Web-{33A54BAB-0270-3F41-C023-89EBA306845F}" dt="2024-06-26T11:19:46.726" v="85"/>
          <ac:picMkLst>
            <pc:docMk/>
            <pc:sldMk cId="2698354517" sldId="530"/>
            <ac:picMk id="2" creationId="{A986C220-F371-43C5-D455-B3DC2D13E384}"/>
          </ac:picMkLst>
        </pc:picChg>
        <pc:picChg chg="add mod">
          <ac:chgData name="Peter Stranney" userId="S::peterstranney@gateshead.gov.uk::21c63db0-b396-4c8e-a1db-8581b0a941e0" providerId="AD" clId="Web-{33A54BAB-0270-3F41-C023-89EBA306845F}" dt="2024-06-26T11:40:17.036" v="1045" actId="1076"/>
          <ac:picMkLst>
            <pc:docMk/>
            <pc:sldMk cId="2698354517" sldId="530"/>
            <ac:picMk id="3" creationId="{D199C3F8-E6F5-8FED-144B-D57AC8E4E2FE}"/>
          </ac:picMkLst>
        </pc:picChg>
        <pc:picChg chg="add del mod">
          <ac:chgData name="Peter Stranney" userId="S::peterstranney@gateshead.gov.uk::21c63db0-b396-4c8e-a1db-8581b0a941e0" providerId="AD" clId="Web-{33A54BAB-0270-3F41-C023-89EBA306845F}" dt="2024-06-26T11:23:55.375" v="123"/>
          <ac:picMkLst>
            <pc:docMk/>
            <pc:sldMk cId="2698354517" sldId="530"/>
            <ac:picMk id="6" creationId="{A1736737-6E96-2A0B-E5C3-DD9726200E3B}"/>
          </ac:picMkLst>
        </pc:picChg>
        <pc:picChg chg="del">
          <ac:chgData name="Peter Stranney" userId="S::peterstranney@gateshead.gov.uk::21c63db0-b396-4c8e-a1db-8581b0a941e0" providerId="AD" clId="Web-{33A54BAB-0270-3F41-C023-89EBA306845F}" dt="2024-06-26T11:19:58.367" v="91"/>
          <ac:picMkLst>
            <pc:docMk/>
            <pc:sldMk cId="2698354517" sldId="530"/>
            <ac:picMk id="7" creationId="{FDC8C27C-2A50-5150-A587-2BE51AED69D3}"/>
          </ac:picMkLst>
        </pc:picChg>
        <pc:picChg chg="add del mod">
          <ac:chgData name="Peter Stranney" userId="S::peterstranney@gateshead.gov.uk::21c63db0-b396-4c8e-a1db-8581b0a941e0" providerId="AD" clId="Web-{33A54BAB-0270-3F41-C023-89EBA306845F}" dt="2024-06-26T11:23:54.547" v="122"/>
          <ac:picMkLst>
            <pc:docMk/>
            <pc:sldMk cId="2698354517" sldId="530"/>
            <ac:picMk id="10" creationId="{16A3B27D-2B5B-A635-6234-8DA081AA555A}"/>
          </ac:picMkLst>
        </pc:picChg>
        <pc:picChg chg="add del mod">
          <ac:chgData name="Peter Stranney" userId="S::peterstranney@gateshead.gov.uk::21c63db0-b396-4c8e-a1db-8581b0a941e0" providerId="AD" clId="Web-{33A54BAB-0270-3F41-C023-89EBA306845F}" dt="2024-06-26T11:41:40.992" v="1055"/>
          <ac:picMkLst>
            <pc:docMk/>
            <pc:sldMk cId="2698354517" sldId="530"/>
            <ac:picMk id="12" creationId="{486F64A7-C3B5-EB1B-F7D3-8A43E2DC668D}"/>
          </ac:picMkLst>
        </pc:picChg>
        <pc:picChg chg="add mod">
          <ac:chgData name="Peter Stranney" userId="S::peterstranney@gateshead.gov.uk::21c63db0-b396-4c8e-a1db-8581b0a941e0" providerId="AD" clId="Web-{33A54BAB-0270-3F41-C023-89EBA306845F}" dt="2024-06-26T11:41:46.789" v="1058" actId="1076"/>
          <ac:picMkLst>
            <pc:docMk/>
            <pc:sldMk cId="2698354517" sldId="530"/>
            <ac:picMk id="18" creationId="{410ADAA5-27BF-4830-FCBC-2EE3627EE5FB}"/>
          </ac:picMkLst>
        </pc:picChg>
        <pc:picChg chg="add mod">
          <ac:chgData name="Peter Stranney" userId="S::peterstranney@gateshead.gov.uk::21c63db0-b396-4c8e-a1db-8581b0a941e0" providerId="AD" clId="Web-{33A54BAB-0270-3F41-C023-89EBA306845F}" dt="2024-06-26T11:29:56.810" v="184" actId="1076"/>
          <ac:picMkLst>
            <pc:docMk/>
            <pc:sldMk cId="2698354517" sldId="530"/>
            <ac:picMk id="20" creationId="{225EC276-095E-8E5F-B4EC-69C0C76C202D}"/>
          </ac:picMkLst>
        </pc:picChg>
        <pc:picChg chg="add mod">
          <ac:chgData name="Peter Stranney" userId="S::peterstranney@gateshead.gov.uk::21c63db0-b396-4c8e-a1db-8581b0a941e0" providerId="AD" clId="Web-{33A54BAB-0270-3F41-C023-89EBA306845F}" dt="2024-06-26T11:41:50.524" v="1059" actId="1076"/>
          <ac:picMkLst>
            <pc:docMk/>
            <pc:sldMk cId="2698354517" sldId="530"/>
            <ac:picMk id="21" creationId="{60682978-AFD1-C608-0AD6-3FE73F71646C}"/>
          </ac:picMkLst>
        </pc:picChg>
        <pc:picChg chg="add del mod">
          <ac:chgData name="Peter Stranney" userId="S::peterstranney@gateshead.gov.uk::21c63db0-b396-4c8e-a1db-8581b0a941e0" providerId="AD" clId="Web-{33A54BAB-0270-3F41-C023-89EBA306845F}" dt="2024-06-26T11:40:40.256" v="1053"/>
          <ac:picMkLst>
            <pc:docMk/>
            <pc:sldMk cId="2698354517" sldId="530"/>
            <ac:picMk id="22" creationId="{C3E5F11F-B0C5-83E1-F9D6-E171F7B5BED6}"/>
          </ac:picMkLst>
        </pc:picChg>
        <pc:picChg chg="add mod">
          <ac:chgData name="Peter Stranney" userId="S::peterstranney@gateshead.gov.uk::21c63db0-b396-4c8e-a1db-8581b0a941e0" providerId="AD" clId="Web-{33A54BAB-0270-3F41-C023-89EBA306845F}" dt="2024-06-26T11:41:45.586" v="1057" actId="1076"/>
          <ac:picMkLst>
            <pc:docMk/>
            <pc:sldMk cId="2698354517" sldId="530"/>
            <ac:picMk id="23" creationId="{98139588-62D4-0DAD-9CBC-BB269812C620}"/>
          </ac:picMkLst>
        </pc:picChg>
        <pc:cxnChg chg="del">
          <ac:chgData name="Peter Stranney" userId="S::peterstranney@gateshead.gov.uk::21c63db0-b396-4c8e-a1db-8581b0a941e0" providerId="AD" clId="Web-{33A54BAB-0270-3F41-C023-89EBA306845F}" dt="2024-06-26T11:26:45.381" v="146"/>
          <ac:cxnSpMkLst>
            <pc:docMk/>
            <pc:sldMk cId="2698354517" sldId="530"/>
            <ac:cxnSpMk id="9" creationId="{D45DBAA1-EC91-488A-9011-FC0739990F64}"/>
          </ac:cxnSpMkLst>
        </pc:cxnChg>
      </pc:sldChg>
      <pc:sldChg chg="addSp delSp modSp add del replId">
        <pc:chgData name="Peter Stranney" userId="S::peterstranney@gateshead.gov.uk::21c63db0-b396-4c8e-a1db-8581b0a941e0" providerId="AD" clId="Web-{33A54BAB-0270-3F41-C023-89EBA306845F}" dt="2024-06-26T11:29:20.184" v="177"/>
        <pc:sldMkLst>
          <pc:docMk/>
          <pc:sldMk cId="608798053" sldId="531"/>
        </pc:sldMkLst>
        <pc:picChg chg="add mod">
          <ac:chgData name="Peter Stranney" userId="S::peterstranney@gateshead.gov.uk::21c63db0-b396-4c8e-a1db-8581b0a941e0" providerId="AD" clId="Web-{33A54BAB-0270-3F41-C023-89EBA306845F}" dt="2024-06-26T11:20:39.571" v="97" actId="14100"/>
          <ac:picMkLst>
            <pc:docMk/>
            <pc:sldMk cId="608798053" sldId="531"/>
            <ac:picMk id="2" creationId="{6FF9B523-9F33-6BC0-4157-FCB1E5DFFEDB}"/>
          </ac:picMkLst>
        </pc:picChg>
        <pc:picChg chg="del">
          <ac:chgData name="Peter Stranney" userId="S::peterstranney@gateshead.gov.uk::21c63db0-b396-4c8e-a1db-8581b0a941e0" providerId="AD" clId="Web-{33A54BAB-0270-3F41-C023-89EBA306845F}" dt="2024-06-26T11:20:32.337" v="93"/>
          <ac:picMkLst>
            <pc:docMk/>
            <pc:sldMk cId="608798053" sldId="531"/>
            <ac:picMk id="3" creationId="{D199C3F8-E6F5-8FED-144B-D57AC8E4E2FE}"/>
          </ac:picMkLst>
        </pc:picChg>
        <pc:picChg chg="add mod">
          <ac:chgData name="Peter Stranney" userId="S::peterstranney@gateshead.gov.uk::21c63db0-b396-4c8e-a1db-8581b0a941e0" providerId="AD" clId="Web-{33A54BAB-0270-3F41-C023-89EBA306845F}" dt="2024-06-26T11:21:02.010" v="102"/>
          <ac:picMkLst>
            <pc:docMk/>
            <pc:sldMk cId="608798053" sldId="531"/>
            <ac:picMk id="6" creationId="{3A7C9D69-8AA2-36E1-6080-71F9A2429E00}"/>
          </ac:picMkLst>
        </pc:picChg>
      </pc:sldChg>
      <pc:sldChg chg="addSp delSp modSp add ord replId">
        <pc:chgData name="Peter Stranney" userId="S::peterstranney@gateshead.gov.uk::21c63db0-b396-4c8e-a1db-8581b0a941e0" providerId="AD" clId="Web-{33A54BAB-0270-3F41-C023-89EBA306845F}" dt="2024-06-26T11:58:41.045" v="1119"/>
        <pc:sldMkLst>
          <pc:docMk/>
          <pc:sldMk cId="3116764251" sldId="531"/>
        </pc:sldMkLst>
        <pc:spChg chg="mod">
          <ac:chgData name="Peter Stranney" userId="S::peterstranney@gateshead.gov.uk::21c63db0-b396-4c8e-a1db-8581b0a941e0" providerId="AD" clId="Web-{33A54BAB-0270-3F41-C023-89EBA306845F}" dt="2024-06-26T11:31:52.643" v="208" actId="14100"/>
          <ac:spMkLst>
            <pc:docMk/>
            <pc:sldMk cId="3116764251" sldId="531"/>
            <ac:spMk id="5" creationId="{1AE2A157-CCC0-4C44-91F7-F7F471A30EDB}"/>
          </ac:spMkLst>
        </pc:spChg>
        <pc:spChg chg="mod">
          <ac:chgData name="Peter Stranney" userId="S::peterstranney@gateshead.gov.uk::21c63db0-b396-4c8e-a1db-8581b0a941e0" providerId="AD" clId="Web-{33A54BAB-0270-3F41-C023-89EBA306845F}" dt="2024-06-26T11:32:00.268" v="209" actId="14100"/>
          <ac:spMkLst>
            <pc:docMk/>
            <pc:sldMk cId="3116764251" sldId="531"/>
            <ac:spMk id="8" creationId="{5F7CA133-42CB-305E-8341-325DF55D8B61}"/>
          </ac:spMkLst>
        </pc:spChg>
        <pc:spChg chg="add del">
          <ac:chgData name="Peter Stranney" userId="S::peterstranney@gateshead.gov.uk::21c63db0-b396-4c8e-a1db-8581b0a941e0" providerId="AD" clId="Web-{33A54BAB-0270-3F41-C023-89EBA306845F}" dt="2024-06-26T11:58:41.045" v="1119"/>
          <ac:spMkLst>
            <pc:docMk/>
            <pc:sldMk cId="3116764251" sldId="531"/>
            <ac:spMk id="10" creationId="{DF4799EE-4E2C-4FA1-C43A-849B68BEF70F}"/>
          </ac:spMkLst>
        </pc:spChg>
        <pc:spChg chg="mod">
          <ac:chgData name="Peter Stranney" userId="S::peterstranney@gateshead.gov.uk::21c63db0-b396-4c8e-a1db-8581b0a941e0" providerId="AD" clId="Web-{33A54BAB-0270-3F41-C023-89EBA306845F}" dt="2024-06-26T11:36:31.762" v="617" actId="20577"/>
          <ac:spMkLst>
            <pc:docMk/>
            <pc:sldMk cId="3116764251" sldId="531"/>
            <ac:spMk id="11" creationId="{6CB86D47-19A2-17DE-7283-55EFEF642C32}"/>
          </ac:spMkLst>
        </pc:spChg>
        <pc:picChg chg="del">
          <ac:chgData name="Peter Stranney" userId="S::peterstranney@gateshead.gov.uk::21c63db0-b396-4c8e-a1db-8581b0a941e0" providerId="AD" clId="Web-{33A54BAB-0270-3F41-C023-89EBA306845F}" dt="2024-06-26T11:32:02.409" v="210"/>
          <ac:picMkLst>
            <pc:docMk/>
            <pc:sldMk cId="3116764251" sldId="531"/>
            <ac:picMk id="2" creationId="{A986C220-F371-43C5-D455-B3DC2D13E384}"/>
          </ac:picMkLst>
        </pc:picChg>
        <pc:picChg chg="add">
          <ac:chgData name="Peter Stranney" userId="S::peterstranney@gateshead.gov.uk::21c63db0-b396-4c8e-a1db-8581b0a941e0" providerId="AD" clId="Web-{33A54BAB-0270-3F41-C023-89EBA306845F}" dt="2024-06-26T11:34:24.648" v="281"/>
          <ac:picMkLst>
            <pc:docMk/>
            <pc:sldMk cId="3116764251" sldId="531"/>
            <ac:picMk id="6" creationId="{62503528-FD13-233B-3238-F41C647DDF6B}"/>
          </ac:picMkLst>
        </pc:picChg>
      </pc:sldChg>
      <pc:sldChg chg="addSp delSp modSp add replId">
        <pc:chgData name="Peter Stranney" userId="S::peterstranney@gateshead.gov.uk::21c63db0-b396-4c8e-a1db-8581b0a941e0" providerId="AD" clId="Web-{33A54BAB-0270-3F41-C023-89EBA306845F}" dt="2024-06-26T11:55:51.586" v="1086" actId="1076"/>
        <pc:sldMkLst>
          <pc:docMk/>
          <pc:sldMk cId="592188497" sldId="532"/>
        </pc:sldMkLst>
        <pc:spChg chg="del">
          <ac:chgData name="Peter Stranney" userId="S::peterstranney@gateshead.gov.uk::21c63db0-b396-4c8e-a1db-8581b0a941e0" providerId="AD" clId="Web-{33A54BAB-0270-3F41-C023-89EBA306845F}" dt="2024-06-26T11:51:13.482" v="1067"/>
          <ac:spMkLst>
            <pc:docMk/>
            <pc:sldMk cId="592188497" sldId="532"/>
            <ac:spMk id="11" creationId="{6CB86D47-19A2-17DE-7283-55EFEF642C32}"/>
          </ac:spMkLst>
        </pc:spChg>
        <pc:picChg chg="add mod">
          <ac:chgData name="Peter Stranney" userId="S::peterstranney@gateshead.gov.uk::21c63db0-b396-4c8e-a1db-8581b0a941e0" providerId="AD" clId="Web-{33A54BAB-0270-3F41-C023-89EBA306845F}" dt="2024-06-26T11:55:46.351" v="1084" actId="14100"/>
          <ac:picMkLst>
            <pc:docMk/>
            <pc:sldMk cId="592188497" sldId="532"/>
            <ac:picMk id="2" creationId="{77295D43-7C67-38DD-66C7-842D68249CA3}"/>
          </ac:picMkLst>
        </pc:picChg>
        <pc:picChg chg="add mod">
          <ac:chgData name="Peter Stranney" userId="S::peterstranney@gateshead.gov.uk::21c63db0-b396-4c8e-a1db-8581b0a941e0" providerId="AD" clId="Web-{33A54BAB-0270-3F41-C023-89EBA306845F}" dt="2024-06-26T11:55:51.586" v="1086" actId="1076"/>
          <ac:picMkLst>
            <pc:docMk/>
            <pc:sldMk cId="592188497" sldId="532"/>
            <ac:picMk id="3" creationId="{226D01CA-CF83-A148-F648-19F226D8ABF8}"/>
          </ac:picMkLst>
        </pc:picChg>
        <pc:picChg chg="del">
          <ac:chgData name="Peter Stranney" userId="S::peterstranney@gateshead.gov.uk::21c63db0-b396-4c8e-a1db-8581b0a941e0" providerId="AD" clId="Web-{33A54BAB-0270-3F41-C023-89EBA306845F}" dt="2024-06-26T11:55:37.679" v="1081"/>
          <ac:picMkLst>
            <pc:docMk/>
            <pc:sldMk cId="592188497" sldId="532"/>
            <ac:picMk id="6" creationId="{62503528-FD13-233B-3238-F41C647DDF6B}"/>
          </ac:picMkLst>
        </pc:picChg>
        <pc:picChg chg="add del mod">
          <ac:chgData name="Peter Stranney" userId="S::peterstranney@gateshead.gov.uk::21c63db0-b396-4c8e-a1db-8581b0a941e0" providerId="AD" clId="Web-{33A54BAB-0270-3F41-C023-89EBA306845F}" dt="2024-06-26T11:55:44.460" v="1083"/>
          <ac:picMkLst>
            <pc:docMk/>
            <pc:sldMk cId="592188497" sldId="532"/>
            <ac:picMk id="10" creationId="{30C25AE5-33C8-4B2E-B61B-53423A8C5B84}"/>
          </ac:picMkLst>
        </pc:picChg>
      </pc:sldChg>
      <pc:sldChg chg="delSp add del replId">
        <pc:chgData name="Peter Stranney" userId="S::peterstranney@gateshead.gov.uk::21c63db0-b396-4c8e-a1db-8581b0a941e0" providerId="AD" clId="Web-{33A54BAB-0270-3F41-C023-89EBA306845F}" dt="2024-06-26T11:29:50.576" v="181"/>
        <pc:sldMkLst>
          <pc:docMk/>
          <pc:sldMk cId="3258309334" sldId="532"/>
        </pc:sldMkLst>
        <pc:picChg chg="del">
          <ac:chgData name="Peter Stranney" userId="S::peterstranney@gateshead.gov.uk::21c63db0-b396-4c8e-a1db-8581b0a941e0" providerId="AD" clId="Web-{33A54BAB-0270-3F41-C023-89EBA306845F}" dt="2024-06-26T11:21:00.556" v="101"/>
          <ac:picMkLst>
            <pc:docMk/>
            <pc:sldMk cId="3258309334" sldId="532"/>
            <ac:picMk id="2" creationId="{6FF9B523-9F33-6BC0-4157-FCB1E5DFFEDB}"/>
          </ac:picMkLst>
        </pc:picChg>
      </pc:sldChg>
      <pc:sldChg chg="addSp delSp modSp add replId">
        <pc:chgData name="Peter Stranney" userId="S::peterstranney@gateshead.gov.uk::21c63db0-b396-4c8e-a1db-8581b0a941e0" providerId="AD" clId="Web-{33A54BAB-0270-3F41-C023-89EBA306845F}" dt="2024-06-26T11:56:20.946" v="1094" actId="1076"/>
        <pc:sldMkLst>
          <pc:docMk/>
          <pc:sldMk cId="130014852" sldId="533"/>
        </pc:sldMkLst>
        <pc:picChg chg="del">
          <ac:chgData name="Peter Stranney" userId="S::peterstranney@gateshead.gov.uk::21c63db0-b396-4c8e-a1db-8581b0a941e0" providerId="AD" clId="Web-{33A54BAB-0270-3F41-C023-89EBA306845F}" dt="2024-06-26T11:56:09.024" v="1089"/>
          <ac:picMkLst>
            <pc:docMk/>
            <pc:sldMk cId="130014852" sldId="533"/>
            <ac:picMk id="2" creationId="{77295D43-7C67-38DD-66C7-842D68249CA3}"/>
          </ac:picMkLst>
        </pc:picChg>
        <pc:picChg chg="del">
          <ac:chgData name="Peter Stranney" userId="S::peterstranney@gateshead.gov.uk::21c63db0-b396-4c8e-a1db-8581b0a941e0" providerId="AD" clId="Web-{33A54BAB-0270-3F41-C023-89EBA306845F}" dt="2024-06-26T11:56:08.039" v="1088"/>
          <ac:picMkLst>
            <pc:docMk/>
            <pc:sldMk cId="130014852" sldId="533"/>
            <ac:picMk id="3" creationId="{226D01CA-CF83-A148-F648-19F226D8ABF8}"/>
          </ac:picMkLst>
        </pc:picChg>
        <pc:picChg chg="add mod">
          <ac:chgData name="Peter Stranney" userId="S::peterstranney@gateshead.gov.uk::21c63db0-b396-4c8e-a1db-8581b0a941e0" providerId="AD" clId="Web-{33A54BAB-0270-3F41-C023-89EBA306845F}" dt="2024-06-26T11:56:20.946" v="1094" actId="1076"/>
          <ac:picMkLst>
            <pc:docMk/>
            <pc:sldMk cId="130014852" sldId="533"/>
            <ac:picMk id="6" creationId="{AA1C5986-A93B-8B10-256D-4AB2FFA4DFA5}"/>
          </ac:picMkLst>
        </pc:picChg>
      </pc:sldChg>
      <pc:sldChg chg="addSp delSp modSp add ord replId">
        <pc:chgData name="Peter Stranney" userId="S::peterstranney@gateshead.gov.uk::21c63db0-b396-4c8e-a1db-8581b0a941e0" providerId="AD" clId="Web-{33A54BAB-0270-3F41-C023-89EBA306845F}" dt="2024-06-26T12:05:58.233" v="1385"/>
        <pc:sldMkLst>
          <pc:docMk/>
          <pc:sldMk cId="274351628" sldId="534"/>
        </pc:sldMkLst>
        <pc:spChg chg="add mod">
          <ac:chgData name="Peter Stranney" userId="S::peterstranney@gateshead.gov.uk::21c63db0-b396-4c8e-a1db-8581b0a941e0" providerId="AD" clId="Web-{33A54BAB-0270-3F41-C023-89EBA306845F}" dt="2024-06-26T12:05:43.889" v="1384" actId="20577"/>
          <ac:spMkLst>
            <pc:docMk/>
            <pc:sldMk cId="274351628" sldId="534"/>
            <ac:spMk id="3" creationId="{382F6C88-FEBE-1107-C62D-212C09EB6B9A}"/>
          </ac:spMkLst>
        </pc:spChg>
        <pc:spChg chg="mod">
          <ac:chgData name="Peter Stranney" userId="S::peterstranney@gateshead.gov.uk::21c63db0-b396-4c8e-a1db-8581b0a941e0" providerId="AD" clId="Web-{33A54BAB-0270-3F41-C023-89EBA306845F}" dt="2024-06-26T11:58:34.951" v="1116" actId="20577"/>
          <ac:spMkLst>
            <pc:docMk/>
            <pc:sldMk cId="274351628" sldId="534"/>
            <ac:spMk id="5" creationId="{1AE2A157-CCC0-4C44-91F7-F7F471A30EDB}"/>
          </ac:spMkLst>
        </pc:spChg>
        <pc:picChg chg="del">
          <ac:chgData name="Peter Stranney" userId="S::peterstranney@gateshead.gov.uk::21c63db0-b396-4c8e-a1db-8581b0a941e0" providerId="AD" clId="Web-{33A54BAB-0270-3F41-C023-89EBA306845F}" dt="2024-06-26T11:58:36.857" v="1117"/>
          <ac:picMkLst>
            <pc:docMk/>
            <pc:sldMk cId="274351628" sldId="534"/>
            <ac:picMk id="6" creationId="{AA1C5986-A93B-8B10-256D-4AB2FFA4DFA5}"/>
          </ac:picMkLst>
        </pc:picChg>
        <pc:picChg chg="add mod">
          <ac:chgData name="Peter Stranney" userId="S::peterstranney@gateshead.gov.uk::21c63db0-b396-4c8e-a1db-8581b0a941e0" providerId="AD" clId="Web-{33A54BAB-0270-3F41-C023-89EBA306845F}" dt="2024-06-26T12:04:17.385" v="1243" actId="1076"/>
          <ac:picMkLst>
            <pc:docMk/>
            <pc:sldMk cId="274351628" sldId="534"/>
            <ac:picMk id="10" creationId="{24080F77-81EE-E9F8-2C9A-E49BDE0AF779}"/>
          </ac:picMkLst>
        </pc:picChg>
      </pc:sldChg>
    </pc:docChg>
  </pc:docChgLst>
  <pc:docChgLst>
    <pc:chgData name="Roger Abbott" userId="27b0ecf5-0444-4ca2-9639-02eb81621298" providerId="ADAL" clId="{026D7525-938B-4226-98E5-FD887CD9796E}"/>
    <pc:docChg chg="custSel modSld">
      <pc:chgData name="Roger Abbott" userId="27b0ecf5-0444-4ca2-9639-02eb81621298" providerId="ADAL" clId="{026D7525-938B-4226-98E5-FD887CD9796E}" dt="2024-05-13T11:09:31.543" v="39" actId="114"/>
      <pc:docMkLst>
        <pc:docMk/>
      </pc:docMkLst>
      <pc:sldChg chg="modSp mod">
        <pc:chgData name="Roger Abbott" userId="27b0ecf5-0444-4ca2-9639-02eb81621298" providerId="ADAL" clId="{026D7525-938B-4226-98E5-FD887CD9796E}" dt="2024-05-13T11:09:31.543" v="39" actId="114"/>
        <pc:sldMkLst>
          <pc:docMk/>
          <pc:sldMk cId="364546681" sldId="343"/>
        </pc:sldMkLst>
        <pc:spChg chg="mod">
          <ac:chgData name="Roger Abbott" userId="27b0ecf5-0444-4ca2-9639-02eb81621298" providerId="ADAL" clId="{026D7525-938B-4226-98E5-FD887CD9796E}" dt="2024-05-13T11:09:31.543" v="39" actId="114"/>
          <ac:spMkLst>
            <pc:docMk/>
            <pc:sldMk cId="364546681" sldId="343"/>
            <ac:spMk id="2" creationId="{EC268567-9197-4E46-5EFC-304C8B64A956}"/>
          </ac:spMkLst>
        </pc:spChg>
      </pc:sldChg>
    </pc:docChg>
  </pc:docChgLst>
  <pc:docChgLst>
    <pc:chgData name="David Bloomfield" userId="S::davidbloomfield@gateshead.gov.uk::f85d9f93-eee3-45fe-a5e5-e020bcb89123" providerId="AD" clId="Web-{01074DE1-270B-9737-C4C8-DA41B371CD19}"/>
    <pc:docChg chg="modSld">
      <pc:chgData name="David Bloomfield" userId="S::davidbloomfield@gateshead.gov.uk::f85d9f93-eee3-45fe-a5e5-e020bcb89123" providerId="AD" clId="Web-{01074DE1-270B-9737-C4C8-DA41B371CD19}" dt="2024-06-13T17:04:04.686" v="14"/>
      <pc:docMkLst>
        <pc:docMk/>
      </pc:docMkLst>
      <pc:sldChg chg="addSp modSp">
        <pc:chgData name="David Bloomfield" userId="S::davidbloomfield@gateshead.gov.uk::f85d9f93-eee3-45fe-a5e5-e020bcb89123" providerId="AD" clId="Web-{01074DE1-270B-9737-C4C8-DA41B371CD19}" dt="2024-06-13T17:04:04.686" v="14"/>
        <pc:sldMkLst>
          <pc:docMk/>
          <pc:sldMk cId="3363369523" sldId="506"/>
        </pc:sldMkLst>
        <pc:spChg chg="add mod">
          <ac:chgData name="David Bloomfield" userId="S::davidbloomfield@gateshead.gov.uk::f85d9f93-eee3-45fe-a5e5-e020bcb89123" providerId="AD" clId="Web-{01074DE1-270B-9737-C4C8-DA41B371CD19}" dt="2024-06-13T17:03:08.450" v="13"/>
          <ac:spMkLst>
            <pc:docMk/>
            <pc:sldMk cId="3363369523" sldId="506"/>
            <ac:spMk id="2" creationId="{B877E57F-304F-6763-E92B-F001315079B3}"/>
          </ac:spMkLst>
        </pc:spChg>
        <pc:picChg chg="mod">
          <ac:chgData name="David Bloomfield" userId="S::davidbloomfield@gateshead.gov.uk::f85d9f93-eee3-45fe-a5e5-e020bcb89123" providerId="AD" clId="Web-{01074DE1-270B-9737-C4C8-DA41B371CD19}" dt="2024-06-13T17:04:04.686" v="14"/>
          <ac:picMkLst>
            <pc:docMk/>
            <pc:sldMk cId="3363369523" sldId="506"/>
            <ac:picMk id="8" creationId="{BCD40D47-3AD0-7245-B4A0-2BE629AB9188}"/>
          </ac:picMkLst>
        </pc:picChg>
      </pc:sldChg>
    </pc:docChg>
  </pc:docChgLst>
  <pc:docChgLst>
    <pc:chgData name="Kerrie Slavin" userId="S::kerrieslavin@gateshead.gov.uk::085db01d-3b86-45ce-9a34-51f429f25f9c" providerId="AD" clId="Web-{2E9D515A-7B07-2754-0AC7-69AF9B633FC8}"/>
    <pc:docChg chg="addSld delSld modSld sldOrd">
      <pc:chgData name="Kerrie Slavin" userId="S::kerrieslavin@gateshead.gov.uk::085db01d-3b86-45ce-9a34-51f429f25f9c" providerId="AD" clId="Web-{2E9D515A-7B07-2754-0AC7-69AF9B633FC8}" dt="2024-06-13T16:55:44.041" v="138" actId="20577"/>
      <pc:docMkLst>
        <pc:docMk/>
      </pc:docMkLst>
      <pc:sldChg chg="addSp delSp modSp add ord replId">
        <pc:chgData name="Kerrie Slavin" userId="S::kerrieslavin@gateshead.gov.uk::085db01d-3b86-45ce-9a34-51f429f25f9c" providerId="AD" clId="Web-{2E9D515A-7B07-2754-0AC7-69AF9B633FC8}" dt="2024-06-13T16:32:28.264" v="63" actId="1076"/>
        <pc:sldMkLst>
          <pc:docMk/>
          <pc:sldMk cId="3363369523" sldId="506"/>
        </pc:sldMkLst>
        <pc:spChg chg="mod">
          <ac:chgData name="Kerrie Slavin" userId="S::kerrieslavin@gateshead.gov.uk::085db01d-3b86-45ce-9a34-51f429f25f9c" providerId="AD" clId="Web-{2E9D515A-7B07-2754-0AC7-69AF9B633FC8}" dt="2024-06-13T16:16:08.019" v="44" actId="20577"/>
          <ac:spMkLst>
            <pc:docMk/>
            <pc:sldMk cId="3363369523" sldId="506"/>
            <ac:spMk id="5" creationId="{1AE2A157-CCC0-4C44-91F7-F7F471A30EDB}"/>
          </ac:spMkLst>
        </pc:spChg>
        <pc:picChg chg="add del mod">
          <ac:chgData name="Kerrie Slavin" userId="S::kerrieslavin@gateshead.gov.uk::085db01d-3b86-45ce-9a34-51f429f25f9c" providerId="AD" clId="Web-{2E9D515A-7B07-2754-0AC7-69AF9B633FC8}" dt="2024-06-13T16:32:01.606" v="60"/>
          <ac:picMkLst>
            <pc:docMk/>
            <pc:sldMk cId="3363369523" sldId="506"/>
            <ac:picMk id="2" creationId="{183B0337-18F8-6BF5-EE3F-EAB647CB7B4C}"/>
          </ac:picMkLst>
        </pc:picChg>
        <pc:picChg chg="add del mod">
          <ac:chgData name="Kerrie Slavin" userId="S::kerrieslavin@gateshead.gov.uk::085db01d-3b86-45ce-9a34-51f429f25f9c" providerId="AD" clId="Web-{2E9D515A-7B07-2754-0AC7-69AF9B633FC8}" dt="2024-06-13T16:31:44.746" v="55"/>
          <ac:picMkLst>
            <pc:docMk/>
            <pc:sldMk cId="3363369523" sldId="506"/>
            <ac:picMk id="3" creationId="{A7075E01-1D89-BC4F-7656-EB2CF89790DF}"/>
          </ac:picMkLst>
        </pc:picChg>
        <pc:picChg chg="add mod">
          <ac:chgData name="Kerrie Slavin" userId="S::kerrieslavin@gateshead.gov.uk::085db01d-3b86-45ce-9a34-51f429f25f9c" providerId="AD" clId="Web-{2E9D515A-7B07-2754-0AC7-69AF9B633FC8}" dt="2024-06-13T16:32:28.264" v="63" actId="1076"/>
          <ac:picMkLst>
            <pc:docMk/>
            <pc:sldMk cId="3363369523" sldId="506"/>
            <ac:picMk id="7" creationId="{2FFDABB8-8678-5594-899C-0D20C1AA131D}"/>
          </ac:picMkLst>
        </pc:picChg>
        <pc:picChg chg="add mod">
          <ac:chgData name="Kerrie Slavin" userId="S::kerrieslavin@gateshead.gov.uk::085db01d-3b86-45ce-9a34-51f429f25f9c" providerId="AD" clId="Web-{2E9D515A-7B07-2754-0AC7-69AF9B633FC8}" dt="2024-06-13T16:32:26.217" v="62" actId="1076"/>
          <ac:picMkLst>
            <pc:docMk/>
            <pc:sldMk cId="3363369523" sldId="506"/>
            <ac:picMk id="8" creationId="{BCD40D47-3AD0-7245-B4A0-2BE629AB9188}"/>
          </ac:picMkLst>
        </pc:picChg>
      </pc:sldChg>
      <pc:sldChg chg="addSp delSp modSp add replId">
        <pc:chgData name="Kerrie Slavin" userId="S::kerrieslavin@gateshead.gov.uk::085db01d-3b86-45ce-9a34-51f429f25f9c" providerId="AD" clId="Web-{2E9D515A-7B07-2754-0AC7-69AF9B633FC8}" dt="2024-06-13T16:47:48.427" v="106" actId="1076"/>
        <pc:sldMkLst>
          <pc:docMk/>
          <pc:sldMk cId="3289980306" sldId="507"/>
        </pc:sldMkLst>
        <pc:spChg chg="mod">
          <ac:chgData name="Kerrie Slavin" userId="S::kerrieslavin@gateshead.gov.uk::085db01d-3b86-45ce-9a34-51f429f25f9c" providerId="AD" clId="Web-{2E9D515A-7B07-2754-0AC7-69AF9B633FC8}" dt="2024-06-13T16:47:38.739" v="105" actId="20577"/>
          <ac:spMkLst>
            <pc:docMk/>
            <pc:sldMk cId="3289980306" sldId="507"/>
            <ac:spMk id="5" creationId="{1AE2A157-CCC0-4C44-91F7-F7F471A30EDB}"/>
          </ac:spMkLst>
        </pc:spChg>
        <pc:picChg chg="del">
          <ac:chgData name="Kerrie Slavin" userId="S::kerrieslavin@gateshead.gov.uk::085db01d-3b86-45ce-9a34-51f429f25f9c" providerId="AD" clId="Web-{2E9D515A-7B07-2754-0AC7-69AF9B633FC8}" dt="2024-06-13T16:32:31.779" v="64"/>
          <ac:picMkLst>
            <pc:docMk/>
            <pc:sldMk cId="3289980306" sldId="507"/>
            <ac:picMk id="2" creationId="{183B0337-18F8-6BF5-EE3F-EAB647CB7B4C}"/>
          </ac:picMkLst>
        </pc:picChg>
        <pc:picChg chg="del">
          <ac:chgData name="Kerrie Slavin" userId="S::kerrieslavin@gateshead.gov.uk::085db01d-3b86-45ce-9a34-51f429f25f9c" providerId="AD" clId="Web-{2E9D515A-7B07-2754-0AC7-69AF9B633FC8}" dt="2024-06-13T16:31:39.980" v="54"/>
          <ac:picMkLst>
            <pc:docMk/>
            <pc:sldMk cId="3289980306" sldId="507"/>
            <ac:picMk id="3" creationId="{A7075E01-1D89-BC4F-7656-EB2CF89790DF}"/>
          </ac:picMkLst>
        </pc:picChg>
        <pc:picChg chg="add del mod">
          <ac:chgData name="Kerrie Slavin" userId="S::kerrieslavin@gateshead.gov.uk::085db01d-3b86-45ce-9a34-51f429f25f9c" providerId="AD" clId="Web-{2E9D515A-7B07-2754-0AC7-69AF9B633FC8}" dt="2024-06-13T16:47:00.535" v="97"/>
          <ac:picMkLst>
            <pc:docMk/>
            <pc:sldMk cId="3289980306" sldId="507"/>
            <ac:picMk id="7" creationId="{F55219FE-E18C-E636-3B3C-87062E9E8F34}"/>
          </ac:picMkLst>
        </pc:picChg>
        <pc:picChg chg="add mod">
          <ac:chgData name="Kerrie Slavin" userId="S::kerrieslavin@gateshead.gov.uk::085db01d-3b86-45ce-9a34-51f429f25f9c" providerId="AD" clId="Web-{2E9D515A-7B07-2754-0AC7-69AF9B633FC8}" dt="2024-06-13T16:47:48.427" v="106" actId="1076"/>
          <ac:picMkLst>
            <pc:docMk/>
            <pc:sldMk cId="3289980306" sldId="507"/>
            <ac:picMk id="8" creationId="{882726B0-26BD-4E8A-DC74-0A7462621189}"/>
          </ac:picMkLst>
        </pc:picChg>
      </pc:sldChg>
      <pc:sldChg chg="addSp modSp add replId">
        <pc:chgData name="Kerrie Slavin" userId="S::kerrieslavin@gateshead.gov.uk::085db01d-3b86-45ce-9a34-51f429f25f9c" providerId="AD" clId="Web-{2E9D515A-7B07-2754-0AC7-69AF9B633FC8}" dt="2024-06-13T16:52:31.267" v="109" actId="1076"/>
        <pc:sldMkLst>
          <pc:docMk/>
          <pc:sldMk cId="3887977840" sldId="508"/>
        </pc:sldMkLst>
        <pc:picChg chg="add mod">
          <ac:chgData name="Kerrie Slavin" userId="S::kerrieslavin@gateshead.gov.uk::085db01d-3b86-45ce-9a34-51f429f25f9c" providerId="AD" clId="Web-{2E9D515A-7B07-2754-0AC7-69AF9B633FC8}" dt="2024-06-13T16:52:31.267" v="109" actId="1076"/>
          <ac:picMkLst>
            <pc:docMk/>
            <pc:sldMk cId="3887977840" sldId="508"/>
            <ac:picMk id="2" creationId="{55E5B687-E612-F709-0AC3-059EF3A4120D}"/>
          </ac:picMkLst>
        </pc:picChg>
      </pc:sldChg>
      <pc:sldChg chg="new del">
        <pc:chgData name="Kerrie Slavin" userId="S::kerrieslavin@gateshead.gov.uk::085db01d-3b86-45ce-9a34-51f429f25f9c" providerId="AD" clId="Web-{2E9D515A-7B07-2754-0AC7-69AF9B633FC8}" dt="2024-06-13T16:52:45.987" v="111"/>
        <pc:sldMkLst>
          <pc:docMk/>
          <pc:sldMk cId="1357128373" sldId="509"/>
        </pc:sldMkLst>
      </pc:sldChg>
      <pc:sldChg chg="addSp delSp modSp add replId">
        <pc:chgData name="Kerrie Slavin" userId="S::kerrieslavin@gateshead.gov.uk::085db01d-3b86-45ce-9a34-51f429f25f9c" providerId="AD" clId="Web-{2E9D515A-7B07-2754-0AC7-69AF9B633FC8}" dt="2024-06-13T16:55:00.992" v="128" actId="14100"/>
        <pc:sldMkLst>
          <pc:docMk/>
          <pc:sldMk cId="3829376623" sldId="509"/>
        </pc:sldMkLst>
        <pc:spChg chg="mod">
          <ac:chgData name="Kerrie Slavin" userId="S::kerrieslavin@gateshead.gov.uk::085db01d-3b86-45ce-9a34-51f429f25f9c" providerId="AD" clId="Web-{2E9D515A-7B07-2754-0AC7-69AF9B633FC8}" dt="2024-06-13T16:52:57.378" v="122" actId="20577"/>
          <ac:spMkLst>
            <pc:docMk/>
            <pc:sldMk cId="3829376623" sldId="509"/>
            <ac:spMk id="5" creationId="{1AE2A157-CCC0-4C44-91F7-F7F471A30EDB}"/>
          </ac:spMkLst>
        </pc:spChg>
        <pc:picChg chg="del">
          <ac:chgData name="Kerrie Slavin" userId="S::kerrieslavin@gateshead.gov.uk::085db01d-3b86-45ce-9a34-51f429f25f9c" providerId="AD" clId="Web-{2E9D515A-7B07-2754-0AC7-69AF9B633FC8}" dt="2024-06-13T16:53:01.472" v="123"/>
          <ac:picMkLst>
            <pc:docMk/>
            <pc:sldMk cId="3829376623" sldId="509"/>
            <ac:picMk id="2" creationId="{55E5B687-E612-F709-0AC3-059EF3A4120D}"/>
          </ac:picMkLst>
        </pc:picChg>
        <pc:picChg chg="add mod">
          <ac:chgData name="Kerrie Slavin" userId="S::kerrieslavin@gateshead.gov.uk::085db01d-3b86-45ce-9a34-51f429f25f9c" providerId="AD" clId="Web-{2E9D515A-7B07-2754-0AC7-69AF9B633FC8}" dt="2024-06-13T16:55:00.992" v="128" actId="14100"/>
          <ac:picMkLst>
            <pc:docMk/>
            <pc:sldMk cId="3829376623" sldId="509"/>
            <ac:picMk id="3" creationId="{86D706D9-FC78-6349-6460-F4673559AF4C}"/>
          </ac:picMkLst>
        </pc:picChg>
      </pc:sldChg>
      <pc:sldChg chg="delSp modSp add replId">
        <pc:chgData name="Kerrie Slavin" userId="S::kerrieslavin@gateshead.gov.uk::085db01d-3b86-45ce-9a34-51f429f25f9c" providerId="AD" clId="Web-{2E9D515A-7B07-2754-0AC7-69AF9B633FC8}" dt="2024-06-13T16:55:44.041" v="138" actId="20577"/>
        <pc:sldMkLst>
          <pc:docMk/>
          <pc:sldMk cId="683968613" sldId="510"/>
        </pc:sldMkLst>
        <pc:spChg chg="mod">
          <ac:chgData name="Kerrie Slavin" userId="S::kerrieslavin@gateshead.gov.uk::085db01d-3b86-45ce-9a34-51f429f25f9c" providerId="AD" clId="Web-{2E9D515A-7B07-2754-0AC7-69AF9B633FC8}" dt="2024-06-13T16:55:44.041" v="138" actId="20577"/>
          <ac:spMkLst>
            <pc:docMk/>
            <pc:sldMk cId="683968613" sldId="510"/>
            <ac:spMk id="5" creationId="{1AE2A157-CCC0-4C44-91F7-F7F471A30EDB}"/>
          </ac:spMkLst>
        </pc:spChg>
        <pc:picChg chg="del">
          <ac:chgData name="Kerrie Slavin" userId="S::kerrieslavin@gateshead.gov.uk::085db01d-3b86-45ce-9a34-51f429f25f9c" providerId="AD" clId="Web-{2E9D515A-7B07-2754-0AC7-69AF9B633FC8}" dt="2024-06-13T16:55:28.822" v="130"/>
          <ac:picMkLst>
            <pc:docMk/>
            <pc:sldMk cId="683968613" sldId="510"/>
            <ac:picMk id="3" creationId="{86D706D9-FC78-6349-6460-F4673559AF4C}"/>
          </ac:picMkLst>
        </pc:picChg>
      </pc:sldChg>
    </pc:docChg>
  </pc:docChgLst>
  <pc:docChgLst>
    <pc:chgData name="Liam Spence" userId="5fb5b2ca-048e-454e-8362-668826f9b685" providerId="ADAL" clId="{B6DA5F19-4FF0-44F4-9434-D94D97FE1F49}"/>
    <pc:docChg chg="undo custSel addSld delSld modSld sldOrd">
      <pc:chgData name="Liam Spence" userId="5fb5b2ca-048e-454e-8362-668826f9b685" providerId="ADAL" clId="{B6DA5F19-4FF0-44F4-9434-D94D97FE1F49}" dt="2024-07-10T10:36:22.769" v="1283" actId="1036"/>
      <pc:docMkLst>
        <pc:docMk/>
      </pc:docMkLst>
      <pc:sldChg chg="addSp delSp modSp mod">
        <pc:chgData name="Liam Spence" userId="5fb5b2ca-048e-454e-8362-668826f9b685" providerId="ADAL" clId="{B6DA5F19-4FF0-44F4-9434-D94D97FE1F49}" dt="2024-07-09T13:30:43.967" v="385" actId="2711"/>
        <pc:sldMkLst>
          <pc:docMk/>
          <pc:sldMk cId="2202805620" sldId="409"/>
        </pc:sldMkLst>
        <pc:spChg chg="add del mod">
          <ac:chgData name="Liam Spence" userId="5fb5b2ca-048e-454e-8362-668826f9b685" providerId="ADAL" clId="{B6DA5F19-4FF0-44F4-9434-D94D97FE1F49}" dt="2024-07-09T13:25:34.982" v="223" actId="478"/>
          <ac:spMkLst>
            <pc:docMk/>
            <pc:sldMk cId="2202805620" sldId="409"/>
            <ac:spMk id="3" creationId="{B73F2BF6-0B51-5448-4254-D413675ADFBB}"/>
          </ac:spMkLst>
        </pc:spChg>
        <pc:spChg chg="del mod">
          <ac:chgData name="Liam Spence" userId="5fb5b2ca-048e-454e-8362-668826f9b685" providerId="ADAL" clId="{B6DA5F19-4FF0-44F4-9434-D94D97FE1F49}" dt="2024-07-09T13:25:30.391" v="222" actId="478"/>
          <ac:spMkLst>
            <pc:docMk/>
            <pc:sldMk cId="2202805620" sldId="409"/>
            <ac:spMk id="4" creationId="{9CEBC2A7-3EBB-4DAE-982F-51757A50CB72}"/>
          </ac:spMkLst>
        </pc:spChg>
        <pc:spChg chg="add mod">
          <ac:chgData name="Liam Spence" userId="5fb5b2ca-048e-454e-8362-668826f9b685" providerId="ADAL" clId="{B6DA5F19-4FF0-44F4-9434-D94D97FE1F49}" dt="2024-07-09T13:25:35.443" v="224"/>
          <ac:spMkLst>
            <pc:docMk/>
            <pc:sldMk cId="2202805620" sldId="409"/>
            <ac:spMk id="7" creationId="{93B3D93C-EFCF-065D-F058-4E6CEBD06657}"/>
          </ac:spMkLst>
        </pc:spChg>
        <pc:spChg chg="add mod">
          <ac:chgData name="Liam Spence" userId="5fb5b2ca-048e-454e-8362-668826f9b685" providerId="ADAL" clId="{B6DA5F19-4FF0-44F4-9434-D94D97FE1F49}" dt="2024-07-09T13:25:35.443" v="224"/>
          <ac:spMkLst>
            <pc:docMk/>
            <pc:sldMk cId="2202805620" sldId="409"/>
            <ac:spMk id="10" creationId="{9BCE6AA4-C746-D297-CC47-4BB6B6B5E5C1}"/>
          </ac:spMkLst>
        </pc:spChg>
        <pc:spChg chg="add mod">
          <ac:chgData name="Liam Spence" userId="5fb5b2ca-048e-454e-8362-668826f9b685" providerId="ADAL" clId="{B6DA5F19-4FF0-44F4-9434-D94D97FE1F49}" dt="2024-07-09T13:25:39.557" v="236" actId="20577"/>
          <ac:spMkLst>
            <pc:docMk/>
            <pc:sldMk cId="2202805620" sldId="409"/>
            <ac:spMk id="11" creationId="{DFC5CF80-6DCD-6D7D-6EE1-61B1FBE8D5DD}"/>
          </ac:spMkLst>
        </pc:spChg>
        <pc:spChg chg="mod">
          <ac:chgData name="Liam Spence" userId="5fb5b2ca-048e-454e-8362-668826f9b685" providerId="ADAL" clId="{B6DA5F19-4FF0-44F4-9434-D94D97FE1F49}" dt="2024-07-09T13:30:43.967" v="385" actId="2711"/>
          <ac:spMkLst>
            <pc:docMk/>
            <pc:sldMk cId="2202805620" sldId="409"/>
            <ac:spMk id="14" creationId="{D5AA4E39-3E88-07A4-1E1D-27A9C82416BD}"/>
          </ac:spMkLst>
        </pc:spChg>
        <pc:cxnChg chg="add mod">
          <ac:chgData name="Liam Spence" userId="5fb5b2ca-048e-454e-8362-668826f9b685" providerId="ADAL" clId="{B6DA5F19-4FF0-44F4-9434-D94D97FE1F49}" dt="2024-07-09T13:25:35.443" v="224"/>
          <ac:cxnSpMkLst>
            <pc:docMk/>
            <pc:sldMk cId="2202805620" sldId="409"/>
            <ac:cxnSpMk id="8" creationId="{73E0BAE4-DA56-9D6E-08E9-552A4582EF6B}"/>
          </ac:cxnSpMkLst>
        </pc:cxnChg>
        <pc:cxnChg chg="del">
          <ac:chgData name="Liam Spence" userId="5fb5b2ca-048e-454e-8362-668826f9b685" providerId="ADAL" clId="{B6DA5F19-4FF0-44F4-9434-D94D97FE1F49}" dt="2024-07-09T13:25:26.651" v="220" actId="478"/>
          <ac:cxnSpMkLst>
            <pc:docMk/>
            <pc:sldMk cId="2202805620" sldId="409"/>
            <ac:cxnSpMk id="9" creationId="{D45DBAA1-EC91-488A-9011-FC0739990F64}"/>
          </ac:cxnSpMkLst>
        </pc:cxnChg>
      </pc:sldChg>
      <pc:sldChg chg="addSp delSp modSp mod">
        <pc:chgData name="Liam Spence" userId="5fb5b2ca-048e-454e-8362-668826f9b685" providerId="ADAL" clId="{B6DA5F19-4FF0-44F4-9434-D94D97FE1F49}" dt="2024-07-09T13:25:13.958" v="219" actId="1076"/>
        <pc:sldMkLst>
          <pc:docMk/>
          <pc:sldMk cId="656014278" sldId="519"/>
        </pc:sldMkLst>
        <pc:spChg chg="del mod">
          <ac:chgData name="Liam Spence" userId="5fb5b2ca-048e-454e-8362-668826f9b685" providerId="ADAL" clId="{B6DA5F19-4FF0-44F4-9434-D94D97FE1F49}" dt="2024-07-09T13:20:01.353" v="137" actId="478"/>
          <ac:spMkLst>
            <pc:docMk/>
            <pc:sldMk cId="656014278" sldId="519"/>
            <ac:spMk id="3" creationId="{850322AB-DC18-A47D-83C6-D6667A4A523A}"/>
          </ac:spMkLst>
        </pc:spChg>
        <pc:spChg chg="del">
          <ac:chgData name="Liam Spence" userId="5fb5b2ca-048e-454e-8362-668826f9b685" providerId="ADAL" clId="{B6DA5F19-4FF0-44F4-9434-D94D97FE1F49}" dt="2024-07-09T13:16:52.821" v="44" actId="478"/>
          <ac:spMkLst>
            <pc:docMk/>
            <pc:sldMk cId="656014278" sldId="519"/>
            <ac:spMk id="4" creationId="{9CEBC2A7-3EBB-4DAE-982F-51757A50CB72}"/>
          </ac:spMkLst>
        </pc:spChg>
        <pc:spChg chg="add del mod">
          <ac:chgData name="Liam Spence" userId="5fb5b2ca-048e-454e-8362-668826f9b685" providerId="ADAL" clId="{B6DA5F19-4FF0-44F4-9434-D94D97FE1F49}" dt="2024-07-09T13:16:54.860" v="45" actId="478"/>
          <ac:spMkLst>
            <pc:docMk/>
            <pc:sldMk cId="656014278" sldId="519"/>
            <ac:spMk id="7" creationId="{B8106D0E-96FD-6019-C17E-7F6B6A5D4D4E}"/>
          </ac:spMkLst>
        </pc:spChg>
        <pc:spChg chg="add del mod">
          <ac:chgData name="Liam Spence" userId="5fb5b2ca-048e-454e-8362-668826f9b685" providerId="ADAL" clId="{B6DA5F19-4FF0-44F4-9434-D94D97FE1F49}" dt="2024-07-09T13:22:15.810" v="189" actId="478"/>
          <ac:spMkLst>
            <pc:docMk/>
            <pc:sldMk cId="656014278" sldId="519"/>
            <ac:spMk id="8" creationId="{76C68C4A-5DDF-259A-0383-3E3DF5A0D7C0}"/>
          </ac:spMkLst>
        </pc:spChg>
        <pc:spChg chg="add del mod">
          <ac:chgData name="Liam Spence" userId="5fb5b2ca-048e-454e-8362-668826f9b685" providerId="ADAL" clId="{B6DA5F19-4FF0-44F4-9434-D94D97FE1F49}" dt="2024-07-09T13:22:09.499" v="185" actId="478"/>
          <ac:spMkLst>
            <pc:docMk/>
            <pc:sldMk cId="656014278" sldId="519"/>
            <ac:spMk id="11" creationId="{F4A496C2-5DB0-4B6B-4390-37C155135D7E}"/>
          </ac:spMkLst>
        </pc:spChg>
        <pc:spChg chg="add mod topLvl">
          <ac:chgData name="Liam Spence" userId="5fb5b2ca-048e-454e-8362-668826f9b685" providerId="ADAL" clId="{B6DA5F19-4FF0-44F4-9434-D94D97FE1F49}" dt="2024-07-09T13:25:13.958" v="219" actId="1076"/>
          <ac:spMkLst>
            <pc:docMk/>
            <pc:sldMk cId="656014278" sldId="519"/>
            <ac:spMk id="12" creationId="{690D1413-68A4-314F-1E32-575798000983}"/>
          </ac:spMkLst>
        </pc:spChg>
        <pc:spChg chg="add mod topLvl">
          <ac:chgData name="Liam Spence" userId="5fb5b2ca-048e-454e-8362-668826f9b685" providerId="ADAL" clId="{B6DA5F19-4FF0-44F4-9434-D94D97FE1F49}" dt="2024-07-09T13:25:13.958" v="219" actId="1076"/>
          <ac:spMkLst>
            <pc:docMk/>
            <pc:sldMk cId="656014278" sldId="519"/>
            <ac:spMk id="13" creationId="{3E027947-A58B-FFF5-2E2F-23B09B2EAE81}"/>
          </ac:spMkLst>
        </pc:spChg>
        <pc:spChg chg="del">
          <ac:chgData name="Liam Spence" userId="5fb5b2ca-048e-454e-8362-668826f9b685" providerId="ADAL" clId="{B6DA5F19-4FF0-44F4-9434-D94D97FE1F49}" dt="2024-07-09T13:16:58.530" v="46" actId="478"/>
          <ac:spMkLst>
            <pc:docMk/>
            <pc:sldMk cId="656014278" sldId="519"/>
            <ac:spMk id="14" creationId="{D5AA4E39-3E88-07A4-1E1D-27A9C82416BD}"/>
          </ac:spMkLst>
        </pc:spChg>
        <pc:spChg chg="add mod topLvl">
          <ac:chgData name="Liam Spence" userId="5fb5b2ca-048e-454e-8362-668826f9b685" providerId="ADAL" clId="{B6DA5F19-4FF0-44F4-9434-D94D97FE1F49}" dt="2024-07-09T13:25:13.958" v="219" actId="1076"/>
          <ac:spMkLst>
            <pc:docMk/>
            <pc:sldMk cId="656014278" sldId="519"/>
            <ac:spMk id="15" creationId="{FABAA125-3F4E-CE1C-D069-E75A6FD8AC14}"/>
          </ac:spMkLst>
        </pc:spChg>
        <pc:spChg chg="add mod topLvl">
          <ac:chgData name="Liam Spence" userId="5fb5b2ca-048e-454e-8362-668826f9b685" providerId="ADAL" clId="{B6DA5F19-4FF0-44F4-9434-D94D97FE1F49}" dt="2024-07-09T13:25:13.958" v="219" actId="1076"/>
          <ac:spMkLst>
            <pc:docMk/>
            <pc:sldMk cId="656014278" sldId="519"/>
            <ac:spMk id="16" creationId="{40334EDD-0313-FA23-B8FD-C2897106BCDB}"/>
          </ac:spMkLst>
        </pc:spChg>
        <pc:spChg chg="add mod topLvl">
          <ac:chgData name="Liam Spence" userId="5fb5b2ca-048e-454e-8362-668826f9b685" providerId="ADAL" clId="{B6DA5F19-4FF0-44F4-9434-D94D97FE1F49}" dt="2024-07-09T13:25:13.958" v="219" actId="1076"/>
          <ac:spMkLst>
            <pc:docMk/>
            <pc:sldMk cId="656014278" sldId="519"/>
            <ac:spMk id="17" creationId="{F43F9826-F945-D69B-22D6-056F148570DE}"/>
          </ac:spMkLst>
        </pc:spChg>
        <pc:spChg chg="add mod">
          <ac:chgData name="Liam Spence" userId="5fb5b2ca-048e-454e-8362-668826f9b685" providerId="ADAL" clId="{B6DA5F19-4FF0-44F4-9434-D94D97FE1F49}" dt="2024-07-09T13:22:20.899" v="192" actId="20577"/>
          <ac:spMkLst>
            <pc:docMk/>
            <pc:sldMk cId="656014278" sldId="519"/>
            <ac:spMk id="19" creationId="{E3AC640F-C74C-4FAA-4961-9C42FF02B50C}"/>
          </ac:spMkLst>
        </pc:spChg>
        <pc:spChg chg="add mod">
          <ac:chgData name="Liam Spence" userId="5fb5b2ca-048e-454e-8362-668826f9b685" providerId="ADAL" clId="{B6DA5F19-4FF0-44F4-9434-D94D97FE1F49}" dt="2024-07-09T13:22:24.275" v="204" actId="20577"/>
          <ac:spMkLst>
            <pc:docMk/>
            <pc:sldMk cId="656014278" sldId="519"/>
            <ac:spMk id="21" creationId="{F58F8689-EF4E-C9D7-2227-542157DBAD57}"/>
          </ac:spMkLst>
        </pc:spChg>
        <pc:spChg chg="add mod">
          <ac:chgData name="Liam Spence" userId="5fb5b2ca-048e-454e-8362-668826f9b685" providerId="ADAL" clId="{B6DA5F19-4FF0-44F4-9434-D94D97FE1F49}" dt="2024-07-09T13:25:04.711" v="218" actId="20577"/>
          <ac:spMkLst>
            <pc:docMk/>
            <pc:sldMk cId="656014278" sldId="519"/>
            <ac:spMk id="22" creationId="{CFCE32E7-91BD-95C3-A200-6FE5429F38B7}"/>
          </ac:spMkLst>
        </pc:spChg>
        <pc:grpChg chg="add del mod">
          <ac:chgData name="Liam Spence" userId="5fb5b2ca-048e-454e-8362-668826f9b685" providerId="ADAL" clId="{B6DA5F19-4FF0-44F4-9434-D94D97FE1F49}" dt="2024-07-09T13:21:27.916" v="152" actId="165"/>
          <ac:grpSpMkLst>
            <pc:docMk/>
            <pc:sldMk cId="656014278" sldId="519"/>
            <ac:grpSpMk id="18" creationId="{CE4A2439-77AC-0A27-D6CB-4E7EF21AD14A}"/>
          </ac:grpSpMkLst>
        </pc:grpChg>
        <pc:cxnChg chg="del">
          <ac:chgData name="Liam Spence" userId="5fb5b2ca-048e-454e-8362-668826f9b685" providerId="ADAL" clId="{B6DA5F19-4FF0-44F4-9434-D94D97FE1F49}" dt="2024-07-09T13:17:00.526" v="47" actId="478"/>
          <ac:cxnSpMkLst>
            <pc:docMk/>
            <pc:sldMk cId="656014278" sldId="519"/>
            <ac:cxnSpMk id="9" creationId="{D45DBAA1-EC91-488A-9011-FC0739990F64}"/>
          </ac:cxnSpMkLst>
        </pc:cxnChg>
        <pc:cxnChg chg="add del mod">
          <ac:chgData name="Liam Spence" userId="5fb5b2ca-048e-454e-8362-668826f9b685" providerId="ADAL" clId="{B6DA5F19-4FF0-44F4-9434-D94D97FE1F49}" dt="2024-07-09T13:22:11.082" v="186" actId="478"/>
          <ac:cxnSpMkLst>
            <pc:docMk/>
            <pc:sldMk cId="656014278" sldId="519"/>
            <ac:cxnSpMk id="10" creationId="{B04B7615-3B92-6794-BF4E-74EEF8ECAA0F}"/>
          </ac:cxnSpMkLst>
        </pc:cxnChg>
        <pc:cxnChg chg="add mod">
          <ac:chgData name="Liam Spence" userId="5fb5b2ca-048e-454e-8362-668826f9b685" providerId="ADAL" clId="{B6DA5F19-4FF0-44F4-9434-D94D97FE1F49}" dt="2024-07-09T13:22:16.543" v="190"/>
          <ac:cxnSpMkLst>
            <pc:docMk/>
            <pc:sldMk cId="656014278" sldId="519"/>
            <ac:cxnSpMk id="20" creationId="{2D136280-F10E-D907-E164-44A02D088631}"/>
          </ac:cxnSpMkLst>
        </pc:cxnChg>
      </pc:sldChg>
      <pc:sldChg chg="addSp delSp modSp mod">
        <pc:chgData name="Liam Spence" userId="5fb5b2ca-048e-454e-8362-668826f9b685" providerId="ADAL" clId="{B6DA5F19-4FF0-44F4-9434-D94D97FE1F49}" dt="2024-07-09T13:30:22.743" v="382" actId="1038"/>
        <pc:sldMkLst>
          <pc:docMk/>
          <pc:sldMk cId="461373800" sldId="528"/>
        </pc:sldMkLst>
        <pc:spChg chg="add mod">
          <ac:chgData name="Liam Spence" userId="5fb5b2ca-048e-454e-8362-668826f9b685" providerId="ADAL" clId="{B6DA5F19-4FF0-44F4-9434-D94D97FE1F49}" dt="2024-07-09T13:29:24.694" v="334"/>
          <ac:spMkLst>
            <pc:docMk/>
            <pc:sldMk cId="461373800" sldId="528"/>
            <ac:spMk id="2" creationId="{33E60E1A-9014-9BE4-282F-1821FD588DC7}"/>
          </ac:spMkLst>
        </pc:spChg>
        <pc:spChg chg="del">
          <ac:chgData name="Liam Spence" userId="5fb5b2ca-048e-454e-8362-668826f9b685" providerId="ADAL" clId="{B6DA5F19-4FF0-44F4-9434-D94D97FE1F49}" dt="2024-07-09T13:29:42.992" v="335" actId="478"/>
          <ac:spMkLst>
            <pc:docMk/>
            <pc:sldMk cId="461373800" sldId="528"/>
            <ac:spMk id="4" creationId="{9CEBC2A7-3EBB-4DAE-982F-51757A50CB72}"/>
          </ac:spMkLst>
        </pc:spChg>
        <pc:spChg chg="add mod">
          <ac:chgData name="Liam Spence" userId="5fb5b2ca-048e-454e-8362-668826f9b685" providerId="ADAL" clId="{B6DA5F19-4FF0-44F4-9434-D94D97FE1F49}" dt="2024-07-09T13:29:49.592" v="347" actId="20577"/>
          <ac:spMkLst>
            <pc:docMk/>
            <pc:sldMk cId="461373800" sldId="528"/>
            <ac:spMk id="5" creationId="{D822E01A-4108-27EA-FBEC-355686043984}"/>
          </ac:spMkLst>
        </pc:spChg>
        <pc:spChg chg="add del mod">
          <ac:chgData name="Liam Spence" userId="5fb5b2ca-048e-454e-8362-668826f9b685" providerId="ADAL" clId="{B6DA5F19-4FF0-44F4-9434-D94D97FE1F49}" dt="2024-07-09T13:29:45.153" v="336" actId="478"/>
          <ac:spMkLst>
            <pc:docMk/>
            <pc:sldMk cId="461373800" sldId="528"/>
            <ac:spMk id="8" creationId="{953A383C-1284-F1B8-FE5B-80B149200CD8}"/>
          </ac:spMkLst>
        </pc:spChg>
        <pc:spChg chg="add mod">
          <ac:chgData name="Liam Spence" userId="5fb5b2ca-048e-454e-8362-668826f9b685" providerId="ADAL" clId="{B6DA5F19-4FF0-44F4-9434-D94D97FE1F49}" dt="2024-07-09T13:29:59.347" v="361" actId="20577"/>
          <ac:spMkLst>
            <pc:docMk/>
            <pc:sldMk cId="461373800" sldId="528"/>
            <ac:spMk id="10" creationId="{6D4220C9-0BC8-F7EA-FE32-D009B8F6B97B}"/>
          </ac:spMkLst>
        </pc:spChg>
        <pc:spChg chg="mod">
          <ac:chgData name="Liam Spence" userId="5fb5b2ca-048e-454e-8362-668826f9b685" providerId="ADAL" clId="{B6DA5F19-4FF0-44F4-9434-D94D97FE1F49}" dt="2024-07-09T13:30:22.743" v="382" actId="1038"/>
          <ac:spMkLst>
            <pc:docMk/>
            <pc:sldMk cId="461373800" sldId="528"/>
            <ac:spMk id="14" creationId="{D5AA4E39-3E88-07A4-1E1D-27A9C82416BD}"/>
          </ac:spMkLst>
        </pc:spChg>
        <pc:cxnChg chg="add mod">
          <ac:chgData name="Liam Spence" userId="5fb5b2ca-048e-454e-8362-668826f9b685" providerId="ADAL" clId="{B6DA5F19-4FF0-44F4-9434-D94D97FE1F49}" dt="2024-07-09T13:29:24.694" v="334"/>
          <ac:cxnSpMkLst>
            <pc:docMk/>
            <pc:sldMk cId="461373800" sldId="528"/>
            <ac:cxnSpMk id="3" creationId="{D1F331CA-5044-B84C-DA85-E27B8F96EFB0}"/>
          </ac:cxnSpMkLst>
        </pc:cxnChg>
        <pc:cxnChg chg="del">
          <ac:chgData name="Liam Spence" userId="5fb5b2ca-048e-454e-8362-668826f9b685" providerId="ADAL" clId="{B6DA5F19-4FF0-44F4-9434-D94D97FE1F49}" dt="2024-07-09T13:29:46.907" v="337" actId="478"/>
          <ac:cxnSpMkLst>
            <pc:docMk/>
            <pc:sldMk cId="461373800" sldId="528"/>
            <ac:cxnSpMk id="9" creationId="{D45DBAA1-EC91-488A-9011-FC0739990F64}"/>
          </ac:cxnSpMkLst>
        </pc:cxnChg>
      </pc:sldChg>
      <pc:sldChg chg="addSp delSp modSp mod delAnim modAnim">
        <pc:chgData name="Liam Spence" userId="5fb5b2ca-048e-454e-8362-668826f9b685" providerId="ADAL" clId="{B6DA5F19-4FF0-44F4-9434-D94D97FE1F49}" dt="2024-07-10T10:33:55.014" v="1233" actId="14100"/>
        <pc:sldMkLst>
          <pc:docMk/>
          <pc:sldMk cId="2213853168" sldId="529"/>
        </pc:sldMkLst>
        <pc:spChg chg="add del mod">
          <ac:chgData name="Liam Spence" userId="5fb5b2ca-048e-454e-8362-668826f9b685" providerId="ADAL" clId="{B6DA5F19-4FF0-44F4-9434-D94D97FE1F49}" dt="2024-07-09T13:26:31.374" v="253" actId="478"/>
          <ac:spMkLst>
            <pc:docMk/>
            <pc:sldMk cId="2213853168" sldId="529"/>
            <ac:spMk id="2" creationId="{F8081063-428E-53E4-225B-55BCA1CA8BAB}"/>
          </ac:spMkLst>
        </pc:spChg>
        <pc:spChg chg="add del mod">
          <ac:chgData name="Liam Spence" userId="5fb5b2ca-048e-454e-8362-668826f9b685" providerId="ADAL" clId="{B6DA5F19-4FF0-44F4-9434-D94D97FE1F49}" dt="2024-07-09T13:26:31.374" v="253" actId="478"/>
          <ac:spMkLst>
            <pc:docMk/>
            <pc:sldMk cId="2213853168" sldId="529"/>
            <ac:spMk id="6" creationId="{D14C975E-7CF3-19A7-0974-E14970885FD1}"/>
          </ac:spMkLst>
        </pc:spChg>
        <pc:spChg chg="del">
          <ac:chgData name="Liam Spence" userId="5fb5b2ca-048e-454e-8362-668826f9b685" providerId="ADAL" clId="{B6DA5F19-4FF0-44F4-9434-D94D97FE1F49}" dt="2024-07-09T13:15:28.892" v="6" actId="478"/>
          <ac:spMkLst>
            <pc:docMk/>
            <pc:sldMk cId="2213853168" sldId="529"/>
            <ac:spMk id="7" creationId="{739F60ED-4C69-B92F-A079-1B135F44EF2F}"/>
          </ac:spMkLst>
        </pc:spChg>
        <pc:spChg chg="add mod">
          <ac:chgData name="Liam Spence" userId="5fb5b2ca-048e-454e-8362-668826f9b685" providerId="ADAL" clId="{B6DA5F19-4FF0-44F4-9434-D94D97FE1F49}" dt="2024-07-09T13:26:31.802" v="254"/>
          <ac:spMkLst>
            <pc:docMk/>
            <pc:sldMk cId="2213853168" sldId="529"/>
            <ac:spMk id="8" creationId="{0B4BE0D0-1131-88BF-4CA9-0FCF581D5599}"/>
          </ac:spMkLst>
        </pc:spChg>
        <pc:spChg chg="add mod">
          <ac:chgData name="Liam Spence" userId="5fb5b2ca-048e-454e-8362-668826f9b685" providerId="ADAL" clId="{B6DA5F19-4FF0-44F4-9434-D94D97FE1F49}" dt="2024-07-09T13:29:18.997" v="333" actId="20577"/>
          <ac:spMkLst>
            <pc:docMk/>
            <pc:sldMk cId="2213853168" sldId="529"/>
            <ac:spMk id="11" creationId="{2B9CC4C0-76F5-EE90-8135-723A03B36B60}"/>
          </ac:spMkLst>
        </pc:spChg>
        <pc:spChg chg="add mod">
          <ac:chgData name="Liam Spence" userId="5fb5b2ca-048e-454e-8362-668826f9b685" providerId="ADAL" clId="{B6DA5F19-4FF0-44F4-9434-D94D97FE1F49}" dt="2024-07-09T13:26:43.061" v="275" actId="14100"/>
          <ac:spMkLst>
            <pc:docMk/>
            <pc:sldMk cId="2213853168" sldId="529"/>
            <ac:spMk id="12" creationId="{BE5B99B9-BBF2-D40C-C45A-BA3C8FF1B6EE}"/>
          </ac:spMkLst>
        </pc:spChg>
        <pc:spChg chg="del">
          <ac:chgData name="Liam Spence" userId="5fb5b2ca-048e-454e-8362-668826f9b685" providerId="ADAL" clId="{B6DA5F19-4FF0-44F4-9434-D94D97FE1F49}" dt="2024-07-09T13:16:01.921" v="36" actId="478"/>
          <ac:spMkLst>
            <pc:docMk/>
            <pc:sldMk cId="2213853168" sldId="529"/>
            <ac:spMk id="13" creationId="{F45B6DEF-6A05-E5CD-7EA0-4A4C5A152466}"/>
          </ac:spMkLst>
        </pc:spChg>
        <pc:spChg chg="add mod">
          <ac:chgData name="Liam Spence" userId="5fb5b2ca-048e-454e-8362-668826f9b685" providerId="ADAL" clId="{B6DA5F19-4FF0-44F4-9434-D94D97FE1F49}" dt="2024-07-09T15:04:27.476" v="826" actId="14100"/>
          <ac:spMkLst>
            <pc:docMk/>
            <pc:sldMk cId="2213853168" sldId="529"/>
            <ac:spMk id="17" creationId="{84EFC2F9-E864-DB3C-82BF-50E0C9B9A3C4}"/>
          </ac:spMkLst>
        </pc:spChg>
        <pc:spChg chg="add mod">
          <ac:chgData name="Liam Spence" userId="5fb5b2ca-048e-454e-8362-668826f9b685" providerId="ADAL" clId="{B6DA5F19-4FF0-44F4-9434-D94D97FE1F49}" dt="2024-07-10T10:32:48.790" v="1204" actId="1036"/>
          <ac:spMkLst>
            <pc:docMk/>
            <pc:sldMk cId="2213853168" sldId="529"/>
            <ac:spMk id="18" creationId="{1EADE36F-D54A-55FE-FAF8-52D69EC3BD1B}"/>
          </ac:spMkLst>
        </pc:spChg>
        <pc:spChg chg="add del mod">
          <ac:chgData name="Liam Spence" userId="5fb5b2ca-048e-454e-8362-668826f9b685" providerId="ADAL" clId="{B6DA5F19-4FF0-44F4-9434-D94D97FE1F49}" dt="2024-07-09T15:09:45.036" v="883" actId="478"/>
          <ac:spMkLst>
            <pc:docMk/>
            <pc:sldMk cId="2213853168" sldId="529"/>
            <ac:spMk id="20" creationId="{7D4DBE4B-88EA-ACAC-689D-881304CB5307}"/>
          </ac:spMkLst>
        </pc:spChg>
        <pc:picChg chg="mod ord">
          <ac:chgData name="Liam Spence" userId="5fb5b2ca-048e-454e-8362-668826f9b685" providerId="ADAL" clId="{B6DA5F19-4FF0-44F4-9434-D94D97FE1F49}" dt="2024-07-10T10:33:55.014" v="1233" actId="14100"/>
          <ac:picMkLst>
            <pc:docMk/>
            <pc:sldMk cId="2213853168" sldId="529"/>
            <ac:picMk id="2" creationId="{8D1A85B2-5F63-77E5-AD0D-EC363D4B949A}"/>
          </ac:picMkLst>
        </pc:picChg>
        <pc:picChg chg="del mod">
          <ac:chgData name="Liam Spence" userId="5fb5b2ca-048e-454e-8362-668826f9b685" providerId="ADAL" clId="{B6DA5F19-4FF0-44F4-9434-D94D97FE1F49}" dt="2024-07-09T15:07:43.792" v="853" actId="478"/>
          <ac:picMkLst>
            <pc:docMk/>
            <pc:sldMk cId="2213853168" sldId="529"/>
            <ac:picMk id="4" creationId="{907941A2-AAEA-BCAB-FE0A-609209BADA60}"/>
          </ac:picMkLst>
        </pc:picChg>
        <pc:picChg chg="del mod ord modCrop">
          <ac:chgData name="Liam Spence" userId="5fb5b2ca-048e-454e-8362-668826f9b685" providerId="ADAL" clId="{B6DA5F19-4FF0-44F4-9434-D94D97FE1F49}" dt="2024-07-10T10:33:08.274" v="1206" actId="478"/>
          <ac:picMkLst>
            <pc:docMk/>
            <pc:sldMk cId="2213853168" sldId="529"/>
            <ac:picMk id="5" creationId="{B9CB6A79-093E-DC8A-053B-A85AF31EF721}"/>
          </ac:picMkLst>
        </pc:picChg>
        <pc:picChg chg="add mod">
          <ac:chgData name="Liam Spence" userId="5fb5b2ca-048e-454e-8362-668826f9b685" providerId="ADAL" clId="{B6DA5F19-4FF0-44F4-9434-D94D97FE1F49}" dt="2024-07-09T15:09:52.836" v="886" actId="1038"/>
          <ac:picMkLst>
            <pc:docMk/>
            <pc:sldMk cId="2213853168" sldId="529"/>
            <ac:picMk id="14" creationId="{07DEDAA7-79CF-A38D-290C-16CFC0939188}"/>
          </ac:picMkLst>
        </pc:picChg>
        <pc:picChg chg="add mod ord">
          <ac:chgData name="Liam Spence" userId="5fb5b2ca-048e-454e-8362-668826f9b685" providerId="ADAL" clId="{B6DA5F19-4FF0-44F4-9434-D94D97FE1F49}" dt="2024-07-10T10:33:21.795" v="1208" actId="171"/>
          <ac:picMkLst>
            <pc:docMk/>
            <pc:sldMk cId="2213853168" sldId="529"/>
            <ac:picMk id="16" creationId="{FF4F14F4-9DB6-C701-B022-FC3862572783}"/>
          </ac:picMkLst>
        </pc:picChg>
        <pc:cxnChg chg="add del mod">
          <ac:chgData name="Liam Spence" userId="5fb5b2ca-048e-454e-8362-668826f9b685" providerId="ADAL" clId="{B6DA5F19-4FF0-44F4-9434-D94D97FE1F49}" dt="2024-07-09T13:26:31.374" v="253" actId="478"/>
          <ac:cxnSpMkLst>
            <pc:docMk/>
            <pc:sldMk cId="2213853168" sldId="529"/>
            <ac:cxnSpMk id="3" creationId="{82B46EA3-F703-611A-89F7-17C90B0FC158}"/>
          </ac:cxnSpMkLst>
        </pc:cxnChg>
        <pc:cxnChg chg="del">
          <ac:chgData name="Liam Spence" userId="5fb5b2ca-048e-454e-8362-668826f9b685" providerId="ADAL" clId="{B6DA5F19-4FF0-44F4-9434-D94D97FE1F49}" dt="2024-07-09T13:15:30.652" v="7" actId="478"/>
          <ac:cxnSpMkLst>
            <pc:docMk/>
            <pc:sldMk cId="2213853168" sldId="529"/>
            <ac:cxnSpMk id="9" creationId="{0D1D6FA2-F654-A389-7CD9-4A78610F22F6}"/>
          </ac:cxnSpMkLst>
        </pc:cxnChg>
        <pc:cxnChg chg="add mod">
          <ac:chgData name="Liam Spence" userId="5fb5b2ca-048e-454e-8362-668826f9b685" providerId="ADAL" clId="{B6DA5F19-4FF0-44F4-9434-D94D97FE1F49}" dt="2024-07-09T13:26:31.802" v="254"/>
          <ac:cxnSpMkLst>
            <pc:docMk/>
            <pc:sldMk cId="2213853168" sldId="529"/>
            <ac:cxnSpMk id="10" creationId="{C8E8D798-5370-57D1-69E5-77AADA37D2EB}"/>
          </ac:cxnSpMkLst>
        </pc:cxnChg>
      </pc:sldChg>
      <pc:sldChg chg="addSp delSp modSp new mod ord">
        <pc:chgData name="Liam Spence" userId="5fb5b2ca-048e-454e-8362-668826f9b685" providerId="ADAL" clId="{B6DA5F19-4FF0-44F4-9434-D94D97FE1F49}" dt="2024-07-09T13:30:35.227" v="384"/>
        <pc:sldMkLst>
          <pc:docMk/>
          <pc:sldMk cId="1554123554" sldId="530"/>
        </pc:sldMkLst>
        <pc:spChg chg="del">
          <ac:chgData name="Liam Spence" userId="5fb5b2ca-048e-454e-8362-668826f9b685" providerId="ADAL" clId="{B6DA5F19-4FF0-44F4-9434-D94D97FE1F49}" dt="2024-07-09T13:15:12.954" v="2" actId="478"/>
          <ac:spMkLst>
            <pc:docMk/>
            <pc:sldMk cId="1554123554" sldId="530"/>
            <ac:spMk id="2" creationId="{71A628A0-70CD-5512-0FCB-B2651289CC11}"/>
          </ac:spMkLst>
        </pc:spChg>
        <pc:spChg chg="del">
          <ac:chgData name="Liam Spence" userId="5fb5b2ca-048e-454e-8362-668826f9b685" providerId="ADAL" clId="{B6DA5F19-4FF0-44F4-9434-D94D97FE1F49}" dt="2024-07-09T13:15:14.548" v="3" actId="478"/>
          <ac:spMkLst>
            <pc:docMk/>
            <pc:sldMk cId="1554123554" sldId="530"/>
            <ac:spMk id="3" creationId="{BD5B30CD-27EF-B3A9-BC76-96AB28DD2F80}"/>
          </ac:spMkLst>
        </pc:spChg>
        <pc:spChg chg="add mod">
          <ac:chgData name="Liam Spence" userId="5fb5b2ca-048e-454e-8362-668826f9b685" providerId="ADAL" clId="{B6DA5F19-4FF0-44F4-9434-D94D97FE1F49}" dt="2024-07-09T13:15:08.723" v="1"/>
          <ac:spMkLst>
            <pc:docMk/>
            <pc:sldMk cId="1554123554" sldId="530"/>
            <ac:spMk id="4" creationId="{620AE472-0F72-618A-DF67-322B2842A84C}"/>
          </ac:spMkLst>
        </pc:spChg>
        <pc:spChg chg="add mod">
          <ac:chgData name="Liam Spence" userId="5fb5b2ca-048e-454e-8362-668826f9b685" providerId="ADAL" clId="{B6DA5F19-4FF0-44F4-9434-D94D97FE1F49}" dt="2024-07-09T13:15:18.693" v="5" actId="20577"/>
          <ac:spMkLst>
            <pc:docMk/>
            <pc:sldMk cId="1554123554" sldId="530"/>
            <ac:spMk id="5" creationId="{E36E8A10-715C-82B3-FA5F-1943F25693E6}"/>
          </ac:spMkLst>
        </pc:spChg>
        <pc:spChg chg="add mod">
          <ac:chgData name="Liam Spence" userId="5fb5b2ca-048e-454e-8362-668826f9b685" providerId="ADAL" clId="{B6DA5F19-4FF0-44F4-9434-D94D97FE1F49}" dt="2024-07-09T13:15:08.723" v="1"/>
          <ac:spMkLst>
            <pc:docMk/>
            <pc:sldMk cId="1554123554" sldId="530"/>
            <ac:spMk id="6" creationId="{747072BA-ABCF-F391-D4B6-C62E6427C233}"/>
          </ac:spMkLst>
        </pc:spChg>
        <pc:spChg chg="add mod">
          <ac:chgData name="Liam Spence" userId="5fb5b2ca-048e-454e-8362-668826f9b685" providerId="ADAL" clId="{B6DA5F19-4FF0-44F4-9434-D94D97FE1F49}" dt="2024-07-09T13:15:08.723" v="1"/>
          <ac:spMkLst>
            <pc:docMk/>
            <pc:sldMk cId="1554123554" sldId="530"/>
            <ac:spMk id="8" creationId="{52A7D833-E6A7-2992-2432-CB54D7B6761B}"/>
          </ac:spMkLst>
        </pc:spChg>
        <pc:spChg chg="add mod">
          <ac:chgData name="Liam Spence" userId="5fb5b2ca-048e-454e-8362-668826f9b685" providerId="ADAL" clId="{B6DA5F19-4FF0-44F4-9434-D94D97FE1F49}" dt="2024-07-09T13:27:55.643" v="326" actId="20577"/>
          <ac:spMkLst>
            <pc:docMk/>
            <pc:sldMk cId="1554123554" sldId="530"/>
            <ac:spMk id="10" creationId="{F85EB0DB-C032-585E-A576-2BB118951DDC}"/>
          </ac:spMkLst>
        </pc:spChg>
        <pc:picChg chg="add mod">
          <ac:chgData name="Liam Spence" userId="5fb5b2ca-048e-454e-8362-668826f9b685" providerId="ADAL" clId="{B6DA5F19-4FF0-44F4-9434-D94D97FE1F49}" dt="2024-07-09T13:15:08.723" v="1"/>
          <ac:picMkLst>
            <pc:docMk/>
            <pc:sldMk cId="1554123554" sldId="530"/>
            <ac:picMk id="9" creationId="{FF947005-F192-3AD0-1CBE-124882721D06}"/>
          </ac:picMkLst>
        </pc:picChg>
        <pc:cxnChg chg="add mod">
          <ac:chgData name="Liam Spence" userId="5fb5b2ca-048e-454e-8362-668826f9b685" providerId="ADAL" clId="{B6DA5F19-4FF0-44F4-9434-D94D97FE1F49}" dt="2024-07-09T13:15:08.723" v="1"/>
          <ac:cxnSpMkLst>
            <pc:docMk/>
            <pc:sldMk cId="1554123554" sldId="530"/>
            <ac:cxnSpMk id="7" creationId="{CD3A961F-B5D2-67CF-0972-589DD0E762E9}"/>
          </ac:cxnSpMkLst>
        </pc:cxnChg>
      </pc:sldChg>
      <pc:sldChg chg="addSp delSp modSp add del mod">
        <pc:chgData name="Liam Spence" userId="5fb5b2ca-048e-454e-8362-668826f9b685" providerId="ADAL" clId="{B6DA5F19-4FF0-44F4-9434-D94D97FE1F49}" dt="2024-07-09T14:02:34.135" v="610" actId="2696"/>
        <pc:sldMkLst>
          <pc:docMk/>
          <pc:sldMk cId="148844081" sldId="531"/>
        </pc:sldMkLst>
        <pc:spChg chg="del">
          <ac:chgData name="Liam Spence" userId="5fb5b2ca-048e-454e-8362-668826f9b685" providerId="ADAL" clId="{B6DA5F19-4FF0-44F4-9434-D94D97FE1F49}" dt="2024-07-09T13:31:10.506" v="387" actId="478"/>
          <ac:spMkLst>
            <pc:docMk/>
            <pc:sldMk cId="148844081" sldId="531"/>
            <ac:spMk id="4" creationId="{620AE472-0F72-618A-DF67-322B2842A84C}"/>
          </ac:spMkLst>
        </pc:spChg>
        <pc:spChg chg="del">
          <ac:chgData name="Liam Spence" userId="5fb5b2ca-048e-454e-8362-668826f9b685" providerId="ADAL" clId="{B6DA5F19-4FF0-44F4-9434-D94D97FE1F49}" dt="2024-07-09T13:33:34.421" v="396" actId="478"/>
          <ac:spMkLst>
            <pc:docMk/>
            <pc:sldMk cId="148844081" sldId="531"/>
            <ac:spMk id="6" creationId="{747072BA-ABCF-F391-D4B6-C62E6427C233}"/>
          </ac:spMkLst>
        </pc:spChg>
        <pc:spChg chg="del">
          <ac:chgData name="Liam Spence" userId="5fb5b2ca-048e-454e-8362-668826f9b685" providerId="ADAL" clId="{B6DA5F19-4FF0-44F4-9434-D94D97FE1F49}" dt="2024-07-09T13:31:14.535" v="388" actId="478"/>
          <ac:spMkLst>
            <pc:docMk/>
            <pc:sldMk cId="148844081" sldId="531"/>
            <ac:spMk id="10" creationId="{F85EB0DB-C032-585E-A576-2BB118951DDC}"/>
          </ac:spMkLst>
        </pc:spChg>
        <pc:spChg chg="add mod">
          <ac:chgData name="Liam Spence" userId="5fb5b2ca-048e-454e-8362-668826f9b685" providerId="ADAL" clId="{B6DA5F19-4FF0-44F4-9434-D94D97FE1F49}" dt="2024-07-09T13:33:56.484" v="411" actId="20577"/>
          <ac:spMkLst>
            <pc:docMk/>
            <pc:sldMk cId="148844081" sldId="531"/>
            <ac:spMk id="13" creationId="{5AB5BC15-EBCA-D031-D789-98DAC287DF77}"/>
          </ac:spMkLst>
        </pc:spChg>
        <pc:spChg chg="add mod">
          <ac:chgData name="Liam Spence" userId="5fb5b2ca-048e-454e-8362-668826f9b685" providerId="ADAL" clId="{B6DA5F19-4FF0-44F4-9434-D94D97FE1F49}" dt="2024-07-09T13:51:04.824" v="422" actId="14100"/>
          <ac:spMkLst>
            <pc:docMk/>
            <pc:sldMk cId="148844081" sldId="531"/>
            <ac:spMk id="14" creationId="{861F58C7-A4D1-0D8F-0C6B-201AE6E4578A}"/>
          </ac:spMkLst>
        </pc:spChg>
        <pc:spChg chg="add del">
          <ac:chgData name="Liam Spence" userId="5fb5b2ca-048e-454e-8362-668826f9b685" providerId="ADAL" clId="{B6DA5F19-4FF0-44F4-9434-D94D97FE1F49}" dt="2024-07-09T13:50:43.343" v="415" actId="478"/>
          <ac:spMkLst>
            <pc:docMk/>
            <pc:sldMk cId="148844081" sldId="531"/>
            <ac:spMk id="16" creationId="{51E1293E-E67F-B2FE-A2A0-F7BF236295DB}"/>
          </ac:spMkLst>
        </pc:spChg>
        <pc:picChg chg="add del mod">
          <ac:chgData name="Liam Spence" userId="5fb5b2ca-048e-454e-8362-668826f9b685" providerId="ADAL" clId="{B6DA5F19-4FF0-44F4-9434-D94D97FE1F49}" dt="2024-07-09T13:33:06.970" v="391" actId="478"/>
          <ac:picMkLst>
            <pc:docMk/>
            <pc:sldMk cId="148844081" sldId="531"/>
            <ac:picMk id="3" creationId="{916C6B96-A3B8-71F3-B0A2-5686012EDB94}"/>
          </ac:picMkLst>
        </pc:picChg>
        <pc:picChg chg="add mod">
          <ac:chgData name="Liam Spence" userId="5fb5b2ca-048e-454e-8362-668826f9b685" providerId="ADAL" clId="{B6DA5F19-4FF0-44F4-9434-D94D97FE1F49}" dt="2024-07-09T13:33:31.218" v="395" actId="12789"/>
          <ac:picMkLst>
            <pc:docMk/>
            <pc:sldMk cId="148844081" sldId="531"/>
            <ac:picMk id="12" creationId="{48333432-540D-0EC2-192A-3A5C02E42713}"/>
          </ac:picMkLst>
        </pc:picChg>
      </pc:sldChg>
      <pc:sldChg chg="addSp delSp modSp add mod">
        <pc:chgData name="Liam Spence" userId="5fb5b2ca-048e-454e-8362-668826f9b685" providerId="ADAL" clId="{B6DA5F19-4FF0-44F4-9434-D94D97FE1F49}" dt="2024-07-10T10:36:22.769" v="1283" actId="1036"/>
        <pc:sldMkLst>
          <pc:docMk/>
          <pc:sldMk cId="1410539737" sldId="532"/>
        </pc:sldMkLst>
        <pc:spChg chg="mod">
          <ac:chgData name="Liam Spence" userId="5fb5b2ca-048e-454e-8362-668826f9b685" providerId="ADAL" clId="{B6DA5F19-4FF0-44F4-9434-D94D97FE1F49}" dt="2024-07-09T14:04:21.302" v="612" actId="14100"/>
          <ac:spMkLst>
            <pc:docMk/>
            <pc:sldMk cId="1410539737" sldId="532"/>
            <ac:spMk id="14" creationId="{861F58C7-A4D1-0D8F-0C6B-201AE6E4578A}"/>
          </ac:spMkLst>
        </pc:spChg>
        <pc:picChg chg="add mod modCrop">
          <ac:chgData name="Liam Spence" userId="5fb5b2ca-048e-454e-8362-668826f9b685" providerId="ADAL" clId="{B6DA5F19-4FF0-44F4-9434-D94D97FE1F49}" dt="2024-07-10T10:36:22.769" v="1283" actId="1036"/>
          <ac:picMkLst>
            <pc:docMk/>
            <pc:sldMk cId="1410539737" sldId="532"/>
            <ac:picMk id="2" creationId="{DC0C7D18-8003-6CE8-F63F-E12576E5F2A4}"/>
          </ac:picMkLst>
        </pc:picChg>
        <pc:picChg chg="del">
          <ac:chgData name="Liam Spence" userId="5fb5b2ca-048e-454e-8362-668826f9b685" providerId="ADAL" clId="{B6DA5F19-4FF0-44F4-9434-D94D97FE1F49}" dt="2024-07-09T14:53:39.874" v="694" actId="478"/>
          <ac:picMkLst>
            <pc:docMk/>
            <pc:sldMk cId="1410539737" sldId="532"/>
            <ac:picMk id="9" creationId="{FF947005-F192-3AD0-1CBE-124882721D06}"/>
          </ac:picMkLst>
        </pc:picChg>
        <pc:picChg chg="mod">
          <ac:chgData name="Liam Spence" userId="5fb5b2ca-048e-454e-8362-668826f9b685" providerId="ADAL" clId="{B6DA5F19-4FF0-44F4-9434-D94D97FE1F49}" dt="2024-07-10T10:36:22.769" v="1283" actId="1036"/>
          <ac:picMkLst>
            <pc:docMk/>
            <pc:sldMk cId="1410539737" sldId="532"/>
            <ac:picMk id="12" creationId="{48333432-540D-0EC2-192A-3A5C02E42713}"/>
          </ac:picMkLst>
        </pc:picChg>
      </pc:sldChg>
      <pc:sldChg chg="addSp delSp modSp add mod">
        <pc:chgData name="Liam Spence" userId="5fb5b2ca-048e-454e-8362-668826f9b685" providerId="ADAL" clId="{B6DA5F19-4FF0-44F4-9434-D94D97FE1F49}" dt="2024-07-10T10:36:03.612" v="1258" actId="1037"/>
        <pc:sldMkLst>
          <pc:docMk/>
          <pc:sldMk cId="967161975" sldId="533"/>
        </pc:sldMkLst>
        <pc:spChg chg="mod">
          <ac:chgData name="Liam Spence" userId="5fb5b2ca-048e-454e-8362-668826f9b685" providerId="ADAL" clId="{B6DA5F19-4FF0-44F4-9434-D94D97FE1F49}" dt="2024-07-09T13:51:39.243" v="443" actId="20577"/>
          <ac:spMkLst>
            <pc:docMk/>
            <pc:sldMk cId="967161975" sldId="533"/>
            <ac:spMk id="13" creationId="{5AB5BC15-EBCA-D031-D789-98DAC287DF77}"/>
          </ac:spMkLst>
        </pc:spChg>
        <pc:spChg chg="mod">
          <ac:chgData name="Liam Spence" userId="5fb5b2ca-048e-454e-8362-668826f9b685" providerId="ADAL" clId="{B6DA5F19-4FF0-44F4-9434-D94D97FE1F49}" dt="2024-07-09T14:04:16.454" v="611" actId="14100"/>
          <ac:spMkLst>
            <pc:docMk/>
            <pc:sldMk cId="967161975" sldId="533"/>
            <ac:spMk id="14" creationId="{861F58C7-A4D1-0D8F-0C6B-201AE6E4578A}"/>
          </ac:spMkLst>
        </pc:spChg>
        <pc:spChg chg="mod">
          <ac:chgData name="Liam Spence" userId="5fb5b2ca-048e-454e-8362-668826f9b685" providerId="ADAL" clId="{B6DA5F19-4FF0-44F4-9434-D94D97FE1F49}" dt="2024-07-09T14:52:28.473" v="669" actId="27803"/>
          <ac:spMkLst>
            <pc:docMk/>
            <pc:sldMk cId="967161975" sldId="533"/>
            <ac:spMk id="22" creationId="{CCB86799-3E3B-FD4F-DA73-207B6F9A826A}"/>
          </ac:spMkLst>
        </pc:spChg>
        <pc:spChg chg="mod">
          <ac:chgData name="Liam Spence" userId="5fb5b2ca-048e-454e-8362-668826f9b685" providerId="ADAL" clId="{B6DA5F19-4FF0-44F4-9434-D94D97FE1F49}" dt="2024-07-09T14:52:28.473" v="669" actId="27803"/>
          <ac:spMkLst>
            <pc:docMk/>
            <pc:sldMk cId="967161975" sldId="533"/>
            <ac:spMk id="23" creationId="{852E5938-AD88-6D80-F2C0-07A1AB06076C}"/>
          </ac:spMkLst>
        </pc:spChg>
        <pc:spChg chg="mod">
          <ac:chgData name="Liam Spence" userId="5fb5b2ca-048e-454e-8362-668826f9b685" providerId="ADAL" clId="{B6DA5F19-4FF0-44F4-9434-D94D97FE1F49}" dt="2024-07-09T14:52:28.473" v="669" actId="27803"/>
          <ac:spMkLst>
            <pc:docMk/>
            <pc:sldMk cId="967161975" sldId="533"/>
            <ac:spMk id="25" creationId="{BCCF2E03-0442-A5C3-1708-E67F08FE2FC9}"/>
          </ac:spMkLst>
        </pc:spChg>
        <pc:spChg chg="mod">
          <ac:chgData name="Liam Spence" userId="5fb5b2ca-048e-454e-8362-668826f9b685" providerId="ADAL" clId="{B6DA5F19-4FF0-44F4-9434-D94D97FE1F49}" dt="2024-07-09T14:52:28.473" v="669" actId="27803"/>
          <ac:spMkLst>
            <pc:docMk/>
            <pc:sldMk cId="967161975" sldId="533"/>
            <ac:spMk id="26" creationId="{9308408D-1537-A311-E5E8-761665B38A90}"/>
          </ac:spMkLst>
        </pc:spChg>
        <pc:spChg chg="mod">
          <ac:chgData name="Liam Spence" userId="5fb5b2ca-048e-454e-8362-668826f9b685" providerId="ADAL" clId="{B6DA5F19-4FF0-44F4-9434-D94D97FE1F49}" dt="2024-07-09T14:52:28.473" v="669" actId="27803"/>
          <ac:spMkLst>
            <pc:docMk/>
            <pc:sldMk cId="967161975" sldId="533"/>
            <ac:spMk id="28" creationId="{906371BA-258F-6CEE-278A-2F5727DC330B}"/>
          </ac:spMkLst>
        </pc:spChg>
        <pc:spChg chg="mod">
          <ac:chgData name="Liam Spence" userId="5fb5b2ca-048e-454e-8362-668826f9b685" providerId="ADAL" clId="{B6DA5F19-4FF0-44F4-9434-D94D97FE1F49}" dt="2024-07-09T14:52:28.473" v="669" actId="27803"/>
          <ac:spMkLst>
            <pc:docMk/>
            <pc:sldMk cId="967161975" sldId="533"/>
            <ac:spMk id="29" creationId="{DC3B93C9-567F-B476-DF2F-FD05DB32F0AC}"/>
          </ac:spMkLst>
        </pc:spChg>
        <pc:spChg chg="mod">
          <ac:chgData name="Liam Spence" userId="5fb5b2ca-048e-454e-8362-668826f9b685" providerId="ADAL" clId="{B6DA5F19-4FF0-44F4-9434-D94D97FE1F49}" dt="2024-07-09T14:52:28.473" v="669" actId="27803"/>
          <ac:spMkLst>
            <pc:docMk/>
            <pc:sldMk cId="967161975" sldId="533"/>
            <ac:spMk id="31" creationId="{C7663107-87FB-3C29-8EF6-7DC441EF47E4}"/>
          </ac:spMkLst>
        </pc:spChg>
        <pc:spChg chg="mod">
          <ac:chgData name="Liam Spence" userId="5fb5b2ca-048e-454e-8362-668826f9b685" providerId="ADAL" clId="{B6DA5F19-4FF0-44F4-9434-D94D97FE1F49}" dt="2024-07-09T14:52:28.473" v="669" actId="27803"/>
          <ac:spMkLst>
            <pc:docMk/>
            <pc:sldMk cId="967161975" sldId="533"/>
            <ac:spMk id="32" creationId="{DBC0EB0E-7797-CFD7-D637-2005232B75BE}"/>
          </ac:spMkLst>
        </pc:spChg>
        <pc:spChg chg="mod">
          <ac:chgData name="Liam Spence" userId="5fb5b2ca-048e-454e-8362-668826f9b685" providerId="ADAL" clId="{B6DA5F19-4FF0-44F4-9434-D94D97FE1F49}" dt="2024-07-09T14:52:28.473" v="669" actId="27803"/>
          <ac:spMkLst>
            <pc:docMk/>
            <pc:sldMk cId="967161975" sldId="533"/>
            <ac:spMk id="33" creationId="{159F6BAD-DF1C-4129-79FB-B2C865B8DCF4}"/>
          </ac:spMkLst>
        </pc:spChg>
        <pc:spChg chg="mod">
          <ac:chgData name="Liam Spence" userId="5fb5b2ca-048e-454e-8362-668826f9b685" providerId="ADAL" clId="{B6DA5F19-4FF0-44F4-9434-D94D97FE1F49}" dt="2024-07-09T14:52:28.473" v="669" actId="27803"/>
          <ac:spMkLst>
            <pc:docMk/>
            <pc:sldMk cId="967161975" sldId="533"/>
            <ac:spMk id="34" creationId="{92385515-F007-F02D-D1A5-D29159C39427}"/>
          </ac:spMkLst>
        </pc:spChg>
        <pc:spChg chg="mod">
          <ac:chgData name="Liam Spence" userId="5fb5b2ca-048e-454e-8362-668826f9b685" providerId="ADAL" clId="{B6DA5F19-4FF0-44F4-9434-D94D97FE1F49}" dt="2024-07-09T14:52:28.473" v="669" actId="27803"/>
          <ac:spMkLst>
            <pc:docMk/>
            <pc:sldMk cId="967161975" sldId="533"/>
            <ac:spMk id="36" creationId="{038E3E42-4421-288B-C6D7-7982AF473C4A}"/>
          </ac:spMkLst>
        </pc:spChg>
        <pc:spChg chg="mod">
          <ac:chgData name="Liam Spence" userId="5fb5b2ca-048e-454e-8362-668826f9b685" providerId="ADAL" clId="{B6DA5F19-4FF0-44F4-9434-D94D97FE1F49}" dt="2024-07-09T14:52:28.473" v="669" actId="27803"/>
          <ac:spMkLst>
            <pc:docMk/>
            <pc:sldMk cId="967161975" sldId="533"/>
            <ac:spMk id="37" creationId="{F3D0B646-DA7A-0954-19DA-82172256F781}"/>
          </ac:spMkLst>
        </pc:spChg>
        <pc:spChg chg="mod">
          <ac:chgData name="Liam Spence" userId="5fb5b2ca-048e-454e-8362-668826f9b685" providerId="ADAL" clId="{B6DA5F19-4FF0-44F4-9434-D94D97FE1F49}" dt="2024-07-09T14:52:28.473" v="669" actId="27803"/>
          <ac:spMkLst>
            <pc:docMk/>
            <pc:sldMk cId="967161975" sldId="533"/>
            <ac:spMk id="39" creationId="{AEA7456D-521E-769C-B8E3-60672823823A}"/>
          </ac:spMkLst>
        </pc:spChg>
        <pc:spChg chg="mod">
          <ac:chgData name="Liam Spence" userId="5fb5b2ca-048e-454e-8362-668826f9b685" providerId="ADAL" clId="{B6DA5F19-4FF0-44F4-9434-D94D97FE1F49}" dt="2024-07-09T14:52:28.473" v="669" actId="27803"/>
          <ac:spMkLst>
            <pc:docMk/>
            <pc:sldMk cId="967161975" sldId="533"/>
            <ac:spMk id="40" creationId="{E2FD01C2-C076-893B-4D85-70D44E585245}"/>
          </ac:spMkLst>
        </pc:spChg>
        <pc:spChg chg="mod">
          <ac:chgData name="Liam Spence" userId="5fb5b2ca-048e-454e-8362-668826f9b685" providerId="ADAL" clId="{B6DA5F19-4FF0-44F4-9434-D94D97FE1F49}" dt="2024-07-09T14:52:28.473" v="669" actId="27803"/>
          <ac:spMkLst>
            <pc:docMk/>
            <pc:sldMk cId="967161975" sldId="533"/>
            <ac:spMk id="41" creationId="{ED0CF01A-2ADD-9082-76FE-65967F6CD489}"/>
          </ac:spMkLst>
        </pc:spChg>
        <pc:spChg chg="mod">
          <ac:chgData name="Liam Spence" userId="5fb5b2ca-048e-454e-8362-668826f9b685" providerId="ADAL" clId="{B6DA5F19-4FF0-44F4-9434-D94D97FE1F49}" dt="2024-07-09T14:52:28.473" v="669" actId="27803"/>
          <ac:spMkLst>
            <pc:docMk/>
            <pc:sldMk cId="967161975" sldId="533"/>
            <ac:spMk id="42" creationId="{41405701-1EB5-E7AE-372C-30B513F6ED0A}"/>
          </ac:spMkLst>
        </pc:spChg>
        <pc:spChg chg="mod">
          <ac:chgData name="Liam Spence" userId="5fb5b2ca-048e-454e-8362-668826f9b685" providerId="ADAL" clId="{B6DA5F19-4FF0-44F4-9434-D94D97FE1F49}" dt="2024-07-09T14:52:28.473" v="669" actId="27803"/>
          <ac:spMkLst>
            <pc:docMk/>
            <pc:sldMk cId="967161975" sldId="533"/>
            <ac:spMk id="43" creationId="{6660155C-B699-1BC9-E549-7017F43CEE87}"/>
          </ac:spMkLst>
        </pc:spChg>
        <pc:spChg chg="mod">
          <ac:chgData name="Liam Spence" userId="5fb5b2ca-048e-454e-8362-668826f9b685" providerId="ADAL" clId="{B6DA5F19-4FF0-44F4-9434-D94D97FE1F49}" dt="2024-07-09T14:52:28.473" v="669" actId="27803"/>
          <ac:spMkLst>
            <pc:docMk/>
            <pc:sldMk cId="967161975" sldId="533"/>
            <ac:spMk id="44" creationId="{D365F24C-DB03-2C96-4C3D-01B93628FC0A}"/>
          </ac:spMkLst>
        </pc:spChg>
        <pc:spChg chg="mod">
          <ac:chgData name="Liam Spence" userId="5fb5b2ca-048e-454e-8362-668826f9b685" providerId="ADAL" clId="{B6DA5F19-4FF0-44F4-9434-D94D97FE1F49}" dt="2024-07-09T14:52:28.473" v="669" actId="27803"/>
          <ac:spMkLst>
            <pc:docMk/>
            <pc:sldMk cId="967161975" sldId="533"/>
            <ac:spMk id="45" creationId="{11E3CFB9-61C6-0A05-4B96-40ADC133C4DD}"/>
          </ac:spMkLst>
        </pc:spChg>
        <pc:spChg chg="mod">
          <ac:chgData name="Liam Spence" userId="5fb5b2ca-048e-454e-8362-668826f9b685" providerId="ADAL" clId="{B6DA5F19-4FF0-44F4-9434-D94D97FE1F49}" dt="2024-07-09T14:52:28.473" v="669" actId="27803"/>
          <ac:spMkLst>
            <pc:docMk/>
            <pc:sldMk cId="967161975" sldId="533"/>
            <ac:spMk id="46" creationId="{E6869BC2-528A-F7F0-9835-D9E716A2B296}"/>
          </ac:spMkLst>
        </pc:spChg>
        <pc:spChg chg="mod">
          <ac:chgData name="Liam Spence" userId="5fb5b2ca-048e-454e-8362-668826f9b685" providerId="ADAL" clId="{B6DA5F19-4FF0-44F4-9434-D94D97FE1F49}" dt="2024-07-09T14:52:28.473" v="669" actId="27803"/>
          <ac:spMkLst>
            <pc:docMk/>
            <pc:sldMk cId="967161975" sldId="533"/>
            <ac:spMk id="47" creationId="{313987DF-4C2C-47C1-AE8B-90D4B83640B3}"/>
          </ac:spMkLst>
        </pc:spChg>
        <pc:grpChg chg="add del mod">
          <ac:chgData name="Liam Spence" userId="5fb5b2ca-048e-454e-8362-668826f9b685" providerId="ADAL" clId="{B6DA5F19-4FF0-44F4-9434-D94D97FE1F49}" dt="2024-07-09T14:52:28.473" v="669" actId="27803"/>
          <ac:grpSpMkLst>
            <pc:docMk/>
            <pc:sldMk cId="967161975" sldId="533"/>
            <ac:grpSpMk id="19" creationId="{C05DAFA6-4867-5001-8AE4-6771A05607CA}"/>
          </ac:grpSpMkLst>
        </pc:grpChg>
        <pc:grpChg chg="mod">
          <ac:chgData name="Liam Spence" userId="5fb5b2ca-048e-454e-8362-668826f9b685" providerId="ADAL" clId="{B6DA5F19-4FF0-44F4-9434-D94D97FE1F49}" dt="2024-07-09T14:52:28.473" v="669" actId="27803"/>
          <ac:grpSpMkLst>
            <pc:docMk/>
            <pc:sldMk cId="967161975" sldId="533"/>
            <ac:grpSpMk id="20" creationId="{119628A8-4AD3-79C3-E2AE-CF9CCE764788}"/>
          </ac:grpSpMkLst>
        </pc:grpChg>
        <pc:grpChg chg="mod">
          <ac:chgData name="Liam Spence" userId="5fb5b2ca-048e-454e-8362-668826f9b685" providerId="ADAL" clId="{B6DA5F19-4FF0-44F4-9434-D94D97FE1F49}" dt="2024-07-09T14:52:28.473" v="669" actId="27803"/>
          <ac:grpSpMkLst>
            <pc:docMk/>
            <pc:sldMk cId="967161975" sldId="533"/>
            <ac:grpSpMk id="21" creationId="{EC06C336-6FBF-7A31-F7EC-1D17843043D9}"/>
          </ac:grpSpMkLst>
        </pc:grpChg>
        <pc:grpChg chg="mod">
          <ac:chgData name="Liam Spence" userId="5fb5b2ca-048e-454e-8362-668826f9b685" providerId="ADAL" clId="{B6DA5F19-4FF0-44F4-9434-D94D97FE1F49}" dt="2024-07-09T14:52:28.473" v="669" actId="27803"/>
          <ac:grpSpMkLst>
            <pc:docMk/>
            <pc:sldMk cId="967161975" sldId="533"/>
            <ac:grpSpMk id="24" creationId="{C513CC04-B834-FB48-C2CE-658EA7AB3407}"/>
          </ac:grpSpMkLst>
        </pc:grpChg>
        <pc:grpChg chg="mod">
          <ac:chgData name="Liam Spence" userId="5fb5b2ca-048e-454e-8362-668826f9b685" providerId="ADAL" clId="{B6DA5F19-4FF0-44F4-9434-D94D97FE1F49}" dt="2024-07-09T14:52:28.473" v="669" actId="27803"/>
          <ac:grpSpMkLst>
            <pc:docMk/>
            <pc:sldMk cId="967161975" sldId="533"/>
            <ac:grpSpMk id="27" creationId="{085883C4-FF00-6037-C0B7-10A83FB056DB}"/>
          </ac:grpSpMkLst>
        </pc:grpChg>
        <pc:grpChg chg="mod">
          <ac:chgData name="Liam Spence" userId="5fb5b2ca-048e-454e-8362-668826f9b685" providerId="ADAL" clId="{B6DA5F19-4FF0-44F4-9434-D94D97FE1F49}" dt="2024-07-09T14:52:28.473" v="669" actId="27803"/>
          <ac:grpSpMkLst>
            <pc:docMk/>
            <pc:sldMk cId="967161975" sldId="533"/>
            <ac:grpSpMk id="30" creationId="{9E0448C6-65AD-01BF-BC05-53A91C85BD2D}"/>
          </ac:grpSpMkLst>
        </pc:grpChg>
        <pc:grpChg chg="mod">
          <ac:chgData name="Liam Spence" userId="5fb5b2ca-048e-454e-8362-668826f9b685" providerId="ADAL" clId="{B6DA5F19-4FF0-44F4-9434-D94D97FE1F49}" dt="2024-07-09T14:52:28.473" v="669" actId="27803"/>
          <ac:grpSpMkLst>
            <pc:docMk/>
            <pc:sldMk cId="967161975" sldId="533"/>
            <ac:grpSpMk id="35" creationId="{FEFE1021-497B-EF91-4538-10ACC5388C9F}"/>
          </ac:grpSpMkLst>
        </pc:grpChg>
        <pc:grpChg chg="mod">
          <ac:chgData name="Liam Spence" userId="5fb5b2ca-048e-454e-8362-668826f9b685" providerId="ADAL" clId="{B6DA5F19-4FF0-44F4-9434-D94D97FE1F49}" dt="2024-07-09T14:52:28.473" v="669" actId="27803"/>
          <ac:grpSpMkLst>
            <pc:docMk/>
            <pc:sldMk cId="967161975" sldId="533"/>
            <ac:grpSpMk id="38" creationId="{8700F5DF-6EC4-3675-2330-F4204F8BB792}"/>
          </ac:grpSpMkLst>
        </pc:grpChg>
        <pc:picChg chg="add mod ord modCrop">
          <ac:chgData name="Liam Spence" userId="5fb5b2ca-048e-454e-8362-668826f9b685" providerId="ADAL" clId="{B6DA5F19-4FF0-44F4-9434-D94D97FE1F49}" dt="2024-07-10T10:36:03.612" v="1258" actId="1037"/>
          <ac:picMkLst>
            <pc:docMk/>
            <pc:sldMk cId="967161975" sldId="533"/>
            <ac:picMk id="3" creationId="{8651BD67-1E4F-4629-B961-4B26BE03F75E}"/>
          </ac:picMkLst>
        </pc:picChg>
        <pc:picChg chg="add del mod">
          <ac:chgData name="Liam Spence" userId="5fb5b2ca-048e-454e-8362-668826f9b685" providerId="ADAL" clId="{B6DA5F19-4FF0-44F4-9434-D94D97FE1F49}" dt="2024-07-09T14:46:32.118" v="637" actId="478"/>
          <ac:picMkLst>
            <pc:docMk/>
            <pc:sldMk cId="967161975" sldId="533"/>
            <ac:picMk id="6" creationId="{07E82D26-26AF-ECF4-53F9-028DF2A1FD89}"/>
          </ac:picMkLst>
        </pc:picChg>
        <pc:picChg chg="mod">
          <ac:chgData name="Liam Spence" userId="5fb5b2ca-048e-454e-8362-668826f9b685" providerId="ADAL" clId="{B6DA5F19-4FF0-44F4-9434-D94D97FE1F49}" dt="2024-07-09T14:08:31.521" v="625" actId="1076"/>
          <ac:picMkLst>
            <pc:docMk/>
            <pc:sldMk cId="967161975" sldId="533"/>
            <ac:picMk id="9" creationId="{FF947005-F192-3AD0-1CBE-124882721D06}"/>
          </ac:picMkLst>
        </pc:picChg>
        <pc:picChg chg="add del mod ord modCrop">
          <ac:chgData name="Liam Spence" userId="5fb5b2ca-048e-454e-8362-668826f9b685" providerId="ADAL" clId="{B6DA5F19-4FF0-44F4-9434-D94D97FE1F49}" dt="2024-07-09T14:51:32.900" v="662" actId="478"/>
          <ac:picMkLst>
            <pc:docMk/>
            <pc:sldMk cId="967161975" sldId="533"/>
            <ac:picMk id="11" creationId="{924349EE-B1C1-EAFE-7A02-B2CC9A47F730}"/>
          </ac:picMkLst>
        </pc:picChg>
        <pc:picChg chg="del">
          <ac:chgData name="Liam Spence" userId="5fb5b2ca-048e-454e-8362-668826f9b685" providerId="ADAL" clId="{B6DA5F19-4FF0-44F4-9434-D94D97FE1F49}" dt="2024-07-09T14:08:01.811" v="613" actId="478"/>
          <ac:picMkLst>
            <pc:docMk/>
            <pc:sldMk cId="967161975" sldId="533"/>
            <ac:picMk id="12" creationId="{48333432-540D-0EC2-192A-3A5C02E42713}"/>
          </ac:picMkLst>
        </pc:picChg>
        <pc:picChg chg="add del mod">
          <ac:chgData name="Liam Spence" userId="5fb5b2ca-048e-454e-8362-668826f9b685" providerId="ADAL" clId="{B6DA5F19-4FF0-44F4-9434-D94D97FE1F49}" dt="2024-07-09T14:51:31.426" v="661" actId="478"/>
          <ac:picMkLst>
            <pc:docMk/>
            <pc:sldMk cId="967161975" sldId="533"/>
            <ac:picMk id="16" creationId="{87F7F37B-984C-819B-8B7F-092762C2FD68}"/>
          </ac:picMkLst>
        </pc:picChg>
        <pc:picChg chg="add del mod modCrop">
          <ac:chgData name="Liam Spence" userId="5fb5b2ca-048e-454e-8362-668826f9b685" providerId="ADAL" clId="{B6DA5F19-4FF0-44F4-9434-D94D97FE1F49}" dt="2024-07-10T10:36:03.612" v="1258" actId="1037"/>
          <ac:picMkLst>
            <pc:docMk/>
            <pc:sldMk cId="967161975" sldId="533"/>
            <ac:picMk id="18" creationId="{20C6B953-F865-52F5-7275-3A1A90055E43}"/>
          </ac:picMkLst>
        </pc:picChg>
      </pc:sldChg>
      <pc:sldChg chg="delSp modSp add mod">
        <pc:chgData name="Liam Spence" userId="5fb5b2ca-048e-454e-8362-668826f9b685" providerId="ADAL" clId="{B6DA5F19-4FF0-44F4-9434-D94D97FE1F49}" dt="2024-07-09T15:00:58.865" v="744" actId="14100"/>
        <pc:sldMkLst>
          <pc:docMk/>
          <pc:sldMk cId="481152383" sldId="534"/>
        </pc:sldMkLst>
        <pc:picChg chg="mod">
          <ac:chgData name="Liam Spence" userId="5fb5b2ca-048e-454e-8362-668826f9b685" providerId="ADAL" clId="{B6DA5F19-4FF0-44F4-9434-D94D97FE1F49}" dt="2024-07-09T15:00:58.865" v="744" actId="14100"/>
          <ac:picMkLst>
            <pc:docMk/>
            <pc:sldMk cId="481152383" sldId="534"/>
            <ac:picMk id="5" creationId="{B9CB6A79-093E-DC8A-053B-A85AF31EF721}"/>
          </ac:picMkLst>
        </pc:picChg>
        <pc:picChg chg="del">
          <ac:chgData name="Liam Spence" userId="5fb5b2ca-048e-454e-8362-668826f9b685" providerId="ADAL" clId="{B6DA5F19-4FF0-44F4-9434-D94D97FE1F49}" dt="2024-07-09T15:00:52.357" v="741" actId="478"/>
          <ac:picMkLst>
            <pc:docMk/>
            <pc:sldMk cId="481152383" sldId="534"/>
            <ac:picMk id="16" creationId="{FF4F14F4-9DB6-C701-B022-FC3862572783}"/>
          </ac:picMkLst>
        </pc:picChg>
      </pc:sldChg>
      <pc:sldChg chg="delSp modSp add mod delAnim modAnim">
        <pc:chgData name="Liam Spence" userId="5fb5b2ca-048e-454e-8362-668826f9b685" providerId="ADAL" clId="{B6DA5F19-4FF0-44F4-9434-D94D97FE1F49}" dt="2024-07-09T15:14:02.310" v="939" actId="170"/>
        <pc:sldMkLst>
          <pc:docMk/>
          <pc:sldMk cId="761769756" sldId="535"/>
        </pc:sldMkLst>
        <pc:spChg chg="mod">
          <ac:chgData name="Liam Spence" userId="5fb5b2ca-048e-454e-8362-668826f9b685" providerId="ADAL" clId="{B6DA5F19-4FF0-44F4-9434-D94D97FE1F49}" dt="2024-07-09T15:13:56.122" v="937" actId="14100"/>
          <ac:spMkLst>
            <pc:docMk/>
            <pc:sldMk cId="761769756" sldId="535"/>
            <ac:spMk id="17" creationId="{84EFC2F9-E864-DB3C-82BF-50E0C9B9A3C4}"/>
          </ac:spMkLst>
        </pc:spChg>
        <pc:spChg chg="mod">
          <ac:chgData name="Liam Spence" userId="5fb5b2ca-048e-454e-8362-668826f9b685" providerId="ADAL" clId="{B6DA5F19-4FF0-44F4-9434-D94D97FE1F49}" dt="2024-07-09T15:13:59.169" v="938" actId="14100"/>
          <ac:spMkLst>
            <pc:docMk/>
            <pc:sldMk cId="761769756" sldId="535"/>
            <ac:spMk id="18" creationId="{1EADE36F-D54A-55FE-FAF8-52D69EC3BD1B}"/>
          </ac:spMkLst>
        </pc:spChg>
        <pc:picChg chg="mod ord">
          <ac:chgData name="Liam Spence" userId="5fb5b2ca-048e-454e-8362-668826f9b685" providerId="ADAL" clId="{B6DA5F19-4FF0-44F4-9434-D94D97FE1F49}" dt="2024-07-09T15:12:05.424" v="901" actId="1076"/>
          <ac:picMkLst>
            <pc:docMk/>
            <pc:sldMk cId="761769756" sldId="535"/>
            <ac:picMk id="4" creationId="{907941A2-AAEA-BCAB-FE0A-609209BADA60}"/>
          </ac:picMkLst>
        </pc:picChg>
        <pc:picChg chg="del">
          <ac:chgData name="Liam Spence" userId="5fb5b2ca-048e-454e-8362-668826f9b685" providerId="ADAL" clId="{B6DA5F19-4FF0-44F4-9434-D94D97FE1F49}" dt="2024-07-09T15:08:57.743" v="867" actId="478"/>
          <ac:picMkLst>
            <pc:docMk/>
            <pc:sldMk cId="761769756" sldId="535"/>
            <ac:picMk id="5" creationId="{B9CB6A79-093E-DC8A-053B-A85AF31EF721}"/>
          </ac:picMkLst>
        </pc:picChg>
        <pc:picChg chg="mod ord">
          <ac:chgData name="Liam Spence" userId="5fb5b2ca-048e-454e-8362-668826f9b685" providerId="ADAL" clId="{B6DA5F19-4FF0-44F4-9434-D94D97FE1F49}" dt="2024-07-09T15:09:20.540" v="879" actId="1076"/>
          <ac:picMkLst>
            <pc:docMk/>
            <pc:sldMk cId="761769756" sldId="535"/>
            <ac:picMk id="14" creationId="{07DEDAA7-79CF-A38D-290C-16CFC0939188}"/>
          </ac:picMkLst>
        </pc:picChg>
        <pc:picChg chg="mod ord">
          <ac:chgData name="Liam Spence" userId="5fb5b2ca-048e-454e-8362-668826f9b685" providerId="ADAL" clId="{B6DA5F19-4FF0-44F4-9434-D94D97FE1F49}" dt="2024-07-09T15:14:02.310" v="939" actId="170"/>
          <ac:picMkLst>
            <pc:docMk/>
            <pc:sldMk cId="761769756" sldId="535"/>
            <ac:picMk id="16" creationId="{FF4F14F4-9DB6-C701-B022-FC3862572783}"/>
          </ac:picMkLst>
        </pc:picChg>
      </pc:sldChg>
      <pc:sldChg chg="modSp mod modAnim">
        <pc:chgData name="Liam Spence" userId="5fb5b2ca-048e-454e-8362-668826f9b685" providerId="ADAL" clId="{B6DA5F19-4FF0-44F4-9434-D94D97FE1F49}" dt="2024-07-10T10:32:00.530" v="1203" actId="1038"/>
        <pc:sldMkLst>
          <pc:docMk/>
          <pc:sldMk cId="327249365" sldId="536"/>
        </pc:sldMkLst>
        <pc:spChg chg="mod">
          <ac:chgData name="Liam Spence" userId="5fb5b2ca-048e-454e-8362-668826f9b685" providerId="ADAL" clId="{B6DA5F19-4FF0-44F4-9434-D94D97FE1F49}" dt="2024-07-10T10:28:47.256" v="1100" actId="1076"/>
          <ac:spMkLst>
            <pc:docMk/>
            <pc:sldMk cId="327249365" sldId="536"/>
            <ac:spMk id="18" creationId="{1EADE36F-D54A-55FE-FAF8-52D69EC3BD1B}"/>
          </ac:spMkLst>
        </pc:spChg>
        <pc:picChg chg="mod">
          <ac:chgData name="Liam Spence" userId="5fb5b2ca-048e-454e-8362-668826f9b685" providerId="ADAL" clId="{B6DA5F19-4FF0-44F4-9434-D94D97FE1F49}" dt="2024-07-10T10:32:00.530" v="1203" actId="1038"/>
          <ac:picMkLst>
            <pc:docMk/>
            <pc:sldMk cId="327249365" sldId="536"/>
            <ac:picMk id="2" creationId="{04CA7741-6840-0D3B-D081-1BDB380AD7A2}"/>
          </ac:picMkLst>
        </pc:picChg>
        <pc:picChg chg="mod">
          <ac:chgData name="Liam Spence" userId="5fb5b2ca-048e-454e-8362-668826f9b685" providerId="ADAL" clId="{B6DA5F19-4FF0-44F4-9434-D94D97FE1F49}" dt="2024-07-10T10:31:44.478" v="1142" actId="1035"/>
          <ac:picMkLst>
            <pc:docMk/>
            <pc:sldMk cId="327249365" sldId="536"/>
            <ac:picMk id="3" creationId="{C1C03CB5-1276-E5ED-7263-8D2482F5862E}"/>
          </ac:picMkLst>
        </pc:picChg>
        <pc:picChg chg="ord">
          <ac:chgData name="Liam Spence" userId="5fb5b2ca-048e-454e-8362-668826f9b685" providerId="ADAL" clId="{B6DA5F19-4FF0-44F4-9434-D94D97FE1F49}" dt="2024-07-10T10:30:01.576" v="1107" actId="167"/>
          <ac:picMkLst>
            <pc:docMk/>
            <pc:sldMk cId="327249365" sldId="536"/>
            <ac:picMk id="5" creationId="{B9CB6A79-093E-DC8A-053B-A85AF31EF721}"/>
          </ac:picMkLst>
        </pc:picChg>
        <pc:picChg chg="ord">
          <ac:chgData name="Liam Spence" userId="5fb5b2ca-048e-454e-8362-668826f9b685" providerId="ADAL" clId="{B6DA5F19-4FF0-44F4-9434-D94D97FE1F49}" dt="2024-07-10T10:31:18.492" v="1110" actId="166"/>
          <ac:picMkLst>
            <pc:docMk/>
            <pc:sldMk cId="327249365" sldId="536"/>
            <ac:picMk id="16" creationId="{FF4F14F4-9DB6-C701-B022-FC3862572783}"/>
          </ac:picMkLst>
        </pc:picChg>
      </pc:sldChg>
      <pc:sldChg chg="addSp delSp modSp mod modAnim">
        <pc:chgData name="Liam Spence" userId="5fb5b2ca-048e-454e-8362-668826f9b685" providerId="ADAL" clId="{B6DA5F19-4FF0-44F4-9434-D94D97FE1F49}" dt="2024-07-10T10:35:28.663" v="1239" actId="14100"/>
        <pc:sldMkLst>
          <pc:docMk/>
          <pc:sldMk cId="2359480049" sldId="537"/>
        </pc:sldMkLst>
        <pc:spChg chg="add mod">
          <ac:chgData name="Liam Spence" userId="5fb5b2ca-048e-454e-8362-668826f9b685" providerId="ADAL" clId="{B6DA5F19-4FF0-44F4-9434-D94D97FE1F49}" dt="2024-07-10T10:35:28.663" v="1239" actId="14100"/>
          <ac:spMkLst>
            <pc:docMk/>
            <pc:sldMk cId="2359480049" sldId="537"/>
            <ac:spMk id="4" creationId="{D0DC29E6-4655-E356-020D-3A60777D3456}"/>
          </ac:spMkLst>
        </pc:spChg>
        <pc:spChg chg="add mod">
          <ac:chgData name="Liam Spence" userId="5fb5b2ca-048e-454e-8362-668826f9b685" providerId="ADAL" clId="{B6DA5F19-4FF0-44F4-9434-D94D97FE1F49}" dt="2024-07-10T10:26:23.476" v="1075" actId="1076"/>
          <ac:spMkLst>
            <pc:docMk/>
            <pc:sldMk cId="2359480049" sldId="537"/>
            <ac:spMk id="5" creationId="{89CC703F-04AB-3402-747B-209B52640C17}"/>
          </ac:spMkLst>
        </pc:spChg>
        <pc:spChg chg="del">
          <ac:chgData name="Liam Spence" userId="5fb5b2ca-048e-454e-8362-668826f9b685" providerId="ADAL" clId="{B6DA5F19-4FF0-44F4-9434-D94D97FE1F49}" dt="2024-07-10T10:26:28.675" v="1076" actId="478"/>
          <ac:spMkLst>
            <pc:docMk/>
            <pc:sldMk cId="2359480049" sldId="537"/>
            <ac:spMk id="18" creationId="{1EADE36F-D54A-55FE-FAF8-52D69EC3BD1B}"/>
          </ac:spMkLst>
        </pc:spChg>
        <pc:picChg chg="add del mod">
          <ac:chgData name="Liam Spence" userId="5fb5b2ca-048e-454e-8362-668826f9b685" providerId="ADAL" clId="{B6DA5F19-4FF0-44F4-9434-D94D97FE1F49}" dt="2024-07-10T10:18:11.224" v="960" actId="478"/>
          <ac:picMkLst>
            <pc:docMk/>
            <pc:sldMk cId="2359480049" sldId="537"/>
            <ac:picMk id="2" creationId="{DAD40BB4-C1B7-4700-4009-E9258CE2E112}"/>
          </ac:picMkLst>
        </pc:picChg>
        <pc:picChg chg="add mod ord">
          <ac:chgData name="Liam Spence" userId="5fb5b2ca-048e-454e-8362-668826f9b685" providerId="ADAL" clId="{B6DA5F19-4FF0-44F4-9434-D94D97FE1F49}" dt="2024-07-10T10:27:05.494" v="1080" actId="170"/>
          <ac:picMkLst>
            <pc:docMk/>
            <pc:sldMk cId="2359480049" sldId="537"/>
            <ac:picMk id="3" creationId="{51F535B5-43D5-469F-007F-5E0E98409795}"/>
          </ac:picMkLst>
        </pc:picChg>
        <pc:picChg chg="mod ord">
          <ac:chgData name="Liam Spence" userId="5fb5b2ca-048e-454e-8362-668826f9b685" providerId="ADAL" clId="{B6DA5F19-4FF0-44F4-9434-D94D97FE1F49}" dt="2024-07-10T10:26:11.160" v="1073" actId="171"/>
          <ac:picMkLst>
            <pc:docMk/>
            <pc:sldMk cId="2359480049" sldId="537"/>
            <ac:picMk id="9" creationId="{CB1FCEBC-050A-645E-631A-4A8829B94499}"/>
          </ac:picMkLst>
        </pc:picChg>
      </pc:sldChg>
      <pc:sldChg chg="modSp mod">
        <pc:chgData name="Liam Spence" userId="5fb5b2ca-048e-454e-8362-668826f9b685" providerId="ADAL" clId="{B6DA5F19-4FF0-44F4-9434-D94D97FE1F49}" dt="2024-07-10T10:34:17.781" v="1235" actId="170"/>
        <pc:sldMkLst>
          <pc:docMk/>
          <pc:sldMk cId="3680491022" sldId="538"/>
        </pc:sldMkLst>
        <pc:picChg chg="ord">
          <ac:chgData name="Liam Spence" userId="5fb5b2ca-048e-454e-8362-668826f9b685" providerId="ADAL" clId="{B6DA5F19-4FF0-44F4-9434-D94D97FE1F49}" dt="2024-07-10T10:34:17.781" v="1235" actId="170"/>
          <ac:picMkLst>
            <pc:docMk/>
            <pc:sldMk cId="3680491022" sldId="538"/>
            <ac:picMk id="16" creationId="{FF4F14F4-9DB6-C701-B022-FC3862572783}"/>
          </ac:picMkLst>
        </pc:picChg>
      </pc:sldChg>
      <pc:sldChg chg="modSp mod">
        <pc:chgData name="Liam Spence" userId="5fb5b2ca-048e-454e-8362-668826f9b685" providerId="ADAL" clId="{B6DA5F19-4FF0-44F4-9434-D94D97FE1F49}" dt="2024-07-10T10:34:55.405" v="1237" actId="1076"/>
        <pc:sldMkLst>
          <pc:docMk/>
          <pc:sldMk cId="1994955456" sldId="539"/>
        </pc:sldMkLst>
        <pc:picChg chg="mod">
          <ac:chgData name="Liam Spence" userId="5fb5b2ca-048e-454e-8362-668826f9b685" providerId="ADAL" clId="{B6DA5F19-4FF0-44F4-9434-D94D97FE1F49}" dt="2024-07-10T10:34:55.405" v="1237" actId="1076"/>
          <ac:picMkLst>
            <pc:docMk/>
            <pc:sldMk cId="1994955456" sldId="539"/>
            <ac:picMk id="4" creationId="{0F984A79-C175-1D21-A299-F164BF706681}"/>
          </ac:picMkLst>
        </pc:picChg>
        <pc:picChg chg="mod">
          <ac:chgData name="Liam Spence" userId="5fb5b2ca-048e-454e-8362-668826f9b685" providerId="ADAL" clId="{B6DA5F19-4FF0-44F4-9434-D94D97FE1F49}" dt="2024-07-10T10:34:55.405" v="1237" actId="1076"/>
          <ac:picMkLst>
            <pc:docMk/>
            <pc:sldMk cId="1994955456" sldId="539"/>
            <ac:picMk id="16" creationId="{FF4F14F4-9DB6-C701-B022-FC3862572783}"/>
          </ac:picMkLst>
        </pc:picChg>
      </pc:sldChg>
    </pc:docChg>
  </pc:docChgLst>
  <pc:docChgLst>
    <pc:chgData name="Gary Williamson" userId="c6dcb423-35b4-482e-bf0f-fc2b76204455" providerId="ADAL" clId="{59840AB7-5359-402C-A239-E752108DB59B}"/>
    <pc:docChg chg="custSel addSld delSld modSld sldOrd">
      <pc:chgData name="Gary Williamson" userId="c6dcb423-35b4-482e-bf0f-fc2b76204455" providerId="ADAL" clId="{59840AB7-5359-402C-A239-E752108DB59B}" dt="2024-05-29T09:38:57.572" v="403" actId="255"/>
      <pc:docMkLst>
        <pc:docMk/>
      </pc:docMkLst>
      <pc:sldChg chg="modSp mod">
        <pc:chgData name="Gary Williamson" userId="c6dcb423-35b4-482e-bf0f-fc2b76204455" providerId="ADAL" clId="{59840AB7-5359-402C-A239-E752108DB59B}" dt="2024-05-16T14:18:20.032" v="4" actId="20577"/>
        <pc:sldMkLst>
          <pc:docMk/>
          <pc:sldMk cId="3621879490" sldId="307"/>
        </pc:sldMkLst>
        <pc:spChg chg="mod">
          <ac:chgData name="Gary Williamson" userId="c6dcb423-35b4-482e-bf0f-fc2b76204455" providerId="ADAL" clId="{59840AB7-5359-402C-A239-E752108DB59B}" dt="2024-05-16T14:18:20.032" v="4" actId="20577"/>
          <ac:spMkLst>
            <pc:docMk/>
            <pc:sldMk cId="3621879490" sldId="307"/>
            <ac:spMk id="2" creationId="{6C0841FB-07D5-45A3-B07F-6A2333F45387}"/>
          </ac:spMkLst>
        </pc:spChg>
      </pc:sldChg>
      <pc:sldChg chg="addSp modSp mod">
        <pc:chgData name="Gary Williamson" userId="c6dcb423-35b4-482e-bf0f-fc2b76204455" providerId="ADAL" clId="{59840AB7-5359-402C-A239-E752108DB59B}" dt="2024-05-29T09:38:57.572" v="403" actId="255"/>
        <pc:sldMkLst>
          <pc:docMk/>
          <pc:sldMk cId="364546681" sldId="343"/>
        </pc:sldMkLst>
        <pc:spChg chg="mod">
          <ac:chgData name="Gary Williamson" userId="c6dcb423-35b4-482e-bf0f-fc2b76204455" providerId="ADAL" clId="{59840AB7-5359-402C-A239-E752108DB59B}" dt="2024-05-16T14:19:27.061" v="97" actId="6549"/>
          <ac:spMkLst>
            <pc:docMk/>
            <pc:sldMk cId="364546681" sldId="343"/>
            <ac:spMk id="2" creationId="{EC268567-9197-4E46-5EFC-304C8B64A956}"/>
          </ac:spMkLst>
        </pc:spChg>
        <pc:spChg chg="add mod">
          <ac:chgData name="Gary Williamson" userId="c6dcb423-35b4-482e-bf0f-fc2b76204455" providerId="ADAL" clId="{59840AB7-5359-402C-A239-E752108DB59B}" dt="2024-05-29T09:38:57.572" v="403" actId="255"/>
          <ac:spMkLst>
            <pc:docMk/>
            <pc:sldMk cId="364546681" sldId="343"/>
            <ac:spMk id="3" creationId="{FCE2FFD8-4785-3FD8-18D7-1499D8E95045}"/>
          </ac:spMkLst>
        </pc:spChg>
        <pc:spChg chg="mod">
          <ac:chgData name="Gary Williamson" userId="c6dcb423-35b4-482e-bf0f-fc2b76204455" providerId="ADAL" clId="{59840AB7-5359-402C-A239-E752108DB59B}" dt="2024-05-16T14:18:12.562" v="0"/>
          <ac:spMkLst>
            <pc:docMk/>
            <pc:sldMk cId="364546681" sldId="343"/>
            <ac:spMk id="4" creationId="{9CEBC2A7-3EBB-4DAE-982F-51757A50CB72}"/>
          </ac:spMkLst>
        </pc:spChg>
      </pc:sldChg>
      <pc:sldChg chg="modSp mod">
        <pc:chgData name="Gary Williamson" userId="c6dcb423-35b4-482e-bf0f-fc2b76204455" providerId="ADAL" clId="{59840AB7-5359-402C-A239-E752108DB59B}" dt="2024-05-16T14:18:46.509" v="84" actId="20577"/>
        <pc:sldMkLst>
          <pc:docMk/>
          <pc:sldMk cId="2202805620" sldId="409"/>
        </pc:sldMkLst>
        <pc:spChg chg="mod">
          <ac:chgData name="Gary Williamson" userId="c6dcb423-35b4-482e-bf0f-fc2b76204455" providerId="ADAL" clId="{59840AB7-5359-402C-A239-E752108DB59B}" dt="2024-05-16T14:18:46.509" v="84" actId="20577"/>
          <ac:spMkLst>
            <pc:docMk/>
            <pc:sldMk cId="2202805620" sldId="409"/>
            <ac:spMk id="2" creationId="{87500AF5-08DC-DB85-3F13-B561102B45D1}"/>
          </ac:spMkLst>
        </pc:spChg>
        <pc:spChg chg="mod">
          <ac:chgData name="Gary Williamson" userId="c6dcb423-35b4-482e-bf0f-fc2b76204455" providerId="ADAL" clId="{59840AB7-5359-402C-A239-E752108DB59B}" dt="2024-05-16T14:18:12.562" v="0"/>
          <ac:spMkLst>
            <pc:docMk/>
            <pc:sldMk cId="2202805620" sldId="409"/>
            <ac:spMk id="4" creationId="{9CEBC2A7-3EBB-4DAE-982F-51757A50CB72}"/>
          </ac:spMkLst>
        </pc:spChg>
      </pc:sldChg>
      <pc:sldChg chg="modSp del">
        <pc:chgData name="Gary Williamson" userId="c6dcb423-35b4-482e-bf0f-fc2b76204455" providerId="ADAL" clId="{59840AB7-5359-402C-A239-E752108DB59B}" dt="2024-05-16T14:19:20.035" v="96" actId="47"/>
        <pc:sldMkLst>
          <pc:docMk/>
          <pc:sldMk cId="2686227400" sldId="475"/>
        </pc:sldMkLst>
        <pc:spChg chg="mod">
          <ac:chgData name="Gary Williamson" userId="c6dcb423-35b4-482e-bf0f-fc2b76204455" providerId="ADAL" clId="{59840AB7-5359-402C-A239-E752108DB59B}" dt="2024-05-16T14:18:12.562" v="0"/>
          <ac:spMkLst>
            <pc:docMk/>
            <pc:sldMk cId="2686227400" sldId="475"/>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2202046618" sldId="476"/>
        </pc:sldMkLst>
        <pc:spChg chg="mod">
          <ac:chgData name="Gary Williamson" userId="c6dcb423-35b4-482e-bf0f-fc2b76204455" providerId="ADAL" clId="{59840AB7-5359-402C-A239-E752108DB59B}" dt="2024-05-16T14:18:12.562" v="0"/>
          <ac:spMkLst>
            <pc:docMk/>
            <pc:sldMk cId="2202046618" sldId="476"/>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1180452607" sldId="478"/>
        </pc:sldMkLst>
        <pc:spChg chg="mod">
          <ac:chgData name="Gary Williamson" userId="c6dcb423-35b4-482e-bf0f-fc2b76204455" providerId="ADAL" clId="{59840AB7-5359-402C-A239-E752108DB59B}" dt="2024-05-16T14:18:12.562" v="0"/>
          <ac:spMkLst>
            <pc:docMk/>
            <pc:sldMk cId="1180452607" sldId="478"/>
            <ac:spMk id="4" creationId="{BBAA7344-DEEF-6349-D447-88DABB80A5DE}"/>
          </ac:spMkLst>
        </pc:spChg>
      </pc:sldChg>
      <pc:sldChg chg="modSp del">
        <pc:chgData name="Gary Williamson" userId="c6dcb423-35b4-482e-bf0f-fc2b76204455" providerId="ADAL" clId="{59840AB7-5359-402C-A239-E752108DB59B}" dt="2024-05-16T14:19:20.035" v="96" actId="47"/>
        <pc:sldMkLst>
          <pc:docMk/>
          <pc:sldMk cId="415826180" sldId="479"/>
        </pc:sldMkLst>
        <pc:spChg chg="mod">
          <ac:chgData name="Gary Williamson" userId="c6dcb423-35b4-482e-bf0f-fc2b76204455" providerId="ADAL" clId="{59840AB7-5359-402C-A239-E752108DB59B}" dt="2024-05-16T14:18:12.562" v="0"/>
          <ac:spMkLst>
            <pc:docMk/>
            <pc:sldMk cId="415826180" sldId="479"/>
            <ac:spMk id="4" creationId="{FA6A4614-DFDB-1DEF-66E2-6C1C47DF9FD8}"/>
          </ac:spMkLst>
        </pc:spChg>
      </pc:sldChg>
      <pc:sldChg chg="delSp modSp mod">
        <pc:chgData name="Gary Williamson" userId="c6dcb423-35b4-482e-bf0f-fc2b76204455" providerId="ADAL" clId="{59840AB7-5359-402C-A239-E752108DB59B}" dt="2024-05-16T14:19:11.221" v="95" actId="20577"/>
        <pc:sldMkLst>
          <pc:docMk/>
          <pc:sldMk cId="1744916138" sldId="480"/>
        </pc:sldMkLst>
        <pc:spChg chg="del mod">
          <ac:chgData name="Gary Williamson" userId="c6dcb423-35b4-482e-bf0f-fc2b76204455" providerId="ADAL" clId="{59840AB7-5359-402C-A239-E752108DB59B}" dt="2024-05-16T14:19:00.595" v="87" actId="478"/>
          <ac:spMkLst>
            <pc:docMk/>
            <pc:sldMk cId="1744916138" sldId="480"/>
            <ac:spMk id="2" creationId="{3B8F9E0A-0A0E-EA94-4472-9FFC21972AD7}"/>
          </ac:spMkLst>
        </pc:spChg>
        <pc:spChg chg="mod">
          <ac:chgData name="Gary Williamson" userId="c6dcb423-35b4-482e-bf0f-fc2b76204455" providerId="ADAL" clId="{59840AB7-5359-402C-A239-E752108DB59B}" dt="2024-05-16T14:18:12.562" v="0"/>
          <ac:spMkLst>
            <pc:docMk/>
            <pc:sldMk cId="1744916138" sldId="480"/>
            <ac:spMk id="4" creationId="{9CEBC2A7-3EBB-4DAE-982F-51757A50CB72}"/>
          </ac:spMkLst>
        </pc:spChg>
        <pc:spChg chg="mod">
          <ac:chgData name="Gary Williamson" userId="c6dcb423-35b4-482e-bf0f-fc2b76204455" providerId="ADAL" clId="{59840AB7-5359-402C-A239-E752108DB59B}" dt="2024-05-16T14:19:11.221" v="95" actId="20577"/>
          <ac:spMkLst>
            <pc:docMk/>
            <pc:sldMk cId="1744916138" sldId="480"/>
            <ac:spMk id="14" creationId="{D5AA4E39-3E88-07A4-1E1D-27A9C82416BD}"/>
          </ac:spMkLst>
        </pc:spChg>
        <pc:picChg chg="del">
          <ac:chgData name="Gary Williamson" userId="c6dcb423-35b4-482e-bf0f-fc2b76204455" providerId="ADAL" clId="{59840AB7-5359-402C-A239-E752108DB59B}" dt="2024-05-16T14:19:01.555" v="88" actId="478"/>
          <ac:picMkLst>
            <pc:docMk/>
            <pc:sldMk cId="1744916138" sldId="480"/>
            <ac:picMk id="1026" creationId="{ED5D35A0-13B5-026E-C423-CC62D9D0DE76}"/>
          </ac:picMkLst>
        </pc:picChg>
      </pc:sldChg>
      <pc:sldChg chg="modSp del">
        <pc:chgData name="Gary Williamson" userId="c6dcb423-35b4-482e-bf0f-fc2b76204455" providerId="ADAL" clId="{59840AB7-5359-402C-A239-E752108DB59B}" dt="2024-05-16T14:19:20.035" v="96" actId="47"/>
        <pc:sldMkLst>
          <pc:docMk/>
          <pc:sldMk cId="2723056393" sldId="481"/>
        </pc:sldMkLst>
        <pc:spChg chg="mod">
          <ac:chgData name="Gary Williamson" userId="c6dcb423-35b4-482e-bf0f-fc2b76204455" providerId="ADAL" clId="{59840AB7-5359-402C-A239-E752108DB59B}" dt="2024-05-16T14:18:12.562" v="0"/>
          <ac:spMkLst>
            <pc:docMk/>
            <pc:sldMk cId="2723056393" sldId="481"/>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2185122191" sldId="483"/>
        </pc:sldMkLst>
        <pc:spChg chg="mod">
          <ac:chgData name="Gary Williamson" userId="c6dcb423-35b4-482e-bf0f-fc2b76204455" providerId="ADAL" clId="{59840AB7-5359-402C-A239-E752108DB59B}" dt="2024-05-16T14:18:12.562" v="0"/>
          <ac:spMkLst>
            <pc:docMk/>
            <pc:sldMk cId="2185122191" sldId="483"/>
            <ac:spMk id="4" creationId="{FA6A4614-DFDB-1DEF-66E2-6C1C47DF9FD8}"/>
          </ac:spMkLst>
        </pc:spChg>
      </pc:sldChg>
      <pc:sldChg chg="mod modShow">
        <pc:chgData name="Gary Williamson" userId="c6dcb423-35b4-482e-bf0f-fc2b76204455" providerId="ADAL" clId="{59840AB7-5359-402C-A239-E752108DB59B}" dt="2024-05-29T09:32:13.796" v="100" actId="729"/>
        <pc:sldMkLst>
          <pc:docMk/>
          <pc:sldMk cId="2222246287" sldId="483"/>
        </pc:sldMkLst>
      </pc:sldChg>
      <pc:sldChg chg="modSp del">
        <pc:chgData name="Gary Williamson" userId="c6dcb423-35b4-482e-bf0f-fc2b76204455" providerId="ADAL" clId="{59840AB7-5359-402C-A239-E752108DB59B}" dt="2024-05-16T14:19:20.035" v="96" actId="47"/>
        <pc:sldMkLst>
          <pc:docMk/>
          <pc:sldMk cId="836000455" sldId="484"/>
        </pc:sldMkLst>
        <pc:spChg chg="mod">
          <ac:chgData name="Gary Williamson" userId="c6dcb423-35b4-482e-bf0f-fc2b76204455" providerId="ADAL" clId="{59840AB7-5359-402C-A239-E752108DB59B}" dt="2024-05-16T14:18:12.562" v="0"/>
          <ac:spMkLst>
            <pc:docMk/>
            <pc:sldMk cId="836000455" sldId="484"/>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682602843" sldId="485"/>
        </pc:sldMkLst>
        <pc:spChg chg="mod">
          <ac:chgData name="Gary Williamson" userId="c6dcb423-35b4-482e-bf0f-fc2b76204455" providerId="ADAL" clId="{59840AB7-5359-402C-A239-E752108DB59B}" dt="2024-05-16T14:18:12.562" v="0"/>
          <ac:spMkLst>
            <pc:docMk/>
            <pc:sldMk cId="682602843" sldId="485"/>
            <ac:spMk id="4" creationId="{FA6A4614-DFDB-1DEF-66E2-6C1C47DF9FD8}"/>
          </ac:spMkLst>
        </pc:spChg>
      </pc:sldChg>
      <pc:sldChg chg="mod modShow">
        <pc:chgData name="Gary Williamson" userId="c6dcb423-35b4-482e-bf0f-fc2b76204455" providerId="ADAL" clId="{59840AB7-5359-402C-A239-E752108DB59B}" dt="2024-05-29T09:32:13.796" v="100" actId="729"/>
        <pc:sldMkLst>
          <pc:docMk/>
          <pc:sldMk cId="1575508769" sldId="485"/>
        </pc:sldMkLst>
      </pc:sldChg>
      <pc:sldChg chg="mod modShow">
        <pc:chgData name="Gary Williamson" userId="c6dcb423-35b4-482e-bf0f-fc2b76204455" providerId="ADAL" clId="{59840AB7-5359-402C-A239-E752108DB59B}" dt="2024-05-29T09:32:13.796" v="100" actId="729"/>
        <pc:sldMkLst>
          <pc:docMk/>
          <pc:sldMk cId="768840301" sldId="486"/>
        </pc:sldMkLst>
      </pc:sldChg>
      <pc:sldChg chg="modSp del">
        <pc:chgData name="Gary Williamson" userId="c6dcb423-35b4-482e-bf0f-fc2b76204455" providerId="ADAL" clId="{59840AB7-5359-402C-A239-E752108DB59B}" dt="2024-05-16T14:19:20.035" v="96" actId="47"/>
        <pc:sldMkLst>
          <pc:docMk/>
          <pc:sldMk cId="1333349206" sldId="486"/>
        </pc:sldMkLst>
        <pc:spChg chg="mod">
          <ac:chgData name="Gary Williamson" userId="c6dcb423-35b4-482e-bf0f-fc2b76204455" providerId="ADAL" clId="{59840AB7-5359-402C-A239-E752108DB59B}" dt="2024-05-16T14:18:12.562" v="0"/>
          <ac:spMkLst>
            <pc:docMk/>
            <pc:sldMk cId="1333349206" sldId="486"/>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1923426767" sldId="487"/>
        </pc:sldMkLst>
        <pc:spChg chg="mod">
          <ac:chgData name="Gary Williamson" userId="c6dcb423-35b4-482e-bf0f-fc2b76204455" providerId="ADAL" clId="{59840AB7-5359-402C-A239-E752108DB59B}" dt="2024-05-16T14:18:12.562" v="0"/>
          <ac:spMkLst>
            <pc:docMk/>
            <pc:sldMk cId="1923426767" sldId="487"/>
            <ac:spMk id="4" creationId="{FA6A4614-DFDB-1DEF-66E2-6C1C47DF9FD8}"/>
          </ac:spMkLst>
        </pc:spChg>
      </pc:sldChg>
      <pc:sldChg chg="mod modShow">
        <pc:chgData name="Gary Williamson" userId="c6dcb423-35b4-482e-bf0f-fc2b76204455" providerId="ADAL" clId="{59840AB7-5359-402C-A239-E752108DB59B}" dt="2024-05-29T09:32:13.796" v="100" actId="729"/>
        <pc:sldMkLst>
          <pc:docMk/>
          <pc:sldMk cId="4186987868" sldId="487"/>
        </pc:sldMkLst>
      </pc:sldChg>
      <pc:sldChg chg="modSp del">
        <pc:chgData name="Gary Williamson" userId="c6dcb423-35b4-482e-bf0f-fc2b76204455" providerId="ADAL" clId="{59840AB7-5359-402C-A239-E752108DB59B}" dt="2024-05-16T14:19:20.035" v="96" actId="47"/>
        <pc:sldMkLst>
          <pc:docMk/>
          <pc:sldMk cId="1328296519" sldId="488"/>
        </pc:sldMkLst>
        <pc:spChg chg="mod">
          <ac:chgData name="Gary Williamson" userId="c6dcb423-35b4-482e-bf0f-fc2b76204455" providerId="ADAL" clId="{59840AB7-5359-402C-A239-E752108DB59B}" dt="2024-05-16T14:18:12.562" v="0"/>
          <ac:spMkLst>
            <pc:docMk/>
            <pc:sldMk cId="1328296519" sldId="488"/>
            <ac:spMk id="4" creationId="{FA6A4614-DFDB-1DEF-66E2-6C1C47DF9FD8}"/>
          </ac:spMkLst>
        </pc:spChg>
      </pc:sldChg>
      <pc:sldChg chg="mod modShow">
        <pc:chgData name="Gary Williamson" userId="c6dcb423-35b4-482e-bf0f-fc2b76204455" providerId="ADAL" clId="{59840AB7-5359-402C-A239-E752108DB59B}" dt="2024-05-29T09:32:13.796" v="100" actId="729"/>
        <pc:sldMkLst>
          <pc:docMk/>
          <pc:sldMk cId="1998724524" sldId="488"/>
        </pc:sldMkLst>
      </pc:sldChg>
      <pc:sldChg chg="modSp del">
        <pc:chgData name="Gary Williamson" userId="c6dcb423-35b4-482e-bf0f-fc2b76204455" providerId="ADAL" clId="{59840AB7-5359-402C-A239-E752108DB59B}" dt="2024-05-16T14:19:20.035" v="96" actId="47"/>
        <pc:sldMkLst>
          <pc:docMk/>
          <pc:sldMk cId="2293581211" sldId="489"/>
        </pc:sldMkLst>
        <pc:spChg chg="mod">
          <ac:chgData name="Gary Williamson" userId="c6dcb423-35b4-482e-bf0f-fc2b76204455" providerId="ADAL" clId="{59840AB7-5359-402C-A239-E752108DB59B}" dt="2024-05-16T14:18:12.562" v="0"/>
          <ac:spMkLst>
            <pc:docMk/>
            <pc:sldMk cId="2293581211" sldId="489"/>
            <ac:spMk id="4" creationId="{FA6A4614-DFDB-1DEF-66E2-6C1C47DF9FD8}"/>
          </ac:spMkLst>
        </pc:spChg>
      </pc:sldChg>
      <pc:sldChg chg="mod modShow">
        <pc:chgData name="Gary Williamson" userId="c6dcb423-35b4-482e-bf0f-fc2b76204455" providerId="ADAL" clId="{59840AB7-5359-402C-A239-E752108DB59B}" dt="2024-05-29T09:32:13.796" v="100" actId="729"/>
        <pc:sldMkLst>
          <pc:docMk/>
          <pc:sldMk cId="2909973675" sldId="490"/>
        </pc:sldMkLst>
      </pc:sldChg>
      <pc:sldChg chg="modSp del">
        <pc:chgData name="Gary Williamson" userId="c6dcb423-35b4-482e-bf0f-fc2b76204455" providerId="ADAL" clId="{59840AB7-5359-402C-A239-E752108DB59B}" dt="2024-05-16T14:19:20.035" v="96" actId="47"/>
        <pc:sldMkLst>
          <pc:docMk/>
          <pc:sldMk cId="1095372927" sldId="492"/>
        </pc:sldMkLst>
        <pc:spChg chg="mod">
          <ac:chgData name="Gary Williamson" userId="c6dcb423-35b4-482e-bf0f-fc2b76204455" providerId="ADAL" clId="{59840AB7-5359-402C-A239-E752108DB59B}" dt="2024-05-16T14:18:12.562" v="0"/>
          <ac:spMkLst>
            <pc:docMk/>
            <pc:sldMk cId="1095372927" sldId="492"/>
            <ac:spMk id="4" creationId="{FA6A4614-DFDB-1DEF-66E2-6C1C47DF9FD8}"/>
          </ac:spMkLst>
        </pc:spChg>
      </pc:sldChg>
      <pc:sldChg chg="mod modShow">
        <pc:chgData name="Gary Williamson" userId="c6dcb423-35b4-482e-bf0f-fc2b76204455" providerId="ADAL" clId="{59840AB7-5359-402C-A239-E752108DB59B}" dt="2024-05-29T09:32:13.796" v="100" actId="729"/>
        <pc:sldMkLst>
          <pc:docMk/>
          <pc:sldMk cId="2395399522" sldId="492"/>
        </pc:sldMkLst>
      </pc:sldChg>
      <pc:sldChg chg="modSp del">
        <pc:chgData name="Gary Williamson" userId="c6dcb423-35b4-482e-bf0f-fc2b76204455" providerId="ADAL" clId="{59840AB7-5359-402C-A239-E752108DB59B}" dt="2024-05-16T14:19:20.035" v="96" actId="47"/>
        <pc:sldMkLst>
          <pc:docMk/>
          <pc:sldMk cId="4117228812" sldId="493"/>
        </pc:sldMkLst>
        <pc:spChg chg="mod">
          <ac:chgData name="Gary Williamson" userId="c6dcb423-35b4-482e-bf0f-fc2b76204455" providerId="ADAL" clId="{59840AB7-5359-402C-A239-E752108DB59B}" dt="2024-05-16T14:18:12.562" v="0"/>
          <ac:spMkLst>
            <pc:docMk/>
            <pc:sldMk cId="4117228812" sldId="493"/>
            <ac:spMk id="4" creationId="{FA6A4614-DFDB-1DEF-66E2-6C1C47DF9FD8}"/>
          </ac:spMkLst>
        </pc:spChg>
      </pc:sldChg>
      <pc:sldChg chg="ord">
        <pc:chgData name="Gary Williamson" userId="c6dcb423-35b4-482e-bf0f-fc2b76204455" providerId="ADAL" clId="{59840AB7-5359-402C-A239-E752108DB59B}" dt="2024-05-29T09:11:17.280" v="99"/>
        <pc:sldMkLst>
          <pc:docMk/>
          <pc:sldMk cId="2696152312" sldId="494"/>
        </pc:sldMkLst>
      </pc:sldChg>
      <pc:sldChg chg="modSp del">
        <pc:chgData name="Gary Williamson" userId="c6dcb423-35b4-482e-bf0f-fc2b76204455" providerId="ADAL" clId="{59840AB7-5359-402C-A239-E752108DB59B}" dt="2024-05-16T14:19:20.035" v="96" actId="47"/>
        <pc:sldMkLst>
          <pc:docMk/>
          <pc:sldMk cId="3762187184" sldId="494"/>
        </pc:sldMkLst>
        <pc:spChg chg="mod">
          <ac:chgData name="Gary Williamson" userId="c6dcb423-35b4-482e-bf0f-fc2b76204455" providerId="ADAL" clId="{59840AB7-5359-402C-A239-E752108DB59B}" dt="2024-05-16T14:18:12.562" v="0"/>
          <ac:spMkLst>
            <pc:docMk/>
            <pc:sldMk cId="3762187184" sldId="494"/>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810499570" sldId="495"/>
        </pc:sldMkLst>
        <pc:spChg chg="mod">
          <ac:chgData name="Gary Williamson" userId="c6dcb423-35b4-482e-bf0f-fc2b76204455" providerId="ADAL" clId="{59840AB7-5359-402C-A239-E752108DB59B}" dt="2024-05-16T14:18:12.562" v="0"/>
          <ac:spMkLst>
            <pc:docMk/>
            <pc:sldMk cId="810499570" sldId="495"/>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1157526550" sldId="496"/>
        </pc:sldMkLst>
        <pc:spChg chg="mod">
          <ac:chgData name="Gary Williamson" userId="c6dcb423-35b4-482e-bf0f-fc2b76204455" providerId="ADAL" clId="{59840AB7-5359-402C-A239-E752108DB59B}" dt="2024-05-16T14:18:12.562" v="0"/>
          <ac:spMkLst>
            <pc:docMk/>
            <pc:sldMk cId="1157526550" sldId="496"/>
            <ac:spMk id="4" creationId="{FA6A4614-DFDB-1DEF-66E2-6C1C47DF9FD8}"/>
          </ac:spMkLst>
        </pc:spChg>
      </pc:sldChg>
      <pc:sldChg chg="mod modShow">
        <pc:chgData name="Gary Williamson" userId="c6dcb423-35b4-482e-bf0f-fc2b76204455" providerId="ADAL" clId="{59840AB7-5359-402C-A239-E752108DB59B}" dt="2024-05-29T09:32:37.997" v="101" actId="729"/>
        <pc:sldMkLst>
          <pc:docMk/>
          <pc:sldMk cId="2966593980" sldId="496"/>
        </pc:sldMkLst>
      </pc:sldChg>
      <pc:sldChg chg="modSp del">
        <pc:chgData name="Gary Williamson" userId="c6dcb423-35b4-482e-bf0f-fc2b76204455" providerId="ADAL" clId="{59840AB7-5359-402C-A239-E752108DB59B}" dt="2024-05-16T14:19:20.035" v="96" actId="47"/>
        <pc:sldMkLst>
          <pc:docMk/>
          <pc:sldMk cId="2301463910" sldId="497"/>
        </pc:sldMkLst>
        <pc:spChg chg="mod">
          <ac:chgData name="Gary Williamson" userId="c6dcb423-35b4-482e-bf0f-fc2b76204455" providerId="ADAL" clId="{59840AB7-5359-402C-A239-E752108DB59B}" dt="2024-05-16T14:18:12.562" v="0"/>
          <ac:spMkLst>
            <pc:docMk/>
            <pc:sldMk cId="2301463910" sldId="497"/>
            <ac:spMk id="4" creationId="{FA6A4614-DFDB-1DEF-66E2-6C1C47DF9FD8}"/>
          </ac:spMkLst>
        </pc:spChg>
      </pc:sldChg>
      <pc:sldChg chg="mod modShow">
        <pc:chgData name="Gary Williamson" userId="c6dcb423-35b4-482e-bf0f-fc2b76204455" providerId="ADAL" clId="{59840AB7-5359-402C-A239-E752108DB59B}" dt="2024-05-29T09:32:37.997" v="101" actId="729"/>
        <pc:sldMkLst>
          <pc:docMk/>
          <pc:sldMk cId="3607257221" sldId="497"/>
        </pc:sldMkLst>
      </pc:sldChg>
      <pc:sldChg chg="modSp del">
        <pc:chgData name="Gary Williamson" userId="c6dcb423-35b4-482e-bf0f-fc2b76204455" providerId="ADAL" clId="{59840AB7-5359-402C-A239-E752108DB59B}" dt="2024-05-16T14:19:20.035" v="96" actId="47"/>
        <pc:sldMkLst>
          <pc:docMk/>
          <pc:sldMk cId="524083890" sldId="498"/>
        </pc:sldMkLst>
        <pc:spChg chg="mod">
          <ac:chgData name="Gary Williamson" userId="c6dcb423-35b4-482e-bf0f-fc2b76204455" providerId="ADAL" clId="{59840AB7-5359-402C-A239-E752108DB59B}" dt="2024-05-16T14:18:12.562" v="0"/>
          <ac:spMkLst>
            <pc:docMk/>
            <pc:sldMk cId="524083890" sldId="498"/>
            <ac:spMk id="4" creationId="{FA6A4614-DFDB-1DEF-66E2-6C1C47DF9FD8}"/>
          </ac:spMkLst>
        </pc:spChg>
      </pc:sldChg>
      <pc:sldChg chg="mod modShow">
        <pc:chgData name="Gary Williamson" userId="c6dcb423-35b4-482e-bf0f-fc2b76204455" providerId="ADAL" clId="{59840AB7-5359-402C-A239-E752108DB59B}" dt="2024-05-29T09:32:37.997" v="101" actId="729"/>
        <pc:sldMkLst>
          <pc:docMk/>
          <pc:sldMk cId="1194703394" sldId="498"/>
        </pc:sldMkLst>
      </pc:sldChg>
      <pc:sldChg chg="mod modShow">
        <pc:chgData name="Gary Williamson" userId="c6dcb423-35b4-482e-bf0f-fc2b76204455" providerId="ADAL" clId="{59840AB7-5359-402C-A239-E752108DB59B}" dt="2024-05-29T09:32:37.997" v="101" actId="729"/>
        <pc:sldMkLst>
          <pc:docMk/>
          <pc:sldMk cId="129802309" sldId="499"/>
        </pc:sldMkLst>
      </pc:sldChg>
      <pc:sldChg chg="modSp del">
        <pc:chgData name="Gary Williamson" userId="c6dcb423-35b4-482e-bf0f-fc2b76204455" providerId="ADAL" clId="{59840AB7-5359-402C-A239-E752108DB59B}" dt="2024-05-16T14:19:20.035" v="96" actId="47"/>
        <pc:sldMkLst>
          <pc:docMk/>
          <pc:sldMk cId="2985399548" sldId="499"/>
        </pc:sldMkLst>
        <pc:spChg chg="mod">
          <ac:chgData name="Gary Williamson" userId="c6dcb423-35b4-482e-bf0f-fc2b76204455" providerId="ADAL" clId="{59840AB7-5359-402C-A239-E752108DB59B}" dt="2024-05-16T14:18:12.562" v="0"/>
          <ac:spMkLst>
            <pc:docMk/>
            <pc:sldMk cId="2985399548" sldId="499"/>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648160869" sldId="500"/>
        </pc:sldMkLst>
        <pc:spChg chg="mod">
          <ac:chgData name="Gary Williamson" userId="c6dcb423-35b4-482e-bf0f-fc2b76204455" providerId="ADAL" clId="{59840AB7-5359-402C-A239-E752108DB59B}" dt="2024-05-16T14:18:12.562" v="0"/>
          <ac:spMkLst>
            <pc:docMk/>
            <pc:sldMk cId="648160869" sldId="500"/>
            <ac:spMk id="4" creationId="{FA6A4614-DFDB-1DEF-66E2-6C1C47DF9FD8}"/>
          </ac:spMkLst>
        </pc:spChg>
      </pc:sldChg>
      <pc:sldChg chg="mod modShow">
        <pc:chgData name="Gary Williamson" userId="c6dcb423-35b4-482e-bf0f-fc2b76204455" providerId="ADAL" clId="{59840AB7-5359-402C-A239-E752108DB59B}" dt="2024-05-29T09:32:37.997" v="101" actId="729"/>
        <pc:sldMkLst>
          <pc:docMk/>
          <pc:sldMk cId="4185238561" sldId="500"/>
        </pc:sldMkLst>
      </pc:sldChg>
      <pc:sldChg chg="modSp del">
        <pc:chgData name="Gary Williamson" userId="c6dcb423-35b4-482e-bf0f-fc2b76204455" providerId="ADAL" clId="{59840AB7-5359-402C-A239-E752108DB59B}" dt="2024-05-16T14:19:20.035" v="96" actId="47"/>
        <pc:sldMkLst>
          <pc:docMk/>
          <pc:sldMk cId="2165321533" sldId="501"/>
        </pc:sldMkLst>
        <pc:spChg chg="mod">
          <ac:chgData name="Gary Williamson" userId="c6dcb423-35b4-482e-bf0f-fc2b76204455" providerId="ADAL" clId="{59840AB7-5359-402C-A239-E752108DB59B}" dt="2024-05-16T14:18:12.562" v="0"/>
          <ac:spMkLst>
            <pc:docMk/>
            <pc:sldMk cId="2165321533" sldId="501"/>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1660625075" sldId="502"/>
        </pc:sldMkLst>
        <pc:spChg chg="mod">
          <ac:chgData name="Gary Williamson" userId="c6dcb423-35b4-482e-bf0f-fc2b76204455" providerId="ADAL" clId="{59840AB7-5359-402C-A239-E752108DB59B}" dt="2024-05-16T14:18:12.562" v="0"/>
          <ac:spMkLst>
            <pc:docMk/>
            <pc:sldMk cId="1660625075" sldId="502"/>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3079511550" sldId="503"/>
        </pc:sldMkLst>
        <pc:spChg chg="mod">
          <ac:chgData name="Gary Williamson" userId="c6dcb423-35b4-482e-bf0f-fc2b76204455" providerId="ADAL" clId="{59840AB7-5359-402C-A239-E752108DB59B}" dt="2024-05-16T14:18:12.562" v="0"/>
          <ac:spMkLst>
            <pc:docMk/>
            <pc:sldMk cId="3079511550" sldId="503"/>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801586452" sldId="505"/>
        </pc:sldMkLst>
        <pc:spChg chg="mod">
          <ac:chgData name="Gary Williamson" userId="c6dcb423-35b4-482e-bf0f-fc2b76204455" providerId="ADAL" clId="{59840AB7-5359-402C-A239-E752108DB59B}" dt="2024-05-16T14:18:12.562" v="0"/>
          <ac:spMkLst>
            <pc:docMk/>
            <pc:sldMk cId="801586452" sldId="505"/>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2037205048" sldId="506"/>
        </pc:sldMkLst>
        <pc:spChg chg="mod">
          <ac:chgData name="Gary Williamson" userId="c6dcb423-35b4-482e-bf0f-fc2b76204455" providerId="ADAL" clId="{59840AB7-5359-402C-A239-E752108DB59B}" dt="2024-05-16T14:18:12.562" v="0"/>
          <ac:spMkLst>
            <pc:docMk/>
            <pc:sldMk cId="2037205048" sldId="506"/>
            <ac:spMk id="4" creationId="{FA6A4614-DFDB-1DEF-66E2-6C1C47DF9FD8}"/>
          </ac:spMkLst>
        </pc:spChg>
      </pc:sldChg>
      <pc:sldChg chg="modSp del">
        <pc:chgData name="Gary Williamson" userId="c6dcb423-35b4-482e-bf0f-fc2b76204455" providerId="ADAL" clId="{59840AB7-5359-402C-A239-E752108DB59B}" dt="2024-05-16T14:19:20.035" v="96" actId="47"/>
        <pc:sldMkLst>
          <pc:docMk/>
          <pc:sldMk cId="818442874" sldId="507"/>
        </pc:sldMkLst>
        <pc:spChg chg="mod">
          <ac:chgData name="Gary Williamson" userId="c6dcb423-35b4-482e-bf0f-fc2b76204455" providerId="ADAL" clId="{59840AB7-5359-402C-A239-E752108DB59B}" dt="2024-05-16T14:18:12.562" v="0"/>
          <ac:spMkLst>
            <pc:docMk/>
            <pc:sldMk cId="818442874" sldId="507"/>
            <ac:spMk id="4" creationId="{FA6A4614-DFDB-1DEF-66E2-6C1C47DF9FD8}"/>
          </ac:spMkLst>
        </pc:spChg>
      </pc:sldChg>
      <pc:sldChg chg="add del">
        <pc:chgData name="Gary Williamson" userId="c6dcb423-35b4-482e-bf0f-fc2b76204455" providerId="ADAL" clId="{59840AB7-5359-402C-A239-E752108DB59B}" dt="2024-05-16T14:19:20.035" v="96" actId="47"/>
        <pc:sldMkLst>
          <pc:docMk/>
          <pc:sldMk cId="1412552597" sldId="508"/>
        </pc:sldMkLst>
      </pc:sldChg>
    </pc:docChg>
  </pc:docChgLst>
  <pc:docChgLst>
    <pc:chgData name="Peter Stranney" userId="S::peterstranney@gateshead.gov.uk::21c63db0-b396-4c8e-a1db-8581b0a941e0" providerId="AD" clId="Web-{C8FC754F-FD96-2970-69EC-FB52175854E0}"/>
    <pc:docChg chg="addSld delSld modSld sldOrd">
      <pc:chgData name="Peter Stranney" userId="S::peterstranney@gateshead.gov.uk::21c63db0-b396-4c8e-a1db-8581b0a941e0" providerId="AD" clId="Web-{C8FC754F-FD96-2970-69EC-FB52175854E0}" dt="2024-07-10T10:30:34.045" v="683"/>
      <pc:docMkLst>
        <pc:docMk/>
      </pc:docMkLst>
      <pc:sldChg chg="addSp delSp modSp add ord replId addAnim delAnim modAnim">
        <pc:chgData name="Peter Stranney" userId="S::peterstranney@gateshead.gov.uk::21c63db0-b396-4c8e-a1db-8581b0a941e0" providerId="AD" clId="Web-{C8FC754F-FD96-2970-69EC-FB52175854E0}" dt="2024-07-10T10:18:47.011" v="332" actId="1076"/>
        <pc:sldMkLst>
          <pc:docMk/>
          <pc:sldMk cId="3680491022" sldId="538"/>
        </pc:sldMkLst>
        <pc:spChg chg="add del mod">
          <ac:chgData name="Peter Stranney" userId="S::peterstranney@gateshead.gov.uk::21c63db0-b396-4c8e-a1db-8581b0a941e0" providerId="AD" clId="Web-{C8FC754F-FD96-2970-69EC-FB52175854E0}" dt="2024-07-10T09:46:42.056" v="13"/>
          <ac:spMkLst>
            <pc:docMk/>
            <pc:sldMk cId="3680491022" sldId="538"/>
            <ac:spMk id="6" creationId="{6283E6E9-9F4A-576C-E908-BA9594F4FC1F}"/>
          </ac:spMkLst>
        </pc:spChg>
        <pc:spChg chg="mod">
          <ac:chgData name="Peter Stranney" userId="S::peterstranney@gateshead.gov.uk::21c63db0-b396-4c8e-a1db-8581b0a941e0" providerId="AD" clId="Web-{C8FC754F-FD96-2970-69EC-FB52175854E0}" dt="2024-07-10T09:45:34.258" v="8" actId="20577"/>
          <ac:spMkLst>
            <pc:docMk/>
            <pc:sldMk cId="3680491022" sldId="538"/>
            <ac:spMk id="12" creationId="{BE5B99B9-BBF2-D40C-C45A-BA3C8FF1B6EE}"/>
          </ac:spMkLst>
        </pc:spChg>
        <pc:spChg chg="add mod">
          <ac:chgData name="Peter Stranney" userId="S::peterstranney@gateshead.gov.uk::21c63db0-b396-4c8e-a1db-8581b0a941e0" providerId="AD" clId="Web-{C8FC754F-FD96-2970-69EC-FB52175854E0}" dt="2024-07-10T10:18:47.011" v="332" actId="1076"/>
          <ac:spMkLst>
            <pc:docMk/>
            <pc:sldMk cId="3680491022" sldId="538"/>
            <ac:spMk id="13" creationId="{9B7056FA-3F86-23E6-B5CD-1B557821C8C7}"/>
          </ac:spMkLst>
        </pc:spChg>
        <pc:spChg chg="mod">
          <ac:chgData name="Peter Stranney" userId="S::peterstranney@gateshead.gov.uk::21c63db0-b396-4c8e-a1db-8581b0a941e0" providerId="AD" clId="Web-{C8FC754F-FD96-2970-69EC-FB52175854E0}" dt="2024-07-10T10:12:25.501" v="265" actId="1076"/>
          <ac:spMkLst>
            <pc:docMk/>
            <pc:sldMk cId="3680491022" sldId="538"/>
            <ac:spMk id="18" creationId="{1EADE36F-D54A-55FE-FAF8-52D69EC3BD1B}"/>
          </ac:spMkLst>
        </pc:spChg>
        <pc:picChg chg="del">
          <ac:chgData name="Peter Stranney" userId="S::peterstranney@gateshead.gov.uk::21c63db0-b396-4c8e-a1db-8581b0a941e0" providerId="AD" clId="Web-{C8FC754F-FD96-2970-69EC-FB52175854E0}" dt="2024-07-10T09:45:39.305" v="10"/>
          <ac:picMkLst>
            <pc:docMk/>
            <pc:sldMk cId="3680491022" sldId="538"/>
            <ac:picMk id="2" creationId="{04CA7741-6840-0D3B-D081-1BDB380AD7A2}"/>
          </ac:picMkLst>
        </pc:picChg>
        <pc:picChg chg="del">
          <ac:chgData name="Peter Stranney" userId="S::peterstranney@gateshead.gov.uk::21c63db0-b396-4c8e-a1db-8581b0a941e0" providerId="AD" clId="Web-{C8FC754F-FD96-2970-69EC-FB52175854E0}" dt="2024-07-10T09:45:38.930" v="9"/>
          <ac:picMkLst>
            <pc:docMk/>
            <pc:sldMk cId="3680491022" sldId="538"/>
            <ac:picMk id="3" creationId="{C1C03CB5-1276-E5ED-7263-8D2482F5862E}"/>
          </ac:picMkLst>
        </pc:picChg>
        <pc:picChg chg="del">
          <ac:chgData name="Peter Stranney" userId="S::peterstranney@gateshead.gov.uk::21c63db0-b396-4c8e-a1db-8581b0a941e0" providerId="AD" clId="Web-{C8FC754F-FD96-2970-69EC-FB52175854E0}" dt="2024-07-10T09:46:55.822" v="18"/>
          <ac:picMkLst>
            <pc:docMk/>
            <pc:sldMk cId="3680491022" sldId="538"/>
            <ac:picMk id="5" creationId="{B9CB6A79-093E-DC8A-053B-A85AF31EF721}"/>
          </ac:picMkLst>
        </pc:picChg>
        <pc:picChg chg="add mod ord">
          <ac:chgData name="Peter Stranney" userId="S::peterstranney@gateshead.gov.uk::21c63db0-b396-4c8e-a1db-8581b0a941e0" providerId="AD" clId="Web-{C8FC754F-FD96-2970-69EC-FB52175854E0}" dt="2024-07-10T10:12:25.486" v="264" actId="1076"/>
          <ac:picMkLst>
            <pc:docMk/>
            <pc:sldMk cId="3680491022" sldId="538"/>
            <ac:picMk id="7" creationId="{C26D4F77-7604-1C2E-A8C5-99A86CA97664}"/>
          </ac:picMkLst>
        </pc:picChg>
        <pc:picChg chg="add mod">
          <ac:chgData name="Peter Stranney" userId="S::peterstranney@gateshead.gov.uk::21c63db0-b396-4c8e-a1db-8581b0a941e0" providerId="AD" clId="Web-{C8FC754F-FD96-2970-69EC-FB52175854E0}" dt="2024-07-10T10:12:25.533" v="266" actId="1076"/>
          <ac:picMkLst>
            <pc:docMk/>
            <pc:sldMk cId="3680491022" sldId="538"/>
            <ac:picMk id="15" creationId="{C56840B4-F5DC-407E-A58A-C5AE0CE8B9CC}"/>
          </ac:picMkLst>
        </pc:picChg>
        <pc:picChg chg="add del mod ord">
          <ac:chgData name="Peter Stranney" userId="S::peterstranney@gateshead.gov.uk::21c63db0-b396-4c8e-a1db-8581b0a941e0" providerId="AD" clId="Web-{C8FC754F-FD96-2970-69EC-FB52175854E0}" dt="2024-07-10T10:13:48.363" v="280" actId="1076"/>
          <ac:picMkLst>
            <pc:docMk/>
            <pc:sldMk cId="3680491022" sldId="538"/>
            <ac:picMk id="16" creationId="{FF4F14F4-9DB6-C701-B022-FC3862572783}"/>
          </ac:picMkLst>
        </pc:picChg>
        <pc:picChg chg="add mod">
          <ac:chgData name="Peter Stranney" userId="S::peterstranney@gateshead.gov.uk::21c63db0-b396-4c8e-a1db-8581b0a941e0" providerId="AD" clId="Web-{C8FC754F-FD96-2970-69EC-FB52175854E0}" dt="2024-07-10T10:12:25.564" v="267" actId="1076"/>
          <ac:picMkLst>
            <pc:docMk/>
            <pc:sldMk cId="3680491022" sldId="538"/>
            <ac:picMk id="17" creationId="{0C37B90F-21CC-A191-4E17-A2250FF65A28}"/>
          </ac:picMkLst>
        </pc:picChg>
        <pc:picChg chg="add mod">
          <ac:chgData name="Peter Stranney" userId="S::peterstranney@gateshead.gov.uk::21c63db0-b396-4c8e-a1db-8581b0a941e0" providerId="AD" clId="Web-{C8FC754F-FD96-2970-69EC-FB52175854E0}" dt="2024-07-10T10:12:25.611" v="268" actId="1076"/>
          <ac:picMkLst>
            <pc:docMk/>
            <pc:sldMk cId="3680491022" sldId="538"/>
            <ac:picMk id="19" creationId="{0D2C0712-D497-3B7D-6B5A-0BE6ED5F1B65}"/>
          </ac:picMkLst>
        </pc:picChg>
        <pc:picChg chg="add mod ord">
          <ac:chgData name="Peter Stranney" userId="S::peterstranney@gateshead.gov.uk::21c63db0-b396-4c8e-a1db-8581b0a941e0" providerId="AD" clId="Web-{C8FC754F-FD96-2970-69EC-FB52175854E0}" dt="2024-07-10T10:12:25.642" v="269" actId="1076"/>
          <ac:picMkLst>
            <pc:docMk/>
            <pc:sldMk cId="3680491022" sldId="538"/>
            <ac:picMk id="20" creationId="{EF83DE9E-F08C-5495-7E3C-CDC5B7326EC3}"/>
          </ac:picMkLst>
        </pc:picChg>
        <pc:picChg chg="add del mod">
          <ac:chgData name="Peter Stranney" userId="S::peterstranney@gateshead.gov.uk::21c63db0-b396-4c8e-a1db-8581b0a941e0" providerId="AD" clId="Web-{C8FC754F-FD96-2970-69EC-FB52175854E0}" dt="2024-07-10T10:04:54.724" v="210"/>
          <ac:picMkLst>
            <pc:docMk/>
            <pc:sldMk cId="3680491022" sldId="538"/>
            <ac:picMk id="21" creationId="{6D3D2BC4-97CB-27CF-352F-1E15AAA4B891}"/>
          </ac:picMkLst>
        </pc:picChg>
        <pc:picChg chg="add mod">
          <ac:chgData name="Peter Stranney" userId="S::peterstranney@gateshead.gov.uk::21c63db0-b396-4c8e-a1db-8581b0a941e0" providerId="AD" clId="Web-{C8FC754F-FD96-2970-69EC-FB52175854E0}" dt="2024-07-10T10:12:25.689" v="270" actId="1076"/>
          <ac:picMkLst>
            <pc:docMk/>
            <pc:sldMk cId="3680491022" sldId="538"/>
            <ac:picMk id="22" creationId="{3C82B4DF-02C1-6635-E187-D91AF9B8492D}"/>
          </ac:picMkLst>
        </pc:picChg>
        <pc:picChg chg="add del mod">
          <ac:chgData name="Peter Stranney" userId="S::peterstranney@gateshead.gov.uk::21c63db0-b396-4c8e-a1db-8581b0a941e0" providerId="AD" clId="Web-{C8FC754F-FD96-2970-69EC-FB52175854E0}" dt="2024-07-10T10:07:28.166" v="226"/>
          <ac:picMkLst>
            <pc:docMk/>
            <pc:sldMk cId="3680491022" sldId="538"/>
            <ac:picMk id="23" creationId="{B00A3AF5-ED31-E82B-3EAF-EB878FB5B255}"/>
          </ac:picMkLst>
        </pc:picChg>
        <pc:picChg chg="add mod">
          <ac:chgData name="Peter Stranney" userId="S::peterstranney@gateshead.gov.uk::21c63db0-b396-4c8e-a1db-8581b0a941e0" providerId="AD" clId="Web-{C8FC754F-FD96-2970-69EC-FB52175854E0}" dt="2024-07-10T10:12:25.720" v="271" actId="1076"/>
          <ac:picMkLst>
            <pc:docMk/>
            <pc:sldMk cId="3680491022" sldId="538"/>
            <ac:picMk id="24" creationId="{6834BC25-F0B5-78C0-90B0-930815288EFC}"/>
          </ac:picMkLst>
        </pc:picChg>
        <pc:picChg chg="add mod ord">
          <ac:chgData name="Peter Stranney" userId="S::peterstranney@gateshead.gov.uk::21c63db0-b396-4c8e-a1db-8581b0a941e0" providerId="AD" clId="Web-{C8FC754F-FD96-2970-69EC-FB52175854E0}" dt="2024-07-10T10:14:20.879" v="287"/>
          <ac:picMkLst>
            <pc:docMk/>
            <pc:sldMk cId="3680491022" sldId="538"/>
            <ac:picMk id="25" creationId="{020EE0BC-DB4F-BACF-9EBF-3FE0E0D27ABD}"/>
          </ac:picMkLst>
        </pc:picChg>
      </pc:sldChg>
      <pc:sldChg chg="addSp delSp modSp add ord replId delAnim">
        <pc:chgData name="Peter Stranney" userId="S::peterstranney@gateshead.gov.uk::21c63db0-b396-4c8e-a1db-8581b0a941e0" providerId="AD" clId="Web-{C8FC754F-FD96-2970-69EC-FB52175854E0}" dt="2024-07-10T10:28:27.620" v="681" actId="20577"/>
        <pc:sldMkLst>
          <pc:docMk/>
          <pc:sldMk cId="1994955456" sldId="539"/>
        </pc:sldMkLst>
        <pc:spChg chg="add del mod">
          <ac:chgData name="Peter Stranney" userId="S::peterstranney@gateshead.gov.uk::21c63db0-b396-4c8e-a1db-8581b0a941e0" providerId="AD" clId="Web-{C8FC754F-FD96-2970-69EC-FB52175854E0}" dt="2024-07-10T10:21:19.515" v="448"/>
          <ac:spMkLst>
            <pc:docMk/>
            <pc:sldMk cId="1994955456" sldId="539"/>
            <ac:spMk id="3" creationId="{3B3D08C9-AC30-872A-0B14-37B209FAEBE2}"/>
          </ac:spMkLst>
        </pc:spChg>
        <pc:spChg chg="mod">
          <ac:chgData name="Peter Stranney" userId="S::peterstranney@gateshead.gov.uk::21c63db0-b396-4c8e-a1db-8581b0a941e0" providerId="AD" clId="Web-{C8FC754F-FD96-2970-69EC-FB52175854E0}" dt="2024-07-10T10:20:13.170" v="339" actId="20577"/>
          <ac:spMkLst>
            <pc:docMk/>
            <pc:sldMk cId="1994955456" sldId="539"/>
            <ac:spMk id="12" creationId="{BE5B99B9-BBF2-D40C-C45A-BA3C8FF1B6EE}"/>
          </ac:spMkLst>
        </pc:spChg>
        <pc:spChg chg="mod">
          <ac:chgData name="Peter Stranney" userId="S::peterstranney@gateshead.gov.uk::21c63db0-b396-4c8e-a1db-8581b0a941e0" providerId="AD" clId="Web-{C8FC754F-FD96-2970-69EC-FB52175854E0}" dt="2024-07-10T10:28:27.620" v="681" actId="20577"/>
          <ac:spMkLst>
            <pc:docMk/>
            <pc:sldMk cId="1994955456" sldId="539"/>
            <ac:spMk id="13" creationId="{9B7056FA-3F86-23E6-B5CD-1B557821C8C7}"/>
          </ac:spMkLst>
        </pc:spChg>
        <pc:picChg chg="add mod ord">
          <ac:chgData name="Peter Stranney" userId="S::peterstranney@gateshead.gov.uk::21c63db0-b396-4c8e-a1db-8581b0a941e0" providerId="AD" clId="Web-{C8FC754F-FD96-2970-69EC-FB52175854E0}" dt="2024-07-10T10:27:20.493" v="676" actId="1076"/>
          <ac:picMkLst>
            <pc:docMk/>
            <pc:sldMk cId="1994955456" sldId="539"/>
            <ac:picMk id="4" creationId="{0F984A79-C175-1D21-A299-F164BF706681}"/>
          </ac:picMkLst>
        </pc:picChg>
        <pc:picChg chg="del">
          <ac:chgData name="Peter Stranney" userId="S::peterstranney@gateshead.gov.uk::21c63db0-b396-4c8e-a1db-8581b0a941e0" providerId="AD" clId="Web-{C8FC754F-FD96-2970-69EC-FB52175854E0}" dt="2024-07-10T10:21:12.234" v="446"/>
          <ac:picMkLst>
            <pc:docMk/>
            <pc:sldMk cId="1994955456" sldId="539"/>
            <ac:picMk id="7" creationId="{C26D4F77-7604-1C2E-A8C5-99A86CA97664}"/>
          </ac:picMkLst>
        </pc:picChg>
        <pc:picChg chg="del">
          <ac:chgData name="Peter Stranney" userId="S::peterstranney@gateshead.gov.uk::21c63db0-b396-4c8e-a1db-8581b0a941e0" providerId="AD" clId="Web-{C8FC754F-FD96-2970-69EC-FB52175854E0}" dt="2024-07-10T10:21:10.484" v="445"/>
          <ac:picMkLst>
            <pc:docMk/>
            <pc:sldMk cId="1994955456" sldId="539"/>
            <ac:picMk id="15" creationId="{C56840B4-F5DC-407E-A58A-C5AE0CE8B9CC}"/>
          </ac:picMkLst>
        </pc:picChg>
        <pc:picChg chg="add del mod">
          <ac:chgData name="Peter Stranney" userId="S::peterstranney@gateshead.gov.uk::21c63db0-b396-4c8e-a1db-8581b0a941e0" providerId="AD" clId="Web-{C8FC754F-FD96-2970-69EC-FB52175854E0}" dt="2024-07-10T10:27:04.274" v="675" actId="1076"/>
          <ac:picMkLst>
            <pc:docMk/>
            <pc:sldMk cId="1994955456" sldId="539"/>
            <ac:picMk id="16" creationId="{FF4F14F4-9DB6-C701-B022-FC3862572783}"/>
          </ac:picMkLst>
        </pc:picChg>
        <pc:picChg chg="del">
          <ac:chgData name="Peter Stranney" userId="S::peterstranney@gateshead.gov.uk::21c63db0-b396-4c8e-a1db-8581b0a941e0" providerId="AD" clId="Web-{C8FC754F-FD96-2970-69EC-FB52175854E0}" dt="2024-07-10T10:21:09.718" v="444"/>
          <ac:picMkLst>
            <pc:docMk/>
            <pc:sldMk cId="1994955456" sldId="539"/>
            <ac:picMk id="17" creationId="{0C37B90F-21CC-A191-4E17-A2250FF65A28}"/>
          </ac:picMkLst>
        </pc:picChg>
        <pc:picChg chg="del">
          <ac:chgData name="Peter Stranney" userId="S::peterstranney@gateshead.gov.uk::21c63db0-b396-4c8e-a1db-8581b0a941e0" providerId="AD" clId="Web-{C8FC754F-FD96-2970-69EC-FB52175854E0}" dt="2024-07-10T10:21:09.140" v="443"/>
          <ac:picMkLst>
            <pc:docMk/>
            <pc:sldMk cId="1994955456" sldId="539"/>
            <ac:picMk id="19" creationId="{0D2C0712-D497-3B7D-6B5A-0BE6ED5F1B65}"/>
          </ac:picMkLst>
        </pc:picChg>
        <pc:picChg chg="del">
          <ac:chgData name="Peter Stranney" userId="S::peterstranney@gateshead.gov.uk::21c63db0-b396-4c8e-a1db-8581b0a941e0" providerId="AD" clId="Web-{C8FC754F-FD96-2970-69EC-FB52175854E0}" dt="2024-07-10T10:21:08.452" v="442"/>
          <ac:picMkLst>
            <pc:docMk/>
            <pc:sldMk cId="1994955456" sldId="539"/>
            <ac:picMk id="20" creationId="{EF83DE9E-F08C-5495-7E3C-CDC5B7326EC3}"/>
          </ac:picMkLst>
        </pc:picChg>
        <pc:picChg chg="del">
          <ac:chgData name="Peter Stranney" userId="S::peterstranney@gateshead.gov.uk::21c63db0-b396-4c8e-a1db-8581b0a941e0" providerId="AD" clId="Web-{C8FC754F-FD96-2970-69EC-FB52175854E0}" dt="2024-07-10T10:21:07.968" v="441"/>
          <ac:picMkLst>
            <pc:docMk/>
            <pc:sldMk cId="1994955456" sldId="539"/>
            <ac:picMk id="22" creationId="{3C82B4DF-02C1-6635-E187-D91AF9B8492D}"/>
          </ac:picMkLst>
        </pc:picChg>
        <pc:picChg chg="del">
          <ac:chgData name="Peter Stranney" userId="S::peterstranney@gateshead.gov.uk::21c63db0-b396-4c8e-a1db-8581b0a941e0" providerId="AD" clId="Web-{C8FC754F-FD96-2970-69EC-FB52175854E0}" dt="2024-07-10T10:21:07.843" v="440"/>
          <ac:picMkLst>
            <pc:docMk/>
            <pc:sldMk cId="1994955456" sldId="539"/>
            <ac:picMk id="24" creationId="{6834BC25-F0B5-78C0-90B0-930815288EFC}"/>
          </ac:picMkLst>
        </pc:picChg>
        <pc:picChg chg="del">
          <ac:chgData name="Peter Stranney" userId="S::peterstranney@gateshead.gov.uk::21c63db0-b396-4c8e-a1db-8581b0a941e0" providerId="AD" clId="Web-{C8FC754F-FD96-2970-69EC-FB52175854E0}" dt="2024-07-10T10:21:06.827" v="439"/>
          <ac:picMkLst>
            <pc:docMk/>
            <pc:sldMk cId="1994955456" sldId="539"/>
            <ac:picMk id="25" creationId="{020EE0BC-DB4F-BACF-9EBF-3FE0E0D27ABD}"/>
          </ac:picMkLst>
        </pc:picChg>
      </pc:sldChg>
      <pc:sldChg chg="add del replId">
        <pc:chgData name="Peter Stranney" userId="S::peterstranney@gateshead.gov.uk::21c63db0-b396-4c8e-a1db-8581b0a941e0" providerId="AD" clId="Web-{C8FC754F-FD96-2970-69EC-FB52175854E0}" dt="2024-07-10T10:30:34.045" v="683"/>
        <pc:sldMkLst>
          <pc:docMk/>
          <pc:sldMk cId="2789889354" sldId="540"/>
        </pc:sldMkLst>
      </pc:sldChg>
    </pc:docChg>
  </pc:docChgLst>
  <pc:docChgLst>
    <pc:chgData name="Liam Spence" userId="5fb5b2ca-048e-454e-8362-668826f9b685" providerId="ADAL" clId="{7B193019-A559-4FC7-BB25-2757E0E00792}"/>
    <pc:docChg chg="custSel addSld modSld">
      <pc:chgData name="Liam Spence" userId="5fb5b2ca-048e-454e-8362-668826f9b685" providerId="ADAL" clId="{7B193019-A559-4FC7-BB25-2757E0E00792}" dt="2024-06-26T08:17:05.871" v="32"/>
      <pc:docMkLst>
        <pc:docMk/>
      </pc:docMkLst>
      <pc:sldChg chg="modSp add mod">
        <pc:chgData name="Liam Spence" userId="5fb5b2ca-048e-454e-8362-668826f9b685" providerId="ADAL" clId="{7B193019-A559-4FC7-BB25-2757E0E00792}" dt="2024-06-25T14:14:58.382" v="2" actId="20577"/>
        <pc:sldMkLst>
          <pc:docMk/>
          <pc:sldMk cId="3289084161" sldId="425"/>
        </pc:sldMkLst>
        <pc:spChg chg="mod">
          <ac:chgData name="Liam Spence" userId="5fb5b2ca-048e-454e-8362-668826f9b685" providerId="ADAL" clId="{7B193019-A559-4FC7-BB25-2757E0E00792}" dt="2024-06-25T14:14:58.382" v="2" actId="20577"/>
          <ac:spMkLst>
            <pc:docMk/>
            <pc:sldMk cId="3289084161" sldId="425"/>
            <ac:spMk id="4" creationId="{9CEBC2A7-3EBB-4DAE-982F-51757A50CB72}"/>
          </ac:spMkLst>
        </pc:spChg>
      </pc:sldChg>
      <pc:sldChg chg="modSp add mod">
        <pc:chgData name="Liam Spence" userId="5fb5b2ca-048e-454e-8362-668826f9b685" providerId="ADAL" clId="{7B193019-A559-4FC7-BB25-2757E0E00792}" dt="2024-06-25T14:15:05.147" v="6" actId="20577"/>
        <pc:sldMkLst>
          <pc:docMk/>
          <pc:sldMk cId="400573621" sldId="426"/>
        </pc:sldMkLst>
        <pc:spChg chg="mod">
          <ac:chgData name="Liam Spence" userId="5fb5b2ca-048e-454e-8362-668826f9b685" providerId="ADAL" clId="{7B193019-A559-4FC7-BB25-2757E0E00792}" dt="2024-06-25T14:15:05.147" v="6" actId="20577"/>
          <ac:spMkLst>
            <pc:docMk/>
            <pc:sldMk cId="400573621" sldId="426"/>
            <ac:spMk id="4" creationId="{1310B5BD-EE27-83B7-8963-61C3418E5F9B}"/>
          </ac:spMkLst>
        </pc:spChg>
      </pc:sldChg>
      <pc:sldChg chg="modSp add mod">
        <pc:chgData name="Liam Spence" userId="5fb5b2ca-048e-454e-8362-668826f9b685" providerId="ADAL" clId="{7B193019-A559-4FC7-BB25-2757E0E00792}" dt="2024-06-25T14:15:01.623" v="4" actId="20577"/>
        <pc:sldMkLst>
          <pc:docMk/>
          <pc:sldMk cId="2632121422" sldId="501"/>
        </pc:sldMkLst>
        <pc:spChg chg="mod">
          <ac:chgData name="Liam Spence" userId="5fb5b2ca-048e-454e-8362-668826f9b685" providerId="ADAL" clId="{7B193019-A559-4FC7-BB25-2757E0E00792}" dt="2024-06-25T14:15:01.623" v="4" actId="20577"/>
          <ac:spMkLst>
            <pc:docMk/>
            <pc:sldMk cId="2632121422" sldId="501"/>
            <ac:spMk id="4" creationId="{1310B5BD-EE27-83B7-8963-61C3418E5F9B}"/>
          </ac:spMkLst>
        </pc:spChg>
      </pc:sldChg>
      <pc:sldChg chg="addSp modSp add mod">
        <pc:chgData name="Liam Spence" userId="5fb5b2ca-048e-454e-8362-668826f9b685" providerId="ADAL" clId="{7B193019-A559-4FC7-BB25-2757E0E00792}" dt="2024-06-26T08:16:59.622" v="31" actId="207"/>
        <pc:sldMkLst>
          <pc:docMk/>
          <pc:sldMk cId="1636968010" sldId="502"/>
        </pc:sldMkLst>
        <pc:spChg chg="add mod">
          <ac:chgData name="Liam Spence" userId="5fb5b2ca-048e-454e-8362-668826f9b685" providerId="ADAL" clId="{7B193019-A559-4FC7-BB25-2757E0E00792}" dt="2024-06-26T08:16:59.622" v="31" actId="207"/>
          <ac:spMkLst>
            <pc:docMk/>
            <pc:sldMk cId="1636968010" sldId="502"/>
            <ac:spMk id="2" creationId="{40B1F059-D3D0-E674-3EC1-018D43E19894}"/>
          </ac:spMkLst>
        </pc:spChg>
        <pc:spChg chg="mod">
          <ac:chgData name="Liam Spence" userId="5fb5b2ca-048e-454e-8362-668826f9b685" providerId="ADAL" clId="{7B193019-A559-4FC7-BB25-2757E0E00792}" dt="2024-06-25T14:15:08.712" v="8" actId="20577"/>
          <ac:spMkLst>
            <pc:docMk/>
            <pc:sldMk cId="1636968010" sldId="502"/>
            <ac:spMk id="4" creationId="{1310B5BD-EE27-83B7-8963-61C3418E5F9B}"/>
          </ac:spMkLst>
        </pc:spChg>
      </pc:sldChg>
      <pc:sldChg chg="addSp delSp modSp add mod">
        <pc:chgData name="Liam Spence" userId="5fb5b2ca-048e-454e-8362-668826f9b685" providerId="ADAL" clId="{7B193019-A559-4FC7-BB25-2757E0E00792}" dt="2024-06-26T08:17:05.871" v="32"/>
        <pc:sldMkLst>
          <pc:docMk/>
          <pc:sldMk cId="226521518" sldId="503"/>
        </pc:sldMkLst>
        <pc:spChg chg="add mod">
          <ac:chgData name="Liam Spence" userId="5fb5b2ca-048e-454e-8362-668826f9b685" providerId="ADAL" clId="{7B193019-A559-4FC7-BB25-2757E0E00792}" dt="2024-06-26T08:17:05.871" v="32"/>
          <ac:spMkLst>
            <pc:docMk/>
            <pc:sldMk cId="226521518" sldId="503"/>
            <ac:spMk id="2" creationId="{37E64847-3B06-3E93-4DE4-7E3A8FE111E7}"/>
          </ac:spMkLst>
        </pc:spChg>
        <pc:spChg chg="mod">
          <ac:chgData name="Liam Spence" userId="5fb5b2ca-048e-454e-8362-668826f9b685" providerId="ADAL" clId="{7B193019-A559-4FC7-BB25-2757E0E00792}" dt="2024-06-25T14:15:14.028" v="10" actId="20577"/>
          <ac:spMkLst>
            <pc:docMk/>
            <pc:sldMk cId="226521518" sldId="503"/>
            <ac:spMk id="4" creationId="{1310B5BD-EE27-83B7-8963-61C3418E5F9B}"/>
          </ac:spMkLst>
        </pc:spChg>
        <pc:picChg chg="del">
          <ac:chgData name="Liam Spence" userId="5fb5b2ca-048e-454e-8362-668826f9b685" providerId="ADAL" clId="{7B193019-A559-4FC7-BB25-2757E0E00792}" dt="2024-06-25T16:46:20.234" v="13" actId="478"/>
          <ac:picMkLst>
            <pc:docMk/>
            <pc:sldMk cId="226521518" sldId="503"/>
            <ac:picMk id="2" creationId="{95288218-3E97-E8E4-59CD-50336E2E6596}"/>
          </ac:picMkLst>
        </pc:picChg>
        <pc:picChg chg="add mod modCrop">
          <ac:chgData name="Liam Spence" userId="5fb5b2ca-048e-454e-8362-668826f9b685" providerId="ADAL" clId="{7B193019-A559-4FC7-BB25-2757E0E00792}" dt="2024-06-25T16:46:53.146" v="15" actId="732"/>
          <ac:picMkLst>
            <pc:docMk/>
            <pc:sldMk cId="226521518" sldId="503"/>
            <ac:picMk id="3" creationId="{9BD47460-4B5D-D1ED-CE1D-0A7234BD372B}"/>
          </ac:picMkLst>
        </pc:picChg>
      </pc:sldChg>
      <pc:sldChg chg="modSp add mod">
        <pc:chgData name="Liam Spence" userId="5fb5b2ca-048e-454e-8362-668826f9b685" providerId="ADAL" clId="{7B193019-A559-4FC7-BB25-2757E0E00792}" dt="2024-06-25T14:15:16.996" v="12" actId="20577"/>
        <pc:sldMkLst>
          <pc:docMk/>
          <pc:sldMk cId="1003180783" sldId="504"/>
        </pc:sldMkLst>
        <pc:spChg chg="mod">
          <ac:chgData name="Liam Spence" userId="5fb5b2ca-048e-454e-8362-668826f9b685" providerId="ADAL" clId="{7B193019-A559-4FC7-BB25-2757E0E00792}" dt="2024-06-25T14:15:16.996" v="12" actId="20577"/>
          <ac:spMkLst>
            <pc:docMk/>
            <pc:sldMk cId="1003180783" sldId="504"/>
            <ac:spMk id="4" creationId="{1310B5BD-EE27-83B7-8963-61C3418E5F9B}"/>
          </ac:spMkLst>
        </pc:spChg>
      </pc:sldChg>
    </pc:docChg>
  </pc:docChgLst>
  <pc:docChgLst>
    <pc:chgData name="Gayle Scurfield" userId="S::gaylescurfield@gateshead.gov.uk::83b7329d-483d-4c58-b1ee-8e2c855b3b2d" providerId="AD" clId="Web-{AC5876A7-6DB5-8C62-32A1-58AB44B43115}"/>
    <pc:docChg chg="modSld">
      <pc:chgData name="Gayle Scurfield" userId="S::gaylescurfield@gateshead.gov.uk::83b7329d-483d-4c58-b1ee-8e2c855b3b2d" providerId="AD" clId="Web-{AC5876A7-6DB5-8C62-32A1-58AB44B43115}" dt="2024-06-13T16:23:43.970" v="77" actId="20577"/>
      <pc:docMkLst>
        <pc:docMk/>
      </pc:docMkLst>
      <pc:sldChg chg="addSp delSp modSp">
        <pc:chgData name="Gayle Scurfield" userId="S::gaylescurfield@gateshead.gov.uk::83b7329d-483d-4c58-b1ee-8e2c855b3b2d" providerId="AD" clId="Web-{AC5876A7-6DB5-8C62-32A1-58AB44B43115}" dt="2024-06-13T16:15:18.140" v="71" actId="20577"/>
        <pc:sldMkLst>
          <pc:docMk/>
          <pc:sldMk cId="1744916138" sldId="480"/>
        </pc:sldMkLst>
        <pc:spChg chg="mod">
          <ac:chgData name="Gayle Scurfield" userId="S::gaylescurfield@gateshead.gov.uk::83b7329d-483d-4c58-b1ee-8e2c855b3b2d" providerId="AD" clId="Web-{AC5876A7-6DB5-8C62-32A1-58AB44B43115}" dt="2024-06-13T16:15:18.140" v="71" actId="20577"/>
          <ac:spMkLst>
            <pc:docMk/>
            <pc:sldMk cId="1744916138" sldId="480"/>
            <ac:spMk id="3" creationId="{76F1F367-8DA9-356A-5E83-16C5BE450C88}"/>
          </ac:spMkLst>
        </pc:spChg>
        <pc:spChg chg="add del mod">
          <ac:chgData name="Gayle Scurfield" userId="S::gaylescurfield@gateshead.gov.uk::83b7329d-483d-4c58-b1ee-8e2c855b3b2d" providerId="AD" clId="Web-{AC5876A7-6DB5-8C62-32A1-58AB44B43115}" dt="2024-06-13T16:07:34.827" v="16"/>
          <ac:spMkLst>
            <pc:docMk/>
            <pc:sldMk cId="1744916138" sldId="480"/>
            <ac:spMk id="5" creationId="{023AABBA-582E-F0BC-E07B-60F6A51B2896}"/>
          </ac:spMkLst>
        </pc:spChg>
        <pc:picChg chg="add mod ord">
          <ac:chgData name="Gayle Scurfield" userId="S::gaylescurfield@gateshead.gov.uk::83b7329d-483d-4c58-b1ee-8e2c855b3b2d" providerId="AD" clId="Web-{AC5876A7-6DB5-8C62-32A1-58AB44B43115}" dt="2024-06-13T16:07:42.843" v="18" actId="14100"/>
          <ac:picMkLst>
            <pc:docMk/>
            <pc:sldMk cId="1744916138" sldId="480"/>
            <ac:picMk id="7" creationId="{0903BCB6-0AF9-9F33-5A20-FDAA920A37C1}"/>
          </ac:picMkLst>
        </pc:picChg>
        <pc:picChg chg="del">
          <ac:chgData name="Gayle Scurfield" userId="S::gaylescurfield@gateshead.gov.uk::83b7329d-483d-4c58-b1ee-8e2c855b3b2d" providerId="AD" clId="Web-{AC5876A7-6DB5-8C62-32A1-58AB44B43115}" dt="2024-06-13T16:07:19.795" v="15"/>
          <ac:picMkLst>
            <pc:docMk/>
            <pc:sldMk cId="1744916138" sldId="480"/>
            <ac:picMk id="12" creationId="{841F027D-5D3F-FE0D-AD74-739121182904}"/>
          </ac:picMkLst>
        </pc:picChg>
      </pc:sldChg>
      <pc:sldChg chg="modSp">
        <pc:chgData name="Gayle Scurfield" userId="S::gaylescurfield@gateshead.gov.uk::83b7329d-483d-4c58-b1ee-8e2c855b3b2d" providerId="AD" clId="Web-{AC5876A7-6DB5-8C62-32A1-58AB44B43115}" dt="2024-06-13T16:23:43.970" v="77" actId="20577"/>
        <pc:sldMkLst>
          <pc:docMk/>
          <pc:sldMk cId="951584376" sldId="502"/>
        </pc:sldMkLst>
        <pc:spChg chg="mod">
          <ac:chgData name="Gayle Scurfield" userId="S::gaylescurfield@gateshead.gov.uk::83b7329d-483d-4c58-b1ee-8e2c855b3b2d" providerId="AD" clId="Web-{AC5876A7-6DB5-8C62-32A1-58AB44B43115}" dt="2024-06-13T16:23:43.970" v="77" actId="20577"/>
          <ac:spMkLst>
            <pc:docMk/>
            <pc:sldMk cId="951584376" sldId="502"/>
            <ac:spMk id="3" creationId="{76F1F367-8DA9-356A-5E83-16C5BE450C88}"/>
          </ac:spMkLst>
        </pc:spChg>
      </pc:sldChg>
      <pc:sldChg chg="modSp">
        <pc:chgData name="Gayle Scurfield" userId="S::gaylescurfield@gateshead.gov.uk::83b7329d-483d-4c58-b1ee-8e2c855b3b2d" providerId="AD" clId="Web-{AC5876A7-6DB5-8C62-32A1-58AB44B43115}" dt="2024-06-13T16:10:11.832" v="61" actId="20577"/>
        <pc:sldMkLst>
          <pc:docMk/>
          <pc:sldMk cId="962770966" sldId="503"/>
        </pc:sldMkLst>
        <pc:spChg chg="mod">
          <ac:chgData name="Gayle Scurfield" userId="S::gaylescurfield@gateshead.gov.uk::83b7329d-483d-4c58-b1ee-8e2c855b3b2d" providerId="AD" clId="Web-{AC5876A7-6DB5-8C62-32A1-58AB44B43115}" dt="2024-06-13T16:10:11.832" v="61" actId="20577"/>
          <ac:spMkLst>
            <pc:docMk/>
            <pc:sldMk cId="962770966" sldId="503"/>
            <ac:spMk id="3" creationId="{76F1F367-8DA9-356A-5E83-16C5BE450C88}"/>
          </ac:spMkLst>
        </pc:spChg>
      </pc:sldChg>
      <pc:sldChg chg="addSp delSp modSp">
        <pc:chgData name="Gayle Scurfield" userId="S::gaylescurfield@gateshead.gov.uk::83b7329d-483d-4c58-b1ee-8e2c855b3b2d" providerId="AD" clId="Web-{AC5876A7-6DB5-8C62-32A1-58AB44B43115}" dt="2024-06-13T16:23:29.126" v="72" actId="14100"/>
        <pc:sldMkLst>
          <pc:docMk/>
          <pc:sldMk cId="1333621205" sldId="504"/>
        </pc:sldMkLst>
        <pc:spChg chg="mod">
          <ac:chgData name="Gayle Scurfield" userId="S::gaylescurfield@gateshead.gov.uk::83b7329d-483d-4c58-b1ee-8e2c855b3b2d" providerId="AD" clId="Web-{AC5876A7-6DB5-8C62-32A1-58AB44B43115}" dt="2024-06-13T16:15:12.593" v="67" actId="20577"/>
          <ac:spMkLst>
            <pc:docMk/>
            <pc:sldMk cId="1333621205" sldId="504"/>
            <ac:spMk id="3" creationId="{76F1F367-8DA9-356A-5E83-16C5BE450C88}"/>
          </ac:spMkLst>
        </pc:spChg>
        <pc:spChg chg="add del mod">
          <ac:chgData name="Gayle Scurfield" userId="S::gaylescurfield@gateshead.gov.uk::83b7329d-483d-4c58-b1ee-8e2c855b3b2d" providerId="AD" clId="Web-{AC5876A7-6DB5-8C62-32A1-58AB44B43115}" dt="2024-06-13T16:09:05.611" v="35"/>
          <ac:spMkLst>
            <pc:docMk/>
            <pc:sldMk cId="1333621205" sldId="504"/>
            <ac:spMk id="7" creationId="{5DD5C9FF-728D-13C3-2FA1-F709B5ED38FA}"/>
          </ac:spMkLst>
        </pc:spChg>
        <pc:picChg chg="del">
          <ac:chgData name="Gayle Scurfield" userId="S::gaylescurfield@gateshead.gov.uk::83b7329d-483d-4c58-b1ee-8e2c855b3b2d" providerId="AD" clId="Web-{AC5876A7-6DB5-8C62-32A1-58AB44B43115}" dt="2024-06-13T16:08:03.859" v="34"/>
          <ac:picMkLst>
            <pc:docMk/>
            <pc:sldMk cId="1333621205" sldId="504"/>
            <ac:picMk id="2" creationId="{83D96967-E168-E54C-A049-870DA6988B3B}"/>
          </ac:picMkLst>
        </pc:picChg>
        <pc:picChg chg="add mod ord">
          <ac:chgData name="Gayle Scurfield" userId="S::gaylescurfield@gateshead.gov.uk::83b7329d-483d-4c58-b1ee-8e2c855b3b2d" providerId="AD" clId="Web-{AC5876A7-6DB5-8C62-32A1-58AB44B43115}" dt="2024-06-13T16:23:29.126" v="72" actId="14100"/>
          <ac:picMkLst>
            <pc:docMk/>
            <pc:sldMk cId="1333621205" sldId="504"/>
            <ac:picMk id="8" creationId="{D0D9A2A3-7FD3-977E-0203-20C0A4648CE2}"/>
          </ac:picMkLst>
        </pc:picChg>
      </pc:sldChg>
      <pc:sldChg chg="delSp modSp">
        <pc:chgData name="Gayle Scurfield" userId="S::gaylescurfield@gateshead.gov.uk::83b7329d-483d-4c58-b1ee-8e2c855b3b2d" providerId="AD" clId="Web-{AC5876A7-6DB5-8C62-32A1-58AB44B43115}" dt="2024-06-13T16:09:57.019" v="59" actId="20577"/>
        <pc:sldMkLst>
          <pc:docMk/>
          <pc:sldMk cId="1522577781" sldId="505"/>
        </pc:sldMkLst>
        <pc:spChg chg="mod">
          <ac:chgData name="Gayle Scurfield" userId="S::gaylescurfield@gateshead.gov.uk::83b7329d-483d-4c58-b1ee-8e2c855b3b2d" providerId="AD" clId="Web-{AC5876A7-6DB5-8C62-32A1-58AB44B43115}" dt="2024-06-13T16:09:57.019" v="59" actId="20577"/>
          <ac:spMkLst>
            <pc:docMk/>
            <pc:sldMk cId="1522577781" sldId="505"/>
            <ac:spMk id="3" creationId="{76F1F367-8DA9-356A-5E83-16C5BE450C88}"/>
          </ac:spMkLst>
        </pc:spChg>
        <pc:picChg chg="del">
          <ac:chgData name="Gayle Scurfield" userId="S::gaylescurfield@gateshead.gov.uk::83b7329d-483d-4c58-b1ee-8e2c855b3b2d" providerId="AD" clId="Web-{AC5876A7-6DB5-8C62-32A1-58AB44B43115}" dt="2024-06-13T16:09:41.316" v="42"/>
          <ac:picMkLst>
            <pc:docMk/>
            <pc:sldMk cId="1522577781" sldId="505"/>
            <ac:picMk id="11" creationId="{C8F34610-8280-4E5F-BEC0-AAAA7ACCCB38}"/>
          </ac:picMkLst>
        </pc:picChg>
        <pc:picChg chg="del">
          <ac:chgData name="Gayle Scurfield" userId="S::gaylescurfield@gateshead.gov.uk::83b7329d-483d-4c58-b1ee-8e2c855b3b2d" providerId="AD" clId="Web-{AC5876A7-6DB5-8C62-32A1-58AB44B43115}" dt="2024-06-13T16:09:42.097" v="43"/>
          <ac:picMkLst>
            <pc:docMk/>
            <pc:sldMk cId="1522577781" sldId="505"/>
            <ac:picMk id="12" creationId="{9F6DCEF7-07C9-828F-80D0-A7AC9D7EB9D1}"/>
          </ac:picMkLst>
        </pc:picChg>
      </pc:sldChg>
    </pc:docChg>
  </pc:docChgLst>
  <pc:docChgLst>
    <pc:chgData name="Lauren Abernethy" userId="S::laurenabernethy@gateshead.gov.uk::ef769ae7-164b-4ce2-80fe-40b84bb47324" providerId="AD" clId="Web-{D40F3DB7-7E61-0DD2-B1BD-733CA7C46FD7}"/>
    <pc:docChg chg="modSld">
      <pc:chgData name="Lauren Abernethy" userId="S::laurenabernethy@gateshead.gov.uk::ef769ae7-164b-4ce2-80fe-40b84bb47324" providerId="AD" clId="Web-{D40F3DB7-7E61-0DD2-B1BD-733CA7C46FD7}" dt="2024-06-21T15:53:26.452" v="93" actId="20577"/>
      <pc:docMkLst>
        <pc:docMk/>
      </pc:docMkLst>
      <pc:sldChg chg="modSp">
        <pc:chgData name="Lauren Abernethy" userId="S::laurenabernethy@gateshead.gov.uk::ef769ae7-164b-4ce2-80fe-40b84bb47324" providerId="AD" clId="Web-{D40F3DB7-7E61-0DD2-B1BD-733CA7C46FD7}" dt="2024-06-21T15:53:26.452" v="93" actId="20577"/>
        <pc:sldMkLst>
          <pc:docMk/>
          <pc:sldMk cId="1599909632" sldId="521"/>
        </pc:sldMkLst>
        <pc:spChg chg="mod">
          <ac:chgData name="Lauren Abernethy" userId="S::laurenabernethy@gateshead.gov.uk::ef769ae7-164b-4ce2-80fe-40b84bb47324" providerId="AD" clId="Web-{D40F3DB7-7E61-0DD2-B1BD-733CA7C46FD7}" dt="2024-06-21T15:53:26.452" v="93" actId="20577"/>
          <ac:spMkLst>
            <pc:docMk/>
            <pc:sldMk cId="1599909632" sldId="521"/>
            <ac:spMk id="3" creationId="{A18C52E4-7BDF-4B93-B81F-E0A5216302E8}"/>
          </ac:spMkLst>
        </pc:spChg>
      </pc:sldChg>
    </pc:docChg>
  </pc:docChgLst>
  <pc:docChgLst>
    <pc:chgData name="Lauren Abernethy" userId="S::laurenabernethy@gateshead.gov.uk::ef769ae7-164b-4ce2-80fe-40b84bb47324" providerId="AD" clId="Web-{EE95D575-63FE-6334-DF1B-D06D72B7BC8E}"/>
    <pc:docChg chg="addSld delSld modSld">
      <pc:chgData name="Lauren Abernethy" userId="S::laurenabernethy@gateshead.gov.uk::ef769ae7-164b-4ce2-80fe-40b84bb47324" providerId="AD" clId="Web-{EE95D575-63FE-6334-DF1B-D06D72B7BC8E}" dt="2024-06-25T12:58:29.628" v="99" actId="14100"/>
      <pc:docMkLst>
        <pc:docMk/>
      </pc:docMkLst>
      <pc:sldChg chg="modSp">
        <pc:chgData name="Lauren Abernethy" userId="S::laurenabernethy@gateshead.gov.uk::ef769ae7-164b-4ce2-80fe-40b84bb47324" providerId="AD" clId="Web-{EE95D575-63FE-6334-DF1B-D06D72B7BC8E}" dt="2024-06-25T12:40:44.465" v="60" actId="20577"/>
        <pc:sldMkLst>
          <pc:docMk/>
          <pc:sldMk cId="1599909632" sldId="521"/>
        </pc:sldMkLst>
        <pc:spChg chg="mod">
          <ac:chgData name="Lauren Abernethy" userId="S::laurenabernethy@gateshead.gov.uk::ef769ae7-164b-4ce2-80fe-40b84bb47324" providerId="AD" clId="Web-{EE95D575-63FE-6334-DF1B-D06D72B7BC8E}" dt="2024-06-25T12:40:44.465" v="60" actId="20577"/>
          <ac:spMkLst>
            <pc:docMk/>
            <pc:sldMk cId="1599909632" sldId="521"/>
            <ac:spMk id="3" creationId="{A18C52E4-7BDF-4B93-B81F-E0A5216302E8}"/>
          </ac:spMkLst>
        </pc:spChg>
      </pc:sldChg>
      <pc:sldChg chg="addSp delSp modSp add replId">
        <pc:chgData name="Lauren Abernethy" userId="S::laurenabernethy@gateshead.gov.uk::ef769ae7-164b-4ce2-80fe-40b84bb47324" providerId="AD" clId="Web-{EE95D575-63FE-6334-DF1B-D06D72B7BC8E}" dt="2024-06-25T12:39:14.337" v="28"/>
        <pc:sldMkLst>
          <pc:docMk/>
          <pc:sldMk cId="440783476" sldId="522"/>
        </pc:sldMkLst>
        <pc:spChg chg="del">
          <ac:chgData name="Lauren Abernethy" userId="S::laurenabernethy@gateshead.gov.uk::ef769ae7-164b-4ce2-80fe-40b84bb47324" providerId="AD" clId="Web-{EE95D575-63FE-6334-DF1B-D06D72B7BC8E}" dt="2024-06-25T12:20:50.844" v="1"/>
          <ac:spMkLst>
            <pc:docMk/>
            <pc:sldMk cId="440783476" sldId="522"/>
            <ac:spMk id="3" creationId="{A18C52E4-7BDF-4B93-B81F-E0A5216302E8}"/>
          </ac:spMkLst>
        </pc:spChg>
        <pc:spChg chg="mod">
          <ac:chgData name="Lauren Abernethy" userId="S::laurenabernethy@gateshead.gov.uk::ef769ae7-164b-4ce2-80fe-40b84bb47324" providerId="AD" clId="Web-{EE95D575-63FE-6334-DF1B-D06D72B7BC8E}" dt="2024-06-25T12:30:17.255" v="23" actId="1076"/>
          <ac:spMkLst>
            <pc:docMk/>
            <pc:sldMk cId="440783476" sldId="522"/>
            <ac:spMk id="5" creationId="{1AE2A157-CCC0-4C44-91F7-F7F471A30EDB}"/>
          </ac:spMkLst>
        </pc:spChg>
        <pc:spChg chg="add del">
          <ac:chgData name="Lauren Abernethy" userId="S::laurenabernethy@gateshead.gov.uk::ef769ae7-164b-4ce2-80fe-40b84bb47324" providerId="AD" clId="Web-{EE95D575-63FE-6334-DF1B-D06D72B7BC8E}" dt="2024-06-25T12:39:14.337" v="28"/>
          <ac:spMkLst>
            <pc:docMk/>
            <pc:sldMk cId="440783476" sldId="522"/>
            <ac:spMk id="10" creationId="{ED72886E-3E10-984C-DF8D-229D550DFEA6}"/>
          </ac:spMkLst>
        </pc:spChg>
        <pc:picChg chg="add del mod">
          <ac:chgData name="Lauren Abernethy" userId="S::laurenabernethy@gateshead.gov.uk::ef769ae7-164b-4ce2-80fe-40b84bb47324" providerId="AD" clId="Web-{EE95D575-63FE-6334-DF1B-D06D72B7BC8E}" dt="2024-06-25T12:21:02.516" v="5"/>
          <ac:picMkLst>
            <pc:docMk/>
            <pc:sldMk cId="440783476" sldId="522"/>
            <ac:picMk id="2" creationId="{393BF5F7-DE07-6438-5EE3-AFBA529D9EEE}"/>
          </ac:picMkLst>
        </pc:picChg>
        <pc:picChg chg="add mod">
          <ac:chgData name="Lauren Abernethy" userId="S::laurenabernethy@gateshead.gov.uk::ef769ae7-164b-4ce2-80fe-40b84bb47324" providerId="AD" clId="Web-{EE95D575-63FE-6334-DF1B-D06D72B7BC8E}" dt="2024-06-25T12:27:58.515" v="18" actId="1076"/>
          <ac:picMkLst>
            <pc:docMk/>
            <pc:sldMk cId="440783476" sldId="522"/>
            <ac:picMk id="7" creationId="{968527A3-9819-A877-BE49-5B2FF16B1ED8}"/>
          </ac:picMkLst>
        </pc:picChg>
        <pc:picChg chg="add mod">
          <ac:chgData name="Lauren Abernethy" userId="S::laurenabernethy@gateshead.gov.uk::ef769ae7-164b-4ce2-80fe-40b84bb47324" providerId="AD" clId="Web-{EE95D575-63FE-6334-DF1B-D06D72B7BC8E}" dt="2024-06-25T12:27:55.890" v="17" actId="1076"/>
          <ac:picMkLst>
            <pc:docMk/>
            <pc:sldMk cId="440783476" sldId="522"/>
            <ac:picMk id="8" creationId="{615DC364-0794-F4F4-B4B4-CCABCAC8F660}"/>
          </ac:picMkLst>
        </pc:picChg>
      </pc:sldChg>
      <pc:sldChg chg="add del replId">
        <pc:chgData name="Lauren Abernethy" userId="S::laurenabernethy@gateshead.gov.uk::ef769ae7-164b-4ce2-80fe-40b84bb47324" providerId="AD" clId="Web-{EE95D575-63FE-6334-DF1B-D06D72B7BC8E}" dt="2024-06-25T12:32:07.993" v="26"/>
        <pc:sldMkLst>
          <pc:docMk/>
          <pc:sldMk cId="2701592504" sldId="523"/>
        </pc:sldMkLst>
      </pc:sldChg>
      <pc:sldChg chg="addSp delSp modSp new">
        <pc:chgData name="Lauren Abernethy" userId="S::laurenabernethy@gateshead.gov.uk::ef769ae7-164b-4ce2-80fe-40b84bb47324" providerId="AD" clId="Web-{EE95D575-63FE-6334-DF1B-D06D72B7BC8E}" dt="2024-06-25T12:58:13.425" v="98" actId="20577"/>
        <pc:sldMkLst>
          <pc:docMk/>
          <pc:sldMk cId="3673587209" sldId="523"/>
        </pc:sldMkLst>
        <pc:spChg chg="mod">
          <ac:chgData name="Lauren Abernethy" userId="S::laurenabernethy@gateshead.gov.uk::ef769ae7-164b-4ce2-80fe-40b84bb47324" providerId="AD" clId="Web-{EE95D575-63FE-6334-DF1B-D06D72B7BC8E}" dt="2024-06-25T12:58:13.425" v="98" actId="20577"/>
          <ac:spMkLst>
            <pc:docMk/>
            <pc:sldMk cId="3673587209" sldId="523"/>
            <ac:spMk id="2" creationId="{3BB0D691-5245-961D-9303-D7972A7DAF86}"/>
          </ac:spMkLst>
        </pc:spChg>
        <pc:spChg chg="del">
          <ac:chgData name="Lauren Abernethy" userId="S::laurenabernethy@gateshead.gov.uk::ef769ae7-164b-4ce2-80fe-40b84bb47324" providerId="AD" clId="Web-{EE95D575-63FE-6334-DF1B-D06D72B7BC8E}" dt="2024-06-25T12:39:16.243" v="29"/>
          <ac:spMkLst>
            <pc:docMk/>
            <pc:sldMk cId="3673587209" sldId="523"/>
            <ac:spMk id="3" creationId="{B2DECD41-050D-3559-8265-D3D14E4078F1}"/>
          </ac:spMkLst>
        </pc:spChg>
        <pc:spChg chg="add mod">
          <ac:chgData name="Lauren Abernethy" userId="S::laurenabernethy@gateshead.gov.uk::ef769ae7-164b-4ce2-80fe-40b84bb47324" providerId="AD" clId="Web-{EE95D575-63FE-6334-DF1B-D06D72B7BC8E}" dt="2024-06-25T12:43:38.815" v="85" actId="20577"/>
          <ac:spMkLst>
            <pc:docMk/>
            <pc:sldMk cId="3673587209" sldId="523"/>
            <ac:spMk id="5" creationId="{09279632-D251-ED73-0573-83A1FBDDC4F2}"/>
          </ac:spMkLst>
        </pc:spChg>
        <pc:picChg chg="add mod ord">
          <ac:chgData name="Lauren Abernethy" userId="S::laurenabernethy@gateshead.gov.uk::ef769ae7-164b-4ce2-80fe-40b84bb47324" providerId="AD" clId="Web-{EE95D575-63FE-6334-DF1B-D06D72B7BC8E}" dt="2024-06-25T12:39:20.681" v="30" actId="1076"/>
          <ac:picMkLst>
            <pc:docMk/>
            <pc:sldMk cId="3673587209" sldId="523"/>
            <ac:picMk id="4" creationId="{72E059FF-F38E-44C9-E5C6-01DF91EAD033}"/>
          </ac:picMkLst>
        </pc:picChg>
      </pc:sldChg>
      <pc:sldChg chg="modSp new">
        <pc:chgData name="Lauren Abernethy" userId="S::laurenabernethy@gateshead.gov.uk::ef769ae7-164b-4ce2-80fe-40b84bb47324" providerId="AD" clId="Web-{EE95D575-63FE-6334-DF1B-D06D72B7BC8E}" dt="2024-06-25T12:58:29.628" v="99" actId="14100"/>
        <pc:sldMkLst>
          <pc:docMk/>
          <pc:sldMk cId="3711317679" sldId="524"/>
        </pc:sldMkLst>
        <pc:spChg chg="mod">
          <ac:chgData name="Lauren Abernethy" userId="S::laurenabernethy@gateshead.gov.uk::ef769ae7-164b-4ce2-80fe-40b84bb47324" providerId="AD" clId="Web-{EE95D575-63FE-6334-DF1B-D06D72B7BC8E}" dt="2024-06-25T12:41:56.968" v="64" actId="20577"/>
          <ac:spMkLst>
            <pc:docMk/>
            <pc:sldMk cId="3711317679" sldId="524"/>
            <ac:spMk id="2" creationId="{E51FCBB5-D6F7-D15D-96F4-1A0AAB4C98E5}"/>
          </ac:spMkLst>
        </pc:spChg>
        <pc:spChg chg="mod">
          <ac:chgData name="Lauren Abernethy" userId="S::laurenabernethy@gateshead.gov.uk::ef769ae7-164b-4ce2-80fe-40b84bb47324" providerId="AD" clId="Web-{EE95D575-63FE-6334-DF1B-D06D72B7BC8E}" dt="2024-06-25T12:58:29.628" v="99" actId="14100"/>
          <ac:spMkLst>
            <pc:docMk/>
            <pc:sldMk cId="3711317679" sldId="524"/>
            <ac:spMk id="3" creationId="{F5DFB2AF-4541-04A7-1243-7B24CC411631}"/>
          </ac:spMkLst>
        </pc:spChg>
      </pc:sldChg>
      <pc:sldChg chg="addSp delSp modSp add replId">
        <pc:chgData name="Lauren Abernethy" userId="S::laurenabernethy@gateshead.gov.uk::ef769ae7-164b-4ce2-80fe-40b84bb47324" providerId="AD" clId="Web-{EE95D575-63FE-6334-DF1B-D06D72B7BC8E}" dt="2024-06-25T12:46:43.900" v="92" actId="1076"/>
        <pc:sldMkLst>
          <pc:docMk/>
          <pc:sldMk cId="2251479031" sldId="525"/>
        </pc:sldMkLst>
        <pc:spChg chg="del mod">
          <ac:chgData name="Lauren Abernethy" userId="S::laurenabernethy@gateshead.gov.uk::ef769ae7-164b-4ce2-80fe-40b84bb47324" providerId="AD" clId="Web-{EE95D575-63FE-6334-DF1B-D06D72B7BC8E}" dt="2024-06-25T12:46:37.337" v="89"/>
          <ac:spMkLst>
            <pc:docMk/>
            <pc:sldMk cId="2251479031" sldId="525"/>
            <ac:spMk id="3" creationId="{A18C52E4-7BDF-4B93-B81F-E0A5216302E8}"/>
          </ac:spMkLst>
        </pc:spChg>
        <pc:picChg chg="add mod">
          <ac:chgData name="Lauren Abernethy" userId="S::laurenabernethy@gateshead.gov.uk::ef769ae7-164b-4ce2-80fe-40b84bb47324" providerId="AD" clId="Web-{EE95D575-63FE-6334-DF1B-D06D72B7BC8E}" dt="2024-06-25T12:46:43.900" v="92" actId="1076"/>
          <ac:picMkLst>
            <pc:docMk/>
            <pc:sldMk cId="2251479031" sldId="525"/>
            <ac:picMk id="2" creationId="{A294888A-06A5-4C6D-B4F5-313FD6263CA3}"/>
          </ac:picMkLst>
        </pc:picChg>
      </pc:sldChg>
    </pc:docChg>
  </pc:docChgLst>
  <pc:docChgLst>
    <pc:chgData name="Liam Spence" userId="5fb5b2ca-048e-454e-8362-668826f9b685" providerId="ADAL" clId="{C2FECED7-4913-471E-8AD8-297229F6D9BF}"/>
    <pc:docChg chg="undo custSel addSld modSld sldOrd">
      <pc:chgData name="Liam Spence" userId="5fb5b2ca-048e-454e-8362-668826f9b685" providerId="ADAL" clId="{C2FECED7-4913-471E-8AD8-297229F6D9BF}" dt="2024-05-29T09:09:03.589" v="3602" actId="1036"/>
      <pc:docMkLst>
        <pc:docMk/>
      </pc:docMkLst>
      <pc:sldChg chg="modSp add mod">
        <pc:chgData name="Liam Spence" userId="5fb5b2ca-048e-454e-8362-668826f9b685" providerId="ADAL" clId="{C2FECED7-4913-471E-8AD8-297229F6D9BF}" dt="2024-05-29T05:37:53.027" v="177" actId="20577"/>
        <pc:sldMkLst>
          <pc:docMk/>
          <pc:sldMk cId="3289084161" sldId="425"/>
        </pc:sldMkLst>
        <pc:spChg chg="mod">
          <ac:chgData name="Liam Spence" userId="5fb5b2ca-048e-454e-8362-668826f9b685" providerId="ADAL" clId="{C2FECED7-4913-471E-8AD8-297229F6D9BF}" dt="2024-05-29T05:35:28.637" v="4" actId="20577"/>
          <ac:spMkLst>
            <pc:docMk/>
            <pc:sldMk cId="3289084161" sldId="425"/>
            <ac:spMk id="4" creationId="{9CEBC2A7-3EBB-4DAE-982F-51757A50CB72}"/>
          </ac:spMkLst>
        </pc:spChg>
        <pc:spChg chg="mod">
          <ac:chgData name="Liam Spence" userId="5fb5b2ca-048e-454e-8362-668826f9b685" providerId="ADAL" clId="{C2FECED7-4913-471E-8AD8-297229F6D9BF}" dt="2024-05-29T05:37:28.688" v="133" actId="20577"/>
          <ac:spMkLst>
            <pc:docMk/>
            <pc:sldMk cId="3289084161" sldId="425"/>
            <ac:spMk id="5" creationId="{1AE2A157-CCC0-4C44-91F7-F7F471A30EDB}"/>
          </ac:spMkLst>
        </pc:spChg>
        <pc:spChg chg="mod">
          <ac:chgData name="Liam Spence" userId="5fb5b2ca-048e-454e-8362-668826f9b685" providerId="ADAL" clId="{C2FECED7-4913-471E-8AD8-297229F6D9BF}" dt="2024-05-29T05:37:53.027" v="177" actId="20577"/>
          <ac:spMkLst>
            <pc:docMk/>
            <pc:sldMk cId="3289084161" sldId="425"/>
            <ac:spMk id="11" creationId="{6CB86D47-19A2-17DE-7283-55EFEF642C32}"/>
          </ac:spMkLst>
        </pc:spChg>
        <pc:cxnChg chg="mod">
          <ac:chgData name="Liam Spence" userId="5fb5b2ca-048e-454e-8362-668826f9b685" providerId="ADAL" clId="{C2FECED7-4913-471E-8AD8-297229F6D9BF}" dt="2024-05-29T05:35:43.154" v="5" actId="14100"/>
          <ac:cxnSpMkLst>
            <pc:docMk/>
            <pc:sldMk cId="3289084161" sldId="425"/>
            <ac:cxnSpMk id="9" creationId="{D45DBAA1-EC91-488A-9011-FC0739990F64}"/>
          </ac:cxnSpMkLst>
        </pc:cxnChg>
      </pc:sldChg>
      <pc:sldChg chg="addSp delSp modSp add mod ord">
        <pc:chgData name="Liam Spence" userId="5fb5b2ca-048e-454e-8362-668826f9b685" providerId="ADAL" clId="{C2FECED7-4913-471E-8AD8-297229F6D9BF}" dt="2024-05-29T09:09:03.589" v="3602" actId="1036"/>
        <pc:sldMkLst>
          <pc:docMk/>
          <pc:sldMk cId="400573621" sldId="426"/>
        </pc:sldMkLst>
        <pc:spChg chg="add del mod">
          <ac:chgData name="Liam Spence" userId="5fb5b2ca-048e-454e-8362-668826f9b685" providerId="ADAL" clId="{C2FECED7-4913-471E-8AD8-297229F6D9BF}" dt="2024-05-29T06:29:23.452" v="1152" actId="478"/>
          <ac:spMkLst>
            <pc:docMk/>
            <pc:sldMk cId="400573621" sldId="426"/>
            <ac:spMk id="2" creationId="{EB5204FD-1FF0-B7B5-F0AA-8C711ECE3E78}"/>
          </ac:spMkLst>
        </pc:spChg>
        <pc:spChg chg="add mod">
          <ac:chgData name="Liam Spence" userId="5fb5b2ca-048e-454e-8362-668826f9b685" providerId="ADAL" clId="{C2FECED7-4913-471E-8AD8-297229F6D9BF}" dt="2024-05-29T07:00:15.892" v="2906" actId="2085"/>
          <ac:spMkLst>
            <pc:docMk/>
            <pc:sldMk cId="400573621" sldId="426"/>
            <ac:spMk id="3" creationId="{866BE8AA-67B7-B0E0-4567-13027A5D6078}"/>
          </ac:spMkLst>
        </pc:spChg>
        <pc:spChg chg="mod">
          <ac:chgData name="Liam Spence" userId="5fb5b2ca-048e-454e-8362-668826f9b685" providerId="ADAL" clId="{C2FECED7-4913-471E-8AD8-297229F6D9BF}" dt="2024-05-29T05:38:40.512" v="182" actId="20577"/>
          <ac:spMkLst>
            <pc:docMk/>
            <pc:sldMk cId="400573621" sldId="426"/>
            <ac:spMk id="4" creationId="{1310B5BD-EE27-83B7-8963-61C3418E5F9B}"/>
          </ac:spMkLst>
        </pc:spChg>
        <pc:spChg chg="add del mod">
          <ac:chgData name="Liam Spence" userId="5fb5b2ca-048e-454e-8362-668826f9b685" providerId="ADAL" clId="{C2FECED7-4913-471E-8AD8-297229F6D9BF}" dt="2024-05-29T06:32:43.536" v="1373" actId="20577"/>
          <ac:spMkLst>
            <pc:docMk/>
            <pc:sldMk cId="400573621" sldId="426"/>
            <ac:spMk id="7" creationId="{733DF2F3-5009-B235-25CE-CE9E1A993908}"/>
          </ac:spMkLst>
        </pc:spChg>
        <pc:spChg chg="mod">
          <ac:chgData name="Liam Spence" userId="5fb5b2ca-048e-454e-8362-668826f9b685" providerId="ADAL" clId="{C2FECED7-4913-471E-8AD8-297229F6D9BF}" dt="2024-05-29T09:09:03.589" v="3602" actId="1036"/>
          <ac:spMkLst>
            <pc:docMk/>
            <pc:sldMk cId="400573621" sldId="426"/>
            <ac:spMk id="8" creationId="{4889D70F-1D70-5CAE-946C-804C2F823328}"/>
          </ac:spMkLst>
        </pc:spChg>
        <pc:spChg chg="add mod">
          <ac:chgData name="Liam Spence" userId="5fb5b2ca-048e-454e-8362-668826f9b685" providerId="ADAL" clId="{C2FECED7-4913-471E-8AD8-297229F6D9BF}" dt="2024-05-29T09:08:50.329" v="3590" actId="1035"/>
          <ac:spMkLst>
            <pc:docMk/>
            <pc:sldMk cId="400573621" sldId="426"/>
            <ac:spMk id="11" creationId="{B1CD1FEA-3AFD-88E5-E07C-2A723991ACA7}"/>
          </ac:spMkLst>
        </pc:spChg>
        <pc:picChg chg="del mod">
          <ac:chgData name="Liam Spence" userId="5fb5b2ca-048e-454e-8362-668826f9b685" providerId="ADAL" clId="{C2FECED7-4913-471E-8AD8-297229F6D9BF}" dt="2024-05-29T06:23:43.566" v="1048" actId="478"/>
          <ac:picMkLst>
            <pc:docMk/>
            <pc:sldMk cId="400573621" sldId="426"/>
            <ac:picMk id="18" creationId="{9972ACB6-037E-7F5A-ADF1-609664A44BAA}"/>
          </ac:picMkLst>
        </pc:picChg>
        <pc:picChg chg="add del mod">
          <ac:chgData name="Liam Spence" userId="5fb5b2ca-048e-454e-8362-668826f9b685" providerId="ADAL" clId="{C2FECED7-4913-471E-8AD8-297229F6D9BF}" dt="2024-05-29T06:29:24.306" v="1153" actId="478"/>
          <ac:picMkLst>
            <pc:docMk/>
            <pc:sldMk cId="400573621" sldId="426"/>
            <ac:picMk id="1026" creationId="{30E5627D-77B8-A7D7-0AF5-E0E7E60DB2C0}"/>
          </ac:picMkLst>
        </pc:picChg>
        <pc:picChg chg="add mod">
          <ac:chgData name="Liam Spence" userId="5fb5b2ca-048e-454e-8362-668826f9b685" providerId="ADAL" clId="{C2FECED7-4913-471E-8AD8-297229F6D9BF}" dt="2024-05-29T06:59:35.396" v="2893"/>
          <ac:picMkLst>
            <pc:docMk/>
            <pc:sldMk cId="400573621" sldId="426"/>
            <ac:picMk id="1028" creationId="{AD25BDBB-93AC-B904-CCB6-97A7E2D5A05F}"/>
          </ac:picMkLst>
        </pc:picChg>
        <pc:cxnChg chg="mod">
          <ac:chgData name="Liam Spence" userId="5fb5b2ca-048e-454e-8362-668826f9b685" providerId="ADAL" clId="{C2FECED7-4913-471E-8AD8-297229F6D9BF}" dt="2024-05-29T05:38:46.399" v="183" actId="14100"/>
          <ac:cxnSpMkLst>
            <pc:docMk/>
            <pc:sldMk cId="400573621" sldId="426"/>
            <ac:cxnSpMk id="5" creationId="{B9E097A0-292C-F63E-AF4D-49FDBF7C33F9}"/>
          </ac:cxnSpMkLst>
        </pc:cxnChg>
      </pc:sldChg>
      <pc:sldChg chg="addSp delSp modSp add mod">
        <pc:chgData name="Liam Spence" userId="5fb5b2ca-048e-454e-8362-668826f9b685" providerId="ADAL" clId="{C2FECED7-4913-471E-8AD8-297229F6D9BF}" dt="2024-05-29T07:15:33.855" v="3581" actId="20577"/>
        <pc:sldMkLst>
          <pc:docMk/>
          <pc:sldMk cId="2632121422" sldId="501"/>
        </pc:sldMkLst>
        <pc:spChg chg="add del mod">
          <ac:chgData name="Liam Spence" userId="5fb5b2ca-048e-454e-8362-668826f9b685" providerId="ADAL" clId="{C2FECED7-4913-471E-8AD8-297229F6D9BF}" dt="2024-05-29T05:59:13.737" v="740" actId="478"/>
          <ac:spMkLst>
            <pc:docMk/>
            <pc:sldMk cId="2632121422" sldId="501"/>
            <ac:spMk id="2" creationId="{696342C7-46D3-2954-EC5F-F119B22B22CE}"/>
          </ac:spMkLst>
        </pc:spChg>
        <pc:spChg chg="add del mod">
          <ac:chgData name="Liam Spence" userId="5fb5b2ca-048e-454e-8362-668826f9b685" providerId="ADAL" clId="{C2FECED7-4913-471E-8AD8-297229F6D9BF}" dt="2024-05-29T05:59:12.161" v="739" actId="478"/>
          <ac:spMkLst>
            <pc:docMk/>
            <pc:sldMk cId="2632121422" sldId="501"/>
            <ac:spMk id="3" creationId="{D3254BCE-AFE8-5516-25FA-22F316C36F33}"/>
          </ac:spMkLst>
        </pc:spChg>
        <pc:spChg chg="mod">
          <ac:chgData name="Liam Spence" userId="5fb5b2ca-048e-454e-8362-668826f9b685" providerId="ADAL" clId="{C2FECED7-4913-471E-8AD8-297229F6D9BF}" dt="2024-05-29T05:41:42.872" v="358" actId="20577"/>
          <ac:spMkLst>
            <pc:docMk/>
            <pc:sldMk cId="2632121422" sldId="501"/>
            <ac:spMk id="7" creationId="{733DF2F3-5009-B235-25CE-CE9E1A993908}"/>
          </ac:spMkLst>
        </pc:spChg>
        <pc:spChg chg="mod">
          <ac:chgData name="Liam Spence" userId="5fb5b2ca-048e-454e-8362-668826f9b685" providerId="ADAL" clId="{C2FECED7-4913-471E-8AD8-297229F6D9BF}" dt="2024-05-29T07:15:33.855" v="3581" actId="20577"/>
          <ac:spMkLst>
            <pc:docMk/>
            <pc:sldMk cId="2632121422" sldId="501"/>
            <ac:spMk id="8" creationId="{4889D70F-1D70-5CAE-946C-804C2F823328}"/>
          </ac:spMkLst>
        </pc:spChg>
        <pc:picChg chg="add del mod">
          <ac:chgData name="Liam Spence" userId="5fb5b2ca-048e-454e-8362-668826f9b685" providerId="ADAL" clId="{C2FECED7-4913-471E-8AD8-297229F6D9BF}" dt="2024-05-29T06:00:29.918" v="744" actId="478"/>
          <ac:picMkLst>
            <pc:docMk/>
            <pc:sldMk cId="2632121422" sldId="501"/>
            <ac:picMk id="11" creationId="{492DA937-DEFD-4DF7-F471-61D428BFD5BA}"/>
          </ac:picMkLst>
        </pc:picChg>
        <pc:picChg chg="add mod modCrop">
          <ac:chgData name="Liam Spence" userId="5fb5b2ca-048e-454e-8362-668826f9b685" providerId="ADAL" clId="{C2FECED7-4913-471E-8AD8-297229F6D9BF}" dt="2024-05-29T06:37:37.786" v="1539" actId="14100"/>
          <ac:picMkLst>
            <pc:docMk/>
            <pc:sldMk cId="2632121422" sldId="501"/>
            <ac:picMk id="13" creationId="{BE225681-A1BF-8694-436B-B9E6D213BC80}"/>
          </ac:picMkLst>
        </pc:picChg>
        <pc:picChg chg="add del mod">
          <ac:chgData name="Liam Spence" userId="5fb5b2ca-048e-454e-8362-668826f9b685" providerId="ADAL" clId="{C2FECED7-4913-471E-8AD8-297229F6D9BF}" dt="2024-05-29T05:45:18.787" v="688" actId="478"/>
          <ac:picMkLst>
            <pc:docMk/>
            <pc:sldMk cId="2632121422" sldId="501"/>
            <ac:picMk id="18" creationId="{9972ACB6-037E-7F5A-ADF1-609664A44BAA}"/>
          </ac:picMkLst>
        </pc:picChg>
      </pc:sldChg>
    </pc:docChg>
  </pc:docChgLst>
  <pc:docChgLst>
    <pc:chgData name="Kerrie Slavin" userId="S::kerrieslavin@gateshead.gov.uk::085db01d-3b86-45ce-9a34-51f429f25f9c" providerId="AD" clId="Web-{FF186536-EBAC-F234-540F-D8F339E97C0F}"/>
    <pc:docChg chg="addSld modSld">
      <pc:chgData name="Kerrie Slavin" userId="S::kerrieslavin@gateshead.gov.uk::085db01d-3b86-45ce-9a34-51f429f25f9c" providerId="AD" clId="Web-{FF186536-EBAC-F234-540F-D8F339E97C0F}" dt="2024-05-29T11:04:39.172" v="260"/>
      <pc:docMkLst>
        <pc:docMk/>
      </pc:docMkLst>
      <pc:sldChg chg="addSp modSp">
        <pc:chgData name="Kerrie Slavin" userId="S::kerrieslavin@gateshead.gov.uk::085db01d-3b86-45ce-9a34-51f429f25f9c" providerId="AD" clId="Web-{FF186536-EBAC-F234-540F-D8F339E97C0F}" dt="2024-05-29T10:32:54.152" v="82" actId="20577"/>
        <pc:sldMkLst>
          <pc:docMk/>
          <pc:sldMk cId="1744916138" sldId="480"/>
        </pc:sldMkLst>
        <pc:spChg chg="mod">
          <ac:chgData name="Kerrie Slavin" userId="S::kerrieslavin@gateshead.gov.uk::085db01d-3b86-45ce-9a34-51f429f25f9c" providerId="AD" clId="Web-{FF186536-EBAC-F234-540F-D8F339E97C0F}" dt="2024-05-29T10:32:54.152" v="82" actId="20577"/>
          <ac:spMkLst>
            <pc:docMk/>
            <pc:sldMk cId="1744916138" sldId="480"/>
            <ac:spMk id="5" creationId="{1AE2A157-CCC0-4C44-91F7-F7F471A30EDB}"/>
          </ac:spMkLst>
        </pc:spChg>
        <pc:spChg chg="mod">
          <ac:chgData name="Kerrie Slavin" userId="S::kerrieslavin@gateshead.gov.uk::085db01d-3b86-45ce-9a34-51f429f25f9c" providerId="AD" clId="Web-{FF186536-EBAC-F234-540F-D8F339E97C0F}" dt="2024-05-29T10:26:17.484" v="16" actId="20577"/>
          <ac:spMkLst>
            <pc:docMk/>
            <pc:sldMk cId="1744916138" sldId="480"/>
            <ac:spMk id="14" creationId="{D5AA4E39-3E88-07A4-1E1D-27A9C82416BD}"/>
          </ac:spMkLst>
        </pc:spChg>
        <pc:picChg chg="add mod">
          <ac:chgData name="Kerrie Slavin" userId="S::kerrieslavin@gateshead.gov.uk::085db01d-3b86-45ce-9a34-51f429f25f9c" providerId="AD" clId="Web-{FF186536-EBAC-F234-540F-D8F339E97C0F}" dt="2024-05-29T10:31:31.381" v="77" actId="1076"/>
          <ac:picMkLst>
            <pc:docMk/>
            <pc:sldMk cId="1744916138" sldId="480"/>
            <ac:picMk id="2" creationId="{3C3A713A-F799-2FC3-0490-328040226D6D}"/>
          </ac:picMkLst>
        </pc:picChg>
        <pc:picChg chg="add mod">
          <ac:chgData name="Kerrie Slavin" userId="S::kerrieslavin@gateshead.gov.uk::085db01d-3b86-45ce-9a34-51f429f25f9c" providerId="AD" clId="Web-{FF186536-EBAC-F234-540F-D8F339E97C0F}" dt="2024-05-29T10:32:50.417" v="81" actId="14100"/>
          <ac:picMkLst>
            <pc:docMk/>
            <pc:sldMk cId="1744916138" sldId="480"/>
            <ac:picMk id="3" creationId="{3A73790F-FC44-4F39-6D84-5591D002FB36}"/>
          </ac:picMkLst>
        </pc:picChg>
      </pc:sldChg>
      <pc:sldChg chg="addSp delSp modSp add replId">
        <pc:chgData name="Kerrie Slavin" userId="S::kerrieslavin@gateshead.gov.uk::085db01d-3b86-45ce-9a34-51f429f25f9c" providerId="AD" clId="Web-{FF186536-EBAC-F234-540F-D8F339E97C0F}" dt="2024-05-29T11:03:53.388" v="251" actId="20577"/>
        <pc:sldMkLst>
          <pc:docMk/>
          <pc:sldMk cId="3153613447" sldId="502"/>
        </pc:sldMkLst>
        <pc:spChg chg="add del mod">
          <ac:chgData name="Kerrie Slavin" userId="S::kerrieslavin@gateshead.gov.uk::085db01d-3b86-45ce-9a34-51f429f25f9c" providerId="AD" clId="Web-{FF186536-EBAC-F234-540F-D8F339E97C0F}" dt="2024-05-29T10:40:30.433" v="102"/>
          <ac:spMkLst>
            <pc:docMk/>
            <pc:sldMk cId="3153613447" sldId="502"/>
            <ac:spMk id="5" creationId="{1AE2A157-CCC0-4C44-91F7-F7F471A30EDB}"/>
          </ac:spMkLst>
        </pc:spChg>
        <pc:spChg chg="add mod">
          <ac:chgData name="Kerrie Slavin" userId="S::kerrieslavin@gateshead.gov.uk::085db01d-3b86-45ce-9a34-51f429f25f9c" providerId="AD" clId="Web-{FF186536-EBAC-F234-540F-D8F339E97C0F}" dt="2024-05-29T11:03:53.388" v="251" actId="20577"/>
          <ac:spMkLst>
            <pc:docMk/>
            <pc:sldMk cId="3153613447" sldId="502"/>
            <ac:spMk id="10" creationId="{16C2D300-CC4B-8E68-39A7-C1D94AB6A8E6}"/>
          </ac:spMkLst>
        </pc:spChg>
        <pc:picChg chg="del">
          <ac:chgData name="Kerrie Slavin" userId="S::kerrieslavin@gateshead.gov.uk::085db01d-3b86-45ce-9a34-51f429f25f9c" providerId="AD" clId="Web-{FF186536-EBAC-F234-540F-D8F339E97C0F}" dt="2024-05-29T10:36:29.823" v="85"/>
          <ac:picMkLst>
            <pc:docMk/>
            <pc:sldMk cId="3153613447" sldId="502"/>
            <ac:picMk id="2" creationId="{3C3A713A-F799-2FC3-0490-328040226D6D}"/>
          </ac:picMkLst>
        </pc:picChg>
        <pc:picChg chg="del">
          <ac:chgData name="Kerrie Slavin" userId="S::kerrieslavin@gateshead.gov.uk::085db01d-3b86-45ce-9a34-51f429f25f9c" providerId="AD" clId="Web-{FF186536-EBAC-F234-540F-D8F339E97C0F}" dt="2024-05-29T10:36:28.979" v="84"/>
          <ac:picMkLst>
            <pc:docMk/>
            <pc:sldMk cId="3153613447" sldId="502"/>
            <ac:picMk id="3" creationId="{3A73790F-FC44-4F39-6D84-5591D002FB36}"/>
          </ac:picMkLst>
        </pc:picChg>
        <pc:picChg chg="add del mod ord">
          <ac:chgData name="Kerrie Slavin" userId="S::kerrieslavin@gateshead.gov.uk::085db01d-3b86-45ce-9a34-51f429f25f9c" providerId="AD" clId="Web-{FF186536-EBAC-F234-540F-D8F339E97C0F}" dt="2024-05-29T10:40:22.276" v="100"/>
          <ac:picMkLst>
            <pc:docMk/>
            <pc:sldMk cId="3153613447" sldId="502"/>
            <ac:picMk id="7" creationId="{31FEA652-FBAA-40BB-54D1-88F5CC78BE12}"/>
          </ac:picMkLst>
        </pc:picChg>
        <pc:picChg chg="add mod ord">
          <ac:chgData name="Kerrie Slavin" userId="S::kerrieslavin@gateshead.gov.uk::085db01d-3b86-45ce-9a34-51f429f25f9c" providerId="AD" clId="Web-{FF186536-EBAC-F234-540F-D8F339E97C0F}" dt="2024-05-29T10:40:42.465" v="105" actId="1076"/>
          <ac:picMkLst>
            <pc:docMk/>
            <pc:sldMk cId="3153613447" sldId="502"/>
            <ac:picMk id="8" creationId="{84A148D4-E150-AD5D-1328-C0E1040A1612}"/>
          </ac:picMkLst>
        </pc:picChg>
      </pc:sldChg>
      <pc:sldChg chg="addSp delSp modSp add replId">
        <pc:chgData name="Kerrie Slavin" userId="S::kerrieslavin@gateshead.gov.uk::085db01d-3b86-45ce-9a34-51f429f25f9c" providerId="AD" clId="Web-{FF186536-EBAC-F234-540F-D8F339E97C0F}" dt="2024-05-29T11:04:39.172" v="260"/>
        <pc:sldMkLst>
          <pc:docMk/>
          <pc:sldMk cId="779427927" sldId="503"/>
        </pc:sldMkLst>
        <pc:spChg chg="add del mod">
          <ac:chgData name="Kerrie Slavin" userId="S::kerrieslavin@gateshead.gov.uk::085db01d-3b86-45ce-9a34-51f429f25f9c" providerId="AD" clId="Web-{FF186536-EBAC-F234-540F-D8F339E97C0F}" dt="2024-05-29T11:03:56.747" v="252"/>
          <ac:spMkLst>
            <pc:docMk/>
            <pc:sldMk cId="779427927" sldId="503"/>
            <ac:spMk id="3" creationId="{C64CCFBA-7263-4AA6-39C3-1EEDEC7F9BB8}"/>
          </ac:spMkLst>
        </pc:spChg>
        <pc:spChg chg="del mod">
          <ac:chgData name="Kerrie Slavin" userId="S::kerrieslavin@gateshead.gov.uk::085db01d-3b86-45ce-9a34-51f429f25f9c" providerId="AD" clId="Web-{FF186536-EBAC-F234-540F-D8F339E97C0F}" dt="2024-05-29T11:04:39.172" v="260"/>
          <ac:spMkLst>
            <pc:docMk/>
            <pc:sldMk cId="779427927" sldId="503"/>
            <ac:spMk id="10" creationId="{16C2D300-CC4B-8E68-39A7-C1D94AB6A8E6}"/>
          </ac:spMkLst>
        </pc:spChg>
        <pc:spChg chg="mod">
          <ac:chgData name="Kerrie Slavin" userId="S::kerrieslavin@gateshead.gov.uk::085db01d-3b86-45ce-9a34-51f429f25f9c" providerId="AD" clId="Web-{FF186536-EBAC-F234-540F-D8F339E97C0F}" dt="2024-05-29T11:04:09.342" v="255" actId="14100"/>
          <ac:spMkLst>
            <pc:docMk/>
            <pc:sldMk cId="779427927" sldId="503"/>
            <ac:spMk id="14" creationId="{D5AA4E39-3E88-07A4-1E1D-27A9C82416BD}"/>
          </ac:spMkLst>
        </pc:spChg>
        <pc:picChg chg="add mod ord">
          <ac:chgData name="Kerrie Slavin" userId="S::kerrieslavin@gateshead.gov.uk::085db01d-3b86-45ce-9a34-51f429f25f9c" providerId="AD" clId="Web-{FF186536-EBAC-F234-540F-D8F339E97C0F}" dt="2024-05-29T11:04:21.452" v="257" actId="14100"/>
          <ac:picMkLst>
            <pc:docMk/>
            <pc:sldMk cId="779427927" sldId="503"/>
            <ac:picMk id="5" creationId="{7C7D8BCD-C173-ABED-CB1B-9A2E1D128388}"/>
          </ac:picMkLst>
        </pc:picChg>
        <pc:picChg chg="del">
          <ac:chgData name="Kerrie Slavin" userId="S::kerrieslavin@gateshead.gov.uk::085db01d-3b86-45ce-9a34-51f429f25f9c" providerId="AD" clId="Web-{FF186536-EBAC-F234-540F-D8F339E97C0F}" dt="2024-05-29T10:43:03.678" v="210"/>
          <ac:picMkLst>
            <pc:docMk/>
            <pc:sldMk cId="779427927" sldId="503"/>
            <ac:picMk id="8" creationId="{84A148D4-E150-AD5D-1328-C0E1040A1612}"/>
          </ac:picMkLst>
        </pc:picChg>
      </pc:sldChg>
    </pc:docChg>
  </pc:docChgLst>
  <pc:docChgLst>
    <pc:chgData name="Gary Williamson" userId="c6dcb423-35b4-482e-bf0f-fc2b76204455" providerId="ADAL" clId="{4F819677-E57C-4662-A16D-923402AD949A}"/>
    <pc:docChg chg="custSel addSld delSld modSld">
      <pc:chgData name="Gary Williamson" userId="c6dcb423-35b4-482e-bf0f-fc2b76204455" providerId="ADAL" clId="{4F819677-E57C-4662-A16D-923402AD949A}" dt="2024-06-14T11:45:56.295" v="731" actId="2696"/>
      <pc:docMkLst>
        <pc:docMk/>
      </pc:docMkLst>
      <pc:sldChg chg="modSp mod">
        <pc:chgData name="Gary Williamson" userId="c6dcb423-35b4-482e-bf0f-fc2b76204455" providerId="ADAL" clId="{4F819677-E57C-4662-A16D-923402AD949A}" dt="2024-06-04T07:40:28.610" v="8" actId="20577"/>
        <pc:sldMkLst>
          <pc:docMk/>
          <pc:sldMk cId="3621879490" sldId="307"/>
        </pc:sldMkLst>
        <pc:spChg chg="mod">
          <ac:chgData name="Gary Williamson" userId="c6dcb423-35b4-482e-bf0f-fc2b76204455" providerId="ADAL" clId="{4F819677-E57C-4662-A16D-923402AD949A}" dt="2024-06-04T07:40:28.610" v="8" actId="20577"/>
          <ac:spMkLst>
            <pc:docMk/>
            <pc:sldMk cId="3621879490" sldId="307"/>
            <ac:spMk id="2" creationId="{6C0841FB-07D5-45A3-B07F-6A2333F45387}"/>
          </ac:spMkLst>
        </pc:spChg>
      </pc:sldChg>
      <pc:sldChg chg="delSp modSp mod">
        <pc:chgData name="Gary Williamson" userId="c6dcb423-35b4-482e-bf0f-fc2b76204455" providerId="ADAL" clId="{4F819677-E57C-4662-A16D-923402AD949A}" dt="2024-06-14T09:51:15.732" v="377" actId="6549"/>
        <pc:sldMkLst>
          <pc:docMk/>
          <pc:sldMk cId="364546681" sldId="343"/>
        </pc:sldMkLst>
        <pc:spChg chg="mod">
          <ac:chgData name="Gary Williamson" userId="c6dcb423-35b4-482e-bf0f-fc2b76204455" providerId="ADAL" clId="{4F819677-E57C-4662-A16D-923402AD949A}" dt="2024-06-14T09:51:15.732" v="377" actId="6549"/>
          <ac:spMkLst>
            <pc:docMk/>
            <pc:sldMk cId="364546681" sldId="343"/>
            <ac:spMk id="2" creationId="{EC268567-9197-4E46-5EFC-304C8B64A956}"/>
          </ac:spMkLst>
        </pc:spChg>
        <pc:spChg chg="del mod">
          <ac:chgData name="Gary Williamson" userId="c6dcb423-35b4-482e-bf0f-fc2b76204455" providerId="ADAL" clId="{4F819677-E57C-4662-A16D-923402AD949A}" dt="2024-06-04T07:41:49.878" v="21"/>
          <ac:spMkLst>
            <pc:docMk/>
            <pc:sldMk cId="364546681" sldId="343"/>
            <ac:spMk id="3" creationId="{FCE2FFD8-4785-3FD8-18D7-1499D8E95045}"/>
          </ac:spMkLst>
        </pc:spChg>
        <pc:spChg chg="mod">
          <ac:chgData name="Gary Williamson" userId="c6dcb423-35b4-482e-bf0f-fc2b76204455" providerId="ADAL" clId="{4F819677-E57C-4662-A16D-923402AD949A}" dt="2024-06-04T07:40:16.600" v="0"/>
          <ac:spMkLst>
            <pc:docMk/>
            <pc:sldMk cId="364546681" sldId="343"/>
            <ac:spMk id="4" creationId="{9CEBC2A7-3EBB-4DAE-982F-51757A50CB72}"/>
          </ac:spMkLst>
        </pc:spChg>
      </pc:sldChg>
      <pc:sldChg chg="modSp mod">
        <pc:chgData name="Gary Williamson" userId="c6dcb423-35b4-482e-bf0f-fc2b76204455" providerId="ADAL" clId="{4F819677-E57C-4662-A16D-923402AD949A}" dt="2024-06-14T06:55:37.686" v="375" actId="1076"/>
        <pc:sldMkLst>
          <pc:docMk/>
          <pc:sldMk cId="2202805620" sldId="409"/>
        </pc:sldMkLst>
        <pc:spChg chg="mod">
          <ac:chgData name="Gary Williamson" userId="c6dcb423-35b4-482e-bf0f-fc2b76204455" providerId="ADAL" clId="{4F819677-E57C-4662-A16D-923402AD949A}" dt="2024-06-14T06:55:37.686" v="375" actId="1076"/>
          <ac:spMkLst>
            <pc:docMk/>
            <pc:sldMk cId="2202805620" sldId="409"/>
            <ac:spMk id="2" creationId="{87500AF5-08DC-DB85-3F13-B561102B45D1}"/>
          </ac:spMkLst>
        </pc:spChg>
        <pc:spChg chg="mod">
          <ac:chgData name="Gary Williamson" userId="c6dcb423-35b4-482e-bf0f-fc2b76204455" providerId="ADAL" clId="{4F819677-E57C-4662-A16D-923402AD949A}" dt="2024-06-04T07:40:16.600" v="0"/>
          <ac:spMkLst>
            <pc:docMk/>
            <pc:sldMk cId="2202805620" sldId="409"/>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3289084161" sldId="425"/>
        </pc:sldMkLst>
        <pc:spChg chg="mod">
          <ac:chgData name="Gary Williamson" userId="c6dcb423-35b4-482e-bf0f-fc2b76204455" providerId="ADAL" clId="{4F819677-E57C-4662-A16D-923402AD949A}" dt="2024-06-04T07:40:16.600" v="0"/>
          <ac:spMkLst>
            <pc:docMk/>
            <pc:sldMk cId="3289084161" sldId="425"/>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400573621" sldId="426"/>
        </pc:sldMkLst>
        <pc:spChg chg="mod">
          <ac:chgData name="Gary Williamson" userId="c6dcb423-35b4-482e-bf0f-fc2b76204455" providerId="ADAL" clId="{4F819677-E57C-4662-A16D-923402AD949A}" dt="2024-06-04T07:40:16.600" v="0"/>
          <ac:spMkLst>
            <pc:docMk/>
            <pc:sldMk cId="400573621" sldId="426"/>
            <ac:spMk id="4" creationId="{1310B5BD-EE27-83B7-8963-61C3418E5F9B}"/>
          </ac:spMkLst>
        </pc:spChg>
      </pc:sldChg>
      <pc:sldChg chg="delSp modSp mod">
        <pc:chgData name="Gary Williamson" userId="c6dcb423-35b4-482e-bf0f-fc2b76204455" providerId="ADAL" clId="{4F819677-E57C-4662-A16D-923402AD949A}" dt="2024-06-04T07:40:55.219" v="12" actId="6549"/>
        <pc:sldMkLst>
          <pc:docMk/>
          <pc:sldMk cId="1744916138" sldId="480"/>
        </pc:sldMkLst>
        <pc:spChg chg="mod">
          <ac:chgData name="Gary Williamson" userId="c6dcb423-35b4-482e-bf0f-fc2b76204455" providerId="ADAL" clId="{4F819677-E57C-4662-A16D-923402AD949A}" dt="2024-06-04T07:40:16.600" v="0"/>
          <ac:spMkLst>
            <pc:docMk/>
            <pc:sldMk cId="1744916138" sldId="480"/>
            <ac:spMk id="4" creationId="{9CEBC2A7-3EBB-4DAE-982F-51757A50CB72}"/>
          </ac:spMkLst>
        </pc:spChg>
        <pc:spChg chg="mod">
          <ac:chgData name="Gary Williamson" userId="c6dcb423-35b4-482e-bf0f-fc2b76204455" providerId="ADAL" clId="{4F819677-E57C-4662-A16D-923402AD949A}" dt="2024-06-04T07:40:55.219" v="12" actId="6549"/>
          <ac:spMkLst>
            <pc:docMk/>
            <pc:sldMk cId="1744916138" sldId="480"/>
            <ac:spMk id="5" creationId="{1AE2A157-CCC0-4C44-91F7-F7F471A30EDB}"/>
          </ac:spMkLst>
        </pc:spChg>
        <pc:spChg chg="mod">
          <ac:chgData name="Gary Williamson" userId="c6dcb423-35b4-482e-bf0f-fc2b76204455" providerId="ADAL" clId="{4F819677-E57C-4662-A16D-923402AD949A}" dt="2024-06-04T07:40:52.798" v="11" actId="6549"/>
          <ac:spMkLst>
            <pc:docMk/>
            <pc:sldMk cId="1744916138" sldId="480"/>
            <ac:spMk id="14" creationId="{D5AA4E39-3E88-07A4-1E1D-27A9C82416BD}"/>
          </ac:spMkLst>
        </pc:spChg>
        <pc:picChg chg="del">
          <ac:chgData name="Gary Williamson" userId="c6dcb423-35b4-482e-bf0f-fc2b76204455" providerId="ADAL" clId="{4F819677-E57C-4662-A16D-923402AD949A}" dt="2024-06-04T07:40:50.388" v="10" actId="478"/>
          <ac:picMkLst>
            <pc:docMk/>
            <pc:sldMk cId="1744916138" sldId="480"/>
            <ac:picMk id="2" creationId="{3C3A713A-F799-2FC3-0490-328040226D6D}"/>
          </ac:picMkLst>
        </pc:picChg>
        <pc:picChg chg="del">
          <ac:chgData name="Gary Williamson" userId="c6dcb423-35b4-482e-bf0f-fc2b76204455" providerId="ADAL" clId="{4F819677-E57C-4662-A16D-923402AD949A}" dt="2024-06-04T07:40:49.384" v="9" actId="478"/>
          <ac:picMkLst>
            <pc:docMk/>
            <pc:sldMk cId="1744916138" sldId="480"/>
            <ac:picMk id="3" creationId="{3A73790F-FC44-4F39-6D84-5591D002FB36}"/>
          </ac:picMkLst>
        </pc:picChg>
      </pc:sldChg>
      <pc:sldChg chg="del">
        <pc:chgData name="Gary Williamson" userId="c6dcb423-35b4-482e-bf0f-fc2b76204455" providerId="ADAL" clId="{4F819677-E57C-4662-A16D-923402AD949A}" dt="2024-06-14T09:50:23.245" v="376" actId="2696"/>
        <pc:sldMkLst>
          <pc:docMk/>
          <pc:sldMk cId="3220498935" sldId="481"/>
        </pc:sldMkLst>
      </pc:sldChg>
      <pc:sldChg chg="modSp del">
        <pc:chgData name="Gary Williamson" userId="c6dcb423-35b4-482e-bf0f-fc2b76204455" providerId="ADAL" clId="{4F819677-E57C-4662-A16D-923402AD949A}" dt="2024-06-04T07:41:02.805" v="13" actId="47"/>
        <pc:sldMkLst>
          <pc:docMk/>
          <pc:sldMk cId="3878889284" sldId="481"/>
        </pc:sldMkLst>
        <pc:spChg chg="mod">
          <ac:chgData name="Gary Williamson" userId="c6dcb423-35b4-482e-bf0f-fc2b76204455" providerId="ADAL" clId="{4F819677-E57C-4662-A16D-923402AD949A}" dt="2024-06-04T07:40:16.600" v="0"/>
          <ac:spMkLst>
            <pc:docMk/>
            <pc:sldMk cId="3878889284" sldId="481"/>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3196923146" sldId="482"/>
        </pc:sldMkLst>
        <pc:spChg chg="mod">
          <ac:chgData name="Gary Williamson" userId="c6dcb423-35b4-482e-bf0f-fc2b76204455" providerId="ADAL" clId="{4F819677-E57C-4662-A16D-923402AD949A}" dt="2024-06-04T07:40:16.600" v="0"/>
          <ac:spMkLst>
            <pc:docMk/>
            <pc:sldMk cId="3196923146" sldId="482"/>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2222246287" sldId="483"/>
        </pc:sldMkLst>
        <pc:spChg chg="mod">
          <ac:chgData name="Gary Williamson" userId="c6dcb423-35b4-482e-bf0f-fc2b76204455" providerId="ADAL" clId="{4F819677-E57C-4662-A16D-923402AD949A}" dt="2024-06-04T07:40:16.600" v="0"/>
          <ac:spMkLst>
            <pc:docMk/>
            <pc:sldMk cId="2222246287" sldId="483"/>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1575508769" sldId="485"/>
        </pc:sldMkLst>
        <pc:spChg chg="mod">
          <ac:chgData name="Gary Williamson" userId="c6dcb423-35b4-482e-bf0f-fc2b76204455" providerId="ADAL" clId="{4F819677-E57C-4662-A16D-923402AD949A}" dt="2024-06-04T07:40:16.600" v="0"/>
          <ac:spMkLst>
            <pc:docMk/>
            <pc:sldMk cId="1575508769" sldId="485"/>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768840301" sldId="486"/>
        </pc:sldMkLst>
        <pc:spChg chg="mod">
          <ac:chgData name="Gary Williamson" userId="c6dcb423-35b4-482e-bf0f-fc2b76204455" providerId="ADAL" clId="{4F819677-E57C-4662-A16D-923402AD949A}" dt="2024-06-04T07:40:16.600" v="0"/>
          <ac:spMkLst>
            <pc:docMk/>
            <pc:sldMk cId="768840301" sldId="486"/>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4186987868" sldId="487"/>
        </pc:sldMkLst>
        <pc:spChg chg="mod">
          <ac:chgData name="Gary Williamson" userId="c6dcb423-35b4-482e-bf0f-fc2b76204455" providerId="ADAL" clId="{4F819677-E57C-4662-A16D-923402AD949A}" dt="2024-06-04T07:40:16.600" v="0"/>
          <ac:spMkLst>
            <pc:docMk/>
            <pc:sldMk cId="4186987868" sldId="487"/>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1998724524" sldId="488"/>
        </pc:sldMkLst>
        <pc:spChg chg="mod">
          <ac:chgData name="Gary Williamson" userId="c6dcb423-35b4-482e-bf0f-fc2b76204455" providerId="ADAL" clId="{4F819677-E57C-4662-A16D-923402AD949A}" dt="2024-06-04T07:40:16.600" v="0"/>
          <ac:spMkLst>
            <pc:docMk/>
            <pc:sldMk cId="1998724524" sldId="488"/>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3132386364" sldId="489"/>
        </pc:sldMkLst>
        <pc:spChg chg="mod">
          <ac:chgData name="Gary Williamson" userId="c6dcb423-35b4-482e-bf0f-fc2b76204455" providerId="ADAL" clId="{4F819677-E57C-4662-A16D-923402AD949A}" dt="2024-06-04T07:40:16.600" v="0"/>
          <ac:spMkLst>
            <pc:docMk/>
            <pc:sldMk cId="3132386364" sldId="489"/>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2909973675" sldId="490"/>
        </pc:sldMkLst>
        <pc:spChg chg="mod">
          <ac:chgData name="Gary Williamson" userId="c6dcb423-35b4-482e-bf0f-fc2b76204455" providerId="ADAL" clId="{4F819677-E57C-4662-A16D-923402AD949A}" dt="2024-06-04T07:40:16.600" v="0"/>
          <ac:spMkLst>
            <pc:docMk/>
            <pc:sldMk cId="2909973675" sldId="490"/>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3996898681" sldId="491"/>
        </pc:sldMkLst>
        <pc:spChg chg="mod">
          <ac:chgData name="Gary Williamson" userId="c6dcb423-35b4-482e-bf0f-fc2b76204455" providerId="ADAL" clId="{4F819677-E57C-4662-A16D-923402AD949A}" dt="2024-06-04T07:40:16.600" v="0"/>
          <ac:spMkLst>
            <pc:docMk/>
            <pc:sldMk cId="3996898681" sldId="491"/>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2395399522" sldId="492"/>
        </pc:sldMkLst>
        <pc:spChg chg="mod">
          <ac:chgData name="Gary Williamson" userId="c6dcb423-35b4-482e-bf0f-fc2b76204455" providerId="ADAL" clId="{4F819677-E57C-4662-A16D-923402AD949A}" dt="2024-06-04T07:40:16.600" v="0"/>
          <ac:spMkLst>
            <pc:docMk/>
            <pc:sldMk cId="2395399522" sldId="492"/>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1368489288" sldId="493"/>
        </pc:sldMkLst>
        <pc:spChg chg="mod">
          <ac:chgData name="Gary Williamson" userId="c6dcb423-35b4-482e-bf0f-fc2b76204455" providerId="ADAL" clId="{4F819677-E57C-4662-A16D-923402AD949A}" dt="2024-06-04T07:40:16.600" v="0"/>
          <ac:spMkLst>
            <pc:docMk/>
            <pc:sldMk cId="1368489288" sldId="493"/>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2696152312" sldId="494"/>
        </pc:sldMkLst>
        <pc:spChg chg="mod">
          <ac:chgData name="Gary Williamson" userId="c6dcb423-35b4-482e-bf0f-fc2b76204455" providerId="ADAL" clId="{4F819677-E57C-4662-A16D-923402AD949A}" dt="2024-06-04T07:40:16.600" v="0"/>
          <ac:spMkLst>
            <pc:docMk/>
            <pc:sldMk cId="2696152312" sldId="494"/>
            <ac:spMk id="4" creationId="{9CEBC2A7-3EBB-4DAE-982F-51757A50CB72}"/>
          </ac:spMkLst>
        </pc:spChg>
      </pc:sldChg>
      <pc:sldChg chg="del">
        <pc:chgData name="Gary Williamson" userId="c6dcb423-35b4-482e-bf0f-fc2b76204455" providerId="ADAL" clId="{4F819677-E57C-4662-A16D-923402AD949A}" dt="2024-06-04T07:41:02.805" v="13" actId="47"/>
        <pc:sldMkLst>
          <pc:docMk/>
          <pc:sldMk cId="921947646" sldId="495"/>
        </pc:sldMkLst>
      </pc:sldChg>
      <pc:sldChg chg="modSp del">
        <pc:chgData name="Gary Williamson" userId="c6dcb423-35b4-482e-bf0f-fc2b76204455" providerId="ADAL" clId="{4F819677-E57C-4662-A16D-923402AD949A}" dt="2024-06-04T07:41:02.805" v="13" actId="47"/>
        <pc:sldMkLst>
          <pc:docMk/>
          <pc:sldMk cId="2966593980" sldId="496"/>
        </pc:sldMkLst>
        <pc:spChg chg="mod">
          <ac:chgData name="Gary Williamson" userId="c6dcb423-35b4-482e-bf0f-fc2b76204455" providerId="ADAL" clId="{4F819677-E57C-4662-A16D-923402AD949A}" dt="2024-06-04T07:40:16.600" v="0"/>
          <ac:spMkLst>
            <pc:docMk/>
            <pc:sldMk cId="2966593980" sldId="496"/>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3607257221" sldId="497"/>
        </pc:sldMkLst>
        <pc:spChg chg="mod">
          <ac:chgData name="Gary Williamson" userId="c6dcb423-35b4-482e-bf0f-fc2b76204455" providerId="ADAL" clId="{4F819677-E57C-4662-A16D-923402AD949A}" dt="2024-06-04T07:40:16.600" v="0"/>
          <ac:spMkLst>
            <pc:docMk/>
            <pc:sldMk cId="3607257221" sldId="497"/>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1194703394" sldId="498"/>
        </pc:sldMkLst>
        <pc:spChg chg="mod">
          <ac:chgData name="Gary Williamson" userId="c6dcb423-35b4-482e-bf0f-fc2b76204455" providerId="ADAL" clId="{4F819677-E57C-4662-A16D-923402AD949A}" dt="2024-06-04T07:40:16.600" v="0"/>
          <ac:spMkLst>
            <pc:docMk/>
            <pc:sldMk cId="1194703394" sldId="498"/>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129802309" sldId="499"/>
        </pc:sldMkLst>
        <pc:spChg chg="mod">
          <ac:chgData name="Gary Williamson" userId="c6dcb423-35b4-482e-bf0f-fc2b76204455" providerId="ADAL" clId="{4F819677-E57C-4662-A16D-923402AD949A}" dt="2024-06-04T07:40:16.600" v="0"/>
          <ac:spMkLst>
            <pc:docMk/>
            <pc:sldMk cId="129802309" sldId="499"/>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4185238561" sldId="500"/>
        </pc:sldMkLst>
        <pc:spChg chg="mod">
          <ac:chgData name="Gary Williamson" userId="c6dcb423-35b4-482e-bf0f-fc2b76204455" providerId="ADAL" clId="{4F819677-E57C-4662-A16D-923402AD949A}" dt="2024-06-04T07:40:16.600" v="0"/>
          <ac:spMkLst>
            <pc:docMk/>
            <pc:sldMk cId="4185238561" sldId="500"/>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2632121422" sldId="501"/>
        </pc:sldMkLst>
        <pc:spChg chg="mod">
          <ac:chgData name="Gary Williamson" userId="c6dcb423-35b4-482e-bf0f-fc2b76204455" providerId="ADAL" clId="{4F819677-E57C-4662-A16D-923402AD949A}" dt="2024-06-04T07:40:16.600" v="0"/>
          <ac:spMkLst>
            <pc:docMk/>
            <pc:sldMk cId="2632121422" sldId="501"/>
            <ac:spMk id="4" creationId="{1310B5BD-EE27-83B7-8963-61C3418E5F9B}"/>
          </ac:spMkLst>
        </pc:spChg>
      </pc:sldChg>
      <pc:sldChg chg="modSp del">
        <pc:chgData name="Gary Williamson" userId="c6dcb423-35b4-482e-bf0f-fc2b76204455" providerId="ADAL" clId="{4F819677-E57C-4662-A16D-923402AD949A}" dt="2024-06-04T07:41:02.805" v="13" actId="47"/>
        <pc:sldMkLst>
          <pc:docMk/>
          <pc:sldMk cId="3153613447" sldId="502"/>
        </pc:sldMkLst>
        <pc:spChg chg="mod">
          <ac:chgData name="Gary Williamson" userId="c6dcb423-35b4-482e-bf0f-fc2b76204455" providerId="ADAL" clId="{4F819677-E57C-4662-A16D-923402AD949A}" dt="2024-06-04T07:40:16.600" v="0"/>
          <ac:spMkLst>
            <pc:docMk/>
            <pc:sldMk cId="3153613447" sldId="502"/>
            <ac:spMk id="4" creationId="{9CEBC2A7-3EBB-4DAE-982F-51757A50CB72}"/>
          </ac:spMkLst>
        </pc:spChg>
      </pc:sldChg>
      <pc:sldChg chg="modSp del">
        <pc:chgData name="Gary Williamson" userId="c6dcb423-35b4-482e-bf0f-fc2b76204455" providerId="ADAL" clId="{4F819677-E57C-4662-A16D-923402AD949A}" dt="2024-06-04T07:41:02.805" v="13" actId="47"/>
        <pc:sldMkLst>
          <pc:docMk/>
          <pc:sldMk cId="779427927" sldId="503"/>
        </pc:sldMkLst>
        <pc:spChg chg="mod">
          <ac:chgData name="Gary Williamson" userId="c6dcb423-35b4-482e-bf0f-fc2b76204455" providerId="ADAL" clId="{4F819677-E57C-4662-A16D-923402AD949A}" dt="2024-06-04T07:40:16.600" v="0"/>
          <ac:spMkLst>
            <pc:docMk/>
            <pc:sldMk cId="779427927" sldId="503"/>
            <ac:spMk id="4" creationId="{9CEBC2A7-3EBB-4DAE-982F-51757A50CB72}"/>
          </ac:spMkLst>
        </pc:spChg>
      </pc:sldChg>
      <pc:sldChg chg="del">
        <pc:chgData name="Gary Williamson" userId="c6dcb423-35b4-482e-bf0f-fc2b76204455" providerId="ADAL" clId="{4F819677-E57C-4662-A16D-923402AD949A}" dt="2024-06-14T11:45:56.295" v="731" actId="2696"/>
        <pc:sldMkLst>
          <pc:docMk/>
          <pc:sldMk cId="683968613" sldId="510"/>
        </pc:sldMkLst>
      </pc:sldChg>
      <pc:sldChg chg="addSp delSp modSp add mod">
        <pc:chgData name="Gary Williamson" userId="c6dcb423-35b4-482e-bf0f-fc2b76204455" providerId="ADAL" clId="{4F819677-E57C-4662-A16D-923402AD949A}" dt="2024-06-14T10:58:08.900" v="626" actId="113"/>
        <pc:sldMkLst>
          <pc:docMk/>
          <pc:sldMk cId="3114939749" sldId="520"/>
        </pc:sldMkLst>
        <pc:spChg chg="add del mod">
          <ac:chgData name="Gary Williamson" userId="c6dcb423-35b4-482e-bf0f-fc2b76204455" providerId="ADAL" clId="{4F819677-E57C-4662-A16D-923402AD949A}" dt="2024-06-14T10:52:08.690" v="391" actId="478"/>
          <ac:spMkLst>
            <pc:docMk/>
            <pc:sldMk cId="3114939749" sldId="520"/>
            <ac:spMk id="3" creationId="{C57CA99F-E500-990A-31B3-E8B66C1CD818}"/>
          </ac:spMkLst>
        </pc:spChg>
        <pc:spChg chg="add mod ord">
          <ac:chgData name="Gary Williamson" userId="c6dcb423-35b4-482e-bf0f-fc2b76204455" providerId="ADAL" clId="{4F819677-E57C-4662-A16D-923402AD949A}" dt="2024-06-14T10:55:02.866" v="419" actId="14100"/>
          <ac:spMkLst>
            <pc:docMk/>
            <pc:sldMk cId="3114939749" sldId="520"/>
            <ac:spMk id="8" creationId="{53F0FA58-2859-AD99-23AF-B42C0C1079B8}"/>
          </ac:spMkLst>
        </pc:spChg>
        <pc:spChg chg="del">
          <ac:chgData name="Gary Williamson" userId="c6dcb423-35b4-482e-bf0f-fc2b76204455" providerId="ADAL" clId="{4F819677-E57C-4662-A16D-923402AD949A}" dt="2024-06-14T10:52:12.098" v="392" actId="478"/>
          <ac:spMkLst>
            <pc:docMk/>
            <pc:sldMk cId="3114939749" sldId="520"/>
            <ac:spMk id="11" creationId="{D56BAA0A-F096-42BB-AB5C-B4F4ED2A28AC}"/>
          </ac:spMkLst>
        </pc:spChg>
        <pc:spChg chg="mod">
          <ac:chgData name="Gary Williamson" userId="c6dcb423-35b4-482e-bf0f-fc2b76204455" providerId="ADAL" clId="{4F819677-E57C-4662-A16D-923402AD949A}" dt="2024-06-14T10:55:34.835" v="447" actId="27636"/>
          <ac:spMkLst>
            <pc:docMk/>
            <pc:sldMk cId="3114939749" sldId="520"/>
            <ac:spMk id="14" creationId="{D5AA4E39-3E88-07A4-1E1D-27A9C82416BD}"/>
          </ac:spMkLst>
        </pc:spChg>
        <pc:spChg chg="add mod">
          <ac:chgData name="Gary Williamson" userId="c6dcb423-35b4-482e-bf0f-fc2b76204455" providerId="ADAL" clId="{4F819677-E57C-4662-A16D-923402AD949A}" dt="2024-06-14T10:56:21.334" v="451" actId="207"/>
          <ac:spMkLst>
            <pc:docMk/>
            <pc:sldMk cId="3114939749" sldId="520"/>
            <ac:spMk id="15" creationId="{359BEADB-47C5-F114-3E0E-BB65A7D14AD7}"/>
          </ac:spMkLst>
        </pc:spChg>
        <pc:spChg chg="add mod">
          <ac:chgData name="Gary Williamson" userId="c6dcb423-35b4-482e-bf0f-fc2b76204455" providerId="ADAL" clId="{4F819677-E57C-4662-A16D-923402AD949A}" dt="2024-06-14T10:58:08.900" v="626" actId="113"/>
          <ac:spMkLst>
            <pc:docMk/>
            <pc:sldMk cId="3114939749" sldId="520"/>
            <ac:spMk id="16" creationId="{A796913C-6EC2-D891-1227-E6017BA94F75}"/>
          </ac:spMkLst>
        </pc:spChg>
        <pc:picChg chg="add del mod">
          <ac:chgData name="Gary Williamson" userId="c6dcb423-35b4-482e-bf0f-fc2b76204455" providerId="ADAL" clId="{4F819677-E57C-4662-A16D-923402AD949A}" dt="2024-06-14T10:54:35.972" v="411" actId="478"/>
          <ac:picMkLst>
            <pc:docMk/>
            <pc:sldMk cId="3114939749" sldId="520"/>
            <ac:picMk id="7" creationId="{25EB0497-8964-71C7-B4CE-3DFEB3F1DF41}"/>
          </ac:picMkLst>
        </pc:picChg>
        <pc:picChg chg="del">
          <ac:chgData name="Gary Williamson" userId="c6dcb423-35b4-482e-bf0f-fc2b76204455" providerId="ADAL" clId="{4F819677-E57C-4662-A16D-923402AD949A}" dt="2024-06-14T10:52:02.905" v="390" actId="478"/>
          <ac:picMkLst>
            <pc:docMk/>
            <pc:sldMk cId="3114939749" sldId="520"/>
            <ac:picMk id="10" creationId="{DFC253A2-FF73-49D1-8443-F6F173D47885}"/>
          </ac:picMkLst>
        </pc:picChg>
        <pc:picChg chg="add mod">
          <ac:chgData name="Gary Williamson" userId="c6dcb423-35b4-482e-bf0f-fc2b76204455" providerId="ADAL" clId="{4F819677-E57C-4662-A16D-923402AD949A}" dt="2024-06-14T10:54:46.867" v="414" actId="1076"/>
          <ac:picMkLst>
            <pc:docMk/>
            <pc:sldMk cId="3114939749" sldId="520"/>
            <ac:picMk id="13" creationId="{BBC49488-FA48-1A9F-785B-554D2BBA0E4D}"/>
          </ac:picMkLst>
        </pc:picChg>
      </pc:sldChg>
      <pc:sldChg chg="addSp delSp modSp add mod">
        <pc:chgData name="Gary Williamson" userId="c6dcb423-35b4-482e-bf0f-fc2b76204455" providerId="ADAL" clId="{4F819677-E57C-4662-A16D-923402AD949A}" dt="2024-06-14T11:01:57.197" v="730" actId="1076"/>
        <pc:sldMkLst>
          <pc:docMk/>
          <pc:sldMk cId="709042686" sldId="521"/>
        </pc:sldMkLst>
        <pc:spChg chg="del">
          <ac:chgData name="Gary Williamson" userId="c6dcb423-35b4-482e-bf0f-fc2b76204455" providerId="ADAL" clId="{4F819677-E57C-4662-A16D-923402AD949A}" dt="2024-06-14T11:01:50.903" v="728" actId="478"/>
          <ac:spMkLst>
            <pc:docMk/>
            <pc:sldMk cId="709042686" sldId="521"/>
            <ac:spMk id="8" creationId="{53F0FA58-2859-AD99-23AF-B42C0C1079B8}"/>
          </ac:spMkLst>
        </pc:spChg>
        <pc:spChg chg="mod">
          <ac:chgData name="Gary Williamson" userId="c6dcb423-35b4-482e-bf0f-fc2b76204455" providerId="ADAL" clId="{4F819677-E57C-4662-A16D-923402AD949A}" dt="2024-06-14T11:01:47.728" v="727" actId="20577"/>
          <ac:spMkLst>
            <pc:docMk/>
            <pc:sldMk cId="709042686" sldId="521"/>
            <ac:spMk id="14" creationId="{D5AA4E39-3E88-07A4-1E1D-27A9C82416BD}"/>
          </ac:spMkLst>
        </pc:spChg>
        <pc:spChg chg="del">
          <ac:chgData name="Gary Williamson" userId="c6dcb423-35b4-482e-bf0f-fc2b76204455" providerId="ADAL" clId="{4F819677-E57C-4662-A16D-923402AD949A}" dt="2024-06-14T11:01:13.064" v="628" actId="478"/>
          <ac:spMkLst>
            <pc:docMk/>
            <pc:sldMk cId="709042686" sldId="521"/>
            <ac:spMk id="15" creationId="{359BEADB-47C5-F114-3E0E-BB65A7D14AD7}"/>
          </ac:spMkLst>
        </pc:spChg>
        <pc:spChg chg="del mod">
          <ac:chgData name="Gary Williamson" userId="c6dcb423-35b4-482e-bf0f-fc2b76204455" providerId="ADAL" clId="{4F819677-E57C-4662-A16D-923402AD949A}" dt="2024-06-14T11:01:16.078" v="630" actId="478"/>
          <ac:spMkLst>
            <pc:docMk/>
            <pc:sldMk cId="709042686" sldId="521"/>
            <ac:spMk id="16" creationId="{A796913C-6EC2-D891-1227-E6017BA94F75}"/>
          </ac:spMkLst>
        </pc:spChg>
        <pc:picChg chg="add mod">
          <ac:chgData name="Gary Williamson" userId="c6dcb423-35b4-482e-bf0f-fc2b76204455" providerId="ADAL" clId="{4F819677-E57C-4662-A16D-923402AD949A}" dt="2024-06-14T11:01:57.197" v="730" actId="1076"/>
          <ac:picMkLst>
            <pc:docMk/>
            <pc:sldMk cId="709042686" sldId="521"/>
            <ac:picMk id="3" creationId="{BE891371-5A74-9F6A-B04E-C0FAD4FB554F}"/>
          </ac:picMkLst>
        </pc:picChg>
        <pc:picChg chg="del">
          <ac:chgData name="Gary Williamson" userId="c6dcb423-35b4-482e-bf0f-fc2b76204455" providerId="ADAL" clId="{4F819677-E57C-4662-A16D-923402AD949A}" dt="2024-06-14T11:01:17.085" v="631" actId="478"/>
          <ac:picMkLst>
            <pc:docMk/>
            <pc:sldMk cId="709042686" sldId="521"/>
            <ac:picMk id="13" creationId="{BBC49488-FA48-1A9F-785B-554D2BBA0E4D}"/>
          </ac:picMkLst>
        </pc:picChg>
      </pc:sldChg>
    </pc:docChg>
  </pc:docChgLst>
  <pc:docChgLst>
    <pc:chgData name="Gayle Scurfield" userId="S::gaylescurfield@gateshead.gov.uk::83b7329d-483d-4c58-b1ee-8e2c855b3b2d" providerId="AD" clId="Web-{BEFF4C8D-B0A9-9C60-A4A6-CD7A44554631}"/>
    <pc:docChg chg="addSld modSld">
      <pc:chgData name="Gayle Scurfield" userId="S::gaylescurfield@gateshead.gov.uk::83b7329d-483d-4c58-b1ee-8e2c855b3b2d" providerId="AD" clId="Web-{BEFF4C8D-B0A9-9C60-A4A6-CD7A44554631}" dt="2024-06-13T11:13:06.721" v="22" actId="14100"/>
      <pc:docMkLst>
        <pc:docMk/>
      </pc:docMkLst>
      <pc:sldChg chg="addSp modSp">
        <pc:chgData name="Gayle Scurfield" userId="S::gaylescurfield@gateshead.gov.uk::83b7329d-483d-4c58-b1ee-8e2c855b3b2d" providerId="AD" clId="Web-{BEFF4C8D-B0A9-9C60-A4A6-CD7A44554631}" dt="2024-06-13T11:13:06.721" v="22" actId="14100"/>
        <pc:sldMkLst>
          <pc:docMk/>
          <pc:sldMk cId="1744916138" sldId="480"/>
        </pc:sldMkLst>
        <pc:spChg chg="add mod">
          <ac:chgData name="Gayle Scurfield" userId="S::gaylescurfield@gateshead.gov.uk::83b7329d-483d-4c58-b1ee-8e2c855b3b2d" providerId="AD" clId="Web-{BEFF4C8D-B0A9-9C60-A4A6-CD7A44554631}" dt="2024-06-13T11:13:06.721" v="22" actId="14100"/>
          <ac:spMkLst>
            <pc:docMk/>
            <pc:sldMk cId="1744916138" sldId="480"/>
            <ac:spMk id="3" creationId="{76F1F367-8DA9-356A-5E83-16C5BE450C88}"/>
          </ac:spMkLst>
        </pc:spChg>
        <pc:spChg chg="mod">
          <ac:chgData name="Gayle Scurfield" userId="S::gaylescurfield@gateshead.gov.uk::83b7329d-483d-4c58-b1ee-8e2c855b3b2d" providerId="AD" clId="Web-{BEFF4C8D-B0A9-9C60-A4A6-CD7A44554631}" dt="2024-06-13T11:12:41.017" v="18" actId="14100"/>
          <ac:spMkLst>
            <pc:docMk/>
            <pc:sldMk cId="1744916138" sldId="480"/>
            <ac:spMk id="5" creationId="{1AE2A157-CCC0-4C44-91F7-F7F471A30EDB}"/>
          </ac:spMkLst>
        </pc:spChg>
      </pc:sldChg>
      <pc:sldChg chg="add replId">
        <pc:chgData name="Gayle Scurfield" userId="S::gaylescurfield@gateshead.gov.uk::83b7329d-483d-4c58-b1ee-8e2c855b3b2d" providerId="AD" clId="Web-{BEFF4C8D-B0A9-9C60-A4A6-CD7A44554631}" dt="2024-06-13T11:11:41.531" v="0"/>
        <pc:sldMkLst>
          <pc:docMk/>
          <pc:sldMk cId="3220498935" sldId="481"/>
        </pc:sldMkLst>
      </pc:sldChg>
      <pc:sldChg chg="add replId">
        <pc:chgData name="Gayle Scurfield" userId="S::gaylescurfield@gateshead.gov.uk::83b7329d-483d-4c58-b1ee-8e2c855b3b2d" providerId="AD" clId="Web-{BEFF4C8D-B0A9-9C60-A4A6-CD7A44554631}" dt="2024-06-13T11:11:43.703" v="1"/>
        <pc:sldMkLst>
          <pc:docMk/>
          <pc:sldMk cId="2845908609" sldId="482"/>
        </pc:sldMkLst>
      </pc:sldChg>
    </pc:docChg>
  </pc:docChgLst>
  <pc:docChgLst>
    <pc:chgData name="Gayle Scurfield" userId="S::gaylescurfield@gateshead.gov.uk::83b7329d-483d-4c58-b1ee-8e2c855b3b2d" providerId="AD" clId="Web-{73CBB16F-3357-0EEC-F12E-92C8B862DEDC}"/>
    <pc:docChg chg="addSld delSld modSld sldOrd">
      <pc:chgData name="Gayle Scurfield" userId="S::gaylescurfield@gateshead.gov.uk::83b7329d-483d-4c58-b1ee-8e2c855b3b2d" providerId="AD" clId="Web-{73CBB16F-3357-0EEC-F12E-92C8B862DEDC}" dt="2024-05-24T13:56:43.437" v="429" actId="14100"/>
      <pc:docMkLst>
        <pc:docMk/>
      </pc:docMkLst>
      <pc:sldChg chg="addSp modSp add replId">
        <pc:chgData name="Gayle Scurfield" userId="S::gaylescurfield@gateshead.gov.uk::83b7329d-483d-4c58-b1ee-8e2c855b3b2d" providerId="AD" clId="Web-{73CBB16F-3357-0EEC-F12E-92C8B862DEDC}" dt="2024-05-24T13:46:35.422" v="199" actId="20577"/>
        <pc:sldMkLst>
          <pc:docMk/>
          <pc:sldMk cId="3878889284" sldId="481"/>
        </pc:sldMkLst>
        <pc:spChg chg="mod">
          <ac:chgData name="Gayle Scurfield" userId="S::gaylescurfield@gateshead.gov.uk::83b7329d-483d-4c58-b1ee-8e2c855b3b2d" providerId="AD" clId="Web-{73CBB16F-3357-0EEC-F12E-92C8B862DEDC}" dt="2024-05-24T13:46:35.422" v="199" actId="20577"/>
          <ac:spMkLst>
            <pc:docMk/>
            <pc:sldMk cId="3878889284" sldId="481"/>
            <ac:spMk id="14" creationId="{D5AA4E39-3E88-07A4-1E1D-27A9C82416BD}"/>
          </ac:spMkLst>
        </pc:spChg>
        <pc:picChg chg="add mod">
          <ac:chgData name="Gayle Scurfield" userId="S::gaylescurfield@gateshead.gov.uk::83b7329d-483d-4c58-b1ee-8e2c855b3b2d" providerId="AD" clId="Web-{73CBB16F-3357-0EEC-F12E-92C8B862DEDC}" dt="2024-05-24T13:46:22.140" v="192" actId="1076"/>
          <ac:picMkLst>
            <pc:docMk/>
            <pc:sldMk cId="3878889284" sldId="481"/>
            <ac:picMk id="2" creationId="{E5DBF810-43B1-65A5-74DF-1810E5AE960F}"/>
          </ac:picMkLst>
        </pc:picChg>
      </pc:sldChg>
      <pc:sldChg chg="addSp delSp modSp add replId">
        <pc:chgData name="Gayle Scurfield" userId="S::gaylescurfield@gateshead.gov.uk::83b7329d-483d-4c58-b1ee-8e2c855b3b2d" providerId="AD" clId="Web-{73CBB16F-3357-0EEC-F12E-92C8B862DEDC}" dt="2024-05-24T13:55:15.935" v="377" actId="20577"/>
        <pc:sldMkLst>
          <pc:docMk/>
          <pc:sldMk cId="3196923146" sldId="482"/>
        </pc:sldMkLst>
        <pc:spChg chg="mod">
          <ac:chgData name="Gayle Scurfield" userId="S::gaylescurfield@gateshead.gov.uk::83b7329d-483d-4c58-b1ee-8e2c855b3b2d" providerId="AD" clId="Web-{73CBB16F-3357-0EEC-F12E-92C8B862DEDC}" dt="2024-05-24T13:55:15.935" v="377" actId="20577"/>
          <ac:spMkLst>
            <pc:docMk/>
            <pc:sldMk cId="3196923146" sldId="482"/>
            <ac:spMk id="14" creationId="{D5AA4E39-3E88-07A4-1E1D-27A9C82416BD}"/>
          </ac:spMkLst>
        </pc:spChg>
        <pc:picChg chg="del">
          <ac:chgData name="Gayle Scurfield" userId="S::gaylescurfield@gateshead.gov.uk::83b7329d-483d-4c58-b1ee-8e2c855b3b2d" providerId="AD" clId="Web-{73CBB16F-3357-0EEC-F12E-92C8B862DEDC}" dt="2024-05-24T13:35:04.499" v="41"/>
          <ac:picMkLst>
            <pc:docMk/>
            <pc:sldMk cId="3196923146" sldId="482"/>
            <ac:picMk id="2" creationId="{E5DBF810-43B1-65A5-74DF-1810E5AE960F}"/>
          </ac:picMkLst>
        </pc:picChg>
        <pc:picChg chg="add mod">
          <ac:chgData name="Gayle Scurfield" userId="S::gaylescurfield@gateshead.gov.uk::83b7329d-483d-4c58-b1ee-8e2c855b3b2d" providerId="AD" clId="Web-{73CBB16F-3357-0EEC-F12E-92C8B862DEDC}" dt="2024-05-24T13:36:04.563" v="47" actId="14100"/>
          <ac:picMkLst>
            <pc:docMk/>
            <pc:sldMk cId="3196923146" sldId="482"/>
            <ac:picMk id="3" creationId="{9712C0AB-67E0-08EE-7497-845BB820F661}"/>
          </ac:picMkLst>
        </pc:picChg>
        <pc:picChg chg="add del mod">
          <ac:chgData name="Gayle Scurfield" userId="S::gaylescurfield@gateshead.gov.uk::83b7329d-483d-4c58-b1ee-8e2c855b3b2d" providerId="AD" clId="Web-{73CBB16F-3357-0EEC-F12E-92C8B862DEDC}" dt="2024-05-24T13:35:58.406" v="45"/>
          <ac:picMkLst>
            <pc:docMk/>
            <pc:sldMk cId="3196923146" sldId="482"/>
            <ac:picMk id="7" creationId="{A0D0FC6E-56FC-CAFE-2D37-BAC1388D12B2}"/>
          </ac:picMkLst>
        </pc:picChg>
      </pc:sldChg>
      <pc:sldChg chg="delSp modSp add replId">
        <pc:chgData name="Gayle Scurfield" userId="S::gaylescurfield@gateshead.gov.uk::83b7329d-483d-4c58-b1ee-8e2c855b3b2d" providerId="AD" clId="Web-{73CBB16F-3357-0EEC-F12E-92C8B862DEDC}" dt="2024-05-24T13:55:38.466" v="390" actId="20577"/>
        <pc:sldMkLst>
          <pc:docMk/>
          <pc:sldMk cId="2222246287" sldId="483"/>
        </pc:sldMkLst>
        <pc:spChg chg="mod">
          <ac:chgData name="Gayle Scurfield" userId="S::gaylescurfield@gateshead.gov.uk::83b7329d-483d-4c58-b1ee-8e2c855b3b2d" providerId="AD" clId="Web-{73CBB16F-3357-0EEC-F12E-92C8B862DEDC}" dt="2024-05-24T13:55:38.466" v="390" actId="20577"/>
          <ac:spMkLst>
            <pc:docMk/>
            <pc:sldMk cId="2222246287" sldId="483"/>
            <ac:spMk id="14" creationId="{D5AA4E39-3E88-07A4-1E1D-27A9C82416BD}"/>
          </ac:spMkLst>
        </pc:spChg>
        <pc:picChg chg="del">
          <ac:chgData name="Gayle Scurfield" userId="S::gaylescurfield@gateshead.gov.uk::83b7329d-483d-4c58-b1ee-8e2c855b3b2d" providerId="AD" clId="Web-{73CBB16F-3357-0EEC-F12E-92C8B862DEDC}" dt="2024-05-24T13:36:08.797" v="48"/>
          <ac:picMkLst>
            <pc:docMk/>
            <pc:sldMk cId="2222246287" sldId="483"/>
            <ac:picMk id="3" creationId="{9712C0AB-67E0-08EE-7497-845BB820F661}"/>
          </ac:picMkLst>
        </pc:picChg>
        <pc:picChg chg="mod">
          <ac:chgData name="Gayle Scurfield" userId="S::gaylescurfield@gateshead.gov.uk::83b7329d-483d-4c58-b1ee-8e2c855b3b2d" providerId="AD" clId="Web-{73CBB16F-3357-0EEC-F12E-92C8B862DEDC}" dt="2024-05-24T13:36:14.532" v="50" actId="14100"/>
          <ac:picMkLst>
            <pc:docMk/>
            <pc:sldMk cId="2222246287" sldId="483"/>
            <ac:picMk id="7" creationId="{A0D0FC6E-56FC-CAFE-2D37-BAC1388D12B2}"/>
          </ac:picMkLst>
        </pc:picChg>
      </pc:sldChg>
      <pc:sldChg chg="addSp delSp modSp add del replId">
        <pc:chgData name="Gayle Scurfield" userId="S::gaylescurfield@gateshead.gov.uk::83b7329d-483d-4c58-b1ee-8e2c855b3b2d" providerId="AD" clId="Web-{73CBB16F-3357-0EEC-F12E-92C8B862DEDC}" dt="2024-05-24T13:38:12.425" v="67"/>
        <pc:sldMkLst>
          <pc:docMk/>
          <pc:sldMk cId="2776729486" sldId="484"/>
        </pc:sldMkLst>
        <pc:picChg chg="add mod">
          <ac:chgData name="Gayle Scurfield" userId="S::gaylescurfield@gateshead.gov.uk::83b7329d-483d-4c58-b1ee-8e2c855b3b2d" providerId="AD" clId="Web-{73CBB16F-3357-0EEC-F12E-92C8B862DEDC}" dt="2024-05-24T13:37:52.565" v="65" actId="1076"/>
          <ac:picMkLst>
            <pc:docMk/>
            <pc:sldMk cId="2776729486" sldId="484"/>
            <ac:picMk id="2" creationId="{B450967C-AF96-FF8E-9193-F0551724D363}"/>
          </ac:picMkLst>
        </pc:picChg>
        <pc:picChg chg="add del mod">
          <ac:chgData name="Gayle Scurfield" userId="S::gaylescurfield@gateshead.gov.uk::83b7329d-483d-4c58-b1ee-8e2c855b3b2d" providerId="AD" clId="Web-{73CBB16F-3357-0EEC-F12E-92C8B862DEDC}" dt="2024-05-24T13:37:54.878" v="66"/>
          <ac:picMkLst>
            <pc:docMk/>
            <pc:sldMk cId="2776729486" sldId="484"/>
            <ac:picMk id="3" creationId="{8FFAA59A-4BEE-6A00-261B-6C0ED9562D47}"/>
          </ac:picMkLst>
        </pc:picChg>
        <pc:picChg chg="del">
          <ac:chgData name="Gayle Scurfield" userId="S::gaylescurfield@gateshead.gov.uk::83b7329d-483d-4c58-b1ee-8e2c855b3b2d" providerId="AD" clId="Web-{73CBB16F-3357-0EEC-F12E-92C8B862DEDC}" dt="2024-05-24T13:36:26.891" v="52"/>
          <ac:picMkLst>
            <pc:docMk/>
            <pc:sldMk cId="2776729486" sldId="484"/>
            <ac:picMk id="7" creationId="{A0D0FC6E-56FC-CAFE-2D37-BAC1388D12B2}"/>
          </ac:picMkLst>
        </pc:picChg>
        <pc:picChg chg="add del mod">
          <ac:chgData name="Gayle Scurfield" userId="S::gaylescurfield@gateshead.gov.uk::83b7329d-483d-4c58-b1ee-8e2c855b3b2d" providerId="AD" clId="Web-{73CBB16F-3357-0EEC-F12E-92C8B862DEDC}" dt="2024-05-24T13:37:22.721" v="59"/>
          <ac:picMkLst>
            <pc:docMk/>
            <pc:sldMk cId="2776729486" sldId="484"/>
            <ac:picMk id="8" creationId="{B21193DA-34C2-96C5-6D9B-0101ECD4D7E1}"/>
          </ac:picMkLst>
        </pc:picChg>
      </pc:sldChg>
      <pc:sldChg chg="addSp delSp modSp add replId">
        <pc:chgData name="Gayle Scurfield" userId="S::gaylescurfield@gateshead.gov.uk::83b7329d-483d-4c58-b1ee-8e2c855b3b2d" providerId="AD" clId="Web-{73CBB16F-3357-0EEC-F12E-92C8B862DEDC}" dt="2024-05-24T13:53:20.682" v="335" actId="14100"/>
        <pc:sldMkLst>
          <pc:docMk/>
          <pc:sldMk cId="1575508769" sldId="485"/>
        </pc:sldMkLst>
        <pc:spChg chg="mod">
          <ac:chgData name="Gayle Scurfield" userId="S::gaylescurfield@gateshead.gov.uk::83b7329d-483d-4c58-b1ee-8e2c855b3b2d" providerId="AD" clId="Web-{73CBB16F-3357-0EEC-F12E-92C8B862DEDC}" dt="2024-05-24T13:52:52.447" v="332" actId="20577"/>
          <ac:spMkLst>
            <pc:docMk/>
            <pc:sldMk cId="1575508769" sldId="485"/>
            <ac:spMk id="14" creationId="{D5AA4E39-3E88-07A4-1E1D-27A9C82416BD}"/>
          </ac:spMkLst>
        </pc:spChg>
        <pc:picChg chg="add del mod">
          <ac:chgData name="Gayle Scurfield" userId="S::gaylescurfield@gateshead.gov.uk::83b7329d-483d-4c58-b1ee-8e2c855b3b2d" providerId="AD" clId="Web-{73CBB16F-3357-0EEC-F12E-92C8B862DEDC}" dt="2024-05-24T13:40:46.242" v="100"/>
          <ac:picMkLst>
            <pc:docMk/>
            <pc:sldMk cId="1575508769" sldId="485"/>
            <ac:picMk id="2" creationId="{ADE518C0-F5D7-6702-8B4D-EE51CA2CFAA7}"/>
          </ac:picMkLst>
        </pc:picChg>
        <pc:picChg chg="add del mod">
          <ac:chgData name="Gayle Scurfield" userId="S::gaylescurfield@gateshead.gov.uk::83b7329d-483d-4c58-b1ee-8e2c855b3b2d" providerId="AD" clId="Web-{73CBB16F-3357-0EEC-F12E-92C8B862DEDC}" dt="2024-05-24T13:53:14.182" v="333"/>
          <ac:picMkLst>
            <pc:docMk/>
            <pc:sldMk cId="1575508769" sldId="485"/>
            <ac:picMk id="3" creationId="{94A63515-3A03-3B91-BCFA-9D160FE054D7}"/>
          </ac:picMkLst>
        </pc:picChg>
        <pc:picChg chg="add del mod">
          <ac:chgData name="Gayle Scurfield" userId="S::gaylescurfield@gateshead.gov.uk::83b7329d-483d-4c58-b1ee-8e2c855b3b2d" providerId="AD" clId="Web-{73CBB16F-3357-0EEC-F12E-92C8B862DEDC}" dt="2024-05-24T13:40:40.741" v="97"/>
          <ac:picMkLst>
            <pc:docMk/>
            <pc:sldMk cId="1575508769" sldId="485"/>
            <ac:picMk id="7" creationId="{E88F7BE6-ACF7-DB12-13EB-CAD8145E5086}"/>
          </ac:picMkLst>
        </pc:picChg>
        <pc:picChg chg="add del mod">
          <ac:chgData name="Gayle Scurfield" userId="S::gaylescurfield@gateshead.gov.uk::83b7329d-483d-4c58-b1ee-8e2c855b3b2d" providerId="AD" clId="Web-{73CBB16F-3357-0EEC-F12E-92C8B862DEDC}" dt="2024-05-24T13:40:39.179" v="96"/>
          <ac:picMkLst>
            <pc:docMk/>
            <pc:sldMk cId="1575508769" sldId="485"/>
            <ac:picMk id="8" creationId="{C9C2B5D0-D5C1-2B93-5676-43DF92202C3F}"/>
          </ac:picMkLst>
        </pc:picChg>
        <pc:picChg chg="add del mod">
          <ac:chgData name="Gayle Scurfield" userId="S::gaylescurfield@gateshead.gov.uk::83b7329d-483d-4c58-b1ee-8e2c855b3b2d" providerId="AD" clId="Web-{73CBB16F-3357-0EEC-F12E-92C8B862DEDC}" dt="2024-05-24T13:49:05.629" v="217"/>
          <ac:picMkLst>
            <pc:docMk/>
            <pc:sldMk cId="1575508769" sldId="485"/>
            <ac:picMk id="10" creationId="{6592A342-2B24-BB64-E8D4-E5B0F38DBCEF}"/>
          </ac:picMkLst>
        </pc:picChg>
        <pc:picChg chg="add del mod">
          <ac:chgData name="Gayle Scurfield" userId="S::gaylescurfield@gateshead.gov.uk::83b7329d-483d-4c58-b1ee-8e2c855b3b2d" providerId="AD" clId="Web-{73CBB16F-3357-0EEC-F12E-92C8B862DEDC}" dt="2024-05-24T13:40:33.944" v="92"/>
          <ac:picMkLst>
            <pc:docMk/>
            <pc:sldMk cId="1575508769" sldId="485"/>
            <ac:picMk id="11" creationId="{8409BAC4-313C-6038-9DEE-7BAC259E7093}"/>
          </ac:picMkLst>
        </pc:picChg>
        <pc:picChg chg="add del mod">
          <ac:chgData name="Gayle Scurfield" userId="S::gaylescurfield@gateshead.gov.uk::83b7329d-483d-4c58-b1ee-8e2c855b3b2d" providerId="AD" clId="Web-{73CBB16F-3357-0EEC-F12E-92C8B862DEDC}" dt="2024-05-24T13:40:32.163" v="91"/>
          <ac:picMkLst>
            <pc:docMk/>
            <pc:sldMk cId="1575508769" sldId="485"/>
            <ac:picMk id="12" creationId="{B0546081-7486-7DB5-8F30-011C41FFBDF8}"/>
          </ac:picMkLst>
        </pc:picChg>
        <pc:picChg chg="add del mod">
          <ac:chgData name="Gayle Scurfield" userId="S::gaylescurfield@gateshead.gov.uk::83b7329d-483d-4c58-b1ee-8e2c855b3b2d" providerId="AD" clId="Web-{73CBB16F-3357-0EEC-F12E-92C8B862DEDC}" dt="2024-05-24T13:40:30.866" v="90"/>
          <ac:picMkLst>
            <pc:docMk/>
            <pc:sldMk cId="1575508769" sldId="485"/>
            <ac:picMk id="13" creationId="{423FEF93-9F99-5894-F6EF-2A0E76DD6B3A}"/>
          </ac:picMkLst>
        </pc:picChg>
        <pc:picChg chg="add mod">
          <ac:chgData name="Gayle Scurfield" userId="S::gaylescurfield@gateshead.gov.uk::83b7329d-483d-4c58-b1ee-8e2c855b3b2d" providerId="AD" clId="Web-{73CBB16F-3357-0EEC-F12E-92C8B862DEDC}" dt="2024-05-24T13:53:20.682" v="335" actId="14100"/>
          <ac:picMkLst>
            <pc:docMk/>
            <pc:sldMk cId="1575508769" sldId="485"/>
            <ac:picMk id="15" creationId="{B4B40A2F-D8A4-84D0-95F0-3268A9821A34}"/>
          </ac:picMkLst>
        </pc:picChg>
      </pc:sldChg>
      <pc:sldChg chg="delSp modSp add replId">
        <pc:chgData name="Gayle Scurfield" userId="S::gaylescurfield@gateshead.gov.uk::83b7329d-483d-4c58-b1ee-8e2c855b3b2d" providerId="AD" clId="Web-{73CBB16F-3357-0EEC-F12E-92C8B862DEDC}" dt="2024-05-24T13:56:06.702" v="414" actId="20577"/>
        <pc:sldMkLst>
          <pc:docMk/>
          <pc:sldMk cId="768840301" sldId="486"/>
        </pc:sldMkLst>
        <pc:spChg chg="mod">
          <ac:chgData name="Gayle Scurfield" userId="S::gaylescurfield@gateshead.gov.uk::83b7329d-483d-4c58-b1ee-8e2c855b3b2d" providerId="AD" clId="Web-{73CBB16F-3357-0EEC-F12E-92C8B862DEDC}" dt="2024-05-24T13:56:06.702" v="414" actId="20577"/>
          <ac:spMkLst>
            <pc:docMk/>
            <pc:sldMk cId="768840301" sldId="486"/>
            <ac:spMk id="14" creationId="{D5AA4E39-3E88-07A4-1E1D-27A9C82416BD}"/>
          </ac:spMkLst>
        </pc:spChg>
        <pc:picChg chg="del">
          <ac:chgData name="Gayle Scurfield" userId="S::gaylescurfield@gateshead.gov.uk::83b7329d-483d-4c58-b1ee-8e2c855b3b2d" providerId="AD" clId="Web-{73CBB16F-3357-0EEC-F12E-92C8B862DEDC}" dt="2024-05-24T13:38:20.707" v="69"/>
          <ac:picMkLst>
            <pc:docMk/>
            <pc:sldMk cId="768840301" sldId="486"/>
            <ac:picMk id="2" creationId="{B450967C-AF96-FF8E-9193-F0551724D363}"/>
          </ac:picMkLst>
        </pc:picChg>
        <pc:picChg chg="mod">
          <ac:chgData name="Gayle Scurfield" userId="S::gaylescurfield@gateshead.gov.uk::83b7329d-483d-4c58-b1ee-8e2c855b3b2d" providerId="AD" clId="Web-{73CBB16F-3357-0EEC-F12E-92C8B862DEDC}" dt="2024-05-24T13:38:41.629" v="73" actId="14100"/>
          <ac:picMkLst>
            <pc:docMk/>
            <pc:sldMk cId="768840301" sldId="486"/>
            <ac:picMk id="3" creationId="{8FFAA59A-4BEE-6A00-261B-6C0ED9562D47}"/>
          </ac:picMkLst>
        </pc:picChg>
        <pc:picChg chg="del">
          <ac:chgData name="Gayle Scurfield" userId="S::gaylescurfield@gateshead.gov.uk::83b7329d-483d-4c58-b1ee-8e2c855b3b2d" providerId="AD" clId="Web-{73CBB16F-3357-0EEC-F12E-92C8B862DEDC}" dt="2024-05-24T13:38:37.332" v="72"/>
          <ac:picMkLst>
            <pc:docMk/>
            <pc:sldMk cId="768840301" sldId="486"/>
            <ac:picMk id="8" creationId="{B21193DA-34C2-96C5-6D9B-0101ECD4D7E1}"/>
          </ac:picMkLst>
        </pc:picChg>
      </pc:sldChg>
      <pc:sldChg chg="addSp delSp modSp add replId">
        <pc:chgData name="Gayle Scurfield" userId="S::gaylescurfield@gateshead.gov.uk::83b7329d-483d-4c58-b1ee-8e2c855b3b2d" providerId="AD" clId="Web-{73CBB16F-3357-0EEC-F12E-92C8B862DEDC}" dt="2024-05-24T13:54:30.621" v="361" actId="20577"/>
        <pc:sldMkLst>
          <pc:docMk/>
          <pc:sldMk cId="4186987868" sldId="487"/>
        </pc:sldMkLst>
        <pc:spChg chg="mod">
          <ac:chgData name="Gayle Scurfield" userId="S::gaylescurfield@gateshead.gov.uk::83b7329d-483d-4c58-b1ee-8e2c855b3b2d" providerId="AD" clId="Web-{73CBB16F-3357-0EEC-F12E-92C8B862DEDC}" dt="2024-05-24T13:54:30.621" v="361" actId="20577"/>
          <ac:spMkLst>
            <pc:docMk/>
            <pc:sldMk cId="4186987868" sldId="487"/>
            <ac:spMk id="14" creationId="{D5AA4E39-3E88-07A4-1E1D-27A9C82416BD}"/>
          </ac:spMkLst>
        </pc:spChg>
        <pc:picChg chg="add mod ord">
          <ac:chgData name="Gayle Scurfield" userId="S::gaylescurfield@gateshead.gov.uk::83b7329d-483d-4c58-b1ee-8e2c855b3b2d" providerId="AD" clId="Web-{73CBB16F-3357-0EEC-F12E-92C8B862DEDC}" dt="2024-05-24T13:54:00.370" v="343" actId="14100"/>
          <ac:picMkLst>
            <pc:docMk/>
            <pc:sldMk cId="4186987868" sldId="487"/>
            <ac:picMk id="2" creationId="{5BE0A66A-0A0E-CBC6-F15A-E848FA8E80A9}"/>
          </ac:picMkLst>
        </pc:picChg>
        <pc:picChg chg="del">
          <ac:chgData name="Gayle Scurfield" userId="S::gaylescurfield@gateshead.gov.uk::83b7329d-483d-4c58-b1ee-8e2c855b3b2d" providerId="AD" clId="Web-{73CBB16F-3357-0EEC-F12E-92C8B862DEDC}" dt="2024-05-24T13:38:47.645" v="74"/>
          <ac:picMkLst>
            <pc:docMk/>
            <pc:sldMk cId="4186987868" sldId="487"/>
            <ac:picMk id="3" creationId="{8FFAA59A-4BEE-6A00-261B-6C0ED9562D47}"/>
          </ac:picMkLst>
        </pc:picChg>
        <pc:picChg chg="mod">
          <ac:chgData name="Gayle Scurfield" userId="S::gaylescurfield@gateshead.gov.uk::83b7329d-483d-4c58-b1ee-8e2c855b3b2d" providerId="AD" clId="Web-{73CBB16F-3357-0EEC-F12E-92C8B862DEDC}" dt="2024-05-24T13:54:07.011" v="345" actId="14100"/>
          <ac:picMkLst>
            <pc:docMk/>
            <pc:sldMk cId="4186987868" sldId="487"/>
            <ac:picMk id="8" creationId="{B21193DA-34C2-96C5-6D9B-0101ECD4D7E1}"/>
          </ac:picMkLst>
        </pc:picChg>
      </pc:sldChg>
      <pc:sldChg chg="delSp modSp add replId">
        <pc:chgData name="Gayle Scurfield" userId="S::gaylescurfield@gateshead.gov.uk::83b7329d-483d-4c58-b1ee-8e2c855b3b2d" providerId="AD" clId="Web-{73CBB16F-3357-0EEC-F12E-92C8B862DEDC}" dt="2024-05-24T13:50:40.537" v="244" actId="20577"/>
        <pc:sldMkLst>
          <pc:docMk/>
          <pc:sldMk cId="1998724524" sldId="488"/>
        </pc:sldMkLst>
        <pc:spChg chg="mod">
          <ac:chgData name="Gayle Scurfield" userId="S::gaylescurfield@gateshead.gov.uk::83b7329d-483d-4c58-b1ee-8e2c855b3b2d" providerId="AD" clId="Web-{73CBB16F-3357-0EEC-F12E-92C8B862DEDC}" dt="2024-05-24T13:50:40.537" v="244" actId="20577"/>
          <ac:spMkLst>
            <pc:docMk/>
            <pc:sldMk cId="1998724524" sldId="488"/>
            <ac:spMk id="14" creationId="{D5AA4E39-3E88-07A4-1E1D-27A9C82416BD}"/>
          </ac:spMkLst>
        </pc:spChg>
        <pc:picChg chg="del mod">
          <ac:chgData name="Gayle Scurfield" userId="S::gaylescurfield@gateshead.gov.uk::83b7329d-483d-4c58-b1ee-8e2c855b3b2d" providerId="AD" clId="Web-{73CBB16F-3357-0EEC-F12E-92C8B862DEDC}" dt="2024-05-24T13:41:54.181" v="119"/>
          <ac:picMkLst>
            <pc:docMk/>
            <pc:sldMk cId="1998724524" sldId="488"/>
            <ac:picMk id="2" creationId="{ADE518C0-F5D7-6702-8B4D-EE51CA2CFAA7}"/>
          </ac:picMkLst>
        </pc:picChg>
        <pc:picChg chg="del mod">
          <ac:chgData name="Gayle Scurfield" userId="S::gaylescurfield@gateshead.gov.uk::83b7329d-483d-4c58-b1ee-8e2c855b3b2d" providerId="AD" clId="Web-{73CBB16F-3357-0EEC-F12E-92C8B862DEDC}" dt="2024-05-24T13:41:43.477" v="116"/>
          <ac:picMkLst>
            <pc:docMk/>
            <pc:sldMk cId="1998724524" sldId="488"/>
            <ac:picMk id="3" creationId="{94A63515-3A03-3B91-BCFA-9D160FE054D7}"/>
          </ac:picMkLst>
        </pc:picChg>
        <pc:picChg chg="mod">
          <ac:chgData name="Gayle Scurfield" userId="S::gaylescurfield@gateshead.gov.uk::83b7329d-483d-4c58-b1ee-8e2c855b3b2d" providerId="AD" clId="Web-{73CBB16F-3357-0EEC-F12E-92C8B862DEDC}" dt="2024-05-24T13:42:10.290" v="123" actId="1076"/>
          <ac:picMkLst>
            <pc:docMk/>
            <pc:sldMk cId="1998724524" sldId="488"/>
            <ac:picMk id="7" creationId="{E88F7BE6-ACF7-DB12-13EB-CAD8145E5086}"/>
          </ac:picMkLst>
        </pc:picChg>
        <pc:picChg chg="mod">
          <ac:chgData name="Gayle Scurfield" userId="S::gaylescurfield@gateshead.gov.uk::83b7329d-483d-4c58-b1ee-8e2c855b3b2d" providerId="AD" clId="Web-{73CBB16F-3357-0EEC-F12E-92C8B862DEDC}" dt="2024-05-24T13:42:12.634" v="124" actId="1076"/>
          <ac:picMkLst>
            <pc:docMk/>
            <pc:sldMk cId="1998724524" sldId="488"/>
            <ac:picMk id="8" creationId="{C9C2B5D0-D5C1-2B93-5676-43DF92202C3F}"/>
          </ac:picMkLst>
        </pc:picChg>
        <pc:picChg chg="del mod">
          <ac:chgData name="Gayle Scurfield" userId="S::gaylescurfield@gateshead.gov.uk::83b7329d-483d-4c58-b1ee-8e2c855b3b2d" providerId="AD" clId="Web-{73CBB16F-3357-0EEC-F12E-92C8B862DEDC}" dt="2024-05-24T13:41:39.915" v="115"/>
          <ac:picMkLst>
            <pc:docMk/>
            <pc:sldMk cId="1998724524" sldId="488"/>
            <ac:picMk id="10" creationId="{6592A342-2B24-BB64-E8D4-E5B0F38DBCEF}"/>
          </ac:picMkLst>
        </pc:picChg>
        <pc:picChg chg="del mod">
          <ac:chgData name="Gayle Scurfield" userId="S::gaylescurfield@gateshead.gov.uk::83b7329d-483d-4c58-b1ee-8e2c855b3b2d" providerId="AD" clId="Web-{73CBB16F-3357-0EEC-F12E-92C8B862DEDC}" dt="2024-05-24T13:41:16.133" v="110"/>
          <ac:picMkLst>
            <pc:docMk/>
            <pc:sldMk cId="1998724524" sldId="488"/>
            <ac:picMk id="11" creationId="{8409BAC4-313C-6038-9DEE-7BAC259E7093}"/>
          </ac:picMkLst>
        </pc:picChg>
        <pc:picChg chg="del mod">
          <ac:chgData name="Gayle Scurfield" userId="S::gaylescurfield@gateshead.gov.uk::83b7329d-483d-4c58-b1ee-8e2c855b3b2d" providerId="AD" clId="Web-{73CBB16F-3357-0EEC-F12E-92C8B862DEDC}" dt="2024-05-24T13:41:15.320" v="109"/>
          <ac:picMkLst>
            <pc:docMk/>
            <pc:sldMk cId="1998724524" sldId="488"/>
            <ac:picMk id="12" creationId="{B0546081-7486-7DB5-8F30-011C41FFBDF8}"/>
          </ac:picMkLst>
        </pc:picChg>
        <pc:picChg chg="del mod">
          <ac:chgData name="Gayle Scurfield" userId="S::gaylescurfield@gateshead.gov.uk::83b7329d-483d-4c58-b1ee-8e2c855b3b2d" providerId="AD" clId="Web-{73CBB16F-3357-0EEC-F12E-92C8B862DEDC}" dt="2024-05-24T13:41:13.852" v="108"/>
          <ac:picMkLst>
            <pc:docMk/>
            <pc:sldMk cId="1998724524" sldId="488"/>
            <ac:picMk id="13" creationId="{423FEF93-9F99-5894-F6EF-2A0E76DD6B3A}"/>
          </ac:picMkLst>
        </pc:picChg>
      </pc:sldChg>
      <pc:sldChg chg="addSp delSp modSp add replId">
        <pc:chgData name="Gayle Scurfield" userId="S::gaylescurfield@gateshead.gov.uk::83b7329d-483d-4c58-b1ee-8e2c855b3b2d" providerId="AD" clId="Web-{73CBB16F-3357-0EEC-F12E-92C8B862DEDC}" dt="2024-05-24T13:56:43.437" v="429" actId="14100"/>
        <pc:sldMkLst>
          <pc:docMk/>
          <pc:sldMk cId="3132386364" sldId="489"/>
        </pc:sldMkLst>
        <pc:spChg chg="mod">
          <ac:chgData name="Gayle Scurfield" userId="S::gaylescurfield@gateshead.gov.uk::83b7329d-483d-4c58-b1ee-8e2c855b3b2d" providerId="AD" clId="Web-{73CBB16F-3357-0EEC-F12E-92C8B862DEDC}" dt="2024-05-24T13:56:43.437" v="429" actId="14100"/>
          <ac:spMkLst>
            <pc:docMk/>
            <pc:sldMk cId="3132386364" sldId="489"/>
            <ac:spMk id="14" creationId="{D5AA4E39-3E88-07A4-1E1D-27A9C82416BD}"/>
          </ac:spMkLst>
        </pc:spChg>
        <pc:picChg chg="del mod">
          <ac:chgData name="Gayle Scurfield" userId="S::gaylescurfield@gateshead.gov.uk::83b7329d-483d-4c58-b1ee-8e2c855b3b2d" providerId="AD" clId="Web-{73CBB16F-3357-0EEC-F12E-92C8B862DEDC}" dt="2024-05-24T13:43:56.340" v="152"/>
          <ac:picMkLst>
            <pc:docMk/>
            <pc:sldMk cId="3132386364" sldId="489"/>
            <ac:picMk id="2" creationId="{ADE518C0-F5D7-6702-8B4D-EE51CA2CFAA7}"/>
          </ac:picMkLst>
        </pc:picChg>
        <pc:picChg chg="add mod">
          <ac:chgData name="Gayle Scurfield" userId="S::gaylescurfield@gateshead.gov.uk::83b7329d-483d-4c58-b1ee-8e2c855b3b2d" providerId="AD" clId="Web-{73CBB16F-3357-0EEC-F12E-92C8B862DEDC}" dt="2024-05-24T13:44:20.106" v="155" actId="14100"/>
          <ac:picMkLst>
            <pc:docMk/>
            <pc:sldMk cId="3132386364" sldId="489"/>
            <ac:picMk id="3" creationId="{3A1A3D8B-2260-7D12-A1AC-E41722156209}"/>
          </ac:picMkLst>
        </pc:picChg>
        <pc:picChg chg="del">
          <ac:chgData name="Gayle Scurfield" userId="S::gaylescurfield@gateshead.gov.uk::83b7329d-483d-4c58-b1ee-8e2c855b3b2d" providerId="AD" clId="Web-{73CBB16F-3357-0EEC-F12E-92C8B862DEDC}" dt="2024-05-24T13:42:24.291" v="127"/>
          <ac:picMkLst>
            <pc:docMk/>
            <pc:sldMk cId="3132386364" sldId="489"/>
            <ac:picMk id="7" creationId="{E88F7BE6-ACF7-DB12-13EB-CAD8145E5086}"/>
          </ac:picMkLst>
        </pc:picChg>
        <pc:picChg chg="del">
          <ac:chgData name="Gayle Scurfield" userId="S::gaylescurfield@gateshead.gov.uk::83b7329d-483d-4c58-b1ee-8e2c855b3b2d" providerId="AD" clId="Web-{73CBB16F-3357-0EEC-F12E-92C8B862DEDC}" dt="2024-05-24T13:42:21.353" v="126"/>
          <ac:picMkLst>
            <pc:docMk/>
            <pc:sldMk cId="3132386364" sldId="489"/>
            <ac:picMk id="8" creationId="{C9C2B5D0-D5C1-2B93-5676-43DF92202C3F}"/>
          </ac:picMkLst>
        </pc:picChg>
      </pc:sldChg>
      <pc:sldChg chg="modSp add ord replId">
        <pc:chgData name="Gayle Scurfield" userId="S::gaylescurfield@gateshead.gov.uk::83b7329d-483d-4c58-b1ee-8e2c855b3b2d" providerId="AD" clId="Web-{73CBB16F-3357-0EEC-F12E-92C8B862DEDC}" dt="2024-05-24T13:51:36.179" v="282" actId="20577"/>
        <pc:sldMkLst>
          <pc:docMk/>
          <pc:sldMk cId="2909973675" sldId="490"/>
        </pc:sldMkLst>
        <pc:spChg chg="mod">
          <ac:chgData name="Gayle Scurfield" userId="S::gaylescurfield@gateshead.gov.uk::83b7329d-483d-4c58-b1ee-8e2c855b3b2d" providerId="AD" clId="Web-{73CBB16F-3357-0EEC-F12E-92C8B862DEDC}" dt="2024-05-24T13:51:36.179" v="282" actId="20577"/>
          <ac:spMkLst>
            <pc:docMk/>
            <pc:sldMk cId="2909973675" sldId="490"/>
            <ac:spMk id="14" creationId="{D5AA4E39-3E88-07A4-1E1D-27A9C82416BD}"/>
          </ac:spMkLst>
        </pc:spChg>
      </pc:sldChg>
      <pc:sldChg chg="delSp modSp add replId">
        <pc:chgData name="Gayle Scurfield" userId="S::gaylescurfield@gateshead.gov.uk::83b7329d-483d-4c58-b1ee-8e2c855b3b2d" providerId="AD" clId="Web-{73CBB16F-3357-0EEC-F12E-92C8B862DEDC}" dt="2024-05-24T13:45:53.108" v="169" actId="20577"/>
        <pc:sldMkLst>
          <pc:docMk/>
          <pc:sldMk cId="3996898681" sldId="491"/>
        </pc:sldMkLst>
        <pc:spChg chg="mod">
          <ac:chgData name="Gayle Scurfield" userId="S::gaylescurfield@gateshead.gov.uk::83b7329d-483d-4c58-b1ee-8e2c855b3b2d" providerId="AD" clId="Web-{73CBB16F-3357-0EEC-F12E-92C8B862DEDC}" dt="2024-05-24T13:45:53.108" v="169" actId="20577"/>
          <ac:spMkLst>
            <pc:docMk/>
            <pc:sldMk cId="3996898681" sldId="491"/>
            <ac:spMk id="14" creationId="{D5AA4E39-3E88-07A4-1E1D-27A9C82416BD}"/>
          </ac:spMkLst>
        </pc:spChg>
        <pc:picChg chg="del">
          <ac:chgData name="Gayle Scurfield" userId="S::gaylescurfield@gateshead.gov.uk::83b7329d-483d-4c58-b1ee-8e2c855b3b2d" providerId="AD" clId="Web-{73CBB16F-3357-0EEC-F12E-92C8B862DEDC}" dt="2024-05-24T13:45:47.280" v="168"/>
          <ac:picMkLst>
            <pc:docMk/>
            <pc:sldMk cId="3996898681" sldId="491"/>
            <ac:picMk id="3" creationId="{3A1A3D8B-2260-7D12-A1AC-E41722156209}"/>
          </ac:picMkLst>
        </pc:picChg>
      </pc:sldChg>
      <pc:sldChg chg="delSp modSp add replId">
        <pc:chgData name="Gayle Scurfield" userId="S::gaylescurfield@gateshead.gov.uk::83b7329d-483d-4c58-b1ee-8e2c855b3b2d" providerId="AD" clId="Web-{73CBB16F-3357-0EEC-F12E-92C8B862DEDC}" dt="2024-05-24T13:52:14.336" v="305" actId="20577"/>
        <pc:sldMkLst>
          <pc:docMk/>
          <pc:sldMk cId="2395399522" sldId="492"/>
        </pc:sldMkLst>
        <pc:spChg chg="mod">
          <ac:chgData name="Gayle Scurfield" userId="S::gaylescurfield@gateshead.gov.uk::83b7329d-483d-4c58-b1ee-8e2c855b3b2d" providerId="AD" clId="Web-{73CBB16F-3357-0EEC-F12E-92C8B862DEDC}" dt="2024-05-24T13:52:14.336" v="305" actId="20577"/>
          <ac:spMkLst>
            <pc:docMk/>
            <pc:sldMk cId="2395399522" sldId="492"/>
            <ac:spMk id="14" creationId="{D5AA4E39-3E88-07A4-1E1D-27A9C82416BD}"/>
          </ac:spMkLst>
        </pc:spChg>
        <pc:picChg chg="del">
          <ac:chgData name="Gayle Scurfield" userId="S::gaylescurfield@gateshead.gov.uk::83b7329d-483d-4c58-b1ee-8e2c855b3b2d" providerId="AD" clId="Web-{73CBB16F-3357-0EEC-F12E-92C8B862DEDC}" dt="2024-05-24T13:49:23.567" v="221"/>
          <ac:picMkLst>
            <pc:docMk/>
            <pc:sldMk cId="2395399522" sldId="492"/>
            <ac:picMk id="3" creationId="{94A63515-3A03-3B91-BCFA-9D160FE054D7}"/>
          </ac:picMkLst>
        </pc:picChg>
        <pc:picChg chg="mod">
          <ac:chgData name="Gayle Scurfield" userId="S::gaylescurfield@gateshead.gov.uk::83b7329d-483d-4c58-b1ee-8e2c855b3b2d" providerId="AD" clId="Web-{73CBB16F-3357-0EEC-F12E-92C8B862DEDC}" dt="2024-05-24T13:49:30.536" v="224" actId="14100"/>
          <ac:picMkLst>
            <pc:docMk/>
            <pc:sldMk cId="2395399522" sldId="492"/>
            <ac:picMk id="10" creationId="{6592A342-2B24-BB64-E8D4-E5B0F38DBCEF}"/>
          </ac:picMkLst>
        </pc:picChg>
        <pc:picChg chg="del">
          <ac:chgData name="Gayle Scurfield" userId="S::gaylescurfield@gateshead.gov.uk::83b7329d-483d-4c58-b1ee-8e2c855b3b2d" providerId="AD" clId="Web-{73CBB16F-3357-0EEC-F12E-92C8B862DEDC}" dt="2024-05-24T13:49:24.848" v="222"/>
          <ac:picMkLst>
            <pc:docMk/>
            <pc:sldMk cId="2395399522" sldId="492"/>
            <ac:picMk id="15" creationId="{B4B40A2F-D8A4-84D0-95F0-3268A9821A34}"/>
          </ac:picMkLst>
        </pc:picChg>
      </pc:sldChg>
    </pc:docChg>
  </pc:docChgLst>
  <pc:docChgLst>
    <pc:chgData name="Mark Pollard" userId="S::markpollard@gateshead.gov.uk::cab5562f-f221-4a7d-a179-a2abbc219460" providerId="AD" clId="Web-{4A89D102-6964-C596-6DAF-224A007237C8}"/>
    <pc:docChg chg="addSld delSld modSld">
      <pc:chgData name="Mark Pollard" userId="S::markpollard@gateshead.gov.uk::cab5562f-f221-4a7d-a179-a2abbc219460" providerId="AD" clId="Web-{4A89D102-6964-C596-6DAF-224A007237C8}" dt="2024-06-14T09:04:17.515" v="31" actId="1076"/>
      <pc:docMkLst>
        <pc:docMk/>
      </pc:docMkLst>
      <pc:sldChg chg="new del">
        <pc:chgData name="Mark Pollard" userId="S::markpollard@gateshead.gov.uk::cab5562f-f221-4a7d-a179-a2abbc219460" providerId="AD" clId="Web-{4A89D102-6964-C596-6DAF-224A007237C8}" dt="2024-06-14T09:01:03.760" v="2"/>
        <pc:sldMkLst>
          <pc:docMk/>
          <pc:sldMk cId="908107668" sldId="518"/>
        </pc:sldMkLst>
      </pc:sldChg>
      <pc:sldChg chg="addSp delSp modSp add replId">
        <pc:chgData name="Mark Pollard" userId="S::markpollard@gateshead.gov.uk::cab5562f-f221-4a7d-a179-a2abbc219460" providerId="AD" clId="Web-{4A89D102-6964-C596-6DAF-224A007237C8}" dt="2024-06-14T09:04:17.515" v="31" actId="1076"/>
        <pc:sldMkLst>
          <pc:docMk/>
          <pc:sldMk cId="656014278" sldId="519"/>
        </pc:sldMkLst>
        <pc:spChg chg="del mod">
          <ac:chgData name="Mark Pollard" userId="S::markpollard@gateshead.gov.uk::cab5562f-f221-4a7d-a179-a2abbc219460" providerId="AD" clId="Web-{4A89D102-6964-C596-6DAF-224A007237C8}" dt="2024-06-14T09:01:21.932" v="10"/>
          <ac:spMkLst>
            <pc:docMk/>
            <pc:sldMk cId="656014278" sldId="519"/>
            <ac:spMk id="2" creationId="{87500AF5-08DC-DB85-3F13-B561102B45D1}"/>
          </ac:spMkLst>
        </pc:spChg>
        <pc:spChg chg="mod">
          <ac:chgData name="Mark Pollard" userId="S::markpollard@gateshead.gov.uk::cab5562f-f221-4a7d-a179-a2abbc219460" providerId="AD" clId="Web-{4A89D102-6964-C596-6DAF-224A007237C8}" dt="2024-06-14T09:02:08.559" v="13" actId="14100"/>
          <ac:spMkLst>
            <pc:docMk/>
            <pc:sldMk cId="656014278" sldId="519"/>
            <ac:spMk id="14" creationId="{D5AA4E39-3E88-07A4-1E1D-27A9C82416BD}"/>
          </ac:spMkLst>
        </pc:spChg>
        <pc:picChg chg="add mod">
          <ac:chgData name="Mark Pollard" userId="S::markpollard@gateshead.gov.uk::cab5562f-f221-4a7d-a179-a2abbc219460" providerId="AD" clId="Web-{4A89D102-6964-C596-6DAF-224A007237C8}" dt="2024-06-14T09:04:17.515" v="31" actId="1076"/>
          <ac:picMkLst>
            <pc:docMk/>
            <pc:sldMk cId="656014278" sldId="519"/>
            <ac:picMk id="3" creationId="{FB8C45CA-EBDF-06F1-637D-771E3B348DCE}"/>
          </ac:picMkLst>
        </pc:picChg>
        <pc:picChg chg="add mod">
          <ac:chgData name="Mark Pollard" userId="S::markpollard@gateshead.gov.uk::cab5562f-f221-4a7d-a179-a2abbc219460" providerId="AD" clId="Web-{4A89D102-6964-C596-6DAF-224A007237C8}" dt="2024-06-14T09:04:14.421" v="30" actId="1076"/>
          <ac:picMkLst>
            <pc:docMk/>
            <pc:sldMk cId="656014278" sldId="519"/>
            <ac:picMk id="7" creationId="{6692CDE4-77E4-E5E7-7C53-2B598445ED7C}"/>
          </ac:picMkLst>
        </pc:picChg>
      </pc:sldChg>
    </pc:docChg>
  </pc:docChgLst>
  <pc:docChgLst>
    <pc:chgData name="Roger Abbott" userId="S::rogerabbott@gateshead.gov.uk::27b0ecf5-0444-4ca2-9639-02eb81621298" providerId="AD" clId="Web-{759333A9-F92C-A268-0A62-C5E076497398}"/>
    <pc:docChg chg="modSld">
      <pc:chgData name="Roger Abbott" userId="S::rogerabbott@gateshead.gov.uk::27b0ecf5-0444-4ca2-9639-02eb81621298" providerId="AD" clId="Web-{759333A9-F92C-A268-0A62-C5E076497398}" dt="2024-07-08T12:31:58.365" v="93" actId="20577"/>
      <pc:docMkLst>
        <pc:docMk/>
      </pc:docMkLst>
      <pc:sldChg chg="modSp">
        <pc:chgData name="Roger Abbott" userId="S::rogerabbott@gateshead.gov.uk::27b0ecf5-0444-4ca2-9639-02eb81621298" providerId="AD" clId="Web-{759333A9-F92C-A268-0A62-C5E076497398}" dt="2024-07-08T10:45:23.370" v="15" actId="20577"/>
        <pc:sldMkLst>
          <pc:docMk/>
          <pc:sldMk cId="2202805620" sldId="409"/>
        </pc:sldMkLst>
        <pc:spChg chg="mod">
          <ac:chgData name="Roger Abbott" userId="S::rogerabbott@gateshead.gov.uk::27b0ecf5-0444-4ca2-9639-02eb81621298" providerId="AD" clId="Web-{759333A9-F92C-A268-0A62-C5E076497398}" dt="2024-07-08T10:45:23.370" v="15" actId="20577"/>
          <ac:spMkLst>
            <pc:docMk/>
            <pc:sldMk cId="2202805620" sldId="409"/>
            <ac:spMk id="14" creationId="{D5AA4E39-3E88-07A4-1E1D-27A9C82416BD}"/>
          </ac:spMkLst>
        </pc:spChg>
      </pc:sldChg>
      <pc:sldChg chg="addSp modSp">
        <pc:chgData name="Roger Abbott" userId="S::rogerabbott@gateshead.gov.uk::27b0ecf5-0444-4ca2-9639-02eb81621298" providerId="AD" clId="Web-{759333A9-F92C-A268-0A62-C5E076497398}" dt="2024-07-08T12:31:58.365" v="93" actId="20577"/>
        <pc:sldMkLst>
          <pc:docMk/>
          <pc:sldMk cId="656014278" sldId="519"/>
        </pc:sldMkLst>
        <pc:spChg chg="add mod">
          <ac:chgData name="Roger Abbott" userId="S::rogerabbott@gateshead.gov.uk::27b0ecf5-0444-4ca2-9639-02eb81621298" providerId="AD" clId="Web-{759333A9-F92C-A268-0A62-C5E076497398}" dt="2024-07-08T12:31:58.365" v="93" actId="20577"/>
          <ac:spMkLst>
            <pc:docMk/>
            <pc:sldMk cId="656014278" sldId="519"/>
            <ac:spMk id="3" creationId="{850322AB-DC18-A47D-83C6-D6667A4A523A}"/>
          </ac:spMkLst>
        </pc:spChg>
      </pc:sldChg>
      <pc:sldChg chg="modSp">
        <pc:chgData name="Roger Abbott" userId="S::rogerabbott@gateshead.gov.uk::27b0ecf5-0444-4ca2-9639-02eb81621298" providerId="AD" clId="Web-{759333A9-F92C-A268-0A62-C5E076497398}" dt="2024-07-08T12:08:59.412" v="32" actId="20577"/>
        <pc:sldMkLst>
          <pc:docMk/>
          <pc:sldMk cId="461373800" sldId="528"/>
        </pc:sldMkLst>
        <pc:spChg chg="mod">
          <ac:chgData name="Roger Abbott" userId="S::rogerabbott@gateshead.gov.uk::27b0ecf5-0444-4ca2-9639-02eb81621298" providerId="AD" clId="Web-{759333A9-F92C-A268-0A62-C5E076497398}" dt="2024-07-08T12:08:59.412" v="32" actId="20577"/>
          <ac:spMkLst>
            <pc:docMk/>
            <pc:sldMk cId="461373800" sldId="528"/>
            <ac:spMk id="14" creationId="{D5AA4E39-3E88-07A4-1E1D-27A9C82416BD}"/>
          </ac:spMkLst>
        </pc:spChg>
      </pc:sldChg>
    </pc:docChg>
  </pc:docChgLst>
  <pc:docChgLst>
    <pc:chgData name="Liam Spence" userId="5fb5b2ca-048e-454e-8362-668826f9b685" providerId="ADAL" clId="{82E635B0-2C29-4723-A655-7E195FA855C2}"/>
    <pc:docChg chg="modSld">
      <pc:chgData name="Liam Spence" userId="5fb5b2ca-048e-454e-8362-668826f9b685" providerId="ADAL" clId="{82E635B0-2C29-4723-A655-7E195FA855C2}" dt="2024-06-13T12:25:30.955" v="3" actId="20577"/>
      <pc:docMkLst>
        <pc:docMk/>
      </pc:docMkLst>
      <pc:sldChg chg="modSp mod">
        <pc:chgData name="Liam Spence" userId="5fb5b2ca-048e-454e-8362-668826f9b685" providerId="ADAL" clId="{82E635B0-2C29-4723-A655-7E195FA855C2}" dt="2024-06-13T12:25:30.955" v="3" actId="20577"/>
        <pc:sldMkLst>
          <pc:docMk/>
          <pc:sldMk cId="400573621" sldId="426"/>
        </pc:sldMkLst>
        <pc:spChg chg="mod">
          <ac:chgData name="Liam Spence" userId="5fb5b2ca-048e-454e-8362-668826f9b685" providerId="ADAL" clId="{82E635B0-2C29-4723-A655-7E195FA855C2}" dt="2024-06-13T12:25:30.955" v="3" actId="20577"/>
          <ac:spMkLst>
            <pc:docMk/>
            <pc:sldMk cId="400573621" sldId="426"/>
            <ac:spMk id="4" creationId="{1310B5BD-EE27-83B7-8963-61C3418E5F9B}"/>
          </ac:spMkLst>
        </pc:spChg>
      </pc:sldChg>
      <pc:sldChg chg="modSp mod">
        <pc:chgData name="Liam Spence" userId="5fb5b2ca-048e-454e-8362-668826f9b685" providerId="ADAL" clId="{82E635B0-2C29-4723-A655-7E195FA855C2}" dt="2024-06-13T12:25:27.366" v="1" actId="20577"/>
        <pc:sldMkLst>
          <pc:docMk/>
          <pc:sldMk cId="2632121422" sldId="501"/>
        </pc:sldMkLst>
        <pc:spChg chg="mod">
          <ac:chgData name="Liam Spence" userId="5fb5b2ca-048e-454e-8362-668826f9b685" providerId="ADAL" clId="{82E635B0-2C29-4723-A655-7E195FA855C2}" dt="2024-06-13T12:25:27.366" v="1" actId="20577"/>
          <ac:spMkLst>
            <pc:docMk/>
            <pc:sldMk cId="2632121422" sldId="501"/>
            <ac:spMk id="4" creationId="{1310B5BD-EE27-83B7-8963-61C3418E5F9B}"/>
          </ac:spMkLst>
        </pc:spChg>
      </pc:sldChg>
    </pc:docChg>
  </pc:docChgLst>
  <pc:docChgLst>
    <pc:chgData name="Gary Williamson" userId="c6dcb423-35b4-482e-bf0f-fc2b76204455" providerId="ADAL" clId="{13E39933-0CE8-473A-BA3F-A15AB838A5B4}"/>
    <pc:docChg chg="custSel delSld modSld">
      <pc:chgData name="Gary Williamson" userId="c6dcb423-35b4-482e-bf0f-fc2b76204455" providerId="ADAL" clId="{13E39933-0CE8-473A-BA3F-A15AB838A5B4}" dt="2024-07-10T09:32:15.043" v="113" actId="20577"/>
      <pc:docMkLst>
        <pc:docMk/>
      </pc:docMkLst>
      <pc:sldChg chg="modSp mod">
        <pc:chgData name="Gary Williamson" userId="c6dcb423-35b4-482e-bf0f-fc2b76204455" providerId="ADAL" clId="{13E39933-0CE8-473A-BA3F-A15AB838A5B4}" dt="2024-06-27T08:33:44.373" v="8"/>
        <pc:sldMkLst>
          <pc:docMk/>
          <pc:sldMk cId="3621879490" sldId="307"/>
        </pc:sldMkLst>
        <pc:spChg chg="mod">
          <ac:chgData name="Gary Williamson" userId="c6dcb423-35b4-482e-bf0f-fc2b76204455" providerId="ADAL" clId="{13E39933-0CE8-473A-BA3F-A15AB838A5B4}" dt="2024-06-27T08:33:44.373" v="8"/>
          <ac:spMkLst>
            <pc:docMk/>
            <pc:sldMk cId="3621879490" sldId="307"/>
            <ac:spMk id="2" creationId="{6C0841FB-07D5-45A3-B07F-6A2333F45387}"/>
          </ac:spMkLst>
        </pc:spChg>
      </pc:sldChg>
      <pc:sldChg chg="modSp del">
        <pc:chgData name="Gary Williamson" userId="c6dcb423-35b4-482e-bf0f-fc2b76204455" providerId="ADAL" clId="{13E39933-0CE8-473A-BA3F-A15AB838A5B4}" dt="2024-06-27T08:34:25.826" v="19" actId="47"/>
        <pc:sldMkLst>
          <pc:docMk/>
          <pc:sldMk cId="364546681" sldId="343"/>
        </pc:sldMkLst>
        <pc:spChg chg="mod">
          <ac:chgData name="Gary Williamson" userId="c6dcb423-35b4-482e-bf0f-fc2b76204455" providerId="ADAL" clId="{13E39933-0CE8-473A-BA3F-A15AB838A5B4}" dt="2024-06-27T08:33:44.373" v="8"/>
          <ac:spMkLst>
            <pc:docMk/>
            <pc:sldMk cId="364546681" sldId="343"/>
            <ac:spMk id="4" creationId="{9CEBC2A7-3EBB-4DAE-982F-51757A50CB72}"/>
          </ac:spMkLst>
        </pc:spChg>
      </pc:sldChg>
      <pc:sldChg chg="delSp modSp mod">
        <pc:chgData name="Gary Williamson" userId="c6dcb423-35b4-482e-bf0f-fc2b76204455" providerId="ADAL" clId="{13E39933-0CE8-473A-BA3F-A15AB838A5B4}" dt="2024-06-27T08:33:59.720" v="11"/>
        <pc:sldMkLst>
          <pc:docMk/>
          <pc:sldMk cId="2202805620" sldId="409"/>
        </pc:sldMkLst>
        <pc:spChg chg="del mod">
          <ac:chgData name="Gary Williamson" userId="c6dcb423-35b4-482e-bf0f-fc2b76204455" providerId="ADAL" clId="{13E39933-0CE8-473A-BA3F-A15AB838A5B4}" dt="2024-06-27T08:33:59.720" v="11"/>
          <ac:spMkLst>
            <pc:docMk/>
            <pc:sldMk cId="2202805620" sldId="409"/>
            <ac:spMk id="2" creationId="{87500AF5-08DC-DB85-3F13-B561102B45D1}"/>
          </ac:spMkLst>
        </pc:spChg>
        <pc:spChg chg="mod">
          <ac:chgData name="Gary Williamson" userId="c6dcb423-35b4-482e-bf0f-fc2b76204455" providerId="ADAL" clId="{13E39933-0CE8-473A-BA3F-A15AB838A5B4}" dt="2024-06-27T08:33:44.373" v="8"/>
          <ac:spMkLst>
            <pc:docMk/>
            <pc:sldMk cId="2202805620" sldId="409"/>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3289084161" sldId="425"/>
        </pc:sldMkLst>
        <pc:spChg chg="mod">
          <ac:chgData name="Gary Williamson" userId="c6dcb423-35b4-482e-bf0f-fc2b76204455" providerId="ADAL" clId="{13E39933-0CE8-473A-BA3F-A15AB838A5B4}" dt="2024-06-27T08:33:44.373" v="8"/>
          <ac:spMkLst>
            <pc:docMk/>
            <pc:sldMk cId="3289084161" sldId="425"/>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400573621" sldId="426"/>
        </pc:sldMkLst>
        <pc:spChg chg="mod">
          <ac:chgData name="Gary Williamson" userId="c6dcb423-35b4-482e-bf0f-fc2b76204455" providerId="ADAL" clId="{13E39933-0CE8-473A-BA3F-A15AB838A5B4}" dt="2024-06-27T08:33:44.373" v="8"/>
          <ac:spMkLst>
            <pc:docMk/>
            <pc:sldMk cId="400573621" sldId="426"/>
            <ac:spMk id="4" creationId="{1310B5BD-EE27-83B7-8963-61C3418E5F9B}"/>
          </ac:spMkLst>
        </pc:spChg>
      </pc:sldChg>
      <pc:sldChg chg="modSp del">
        <pc:chgData name="Gary Williamson" userId="c6dcb423-35b4-482e-bf0f-fc2b76204455" providerId="ADAL" clId="{13E39933-0CE8-473A-BA3F-A15AB838A5B4}" dt="2024-06-27T08:34:25.826" v="19" actId="47"/>
        <pc:sldMkLst>
          <pc:docMk/>
          <pc:sldMk cId="2632121422" sldId="501"/>
        </pc:sldMkLst>
        <pc:spChg chg="mod">
          <ac:chgData name="Gary Williamson" userId="c6dcb423-35b4-482e-bf0f-fc2b76204455" providerId="ADAL" clId="{13E39933-0CE8-473A-BA3F-A15AB838A5B4}" dt="2024-06-27T08:33:44.373" v="8"/>
          <ac:spMkLst>
            <pc:docMk/>
            <pc:sldMk cId="2632121422" sldId="501"/>
            <ac:spMk id="4" creationId="{1310B5BD-EE27-83B7-8963-61C3418E5F9B}"/>
          </ac:spMkLst>
        </pc:spChg>
      </pc:sldChg>
      <pc:sldChg chg="modSp del">
        <pc:chgData name="Gary Williamson" userId="c6dcb423-35b4-482e-bf0f-fc2b76204455" providerId="ADAL" clId="{13E39933-0CE8-473A-BA3F-A15AB838A5B4}" dt="2024-06-27T08:34:25.826" v="19" actId="47"/>
        <pc:sldMkLst>
          <pc:docMk/>
          <pc:sldMk cId="1636968010" sldId="502"/>
        </pc:sldMkLst>
        <pc:spChg chg="mod">
          <ac:chgData name="Gary Williamson" userId="c6dcb423-35b4-482e-bf0f-fc2b76204455" providerId="ADAL" clId="{13E39933-0CE8-473A-BA3F-A15AB838A5B4}" dt="2024-06-27T08:33:44.373" v="8"/>
          <ac:spMkLst>
            <pc:docMk/>
            <pc:sldMk cId="1636968010" sldId="502"/>
            <ac:spMk id="4" creationId="{1310B5BD-EE27-83B7-8963-61C3418E5F9B}"/>
          </ac:spMkLst>
        </pc:spChg>
      </pc:sldChg>
      <pc:sldChg chg="modSp del">
        <pc:chgData name="Gary Williamson" userId="c6dcb423-35b4-482e-bf0f-fc2b76204455" providerId="ADAL" clId="{13E39933-0CE8-473A-BA3F-A15AB838A5B4}" dt="2024-06-27T08:34:25.826" v="19" actId="47"/>
        <pc:sldMkLst>
          <pc:docMk/>
          <pc:sldMk cId="226521518" sldId="503"/>
        </pc:sldMkLst>
        <pc:spChg chg="mod">
          <ac:chgData name="Gary Williamson" userId="c6dcb423-35b4-482e-bf0f-fc2b76204455" providerId="ADAL" clId="{13E39933-0CE8-473A-BA3F-A15AB838A5B4}" dt="2024-06-27T08:33:44.373" v="8"/>
          <ac:spMkLst>
            <pc:docMk/>
            <pc:sldMk cId="226521518" sldId="503"/>
            <ac:spMk id="4" creationId="{1310B5BD-EE27-83B7-8963-61C3418E5F9B}"/>
          </ac:spMkLst>
        </pc:spChg>
      </pc:sldChg>
      <pc:sldChg chg="modSp del">
        <pc:chgData name="Gary Williamson" userId="c6dcb423-35b4-482e-bf0f-fc2b76204455" providerId="ADAL" clId="{13E39933-0CE8-473A-BA3F-A15AB838A5B4}" dt="2024-06-27T08:34:25.826" v="19" actId="47"/>
        <pc:sldMkLst>
          <pc:docMk/>
          <pc:sldMk cId="1003180783" sldId="504"/>
        </pc:sldMkLst>
        <pc:spChg chg="mod">
          <ac:chgData name="Gary Williamson" userId="c6dcb423-35b4-482e-bf0f-fc2b76204455" providerId="ADAL" clId="{13E39933-0CE8-473A-BA3F-A15AB838A5B4}" dt="2024-06-27T08:33:44.373" v="8"/>
          <ac:spMkLst>
            <pc:docMk/>
            <pc:sldMk cId="1003180783" sldId="504"/>
            <ac:spMk id="4" creationId="{1310B5BD-EE27-83B7-8963-61C3418E5F9B}"/>
          </ac:spMkLst>
        </pc:spChg>
      </pc:sldChg>
      <pc:sldChg chg="addSp delSp modSp mod">
        <pc:chgData name="Gary Williamson" userId="c6dcb423-35b4-482e-bf0f-fc2b76204455" providerId="ADAL" clId="{13E39933-0CE8-473A-BA3F-A15AB838A5B4}" dt="2024-07-10T09:32:15.043" v="113" actId="20577"/>
        <pc:sldMkLst>
          <pc:docMk/>
          <pc:sldMk cId="656014278" sldId="519"/>
        </pc:sldMkLst>
        <pc:spChg chg="del mod">
          <ac:chgData name="Gary Williamson" userId="c6dcb423-35b4-482e-bf0f-fc2b76204455" providerId="ADAL" clId="{13E39933-0CE8-473A-BA3F-A15AB838A5B4}" dt="2024-06-27T08:34:18.164" v="18" actId="478"/>
          <ac:spMkLst>
            <pc:docMk/>
            <pc:sldMk cId="656014278" sldId="519"/>
            <ac:spMk id="2" creationId="{6C420B2B-16D1-FA22-1E72-FBE51C9640A3}"/>
          </ac:spMkLst>
        </pc:spChg>
        <pc:spChg chg="add mod">
          <ac:chgData name="Gary Williamson" userId="c6dcb423-35b4-482e-bf0f-fc2b76204455" providerId="ADAL" clId="{13E39933-0CE8-473A-BA3F-A15AB838A5B4}" dt="2024-07-10T09:32:15.043" v="113" actId="20577"/>
          <ac:spMkLst>
            <pc:docMk/>
            <pc:sldMk cId="656014278" sldId="519"/>
            <ac:spMk id="2" creationId="{8599FB65-3BEC-2BB2-4547-DE7F6AA01AC6}"/>
          </ac:spMkLst>
        </pc:spChg>
        <pc:spChg chg="del mod">
          <ac:chgData name="Gary Williamson" userId="c6dcb423-35b4-482e-bf0f-fc2b76204455" providerId="ADAL" clId="{13E39933-0CE8-473A-BA3F-A15AB838A5B4}" dt="2024-06-27T08:34:09.037" v="15" actId="478"/>
          <ac:spMkLst>
            <pc:docMk/>
            <pc:sldMk cId="656014278" sldId="519"/>
            <ac:spMk id="3" creationId="{8A877E57-95E0-2125-17E1-3839F85469BB}"/>
          </ac:spMkLst>
        </pc:spChg>
        <pc:spChg chg="mod">
          <ac:chgData name="Gary Williamson" userId="c6dcb423-35b4-482e-bf0f-fc2b76204455" providerId="ADAL" clId="{13E39933-0CE8-473A-BA3F-A15AB838A5B4}" dt="2024-06-27T08:33:44.373" v="8"/>
          <ac:spMkLst>
            <pc:docMk/>
            <pc:sldMk cId="656014278" sldId="519"/>
            <ac:spMk id="4" creationId="{9CEBC2A7-3EBB-4DAE-982F-51757A50CB72}"/>
          </ac:spMkLst>
        </pc:spChg>
        <pc:spChg chg="mod">
          <ac:chgData name="Gary Williamson" userId="c6dcb423-35b4-482e-bf0f-fc2b76204455" providerId="ADAL" clId="{13E39933-0CE8-473A-BA3F-A15AB838A5B4}" dt="2024-07-10T09:31:23.739" v="92" actId="1076"/>
          <ac:spMkLst>
            <pc:docMk/>
            <pc:sldMk cId="656014278" sldId="519"/>
            <ac:spMk id="17" creationId="{F43F9826-F945-D69B-22D6-056F148570DE}"/>
          </ac:spMkLst>
        </pc:spChg>
        <pc:picChg chg="del">
          <ac:chgData name="Gary Williamson" userId="c6dcb423-35b4-482e-bf0f-fc2b76204455" providerId="ADAL" clId="{13E39933-0CE8-473A-BA3F-A15AB838A5B4}" dt="2024-06-27T08:34:02.671" v="12" actId="478"/>
          <ac:picMkLst>
            <pc:docMk/>
            <pc:sldMk cId="656014278" sldId="519"/>
            <ac:picMk id="11" creationId="{DE6BAECD-A20B-9AF4-83F0-0887CD0B9CC3}"/>
          </ac:picMkLst>
        </pc:picChg>
        <pc:picChg chg="del">
          <ac:chgData name="Gary Williamson" userId="c6dcb423-35b4-482e-bf0f-fc2b76204455" providerId="ADAL" clId="{13E39933-0CE8-473A-BA3F-A15AB838A5B4}" dt="2024-06-27T08:34:09.732" v="16" actId="478"/>
          <ac:picMkLst>
            <pc:docMk/>
            <pc:sldMk cId="656014278" sldId="519"/>
            <ac:picMk id="13" creationId="{2E678C26-598D-35D4-BDD5-CF600525F9A1}"/>
          </ac:picMkLst>
        </pc:picChg>
      </pc:sldChg>
      <pc:sldChg chg="modSp del">
        <pc:chgData name="Gary Williamson" userId="c6dcb423-35b4-482e-bf0f-fc2b76204455" providerId="ADAL" clId="{13E39933-0CE8-473A-BA3F-A15AB838A5B4}" dt="2024-06-27T08:34:25.826" v="19" actId="47"/>
        <pc:sldMkLst>
          <pc:docMk/>
          <pc:sldMk cId="1599909632" sldId="521"/>
        </pc:sldMkLst>
        <pc:spChg chg="mod">
          <ac:chgData name="Gary Williamson" userId="c6dcb423-35b4-482e-bf0f-fc2b76204455" providerId="ADAL" clId="{13E39933-0CE8-473A-BA3F-A15AB838A5B4}" dt="2024-06-27T08:33:44.373" v="8"/>
          <ac:spMkLst>
            <pc:docMk/>
            <pc:sldMk cId="1599909632" sldId="521"/>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440783476" sldId="522"/>
        </pc:sldMkLst>
        <pc:spChg chg="mod">
          <ac:chgData name="Gary Williamson" userId="c6dcb423-35b4-482e-bf0f-fc2b76204455" providerId="ADAL" clId="{13E39933-0CE8-473A-BA3F-A15AB838A5B4}" dt="2024-06-27T08:33:44.373" v="8"/>
          <ac:spMkLst>
            <pc:docMk/>
            <pc:sldMk cId="440783476" sldId="522"/>
            <ac:spMk id="4" creationId="{9CEBC2A7-3EBB-4DAE-982F-51757A50CB72}"/>
          </ac:spMkLst>
        </pc:spChg>
      </pc:sldChg>
      <pc:sldChg chg="del">
        <pc:chgData name="Gary Williamson" userId="c6dcb423-35b4-482e-bf0f-fc2b76204455" providerId="ADAL" clId="{13E39933-0CE8-473A-BA3F-A15AB838A5B4}" dt="2024-06-27T08:34:25.826" v="19" actId="47"/>
        <pc:sldMkLst>
          <pc:docMk/>
          <pc:sldMk cId="3673587209" sldId="523"/>
        </pc:sldMkLst>
      </pc:sldChg>
      <pc:sldChg chg="del">
        <pc:chgData name="Gary Williamson" userId="c6dcb423-35b4-482e-bf0f-fc2b76204455" providerId="ADAL" clId="{13E39933-0CE8-473A-BA3F-A15AB838A5B4}" dt="2024-06-27T08:34:25.826" v="19" actId="47"/>
        <pc:sldMkLst>
          <pc:docMk/>
          <pc:sldMk cId="3711317679" sldId="524"/>
        </pc:sldMkLst>
      </pc:sldChg>
      <pc:sldChg chg="modSp del">
        <pc:chgData name="Gary Williamson" userId="c6dcb423-35b4-482e-bf0f-fc2b76204455" providerId="ADAL" clId="{13E39933-0CE8-473A-BA3F-A15AB838A5B4}" dt="2024-06-27T08:34:25.826" v="19" actId="47"/>
        <pc:sldMkLst>
          <pc:docMk/>
          <pc:sldMk cId="2251479031" sldId="525"/>
        </pc:sldMkLst>
        <pc:spChg chg="mod">
          <ac:chgData name="Gary Williamson" userId="c6dcb423-35b4-482e-bf0f-fc2b76204455" providerId="ADAL" clId="{13E39933-0CE8-473A-BA3F-A15AB838A5B4}" dt="2024-06-27T08:33:44.373" v="8"/>
          <ac:spMkLst>
            <pc:docMk/>
            <pc:sldMk cId="2251479031" sldId="525"/>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1980884959" sldId="526"/>
        </pc:sldMkLst>
        <pc:spChg chg="mod">
          <ac:chgData name="Gary Williamson" userId="c6dcb423-35b4-482e-bf0f-fc2b76204455" providerId="ADAL" clId="{13E39933-0CE8-473A-BA3F-A15AB838A5B4}" dt="2024-06-27T08:33:44.373" v="8"/>
          <ac:spMkLst>
            <pc:docMk/>
            <pc:sldMk cId="1980884959" sldId="526"/>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3007059765" sldId="527"/>
        </pc:sldMkLst>
        <pc:spChg chg="mod">
          <ac:chgData name="Gary Williamson" userId="c6dcb423-35b4-482e-bf0f-fc2b76204455" providerId="ADAL" clId="{13E39933-0CE8-473A-BA3F-A15AB838A5B4}" dt="2024-06-27T08:33:44.373" v="8"/>
          <ac:spMkLst>
            <pc:docMk/>
            <pc:sldMk cId="3007059765" sldId="527"/>
            <ac:spMk id="4" creationId="{9CEBC2A7-3EBB-4DAE-982F-51757A50CB72}"/>
          </ac:spMkLst>
        </pc:spChg>
      </pc:sldChg>
      <pc:sldChg chg="delSp modSp mod">
        <pc:chgData name="Gary Williamson" userId="c6dcb423-35b4-482e-bf0f-fc2b76204455" providerId="ADAL" clId="{13E39933-0CE8-473A-BA3F-A15AB838A5B4}" dt="2024-07-10T09:20:51.113" v="79" actId="20577"/>
        <pc:sldMkLst>
          <pc:docMk/>
          <pc:sldMk cId="461373800" sldId="528"/>
        </pc:sldMkLst>
        <pc:spChg chg="del mod">
          <ac:chgData name="Gary Williamson" userId="c6dcb423-35b4-482e-bf0f-fc2b76204455" providerId="ADAL" clId="{13E39933-0CE8-473A-BA3F-A15AB838A5B4}" dt="2024-06-27T08:34:31.236" v="22"/>
          <ac:spMkLst>
            <pc:docMk/>
            <pc:sldMk cId="461373800" sldId="528"/>
            <ac:spMk id="2" creationId="{200425EC-2114-6E41-912E-8077C4DD34C0}"/>
          </ac:spMkLst>
        </pc:spChg>
        <pc:spChg chg="mod">
          <ac:chgData name="Gary Williamson" userId="c6dcb423-35b4-482e-bf0f-fc2b76204455" providerId="ADAL" clId="{13E39933-0CE8-473A-BA3F-A15AB838A5B4}" dt="2024-06-27T08:33:44.373" v="8"/>
          <ac:spMkLst>
            <pc:docMk/>
            <pc:sldMk cId="461373800" sldId="528"/>
            <ac:spMk id="4" creationId="{9CEBC2A7-3EBB-4DAE-982F-51757A50CB72}"/>
          </ac:spMkLst>
        </pc:spChg>
        <pc:spChg chg="mod">
          <ac:chgData name="Gary Williamson" userId="c6dcb423-35b4-482e-bf0f-fc2b76204455" providerId="ADAL" clId="{13E39933-0CE8-473A-BA3F-A15AB838A5B4}" dt="2024-07-10T09:20:51.113" v="79" actId="20577"/>
          <ac:spMkLst>
            <pc:docMk/>
            <pc:sldMk cId="461373800" sldId="528"/>
            <ac:spMk id="14" creationId="{D5AA4E39-3E88-07A4-1E1D-27A9C82416BD}"/>
          </ac:spMkLst>
        </pc:spChg>
      </pc:sldChg>
      <pc:sldChg chg="modSp del">
        <pc:chgData name="Gary Williamson" userId="c6dcb423-35b4-482e-bf0f-fc2b76204455" providerId="ADAL" clId="{13E39933-0CE8-473A-BA3F-A15AB838A5B4}" dt="2024-06-27T08:34:25.826" v="19" actId="47"/>
        <pc:sldMkLst>
          <pc:docMk/>
          <pc:sldMk cId="1022358067" sldId="529"/>
        </pc:sldMkLst>
        <pc:spChg chg="mod">
          <ac:chgData name="Gary Williamson" userId="c6dcb423-35b4-482e-bf0f-fc2b76204455" providerId="ADAL" clId="{13E39933-0CE8-473A-BA3F-A15AB838A5B4}" dt="2024-06-27T08:33:44.373" v="8"/>
          <ac:spMkLst>
            <pc:docMk/>
            <pc:sldMk cId="1022358067" sldId="529"/>
            <ac:spMk id="4" creationId="{9CEBC2A7-3EBB-4DAE-982F-51757A50CB72}"/>
          </ac:spMkLst>
        </pc:spChg>
      </pc:sldChg>
      <pc:sldChg chg="modSp mod">
        <pc:chgData name="Gary Williamson" userId="c6dcb423-35b4-482e-bf0f-fc2b76204455" providerId="ADAL" clId="{13E39933-0CE8-473A-BA3F-A15AB838A5B4}" dt="2024-07-10T09:20:17.412" v="33" actId="14100"/>
        <pc:sldMkLst>
          <pc:docMk/>
          <pc:sldMk cId="2213853168" sldId="529"/>
        </pc:sldMkLst>
        <pc:spChg chg="mod">
          <ac:chgData name="Gary Williamson" userId="c6dcb423-35b4-482e-bf0f-fc2b76204455" providerId="ADAL" clId="{13E39933-0CE8-473A-BA3F-A15AB838A5B4}" dt="2024-07-10T09:20:17.412" v="33" actId="14100"/>
          <ac:spMkLst>
            <pc:docMk/>
            <pc:sldMk cId="2213853168" sldId="529"/>
            <ac:spMk id="12" creationId="{BE5B99B9-BBF2-D40C-C45A-BA3C8FF1B6EE}"/>
          </ac:spMkLst>
        </pc:spChg>
      </pc:sldChg>
      <pc:sldChg chg="del">
        <pc:chgData name="Gary Williamson" userId="c6dcb423-35b4-482e-bf0f-fc2b76204455" providerId="ADAL" clId="{13E39933-0CE8-473A-BA3F-A15AB838A5B4}" dt="2024-06-27T08:34:25.826" v="19" actId="47"/>
        <pc:sldMkLst>
          <pc:docMk/>
          <pc:sldMk cId="2698354517" sldId="530"/>
        </pc:sldMkLst>
      </pc:sldChg>
      <pc:sldChg chg="modSp del">
        <pc:chgData name="Gary Williamson" userId="c6dcb423-35b4-482e-bf0f-fc2b76204455" providerId="ADAL" clId="{13E39933-0CE8-473A-BA3F-A15AB838A5B4}" dt="2024-06-27T08:34:25.826" v="19" actId="47"/>
        <pc:sldMkLst>
          <pc:docMk/>
          <pc:sldMk cId="3116764251" sldId="531"/>
        </pc:sldMkLst>
        <pc:spChg chg="mod">
          <ac:chgData name="Gary Williamson" userId="c6dcb423-35b4-482e-bf0f-fc2b76204455" providerId="ADAL" clId="{13E39933-0CE8-473A-BA3F-A15AB838A5B4}" dt="2024-06-27T08:33:44.373" v="8"/>
          <ac:spMkLst>
            <pc:docMk/>
            <pc:sldMk cId="3116764251" sldId="531"/>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592188497" sldId="532"/>
        </pc:sldMkLst>
        <pc:spChg chg="mod">
          <ac:chgData name="Gary Williamson" userId="c6dcb423-35b4-482e-bf0f-fc2b76204455" providerId="ADAL" clId="{13E39933-0CE8-473A-BA3F-A15AB838A5B4}" dt="2024-06-27T08:33:44.373" v="8"/>
          <ac:spMkLst>
            <pc:docMk/>
            <pc:sldMk cId="592188497" sldId="532"/>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130014852" sldId="533"/>
        </pc:sldMkLst>
        <pc:spChg chg="mod">
          <ac:chgData name="Gary Williamson" userId="c6dcb423-35b4-482e-bf0f-fc2b76204455" providerId="ADAL" clId="{13E39933-0CE8-473A-BA3F-A15AB838A5B4}" dt="2024-06-27T08:33:44.373" v="8"/>
          <ac:spMkLst>
            <pc:docMk/>
            <pc:sldMk cId="130014852" sldId="533"/>
            <ac:spMk id="4" creationId="{9CEBC2A7-3EBB-4DAE-982F-51757A50CB72}"/>
          </ac:spMkLst>
        </pc:spChg>
      </pc:sldChg>
      <pc:sldChg chg="modSp del">
        <pc:chgData name="Gary Williamson" userId="c6dcb423-35b4-482e-bf0f-fc2b76204455" providerId="ADAL" clId="{13E39933-0CE8-473A-BA3F-A15AB838A5B4}" dt="2024-06-27T08:34:25.826" v="19" actId="47"/>
        <pc:sldMkLst>
          <pc:docMk/>
          <pc:sldMk cId="274351628" sldId="534"/>
        </pc:sldMkLst>
        <pc:spChg chg="mod">
          <ac:chgData name="Gary Williamson" userId="c6dcb423-35b4-482e-bf0f-fc2b76204455" providerId="ADAL" clId="{13E39933-0CE8-473A-BA3F-A15AB838A5B4}" dt="2024-06-27T08:33:44.373" v="8"/>
          <ac:spMkLst>
            <pc:docMk/>
            <pc:sldMk cId="274351628" sldId="534"/>
            <ac:spMk id="4" creationId="{9CEBC2A7-3EBB-4DAE-982F-51757A50CB72}"/>
          </ac:spMkLst>
        </pc:spChg>
      </pc:sldChg>
    </pc:docChg>
  </pc:docChgLst>
  <pc:docChgLst>
    <pc:chgData name="Lauren Abernethy" userId="S::laurenabernethy@gateshead.gov.uk::ef769ae7-164b-4ce2-80fe-40b84bb47324" providerId="AD" clId="Web-{8155CE2C-51C7-32F4-AA00-AD0C9B767165}"/>
    <pc:docChg chg="addSld modSld">
      <pc:chgData name="Lauren Abernethy" userId="S::laurenabernethy@gateshead.gov.uk::ef769ae7-164b-4ce2-80fe-40b84bb47324" providerId="AD" clId="Web-{8155CE2C-51C7-32F4-AA00-AD0C9B767165}" dt="2024-05-09T15:58:49.269" v="3" actId="1076"/>
      <pc:docMkLst>
        <pc:docMk/>
      </pc:docMkLst>
      <pc:sldChg chg="addSp delSp modSp new">
        <pc:chgData name="Lauren Abernethy" userId="S::laurenabernethy@gateshead.gov.uk::ef769ae7-164b-4ce2-80fe-40b84bb47324" providerId="AD" clId="Web-{8155CE2C-51C7-32F4-AA00-AD0C9B767165}" dt="2024-05-09T15:58:49.269" v="3" actId="1076"/>
        <pc:sldMkLst>
          <pc:docMk/>
          <pc:sldMk cId="3920331607" sldId="479"/>
        </pc:sldMkLst>
        <pc:spChg chg="del">
          <ac:chgData name="Lauren Abernethy" userId="S::laurenabernethy@gateshead.gov.uk::ef769ae7-164b-4ce2-80fe-40b84bb47324" providerId="AD" clId="Web-{8155CE2C-51C7-32F4-AA00-AD0C9B767165}" dt="2024-05-09T15:58:46.394" v="2"/>
          <ac:spMkLst>
            <pc:docMk/>
            <pc:sldMk cId="3920331607" sldId="479"/>
            <ac:spMk id="2" creationId="{1E834501-BE56-8A1B-CCEB-A5629B8398DB}"/>
          </ac:spMkLst>
        </pc:spChg>
        <pc:spChg chg="del">
          <ac:chgData name="Lauren Abernethy" userId="S::laurenabernethy@gateshead.gov.uk::ef769ae7-164b-4ce2-80fe-40b84bb47324" providerId="AD" clId="Web-{8155CE2C-51C7-32F4-AA00-AD0C9B767165}" dt="2024-05-09T15:58:38.909" v="1"/>
          <ac:spMkLst>
            <pc:docMk/>
            <pc:sldMk cId="3920331607" sldId="479"/>
            <ac:spMk id="3" creationId="{7D03C618-5C53-081D-33D6-B2383BD62367}"/>
          </ac:spMkLst>
        </pc:spChg>
        <pc:picChg chg="add mod ord">
          <ac:chgData name="Lauren Abernethy" userId="S::laurenabernethy@gateshead.gov.uk::ef769ae7-164b-4ce2-80fe-40b84bb47324" providerId="AD" clId="Web-{8155CE2C-51C7-32F4-AA00-AD0C9B767165}" dt="2024-05-09T15:58:49.269" v="3" actId="1076"/>
          <ac:picMkLst>
            <pc:docMk/>
            <pc:sldMk cId="3920331607" sldId="479"/>
            <ac:picMk id="4" creationId="{1C0129F1-AA77-F40C-F7E7-883DC232FD25}"/>
          </ac:picMkLst>
        </pc:picChg>
      </pc:sldChg>
    </pc:docChg>
  </pc:docChgLst>
  <pc:docChgLst>
    <pc:chgData name="Liam Spence" userId="S::liamspence@gateshead.gov.uk::5fb5b2ca-048e-454e-8362-668826f9b685" providerId="AD" clId="Web-{D26E4215-DEC9-460F-B870-720F79BF5200}"/>
    <pc:docChg chg="addSld modSld">
      <pc:chgData name="Liam Spence" userId="S::liamspence@gateshead.gov.uk::5fb5b2ca-048e-454e-8362-668826f9b685" providerId="AD" clId="Web-{D26E4215-DEC9-460F-B870-720F79BF5200}" dt="2024-06-13T12:24:40.472" v="3" actId="20577"/>
      <pc:docMkLst>
        <pc:docMk/>
      </pc:docMkLst>
      <pc:sldChg chg="modSp add">
        <pc:chgData name="Liam Spence" userId="S::liamspence@gateshead.gov.uk::5fb5b2ca-048e-454e-8362-668826f9b685" providerId="AD" clId="Web-{D26E4215-DEC9-460F-B870-720F79BF5200}" dt="2024-06-13T12:24:40.472" v="3" actId="20577"/>
        <pc:sldMkLst>
          <pc:docMk/>
          <pc:sldMk cId="3289084161" sldId="425"/>
        </pc:sldMkLst>
        <pc:spChg chg="mod">
          <ac:chgData name="Liam Spence" userId="S::liamspence@gateshead.gov.uk::5fb5b2ca-048e-454e-8362-668826f9b685" providerId="AD" clId="Web-{D26E4215-DEC9-460F-B870-720F79BF5200}" dt="2024-06-13T12:24:40.472" v="3" actId="20577"/>
          <ac:spMkLst>
            <pc:docMk/>
            <pc:sldMk cId="3289084161" sldId="425"/>
            <ac:spMk id="4" creationId="{9CEBC2A7-3EBB-4DAE-982F-51757A50CB72}"/>
          </ac:spMkLst>
        </pc:spChg>
      </pc:sldChg>
      <pc:sldChg chg="add">
        <pc:chgData name="Liam Spence" userId="S::liamspence@gateshead.gov.uk::5fb5b2ca-048e-454e-8362-668826f9b685" providerId="AD" clId="Web-{D26E4215-DEC9-460F-B870-720F79BF5200}" dt="2024-06-13T12:24:26.549" v="2"/>
        <pc:sldMkLst>
          <pc:docMk/>
          <pc:sldMk cId="400573621" sldId="426"/>
        </pc:sldMkLst>
      </pc:sldChg>
      <pc:sldChg chg="add">
        <pc:chgData name="Liam Spence" userId="S::liamspence@gateshead.gov.uk::5fb5b2ca-048e-454e-8362-668826f9b685" providerId="AD" clId="Web-{D26E4215-DEC9-460F-B870-720F79BF5200}" dt="2024-06-13T12:24:26.518" v="1"/>
        <pc:sldMkLst>
          <pc:docMk/>
          <pc:sldMk cId="2632121422" sldId="501"/>
        </pc:sldMkLst>
      </pc:sldChg>
    </pc:docChg>
  </pc:docChgLst>
  <pc:docChgLst>
    <pc:chgData name="Gayle Scurfield" userId="S::gaylescurfield@gateshead.gov.uk::83b7329d-483d-4c58-b1ee-8e2c855b3b2d" providerId="AD" clId="Web-{C6692CA2-5934-8E98-EFE0-66352E1832E3}"/>
    <pc:docChg chg="modSld">
      <pc:chgData name="Gayle Scurfield" userId="S::gaylescurfield@gateshead.gov.uk::83b7329d-483d-4c58-b1ee-8e2c855b3b2d" providerId="AD" clId="Web-{C6692CA2-5934-8E98-EFE0-66352E1832E3}" dt="2024-05-09T11:45:34.730" v="61" actId="1076"/>
      <pc:docMkLst>
        <pc:docMk/>
      </pc:docMkLst>
      <pc:sldChg chg="addSp delSp modSp">
        <pc:chgData name="Gayle Scurfield" userId="S::gaylescurfield@gateshead.gov.uk::83b7329d-483d-4c58-b1ee-8e2c855b3b2d" providerId="AD" clId="Web-{C6692CA2-5934-8E98-EFE0-66352E1832E3}" dt="2024-05-09T11:45:34.730" v="61" actId="1076"/>
        <pc:sldMkLst>
          <pc:docMk/>
          <pc:sldMk cId="2202046618" sldId="476"/>
        </pc:sldMkLst>
        <pc:spChg chg="add mod">
          <ac:chgData name="Gayle Scurfield" userId="S::gaylescurfield@gateshead.gov.uk::83b7329d-483d-4c58-b1ee-8e2c855b3b2d" providerId="AD" clId="Web-{C6692CA2-5934-8E98-EFE0-66352E1832E3}" dt="2024-05-09T11:37:40.760" v="55" actId="20577"/>
          <ac:spMkLst>
            <pc:docMk/>
            <pc:sldMk cId="2202046618" sldId="476"/>
            <ac:spMk id="5" creationId="{00E1F47D-F050-13A7-B21E-BDE0D17031E9}"/>
          </ac:spMkLst>
        </pc:spChg>
        <pc:spChg chg="add del mod">
          <ac:chgData name="Gayle Scurfield" userId="S::gaylescurfield@gateshead.gov.uk::83b7329d-483d-4c58-b1ee-8e2c855b3b2d" providerId="AD" clId="Web-{C6692CA2-5934-8E98-EFE0-66352E1832E3}" dt="2024-05-09T11:45:24.824" v="57"/>
          <ac:spMkLst>
            <pc:docMk/>
            <pc:sldMk cId="2202046618" sldId="476"/>
            <ac:spMk id="8" creationId="{A77F6BC7-2B76-C62F-1DE3-FDD2BFE8A796}"/>
          </ac:spMkLst>
        </pc:spChg>
        <pc:spChg chg="del mod">
          <ac:chgData name="Gayle Scurfield" userId="S::gaylescurfield@gateshead.gov.uk::83b7329d-483d-4c58-b1ee-8e2c855b3b2d" providerId="AD" clId="Web-{C6692CA2-5934-8E98-EFE0-66352E1832E3}" dt="2024-05-09T11:34:40.269" v="1"/>
          <ac:spMkLst>
            <pc:docMk/>
            <pc:sldMk cId="2202046618" sldId="476"/>
            <ac:spMk id="10" creationId="{D0EB5EF8-0179-30B2-6C4D-7A802305336F}"/>
          </ac:spMkLst>
        </pc:spChg>
        <pc:spChg chg="del">
          <ac:chgData name="Gayle Scurfield" userId="S::gaylescurfield@gateshead.gov.uk::83b7329d-483d-4c58-b1ee-8e2c855b3b2d" providerId="AD" clId="Web-{C6692CA2-5934-8E98-EFE0-66352E1832E3}" dt="2024-05-09T11:35:00.035" v="5"/>
          <ac:spMkLst>
            <pc:docMk/>
            <pc:sldMk cId="2202046618" sldId="476"/>
            <ac:spMk id="14" creationId="{7F4D4C3E-39AA-90CF-5D79-6FA19A709379}"/>
          </ac:spMkLst>
        </pc:spChg>
        <pc:picChg chg="add del mod ord">
          <ac:chgData name="Gayle Scurfield" userId="S::gaylescurfield@gateshead.gov.uk::83b7329d-483d-4c58-b1ee-8e2c855b3b2d" providerId="AD" clId="Web-{C6692CA2-5934-8E98-EFE0-66352E1832E3}" dt="2024-05-09T11:44:06.852" v="56"/>
          <ac:picMkLst>
            <pc:docMk/>
            <pc:sldMk cId="2202046618" sldId="476"/>
            <ac:picMk id="2" creationId="{F20A5684-62D1-6EFC-29CC-480742B37EAA}"/>
          </ac:picMkLst>
        </pc:picChg>
        <pc:picChg chg="add del mod">
          <ac:chgData name="Gayle Scurfield" userId="S::gaylescurfield@gateshead.gov.uk::83b7329d-483d-4c58-b1ee-8e2c855b3b2d" providerId="AD" clId="Web-{C6692CA2-5934-8E98-EFE0-66352E1832E3}" dt="2024-05-09T11:35:37.193" v="7"/>
          <ac:picMkLst>
            <pc:docMk/>
            <pc:sldMk cId="2202046618" sldId="476"/>
            <ac:picMk id="3" creationId="{5E71AF3C-B2A8-0B4D-717E-96FE25440C3D}"/>
          </ac:picMkLst>
        </pc:picChg>
        <pc:picChg chg="add mod ord">
          <ac:chgData name="Gayle Scurfield" userId="S::gaylescurfield@gateshead.gov.uk::83b7329d-483d-4c58-b1ee-8e2c855b3b2d" providerId="AD" clId="Web-{C6692CA2-5934-8E98-EFE0-66352E1832E3}" dt="2024-05-09T11:45:34.730" v="61" actId="1076"/>
          <ac:picMkLst>
            <pc:docMk/>
            <pc:sldMk cId="2202046618" sldId="476"/>
            <ac:picMk id="11" creationId="{BD77D4F2-AF53-C269-C813-0C86D976BC49}"/>
          </ac:picMkLst>
        </pc:picChg>
      </pc:sldChg>
    </pc:docChg>
  </pc:docChgLst>
  <pc:docChgLst>
    <pc:chgData name="Gary Williamson" userId="c6dcb423-35b4-482e-bf0f-fc2b76204455" providerId="ADAL" clId="{1CABB660-1EF7-4C96-941F-96984B9DB0CB}"/>
    <pc:docChg chg="undo custSel addSld delSld modSld sldOrd">
      <pc:chgData name="Gary Williamson" userId="c6dcb423-35b4-482e-bf0f-fc2b76204455" providerId="ADAL" clId="{1CABB660-1EF7-4C96-941F-96984B9DB0CB}" dt="2024-05-15T11:46:15.915" v="1862" actId="2696"/>
      <pc:docMkLst>
        <pc:docMk/>
      </pc:docMkLst>
      <pc:sldChg chg="modSp mod">
        <pc:chgData name="Gary Williamson" userId="c6dcb423-35b4-482e-bf0f-fc2b76204455" providerId="ADAL" clId="{1CABB660-1EF7-4C96-941F-96984B9DB0CB}" dt="2024-04-19T14:17:58.295" v="7" actId="20577"/>
        <pc:sldMkLst>
          <pc:docMk/>
          <pc:sldMk cId="3621879490" sldId="307"/>
        </pc:sldMkLst>
        <pc:spChg chg="mod">
          <ac:chgData name="Gary Williamson" userId="c6dcb423-35b4-482e-bf0f-fc2b76204455" providerId="ADAL" clId="{1CABB660-1EF7-4C96-941F-96984B9DB0CB}" dt="2024-04-19T14:17:58.295" v="7" actId="20577"/>
          <ac:spMkLst>
            <pc:docMk/>
            <pc:sldMk cId="3621879490" sldId="307"/>
            <ac:spMk id="2" creationId="{6C0841FB-07D5-45A3-B07F-6A2333F45387}"/>
          </ac:spMkLst>
        </pc:spChg>
      </pc:sldChg>
      <pc:sldChg chg="delSp modSp mod">
        <pc:chgData name="Gary Williamson" userId="c6dcb423-35b4-482e-bf0f-fc2b76204455" providerId="ADAL" clId="{1CABB660-1EF7-4C96-941F-96984B9DB0CB}" dt="2024-05-14T10:41:56.200" v="1641" actId="114"/>
        <pc:sldMkLst>
          <pc:docMk/>
          <pc:sldMk cId="364546681" sldId="343"/>
        </pc:sldMkLst>
        <pc:spChg chg="mod">
          <ac:chgData name="Gary Williamson" userId="c6dcb423-35b4-482e-bf0f-fc2b76204455" providerId="ADAL" clId="{1CABB660-1EF7-4C96-941F-96984B9DB0CB}" dt="2024-05-14T10:41:56.200" v="1641" actId="114"/>
          <ac:spMkLst>
            <pc:docMk/>
            <pc:sldMk cId="364546681" sldId="343"/>
            <ac:spMk id="2" creationId="{EC268567-9197-4E46-5EFC-304C8B64A956}"/>
          </ac:spMkLst>
        </pc:spChg>
        <pc:spChg chg="del mod">
          <ac:chgData name="Gary Williamson" userId="c6dcb423-35b4-482e-bf0f-fc2b76204455" providerId="ADAL" clId="{1CABB660-1EF7-4C96-941F-96984B9DB0CB}" dt="2024-04-19T14:18:22.902" v="15"/>
          <ac:spMkLst>
            <pc:docMk/>
            <pc:sldMk cId="364546681" sldId="343"/>
            <ac:spMk id="3" creationId="{5B852C6E-08D0-1256-D36E-65B2C6AAC1F2}"/>
          </ac:spMkLst>
        </pc:spChg>
        <pc:spChg chg="mod">
          <ac:chgData name="Gary Williamson" userId="c6dcb423-35b4-482e-bf0f-fc2b76204455" providerId="ADAL" clId="{1CABB660-1EF7-4C96-941F-96984B9DB0CB}" dt="2024-04-19T14:17:48.769" v="0"/>
          <ac:spMkLst>
            <pc:docMk/>
            <pc:sldMk cId="364546681" sldId="343"/>
            <ac:spMk id="4" creationId="{9CEBC2A7-3EBB-4DAE-982F-51757A50CB72}"/>
          </ac:spMkLst>
        </pc:spChg>
      </pc:sldChg>
      <pc:sldChg chg="delSp modSp mod">
        <pc:chgData name="Gary Williamson" userId="c6dcb423-35b4-482e-bf0f-fc2b76204455" providerId="ADAL" clId="{1CABB660-1EF7-4C96-941F-96984B9DB0CB}" dt="2024-04-19T14:18:05.930" v="11"/>
        <pc:sldMkLst>
          <pc:docMk/>
          <pc:sldMk cId="2202805620" sldId="409"/>
        </pc:sldMkLst>
        <pc:spChg chg="del mod">
          <ac:chgData name="Gary Williamson" userId="c6dcb423-35b4-482e-bf0f-fc2b76204455" providerId="ADAL" clId="{1CABB660-1EF7-4C96-941F-96984B9DB0CB}" dt="2024-04-19T14:18:05.930" v="11"/>
          <ac:spMkLst>
            <pc:docMk/>
            <pc:sldMk cId="2202805620" sldId="409"/>
            <ac:spMk id="2" creationId="{4DBAC8C3-6AF3-9C1F-2292-AF546D89A4B7}"/>
          </ac:spMkLst>
        </pc:spChg>
        <pc:spChg chg="mod">
          <ac:chgData name="Gary Williamson" userId="c6dcb423-35b4-482e-bf0f-fc2b76204455" providerId="ADAL" clId="{1CABB660-1EF7-4C96-941F-96984B9DB0CB}" dt="2024-04-19T14:17:48.769" v="0"/>
          <ac:spMkLst>
            <pc:docMk/>
            <pc:sldMk cId="2202805620" sldId="409"/>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925000972" sldId="459"/>
        </pc:sldMkLst>
        <pc:spChg chg="mod">
          <ac:chgData name="Gary Williamson" userId="c6dcb423-35b4-482e-bf0f-fc2b76204455" providerId="ADAL" clId="{1CABB660-1EF7-4C96-941F-96984B9DB0CB}" dt="2024-04-19T14:17:48.769" v="0"/>
          <ac:spMkLst>
            <pc:docMk/>
            <pc:sldMk cId="2925000972" sldId="459"/>
            <ac:spMk id="4" creationId="{9CEBC2A7-3EBB-4DAE-982F-51757A50CB72}"/>
          </ac:spMkLst>
        </pc:spChg>
      </pc:sldChg>
      <pc:sldChg chg="addSp delSp modSp mod">
        <pc:chgData name="Gary Williamson" userId="c6dcb423-35b4-482e-bf0f-fc2b76204455" providerId="ADAL" clId="{1CABB660-1EF7-4C96-941F-96984B9DB0CB}" dt="2024-05-14T12:59:56.317" v="1654" actId="20577"/>
        <pc:sldMkLst>
          <pc:docMk/>
          <pc:sldMk cId="2686227400" sldId="475"/>
        </pc:sldMkLst>
        <pc:spChg chg="add mod">
          <ac:chgData name="Gary Williamson" userId="c6dcb423-35b4-482e-bf0f-fc2b76204455" providerId="ADAL" clId="{1CABB660-1EF7-4C96-941F-96984B9DB0CB}" dt="2024-05-14T12:59:56.317" v="1654" actId="20577"/>
          <ac:spMkLst>
            <pc:docMk/>
            <pc:sldMk cId="2686227400" sldId="475"/>
            <ac:spMk id="2" creationId="{99FC9ADD-9BA8-7F43-6124-801E5271E5A6}"/>
          </ac:spMkLst>
        </pc:spChg>
        <pc:spChg chg="mod">
          <ac:chgData name="Gary Williamson" userId="c6dcb423-35b4-482e-bf0f-fc2b76204455" providerId="ADAL" clId="{1CABB660-1EF7-4C96-941F-96984B9DB0CB}" dt="2024-04-19T14:17:48.769" v="0"/>
          <ac:spMkLst>
            <pc:docMk/>
            <pc:sldMk cId="2686227400" sldId="475"/>
            <ac:spMk id="4" creationId="{FA6A4614-DFDB-1DEF-66E2-6C1C47DF9FD8}"/>
          </ac:spMkLst>
        </pc:spChg>
        <pc:spChg chg="add mod">
          <ac:chgData name="Gary Williamson" userId="c6dcb423-35b4-482e-bf0f-fc2b76204455" providerId="ADAL" clId="{1CABB660-1EF7-4C96-941F-96984B9DB0CB}" dt="2024-04-19T14:18:35.206" v="18" actId="478"/>
          <ac:spMkLst>
            <pc:docMk/>
            <pc:sldMk cId="2686227400" sldId="475"/>
            <ac:spMk id="10" creationId="{D0EB5EF8-0179-30B2-6C4D-7A802305336F}"/>
          </ac:spMkLst>
        </pc:spChg>
        <pc:spChg chg="mod">
          <ac:chgData name="Gary Williamson" userId="c6dcb423-35b4-482e-bf0f-fc2b76204455" providerId="ADAL" clId="{1CABB660-1EF7-4C96-941F-96984B9DB0CB}" dt="2024-04-19T14:18:33.458" v="16" actId="6549"/>
          <ac:spMkLst>
            <pc:docMk/>
            <pc:sldMk cId="2686227400" sldId="475"/>
            <ac:spMk id="14" creationId="{7F4D4C3E-39AA-90CF-5D79-6FA19A709379}"/>
          </ac:spMkLst>
        </pc:spChg>
        <pc:picChg chg="del">
          <ac:chgData name="Gary Williamson" userId="c6dcb423-35b4-482e-bf0f-fc2b76204455" providerId="ADAL" clId="{1CABB660-1EF7-4C96-941F-96984B9DB0CB}" dt="2024-04-19T14:18:35.206" v="18" actId="478"/>
          <ac:picMkLst>
            <pc:docMk/>
            <pc:sldMk cId="2686227400" sldId="475"/>
            <ac:picMk id="2" creationId="{CAC8C6F6-02B2-EB0B-8011-4B38F100CD05}"/>
          </ac:picMkLst>
        </pc:picChg>
        <pc:picChg chg="del">
          <ac:chgData name="Gary Williamson" userId="c6dcb423-35b4-482e-bf0f-fc2b76204455" providerId="ADAL" clId="{1CABB660-1EF7-4C96-941F-96984B9DB0CB}" dt="2024-04-19T14:18:34.493" v="17" actId="478"/>
          <ac:picMkLst>
            <pc:docMk/>
            <pc:sldMk cId="2686227400" sldId="475"/>
            <ac:picMk id="3" creationId="{24FA4766-976D-350B-E47D-BD9CBF380448}"/>
          </ac:picMkLst>
        </pc:picChg>
        <pc:picChg chg="mod">
          <ac:chgData name="Gary Williamson" userId="c6dcb423-35b4-482e-bf0f-fc2b76204455" providerId="ADAL" clId="{1CABB660-1EF7-4C96-941F-96984B9DB0CB}" dt="2024-05-13T07:01:41.650" v="88" actId="1076"/>
          <ac:picMkLst>
            <pc:docMk/>
            <pc:sldMk cId="2686227400" sldId="475"/>
            <ac:picMk id="7" creationId="{5642EA94-A109-8F8C-E5C6-B63F712CBC42}"/>
          </ac:picMkLst>
        </pc:picChg>
        <pc:picChg chg="del">
          <ac:chgData name="Gary Williamson" userId="c6dcb423-35b4-482e-bf0f-fc2b76204455" providerId="ADAL" clId="{1CABB660-1EF7-4C96-941F-96984B9DB0CB}" dt="2024-04-19T14:18:37.472" v="19" actId="478"/>
          <ac:picMkLst>
            <pc:docMk/>
            <pc:sldMk cId="2686227400" sldId="475"/>
            <ac:picMk id="7" creationId="{864C96A8-B936-E861-0DE8-3ADDAA35ADFC}"/>
          </ac:picMkLst>
        </pc:picChg>
      </pc:sldChg>
      <pc:sldChg chg="modSp del">
        <pc:chgData name="Gary Williamson" userId="c6dcb423-35b4-482e-bf0f-fc2b76204455" providerId="ADAL" clId="{1CABB660-1EF7-4C96-941F-96984B9DB0CB}" dt="2024-04-19T14:18:49.055" v="20" actId="47"/>
        <pc:sldMkLst>
          <pc:docMk/>
          <pc:sldMk cId="1671133308" sldId="476"/>
        </pc:sldMkLst>
        <pc:spChg chg="mod">
          <ac:chgData name="Gary Williamson" userId="c6dcb423-35b4-482e-bf0f-fc2b76204455" providerId="ADAL" clId="{1CABB660-1EF7-4C96-941F-96984B9DB0CB}" dt="2024-04-19T14:17:48.769" v="0"/>
          <ac:spMkLst>
            <pc:docMk/>
            <pc:sldMk cId="1671133308" sldId="476"/>
            <ac:spMk id="5" creationId="{881E12F4-58D3-5838-3E8D-D7ADBED9495C}"/>
          </ac:spMkLst>
        </pc:spChg>
      </pc:sldChg>
      <pc:sldChg chg="del">
        <pc:chgData name="Gary Williamson" userId="c6dcb423-35b4-482e-bf0f-fc2b76204455" providerId="ADAL" clId="{1CABB660-1EF7-4C96-941F-96984B9DB0CB}" dt="2024-05-15T08:57:20.269" v="1657" actId="2696"/>
        <pc:sldMkLst>
          <pc:docMk/>
          <pc:sldMk cId="342659989" sldId="477"/>
        </pc:sldMkLst>
      </pc:sldChg>
      <pc:sldChg chg="modSp del">
        <pc:chgData name="Gary Williamson" userId="c6dcb423-35b4-482e-bf0f-fc2b76204455" providerId="ADAL" clId="{1CABB660-1EF7-4C96-941F-96984B9DB0CB}" dt="2024-04-19T14:18:49.055" v="20" actId="47"/>
        <pc:sldMkLst>
          <pc:docMk/>
          <pc:sldMk cId="2698638478" sldId="477"/>
        </pc:sldMkLst>
        <pc:spChg chg="mod">
          <ac:chgData name="Gary Williamson" userId="c6dcb423-35b4-482e-bf0f-fc2b76204455" providerId="ADAL" clId="{1CABB660-1EF7-4C96-941F-96984B9DB0CB}" dt="2024-04-19T14:17:48.769" v="0"/>
          <ac:spMkLst>
            <pc:docMk/>
            <pc:sldMk cId="2698638478" sldId="477"/>
            <ac:spMk id="4" creationId="{9CEBC2A7-3EBB-4DAE-982F-51757A50CB72}"/>
          </ac:spMkLst>
        </pc:spChg>
      </pc:sldChg>
      <pc:sldChg chg="ord">
        <pc:chgData name="Gary Williamson" userId="c6dcb423-35b4-482e-bf0f-fc2b76204455" providerId="ADAL" clId="{1CABB660-1EF7-4C96-941F-96984B9DB0CB}" dt="2024-05-15T08:25:42.258" v="1656"/>
        <pc:sldMkLst>
          <pc:docMk/>
          <pc:sldMk cId="1180452607" sldId="478"/>
        </pc:sldMkLst>
      </pc:sldChg>
      <pc:sldChg chg="modSp del">
        <pc:chgData name="Gary Williamson" userId="c6dcb423-35b4-482e-bf0f-fc2b76204455" providerId="ADAL" clId="{1CABB660-1EF7-4C96-941F-96984B9DB0CB}" dt="2024-04-19T14:18:49.055" v="20" actId="47"/>
        <pc:sldMkLst>
          <pc:docMk/>
          <pc:sldMk cId="1690963846" sldId="478"/>
        </pc:sldMkLst>
        <pc:spChg chg="mod">
          <ac:chgData name="Gary Williamson" userId="c6dcb423-35b4-482e-bf0f-fc2b76204455" providerId="ADAL" clId="{1CABB660-1EF7-4C96-941F-96984B9DB0CB}" dt="2024-04-19T14:17:48.769" v="0"/>
          <ac:spMkLst>
            <pc:docMk/>
            <pc:sldMk cId="1690963846" sldId="478"/>
            <ac:spMk id="4" creationId="{9CEBC2A7-3EBB-4DAE-982F-51757A50CB72}"/>
          </ac:spMkLst>
        </pc:spChg>
      </pc:sldChg>
      <pc:sldChg chg="modSp del mod">
        <pc:chgData name="Gary Williamson" userId="c6dcb423-35b4-482e-bf0f-fc2b76204455" providerId="ADAL" clId="{1CABB660-1EF7-4C96-941F-96984B9DB0CB}" dt="2024-05-13T07:01:35.939" v="87" actId="47"/>
        <pc:sldMkLst>
          <pc:docMk/>
          <pc:sldMk cId="3920331607" sldId="479"/>
        </pc:sldMkLst>
        <pc:picChg chg="mod">
          <ac:chgData name="Gary Williamson" userId="c6dcb423-35b4-482e-bf0f-fc2b76204455" providerId="ADAL" clId="{1CABB660-1EF7-4C96-941F-96984B9DB0CB}" dt="2024-05-13T07:00:01.221" v="21" actId="14100"/>
          <ac:picMkLst>
            <pc:docMk/>
            <pc:sldMk cId="3920331607" sldId="479"/>
            <ac:picMk id="4" creationId="{1C0129F1-AA77-F40C-F7E7-883DC232FD25}"/>
          </ac:picMkLst>
        </pc:picChg>
      </pc:sldChg>
      <pc:sldChg chg="addSp delSp modSp add mod">
        <pc:chgData name="Gary Williamson" userId="c6dcb423-35b4-482e-bf0f-fc2b76204455" providerId="ADAL" clId="{1CABB660-1EF7-4C96-941F-96984B9DB0CB}" dt="2024-05-13T11:36:44.924" v="839" actId="1076"/>
        <pc:sldMkLst>
          <pc:docMk/>
          <pc:sldMk cId="1744916138" sldId="480"/>
        </pc:sldMkLst>
        <pc:spChg chg="add mod">
          <ac:chgData name="Gary Williamson" userId="c6dcb423-35b4-482e-bf0f-fc2b76204455" providerId="ADAL" clId="{1CABB660-1EF7-4C96-941F-96984B9DB0CB}" dt="2024-05-13T11:36:44.924" v="839" actId="1076"/>
          <ac:spMkLst>
            <pc:docMk/>
            <pc:sldMk cId="1744916138" sldId="480"/>
            <ac:spMk id="2" creationId="{3B8F9E0A-0A0E-EA94-4472-9FFC21972AD7}"/>
          </ac:spMkLst>
        </pc:spChg>
        <pc:spChg chg="del mod">
          <ac:chgData name="Gary Williamson" userId="c6dcb423-35b4-482e-bf0f-fc2b76204455" providerId="ADAL" clId="{1CABB660-1EF7-4C96-941F-96984B9DB0CB}" dt="2024-05-13T07:00:59.738" v="26" actId="478"/>
          <ac:spMkLst>
            <pc:docMk/>
            <pc:sldMk cId="1744916138" sldId="480"/>
            <ac:spMk id="2" creationId="{87500AF5-08DC-DB85-3F13-B561102B45D1}"/>
          </ac:spMkLst>
        </pc:spChg>
        <pc:spChg chg="mod">
          <ac:chgData name="Gary Williamson" userId="c6dcb423-35b4-482e-bf0f-fc2b76204455" providerId="ADAL" clId="{1CABB660-1EF7-4C96-941F-96984B9DB0CB}" dt="2024-05-13T11:19:52.493" v="278" actId="14100"/>
          <ac:spMkLst>
            <pc:docMk/>
            <pc:sldMk cId="1744916138" sldId="480"/>
            <ac:spMk id="14" creationId="{D5AA4E39-3E88-07A4-1E1D-27A9C82416BD}"/>
          </ac:spMkLst>
        </pc:spChg>
        <pc:picChg chg="add del mod">
          <ac:chgData name="Gary Williamson" userId="c6dcb423-35b4-482e-bf0f-fc2b76204455" providerId="ADAL" clId="{1CABB660-1EF7-4C96-941F-96984B9DB0CB}" dt="2024-05-13T11:19:43.479" v="275" actId="478"/>
          <ac:picMkLst>
            <pc:docMk/>
            <pc:sldMk cId="1744916138" sldId="480"/>
            <ac:picMk id="3" creationId="{C26B177A-E4A2-D452-4CE7-569AAA2D733C}"/>
          </ac:picMkLst>
        </pc:picChg>
        <pc:picChg chg="add mod">
          <ac:chgData name="Gary Williamson" userId="c6dcb423-35b4-482e-bf0f-fc2b76204455" providerId="ADAL" clId="{1CABB660-1EF7-4C96-941F-96984B9DB0CB}" dt="2024-05-13T11:19:58.877" v="280" actId="1076"/>
          <ac:picMkLst>
            <pc:docMk/>
            <pc:sldMk cId="1744916138" sldId="480"/>
            <ac:picMk id="1026" creationId="{ED5D35A0-13B5-026E-C423-CC62D9D0DE76}"/>
          </ac:picMkLst>
        </pc:picChg>
      </pc:sldChg>
      <pc:sldChg chg="addSp delSp modSp add del mod">
        <pc:chgData name="Gary Williamson" userId="c6dcb423-35b4-482e-bf0f-fc2b76204455" providerId="ADAL" clId="{1CABB660-1EF7-4C96-941F-96984B9DB0CB}" dt="2024-05-13T11:20:02.921" v="281" actId="47"/>
        <pc:sldMkLst>
          <pc:docMk/>
          <pc:sldMk cId="222308949" sldId="481"/>
        </pc:sldMkLst>
        <pc:graphicFrameChg chg="add mod">
          <ac:chgData name="Gary Williamson" userId="c6dcb423-35b4-482e-bf0f-fc2b76204455" providerId="ADAL" clId="{1CABB660-1EF7-4C96-941F-96984B9DB0CB}" dt="2024-05-13T07:16:47.988" v="117"/>
          <ac:graphicFrameMkLst>
            <pc:docMk/>
            <pc:sldMk cId="222308949" sldId="481"/>
            <ac:graphicFrameMk id="2" creationId="{800A3EFF-2570-8BE6-1849-5B8AC24D4CED}"/>
          </ac:graphicFrameMkLst>
        </pc:graphicFrameChg>
        <pc:picChg chg="del">
          <ac:chgData name="Gary Williamson" userId="c6dcb423-35b4-482e-bf0f-fc2b76204455" providerId="ADAL" clId="{1CABB660-1EF7-4C96-941F-96984B9DB0CB}" dt="2024-05-13T07:16:45.504" v="116" actId="478"/>
          <ac:picMkLst>
            <pc:docMk/>
            <pc:sldMk cId="222308949" sldId="481"/>
            <ac:picMk id="3" creationId="{C26B177A-E4A2-D452-4CE7-569AAA2D733C}"/>
          </ac:picMkLst>
        </pc:picChg>
      </pc:sldChg>
      <pc:sldChg chg="modSp del">
        <pc:chgData name="Gary Williamson" userId="c6dcb423-35b4-482e-bf0f-fc2b76204455" providerId="ADAL" clId="{1CABB660-1EF7-4C96-941F-96984B9DB0CB}" dt="2024-04-19T14:18:49.055" v="20" actId="47"/>
        <pc:sldMkLst>
          <pc:docMk/>
          <pc:sldMk cId="3822020988" sldId="482"/>
        </pc:sldMkLst>
        <pc:spChg chg="mod">
          <ac:chgData name="Gary Williamson" userId="c6dcb423-35b4-482e-bf0f-fc2b76204455" providerId="ADAL" clId="{1CABB660-1EF7-4C96-941F-96984B9DB0CB}" dt="2024-04-19T14:17:48.769" v="0"/>
          <ac:spMkLst>
            <pc:docMk/>
            <pc:sldMk cId="3822020988" sldId="482"/>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973700005" sldId="485"/>
        </pc:sldMkLst>
        <pc:spChg chg="mod">
          <ac:chgData name="Gary Williamson" userId="c6dcb423-35b4-482e-bf0f-fc2b76204455" providerId="ADAL" clId="{1CABB660-1EF7-4C96-941F-96984B9DB0CB}" dt="2024-04-19T14:17:48.769" v="0"/>
          <ac:spMkLst>
            <pc:docMk/>
            <pc:sldMk cId="2973700005" sldId="485"/>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32795282" sldId="486"/>
        </pc:sldMkLst>
        <pc:spChg chg="mod">
          <ac:chgData name="Gary Williamson" userId="c6dcb423-35b4-482e-bf0f-fc2b76204455" providerId="ADAL" clId="{1CABB660-1EF7-4C96-941F-96984B9DB0CB}" dt="2024-04-19T14:17:48.769" v="0"/>
          <ac:spMkLst>
            <pc:docMk/>
            <pc:sldMk cId="32795282" sldId="486"/>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4194289997" sldId="487"/>
        </pc:sldMkLst>
        <pc:spChg chg="mod">
          <ac:chgData name="Gary Williamson" userId="c6dcb423-35b4-482e-bf0f-fc2b76204455" providerId="ADAL" clId="{1CABB660-1EF7-4C96-941F-96984B9DB0CB}" dt="2024-04-19T14:17:48.769" v="0"/>
          <ac:spMkLst>
            <pc:docMk/>
            <pc:sldMk cId="4194289997" sldId="487"/>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121399329" sldId="488"/>
        </pc:sldMkLst>
        <pc:spChg chg="mod">
          <ac:chgData name="Gary Williamson" userId="c6dcb423-35b4-482e-bf0f-fc2b76204455" providerId="ADAL" clId="{1CABB660-1EF7-4C96-941F-96984B9DB0CB}" dt="2024-04-19T14:17:48.769" v="0"/>
          <ac:spMkLst>
            <pc:docMk/>
            <pc:sldMk cId="2121399329" sldId="488"/>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326394062" sldId="489"/>
        </pc:sldMkLst>
        <pc:spChg chg="mod">
          <ac:chgData name="Gary Williamson" userId="c6dcb423-35b4-482e-bf0f-fc2b76204455" providerId="ADAL" clId="{1CABB660-1EF7-4C96-941F-96984B9DB0CB}" dt="2024-04-19T14:17:48.769" v="0"/>
          <ac:spMkLst>
            <pc:docMk/>
            <pc:sldMk cId="2326394062" sldId="489"/>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135547492" sldId="490"/>
        </pc:sldMkLst>
        <pc:spChg chg="mod">
          <ac:chgData name="Gary Williamson" userId="c6dcb423-35b4-482e-bf0f-fc2b76204455" providerId="ADAL" clId="{1CABB660-1EF7-4C96-941F-96984B9DB0CB}" dt="2024-04-19T14:17:48.769" v="0"/>
          <ac:spMkLst>
            <pc:docMk/>
            <pc:sldMk cId="135547492" sldId="490"/>
            <ac:spMk id="4" creationId="{9CEBC2A7-3EBB-4DAE-982F-51757A50CB72}"/>
          </ac:spMkLst>
        </pc:spChg>
      </pc:sldChg>
      <pc:sldChg chg="del mod modShow">
        <pc:chgData name="Gary Williamson" userId="c6dcb423-35b4-482e-bf0f-fc2b76204455" providerId="ADAL" clId="{1CABB660-1EF7-4C96-941F-96984B9DB0CB}" dt="2024-05-15T11:46:15.915" v="1862" actId="2696"/>
        <pc:sldMkLst>
          <pc:docMk/>
          <pc:sldMk cId="699127945" sldId="490"/>
        </pc:sldMkLst>
      </pc:sldChg>
      <pc:sldChg chg="del">
        <pc:chgData name="Gary Williamson" userId="c6dcb423-35b4-482e-bf0f-fc2b76204455" providerId="ADAL" clId="{1CABB660-1EF7-4C96-941F-96984B9DB0CB}" dt="2024-05-15T11:46:10.250" v="1861" actId="2696"/>
        <pc:sldMkLst>
          <pc:docMk/>
          <pc:sldMk cId="1321975685" sldId="491"/>
        </pc:sldMkLst>
      </pc:sldChg>
      <pc:sldChg chg="modSp del">
        <pc:chgData name="Gary Williamson" userId="c6dcb423-35b4-482e-bf0f-fc2b76204455" providerId="ADAL" clId="{1CABB660-1EF7-4C96-941F-96984B9DB0CB}" dt="2024-04-19T14:18:49.055" v="20" actId="47"/>
        <pc:sldMkLst>
          <pc:docMk/>
          <pc:sldMk cId="3659155759" sldId="491"/>
        </pc:sldMkLst>
        <pc:spChg chg="mod">
          <ac:chgData name="Gary Williamson" userId="c6dcb423-35b4-482e-bf0f-fc2b76204455" providerId="ADAL" clId="{1CABB660-1EF7-4C96-941F-96984B9DB0CB}" dt="2024-04-19T14:17:48.769" v="0"/>
          <ac:spMkLst>
            <pc:docMk/>
            <pc:sldMk cId="3659155759" sldId="491"/>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621861109" sldId="492"/>
        </pc:sldMkLst>
        <pc:spChg chg="mod">
          <ac:chgData name="Gary Williamson" userId="c6dcb423-35b4-482e-bf0f-fc2b76204455" providerId="ADAL" clId="{1CABB660-1EF7-4C96-941F-96984B9DB0CB}" dt="2024-04-19T14:17:48.769" v="0"/>
          <ac:spMkLst>
            <pc:docMk/>
            <pc:sldMk cId="621861109" sldId="492"/>
            <ac:spMk id="4" creationId="{9CEBC2A7-3EBB-4DAE-982F-51757A50CB72}"/>
          </ac:spMkLst>
        </pc:spChg>
      </pc:sldChg>
      <pc:sldChg chg="addSp delSp modSp add mod ord">
        <pc:chgData name="Gary Williamson" userId="c6dcb423-35b4-482e-bf0f-fc2b76204455" providerId="ADAL" clId="{1CABB660-1EF7-4C96-941F-96984B9DB0CB}" dt="2024-05-13T11:55:08.667" v="921" actId="1076"/>
        <pc:sldMkLst>
          <pc:docMk/>
          <pc:sldMk cId="1095372927" sldId="492"/>
        </pc:sldMkLst>
        <pc:spChg chg="mod">
          <ac:chgData name="Gary Williamson" userId="c6dcb423-35b4-482e-bf0f-fc2b76204455" providerId="ADAL" clId="{1CABB660-1EF7-4C96-941F-96984B9DB0CB}" dt="2024-05-13T11:44:46.589" v="875" actId="20577"/>
          <ac:spMkLst>
            <pc:docMk/>
            <pc:sldMk cId="1095372927" sldId="492"/>
            <ac:spMk id="2" creationId="{99FC9ADD-9BA8-7F43-6124-801E5271E5A6}"/>
          </ac:spMkLst>
        </pc:spChg>
        <pc:spChg chg="add mod">
          <ac:chgData name="Gary Williamson" userId="c6dcb423-35b4-482e-bf0f-fc2b76204455" providerId="ADAL" clId="{1CABB660-1EF7-4C96-941F-96984B9DB0CB}" dt="2024-05-13T11:55:08.667" v="921" actId="1076"/>
          <ac:spMkLst>
            <pc:docMk/>
            <pc:sldMk cId="1095372927" sldId="492"/>
            <ac:spMk id="5" creationId="{8EFC9AA3-231A-6F23-685D-C8E48C57BCFB}"/>
          </ac:spMkLst>
        </pc:spChg>
        <pc:picChg chg="del">
          <ac:chgData name="Gary Williamson" userId="c6dcb423-35b4-482e-bf0f-fc2b76204455" providerId="ADAL" clId="{1CABB660-1EF7-4C96-941F-96984B9DB0CB}" dt="2024-05-13T11:44:50.503" v="876" actId="478"/>
          <ac:picMkLst>
            <pc:docMk/>
            <pc:sldMk cId="1095372927" sldId="492"/>
            <ac:picMk id="7" creationId="{5642EA94-A109-8F8C-E5C6-B63F712CBC42}"/>
          </ac:picMkLst>
        </pc:picChg>
      </pc:sldChg>
      <pc:sldChg chg="modSp del">
        <pc:chgData name="Gary Williamson" userId="c6dcb423-35b4-482e-bf0f-fc2b76204455" providerId="ADAL" clId="{1CABB660-1EF7-4C96-941F-96984B9DB0CB}" dt="2024-04-19T14:18:49.055" v="20" actId="47"/>
        <pc:sldMkLst>
          <pc:docMk/>
          <pc:sldMk cId="3908802829" sldId="493"/>
        </pc:sldMkLst>
        <pc:spChg chg="mod">
          <ac:chgData name="Gary Williamson" userId="c6dcb423-35b4-482e-bf0f-fc2b76204455" providerId="ADAL" clId="{1CABB660-1EF7-4C96-941F-96984B9DB0CB}" dt="2024-04-19T14:17:48.769" v="0"/>
          <ac:spMkLst>
            <pc:docMk/>
            <pc:sldMk cId="3908802829" sldId="493"/>
            <ac:spMk id="4" creationId="{9CEBC2A7-3EBB-4DAE-982F-51757A50CB72}"/>
          </ac:spMkLst>
        </pc:spChg>
      </pc:sldChg>
      <pc:sldChg chg="addSp delSp modSp add mod">
        <pc:chgData name="Gary Williamson" userId="c6dcb423-35b4-482e-bf0f-fc2b76204455" providerId="ADAL" clId="{1CABB660-1EF7-4C96-941F-96984B9DB0CB}" dt="2024-05-14T10:15:38.573" v="1176" actId="1076"/>
        <pc:sldMkLst>
          <pc:docMk/>
          <pc:sldMk cId="4117228812" sldId="493"/>
        </pc:sldMkLst>
        <pc:spChg chg="mod">
          <ac:chgData name="Gary Williamson" userId="c6dcb423-35b4-482e-bf0f-fc2b76204455" providerId="ADAL" clId="{1CABB660-1EF7-4C96-941F-96984B9DB0CB}" dt="2024-05-14T10:14:12.357" v="995" actId="20577"/>
          <ac:spMkLst>
            <pc:docMk/>
            <pc:sldMk cId="4117228812" sldId="493"/>
            <ac:spMk id="2" creationId="{99FC9ADD-9BA8-7F43-6124-801E5271E5A6}"/>
          </ac:spMkLst>
        </pc:spChg>
        <pc:spChg chg="del mod">
          <ac:chgData name="Gary Williamson" userId="c6dcb423-35b4-482e-bf0f-fc2b76204455" providerId="ADAL" clId="{1CABB660-1EF7-4C96-941F-96984B9DB0CB}" dt="2024-05-14T10:14:23.149" v="998"/>
          <ac:spMkLst>
            <pc:docMk/>
            <pc:sldMk cId="4117228812" sldId="493"/>
            <ac:spMk id="5" creationId="{8EFC9AA3-231A-6F23-685D-C8E48C57BCFB}"/>
          </ac:spMkLst>
        </pc:spChg>
        <pc:spChg chg="add mod">
          <ac:chgData name="Gary Williamson" userId="c6dcb423-35b4-482e-bf0f-fc2b76204455" providerId="ADAL" clId="{1CABB660-1EF7-4C96-941F-96984B9DB0CB}" dt="2024-05-14T10:15:38.573" v="1176" actId="1076"/>
          <ac:spMkLst>
            <pc:docMk/>
            <pc:sldMk cId="4117228812" sldId="493"/>
            <ac:spMk id="7" creationId="{89CE48E5-815C-0EC1-E863-957744A9A021}"/>
          </ac:spMkLst>
        </pc:spChg>
        <pc:picChg chg="add mod">
          <ac:chgData name="Gary Williamson" userId="c6dcb423-35b4-482e-bf0f-fc2b76204455" providerId="ADAL" clId="{1CABB660-1EF7-4C96-941F-96984B9DB0CB}" dt="2024-05-14T10:14:26.203" v="999" actId="1076"/>
          <ac:picMkLst>
            <pc:docMk/>
            <pc:sldMk cId="4117228812" sldId="493"/>
            <ac:picMk id="3" creationId="{104DC4C9-6B45-5AD5-F1A3-B13BA8CF29C9}"/>
          </ac:picMkLst>
        </pc:picChg>
      </pc:sldChg>
      <pc:sldChg chg="modSp del">
        <pc:chgData name="Gary Williamson" userId="c6dcb423-35b4-482e-bf0f-fc2b76204455" providerId="ADAL" clId="{1CABB660-1EF7-4C96-941F-96984B9DB0CB}" dt="2024-04-19T14:18:49.055" v="20" actId="47"/>
        <pc:sldMkLst>
          <pc:docMk/>
          <pc:sldMk cId="926587005" sldId="494"/>
        </pc:sldMkLst>
        <pc:spChg chg="mod">
          <ac:chgData name="Gary Williamson" userId="c6dcb423-35b4-482e-bf0f-fc2b76204455" providerId="ADAL" clId="{1CABB660-1EF7-4C96-941F-96984B9DB0CB}" dt="2024-04-19T14:17:48.769" v="0"/>
          <ac:spMkLst>
            <pc:docMk/>
            <pc:sldMk cId="926587005" sldId="494"/>
            <ac:spMk id="4" creationId="{9CEBC2A7-3EBB-4DAE-982F-51757A50CB72}"/>
          </ac:spMkLst>
        </pc:spChg>
      </pc:sldChg>
      <pc:sldChg chg="addSp delSp modSp add mod">
        <pc:chgData name="Gary Williamson" userId="c6dcb423-35b4-482e-bf0f-fc2b76204455" providerId="ADAL" clId="{1CABB660-1EF7-4C96-941F-96984B9DB0CB}" dt="2024-05-14T10:17:47.120" v="1217" actId="20577"/>
        <pc:sldMkLst>
          <pc:docMk/>
          <pc:sldMk cId="3762187184" sldId="494"/>
        </pc:sldMkLst>
        <pc:spChg chg="del mod">
          <ac:chgData name="Gary Williamson" userId="c6dcb423-35b4-482e-bf0f-fc2b76204455" providerId="ADAL" clId="{1CABB660-1EF7-4C96-941F-96984B9DB0CB}" dt="2024-05-14T10:16:15.396" v="1182" actId="478"/>
          <ac:spMkLst>
            <pc:docMk/>
            <pc:sldMk cId="3762187184" sldId="494"/>
            <ac:spMk id="7" creationId="{89CE48E5-815C-0EC1-E863-957744A9A021}"/>
          </ac:spMkLst>
        </pc:spChg>
        <pc:spChg chg="add del mod">
          <ac:chgData name="Gary Williamson" userId="c6dcb423-35b4-482e-bf0f-fc2b76204455" providerId="ADAL" clId="{1CABB660-1EF7-4C96-941F-96984B9DB0CB}" dt="2024-05-14T10:16:02.912" v="1179"/>
          <ac:spMkLst>
            <pc:docMk/>
            <pc:sldMk cId="3762187184" sldId="494"/>
            <ac:spMk id="8" creationId="{CD0C8B6B-450E-219D-589B-BEFA5E201B8A}"/>
          </ac:spMkLst>
        </pc:spChg>
        <pc:spChg chg="add mod">
          <ac:chgData name="Gary Williamson" userId="c6dcb423-35b4-482e-bf0f-fc2b76204455" providerId="ADAL" clId="{1CABB660-1EF7-4C96-941F-96984B9DB0CB}" dt="2024-05-14T10:16:44.042" v="1189" actId="207"/>
          <ac:spMkLst>
            <pc:docMk/>
            <pc:sldMk cId="3762187184" sldId="494"/>
            <ac:spMk id="11" creationId="{5B444ADC-7E04-BD0E-CD06-D064377E1A3B}"/>
          </ac:spMkLst>
        </pc:spChg>
        <pc:spChg chg="add mod">
          <ac:chgData name="Gary Williamson" userId="c6dcb423-35b4-482e-bf0f-fc2b76204455" providerId="ADAL" clId="{1CABB660-1EF7-4C96-941F-96984B9DB0CB}" dt="2024-05-14T10:17:26.010" v="1195" actId="207"/>
          <ac:spMkLst>
            <pc:docMk/>
            <pc:sldMk cId="3762187184" sldId="494"/>
            <ac:spMk id="15" creationId="{151F59AA-C0AF-75CC-1098-944588DBDE24}"/>
          </ac:spMkLst>
        </pc:spChg>
        <pc:spChg chg="add mod">
          <ac:chgData name="Gary Williamson" userId="c6dcb423-35b4-482e-bf0f-fc2b76204455" providerId="ADAL" clId="{1CABB660-1EF7-4C96-941F-96984B9DB0CB}" dt="2024-05-14T10:17:47.120" v="1217" actId="20577"/>
          <ac:spMkLst>
            <pc:docMk/>
            <pc:sldMk cId="3762187184" sldId="494"/>
            <ac:spMk id="16" creationId="{2A3CEF84-7019-1209-D6E7-72098933BC7E}"/>
          </ac:spMkLst>
        </pc:spChg>
        <pc:picChg chg="del">
          <ac:chgData name="Gary Williamson" userId="c6dcb423-35b4-482e-bf0f-fc2b76204455" providerId="ADAL" clId="{1CABB660-1EF7-4C96-941F-96984B9DB0CB}" dt="2024-05-14T10:15:47.426" v="1178" actId="478"/>
          <ac:picMkLst>
            <pc:docMk/>
            <pc:sldMk cId="3762187184" sldId="494"/>
            <ac:picMk id="3" creationId="{104DC4C9-6B45-5AD5-F1A3-B13BA8CF29C9}"/>
          </ac:picMkLst>
        </pc:picChg>
        <pc:picChg chg="add mod">
          <ac:chgData name="Gary Williamson" userId="c6dcb423-35b4-482e-bf0f-fc2b76204455" providerId="ADAL" clId="{1CABB660-1EF7-4C96-941F-96984B9DB0CB}" dt="2024-05-14T10:16:25.276" v="1185" actId="14100"/>
          <ac:picMkLst>
            <pc:docMk/>
            <pc:sldMk cId="3762187184" sldId="494"/>
            <ac:picMk id="10" creationId="{28131843-D65C-9BF7-865A-DBB046212510}"/>
          </ac:picMkLst>
        </pc:picChg>
        <pc:cxnChg chg="add mod">
          <ac:chgData name="Gary Williamson" userId="c6dcb423-35b4-482e-bf0f-fc2b76204455" providerId="ADAL" clId="{1CABB660-1EF7-4C96-941F-96984B9DB0CB}" dt="2024-05-14T10:17:00.744" v="1191" actId="208"/>
          <ac:cxnSpMkLst>
            <pc:docMk/>
            <pc:sldMk cId="3762187184" sldId="494"/>
            <ac:cxnSpMk id="13" creationId="{65BE8365-861D-3D1B-8344-9BDFA5B98561}"/>
          </ac:cxnSpMkLst>
        </pc:cxnChg>
      </pc:sldChg>
      <pc:sldChg chg="modSp add mod">
        <pc:chgData name="Gary Williamson" userId="c6dcb423-35b4-482e-bf0f-fc2b76204455" providerId="ADAL" clId="{1CABB660-1EF7-4C96-941F-96984B9DB0CB}" dt="2024-05-14T10:19:38.155" v="1263" actId="14100"/>
        <pc:sldMkLst>
          <pc:docMk/>
          <pc:sldMk cId="810499570" sldId="495"/>
        </pc:sldMkLst>
        <pc:spChg chg="mod">
          <ac:chgData name="Gary Williamson" userId="c6dcb423-35b4-482e-bf0f-fc2b76204455" providerId="ADAL" clId="{1CABB660-1EF7-4C96-941F-96984B9DB0CB}" dt="2024-05-14T10:18:47.428" v="1226" actId="14100"/>
          <ac:spMkLst>
            <pc:docMk/>
            <pc:sldMk cId="810499570" sldId="495"/>
            <ac:spMk id="11" creationId="{5B444ADC-7E04-BD0E-CD06-D064377E1A3B}"/>
          </ac:spMkLst>
        </pc:spChg>
        <pc:spChg chg="mod">
          <ac:chgData name="Gary Williamson" userId="c6dcb423-35b4-482e-bf0f-fc2b76204455" providerId="ADAL" clId="{1CABB660-1EF7-4C96-941F-96984B9DB0CB}" dt="2024-05-14T10:19:28.456" v="1261" actId="14100"/>
          <ac:spMkLst>
            <pc:docMk/>
            <pc:sldMk cId="810499570" sldId="495"/>
            <ac:spMk id="15" creationId="{151F59AA-C0AF-75CC-1098-944588DBDE24}"/>
          </ac:spMkLst>
        </pc:spChg>
        <pc:spChg chg="mod">
          <ac:chgData name="Gary Williamson" userId="c6dcb423-35b4-482e-bf0f-fc2b76204455" providerId="ADAL" clId="{1CABB660-1EF7-4C96-941F-96984B9DB0CB}" dt="2024-05-14T10:19:19.034" v="1260" actId="20577"/>
          <ac:spMkLst>
            <pc:docMk/>
            <pc:sldMk cId="810499570" sldId="495"/>
            <ac:spMk id="16" creationId="{2A3CEF84-7019-1209-D6E7-72098933BC7E}"/>
          </ac:spMkLst>
        </pc:spChg>
        <pc:picChg chg="mod">
          <ac:chgData name="Gary Williamson" userId="c6dcb423-35b4-482e-bf0f-fc2b76204455" providerId="ADAL" clId="{1CABB660-1EF7-4C96-941F-96984B9DB0CB}" dt="2024-05-14T10:18:34.231" v="1222" actId="1076"/>
          <ac:picMkLst>
            <pc:docMk/>
            <pc:sldMk cId="810499570" sldId="495"/>
            <ac:picMk id="10" creationId="{28131843-D65C-9BF7-865A-DBB046212510}"/>
          </ac:picMkLst>
        </pc:picChg>
        <pc:cxnChg chg="mod">
          <ac:chgData name="Gary Williamson" userId="c6dcb423-35b4-482e-bf0f-fc2b76204455" providerId="ADAL" clId="{1CABB660-1EF7-4C96-941F-96984B9DB0CB}" dt="2024-05-14T10:19:38.155" v="1263" actId="14100"/>
          <ac:cxnSpMkLst>
            <pc:docMk/>
            <pc:sldMk cId="810499570" sldId="495"/>
            <ac:cxnSpMk id="13" creationId="{65BE8365-861D-3D1B-8344-9BDFA5B98561}"/>
          </ac:cxnSpMkLst>
        </pc:cxnChg>
      </pc:sldChg>
      <pc:sldChg chg="modSp del">
        <pc:chgData name="Gary Williamson" userId="c6dcb423-35b4-482e-bf0f-fc2b76204455" providerId="ADAL" clId="{1CABB660-1EF7-4C96-941F-96984B9DB0CB}" dt="2024-04-19T14:18:49.055" v="20" actId="47"/>
        <pc:sldMkLst>
          <pc:docMk/>
          <pc:sldMk cId="3104174441" sldId="495"/>
        </pc:sldMkLst>
        <pc:spChg chg="mod">
          <ac:chgData name="Gary Williamson" userId="c6dcb423-35b4-482e-bf0f-fc2b76204455" providerId="ADAL" clId="{1CABB660-1EF7-4C96-941F-96984B9DB0CB}" dt="2024-04-19T14:17:48.769" v="0"/>
          <ac:spMkLst>
            <pc:docMk/>
            <pc:sldMk cId="3104174441" sldId="495"/>
            <ac:spMk id="4" creationId="{9CEBC2A7-3EBB-4DAE-982F-51757A50CB72}"/>
          </ac:spMkLst>
        </pc:spChg>
      </pc:sldChg>
      <pc:sldChg chg="addSp delSp modSp add mod">
        <pc:chgData name="Gary Williamson" userId="c6dcb423-35b4-482e-bf0f-fc2b76204455" providerId="ADAL" clId="{1CABB660-1EF7-4C96-941F-96984B9DB0CB}" dt="2024-05-14T10:23:30.767" v="1372" actId="1076"/>
        <pc:sldMkLst>
          <pc:docMk/>
          <pc:sldMk cId="1157526550" sldId="496"/>
        </pc:sldMkLst>
        <pc:spChg chg="add del mod">
          <ac:chgData name="Gary Williamson" userId="c6dcb423-35b4-482e-bf0f-fc2b76204455" providerId="ADAL" clId="{1CABB660-1EF7-4C96-941F-96984B9DB0CB}" dt="2024-05-14T10:20:13.232" v="1266" actId="478"/>
          <ac:spMkLst>
            <pc:docMk/>
            <pc:sldMk cId="1157526550" sldId="496"/>
            <ac:spMk id="5" creationId="{D20413E6-DAB1-6259-4C48-83BC93180C4B}"/>
          </ac:spMkLst>
        </pc:spChg>
        <pc:spChg chg="add del mod">
          <ac:chgData name="Gary Williamson" userId="c6dcb423-35b4-482e-bf0f-fc2b76204455" providerId="ADAL" clId="{1CABB660-1EF7-4C96-941F-96984B9DB0CB}" dt="2024-05-14T10:20:49.066" v="1278" actId="478"/>
          <ac:spMkLst>
            <pc:docMk/>
            <pc:sldMk cId="1157526550" sldId="496"/>
            <ac:spMk id="8" creationId="{91484492-43FA-1A59-BEEC-96C986FD9E98}"/>
          </ac:spMkLst>
        </pc:spChg>
        <pc:spChg chg="del">
          <ac:chgData name="Gary Williamson" userId="c6dcb423-35b4-482e-bf0f-fc2b76204455" providerId="ADAL" clId="{1CABB660-1EF7-4C96-941F-96984B9DB0CB}" dt="2024-05-14T10:20:22.193" v="1271" actId="478"/>
          <ac:spMkLst>
            <pc:docMk/>
            <pc:sldMk cId="1157526550" sldId="496"/>
            <ac:spMk id="11" creationId="{5B444ADC-7E04-BD0E-CD06-D064377E1A3B}"/>
          </ac:spMkLst>
        </pc:spChg>
        <pc:spChg chg="add mod">
          <ac:chgData name="Gary Williamson" userId="c6dcb423-35b4-482e-bf0f-fc2b76204455" providerId="ADAL" clId="{1CABB660-1EF7-4C96-941F-96984B9DB0CB}" dt="2024-05-14T10:20:25.305" v="1273"/>
          <ac:spMkLst>
            <pc:docMk/>
            <pc:sldMk cId="1157526550" sldId="496"/>
            <ac:spMk id="12" creationId="{F450DCFA-F4B4-2E9B-8DFB-FD395B795211}"/>
          </ac:spMkLst>
        </pc:spChg>
        <pc:spChg chg="del">
          <ac:chgData name="Gary Williamson" userId="c6dcb423-35b4-482e-bf0f-fc2b76204455" providerId="ADAL" clId="{1CABB660-1EF7-4C96-941F-96984B9DB0CB}" dt="2024-05-14T10:20:16.887" v="1267" actId="478"/>
          <ac:spMkLst>
            <pc:docMk/>
            <pc:sldMk cId="1157526550" sldId="496"/>
            <ac:spMk id="15" creationId="{151F59AA-C0AF-75CC-1098-944588DBDE24}"/>
          </ac:spMkLst>
        </pc:spChg>
        <pc:spChg chg="del mod">
          <ac:chgData name="Gary Williamson" userId="c6dcb423-35b4-482e-bf0f-fc2b76204455" providerId="ADAL" clId="{1CABB660-1EF7-4C96-941F-96984B9DB0CB}" dt="2024-05-14T10:20:19.234" v="1269" actId="478"/>
          <ac:spMkLst>
            <pc:docMk/>
            <pc:sldMk cId="1157526550" sldId="496"/>
            <ac:spMk id="16" creationId="{2A3CEF84-7019-1209-D6E7-72098933BC7E}"/>
          </ac:spMkLst>
        </pc:spChg>
        <pc:spChg chg="add mod">
          <ac:chgData name="Gary Williamson" userId="c6dcb423-35b4-482e-bf0f-fc2b76204455" providerId="ADAL" clId="{1CABB660-1EF7-4C96-941F-96984B9DB0CB}" dt="2024-05-14T10:23:24.073" v="1371" actId="1076"/>
          <ac:spMkLst>
            <pc:docMk/>
            <pc:sldMk cId="1157526550" sldId="496"/>
            <ac:spMk id="18" creationId="{D3E50098-1CD3-8171-53B9-5D402E5940F7}"/>
          </ac:spMkLst>
        </pc:spChg>
        <pc:spChg chg="add mod">
          <ac:chgData name="Gary Williamson" userId="c6dcb423-35b4-482e-bf0f-fc2b76204455" providerId="ADAL" clId="{1CABB660-1EF7-4C96-941F-96984B9DB0CB}" dt="2024-05-14T10:23:30.767" v="1372" actId="1076"/>
          <ac:spMkLst>
            <pc:docMk/>
            <pc:sldMk cId="1157526550" sldId="496"/>
            <ac:spMk id="21" creationId="{379C4A5B-7A47-2122-7382-BACE87B1DD41}"/>
          </ac:spMkLst>
        </pc:spChg>
        <pc:picChg chg="add del">
          <ac:chgData name="Gary Williamson" userId="c6dcb423-35b4-482e-bf0f-fc2b76204455" providerId="ADAL" clId="{1CABB660-1EF7-4C96-941F-96984B9DB0CB}" dt="2024-05-14T10:20:24.058" v="1272" actId="478"/>
          <ac:picMkLst>
            <pc:docMk/>
            <pc:sldMk cId="1157526550" sldId="496"/>
            <ac:picMk id="10" creationId="{28131843-D65C-9BF7-865A-DBB046212510}"/>
          </ac:picMkLst>
        </pc:picChg>
        <pc:picChg chg="add mod">
          <ac:chgData name="Gary Williamson" userId="c6dcb423-35b4-482e-bf0f-fc2b76204455" providerId="ADAL" clId="{1CABB660-1EF7-4C96-941F-96984B9DB0CB}" dt="2024-05-14T10:20:52.562" v="1279" actId="1076"/>
          <ac:picMkLst>
            <pc:docMk/>
            <pc:sldMk cId="1157526550" sldId="496"/>
            <ac:picMk id="17" creationId="{7A295EE7-1ED2-8812-188B-EE63996159D4}"/>
          </ac:picMkLst>
        </pc:picChg>
        <pc:cxnChg chg="del mod">
          <ac:chgData name="Gary Williamson" userId="c6dcb423-35b4-482e-bf0f-fc2b76204455" providerId="ADAL" clId="{1CABB660-1EF7-4C96-941F-96984B9DB0CB}" dt="2024-05-14T10:20:20.636" v="1270" actId="478"/>
          <ac:cxnSpMkLst>
            <pc:docMk/>
            <pc:sldMk cId="1157526550" sldId="496"/>
            <ac:cxnSpMk id="13" creationId="{65BE8365-861D-3D1B-8344-9BDFA5B98561}"/>
          </ac:cxnSpMkLst>
        </pc:cxnChg>
        <pc:cxnChg chg="add mod">
          <ac:chgData name="Gary Williamson" userId="c6dcb423-35b4-482e-bf0f-fc2b76204455" providerId="ADAL" clId="{1CABB660-1EF7-4C96-941F-96984B9DB0CB}" dt="2024-05-14T10:23:24.073" v="1371" actId="1076"/>
          <ac:cxnSpMkLst>
            <pc:docMk/>
            <pc:sldMk cId="1157526550" sldId="496"/>
            <ac:cxnSpMk id="20" creationId="{7D878268-779F-4A89-627E-E5A076CD6850}"/>
          </ac:cxnSpMkLst>
        </pc:cxnChg>
      </pc:sldChg>
      <pc:sldChg chg="modSp del">
        <pc:chgData name="Gary Williamson" userId="c6dcb423-35b4-482e-bf0f-fc2b76204455" providerId="ADAL" clId="{1CABB660-1EF7-4C96-941F-96984B9DB0CB}" dt="2024-04-19T14:18:49.055" v="20" actId="47"/>
        <pc:sldMkLst>
          <pc:docMk/>
          <pc:sldMk cId="4283805829" sldId="496"/>
        </pc:sldMkLst>
        <pc:spChg chg="mod">
          <ac:chgData name="Gary Williamson" userId="c6dcb423-35b4-482e-bf0f-fc2b76204455" providerId="ADAL" clId="{1CABB660-1EF7-4C96-941F-96984B9DB0CB}" dt="2024-04-19T14:17:48.769" v="0"/>
          <ac:spMkLst>
            <pc:docMk/>
            <pc:sldMk cId="4283805829" sldId="496"/>
            <ac:spMk id="4" creationId="{8BBBF626-6ACD-8A61-E026-85ED4D27BCC6}"/>
          </ac:spMkLst>
        </pc:spChg>
      </pc:sldChg>
      <pc:sldChg chg="addSp delSp modSp add mod">
        <pc:chgData name="Gary Williamson" userId="c6dcb423-35b4-482e-bf0f-fc2b76204455" providerId="ADAL" clId="{1CABB660-1EF7-4C96-941F-96984B9DB0CB}" dt="2024-05-14T10:24:13.110" v="1379" actId="14100"/>
        <pc:sldMkLst>
          <pc:docMk/>
          <pc:sldMk cId="2301463910" sldId="497"/>
        </pc:sldMkLst>
        <pc:picChg chg="add mod">
          <ac:chgData name="Gary Williamson" userId="c6dcb423-35b4-482e-bf0f-fc2b76204455" providerId="ADAL" clId="{1CABB660-1EF7-4C96-941F-96984B9DB0CB}" dt="2024-05-14T10:24:06.880" v="1377" actId="1076"/>
          <ac:picMkLst>
            <pc:docMk/>
            <pc:sldMk cId="2301463910" sldId="497"/>
            <ac:picMk id="3" creationId="{1491ACDF-2494-F248-F8E7-8DA3D9286B81}"/>
          </ac:picMkLst>
        </pc:picChg>
        <pc:picChg chg="del">
          <ac:chgData name="Gary Williamson" userId="c6dcb423-35b4-482e-bf0f-fc2b76204455" providerId="ADAL" clId="{1CABB660-1EF7-4C96-941F-96984B9DB0CB}" dt="2024-05-14T10:23:56.539" v="1375" actId="478"/>
          <ac:picMkLst>
            <pc:docMk/>
            <pc:sldMk cId="2301463910" sldId="497"/>
            <ac:picMk id="17" creationId="{7A295EE7-1ED2-8812-188B-EE63996159D4}"/>
          </ac:picMkLst>
        </pc:picChg>
        <pc:cxnChg chg="mod">
          <ac:chgData name="Gary Williamson" userId="c6dcb423-35b4-482e-bf0f-fc2b76204455" providerId="ADAL" clId="{1CABB660-1EF7-4C96-941F-96984B9DB0CB}" dt="2024-05-14T10:24:13.110" v="1379" actId="14100"/>
          <ac:cxnSpMkLst>
            <pc:docMk/>
            <pc:sldMk cId="2301463910" sldId="497"/>
            <ac:cxnSpMk id="20" creationId="{7D878268-779F-4A89-627E-E5A076CD6850}"/>
          </ac:cxnSpMkLst>
        </pc:cxnChg>
      </pc:sldChg>
      <pc:sldChg chg="modSp del">
        <pc:chgData name="Gary Williamson" userId="c6dcb423-35b4-482e-bf0f-fc2b76204455" providerId="ADAL" clId="{1CABB660-1EF7-4C96-941F-96984B9DB0CB}" dt="2024-04-19T14:18:49.055" v="20" actId="47"/>
        <pc:sldMkLst>
          <pc:docMk/>
          <pc:sldMk cId="3309769891" sldId="497"/>
        </pc:sldMkLst>
        <pc:spChg chg="mod">
          <ac:chgData name="Gary Williamson" userId="c6dcb423-35b4-482e-bf0f-fc2b76204455" providerId="ADAL" clId="{1CABB660-1EF7-4C96-941F-96984B9DB0CB}" dt="2024-04-19T14:17:48.769" v="0"/>
          <ac:spMkLst>
            <pc:docMk/>
            <pc:sldMk cId="3309769891" sldId="497"/>
            <ac:spMk id="4" creationId="{75635E08-AA08-F528-4F62-CD3A0F821F3D}"/>
          </ac:spMkLst>
        </pc:spChg>
      </pc:sldChg>
      <pc:sldChg chg="addSp delSp modSp add del mod">
        <pc:chgData name="Gary Williamson" userId="c6dcb423-35b4-482e-bf0f-fc2b76204455" providerId="ADAL" clId="{1CABB660-1EF7-4C96-941F-96984B9DB0CB}" dt="2024-05-14T10:23:49.812" v="1373" actId="47"/>
        <pc:sldMkLst>
          <pc:docMk/>
          <pc:sldMk cId="3758696475" sldId="497"/>
        </pc:sldMkLst>
        <pc:picChg chg="add mod">
          <ac:chgData name="Gary Williamson" userId="c6dcb423-35b4-482e-bf0f-fc2b76204455" providerId="ADAL" clId="{1CABB660-1EF7-4C96-941F-96984B9DB0CB}" dt="2024-05-14T10:21:38.475" v="1286" actId="14100"/>
          <ac:picMkLst>
            <pc:docMk/>
            <pc:sldMk cId="3758696475" sldId="497"/>
            <ac:picMk id="3" creationId="{CB2F6251-02A5-5677-E14A-26AE5A5D4344}"/>
          </ac:picMkLst>
        </pc:picChg>
        <pc:picChg chg="del">
          <ac:chgData name="Gary Williamson" userId="c6dcb423-35b4-482e-bf0f-fc2b76204455" providerId="ADAL" clId="{1CABB660-1EF7-4C96-941F-96984B9DB0CB}" dt="2024-05-14T10:21:28.033" v="1283" actId="478"/>
          <ac:picMkLst>
            <pc:docMk/>
            <pc:sldMk cId="3758696475" sldId="497"/>
            <ac:picMk id="17" creationId="{7A295EE7-1ED2-8812-188B-EE63996159D4}"/>
          </ac:picMkLst>
        </pc:picChg>
      </pc:sldChg>
      <pc:sldChg chg="add del">
        <pc:chgData name="Gary Williamson" userId="c6dcb423-35b4-482e-bf0f-fc2b76204455" providerId="ADAL" clId="{1CABB660-1EF7-4C96-941F-96984B9DB0CB}" dt="2024-05-14T10:21:06.502" v="1281" actId="47"/>
        <pc:sldMkLst>
          <pc:docMk/>
          <pc:sldMk cId="3939181777" sldId="497"/>
        </pc:sldMkLst>
      </pc:sldChg>
      <pc:sldChg chg="addSp delSp modSp add mod">
        <pc:chgData name="Gary Williamson" userId="c6dcb423-35b4-482e-bf0f-fc2b76204455" providerId="ADAL" clId="{1CABB660-1EF7-4C96-941F-96984B9DB0CB}" dt="2024-05-14T10:26:31.993" v="1484" actId="208"/>
        <pc:sldMkLst>
          <pc:docMk/>
          <pc:sldMk cId="524083890" sldId="498"/>
        </pc:sldMkLst>
        <pc:spChg chg="add mod">
          <ac:chgData name="Gary Williamson" userId="c6dcb423-35b4-482e-bf0f-fc2b76204455" providerId="ADAL" clId="{1CABB660-1EF7-4C96-941F-96984B9DB0CB}" dt="2024-05-14T10:25:21.293" v="1393" actId="207"/>
          <ac:spMkLst>
            <pc:docMk/>
            <pc:sldMk cId="524083890" sldId="498"/>
            <ac:spMk id="7" creationId="{304E5514-A1D6-D6C5-60C8-74FC4F03D28E}"/>
          </ac:spMkLst>
        </pc:spChg>
        <pc:spChg chg="add mod">
          <ac:chgData name="Gary Williamson" userId="c6dcb423-35b4-482e-bf0f-fc2b76204455" providerId="ADAL" clId="{1CABB660-1EF7-4C96-941F-96984B9DB0CB}" dt="2024-05-14T10:25:37" v="1396" actId="208"/>
          <ac:spMkLst>
            <pc:docMk/>
            <pc:sldMk cId="524083890" sldId="498"/>
            <ac:spMk id="8" creationId="{B03A49E6-5E59-563E-CC05-67874E463B85}"/>
          </ac:spMkLst>
        </pc:spChg>
        <pc:spChg chg="add mod">
          <ac:chgData name="Gary Williamson" userId="c6dcb423-35b4-482e-bf0f-fc2b76204455" providerId="ADAL" clId="{1CABB660-1EF7-4C96-941F-96984B9DB0CB}" dt="2024-05-14T10:26:14.472" v="1482" actId="1076"/>
          <ac:spMkLst>
            <pc:docMk/>
            <pc:sldMk cId="524083890" sldId="498"/>
            <ac:spMk id="10" creationId="{BC2B0C0C-67A6-46F3-9EDE-FA73CCE3E617}"/>
          </ac:spMkLst>
        </pc:spChg>
        <pc:spChg chg="del">
          <ac:chgData name="Gary Williamson" userId="c6dcb423-35b4-482e-bf0f-fc2b76204455" providerId="ADAL" clId="{1CABB660-1EF7-4C96-941F-96984B9DB0CB}" dt="2024-05-14T10:24:52.503" v="1384" actId="478"/>
          <ac:spMkLst>
            <pc:docMk/>
            <pc:sldMk cId="524083890" sldId="498"/>
            <ac:spMk id="18" creationId="{D3E50098-1CD3-8171-53B9-5D402E5940F7}"/>
          </ac:spMkLst>
        </pc:spChg>
        <pc:spChg chg="del mod">
          <ac:chgData name="Gary Williamson" userId="c6dcb423-35b4-482e-bf0f-fc2b76204455" providerId="ADAL" clId="{1CABB660-1EF7-4C96-941F-96984B9DB0CB}" dt="2024-05-14T10:24:56.091" v="1386" actId="478"/>
          <ac:spMkLst>
            <pc:docMk/>
            <pc:sldMk cId="524083890" sldId="498"/>
            <ac:spMk id="21" creationId="{379C4A5B-7A47-2122-7382-BACE87B1DD41}"/>
          </ac:spMkLst>
        </pc:spChg>
        <pc:picChg chg="del">
          <ac:chgData name="Gary Williamson" userId="c6dcb423-35b4-482e-bf0f-fc2b76204455" providerId="ADAL" clId="{1CABB660-1EF7-4C96-941F-96984B9DB0CB}" dt="2024-05-14T10:24:45.087" v="1381" actId="478"/>
          <ac:picMkLst>
            <pc:docMk/>
            <pc:sldMk cId="524083890" sldId="498"/>
            <ac:picMk id="3" creationId="{1491ACDF-2494-F248-F8E7-8DA3D9286B81}"/>
          </ac:picMkLst>
        </pc:picChg>
        <pc:picChg chg="add mod">
          <ac:chgData name="Gary Williamson" userId="c6dcb423-35b4-482e-bf0f-fc2b76204455" providerId="ADAL" clId="{1CABB660-1EF7-4C96-941F-96984B9DB0CB}" dt="2024-05-14T10:24:50.049" v="1383" actId="1076"/>
          <ac:picMkLst>
            <pc:docMk/>
            <pc:sldMk cId="524083890" sldId="498"/>
            <ac:picMk id="5" creationId="{9DA38CC9-A181-06DE-3E15-0000056E61D7}"/>
          </ac:picMkLst>
        </pc:picChg>
        <pc:cxnChg chg="add mod">
          <ac:chgData name="Gary Williamson" userId="c6dcb423-35b4-482e-bf0f-fc2b76204455" providerId="ADAL" clId="{1CABB660-1EF7-4C96-941F-96984B9DB0CB}" dt="2024-05-14T10:26:31.993" v="1484" actId="208"/>
          <ac:cxnSpMkLst>
            <pc:docMk/>
            <pc:sldMk cId="524083890" sldId="498"/>
            <ac:cxnSpMk id="12" creationId="{F33354BB-C119-BFB8-465B-1156E859BA77}"/>
          </ac:cxnSpMkLst>
        </pc:cxnChg>
        <pc:cxnChg chg="del">
          <ac:chgData name="Gary Williamson" userId="c6dcb423-35b4-482e-bf0f-fc2b76204455" providerId="ADAL" clId="{1CABB660-1EF7-4C96-941F-96984B9DB0CB}" dt="2024-05-14T10:24:56.939" v="1387" actId="478"/>
          <ac:cxnSpMkLst>
            <pc:docMk/>
            <pc:sldMk cId="524083890" sldId="498"/>
            <ac:cxnSpMk id="20" creationId="{7D878268-779F-4A89-627E-E5A076CD6850}"/>
          </ac:cxnSpMkLst>
        </pc:cxnChg>
      </pc:sldChg>
      <pc:sldChg chg="modSp del">
        <pc:chgData name="Gary Williamson" userId="c6dcb423-35b4-482e-bf0f-fc2b76204455" providerId="ADAL" clId="{1CABB660-1EF7-4C96-941F-96984B9DB0CB}" dt="2024-04-19T14:18:49.055" v="20" actId="47"/>
        <pc:sldMkLst>
          <pc:docMk/>
          <pc:sldMk cId="2928279387" sldId="498"/>
        </pc:sldMkLst>
        <pc:spChg chg="mod">
          <ac:chgData name="Gary Williamson" userId="c6dcb423-35b4-482e-bf0f-fc2b76204455" providerId="ADAL" clId="{1CABB660-1EF7-4C96-941F-96984B9DB0CB}" dt="2024-04-19T14:17:48.769" v="0"/>
          <ac:spMkLst>
            <pc:docMk/>
            <pc:sldMk cId="2928279387" sldId="498"/>
            <ac:spMk id="4" creationId="{5230C2AD-A119-C34B-B370-CA57D8C61459}"/>
          </ac:spMkLst>
        </pc:spChg>
      </pc:sldChg>
      <pc:sldChg chg="modSp del">
        <pc:chgData name="Gary Williamson" userId="c6dcb423-35b4-482e-bf0f-fc2b76204455" providerId="ADAL" clId="{1CABB660-1EF7-4C96-941F-96984B9DB0CB}" dt="2024-04-19T14:18:49.055" v="20" actId="47"/>
        <pc:sldMkLst>
          <pc:docMk/>
          <pc:sldMk cId="929740536" sldId="499"/>
        </pc:sldMkLst>
        <pc:spChg chg="mod">
          <ac:chgData name="Gary Williamson" userId="c6dcb423-35b4-482e-bf0f-fc2b76204455" providerId="ADAL" clId="{1CABB660-1EF7-4C96-941F-96984B9DB0CB}" dt="2024-04-19T14:17:48.769" v="0"/>
          <ac:spMkLst>
            <pc:docMk/>
            <pc:sldMk cId="929740536" sldId="499"/>
            <ac:spMk id="4" creationId="{9CEBC2A7-3EBB-4DAE-982F-51757A50CB72}"/>
          </ac:spMkLst>
        </pc:spChg>
      </pc:sldChg>
      <pc:sldChg chg="addSp delSp modSp add mod">
        <pc:chgData name="Gary Williamson" userId="c6dcb423-35b4-482e-bf0f-fc2b76204455" providerId="ADAL" clId="{1CABB660-1EF7-4C96-941F-96984B9DB0CB}" dt="2024-05-14T10:31:27.330" v="1640" actId="20577"/>
        <pc:sldMkLst>
          <pc:docMk/>
          <pc:sldMk cId="2985399548" sldId="499"/>
        </pc:sldMkLst>
        <pc:spChg chg="del">
          <ac:chgData name="Gary Williamson" userId="c6dcb423-35b4-482e-bf0f-fc2b76204455" providerId="ADAL" clId="{1CABB660-1EF7-4C96-941F-96984B9DB0CB}" dt="2024-05-14T10:29:07.856" v="1488" actId="478"/>
          <ac:spMkLst>
            <pc:docMk/>
            <pc:sldMk cId="2985399548" sldId="499"/>
            <ac:spMk id="7" creationId="{304E5514-A1D6-D6C5-60C8-74FC4F03D28E}"/>
          </ac:spMkLst>
        </pc:spChg>
        <pc:spChg chg="del">
          <ac:chgData name="Gary Williamson" userId="c6dcb423-35b4-482e-bf0f-fc2b76204455" providerId="ADAL" clId="{1CABB660-1EF7-4C96-941F-96984B9DB0CB}" dt="2024-05-14T10:29:09.852" v="1490" actId="478"/>
          <ac:spMkLst>
            <pc:docMk/>
            <pc:sldMk cId="2985399548" sldId="499"/>
            <ac:spMk id="8" creationId="{B03A49E6-5E59-563E-CC05-67874E463B85}"/>
          </ac:spMkLst>
        </pc:spChg>
        <pc:spChg chg="del mod">
          <ac:chgData name="Gary Williamson" userId="c6dcb423-35b4-482e-bf0f-fc2b76204455" providerId="ADAL" clId="{1CABB660-1EF7-4C96-941F-96984B9DB0CB}" dt="2024-05-14T10:29:14.231" v="1492" actId="478"/>
          <ac:spMkLst>
            <pc:docMk/>
            <pc:sldMk cId="2985399548" sldId="499"/>
            <ac:spMk id="10" creationId="{BC2B0C0C-67A6-46F3-9EDE-FA73CCE3E617}"/>
          </ac:spMkLst>
        </pc:spChg>
        <pc:spChg chg="add mod">
          <ac:chgData name="Gary Williamson" userId="c6dcb423-35b4-482e-bf0f-fc2b76204455" providerId="ADAL" clId="{1CABB660-1EF7-4C96-941F-96984B9DB0CB}" dt="2024-05-14T10:31:27.330" v="1640" actId="20577"/>
          <ac:spMkLst>
            <pc:docMk/>
            <pc:sldMk cId="2985399548" sldId="499"/>
            <ac:spMk id="15" creationId="{F725D54B-C5F6-80EA-6DBD-D676CC3BBC80}"/>
          </ac:spMkLst>
        </pc:spChg>
        <pc:picChg chg="add mod">
          <ac:chgData name="Gary Williamson" userId="c6dcb423-35b4-482e-bf0f-fc2b76204455" providerId="ADAL" clId="{1CABB660-1EF7-4C96-941F-96984B9DB0CB}" dt="2024-05-14T10:29:35.302" v="1495" actId="1076"/>
          <ac:picMkLst>
            <pc:docMk/>
            <pc:sldMk cId="2985399548" sldId="499"/>
            <ac:picMk id="3" creationId="{AF7E4AF3-442A-403C-71AA-31D3E4B69D93}"/>
          </ac:picMkLst>
        </pc:picChg>
        <pc:picChg chg="del">
          <ac:chgData name="Gary Williamson" userId="c6dcb423-35b4-482e-bf0f-fc2b76204455" providerId="ADAL" clId="{1CABB660-1EF7-4C96-941F-96984B9DB0CB}" dt="2024-05-14T10:29:04.837" v="1486" actId="478"/>
          <ac:picMkLst>
            <pc:docMk/>
            <pc:sldMk cId="2985399548" sldId="499"/>
            <ac:picMk id="5" creationId="{9DA38CC9-A181-06DE-3E15-0000056E61D7}"/>
          </ac:picMkLst>
        </pc:picChg>
        <pc:picChg chg="ord">
          <ac:chgData name="Gary Williamson" userId="c6dcb423-35b4-482e-bf0f-fc2b76204455" providerId="ADAL" clId="{1CABB660-1EF7-4C96-941F-96984B9DB0CB}" dt="2024-05-14T10:30:19.610" v="1504" actId="166"/>
          <ac:picMkLst>
            <pc:docMk/>
            <pc:sldMk cId="2985399548" sldId="499"/>
            <ac:picMk id="6" creationId="{D47141FE-6D62-B2C7-FDF4-701C6F75BBC3}"/>
          </ac:picMkLst>
        </pc:picChg>
        <pc:picChg chg="add mod">
          <ac:chgData name="Gary Williamson" userId="c6dcb423-35b4-482e-bf0f-fc2b76204455" providerId="ADAL" clId="{1CABB660-1EF7-4C96-941F-96984B9DB0CB}" dt="2024-05-14T10:30:01.465" v="1500" actId="14100"/>
          <ac:picMkLst>
            <pc:docMk/>
            <pc:sldMk cId="2985399548" sldId="499"/>
            <ac:picMk id="11" creationId="{6E707EE7-94D3-830B-0644-631235FAA9AD}"/>
          </ac:picMkLst>
        </pc:picChg>
        <pc:picChg chg="add mod">
          <ac:chgData name="Gary Williamson" userId="c6dcb423-35b4-482e-bf0f-fc2b76204455" providerId="ADAL" clId="{1CABB660-1EF7-4C96-941F-96984B9DB0CB}" dt="2024-05-14T10:30:29.184" v="1506" actId="1076"/>
          <ac:picMkLst>
            <pc:docMk/>
            <pc:sldMk cId="2985399548" sldId="499"/>
            <ac:picMk id="13" creationId="{2DE9839C-2920-9AFD-83CC-530B6D15CF71}"/>
          </ac:picMkLst>
        </pc:picChg>
        <pc:cxnChg chg="del mod">
          <ac:chgData name="Gary Williamson" userId="c6dcb423-35b4-482e-bf0f-fc2b76204455" providerId="ADAL" clId="{1CABB660-1EF7-4C96-941F-96984B9DB0CB}" dt="2024-05-14T10:29:07.306" v="1487" actId="478"/>
          <ac:cxnSpMkLst>
            <pc:docMk/>
            <pc:sldMk cId="2985399548" sldId="499"/>
            <ac:cxnSpMk id="12" creationId="{F33354BB-C119-BFB8-465B-1156E859BA77}"/>
          </ac:cxnSpMkLst>
        </pc:cxnChg>
      </pc:sldChg>
      <pc:sldChg chg="modSp del">
        <pc:chgData name="Gary Williamson" userId="c6dcb423-35b4-482e-bf0f-fc2b76204455" providerId="ADAL" clId="{1CABB660-1EF7-4C96-941F-96984B9DB0CB}" dt="2024-04-19T14:18:49.055" v="20" actId="47"/>
        <pc:sldMkLst>
          <pc:docMk/>
          <pc:sldMk cId="3881722788" sldId="500"/>
        </pc:sldMkLst>
        <pc:spChg chg="mod">
          <ac:chgData name="Gary Williamson" userId="c6dcb423-35b4-482e-bf0f-fc2b76204455" providerId="ADAL" clId="{1CABB660-1EF7-4C96-941F-96984B9DB0CB}" dt="2024-04-19T14:17:48.769" v="0"/>
          <ac:spMkLst>
            <pc:docMk/>
            <pc:sldMk cId="3881722788" sldId="500"/>
            <ac:spMk id="4" creationId="{9EC02611-0B94-0B06-830C-1DEA3E6E6CD3}"/>
          </ac:spMkLst>
        </pc:spChg>
      </pc:sldChg>
      <pc:sldChg chg="modSp del">
        <pc:chgData name="Gary Williamson" userId="c6dcb423-35b4-482e-bf0f-fc2b76204455" providerId="ADAL" clId="{1CABB660-1EF7-4C96-941F-96984B9DB0CB}" dt="2024-04-19T14:18:49.055" v="20" actId="47"/>
        <pc:sldMkLst>
          <pc:docMk/>
          <pc:sldMk cId="1868590816" sldId="502"/>
        </pc:sldMkLst>
        <pc:spChg chg="mod">
          <ac:chgData name="Gary Williamson" userId="c6dcb423-35b4-482e-bf0f-fc2b76204455" providerId="ADAL" clId="{1CABB660-1EF7-4C96-941F-96984B9DB0CB}" dt="2024-04-19T14:17:48.769" v="0"/>
          <ac:spMkLst>
            <pc:docMk/>
            <pc:sldMk cId="1868590816" sldId="502"/>
            <ac:spMk id="4" creationId="{3253E07A-474E-71C6-EB87-B2E0CF4187B9}"/>
          </ac:spMkLst>
        </pc:spChg>
      </pc:sldChg>
      <pc:sldChg chg="modSp del">
        <pc:chgData name="Gary Williamson" userId="c6dcb423-35b4-482e-bf0f-fc2b76204455" providerId="ADAL" clId="{1CABB660-1EF7-4C96-941F-96984B9DB0CB}" dt="2024-04-19T14:18:49.055" v="20" actId="47"/>
        <pc:sldMkLst>
          <pc:docMk/>
          <pc:sldMk cId="3239642819" sldId="504"/>
        </pc:sldMkLst>
        <pc:spChg chg="mod">
          <ac:chgData name="Gary Williamson" userId="c6dcb423-35b4-482e-bf0f-fc2b76204455" providerId="ADAL" clId="{1CABB660-1EF7-4C96-941F-96984B9DB0CB}" dt="2024-04-19T14:17:48.769" v="0"/>
          <ac:spMkLst>
            <pc:docMk/>
            <pc:sldMk cId="3239642819" sldId="504"/>
            <ac:spMk id="4" creationId="{FA6A4614-DFDB-1DEF-66E2-6C1C47DF9FD8}"/>
          </ac:spMkLst>
        </pc:spChg>
      </pc:sldChg>
      <pc:sldChg chg="modSp del">
        <pc:chgData name="Gary Williamson" userId="c6dcb423-35b4-482e-bf0f-fc2b76204455" providerId="ADAL" clId="{1CABB660-1EF7-4C96-941F-96984B9DB0CB}" dt="2024-04-19T14:18:49.055" v="20" actId="47"/>
        <pc:sldMkLst>
          <pc:docMk/>
          <pc:sldMk cId="2744442568" sldId="505"/>
        </pc:sldMkLst>
        <pc:spChg chg="mod">
          <ac:chgData name="Gary Williamson" userId="c6dcb423-35b4-482e-bf0f-fc2b76204455" providerId="ADAL" clId="{1CABB660-1EF7-4C96-941F-96984B9DB0CB}" dt="2024-04-19T14:17:48.769" v="0"/>
          <ac:spMkLst>
            <pc:docMk/>
            <pc:sldMk cId="2744442568" sldId="505"/>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1530756876" sldId="506"/>
        </pc:sldMkLst>
        <pc:spChg chg="mod">
          <ac:chgData name="Gary Williamson" userId="c6dcb423-35b4-482e-bf0f-fc2b76204455" providerId="ADAL" clId="{1CABB660-1EF7-4C96-941F-96984B9DB0CB}" dt="2024-04-19T14:17:48.769" v="0"/>
          <ac:spMkLst>
            <pc:docMk/>
            <pc:sldMk cId="1530756876" sldId="506"/>
            <ac:spMk id="4" creationId="{9CEBC2A7-3EBB-4DAE-982F-51757A50CB72}"/>
          </ac:spMkLst>
        </pc:spChg>
      </pc:sldChg>
      <pc:sldChg chg="addSp delSp modSp add mod">
        <pc:chgData name="Gary Williamson" userId="c6dcb423-35b4-482e-bf0f-fc2b76204455" providerId="ADAL" clId="{1CABB660-1EF7-4C96-941F-96984B9DB0CB}" dt="2024-05-15T11:44:32.425" v="1858" actId="255"/>
        <pc:sldMkLst>
          <pc:docMk/>
          <pc:sldMk cId="2037205048" sldId="506"/>
        </pc:sldMkLst>
        <pc:spChg chg="mod">
          <ac:chgData name="Gary Williamson" userId="c6dcb423-35b4-482e-bf0f-fc2b76204455" providerId="ADAL" clId="{1CABB660-1EF7-4C96-941F-96984B9DB0CB}" dt="2024-05-15T09:26:53.102" v="1733" actId="20577"/>
          <ac:spMkLst>
            <pc:docMk/>
            <pc:sldMk cId="2037205048" sldId="506"/>
            <ac:spMk id="2" creationId="{99FC9ADD-9BA8-7F43-6124-801E5271E5A6}"/>
          </ac:spMkLst>
        </pc:spChg>
        <pc:spChg chg="del">
          <ac:chgData name="Gary Williamson" userId="c6dcb423-35b4-482e-bf0f-fc2b76204455" providerId="ADAL" clId="{1CABB660-1EF7-4C96-941F-96984B9DB0CB}" dt="2024-05-15T09:26:58.252" v="1734" actId="478"/>
          <ac:spMkLst>
            <pc:docMk/>
            <pc:sldMk cId="2037205048" sldId="506"/>
            <ac:spMk id="5" creationId="{C89903A8-BC59-64E9-5F2A-48919B675A7F}"/>
          </ac:spMkLst>
        </pc:spChg>
        <pc:spChg chg="add del mod">
          <ac:chgData name="Gary Williamson" userId="c6dcb423-35b4-482e-bf0f-fc2b76204455" providerId="ADAL" clId="{1CABB660-1EF7-4C96-941F-96984B9DB0CB}" dt="2024-05-15T09:27:02.870" v="1735" actId="478"/>
          <ac:spMkLst>
            <pc:docMk/>
            <pc:sldMk cId="2037205048" sldId="506"/>
            <ac:spMk id="7" creationId="{CF65FDD8-E2E1-E6A4-8B5F-8D2C2094110F}"/>
          </ac:spMkLst>
        </pc:spChg>
        <pc:spChg chg="add mod">
          <ac:chgData name="Gary Williamson" userId="c6dcb423-35b4-482e-bf0f-fc2b76204455" providerId="ADAL" clId="{1CABB660-1EF7-4C96-941F-96984B9DB0CB}" dt="2024-05-15T11:44:32.425" v="1858" actId="255"/>
          <ac:spMkLst>
            <pc:docMk/>
            <pc:sldMk cId="2037205048" sldId="506"/>
            <ac:spMk id="8" creationId="{95F250CC-33B6-1797-6514-415EE7CA3DF0}"/>
          </ac:spMkLst>
        </pc:spChg>
        <pc:graphicFrameChg chg="del modGraphic">
          <ac:chgData name="Gary Williamson" userId="c6dcb423-35b4-482e-bf0f-fc2b76204455" providerId="ADAL" clId="{1CABB660-1EF7-4C96-941F-96984B9DB0CB}" dt="2024-05-15T09:27:06.035" v="1737" actId="478"/>
          <ac:graphicFrameMkLst>
            <pc:docMk/>
            <pc:sldMk cId="2037205048" sldId="506"/>
            <ac:graphicFrameMk id="16" creationId="{7DA80AAA-EBCF-E3B1-444E-774CC0F93F0C}"/>
          </ac:graphicFrameMkLst>
        </pc:graphicFrameChg>
      </pc:sldChg>
      <pc:sldChg chg="addSp delSp modSp add mod">
        <pc:chgData name="Gary Williamson" userId="c6dcb423-35b4-482e-bf0f-fc2b76204455" providerId="ADAL" clId="{1CABB660-1EF7-4C96-941F-96984B9DB0CB}" dt="2024-05-15T11:44:49.646" v="1860" actId="1076"/>
        <pc:sldMkLst>
          <pc:docMk/>
          <pc:sldMk cId="818442874" sldId="507"/>
        </pc:sldMkLst>
        <pc:spChg chg="add del mod">
          <ac:chgData name="Gary Williamson" userId="c6dcb423-35b4-482e-bf0f-fc2b76204455" providerId="ADAL" clId="{1CABB660-1EF7-4C96-941F-96984B9DB0CB}" dt="2024-05-15T09:28:07.514" v="1854" actId="478"/>
          <ac:spMkLst>
            <pc:docMk/>
            <pc:sldMk cId="818442874" sldId="507"/>
            <ac:spMk id="3" creationId="{DF44D7BA-D29C-7B90-F07D-FE7A5EBF2420}"/>
          </ac:spMkLst>
        </pc:spChg>
        <pc:spChg chg="mod">
          <ac:chgData name="Gary Williamson" userId="c6dcb423-35b4-482e-bf0f-fc2b76204455" providerId="ADAL" clId="{1CABB660-1EF7-4C96-941F-96984B9DB0CB}" dt="2024-05-15T11:44:49.646" v="1860" actId="1076"/>
          <ac:spMkLst>
            <pc:docMk/>
            <pc:sldMk cId="818442874" sldId="507"/>
            <ac:spMk id="5" creationId="{00E1F47D-F050-13A7-B21E-BDE0D17031E9}"/>
          </ac:spMkLst>
        </pc:spChg>
        <pc:picChg chg="del">
          <ac:chgData name="Gary Williamson" userId="c6dcb423-35b4-482e-bf0f-fc2b76204455" providerId="ADAL" clId="{1CABB660-1EF7-4C96-941F-96984B9DB0CB}" dt="2024-05-15T09:28:03.160" v="1853" actId="478"/>
          <ac:picMkLst>
            <pc:docMk/>
            <pc:sldMk cId="818442874" sldId="507"/>
            <ac:picMk id="11" creationId="{BD77D4F2-AF53-C269-C813-0C86D976BC49}"/>
          </ac:picMkLst>
        </pc:picChg>
      </pc:sldChg>
      <pc:sldChg chg="modSp del">
        <pc:chgData name="Gary Williamson" userId="c6dcb423-35b4-482e-bf0f-fc2b76204455" providerId="ADAL" clId="{1CABB660-1EF7-4C96-941F-96984B9DB0CB}" dt="2024-04-19T14:18:49.055" v="20" actId="47"/>
        <pc:sldMkLst>
          <pc:docMk/>
          <pc:sldMk cId="3953848636" sldId="507"/>
        </pc:sldMkLst>
        <pc:spChg chg="mod">
          <ac:chgData name="Gary Williamson" userId="c6dcb423-35b4-482e-bf0f-fc2b76204455" providerId="ADAL" clId="{1CABB660-1EF7-4C96-941F-96984B9DB0CB}" dt="2024-04-19T14:17:48.769" v="0"/>
          <ac:spMkLst>
            <pc:docMk/>
            <pc:sldMk cId="3953848636" sldId="507"/>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69078860" sldId="509"/>
        </pc:sldMkLst>
        <pc:spChg chg="mod">
          <ac:chgData name="Gary Williamson" userId="c6dcb423-35b4-482e-bf0f-fc2b76204455" providerId="ADAL" clId="{1CABB660-1EF7-4C96-941F-96984B9DB0CB}" dt="2024-04-19T14:17:48.769" v="0"/>
          <ac:spMkLst>
            <pc:docMk/>
            <pc:sldMk cId="269078860" sldId="509"/>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7880457" sldId="510"/>
        </pc:sldMkLst>
        <pc:spChg chg="mod">
          <ac:chgData name="Gary Williamson" userId="c6dcb423-35b4-482e-bf0f-fc2b76204455" providerId="ADAL" clId="{1CABB660-1EF7-4C96-941F-96984B9DB0CB}" dt="2024-04-19T14:17:48.769" v="0"/>
          <ac:spMkLst>
            <pc:docMk/>
            <pc:sldMk cId="27880457" sldId="510"/>
            <ac:spMk id="4" creationId="{FA6A4614-DFDB-1DEF-66E2-6C1C47DF9FD8}"/>
          </ac:spMkLst>
        </pc:spChg>
      </pc:sldChg>
      <pc:sldChg chg="modSp del">
        <pc:chgData name="Gary Williamson" userId="c6dcb423-35b4-482e-bf0f-fc2b76204455" providerId="ADAL" clId="{1CABB660-1EF7-4C96-941F-96984B9DB0CB}" dt="2024-04-19T14:18:49.055" v="20" actId="47"/>
        <pc:sldMkLst>
          <pc:docMk/>
          <pc:sldMk cId="1750543993" sldId="511"/>
        </pc:sldMkLst>
        <pc:spChg chg="mod">
          <ac:chgData name="Gary Williamson" userId="c6dcb423-35b4-482e-bf0f-fc2b76204455" providerId="ADAL" clId="{1CABB660-1EF7-4C96-941F-96984B9DB0CB}" dt="2024-04-19T14:17:48.769" v="0"/>
          <ac:spMkLst>
            <pc:docMk/>
            <pc:sldMk cId="1750543993" sldId="511"/>
            <ac:spMk id="4" creationId="{FA6A4614-DFDB-1DEF-66E2-6C1C47DF9FD8}"/>
          </ac:spMkLst>
        </pc:spChg>
      </pc:sldChg>
      <pc:sldChg chg="modSp del">
        <pc:chgData name="Gary Williamson" userId="c6dcb423-35b4-482e-bf0f-fc2b76204455" providerId="ADAL" clId="{1CABB660-1EF7-4C96-941F-96984B9DB0CB}" dt="2024-04-19T14:18:49.055" v="20" actId="47"/>
        <pc:sldMkLst>
          <pc:docMk/>
          <pc:sldMk cId="2403790495" sldId="512"/>
        </pc:sldMkLst>
        <pc:spChg chg="mod">
          <ac:chgData name="Gary Williamson" userId="c6dcb423-35b4-482e-bf0f-fc2b76204455" providerId="ADAL" clId="{1CABB660-1EF7-4C96-941F-96984B9DB0CB}" dt="2024-04-19T14:17:48.769" v="0"/>
          <ac:spMkLst>
            <pc:docMk/>
            <pc:sldMk cId="2403790495" sldId="512"/>
            <ac:spMk id="4" creationId="{FA6A4614-DFDB-1DEF-66E2-6C1C47DF9FD8}"/>
          </ac:spMkLst>
        </pc:spChg>
      </pc:sldChg>
      <pc:sldChg chg="modSp del">
        <pc:chgData name="Gary Williamson" userId="c6dcb423-35b4-482e-bf0f-fc2b76204455" providerId="ADAL" clId="{1CABB660-1EF7-4C96-941F-96984B9DB0CB}" dt="2024-04-19T14:18:49.055" v="20" actId="47"/>
        <pc:sldMkLst>
          <pc:docMk/>
          <pc:sldMk cId="2033737099" sldId="513"/>
        </pc:sldMkLst>
        <pc:spChg chg="mod">
          <ac:chgData name="Gary Williamson" userId="c6dcb423-35b4-482e-bf0f-fc2b76204455" providerId="ADAL" clId="{1CABB660-1EF7-4C96-941F-96984B9DB0CB}" dt="2024-04-19T14:17:48.769" v="0"/>
          <ac:spMkLst>
            <pc:docMk/>
            <pc:sldMk cId="2033737099" sldId="513"/>
            <ac:spMk id="4" creationId="{9C7A62DF-270E-54B2-DE8B-9D37B3032573}"/>
          </ac:spMkLst>
        </pc:spChg>
      </pc:sldChg>
      <pc:sldChg chg="modSp del">
        <pc:chgData name="Gary Williamson" userId="c6dcb423-35b4-482e-bf0f-fc2b76204455" providerId="ADAL" clId="{1CABB660-1EF7-4C96-941F-96984B9DB0CB}" dt="2024-04-19T14:18:49.055" v="20" actId="47"/>
        <pc:sldMkLst>
          <pc:docMk/>
          <pc:sldMk cId="2560328092" sldId="514"/>
        </pc:sldMkLst>
        <pc:spChg chg="mod">
          <ac:chgData name="Gary Williamson" userId="c6dcb423-35b4-482e-bf0f-fc2b76204455" providerId="ADAL" clId="{1CABB660-1EF7-4C96-941F-96984B9DB0CB}" dt="2024-04-19T14:17:48.769" v="0"/>
          <ac:spMkLst>
            <pc:docMk/>
            <pc:sldMk cId="2560328092" sldId="514"/>
            <ac:spMk id="12" creationId="{B9FADF73-DA73-3135-EDC3-BAC887DA2215}"/>
          </ac:spMkLst>
        </pc:spChg>
      </pc:sldChg>
      <pc:sldChg chg="modSp del">
        <pc:chgData name="Gary Williamson" userId="c6dcb423-35b4-482e-bf0f-fc2b76204455" providerId="ADAL" clId="{1CABB660-1EF7-4C96-941F-96984B9DB0CB}" dt="2024-04-19T14:18:49.055" v="20" actId="47"/>
        <pc:sldMkLst>
          <pc:docMk/>
          <pc:sldMk cId="537629916" sldId="515"/>
        </pc:sldMkLst>
        <pc:spChg chg="mod">
          <ac:chgData name="Gary Williamson" userId="c6dcb423-35b4-482e-bf0f-fc2b76204455" providerId="ADAL" clId="{1CABB660-1EF7-4C96-941F-96984B9DB0CB}" dt="2024-04-19T14:17:48.769" v="0"/>
          <ac:spMkLst>
            <pc:docMk/>
            <pc:sldMk cId="537629916" sldId="515"/>
            <ac:spMk id="4" creationId="{9EC02611-0B94-0B06-830C-1DEA3E6E6CD3}"/>
          </ac:spMkLst>
        </pc:spChg>
      </pc:sldChg>
      <pc:sldChg chg="modSp del">
        <pc:chgData name="Gary Williamson" userId="c6dcb423-35b4-482e-bf0f-fc2b76204455" providerId="ADAL" clId="{1CABB660-1EF7-4C96-941F-96984B9DB0CB}" dt="2024-04-19T14:18:49.055" v="20" actId="47"/>
        <pc:sldMkLst>
          <pc:docMk/>
          <pc:sldMk cId="2620463446" sldId="516"/>
        </pc:sldMkLst>
        <pc:spChg chg="mod">
          <ac:chgData name="Gary Williamson" userId="c6dcb423-35b4-482e-bf0f-fc2b76204455" providerId="ADAL" clId="{1CABB660-1EF7-4C96-941F-96984B9DB0CB}" dt="2024-04-19T14:17:48.769" v="0"/>
          <ac:spMkLst>
            <pc:docMk/>
            <pc:sldMk cId="2620463446" sldId="516"/>
            <ac:spMk id="4" creationId="{9EC02611-0B94-0B06-830C-1DEA3E6E6CD3}"/>
          </ac:spMkLst>
        </pc:spChg>
      </pc:sldChg>
      <pc:sldChg chg="modSp del">
        <pc:chgData name="Gary Williamson" userId="c6dcb423-35b4-482e-bf0f-fc2b76204455" providerId="ADAL" clId="{1CABB660-1EF7-4C96-941F-96984B9DB0CB}" dt="2024-04-19T14:18:49.055" v="20" actId="47"/>
        <pc:sldMkLst>
          <pc:docMk/>
          <pc:sldMk cId="4248673433" sldId="517"/>
        </pc:sldMkLst>
        <pc:spChg chg="mod">
          <ac:chgData name="Gary Williamson" userId="c6dcb423-35b4-482e-bf0f-fc2b76204455" providerId="ADAL" clId="{1CABB660-1EF7-4C96-941F-96984B9DB0CB}" dt="2024-04-19T14:17:48.769" v="0"/>
          <ac:spMkLst>
            <pc:docMk/>
            <pc:sldMk cId="4248673433" sldId="517"/>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3068788032" sldId="518"/>
        </pc:sldMkLst>
        <pc:spChg chg="mod">
          <ac:chgData name="Gary Williamson" userId="c6dcb423-35b4-482e-bf0f-fc2b76204455" providerId="ADAL" clId="{1CABB660-1EF7-4C96-941F-96984B9DB0CB}" dt="2024-04-19T14:17:48.769" v="0"/>
          <ac:spMkLst>
            <pc:docMk/>
            <pc:sldMk cId="3068788032" sldId="518"/>
            <ac:spMk id="4" creationId="{9CEBC2A7-3EBB-4DAE-982F-51757A50CB72}"/>
          </ac:spMkLst>
        </pc:spChg>
      </pc:sldChg>
      <pc:sldChg chg="modSp del">
        <pc:chgData name="Gary Williamson" userId="c6dcb423-35b4-482e-bf0f-fc2b76204455" providerId="ADAL" clId="{1CABB660-1EF7-4C96-941F-96984B9DB0CB}" dt="2024-04-19T14:18:49.055" v="20" actId="47"/>
        <pc:sldMkLst>
          <pc:docMk/>
          <pc:sldMk cId="230489134" sldId="519"/>
        </pc:sldMkLst>
        <pc:spChg chg="mod">
          <ac:chgData name="Gary Williamson" userId="c6dcb423-35b4-482e-bf0f-fc2b76204455" providerId="ADAL" clId="{1CABB660-1EF7-4C96-941F-96984B9DB0CB}" dt="2024-04-19T14:17:48.769" v="0"/>
          <ac:spMkLst>
            <pc:docMk/>
            <pc:sldMk cId="230489134" sldId="519"/>
            <ac:spMk id="4" creationId="{9CEBC2A7-3EBB-4DAE-982F-51757A50CB72}"/>
          </ac:spMkLst>
        </pc:spChg>
      </pc:sldChg>
    </pc:docChg>
  </pc:docChgLst>
  <pc:docChgLst>
    <pc:chgData name="Gary Williamson" userId="c6dcb423-35b4-482e-bf0f-fc2b76204455" providerId="ADAL" clId="{55027EDB-8E53-411E-8FAE-77AE1A3A8F34}"/>
    <pc:docChg chg="addSld modSld">
      <pc:chgData name="Gary Williamson" userId="c6dcb423-35b4-482e-bf0f-fc2b76204455" providerId="ADAL" clId="{55027EDB-8E53-411E-8FAE-77AE1A3A8F34}" dt="2024-06-26T12:28:14.402" v="254" actId="6549"/>
      <pc:docMkLst>
        <pc:docMk/>
      </pc:docMkLst>
      <pc:sldChg chg="addSp delSp modSp mod">
        <pc:chgData name="Gary Williamson" userId="c6dcb423-35b4-482e-bf0f-fc2b76204455" providerId="ADAL" clId="{55027EDB-8E53-411E-8FAE-77AE1A3A8F34}" dt="2024-06-26T09:59:41.900" v="214"/>
        <pc:sldMkLst>
          <pc:docMk/>
          <pc:sldMk cId="364546681" sldId="343"/>
        </pc:sldMkLst>
        <pc:spChg chg="add del mod">
          <ac:chgData name="Gary Williamson" userId="c6dcb423-35b4-482e-bf0f-fc2b76204455" providerId="ADAL" clId="{55027EDB-8E53-411E-8FAE-77AE1A3A8F34}" dt="2024-06-26T09:59:41.900" v="214"/>
          <ac:spMkLst>
            <pc:docMk/>
            <pc:sldMk cId="364546681" sldId="343"/>
            <ac:spMk id="2" creationId="{200425EC-2114-6E41-912E-8077C4DD34C0}"/>
          </ac:spMkLst>
        </pc:spChg>
        <pc:spChg chg="mod">
          <ac:chgData name="Gary Williamson" userId="c6dcb423-35b4-482e-bf0f-fc2b76204455" providerId="ADAL" clId="{55027EDB-8E53-411E-8FAE-77AE1A3A8F34}" dt="2024-06-26T09:59:40.695" v="212" actId="6549"/>
          <ac:spMkLst>
            <pc:docMk/>
            <pc:sldMk cId="364546681" sldId="343"/>
            <ac:spMk id="14" creationId="{D5AA4E39-3E88-07A4-1E1D-27A9C82416BD}"/>
          </ac:spMkLst>
        </pc:spChg>
      </pc:sldChg>
      <pc:sldChg chg="modSp add mod">
        <pc:chgData name="Gary Williamson" userId="c6dcb423-35b4-482e-bf0f-fc2b76204455" providerId="ADAL" clId="{55027EDB-8E53-411E-8FAE-77AE1A3A8F34}" dt="2024-06-26T12:28:14.402" v="254" actId="6549"/>
        <pc:sldMkLst>
          <pc:docMk/>
          <pc:sldMk cId="461373800" sldId="528"/>
        </pc:sldMkLst>
        <pc:spChg chg="mod">
          <ac:chgData name="Gary Williamson" userId="c6dcb423-35b4-482e-bf0f-fc2b76204455" providerId="ADAL" clId="{55027EDB-8E53-411E-8FAE-77AE1A3A8F34}" dt="2024-06-26T12:28:14.402" v="254" actId="6549"/>
          <ac:spMkLst>
            <pc:docMk/>
            <pc:sldMk cId="461373800" sldId="528"/>
            <ac:spMk id="2" creationId="{200425EC-2114-6E41-912E-8077C4DD34C0}"/>
          </ac:spMkLst>
        </pc:spChg>
      </pc:sldChg>
    </pc:docChg>
  </pc:docChgLst>
  <pc:docChgLst>
    <pc:chgData name="Helen Sutton" userId="24de8aa8-fc17-4d67-9a86-ccdac84cbda3" providerId="ADAL" clId="{0E976FAF-5710-41CB-A9E2-403E862C7F48}"/>
    <pc:docChg chg="undo custSel addSld delSld modSld">
      <pc:chgData name="Helen Sutton" userId="24de8aa8-fc17-4d67-9a86-ccdac84cbda3" providerId="ADAL" clId="{0E976FAF-5710-41CB-A9E2-403E862C7F48}" dt="2024-05-15T07:51:24.111" v="349" actId="1076"/>
      <pc:docMkLst>
        <pc:docMk/>
      </pc:docMkLst>
      <pc:sldChg chg="modSp new del mod">
        <pc:chgData name="Helen Sutton" userId="24de8aa8-fc17-4d67-9a86-ccdac84cbda3" providerId="ADAL" clId="{0E976FAF-5710-41CB-A9E2-403E862C7F48}" dt="2024-05-15T07:33:15.721" v="142" actId="47"/>
        <pc:sldMkLst>
          <pc:docMk/>
          <pc:sldMk cId="553279269" sldId="504"/>
        </pc:sldMkLst>
        <pc:spChg chg="mod">
          <ac:chgData name="Helen Sutton" userId="24de8aa8-fc17-4d67-9a86-ccdac84cbda3" providerId="ADAL" clId="{0E976FAF-5710-41CB-A9E2-403E862C7F48}" dt="2024-05-15T07:32:56.198" v="141" actId="404"/>
          <ac:spMkLst>
            <pc:docMk/>
            <pc:sldMk cId="553279269" sldId="504"/>
            <ac:spMk id="2" creationId="{0417F266-E545-1F7A-E1DD-986C01178D93}"/>
          </ac:spMkLst>
        </pc:spChg>
      </pc:sldChg>
      <pc:sldChg chg="new del">
        <pc:chgData name="Helen Sutton" userId="24de8aa8-fc17-4d67-9a86-ccdac84cbda3" providerId="ADAL" clId="{0E976FAF-5710-41CB-A9E2-403E862C7F48}" dt="2024-05-15T07:33:21.044" v="145" actId="47"/>
        <pc:sldMkLst>
          <pc:docMk/>
          <pc:sldMk cId="1681418301" sldId="504"/>
        </pc:sldMkLst>
      </pc:sldChg>
      <pc:sldChg chg="addSp delSp modSp add mod">
        <pc:chgData name="Helen Sutton" userId="24de8aa8-fc17-4d67-9a86-ccdac84cbda3" providerId="ADAL" clId="{0E976FAF-5710-41CB-A9E2-403E862C7F48}" dt="2024-05-15T07:51:24.111" v="349" actId="1076"/>
        <pc:sldMkLst>
          <pc:docMk/>
          <pc:sldMk cId="801586452" sldId="505"/>
        </pc:sldMkLst>
        <pc:spChg chg="mod">
          <ac:chgData name="Helen Sutton" userId="24de8aa8-fc17-4d67-9a86-ccdac84cbda3" providerId="ADAL" clId="{0E976FAF-5710-41CB-A9E2-403E862C7F48}" dt="2024-05-15T07:51:23.790" v="348" actId="1076"/>
          <ac:spMkLst>
            <pc:docMk/>
            <pc:sldMk cId="801586452" sldId="505"/>
            <ac:spMk id="10" creationId="{D0EB5EF8-0179-30B2-6C4D-7A802305336F}"/>
          </ac:spMkLst>
        </pc:spChg>
        <pc:spChg chg="mod">
          <ac:chgData name="Helen Sutton" userId="24de8aa8-fc17-4d67-9a86-ccdac84cbda3" providerId="ADAL" clId="{0E976FAF-5710-41CB-A9E2-403E862C7F48}" dt="2024-05-15T07:33:40.785" v="209" actId="14100"/>
          <ac:spMkLst>
            <pc:docMk/>
            <pc:sldMk cId="801586452" sldId="505"/>
            <ac:spMk id="14" creationId="{7F4D4C3E-39AA-90CF-5D79-6FA19A709379}"/>
          </ac:spMkLst>
        </pc:spChg>
        <pc:picChg chg="add mod modCrop">
          <ac:chgData name="Helen Sutton" userId="24de8aa8-fc17-4d67-9a86-ccdac84cbda3" providerId="ADAL" clId="{0E976FAF-5710-41CB-A9E2-403E862C7F48}" dt="2024-05-15T07:51:24.111" v="349" actId="1076"/>
          <ac:picMkLst>
            <pc:docMk/>
            <pc:sldMk cId="801586452" sldId="505"/>
            <ac:picMk id="3" creationId="{CD4DEAE7-546A-A10F-3742-11DD8319B44D}"/>
          </ac:picMkLst>
        </pc:picChg>
        <pc:picChg chg="add del">
          <ac:chgData name="Helen Sutton" userId="24de8aa8-fc17-4d67-9a86-ccdac84cbda3" providerId="ADAL" clId="{0E976FAF-5710-41CB-A9E2-403E862C7F48}" dt="2024-05-15T07:51:07.293" v="345" actId="478"/>
          <ac:picMkLst>
            <pc:docMk/>
            <pc:sldMk cId="801586452" sldId="505"/>
            <ac:picMk id="6" creationId="{D47141FE-6D62-B2C7-FDF4-701C6F75BBC3}"/>
          </ac:picMkLst>
        </pc:picChg>
      </pc:sldChg>
    </pc:docChg>
  </pc:docChgLst>
  <pc:docChgLst>
    <pc:chgData name="Gayle Scurfield" userId="S::gaylescurfield@gateshead.gov.uk::83b7329d-483d-4c58-b1ee-8e2c855b3b2d" providerId="AD" clId="Web-{43B4D565-BA09-C4C7-7B10-0368344C1803}"/>
    <pc:docChg chg="addSld">
      <pc:chgData name="Gayle Scurfield" userId="S::gaylescurfield@gateshead.gov.uk::83b7329d-483d-4c58-b1ee-8e2c855b3b2d" providerId="AD" clId="Web-{43B4D565-BA09-C4C7-7B10-0368344C1803}" dt="2024-06-25T13:18:46.601" v="0"/>
      <pc:docMkLst>
        <pc:docMk/>
      </pc:docMkLst>
      <pc:sldChg chg="add replId">
        <pc:chgData name="Gayle Scurfield" userId="S::gaylescurfield@gateshead.gov.uk::83b7329d-483d-4c58-b1ee-8e2c855b3b2d" providerId="AD" clId="Web-{43B4D565-BA09-C4C7-7B10-0368344C1803}" dt="2024-06-25T13:18:46.601" v="0"/>
        <pc:sldMkLst>
          <pc:docMk/>
          <pc:sldMk cId="1980884959" sldId="526"/>
        </pc:sldMkLst>
      </pc:sldChg>
    </pc:docChg>
  </pc:docChgLst>
  <pc:docChgLst>
    <pc:chgData name="Lauren Abernethy" userId="S::laurenabernethy@gateshead.gov.uk::ef769ae7-164b-4ce2-80fe-40b84bb47324" providerId="AD" clId="Web-{5EE4BD23-1EB4-7BE2-00BF-0217F0BF22E1}"/>
    <pc:docChg chg="modSld">
      <pc:chgData name="Lauren Abernethy" userId="S::laurenabernethy@gateshead.gov.uk::ef769ae7-164b-4ce2-80fe-40b84bb47324" providerId="AD" clId="Web-{5EE4BD23-1EB4-7BE2-00BF-0217F0BF22E1}" dt="2024-07-10T08:58:45.748" v="10"/>
      <pc:docMkLst>
        <pc:docMk/>
      </pc:docMkLst>
      <pc:sldChg chg="addSp delSp modSp">
        <pc:chgData name="Lauren Abernethy" userId="S::laurenabernethy@gateshead.gov.uk::ef769ae7-164b-4ce2-80fe-40b84bb47324" providerId="AD" clId="Web-{5EE4BD23-1EB4-7BE2-00BF-0217F0BF22E1}" dt="2024-07-10T08:58:45.748" v="10"/>
        <pc:sldMkLst>
          <pc:docMk/>
          <pc:sldMk cId="327249365" sldId="536"/>
        </pc:sldMkLst>
        <pc:spChg chg="del">
          <ac:chgData name="Lauren Abernethy" userId="S::laurenabernethy@gateshead.gov.uk::ef769ae7-164b-4ce2-80fe-40b84bb47324" providerId="AD" clId="Web-{5EE4BD23-1EB4-7BE2-00BF-0217F0BF22E1}" dt="2024-07-10T08:58:45.748" v="10"/>
          <ac:spMkLst>
            <pc:docMk/>
            <pc:sldMk cId="327249365" sldId="536"/>
            <ac:spMk id="17" creationId="{84EFC2F9-E864-DB3C-82BF-50E0C9B9A3C4}"/>
          </ac:spMkLst>
        </pc:spChg>
        <pc:picChg chg="add mod modCrop">
          <ac:chgData name="Lauren Abernethy" userId="S::laurenabernethy@gateshead.gov.uk::ef769ae7-164b-4ce2-80fe-40b84bb47324" providerId="AD" clId="Web-{5EE4BD23-1EB4-7BE2-00BF-0217F0BF22E1}" dt="2024-07-10T08:58:43.576" v="9" actId="1076"/>
          <ac:picMkLst>
            <pc:docMk/>
            <pc:sldMk cId="327249365" sldId="536"/>
            <ac:picMk id="2" creationId="{04CA7741-6840-0D3B-D081-1BDB380AD7A2}"/>
          </ac:picMkLst>
        </pc:picChg>
        <pc:picChg chg="mod">
          <ac:chgData name="Lauren Abernethy" userId="S::laurenabernethy@gateshead.gov.uk::ef769ae7-164b-4ce2-80fe-40b84bb47324" providerId="AD" clId="Web-{5EE4BD23-1EB4-7BE2-00BF-0217F0BF22E1}" dt="2024-07-10T08:58:22.404" v="1" actId="1076"/>
          <ac:picMkLst>
            <pc:docMk/>
            <pc:sldMk cId="327249365" sldId="536"/>
            <ac:picMk id="3" creationId="{C1C03CB5-1276-E5ED-7263-8D2482F5862E}"/>
          </ac:picMkLst>
        </pc:picChg>
      </pc:sldChg>
    </pc:docChg>
  </pc:docChgLst>
  <pc:docChgLst>
    <pc:chgData clId="Web-{878A5F51-2764-6340-6D19-C7A6FBB116D1}"/>
    <pc:docChg chg="modSld">
      <pc:chgData name="" userId="" providerId="" clId="Web-{878A5F51-2764-6340-6D19-C7A6FBB116D1}" dt="2024-06-21T15:54:29.712" v="1" actId="20577"/>
      <pc:docMkLst>
        <pc:docMk/>
      </pc:docMkLst>
      <pc:sldChg chg="modSp">
        <pc:chgData name="" userId="" providerId="" clId="Web-{878A5F51-2764-6340-6D19-C7A6FBB116D1}" dt="2024-06-21T15:54:29.712" v="1" actId="20577"/>
        <pc:sldMkLst>
          <pc:docMk/>
          <pc:sldMk cId="1599909632" sldId="521"/>
        </pc:sldMkLst>
        <pc:spChg chg="mod">
          <ac:chgData name="" userId="" providerId="" clId="Web-{878A5F51-2764-6340-6D19-C7A6FBB116D1}" dt="2024-06-21T15:54:29.712" v="1" actId="20577"/>
          <ac:spMkLst>
            <pc:docMk/>
            <pc:sldMk cId="1599909632" sldId="521"/>
            <ac:spMk id="3" creationId="{A18C52E4-7BDF-4B93-B81F-E0A5216302E8}"/>
          </ac:spMkLst>
        </pc:spChg>
      </pc:sldChg>
    </pc:docChg>
  </pc:docChgLst>
  <pc:docChgLst>
    <pc:chgData name="Gayle Scurfield" userId="S::gaylescurfield@gateshead.gov.uk::83b7329d-483d-4c58-b1ee-8e2c855b3b2d" providerId="AD" clId="Web-{78E9BD2C-F62E-408B-8068-19F0A2249557}"/>
    <pc:docChg chg="addSld delSld modSld sldOrd">
      <pc:chgData name="Gayle Scurfield" userId="S::gaylescurfield@gateshead.gov.uk::83b7329d-483d-4c58-b1ee-8e2c855b3b2d" providerId="AD" clId="Web-{78E9BD2C-F62E-408B-8068-19F0A2249557}" dt="2024-05-28T21:23:51.804" v="338" actId="20577"/>
      <pc:docMkLst>
        <pc:docMk/>
      </pc:docMkLst>
      <pc:sldChg chg="modSp">
        <pc:chgData name="Gayle Scurfield" userId="S::gaylescurfield@gateshead.gov.uk::83b7329d-483d-4c58-b1ee-8e2c855b3b2d" providerId="AD" clId="Web-{78E9BD2C-F62E-408B-8068-19F0A2249557}" dt="2024-05-28T20:59:47.700" v="1" actId="20577"/>
        <pc:sldMkLst>
          <pc:docMk/>
          <pc:sldMk cId="3132386364" sldId="489"/>
        </pc:sldMkLst>
        <pc:spChg chg="mod">
          <ac:chgData name="Gayle Scurfield" userId="S::gaylescurfield@gateshead.gov.uk::83b7329d-483d-4c58-b1ee-8e2c855b3b2d" providerId="AD" clId="Web-{78E9BD2C-F62E-408B-8068-19F0A2249557}" dt="2024-05-28T20:59:47.700" v="1" actId="20577"/>
          <ac:spMkLst>
            <pc:docMk/>
            <pc:sldMk cId="3132386364" sldId="489"/>
            <ac:spMk id="14" creationId="{D5AA4E39-3E88-07A4-1E1D-27A9C82416BD}"/>
          </ac:spMkLst>
        </pc:spChg>
      </pc:sldChg>
      <pc:sldChg chg="addSp delSp modSp">
        <pc:chgData name="Gayle Scurfield" userId="S::gaylescurfield@gateshead.gov.uk::83b7329d-483d-4c58-b1ee-8e2c855b3b2d" providerId="AD" clId="Web-{78E9BD2C-F62E-408B-8068-19F0A2249557}" dt="2024-05-28T21:11:29.101" v="114" actId="20577"/>
        <pc:sldMkLst>
          <pc:docMk/>
          <pc:sldMk cId="3996898681" sldId="491"/>
        </pc:sldMkLst>
        <pc:spChg chg="mod">
          <ac:chgData name="Gayle Scurfield" userId="S::gaylescurfield@gateshead.gov.uk::83b7329d-483d-4c58-b1ee-8e2c855b3b2d" providerId="AD" clId="Web-{78E9BD2C-F62E-408B-8068-19F0A2249557}" dt="2024-05-28T21:11:29.101" v="114" actId="20577"/>
          <ac:spMkLst>
            <pc:docMk/>
            <pc:sldMk cId="3996898681" sldId="491"/>
            <ac:spMk id="14" creationId="{D5AA4E39-3E88-07A4-1E1D-27A9C82416BD}"/>
          </ac:spMkLst>
        </pc:spChg>
        <pc:picChg chg="add del mod">
          <ac:chgData name="Gayle Scurfield" userId="S::gaylescurfield@gateshead.gov.uk::83b7329d-483d-4c58-b1ee-8e2c855b3b2d" providerId="AD" clId="Web-{78E9BD2C-F62E-408B-8068-19F0A2249557}" dt="2024-05-28T21:04:20.867" v="28"/>
          <ac:picMkLst>
            <pc:docMk/>
            <pc:sldMk cId="3996898681" sldId="491"/>
            <ac:picMk id="2" creationId="{A7CBB787-0D58-7607-237B-B31BFEFAFE71}"/>
          </ac:picMkLst>
        </pc:picChg>
        <pc:picChg chg="add mod">
          <ac:chgData name="Gayle Scurfield" userId="S::gaylescurfield@gateshead.gov.uk::83b7329d-483d-4c58-b1ee-8e2c855b3b2d" providerId="AD" clId="Web-{78E9BD2C-F62E-408B-8068-19F0A2249557}" dt="2024-05-28T21:04:48.149" v="35" actId="1076"/>
          <ac:picMkLst>
            <pc:docMk/>
            <pc:sldMk cId="3996898681" sldId="491"/>
            <ac:picMk id="3" creationId="{06FFCB3C-4CE0-D6A0-F112-5DB8AB8F08FB}"/>
          </ac:picMkLst>
        </pc:picChg>
        <pc:picChg chg="add del mod">
          <ac:chgData name="Gayle Scurfield" userId="S::gaylescurfield@gateshead.gov.uk::83b7329d-483d-4c58-b1ee-8e2c855b3b2d" providerId="AD" clId="Web-{78E9BD2C-F62E-408B-8068-19F0A2249557}" dt="2024-05-28T21:04:13.445" v="24"/>
          <ac:picMkLst>
            <pc:docMk/>
            <pc:sldMk cId="3996898681" sldId="491"/>
            <ac:picMk id="7" creationId="{16DC963A-D78D-5257-B137-30F439BF7B1D}"/>
          </ac:picMkLst>
        </pc:picChg>
        <pc:picChg chg="add del mod">
          <ac:chgData name="Gayle Scurfield" userId="S::gaylescurfield@gateshead.gov.uk::83b7329d-483d-4c58-b1ee-8e2c855b3b2d" providerId="AD" clId="Web-{78E9BD2C-F62E-408B-8068-19F0A2249557}" dt="2024-05-28T21:04:11.288" v="23"/>
          <ac:picMkLst>
            <pc:docMk/>
            <pc:sldMk cId="3996898681" sldId="491"/>
            <ac:picMk id="8" creationId="{99417FC2-1B18-6D40-23F1-58E228B12D47}"/>
          </ac:picMkLst>
        </pc:picChg>
        <pc:picChg chg="add mod">
          <ac:chgData name="Gayle Scurfield" userId="S::gaylescurfield@gateshead.gov.uk::83b7329d-483d-4c58-b1ee-8e2c855b3b2d" providerId="AD" clId="Web-{78E9BD2C-F62E-408B-8068-19F0A2249557}" dt="2024-05-28T21:05:43.339" v="70" actId="14100"/>
          <ac:picMkLst>
            <pc:docMk/>
            <pc:sldMk cId="3996898681" sldId="491"/>
            <ac:picMk id="10" creationId="{4BFB3448-87BC-B0EA-5B59-575DC6ECAD06}"/>
          </ac:picMkLst>
        </pc:picChg>
        <pc:picChg chg="add del mod">
          <ac:chgData name="Gayle Scurfield" userId="S::gaylescurfield@gateshead.gov.uk::83b7329d-483d-4c58-b1ee-8e2c855b3b2d" providerId="AD" clId="Web-{78E9BD2C-F62E-408B-8068-19F0A2249557}" dt="2024-05-28T21:04:07.194" v="20"/>
          <ac:picMkLst>
            <pc:docMk/>
            <pc:sldMk cId="3996898681" sldId="491"/>
            <ac:picMk id="11" creationId="{2B7A5A87-00A5-EE5E-50F3-07087D2B160C}"/>
          </ac:picMkLst>
        </pc:picChg>
        <pc:picChg chg="add del mod">
          <ac:chgData name="Gayle Scurfield" userId="S::gaylescurfield@gateshead.gov.uk::83b7329d-483d-4c58-b1ee-8e2c855b3b2d" providerId="AD" clId="Web-{78E9BD2C-F62E-408B-8068-19F0A2249557}" dt="2024-05-28T21:04:05.678" v="19"/>
          <ac:picMkLst>
            <pc:docMk/>
            <pc:sldMk cId="3996898681" sldId="491"/>
            <ac:picMk id="12" creationId="{6F4B7B0E-5255-CBC3-9EA8-5665F3E5D855}"/>
          </ac:picMkLst>
        </pc:picChg>
        <pc:picChg chg="add del mod">
          <ac:chgData name="Gayle Scurfield" userId="S::gaylescurfield@gateshead.gov.uk::83b7329d-483d-4c58-b1ee-8e2c855b3b2d" providerId="AD" clId="Web-{78E9BD2C-F62E-408B-8068-19F0A2249557}" dt="2024-05-28T21:04:03.787" v="18"/>
          <ac:picMkLst>
            <pc:docMk/>
            <pc:sldMk cId="3996898681" sldId="491"/>
            <ac:picMk id="13" creationId="{4EC995F4-14A0-2EF5-FF2C-52E56F76A68F}"/>
          </ac:picMkLst>
        </pc:picChg>
        <pc:picChg chg="add del mod">
          <ac:chgData name="Gayle Scurfield" userId="S::gaylescurfield@gateshead.gov.uk::83b7329d-483d-4c58-b1ee-8e2c855b3b2d" providerId="AD" clId="Web-{78E9BD2C-F62E-408B-8068-19F0A2249557}" dt="2024-05-28T21:04:01.069" v="17"/>
          <ac:picMkLst>
            <pc:docMk/>
            <pc:sldMk cId="3996898681" sldId="491"/>
            <ac:picMk id="15" creationId="{6A589EE6-7104-F870-59C3-3EF5A544FEBD}"/>
          </ac:picMkLst>
        </pc:picChg>
        <pc:picChg chg="add del mod">
          <ac:chgData name="Gayle Scurfield" userId="S::gaylescurfield@gateshead.gov.uk::83b7329d-483d-4c58-b1ee-8e2c855b3b2d" providerId="AD" clId="Web-{78E9BD2C-F62E-408B-8068-19F0A2249557}" dt="2024-05-28T21:04:00.334" v="16"/>
          <ac:picMkLst>
            <pc:docMk/>
            <pc:sldMk cId="3996898681" sldId="491"/>
            <ac:picMk id="16" creationId="{C101DDF7-B286-8A3C-5FE9-9948F2EE9A4A}"/>
          </ac:picMkLst>
        </pc:picChg>
        <pc:picChg chg="add del mod">
          <ac:chgData name="Gayle Scurfield" userId="S::gaylescurfield@gateshead.gov.uk::83b7329d-483d-4c58-b1ee-8e2c855b3b2d" providerId="AD" clId="Web-{78E9BD2C-F62E-408B-8068-19F0A2249557}" dt="2024-05-28T21:03:59.256" v="15"/>
          <ac:picMkLst>
            <pc:docMk/>
            <pc:sldMk cId="3996898681" sldId="491"/>
            <ac:picMk id="17" creationId="{25E1D269-7BD4-DAE7-FEB2-6B6ADA73DDEA}"/>
          </ac:picMkLst>
        </pc:picChg>
      </pc:sldChg>
      <pc:sldChg chg="addSp delSp modSp add replId">
        <pc:chgData name="Gayle Scurfield" userId="S::gaylescurfield@gateshead.gov.uk::83b7329d-483d-4c58-b1ee-8e2c855b3b2d" providerId="AD" clId="Web-{78E9BD2C-F62E-408B-8068-19F0A2249557}" dt="2024-05-28T21:11:35.742" v="115" actId="1076"/>
        <pc:sldMkLst>
          <pc:docMk/>
          <pc:sldMk cId="2966593980" sldId="496"/>
        </pc:sldMkLst>
        <pc:spChg chg="mod">
          <ac:chgData name="Gayle Scurfield" userId="S::gaylescurfield@gateshead.gov.uk::83b7329d-483d-4c58-b1ee-8e2c855b3b2d" providerId="AD" clId="Web-{78E9BD2C-F62E-408B-8068-19F0A2249557}" dt="2024-05-28T21:11:35.742" v="115" actId="1076"/>
          <ac:spMkLst>
            <pc:docMk/>
            <pc:sldMk cId="2966593980" sldId="496"/>
            <ac:spMk id="14" creationId="{D5AA4E39-3E88-07A4-1E1D-27A9C82416BD}"/>
          </ac:spMkLst>
        </pc:spChg>
        <pc:picChg chg="del mod">
          <ac:chgData name="Gayle Scurfield" userId="S::gaylescurfield@gateshead.gov.uk::83b7329d-483d-4c58-b1ee-8e2c855b3b2d" providerId="AD" clId="Web-{78E9BD2C-F62E-408B-8068-19F0A2249557}" dt="2024-05-28T21:10:21.192" v="99"/>
          <ac:picMkLst>
            <pc:docMk/>
            <pc:sldMk cId="2966593980" sldId="496"/>
            <ac:picMk id="2" creationId="{A7CBB787-0D58-7607-237B-B31BFEFAFE71}"/>
          </ac:picMkLst>
        </pc:picChg>
        <pc:picChg chg="del mod">
          <ac:chgData name="Gayle Scurfield" userId="S::gaylescurfield@gateshead.gov.uk::83b7329d-483d-4c58-b1ee-8e2c855b3b2d" providerId="AD" clId="Web-{78E9BD2C-F62E-408B-8068-19F0A2249557}" dt="2024-05-28T21:06:16.199" v="84"/>
          <ac:picMkLst>
            <pc:docMk/>
            <pc:sldMk cId="2966593980" sldId="496"/>
            <ac:picMk id="3" creationId="{06FFCB3C-4CE0-D6A0-F112-5DB8AB8F08FB}"/>
          </ac:picMkLst>
        </pc:picChg>
        <pc:picChg chg="del mod">
          <ac:chgData name="Gayle Scurfield" userId="S::gaylescurfield@gateshead.gov.uk::83b7329d-483d-4c58-b1ee-8e2c855b3b2d" providerId="AD" clId="Web-{78E9BD2C-F62E-408B-8068-19F0A2249557}" dt="2024-05-28T21:06:25.184" v="86"/>
          <ac:picMkLst>
            <pc:docMk/>
            <pc:sldMk cId="2966593980" sldId="496"/>
            <ac:picMk id="7" creationId="{16DC963A-D78D-5257-B137-30F439BF7B1D}"/>
          </ac:picMkLst>
        </pc:picChg>
        <pc:picChg chg="del mod">
          <ac:chgData name="Gayle Scurfield" userId="S::gaylescurfield@gateshead.gov.uk::83b7329d-483d-4c58-b1ee-8e2c855b3b2d" providerId="AD" clId="Web-{78E9BD2C-F62E-408B-8068-19F0A2249557}" dt="2024-05-28T21:07:14.717" v="92"/>
          <ac:picMkLst>
            <pc:docMk/>
            <pc:sldMk cId="2966593980" sldId="496"/>
            <ac:picMk id="8" creationId="{99417FC2-1B18-6D40-23F1-58E228B12D47}"/>
          </ac:picMkLst>
        </pc:picChg>
        <pc:picChg chg="del">
          <ac:chgData name="Gayle Scurfield" userId="S::gaylescurfield@gateshead.gov.uk::83b7329d-483d-4c58-b1ee-8e2c855b3b2d" providerId="AD" clId="Web-{78E9BD2C-F62E-408B-8068-19F0A2249557}" dt="2024-05-28T21:06:02.699" v="79"/>
          <ac:picMkLst>
            <pc:docMk/>
            <pc:sldMk cId="2966593980" sldId="496"/>
            <ac:picMk id="10" creationId="{4BFB3448-87BC-B0EA-5B59-575DC6ECAD06}"/>
          </ac:picMkLst>
        </pc:picChg>
        <pc:picChg chg="del">
          <ac:chgData name="Gayle Scurfield" userId="S::gaylescurfield@gateshead.gov.uk::83b7329d-483d-4c58-b1ee-8e2c855b3b2d" providerId="AD" clId="Web-{78E9BD2C-F62E-408B-8068-19F0A2249557}" dt="2024-05-28T21:05:59.824" v="78"/>
          <ac:picMkLst>
            <pc:docMk/>
            <pc:sldMk cId="2966593980" sldId="496"/>
            <ac:picMk id="11" creationId="{2B7A5A87-00A5-EE5E-50F3-07087D2B160C}"/>
          </ac:picMkLst>
        </pc:picChg>
        <pc:picChg chg="del mod">
          <ac:chgData name="Gayle Scurfield" userId="S::gaylescurfield@gateshead.gov.uk::83b7329d-483d-4c58-b1ee-8e2c855b3b2d" providerId="AD" clId="Web-{78E9BD2C-F62E-408B-8068-19F0A2249557}" dt="2024-05-28T21:05:58.558" v="77"/>
          <ac:picMkLst>
            <pc:docMk/>
            <pc:sldMk cId="2966593980" sldId="496"/>
            <ac:picMk id="12" creationId="{6F4B7B0E-5255-CBC3-9EA8-5665F3E5D855}"/>
          </ac:picMkLst>
        </pc:picChg>
        <pc:picChg chg="del mod">
          <ac:chgData name="Gayle Scurfield" userId="S::gaylescurfield@gateshead.gov.uk::83b7329d-483d-4c58-b1ee-8e2c855b3b2d" providerId="AD" clId="Web-{78E9BD2C-F62E-408B-8068-19F0A2249557}" dt="2024-05-28T21:05:56.370" v="75"/>
          <ac:picMkLst>
            <pc:docMk/>
            <pc:sldMk cId="2966593980" sldId="496"/>
            <ac:picMk id="13" creationId="{4EC995F4-14A0-2EF5-FF2C-52E56F76A68F}"/>
          </ac:picMkLst>
        </pc:picChg>
        <pc:picChg chg="del">
          <ac:chgData name="Gayle Scurfield" userId="S::gaylescurfield@gateshead.gov.uk::83b7329d-483d-4c58-b1ee-8e2c855b3b2d" providerId="AD" clId="Web-{78E9BD2C-F62E-408B-8068-19F0A2249557}" dt="2024-05-28T21:05:52.277" v="73"/>
          <ac:picMkLst>
            <pc:docMk/>
            <pc:sldMk cId="2966593980" sldId="496"/>
            <ac:picMk id="15" creationId="{6A589EE6-7104-F870-59C3-3EF5A544FEBD}"/>
          </ac:picMkLst>
        </pc:picChg>
        <pc:picChg chg="del">
          <ac:chgData name="Gayle Scurfield" userId="S::gaylescurfield@gateshead.gov.uk::83b7329d-483d-4c58-b1ee-8e2c855b3b2d" providerId="AD" clId="Web-{78E9BD2C-F62E-408B-8068-19F0A2249557}" dt="2024-05-28T21:05:51.026" v="72"/>
          <ac:picMkLst>
            <pc:docMk/>
            <pc:sldMk cId="2966593980" sldId="496"/>
            <ac:picMk id="16" creationId="{C101DDF7-B286-8A3C-5FE9-9948F2EE9A4A}"/>
          </ac:picMkLst>
        </pc:picChg>
        <pc:picChg chg="del mod">
          <ac:chgData name="Gayle Scurfield" userId="S::gaylescurfield@gateshead.gov.uk::83b7329d-483d-4c58-b1ee-8e2c855b3b2d" providerId="AD" clId="Web-{78E9BD2C-F62E-408B-8068-19F0A2249557}" dt="2024-05-28T21:06:41.841" v="89"/>
          <ac:picMkLst>
            <pc:docMk/>
            <pc:sldMk cId="2966593980" sldId="496"/>
            <ac:picMk id="17" creationId="{25E1D269-7BD4-DAE7-FEB2-6B6ADA73DDEA}"/>
          </ac:picMkLst>
        </pc:picChg>
        <pc:picChg chg="add mod ord">
          <ac:chgData name="Gayle Scurfield" userId="S::gaylescurfield@gateshead.gov.uk::83b7329d-483d-4c58-b1ee-8e2c855b3b2d" providerId="AD" clId="Web-{78E9BD2C-F62E-408B-8068-19F0A2249557}" dt="2024-05-28T21:10:12.254" v="97"/>
          <ac:picMkLst>
            <pc:docMk/>
            <pc:sldMk cId="2966593980" sldId="496"/>
            <ac:picMk id="18" creationId="{EAEA2C36-8F58-F2F5-AFE0-A6F9F0EAAD94}"/>
          </ac:picMkLst>
        </pc:picChg>
        <pc:picChg chg="add mod">
          <ac:chgData name="Gayle Scurfield" userId="S::gaylescurfield@gateshead.gov.uk::83b7329d-483d-4c58-b1ee-8e2c855b3b2d" providerId="AD" clId="Web-{78E9BD2C-F62E-408B-8068-19F0A2249557}" dt="2024-05-28T21:10:34.990" v="102" actId="14100"/>
          <ac:picMkLst>
            <pc:docMk/>
            <pc:sldMk cId="2966593980" sldId="496"/>
            <ac:picMk id="19" creationId="{627ED6F5-AC57-0478-18DB-71D67DDB1C34}"/>
          </ac:picMkLst>
        </pc:picChg>
      </pc:sldChg>
      <pc:sldChg chg="addSp delSp modSp add replId">
        <pc:chgData name="Gayle Scurfield" userId="S::gaylescurfield@gateshead.gov.uk::83b7329d-483d-4c58-b1ee-8e2c855b3b2d" providerId="AD" clId="Web-{78E9BD2C-F62E-408B-8068-19F0A2249557}" dt="2024-05-28T21:18:35.533" v="216" actId="20577"/>
        <pc:sldMkLst>
          <pc:docMk/>
          <pc:sldMk cId="3607257221" sldId="497"/>
        </pc:sldMkLst>
        <pc:spChg chg="mod">
          <ac:chgData name="Gayle Scurfield" userId="S::gaylescurfield@gateshead.gov.uk::83b7329d-483d-4c58-b1ee-8e2c855b3b2d" providerId="AD" clId="Web-{78E9BD2C-F62E-408B-8068-19F0A2249557}" dt="2024-05-28T21:18:35.533" v="216" actId="20577"/>
          <ac:spMkLst>
            <pc:docMk/>
            <pc:sldMk cId="3607257221" sldId="497"/>
            <ac:spMk id="14" creationId="{D5AA4E39-3E88-07A4-1E1D-27A9C82416BD}"/>
          </ac:spMkLst>
        </pc:spChg>
        <pc:picChg chg="del mod">
          <ac:chgData name="Gayle Scurfield" userId="S::gaylescurfield@gateshead.gov.uk::83b7329d-483d-4c58-b1ee-8e2c855b3b2d" providerId="AD" clId="Web-{78E9BD2C-F62E-408B-8068-19F0A2249557}" dt="2024-05-28T21:11:44.664" v="118"/>
          <ac:picMkLst>
            <pc:docMk/>
            <pc:sldMk cId="3607257221" sldId="497"/>
            <ac:picMk id="2" creationId="{A7CBB787-0D58-7607-237B-B31BFEFAFE71}"/>
          </ac:picMkLst>
        </pc:picChg>
        <pc:picChg chg="del mod">
          <ac:chgData name="Gayle Scurfield" userId="S::gaylescurfield@gateshead.gov.uk::83b7329d-483d-4c58-b1ee-8e2c855b3b2d" providerId="AD" clId="Web-{78E9BD2C-F62E-408B-8068-19F0A2249557}" dt="2024-05-28T21:12:17.525" v="130"/>
          <ac:picMkLst>
            <pc:docMk/>
            <pc:sldMk cId="3607257221" sldId="497"/>
            <ac:picMk id="3" creationId="{06FFCB3C-4CE0-D6A0-F112-5DB8AB8F08FB}"/>
          </ac:picMkLst>
        </pc:picChg>
        <pc:picChg chg="del mod">
          <ac:chgData name="Gayle Scurfield" userId="S::gaylescurfield@gateshead.gov.uk::83b7329d-483d-4c58-b1ee-8e2c855b3b2d" providerId="AD" clId="Web-{78E9BD2C-F62E-408B-8068-19F0A2249557}" dt="2024-05-28T21:13:36.767" v="150"/>
          <ac:picMkLst>
            <pc:docMk/>
            <pc:sldMk cId="3607257221" sldId="497"/>
            <ac:picMk id="7" creationId="{16DC963A-D78D-5257-B137-30F439BF7B1D}"/>
          </ac:picMkLst>
        </pc:picChg>
        <pc:picChg chg="del mod">
          <ac:chgData name="Gayle Scurfield" userId="S::gaylescurfield@gateshead.gov.uk::83b7329d-483d-4c58-b1ee-8e2c855b3b2d" providerId="AD" clId="Web-{78E9BD2C-F62E-408B-8068-19F0A2249557}" dt="2024-05-28T21:12:29.837" v="134"/>
          <ac:picMkLst>
            <pc:docMk/>
            <pc:sldMk cId="3607257221" sldId="497"/>
            <ac:picMk id="8" creationId="{99417FC2-1B18-6D40-23F1-58E228B12D47}"/>
          </ac:picMkLst>
        </pc:picChg>
        <pc:picChg chg="del mod">
          <ac:chgData name="Gayle Scurfield" userId="S::gaylescurfield@gateshead.gov.uk::83b7329d-483d-4c58-b1ee-8e2c855b3b2d" providerId="AD" clId="Web-{78E9BD2C-F62E-408B-8068-19F0A2249557}" dt="2024-05-28T21:11:57.821" v="122"/>
          <ac:picMkLst>
            <pc:docMk/>
            <pc:sldMk cId="3607257221" sldId="497"/>
            <ac:picMk id="10" creationId="{4BFB3448-87BC-B0EA-5B59-575DC6ECAD06}"/>
          </ac:picMkLst>
        </pc:picChg>
        <pc:picChg chg="del">
          <ac:chgData name="Gayle Scurfield" userId="S::gaylescurfield@gateshead.gov.uk::83b7329d-483d-4c58-b1ee-8e2c855b3b2d" providerId="AD" clId="Web-{78E9BD2C-F62E-408B-8068-19F0A2249557}" dt="2024-05-28T21:12:15.681" v="129"/>
          <ac:picMkLst>
            <pc:docMk/>
            <pc:sldMk cId="3607257221" sldId="497"/>
            <ac:picMk id="11" creationId="{2B7A5A87-00A5-EE5E-50F3-07087D2B160C}"/>
          </ac:picMkLst>
        </pc:picChg>
        <pc:picChg chg="del mod">
          <ac:chgData name="Gayle Scurfield" userId="S::gaylescurfield@gateshead.gov.uk::83b7329d-483d-4c58-b1ee-8e2c855b3b2d" providerId="AD" clId="Web-{78E9BD2C-F62E-408B-8068-19F0A2249557}" dt="2024-05-28T21:12:28.619" v="133"/>
          <ac:picMkLst>
            <pc:docMk/>
            <pc:sldMk cId="3607257221" sldId="497"/>
            <ac:picMk id="12" creationId="{6F4B7B0E-5255-CBC3-9EA8-5665F3E5D855}"/>
          </ac:picMkLst>
        </pc:picChg>
        <pc:picChg chg="mod ord">
          <ac:chgData name="Gayle Scurfield" userId="S::gaylescurfield@gateshead.gov.uk::83b7329d-483d-4c58-b1ee-8e2c855b3b2d" providerId="AD" clId="Web-{78E9BD2C-F62E-408B-8068-19F0A2249557}" dt="2024-05-28T21:12:59.995" v="143"/>
          <ac:picMkLst>
            <pc:docMk/>
            <pc:sldMk cId="3607257221" sldId="497"/>
            <ac:picMk id="13" creationId="{4EC995F4-14A0-2EF5-FF2C-52E56F76A68F}"/>
          </ac:picMkLst>
        </pc:picChg>
        <pc:picChg chg="del">
          <ac:chgData name="Gayle Scurfield" userId="S::gaylescurfield@gateshead.gov.uk::83b7329d-483d-4c58-b1ee-8e2c855b3b2d" providerId="AD" clId="Web-{78E9BD2C-F62E-408B-8068-19F0A2249557}" dt="2024-05-28T21:12:12.493" v="127"/>
          <ac:picMkLst>
            <pc:docMk/>
            <pc:sldMk cId="3607257221" sldId="497"/>
            <ac:picMk id="15" creationId="{6A589EE6-7104-F870-59C3-3EF5A544FEBD}"/>
          </ac:picMkLst>
        </pc:picChg>
        <pc:picChg chg="del">
          <ac:chgData name="Gayle Scurfield" userId="S::gaylescurfield@gateshead.gov.uk::83b7329d-483d-4c58-b1ee-8e2c855b3b2d" providerId="AD" clId="Web-{78E9BD2C-F62E-408B-8068-19F0A2249557}" dt="2024-05-28T21:12:11.977" v="126"/>
          <ac:picMkLst>
            <pc:docMk/>
            <pc:sldMk cId="3607257221" sldId="497"/>
            <ac:picMk id="16" creationId="{C101DDF7-B286-8A3C-5FE9-9948F2EE9A4A}"/>
          </ac:picMkLst>
        </pc:picChg>
        <pc:picChg chg="del">
          <ac:chgData name="Gayle Scurfield" userId="S::gaylescurfield@gateshead.gov.uk::83b7329d-483d-4c58-b1ee-8e2c855b3b2d" providerId="AD" clId="Web-{78E9BD2C-F62E-408B-8068-19F0A2249557}" dt="2024-05-28T21:12:10.821" v="125"/>
          <ac:picMkLst>
            <pc:docMk/>
            <pc:sldMk cId="3607257221" sldId="497"/>
            <ac:picMk id="17" creationId="{25E1D269-7BD4-DAE7-FEB2-6B6ADA73DDEA}"/>
          </ac:picMkLst>
        </pc:picChg>
        <pc:picChg chg="add mod">
          <ac:chgData name="Gayle Scurfield" userId="S::gaylescurfield@gateshead.gov.uk::83b7329d-483d-4c58-b1ee-8e2c855b3b2d" providerId="AD" clId="Web-{78E9BD2C-F62E-408B-8068-19F0A2249557}" dt="2024-05-28T21:15:47.632" v="169" actId="14100"/>
          <ac:picMkLst>
            <pc:docMk/>
            <pc:sldMk cId="3607257221" sldId="497"/>
            <ac:picMk id="18" creationId="{2393FBE1-7405-7551-5A20-E3D03AB93F50}"/>
          </ac:picMkLst>
        </pc:picChg>
      </pc:sldChg>
      <pc:sldChg chg="addSp delSp modSp add ord replId">
        <pc:chgData name="Gayle Scurfield" userId="S::gaylescurfield@gateshead.gov.uk::83b7329d-483d-4c58-b1ee-8e2c855b3b2d" providerId="AD" clId="Web-{78E9BD2C-F62E-408B-8068-19F0A2249557}" dt="2024-05-28T21:19:09.397" v="223" actId="20577"/>
        <pc:sldMkLst>
          <pc:docMk/>
          <pc:sldMk cId="1194703394" sldId="498"/>
        </pc:sldMkLst>
        <pc:spChg chg="mod">
          <ac:chgData name="Gayle Scurfield" userId="S::gaylescurfield@gateshead.gov.uk::83b7329d-483d-4c58-b1ee-8e2c855b3b2d" providerId="AD" clId="Web-{78E9BD2C-F62E-408B-8068-19F0A2249557}" dt="2024-05-28T21:19:09.397" v="223" actId="20577"/>
          <ac:spMkLst>
            <pc:docMk/>
            <pc:sldMk cId="1194703394" sldId="498"/>
            <ac:spMk id="14" creationId="{D5AA4E39-3E88-07A4-1E1D-27A9C82416BD}"/>
          </ac:spMkLst>
        </pc:spChg>
        <pc:picChg chg="add mod ord">
          <ac:chgData name="Gayle Scurfield" userId="S::gaylescurfield@gateshead.gov.uk::83b7329d-483d-4c58-b1ee-8e2c855b3b2d" providerId="AD" clId="Web-{78E9BD2C-F62E-408B-8068-19F0A2249557}" dt="2024-05-28T21:17:14.843" v="200"/>
          <ac:picMkLst>
            <pc:docMk/>
            <pc:sldMk cId="1194703394" sldId="498"/>
            <ac:picMk id="2" creationId="{FCF569DC-ADCE-08D3-E721-57E1ADED329B}"/>
          </ac:picMkLst>
        </pc:picChg>
        <pc:picChg chg="del">
          <ac:chgData name="Gayle Scurfield" userId="S::gaylescurfield@gateshead.gov.uk::83b7329d-483d-4c58-b1ee-8e2c855b3b2d" providerId="AD" clId="Web-{78E9BD2C-F62E-408B-8068-19F0A2249557}" dt="2024-05-28T21:14:20.394" v="161"/>
          <ac:picMkLst>
            <pc:docMk/>
            <pc:sldMk cId="1194703394" sldId="498"/>
            <ac:picMk id="3" creationId="{06FFCB3C-4CE0-D6A0-F112-5DB8AB8F08FB}"/>
          </ac:picMkLst>
        </pc:picChg>
        <pc:picChg chg="del mod">
          <ac:chgData name="Gayle Scurfield" userId="S::gaylescurfield@gateshead.gov.uk::83b7329d-483d-4c58-b1ee-8e2c855b3b2d" providerId="AD" clId="Web-{78E9BD2C-F62E-408B-8068-19F0A2249557}" dt="2024-05-28T21:14:56.161" v="165"/>
          <ac:picMkLst>
            <pc:docMk/>
            <pc:sldMk cId="1194703394" sldId="498"/>
            <ac:picMk id="7" creationId="{16DC963A-D78D-5257-B137-30F439BF7B1D}"/>
          </ac:picMkLst>
        </pc:picChg>
        <pc:picChg chg="mod">
          <ac:chgData name="Gayle Scurfield" userId="S::gaylescurfield@gateshead.gov.uk::83b7329d-483d-4c58-b1ee-8e2c855b3b2d" providerId="AD" clId="Web-{78E9BD2C-F62E-408B-8068-19F0A2249557}" dt="2024-05-28T21:17:17.640" v="201" actId="1076"/>
          <ac:picMkLst>
            <pc:docMk/>
            <pc:sldMk cId="1194703394" sldId="498"/>
            <ac:picMk id="8" creationId="{99417FC2-1B18-6D40-23F1-58E228B12D47}"/>
          </ac:picMkLst>
        </pc:picChg>
        <pc:picChg chg="del">
          <ac:chgData name="Gayle Scurfield" userId="S::gaylescurfield@gateshead.gov.uk::83b7329d-483d-4c58-b1ee-8e2c855b3b2d" providerId="AD" clId="Web-{78E9BD2C-F62E-408B-8068-19F0A2249557}" dt="2024-05-28T21:14:16.112" v="159"/>
          <ac:picMkLst>
            <pc:docMk/>
            <pc:sldMk cId="1194703394" sldId="498"/>
            <ac:picMk id="11" creationId="{2B7A5A87-00A5-EE5E-50F3-07087D2B160C}"/>
          </ac:picMkLst>
        </pc:picChg>
        <pc:picChg chg="del">
          <ac:chgData name="Gayle Scurfield" userId="S::gaylescurfield@gateshead.gov.uk::83b7329d-483d-4c58-b1ee-8e2c855b3b2d" providerId="AD" clId="Web-{78E9BD2C-F62E-408B-8068-19F0A2249557}" dt="2024-05-28T21:13:24.032" v="146"/>
          <ac:picMkLst>
            <pc:docMk/>
            <pc:sldMk cId="1194703394" sldId="498"/>
            <ac:picMk id="12" creationId="{6F4B7B0E-5255-CBC3-9EA8-5665F3E5D855}"/>
          </ac:picMkLst>
        </pc:picChg>
        <pc:picChg chg="del">
          <ac:chgData name="Gayle Scurfield" userId="S::gaylescurfield@gateshead.gov.uk::83b7329d-483d-4c58-b1ee-8e2c855b3b2d" providerId="AD" clId="Web-{78E9BD2C-F62E-408B-8068-19F0A2249557}" dt="2024-05-28T21:14:14.940" v="158"/>
          <ac:picMkLst>
            <pc:docMk/>
            <pc:sldMk cId="1194703394" sldId="498"/>
            <ac:picMk id="13" creationId="{4EC995F4-14A0-2EF5-FF2C-52E56F76A68F}"/>
          </ac:picMkLst>
        </pc:picChg>
        <pc:picChg chg="del">
          <ac:chgData name="Gayle Scurfield" userId="S::gaylescurfield@gateshead.gov.uk::83b7329d-483d-4c58-b1ee-8e2c855b3b2d" providerId="AD" clId="Web-{78E9BD2C-F62E-408B-8068-19F0A2249557}" dt="2024-05-28T21:14:12.565" v="157"/>
          <ac:picMkLst>
            <pc:docMk/>
            <pc:sldMk cId="1194703394" sldId="498"/>
            <ac:picMk id="15" creationId="{6A589EE6-7104-F870-59C3-3EF5A544FEBD}"/>
          </ac:picMkLst>
        </pc:picChg>
        <pc:picChg chg="del">
          <ac:chgData name="Gayle Scurfield" userId="S::gaylescurfield@gateshead.gov.uk::83b7329d-483d-4c58-b1ee-8e2c855b3b2d" providerId="AD" clId="Web-{78E9BD2C-F62E-408B-8068-19F0A2249557}" dt="2024-05-28T21:14:12.081" v="156"/>
          <ac:picMkLst>
            <pc:docMk/>
            <pc:sldMk cId="1194703394" sldId="498"/>
            <ac:picMk id="16" creationId="{C101DDF7-B286-8A3C-5FE9-9948F2EE9A4A}"/>
          </ac:picMkLst>
        </pc:picChg>
        <pc:picChg chg="del">
          <ac:chgData name="Gayle Scurfield" userId="S::gaylescurfield@gateshead.gov.uk::83b7329d-483d-4c58-b1ee-8e2c855b3b2d" providerId="AD" clId="Web-{78E9BD2C-F62E-408B-8068-19F0A2249557}" dt="2024-05-28T21:14:11.362" v="155"/>
          <ac:picMkLst>
            <pc:docMk/>
            <pc:sldMk cId="1194703394" sldId="498"/>
            <ac:picMk id="17" creationId="{25E1D269-7BD4-DAE7-FEB2-6B6ADA73DDEA}"/>
          </ac:picMkLst>
        </pc:picChg>
      </pc:sldChg>
      <pc:sldChg chg="addSp delSp modSp add replId">
        <pc:chgData name="Gayle Scurfield" userId="S::gaylescurfield@gateshead.gov.uk::83b7329d-483d-4c58-b1ee-8e2c855b3b2d" providerId="AD" clId="Web-{78E9BD2C-F62E-408B-8068-19F0A2249557}" dt="2024-05-28T21:22:21.066" v="291" actId="20577"/>
        <pc:sldMkLst>
          <pc:docMk/>
          <pc:sldMk cId="129802309" sldId="499"/>
        </pc:sldMkLst>
        <pc:spChg chg="mod">
          <ac:chgData name="Gayle Scurfield" userId="S::gaylescurfield@gateshead.gov.uk::83b7329d-483d-4c58-b1ee-8e2c855b3b2d" providerId="AD" clId="Web-{78E9BD2C-F62E-408B-8068-19F0A2249557}" dt="2024-05-28T21:22:21.066" v="291" actId="20577"/>
          <ac:spMkLst>
            <pc:docMk/>
            <pc:sldMk cId="129802309" sldId="499"/>
            <ac:spMk id="14" creationId="{D5AA4E39-3E88-07A4-1E1D-27A9C82416BD}"/>
          </ac:spMkLst>
        </pc:spChg>
        <pc:picChg chg="add del mod">
          <ac:chgData name="Gayle Scurfield" userId="S::gaylescurfield@gateshead.gov.uk::83b7329d-483d-4c58-b1ee-8e2c855b3b2d" providerId="AD" clId="Web-{78E9BD2C-F62E-408B-8068-19F0A2249557}" dt="2024-05-28T21:21:22.221" v="258" actId="1076"/>
          <ac:picMkLst>
            <pc:docMk/>
            <pc:sldMk cId="129802309" sldId="499"/>
            <ac:picMk id="2" creationId="{21171004-8F95-964E-7066-E4157C22C573}"/>
          </ac:picMkLst>
        </pc:picChg>
        <pc:picChg chg="del mod">
          <ac:chgData name="Gayle Scurfield" userId="S::gaylescurfield@gateshead.gov.uk::83b7329d-483d-4c58-b1ee-8e2c855b3b2d" providerId="AD" clId="Web-{78E9BD2C-F62E-408B-8068-19F0A2249557}" dt="2024-05-28T21:19:41.070" v="230"/>
          <ac:picMkLst>
            <pc:docMk/>
            <pc:sldMk cId="129802309" sldId="499"/>
            <ac:picMk id="3" creationId="{06FFCB3C-4CE0-D6A0-F112-5DB8AB8F08FB}"/>
          </ac:picMkLst>
        </pc:picChg>
        <pc:picChg chg="del">
          <ac:chgData name="Gayle Scurfield" userId="S::gaylescurfield@gateshead.gov.uk::83b7329d-483d-4c58-b1ee-8e2c855b3b2d" providerId="AD" clId="Web-{78E9BD2C-F62E-408B-8068-19F0A2249557}" dt="2024-05-28T21:16:39.743" v="188"/>
          <ac:picMkLst>
            <pc:docMk/>
            <pc:sldMk cId="129802309" sldId="499"/>
            <ac:picMk id="7" creationId="{16DC963A-D78D-5257-B137-30F439BF7B1D}"/>
          </ac:picMkLst>
        </pc:picChg>
        <pc:picChg chg="del">
          <ac:chgData name="Gayle Scurfield" userId="S::gaylescurfield@gateshead.gov.uk::83b7329d-483d-4c58-b1ee-8e2c855b3b2d" providerId="AD" clId="Web-{78E9BD2C-F62E-408B-8068-19F0A2249557}" dt="2024-05-28T21:18:47.518" v="217"/>
          <ac:picMkLst>
            <pc:docMk/>
            <pc:sldMk cId="129802309" sldId="499"/>
            <ac:picMk id="8" creationId="{99417FC2-1B18-6D40-23F1-58E228B12D47}"/>
          </ac:picMkLst>
        </pc:picChg>
        <pc:picChg chg="del mod">
          <ac:chgData name="Gayle Scurfield" userId="S::gaylescurfield@gateshead.gov.uk::83b7329d-483d-4c58-b1ee-8e2c855b3b2d" providerId="AD" clId="Web-{78E9BD2C-F62E-408B-8068-19F0A2249557}" dt="2024-05-28T21:19:23.835" v="224"/>
          <ac:picMkLst>
            <pc:docMk/>
            <pc:sldMk cId="129802309" sldId="499"/>
            <ac:picMk id="11" creationId="{2B7A5A87-00A5-EE5E-50F3-07087D2B160C}"/>
          </ac:picMkLst>
        </pc:picChg>
        <pc:picChg chg="del mod">
          <ac:chgData name="Gayle Scurfield" userId="S::gaylescurfield@gateshead.gov.uk::83b7329d-483d-4c58-b1ee-8e2c855b3b2d" providerId="AD" clId="Web-{78E9BD2C-F62E-408B-8068-19F0A2249557}" dt="2024-05-28T21:19:28.850" v="226"/>
          <ac:picMkLst>
            <pc:docMk/>
            <pc:sldMk cId="129802309" sldId="499"/>
            <ac:picMk id="13" creationId="{4EC995F4-14A0-2EF5-FF2C-52E56F76A68F}"/>
          </ac:picMkLst>
        </pc:picChg>
        <pc:picChg chg="del mod">
          <ac:chgData name="Gayle Scurfield" userId="S::gaylescurfield@gateshead.gov.uk::83b7329d-483d-4c58-b1ee-8e2c855b3b2d" providerId="AD" clId="Web-{78E9BD2C-F62E-408B-8068-19F0A2249557}" dt="2024-05-28T21:19:51.320" v="234"/>
          <ac:picMkLst>
            <pc:docMk/>
            <pc:sldMk cId="129802309" sldId="499"/>
            <ac:picMk id="15" creationId="{6A589EE6-7104-F870-59C3-3EF5A544FEBD}"/>
          </ac:picMkLst>
        </pc:picChg>
        <pc:picChg chg="del">
          <ac:chgData name="Gayle Scurfield" userId="S::gaylescurfield@gateshead.gov.uk::83b7329d-483d-4c58-b1ee-8e2c855b3b2d" providerId="AD" clId="Web-{78E9BD2C-F62E-408B-8068-19F0A2249557}" dt="2024-05-28T21:19:50.351" v="233"/>
          <ac:picMkLst>
            <pc:docMk/>
            <pc:sldMk cId="129802309" sldId="499"/>
            <ac:picMk id="16" creationId="{C101DDF7-B286-8A3C-5FE9-9948F2EE9A4A}"/>
          </ac:picMkLst>
        </pc:picChg>
        <pc:picChg chg="del mod">
          <ac:chgData name="Gayle Scurfield" userId="S::gaylescurfield@gateshead.gov.uk::83b7329d-483d-4c58-b1ee-8e2c855b3b2d" providerId="AD" clId="Web-{78E9BD2C-F62E-408B-8068-19F0A2249557}" dt="2024-05-28T21:20:52.136" v="241"/>
          <ac:picMkLst>
            <pc:docMk/>
            <pc:sldMk cId="129802309" sldId="499"/>
            <ac:picMk id="17" creationId="{25E1D269-7BD4-DAE7-FEB2-6B6ADA73DDEA}"/>
          </ac:picMkLst>
        </pc:picChg>
      </pc:sldChg>
      <pc:sldChg chg="add del replId">
        <pc:chgData name="Gayle Scurfield" userId="S::gaylescurfield@gateshead.gov.uk::83b7329d-483d-4c58-b1ee-8e2c855b3b2d" providerId="AD" clId="Web-{78E9BD2C-F62E-408B-8068-19F0A2249557}" dt="2024-05-28T21:15:23.006" v="168"/>
        <pc:sldMkLst>
          <pc:docMk/>
          <pc:sldMk cId="2038640034" sldId="500"/>
        </pc:sldMkLst>
      </pc:sldChg>
      <pc:sldChg chg="delSp modSp add replId">
        <pc:chgData name="Gayle Scurfield" userId="S::gaylescurfield@gateshead.gov.uk::83b7329d-483d-4c58-b1ee-8e2c855b3b2d" providerId="AD" clId="Web-{78E9BD2C-F62E-408B-8068-19F0A2249557}" dt="2024-05-28T21:23:51.804" v="338" actId="20577"/>
        <pc:sldMkLst>
          <pc:docMk/>
          <pc:sldMk cId="4185238561" sldId="500"/>
        </pc:sldMkLst>
        <pc:spChg chg="mod">
          <ac:chgData name="Gayle Scurfield" userId="S::gaylescurfield@gateshead.gov.uk::83b7329d-483d-4c58-b1ee-8e2c855b3b2d" providerId="AD" clId="Web-{78E9BD2C-F62E-408B-8068-19F0A2249557}" dt="2024-05-28T21:23:51.804" v="338" actId="20577"/>
          <ac:spMkLst>
            <pc:docMk/>
            <pc:sldMk cId="4185238561" sldId="500"/>
            <ac:spMk id="14" creationId="{D5AA4E39-3E88-07A4-1E1D-27A9C82416BD}"/>
          </ac:spMkLst>
        </pc:spChg>
        <pc:picChg chg="mod">
          <ac:chgData name="Gayle Scurfield" userId="S::gaylescurfield@gateshead.gov.uk::83b7329d-483d-4c58-b1ee-8e2c855b3b2d" providerId="AD" clId="Web-{78E9BD2C-F62E-408B-8068-19F0A2249557}" dt="2024-05-28T21:22:28.426" v="294" actId="1076"/>
          <ac:picMkLst>
            <pc:docMk/>
            <pc:sldMk cId="4185238561" sldId="500"/>
            <ac:picMk id="15" creationId="{6A589EE6-7104-F870-59C3-3EF5A544FEBD}"/>
          </ac:picMkLst>
        </pc:picChg>
        <pc:picChg chg="mod">
          <ac:chgData name="Gayle Scurfield" userId="S::gaylescurfield@gateshead.gov.uk::83b7329d-483d-4c58-b1ee-8e2c855b3b2d" providerId="AD" clId="Web-{78E9BD2C-F62E-408B-8068-19F0A2249557}" dt="2024-05-28T21:22:26.160" v="293" actId="1076"/>
          <ac:picMkLst>
            <pc:docMk/>
            <pc:sldMk cId="4185238561" sldId="500"/>
            <ac:picMk id="16" creationId="{C101DDF7-B286-8A3C-5FE9-9948F2EE9A4A}"/>
          </ac:picMkLst>
        </pc:picChg>
        <pc:picChg chg="del">
          <ac:chgData name="Gayle Scurfield" userId="S::gaylescurfield@gateshead.gov.uk::83b7329d-483d-4c58-b1ee-8e2c855b3b2d" providerId="AD" clId="Web-{78E9BD2C-F62E-408B-8068-19F0A2249557}" dt="2024-05-28T21:22:23.254" v="292"/>
          <ac:picMkLst>
            <pc:docMk/>
            <pc:sldMk cId="4185238561" sldId="500"/>
            <ac:picMk id="17" creationId="{25E1D269-7BD4-DAE7-FEB2-6B6ADA73DDEA}"/>
          </ac:picMkLst>
        </pc:picChg>
      </pc:sldChg>
    </pc:docChg>
  </pc:docChgLst>
  <pc:docChgLst>
    <pc:chgData name="Gayle Scurfield" userId="S::gaylescurfield@gateshead.gov.uk::83b7329d-483d-4c58-b1ee-8e2c855b3b2d" providerId="AD" clId="Web-{2ED9C3E9-6BB7-CECA-579B-B69FF5A09F81}"/>
    <pc:docChg chg="addSld delSld modSld">
      <pc:chgData name="Gayle Scurfield" userId="S::gaylescurfield@gateshead.gov.uk::83b7329d-483d-4c58-b1ee-8e2c855b3b2d" providerId="AD" clId="Web-{2ED9C3E9-6BB7-CECA-579B-B69FF5A09F81}" dt="2024-06-13T15:38:48.261" v="138"/>
      <pc:docMkLst>
        <pc:docMk/>
      </pc:docMkLst>
      <pc:sldChg chg="addSp delSp modSp">
        <pc:chgData name="Gayle Scurfield" userId="S::gaylescurfield@gateshead.gov.uk::83b7329d-483d-4c58-b1ee-8e2c855b3b2d" providerId="AD" clId="Web-{2ED9C3E9-6BB7-CECA-579B-B69FF5A09F81}" dt="2024-06-13T15:30:29.397" v="128" actId="14100"/>
        <pc:sldMkLst>
          <pc:docMk/>
          <pc:sldMk cId="1744916138" sldId="480"/>
        </pc:sldMkLst>
        <pc:spChg chg="mod">
          <ac:chgData name="Gayle Scurfield" userId="S::gaylescurfield@gateshead.gov.uk::83b7329d-483d-4c58-b1ee-8e2c855b3b2d" providerId="AD" clId="Web-{2ED9C3E9-6BB7-CECA-579B-B69FF5A09F81}" dt="2024-06-13T15:30:03.521" v="123" actId="20577"/>
          <ac:spMkLst>
            <pc:docMk/>
            <pc:sldMk cId="1744916138" sldId="480"/>
            <ac:spMk id="3" creationId="{76F1F367-8DA9-356A-5E83-16C5BE450C88}"/>
          </ac:spMkLst>
        </pc:spChg>
        <pc:spChg chg="del">
          <ac:chgData name="Gayle Scurfield" userId="S::gaylescurfield@gateshead.gov.uk::83b7329d-483d-4c58-b1ee-8e2c855b3b2d" providerId="AD" clId="Web-{2ED9C3E9-6BB7-CECA-579B-B69FF5A09F81}" dt="2024-06-13T13:57:38.871" v="10"/>
          <ac:spMkLst>
            <pc:docMk/>
            <pc:sldMk cId="1744916138" sldId="480"/>
            <ac:spMk id="5" creationId="{1AE2A157-CCC0-4C44-91F7-F7F471A30EDB}"/>
          </ac:spMkLst>
        </pc:spChg>
        <pc:spChg chg="add del mod">
          <ac:chgData name="Gayle Scurfield" userId="S::gaylescurfield@gateshead.gov.uk::83b7329d-483d-4c58-b1ee-8e2c855b3b2d" providerId="AD" clId="Web-{2ED9C3E9-6BB7-CECA-579B-B69FF5A09F81}" dt="2024-06-13T15:28:12.763" v="113"/>
          <ac:spMkLst>
            <pc:docMk/>
            <pc:sldMk cId="1744916138" sldId="480"/>
            <ac:spMk id="7" creationId="{26C1B76D-EA9E-E5F2-AF19-FA416C71AAFA}"/>
          </ac:spMkLst>
        </pc:spChg>
        <pc:spChg chg="add del mod">
          <ac:chgData name="Gayle Scurfield" userId="S::gaylescurfield@gateshead.gov.uk::83b7329d-483d-4c58-b1ee-8e2c855b3b2d" providerId="AD" clId="Web-{2ED9C3E9-6BB7-CECA-579B-B69FF5A09F81}" dt="2024-06-13T15:28:47.796" v="116"/>
          <ac:spMkLst>
            <pc:docMk/>
            <pc:sldMk cId="1744916138" sldId="480"/>
            <ac:spMk id="11" creationId="{F5C74AC3-1A09-22DE-C6F4-8E31C26D3628}"/>
          </ac:spMkLst>
        </pc:spChg>
        <pc:picChg chg="add del mod ord">
          <ac:chgData name="Gayle Scurfield" userId="S::gaylescurfield@gateshead.gov.uk::83b7329d-483d-4c58-b1ee-8e2c855b3b2d" providerId="AD" clId="Web-{2ED9C3E9-6BB7-CECA-579B-B69FF5A09F81}" dt="2024-06-13T15:28:02.325" v="112"/>
          <ac:picMkLst>
            <pc:docMk/>
            <pc:sldMk cId="1744916138" sldId="480"/>
            <ac:picMk id="2" creationId="{83D96967-E168-E54C-A049-870DA6988B3B}"/>
          </ac:picMkLst>
        </pc:picChg>
        <pc:picChg chg="add del mod ord">
          <ac:chgData name="Gayle Scurfield" userId="S::gaylescurfield@gateshead.gov.uk::83b7329d-483d-4c58-b1ee-8e2c855b3b2d" providerId="AD" clId="Web-{2ED9C3E9-6BB7-CECA-579B-B69FF5A09F81}" dt="2024-06-13T15:28:17.263" v="115"/>
          <ac:picMkLst>
            <pc:docMk/>
            <pc:sldMk cId="1744916138" sldId="480"/>
            <ac:picMk id="8" creationId="{E4D80477-9618-ACD2-245F-86A112615C9B}"/>
          </ac:picMkLst>
        </pc:picChg>
        <pc:picChg chg="add mod ord">
          <ac:chgData name="Gayle Scurfield" userId="S::gaylescurfield@gateshead.gov.uk::83b7329d-483d-4c58-b1ee-8e2c855b3b2d" providerId="AD" clId="Web-{2ED9C3E9-6BB7-CECA-579B-B69FF5A09F81}" dt="2024-06-13T15:30:29.397" v="128" actId="14100"/>
          <ac:picMkLst>
            <pc:docMk/>
            <pc:sldMk cId="1744916138" sldId="480"/>
            <ac:picMk id="12" creationId="{841F027D-5D3F-FE0D-AD74-739121182904}"/>
          </ac:picMkLst>
        </pc:picChg>
      </pc:sldChg>
      <pc:sldChg chg="del">
        <pc:chgData name="Gayle Scurfield" userId="S::gaylescurfield@gateshead.gov.uk::83b7329d-483d-4c58-b1ee-8e2c855b3b2d" providerId="AD" clId="Web-{2ED9C3E9-6BB7-CECA-579B-B69FF5A09F81}" dt="2024-06-13T13:57:07.245" v="7"/>
        <pc:sldMkLst>
          <pc:docMk/>
          <pc:sldMk cId="2845908609" sldId="482"/>
        </pc:sldMkLst>
      </pc:sldChg>
      <pc:sldChg chg="addSp delSp modSp add replId">
        <pc:chgData name="Gayle Scurfield" userId="S::gaylescurfield@gateshead.gov.uk::83b7329d-483d-4c58-b1ee-8e2c855b3b2d" providerId="AD" clId="Web-{2ED9C3E9-6BB7-CECA-579B-B69FF5A09F81}" dt="2024-06-13T15:38:48.261" v="138"/>
        <pc:sldMkLst>
          <pc:docMk/>
          <pc:sldMk cId="951584376" sldId="502"/>
        </pc:sldMkLst>
        <pc:spChg chg="mod">
          <ac:chgData name="Gayle Scurfield" userId="S::gaylescurfield@gateshead.gov.uk::83b7329d-483d-4c58-b1ee-8e2c855b3b2d" providerId="AD" clId="Web-{2ED9C3E9-6BB7-CECA-579B-B69FF5A09F81}" dt="2024-06-13T15:38:45.964" v="136" actId="20577"/>
          <ac:spMkLst>
            <pc:docMk/>
            <pc:sldMk cId="951584376" sldId="502"/>
            <ac:spMk id="3" creationId="{76F1F367-8DA9-356A-5E83-16C5BE450C88}"/>
          </ac:spMkLst>
        </pc:spChg>
        <pc:spChg chg="del">
          <ac:chgData name="Gayle Scurfield" userId="S::gaylescurfield@gateshead.gov.uk::83b7329d-483d-4c58-b1ee-8e2c855b3b2d" providerId="AD" clId="Web-{2ED9C3E9-6BB7-CECA-579B-B69FF5A09F81}" dt="2024-06-13T14:01:53.706" v="16"/>
          <ac:spMkLst>
            <pc:docMk/>
            <pc:sldMk cId="951584376" sldId="502"/>
            <ac:spMk id="5" creationId="{1AE2A157-CCC0-4C44-91F7-F7F471A30EDB}"/>
          </ac:spMkLst>
        </pc:spChg>
        <pc:spChg chg="add del mod">
          <ac:chgData name="Gayle Scurfield" userId="S::gaylescurfield@gateshead.gov.uk::83b7329d-483d-4c58-b1ee-8e2c855b3b2d" providerId="AD" clId="Web-{2ED9C3E9-6BB7-CECA-579B-B69FF5A09F81}" dt="2024-06-13T14:12:21.146" v="34"/>
          <ac:spMkLst>
            <pc:docMk/>
            <pc:sldMk cId="951584376" sldId="502"/>
            <ac:spMk id="10" creationId="{4F46E1BB-E086-344D-E3B3-0F7BC4EF299E}"/>
          </ac:spMkLst>
        </pc:spChg>
        <pc:picChg chg="add del mod ord">
          <ac:chgData name="Gayle Scurfield" userId="S::gaylescurfield@gateshead.gov.uk::83b7329d-483d-4c58-b1ee-8e2c855b3b2d" providerId="AD" clId="Web-{2ED9C3E9-6BB7-CECA-579B-B69FF5A09F81}" dt="2024-06-13T14:12:12.302" v="32"/>
          <ac:picMkLst>
            <pc:docMk/>
            <pc:sldMk cId="951584376" sldId="502"/>
            <ac:picMk id="2" creationId="{B750937C-CA17-062B-5376-F3A7EF6DDD82}"/>
          </ac:picMkLst>
        </pc:picChg>
        <pc:picChg chg="add del mod">
          <ac:chgData name="Gayle Scurfield" userId="S::gaylescurfield@gateshead.gov.uk::83b7329d-483d-4c58-b1ee-8e2c855b3b2d" providerId="AD" clId="Web-{2ED9C3E9-6BB7-CECA-579B-B69FF5A09F81}" dt="2024-06-13T14:12:16.661" v="33"/>
          <ac:picMkLst>
            <pc:docMk/>
            <pc:sldMk cId="951584376" sldId="502"/>
            <ac:picMk id="7" creationId="{EA9A7524-2D33-D2B1-BBCA-D6E7B177A3BE}"/>
          </ac:picMkLst>
        </pc:picChg>
        <pc:picChg chg="add del mod">
          <ac:chgData name="Gayle Scurfield" userId="S::gaylescurfield@gateshead.gov.uk::83b7329d-483d-4c58-b1ee-8e2c855b3b2d" providerId="AD" clId="Web-{2ED9C3E9-6BB7-CECA-579B-B69FF5A09F81}" dt="2024-06-13T15:38:47.214" v="137"/>
          <ac:picMkLst>
            <pc:docMk/>
            <pc:sldMk cId="951584376" sldId="502"/>
            <ac:picMk id="11" creationId="{C8F34610-8280-4E5F-BEC0-AAAA7ACCCB38}"/>
          </ac:picMkLst>
        </pc:picChg>
        <pc:picChg chg="add del mod">
          <ac:chgData name="Gayle Scurfield" userId="S::gaylescurfield@gateshead.gov.uk::83b7329d-483d-4c58-b1ee-8e2c855b3b2d" providerId="AD" clId="Web-{2ED9C3E9-6BB7-CECA-579B-B69FF5A09F81}" dt="2024-06-13T15:38:48.261" v="138"/>
          <ac:picMkLst>
            <pc:docMk/>
            <pc:sldMk cId="951584376" sldId="502"/>
            <ac:picMk id="12" creationId="{9F6DCEF7-07C9-828F-80D0-A7AC9D7EB9D1}"/>
          </ac:picMkLst>
        </pc:picChg>
      </pc:sldChg>
      <pc:sldChg chg="modSp add replId">
        <pc:chgData name="Gayle Scurfield" userId="S::gaylescurfield@gateshead.gov.uk::83b7329d-483d-4c58-b1ee-8e2c855b3b2d" providerId="AD" clId="Web-{2ED9C3E9-6BB7-CECA-579B-B69FF5A09F81}" dt="2024-06-13T14:59:33.588" v="110" actId="20577"/>
        <pc:sldMkLst>
          <pc:docMk/>
          <pc:sldMk cId="962770966" sldId="503"/>
        </pc:sldMkLst>
        <pc:spChg chg="mod">
          <ac:chgData name="Gayle Scurfield" userId="S::gaylescurfield@gateshead.gov.uk::83b7329d-483d-4c58-b1ee-8e2c855b3b2d" providerId="AD" clId="Web-{2ED9C3E9-6BB7-CECA-579B-B69FF5A09F81}" dt="2024-06-13T14:59:33.588" v="110" actId="20577"/>
          <ac:spMkLst>
            <pc:docMk/>
            <pc:sldMk cId="962770966" sldId="503"/>
            <ac:spMk id="3" creationId="{76F1F367-8DA9-356A-5E83-16C5BE450C88}"/>
          </ac:spMkLst>
        </pc:spChg>
      </pc:sldChg>
      <pc:sldChg chg="modSp add replId">
        <pc:chgData name="Gayle Scurfield" userId="S::gaylescurfield@gateshead.gov.uk::83b7329d-483d-4c58-b1ee-8e2c855b3b2d" providerId="AD" clId="Web-{2ED9C3E9-6BB7-CECA-579B-B69FF5A09F81}" dt="2024-06-13T15:30:42.273" v="133" actId="20577"/>
        <pc:sldMkLst>
          <pc:docMk/>
          <pc:sldMk cId="1333621205" sldId="504"/>
        </pc:sldMkLst>
        <pc:spChg chg="mod">
          <ac:chgData name="Gayle Scurfield" userId="S::gaylescurfield@gateshead.gov.uk::83b7329d-483d-4c58-b1ee-8e2c855b3b2d" providerId="AD" clId="Web-{2ED9C3E9-6BB7-CECA-579B-B69FF5A09F81}" dt="2024-06-13T15:30:42.273" v="133" actId="20577"/>
          <ac:spMkLst>
            <pc:docMk/>
            <pc:sldMk cId="1333621205" sldId="504"/>
            <ac:spMk id="3" creationId="{76F1F367-8DA9-356A-5E83-16C5BE450C88}"/>
          </ac:spMkLst>
        </pc:spChg>
      </pc:sldChg>
      <pc:sldChg chg="add replId">
        <pc:chgData name="Gayle Scurfield" userId="S::gaylescurfield@gateshead.gov.uk::83b7329d-483d-4c58-b1ee-8e2c855b3b2d" providerId="AD" clId="Web-{2ED9C3E9-6BB7-CECA-579B-B69FF5A09F81}" dt="2024-06-13T15:38:36.713" v="134"/>
        <pc:sldMkLst>
          <pc:docMk/>
          <pc:sldMk cId="1522577781" sldId="505"/>
        </pc:sldMkLst>
      </pc:sldChg>
    </pc:docChg>
  </pc:docChgLst>
  <pc:docChgLst>
    <pc:chgData name="Lauren Abernethy" userId="S::laurenabernethy@gateshead.gov.uk::ef769ae7-164b-4ce2-80fe-40b84bb47324" providerId="AD" clId="Web-{B699C10F-0171-B0E3-8C5F-D7F115FE8A6B}"/>
    <pc:docChg chg="addSld delSld modSld">
      <pc:chgData name="Lauren Abernethy" userId="S::laurenabernethy@gateshead.gov.uk::ef769ae7-164b-4ce2-80fe-40b84bb47324" providerId="AD" clId="Web-{B699C10F-0171-B0E3-8C5F-D7F115FE8A6B}" dt="2024-07-09T15:50:07.050" v="41" actId="20577"/>
      <pc:docMkLst>
        <pc:docMk/>
      </pc:docMkLst>
      <pc:sldChg chg="modSp">
        <pc:chgData name="Lauren Abernethy" userId="S::laurenabernethy@gateshead.gov.uk::ef769ae7-164b-4ce2-80fe-40b84bb47324" providerId="AD" clId="Web-{B699C10F-0171-B0E3-8C5F-D7F115FE8A6B}" dt="2024-07-09T10:40:36.045" v="10" actId="1076"/>
        <pc:sldMkLst>
          <pc:docMk/>
          <pc:sldMk cId="461373800" sldId="528"/>
        </pc:sldMkLst>
        <pc:spChg chg="mod">
          <ac:chgData name="Lauren Abernethy" userId="S::laurenabernethy@gateshead.gov.uk::ef769ae7-164b-4ce2-80fe-40b84bb47324" providerId="AD" clId="Web-{B699C10F-0171-B0E3-8C5F-D7F115FE8A6B}" dt="2024-07-09T10:40:36.045" v="10" actId="1076"/>
          <ac:spMkLst>
            <pc:docMk/>
            <pc:sldMk cId="461373800" sldId="528"/>
            <ac:spMk id="14" creationId="{D5AA4E39-3E88-07A4-1E1D-27A9C82416BD}"/>
          </ac:spMkLst>
        </pc:spChg>
      </pc:sldChg>
      <pc:sldChg chg="addSp delSp modSp new">
        <pc:chgData name="Lauren Abernethy" userId="S::laurenabernethy@gateshead.gov.uk::ef769ae7-164b-4ce2-80fe-40b84bb47324" providerId="AD" clId="Web-{B699C10F-0171-B0E3-8C5F-D7F115FE8A6B}" dt="2024-07-09T15:50:07.050" v="41" actId="20577"/>
        <pc:sldMkLst>
          <pc:docMk/>
          <pc:sldMk cId="2213853168" sldId="529"/>
        </pc:sldMkLst>
        <pc:spChg chg="del">
          <ac:chgData name="Lauren Abernethy" userId="S::laurenabernethy@gateshead.gov.uk::ef769ae7-164b-4ce2-80fe-40b84bb47324" providerId="AD" clId="Web-{B699C10F-0171-B0E3-8C5F-D7F115FE8A6B}" dt="2024-07-09T10:40:21.435" v="8"/>
          <ac:spMkLst>
            <pc:docMk/>
            <pc:sldMk cId="2213853168" sldId="529"/>
            <ac:spMk id="2" creationId="{7D4069F7-C615-389F-AC6A-E7FFF81E079E}"/>
          </ac:spMkLst>
        </pc:spChg>
        <pc:spChg chg="del">
          <ac:chgData name="Lauren Abernethy" userId="S::laurenabernethy@gateshead.gov.uk::ef769ae7-164b-4ce2-80fe-40b84bb47324" providerId="AD" clId="Web-{B699C10F-0171-B0E3-8C5F-D7F115FE8A6B}" dt="2024-07-09T10:39:37.012" v="1"/>
          <ac:spMkLst>
            <pc:docMk/>
            <pc:sldMk cId="2213853168" sldId="529"/>
            <ac:spMk id="3" creationId="{BBF00CB6-0BC6-D568-9A14-6047BBBD1FEC}"/>
          </ac:spMkLst>
        </pc:spChg>
        <pc:spChg chg="add">
          <ac:chgData name="Lauren Abernethy" userId="S::laurenabernethy@gateshead.gov.uk::ef769ae7-164b-4ce2-80fe-40b84bb47324" providerId="AD" clId="Web-{B699C10F-0171-B0E3-8C5F-D7F115FE8A6B}" dt="2024-07-09T10:40:18.435" v="7"/>
          <ac:spMkLst>
            <pc:docMk/>
            <pc:sldMk cId="2213853168" sldId="529"/>
            <ac:spMk id="7" creationId="{739F60ED-4C69-B92F-A079-1B135F44EF2F}"/>
          </ac:spMkLst>
        </pc:spChg>
        <pc:spChg chg="mod">
          <ac:chgData name="Lauren Abernethy" userId="S::laurenabernethy@gateshead.gov.uk::ef769ae7-164b-4ce2-80fe-40b84bb47324" providerId="AD" clId="Web-{B699C10F-0171-B0E3-8C5F-D7F115FE8A6B}" dt="2024-07-09T15:50:07.050" v="41" actId="20577"/>
          <ac:spMkLst>
            <pc:docMk/>
            <pc:sldMk cId="2213853168" sldId="529"/>
            <ac:spMk id="12" creationId="{BE5B99B9-BBF2-D40C-C45A-BA3C8FF1B6EE}"/>
          </ac:spMkLst>
        </pc:spChg>
        <pc:spChg chg="add mod">
          <ac:chgData name="Lauren Abernethy" userId="S::laurenabernethy@gateshead.gov.uk::ef769ae7-164b-4ce2-80fe-40b84bb47324" providerId="AD" clId="Web-{B699C10F-0171-B0E3-8C5F-D7F115FE8A6B}" dt="2024-07-09T10:41:01.780" v="19" actId="1076"/>
          <ac:spMkLst>
            <pc:docMk/>
            <pc:sldMk cId="2213853168" sldId="529"/>
            <ac:spMk id="13" creationId="{F45B6DEF-6A05-E5CD-7EA0-4A4C5A152466}"/>
          </ac:spMkLst>
        </pc:spChg>
        <pc:picChg chg="add mod modCrop">
          <ac:chgData name="Lauren Abernethy" userId="S::laurenabernethy@gateshead.gov.uk::ef769ae7-164b-4ce2-80fe-40b84bb47324" providerId="AD" clId="Web-{B699C10F-0171-B0E3-8C5F-D7F115FE8A6B}" dt="2024-07-09T15:48:34.047" v="30" actId="14100"/>
          <ac:picMkLst>
            <pc:docMk/>
            <pc:sldMk cId="2213853168" sldId="529"/>
            <ac:picMk id="2" creationId="{8D1A85B2-5F63-77E5-AD0D-EC363D4B949A}"/>
          </ac:picMkLst>
        </pc:picChg>
        <pc:picChg chg="add mod ord">
          <ac:chgData name="Lauren Abernethy" userId="S::laurenabernethy@gateshead.gov.uk::ef769ae7-164b-4ce2-80fe-40b84bb47324" providerId="AD" clId="Web-{B699C10F-0171-B0E3-8C5F-D7F115FE8A6B}" dt="2024-07-09T10:39:40.590" v="3" actId="14100"/>
          <ac:picMkLst>
            <pc:docMk/>
            <pc:sldMk cId="2213853168" sldId="529"/>
            <ac:picMk id="4" creationId="{907941A2-AAEA-BCAB-FE0A-609209BADA60}"/>
          </ac:picMkLst>
        </pc:picChg>
        <pc:picChg chg="add mod">
          <ac:chgData name="Lauren Abernethy" userId="S::laurenabernethy@gateshead.gov.uk::ef769ae7-164b-4ce2-80fe-40b84bb47324" providerId="AD" clId="Web-{B699C10F-0171-B0E3-8C5F-D7F115FE8A6B}" dt="2024-07-09T10:40:10.576" v="6" actId="1076"/>
          <ac:picMkLst>
            <pc:docMk/>
            <pc:sldMk cId="2213853168" sldId="529"/>
            <ac:picMk id="5" creationId="{B9CB6A79-093E-DC8A-053B-A85AF31EF721}"/>
          </ac:picMkLst>
        </pc:picChg>
        <pc:cxnChg chg="add">
          <ac:chgData name="Lauren Abernethy" userId="S::laurenabernethy@gateshead.gov.uk::ef769ae7-164b-4ce2-80fe-40b84bb47324" providerId="AD" clId="Web-{B699C10F-0171-B0E3-8C5F-D7F115FE8A6B}" dt="2024-07-09T10:40:27.014" v="9"/>
          <ac:cxnSpMkLst>
            <pc:docMk/>
            <pc:sldMk cId="2213853168" sldId="529"/>
            <ac:cxnSpMk id="9" creationId="{0D1D6FA2-F654-A389-7CD9-4A78610F22F6}"/>
          </ac:cxnSpMkLst>
        </pc:cxnChg>
        <pc:cxnChg chg="add del">
          <ac:chgData name="Lauren Abernethy" userId="S::laurenabernethy@gateshead.gov.uk::ef769ae7-164b-4ce2-80fe-40b84bb47324" providerId="AD" clId="Web-{B699C10F-0171-B0E3-8C5F-D7F115FE8A6B}" dt="2024-07-09T10:40:43.061" v="12"/>
          <ac:cxnSpMkLst>
            <pc:docMk/>
            <pc:sldMk cId="2213853168" sldId="529"/>
            <ac:cxnSpMk id="11" creationId="{4D63D598-2AB0-0556-F3AB-937AA13C009A}"/>
          </ac:cxnSpMkLst>
        </pc:cxnChg>
      </pc:sldChg>
      <pc:sldChg chg="delSp del">
        <pc:chgData name="Lauren Abernethy" userId="S::laurenabernethy@gateshead.gov.uk::ef769ae7-164b-4ce2-80fe-40b84bb47324" providerId="AD" clId="Web-{B699C10F-0171-B0E3-8C5F-D7F115FE8A6B}" dt="2024-07-09T15:49:02.079" v="34"/>
        <pc:sldMkLst>
          <pc:docMk/>
          <pc:sldMk cId="481152383" sldId="534"/>
        </pc:sldMkLst>
        <pc:picChg chg="del">
          <ac:chgData name="Lauren Abernethy" userId="S::laurenabernethy@gateshead.gov.uk::ef769ae7-164b-4ce2-80fe-40b84bb47324" providerId="AD" clId="Web-{B699C10F-0171-B0E3-8C5F-D7F115FE8A6B}" dt="2024-07-09T15:48:55.798" v="32"/>
          <ac:picMkLst>
            <pc:docMk/>
            <pc:sldMk cId="481152383" sldId="534"/>
            <ac:picMk id="5" creationId="{B9CB6A79-093E-DC8A-053B-A85AF31EF721}"/>
          </ac:picMkLst>
        </pc:picChg>
      </pc:sldChg>
      <pc:sldChg chg="del">
        <pc:chgData name="Lauren Abernethy" userId="S::laurenabernethy@gateshead.gov.uk::ef769ae7-164b-4ce2-80fe-40b84bb47324" providerId="AD" clId="Web-{B699C10F-0171-B0E3-8C5F-D7F115FE8A6B}" dt="2024-07-09T15:48:47.798" v="31"/>
        <pc:sldMkLst>
          <pc:docMk/>
          <pc:sldMk cId="761769756" sldId="535"/>
        </pc:sldMkLst>
      </pc:sldChg>
      <pc:sldChg chg="addSp modSp add replId">
        <pc:chgData name="Lauren Abernethy" userId="S::laurenabernethy@gateshead.gov.uk::ef769ae7-164b-4ce2-80fe-40b84bb47324" providerId="AD" clId="Web-{B699C10F-0171-B0E3-8C5F-D7F115FE8A6B}" dt="2024-07-09T15:49:37.611" v="40" actId="1076"/>
        <pc:sldMkLst>
          <pc:docMk/>
          <pc:sldMk cId="327249365" sldId="536"/>
        </pc:sldMkLst>
        <pc:picChg chg="add mod">
          <ac:chgData name="Lauren Abernethy" userId="S::laurenabernethy@gateshead.gov.uk::ef769ae7-164b-4ce2-80fe-40b84bb47324" providerId="AD" clId="Web-{B699C10F-0171-B0E3-8C5F-D7F115FE8A6B}" dt="2024-07-09T15:49:37.611" v="40" actId="1076"/>
          <ac:picMkLst>
            <pc:docMk/>
            <pc:sldMk cId="327249365" sldId="536"/>
            <ac:picMk id="3" creationId="{C1C03CB5-1276-E5ED-7263-8D2482F5862E}"/>
          </ac:picMkLst>
        </pc:picChg>
        <pc:picChg chg="mod">
          <ac:chgData name="Lauren Abernethy" userId="S::laurenabernethy@gateshead.gov.uk::ef769ae7-164b-4ce2-80fe-40b84bb47324" providerId="AD" clId="Web-{B699C10F-0171-B0E3-8C5F-D7F115FE8A6B}" dt="2024-07-09T15:49:15.205" v="36" actId="14100"/>
          <ac:picMkLst>
            <pc:docMk/>
            <pc:sldMk cId="327249365" sldId="536"/>
            <ac:picMk id="5" creationId="{B9CB6A79-093E-DC8A-053B-A85AF31EF721}"/>
          </ac:picMkLst>
        </pc:picChg>
        <pc:picChg chg="mod">
          <ac:chgData name="Lauren Abernethy" userId="S::laurenabernethy@gateshead.gov.uk::ef769ae7-164b-4ce2-80fe-40b84bb47324" providerId="AD" clId="Web-{B699C10F-0171-B0E3-8C5F-D7F115FE8A6B}" dt="2024-07-09T15:49:32.314" v="39" actId="1076"/>
          <ac:picMkLst>
            <pc:docMk/>
            <pc:sldMk cId="327249365" sldId="536"/>
            <ac:picMk id="16" creationId="{FF4F14F4-9DB6-C701-B022-FC3862572783}"/>
          </ac:picMkLst>
        </pc:picChg>
      </pc:sldChg>
    </pc:docChg>
  </pc:docChgLst>
  <pc:docChgLst>
    <pc:chgData name="Gayle Scurfield" userId="S::gaylescurfield@gateshead.gov.uk::83b7329d-483d-4c58-b1ee-8e2c855b3b2d" providerId="AD" clId="Web-{0D2623E3-D2CC-DA01-1182-9660A757BC41}"/>
    <pc:docChg chg="addSld modSld sldOrd">
      <pc:chgData name="Gayle Scurfield" userId="S::gaylescurfield@gateshead.gov.uk::83b7329d-483d-4c58-b1ee-8e2c855b3b2d" providerId="AD" clId="Web-{0D2623E3-D2CC-DA01-1182-9660A757BC41}" dt="2024-06-13T18:00:46.217" v="54"/>
      <pc:docMkLst>
        <pc:docMk/>
      </pc:docMkLst>
      <pc:sldChg chg="addSp delSp modSp ord">
        <pc:chgData name="Gayle Scurfield" userId="S::gaylescurfield@gateshead.gov.uk::83b7329d-483d-4c58-b1ee-8e2c855b3b2d" providerId="AD" clId="Web-{0D2623E3-D2CC-DA01-1182-9660A757BC41}" dt="2024-06-13T17:09:29.702" v="13" actId="1076"/>
        <pc:sldMkLst>
          <pc:docMk/>
          <pc:sldMk cId="951584376" sldId="502"/>
        </pc:sldMkLst>
        <pc:picChg chg="add del mod">
          <ac:chgData name="Gayle Scurfield" userId="S::gaylescurfield@gateshead.gov.uk::83b7329d-483d-4c58-b1ee-8e2c855b3b2d" providerId="AD" clId="Web-{0D2623E3-D2CC-DA01-1182-9660A757BC41}" dt="2024-06-13T17:09:27.687" v="12"/>
          <ac:picMkLst>
            <pc:docMk/>
            <pc:sldMk cId="951584376" sldId="502"/>
            <ac:picMk id="2" creationId="{535EA3BD-AB21-5A14-3DD1-48E5536043EF}"/>
          </ac:picMkLst>
        </pc:picChg>
        <pc:picChg chg="add mod">
          <ac:chgData name="Gayle Scurfield" userId="S::gaylescurfield@gateshead.gov.uk::83b7329d-483d-4c58-b1ee-8e2c855b3b2d" providerId="AD" clId="Web-{0D2623E3-D2CC-DA01-1182-9660A757BC41}" dt="2024-06-13T17:09:29.702" v="13" actId="1076"/>
          <ac:picMkLst>
            <pc:docMk/>
            <pc:sldMk cId="951584376" sldId="502"/>
            <ac:picMk id="5" creationId="{3C5087A1-A4EA-3250-D09F-888928EC1E7D}"/>
          </ac:picMkLst>
        </pc:picChg>
        <pc:picChg chg="add del mod">
          <ac:chgData name="Gayle Scurfield" userId="S::gaylescurfield@gateshead.gov.uk::83b7329d-483d-4c58-b1ee-8e2c855b3b2d" providerId="AD" clId="Web-{0D2623E3-D2CC-DA01-1182-9660A757BC41}" dt="2024-06-13T17:09:26.140" v="11"/>
          <ac:picMkLst>
            <pc:docMk/>
            <pc:sldMk cId="951584376" sldId="502"/>
            <ac:picMk id="7" creationId="{5F5E67B8-5B7C-6F82-DDC7-C1A0513F269A}"/>
          </ac:picMkLst>
        </pc:picChg>
      </pc:sldChg>
      <pc:sldChg chg="addSp delSp modSp">
        <pc:chgData name="Gayle Scurfield" userId="S::gaylescurfield@gateshead.gov.uk::83b7329d-483d-4c58-b1ee-8e2c855b3b2d" providerId="AD" clId="Web-{0D2623E3-D2CC-DA01-1182-9660A757BC41}" dt="2024-06-13T18:00:00.309" v="52" actId="14100"/>
        <pc:sldMkLst>
          <pc:docMk/>
          <pc:sldMk cId="962770966" sldId="503"/>
        </pc:sldMkLst>
        <pc:spChg chg="mod">
          <ac:chgData name="Gayle Scurfield" userId="S::gaylescurfield@gateshead.gov.uk::83b7329d-483d-4c58-b1ee-8e2c855b3b2d" providerId="AD" clId="Web-{0D2623E3-D2CC-DA01-1182-9660A757BC41}" dt="2024-06-13T17:12:43.426" v="27" actId="20577"/>
          <ac:spMkLst>
            <pc:docMk/>
            <pc:sldMk cId="962770966" sldId="503"/>
            <ac:spMk id="3" creationId="{76F1F367-8DA9-356A-5E83-16C5BE450C88}"/>
          </ac:spMkLst>
        </pc:spChg>
        <pc:picChg chg="add del mod">
          <ac:chgData name="Gayle Scurfield" userId="S::gaylescurfield@gateshead.gov.uk::83b7329d-483d-4c58-b1ee-8e2c855b3b2d" providerId="AD" clId="Web-{0D2623E3-D2CC-DA01-1182-9660A757BC41}" dt="2024-06-13T17:41:57.612" v="37"/>
          <ac:picMkLst>
            <pc:docMk/>
            <pc:sldMk cId="962770966" sldId="503"/>
            <ac:picMk id="2" creationId="{D5B91A18-B4EB-3B8B-9995-C4C8C26C8196}"/>
          </ac:picMkLst>
        </pc:picChg>
        <pc:picChg chg="add mod">
          <ac:chgData name="Gayle Scurfield" userId="S::gaylescurfield@gateshead.gov.uk::83b7329d-483d-4c58-b1ee-8e2c855b3b2d" providerId="AD" clId="Web-{0D2623E3-D2CC-DA01-1182-9660A757BC41}" dt="2024-06-13T18:00:00.309" v="52" actId="14100"/>
          <ac:picMkLst>
            <pc:docMk/>
            <pc:sldMk cId="962770966" sldId="503"/>
            <ac:picMk id="5" creationId="{CF2712E9-EC8D-4BDB-C4B4-5899F1710667}"/>
          </ac:picMkLst>
        </pc:picChg>
        <pc:picChg chg="add del mod">
          <ac:chgData name="Gayle Scurfield" userId="S::gaylescurfield@gateshead.gov.uk::83b7329d-483d-4c58-b1ee-8e2c855b3b2d" providerId="AD" clId="Web-{0D2623E3-D2CC-DA01-1182-9660A757BC41}" dt="2024-06-13T17:41:56.581" v="36"/>
          <ac:picMkLst>
            <pc:docMk/>
            <pc:sldMk cId="962770966" sldId="503"/>
            <ac:picMk id="7" creationId="{3B0F5461-1118-AAFF-530F-59A9916DC7BD}"/>
          </ac:picMkLst>
        </pc:picChg>
      </pc:sldChg>
      <pc:sldChg chg="addSp modSp">
        <pc:chgData name="Gayle Scurfield" userId="S::gaylescurfield@gateshead.gov.uk::83b7329d-483d-4c58-b1ee-8e2c855b3b2d" providerId="AD" clId="Web-{0D2623E3-D2CC-DA01-1182-9660A757BC41}" dt="2024-06-13T17:10:06.875" v="22" actId="14100"/>
        <pc:sldMkLst>
          <pc:docMk/>
          <pc:sldMk cId="1522577781" sldId="505"/>
        </pc:sldMkLst>
        <pc:spChg chg="mod">
          <ac:chgData name="Gayle Scurfield" userId="S::gaylescurfield@gateshead.gov.uk::83b7329d-483d-4c58-b1ee-8e2c855b3b2d" providerId="AD" clId="Web-{0D2623E3-D2CC-DA01-1182-9660A757BC41}" dt="2024-06-13T17:10:01.516" v="19" actId="20577"/>
          <ac:spMkLst>
            <pc:docMk/>
            <pc:sldMk cId="1522577781" sldId="505"/>
            <ac:spMk id="3" creationId="{76F1F367-8DA9-356A-5E83-16C5BE450C88}"/>
          </ac:spMkLst>
        </pc:spChg>
        <pc:picChg chg="add mod">
          <ac:chgData name="Gayle Scurfield" userId="S::gaylescurfield@gateshead.gov.uk::83b7329d-483d-4c58-b1ee-8e2c855b3b2d" providerId="AD" clId="Web-{0D2623E3-D2CC-DA01-1182-9660A757BC41}" dt="2024-06-13T17:10:06.875" v="22" actId="14100"/>
          <ac:picMkLst>
            <pc:docMk/>
            <pc:sldMk cId="1522577781" sldId="505"/>
            <ac:picMk id="2" creationId="{703CA5F8-632D-573D-3E10-496D8E8A8DC4}"/>
          </ac:picMkLst>
        </pc:picChg>
      </pc:sldChg>
      <pc:sldChg chg="delSp modSp add replId">
        <pc:chgData name="Gayle Scurfield" userId="S::gaylescurfield@gateshead.gov.uk::83b7329d-483d-4c58-b1ee-8e2c855b3b2d" providerId="AD" clId="Web-{0D2623E3-D2CC-DA01-1182-9660A757BC41}" dt="2024-06-13T17:09:14.327" v="9" actId="1076"/>
        <pc:sldMkLst>
          <pc:docMk/>
          <pc:sldMk cId="1058165853" sldId="511"/>
        </pc:sldMkLst>
        <pc:picChg chg="mod">
          <ac:chgData name="Gayle Scurfield" userId="S::gaylescurfield@gateshead.gov.uk::83b7329d-483d-4c58-b1ee-8e2c855b3b2d" providerId="AD" clId="Web-{0D2623E3-D2CC-DA01-1182-9660A757BC41}" dt="2024-06-13T17:09:14.327" v="9" actId="1076"/>
          <ac:picMkLst>
            <pc:docMk/>
            <pc:sldMk cId="1058165853" sldId="511"/>
            <ac:picMk id="2" creationId="{535EA3BD-AB21-5A14-3DD1-48E5536043EF}"/>
          </ac:picMkLst>
        </pc:picChg>
        <pc:picChg chg="del mod">
          <ac:chgData name="Gayle Scurfield" userId="S::gaylescurfield@gateshead.gov.uk::83b7329d-483d-4c58-b1ee-8e2c855b3b2d" providerId="AD" clId="Web-{0D2623E3-D2CC-DA01-1182-9660A757BC41}" dt="2024-06-13T17:09:11.671" v="8"/>
          <ac:picMkLst>
            <pc:docMk/>
            <pc:sldMk cId="1058165853" sldId="511"/>
            <ac:picMk id="5" creationId="{3C5087A1-A4EA-3250-D09F-888928EC1E7D}"/>
          </ac:picMkLst>
        </pc:picChg>
        <pc:picChg chg="del mod">
          <ac:chgData name="Gayle Scurfield" userId="S::gaylescurfield@gateshead.gov.uk::83b7329d-483d-4c58-b1ee-8e2c855b3b2d" providerId="AD" clId="Web-{0D2623E3-D2CC-DA01-1182-9660A757BC41}" dt="2024-06-13T17:09:06.952" v="5"/>
          <ac:picMkLst>
            <pc:docMk/>
            <pc:sldMk cId="1058165853" sldId="511"/>
            <ac:picMk id="7" creationId="{5F5E67B8-5B7C-6F82-DDC7-C1A0513F269A}"/>
          </ac:picMkLst>
        </pc:picChg>
      </pc:sldChg>
      <pc:sldChg chg="addSp modSp add replId">
        <pc:chgData name="Gayle Scurfield" userId="S::gaylescurfield@gateshead.gov.uk::83b7329d-483d-4c58-b1ee-8e2c855b3b2d" providerId="AD" clId="Web-{0D2623E3-D2CC-DA01-1182-9660A757BC41}" dt="2024-06-13T17:43:51.833" v="45" actId="14100"/>
        <pc:sldMkLst>
          <pc:docMk/>
          <pc:sldMk cId="2782221514" sldId="512"/>
        </pc:sldMkLst>
        <pc:picChg chg="add mod">
          <ac:chgData name="Gayle Scurfield" userId="S::gaylescurfield@gateshead.gov.uk::83b7329d-483d-4c58-b1ee-8e2c855b3b2d" providerId="AD" clId="Web-{0D2623E3-D2CC-DA01-1182-9660A757BC41}" dt="2024-06-13T17:43:51.833" v="45" actId="14100"/>
          <ac:picMkLst>
            <pc:docMk/>
            <pc:sldMk cId="2782221514" sldId="512"/>
            <ac:picMk id="2" creationId="{36B3EF02-4097-FE59-CA6C-9ABC9A91FD34}"/>
          </ac:picMkLst>
        </pc:picChg>
      </pc:sldChg>
      <pc:sldChg chg="delSp modSp add replId">
        <pc:chgData name="Gayle Scurfield" userId="S::gaylescurfield@gateshead.gov.uk::83b7329d-483d-4c58-b1ee-8e2c855b3b2d" providerId="AD" clId="Web-{0D2623E3-D2CC-DA01-1182-9660A757BC41}" dt="2024-06-13T17:43:35.552" v="42" actId="1076"/>
        <pc:sldMkLst>
          <pc:docMk/>
          <pc:sldMk cId="3260959749" sldId="513"/>
        </pc:sldMkLst>
        <pc:picChg chg="del mod">
          <ac:chgData name="Gayle Scurfield" userId="S::gaylescurfield@gateshead.gov.uk::83b7329d-483d-4c58-b1ee-8e2c855b3b2d" providerId="AD" clId="Web-{0D2623E3-D2CC-DA01-1182-9660A757BC41}" dt="2024-06-13T17:43:33.833" v="41"/>
          <ac:picMkLst>
            <pc:docMk/>
            <pc:sldMk cId="3260959749" sldId="513"/>
            <ac:picMk id="2" creationId="{D5B91A18-B4EB-3B8B-9995-C4C8C26C8196}"/>
          </ac:picMkLst>
        </pc:picChg>
        <pc:picChg chg="del">
          <ac:chgData name="Gayle Scurfield" userId="S::gaylescurfield@gateshead.gov.uk::83b7329d-483d-4c58-b1ee-8e2c855b3b2d" providerId="AD" clId="Web-{0D2623E3-D2CC-DA01-1182-9660A757BC41}" dt="2024-06-13T17:43:25.583" v="39"/>
          <ac:picMkLst>
            <pc:docMk/>
            <pc:sldMk cId="3260959749" sldId="513"/>
            <ac:picMk id="5" creationId="{CF2712E9-EC8D-4BDB-C4B4-5899F1710667}"/>
          </ac:picMkLst>
        </pc:picChg>
        <pc:picChg chg="mod">
          <ac:chgData name="Gayle Scurfield" userId="S::gaylescurfield@gateshead.gov.uk::83b7329d-483d-4c58-b1ee-8e2c855b3b2d" providerId="AD" clId="Web-{0D2623E3-D2CC-DA01-1182-9660A757BC41}" dt="2024-06-13T17:43:35.552" v="42" actId="1076"/>
          <ac:picMkLst>
            <pc:docMk/>
            <pc:sldMk cId="3260959749" sldId="513"/>
            <ac:picMk id="7" creationId="{3B0F5461-1118-AAFF-530F-59A9916DC7BD}"/>
          </ac:picMkLst>
        </pc:picChg>
      </pc:sldChg>
      <pc:sldChg chg="addSp delSp modSp add replId">
        <pc:chgData name="Gayle Scurfield" userId="S::gaylescurfield@gateshead.gov.uk::83b7329d-483d-4c58-b1ee-8e2c855b3b2d" providerId="AD" clId="Web-{0D2623E3-D2CC-DA01-1182-9660A757BC41}" dt="2024-06-13T17:46:23.399" v="50" actId="14100"/>
        <pc:sldMkLst>
          <pc:docMk/>
          <pc:sldMk cId="2271867848" sldId="514"/>
        </pc:sldMkLst>
        <pc:picChg chg="del">
          <ac:chgData name="Gayle Scurfield" userId="S::gaylescurfield@gateshead.gov.uk::83b7329d-483d-4c58-b1ee-8e2c855b3b2d" providerId="AD" clId="Web-{0D2623E3-D2CC-DA01-1182-9660A757BC41}" dt="2024-06-13T17:46:06.321" v="47"/>
          <ac:picMkLst>
            <pc:docMk/>
            <pc:sldMk cId="2271867848" sldId="514"/>
            <ac:picMk id="2" creationId="{36B3EF02-4097-FE59-CA6C-9ABC9A91FD34}"/>
          </ac:picMkLst>
        </pc:picChg>
        <pc:picChg chg="add mod">
          <ac:chgData name="Gayle Scurfield" userId="S::gaylescurfield@gateshead.gov.uk::83b7329d-483d-4c58-b1ee-8e2c855b3b2d" providerId="AD" clId="Web-{0D2623E3-D2CC-DA01-1182-9660A757BC41}" dt="2024-06-13T17:46:23.399" v="50" actId="14100"/>
          <ac:picMkLst>
            <pc:docMk/>
            <pc:sldMk cId="2271867848" sldId="514"/>
            <ac:picMk id="5" creationId="{EA216C4A-FDAE-E2A3-4A49-122E54AFD41B}"/>
          </ac:picMkLst>
        </pc:picChg>
      </pc:sldChg>
      <pc:sldChg chg="delSp add replId">
        <pc:chgData name="Gayle Scurfield" userId="S::gaylescurfield@gateshead.gov.uk::83b7329d-483d-4c58-b1ee-8e2c855b3b2d" providerId="AD" clId="Web-{0D2623E3-D2CC-DA01-1182-9660A757BC41}" dt="2024-06-13T18:00:46.217" v="54"/>
        <pc:sldMkLst>
          <pc:docMk/>
          <pc:sldMk cId="4227676839" sldId="515"/>
        </pc:sldMkLst>
        <pc:picChg chg="del">
          <ac:chgData name="Gayle Scurfield" userId="S::gaylescurfield@gateshead.gov.uk::83b7329d-483d-4c58-b1ee-8e2c855b3b2d" providerId="AD" clId="Web-{0D2623E3-D2CC-DA01-1182-9660A757BC41}" dt="2024-06-13T18:00:46.217" v="54"/>
          <ac:picMkLst>
            <pc:docMk/>
            <pc:sldMk cId="4227676839" sldId="515"/>
            <ac:picMk id="5" creationId="{EA216C4A-FDAE-E2A3-4A49-122E54AFD41B}"/>
          </ac:picMkLst>
        </pc:picChg>
      </pc:sldChg>
    </pc:docChg>
  </pc:docChgLst>
  <pc:docChgLst>
    <pc:chgData name="Lauren Abernethy" userId="S::laurenabernethy@gateshead.gov.uk::ef769ae7-164b-4ce2-80fe-40b84bb47324" providerId="AD" clId="Web-{878A5F51-2764-6340-6D19-C7A6FBB116D1}"/>
    <pc:docChg chg="modSld">
      <pc:chgData name="Lauren Abernethy" userId="S::laurenabernethy@gateshead.gov.uk::ef769ae7-164b-4ce2-80fe-40b84bb47324" providerId="AD" clId="Web-{878A5F51-2764-6340-6D19-C7A6FBB116D1}" dt="2024-06-21T15:54:47.041" v="83" actId="20577"/>
      <pc:docMkLst>
        <pc:docMk/>
      </pc:docMkLst>
      <pc:sldChg chg="modSp">
        <pc:chgData name="Lauren Abernethy" userId="S::laurenabernethy@gateshead.gov.uk::ef769ae7-164b-4ce2-80fe-40b84bb47324" providerId="AD" clId="Web-{878A5F51-2764-6340-6D19-C7A6FBB116D1}" dt="2024-06-21T15:54:47.041" v="83" actId="20577"/>
        <pc:sldMkLst>
          <pc:docMk/>
          <pc:sldMk cId="1599909632" sldId="521"/>
        </pc:sldMkLst>
        <pc:spChg chg="mod">
          <ac:chgData name="Lauren Abernethy" userId="S::laurenabernethy@gateshead.gov.uk::ef769ae7-164b-4ce2-80fe-40b84bb47324" providerId="AD" clId="Web-{878A5F51-2764-6340-6D19-C7A6FBB116D1}" dt="2024-06-21T15:54:47.041" v="83" actId="20577"/>
          <ac:spMkLst>
            <pc:docMk/>
            <pc:sldMk cId="1599909632" sldId="521"/>
            <ac:spMk id="3" creationId="{A18C52E4-7BDF-4B93-B81F-E0A5216302E8}"/>
          </ac:spMkLst>
        </pc:spChg>
      </pc:sldChg>
    </pc:docChg>
  </pc:docChgLst>
  <pc:docChgLst>
    <pc:chgData name="Kerrie Slavin" userId="S::kerrieslavin@gateshead.gov.uk::085db01d-3b86-45ce-9a34-51f429f25f9c" providerId="AD" clId="Web-{2B694760-573F-A709-6B5B-B3F5C4C99DA4}"/>
    <pc:docChg chg="addSld modSld">
      <pc:chgData name="Kerrie Slavin" userId="S::kerrieslavin@gateshead.gov.uk::085db01d-3b86-45ce-9a34-51f429f25f9c" providerId="AD" clId="Web-{2B694760-573F-A709-6B5B-B3F5C4C99DA4}" dt="2024-07-10T09:42:01.805" v="37"/>
      <pc:docMkLst>
        <pc:docMk/>
      </pc:docMkLst>
      <pc:sldChg chg="addSp delSp modSp add replId delAnim">
        <pc:chgData name="Kerrie Slavin" userId="S::kerrieslavin@gateshead.gov.uk::085db01d-3b86-45ce-9a34-51f429f25f9c" providerId="AD" clId="Web-{2B694760-573F-A709-6B5B-B3F5C4C99DA4}" dt="2024-07-10T09:42:01.805" v="37"/>
        <pc:sldMkLst>
          <pc:docMk/>
          <pc:sldMk cId="2359480049" sldId="537"/>
        </pc:sldMkLst>
        <pc:spChg chg="add del mod">
          <ac:chgData name="Kerrie Slavin" userId="S::kerrieslavin@gateshead.gov.uk::085db01d-3b86-45ce-9a34-51f429f25f9c" providerId="AD" clId="Web-{2B694760-573F-A709-6B5B-B3F5C4C99DA4}" dt="2024-07-10T09:41:49.211" v="36"/>
          <ac:spMkLst>
            <pc:docMk/>
            <pc:sldMk cId="2359480049" sldId="537"/>
            <ac:spMk id="6" creationId="{4C661094-B2D2-EFC6-71AC-88189568E7F0}"/>
          </ac:spMkLst>
        </pc:spChg>
        <pc:spChg chg="add del mod">
          <ac:chgData name="Kerrie Slavin" userId="S::kerrieslavin@gateshead.gov.uk::085db01d-3b86-45ce-9a34-51f429f25f9c" providerId="AD" clId="Web-{2B694760-573F-A709-6B5B-B3F5C4C99DA4}" dt="2024-07-10T09:41:39.602" v="35"/>
          <ac:spMkLst>
            <pc:docMk/>
            <pc:sldMk cId="2359480049" sldId="537"/>
            <ac:spMk id="7" creationId="{7BBE109B-AF7A-D305-8702-5E1FD7E2A882}"/>
          </ac:spMkLst>
        </pc:spChg>
        <pc:spChg chg="mod">
          <ac:chgData name="Kerrie Slavin" userId="S::kerrieslavin@gateshead.gov.uk::085db01d-3b86-45ce-9a34-51f429f25f9c" providerId="AD" clId="Web-{2B694760-573F-A709-6B5B-B3F5C4C99DA4}" dt="2024-07-10T09:41:28.133" v="31" actId="20577"/>
          <ac:spMkLst>
            <pc:docMk/>
            <pc:sldMk cId="2359480049" sldId="537"/>
            <ac:spMk id="12" creationId="{BE5B99B9-BBF2-D40C-C45A-BA3C8FF1B6EE}"/>
          </ac:spMkLst>
        </pc:spChg>
        <pc:picChg chg="del">
          <ac:chgData name="Kerrie Slavin" userId="S::kerrieslavin@gateshead.gov.uk::085db01d-3b86-45ce-9a34-51f429f25f9c" providerId="AD" clId="Web-{2B694760-573F-A709-6B5B-B3F5C4C99DA4}" dt="2024-07-10T09:40:58.803" v="10"/>
          <ac:picMkLst>
            <pc:docMk/>
            <pc:sldMk cId="2359480049" sldId="537"/>
            <ac:picMk id="2" creationId="{04CA7741-6840-0D3B-D081-1BDB380AD7A2}"/>
          </ac:picMkLst>
        </pc:picChg>
        <pc:picChg chg="del">
          <ac:chgData name="Kerrie Slavin" userId="S::kerrieslavin@gateshead.gov.uk::085db01d-3b86-45ce-9a34-51f429f25f9c" providerId="AD" clId="Web-{2B694760-573F-A709-6B5B-B3F5C4C99DA4}" dt="2024-07-10T09:39:51.004" v="1"/>
          <ac:picMkLst>
            <pc:docMk/>
            <pc:sldMk cId="2359480049" sldId="537"/>
            <ac:picMk id="3" creationId="{C1C03CB5-1276-E5ED-7263-8D2482F5862E}"/>
          </ac:picMkLst>
        </pc:picChg>
        <pc:picChg chg="del">
          <ac:chgData name="Kerrie Slavin" userId="S::kerrieslavin@gateshead.gov.uk::085db01d-3b86-45ce-9a34-51f429f25f9c" providerId="AD" clId="Web-{2B694760-573F-A709-6B5B-B3F5C4C99DA4}" dt="2024-07-10T09:40:57.116" v="9"/>
          <ac:picMkLst>
            <pc:docMk/>
            <pc:sldMk cId="2359480049" sldId="537"/>
            <ac:picMk id="5" creationId="{B9CB6A79-093E-DC8A-053B-A85AF31EF721}"/>
          </ac:picMkLst>
        </pc:picChg>
        <pc:picChg chg="add mod">
          <ac:chgData name="Kerrie Slavin" userId="S::kerrieslavin@gateshead.gov.uk::085db01d-3b86-45ce-9a34-51f429f25f9c" providerId="AD" clId="Web-{2B694760-573F-A709-6B5B-B3F5C4C99DA4}" dt="2024-07-10T09:42:01.805" v="37"/>
          <ac:picMkLst>
            <pc:docMk/>
            <pc:sldMk cId="2359480049" sldId="537"/>
            <ac:picMk id="9" creationId="{CB1FCEBC-050A-645E-631A-4A8829B94499}"/>
          </ac:picMkLst>
        </pc:picChg>
        <pc:picChg chg="add del">
          <ac:chgData name="Kerrie Slavin" userId="S::kerrieslavin@gateshead.gov.uk::085db01d-3b86-45ce-9a34-51f429f25f9c" providerId="AD" clId="Web-{2B694760-573F-A709-6B5B-B3F5C4C99DA4}" dt="2024-07-10T09:40:43.865" v="7"/>
          <ac:picMkLst>
            <pc:docMk/>
            <pc:sldMk cId="2359480049" sldId="537"/>
            <ac:picMk id="16" creationId="{FF4F14F4-9DB6-C701-B022-FC3862572783}"/>
          </ac:picMkLst>
        </pc:picChg>
      </pc:sldChg>
    </pc:docChg>
  </pc:docChgLst>
  <pc:docChgLst>
    <pc:chgData name="Gary Williamson" userId="S::garywilliamson@gateshead.gov.uk::c6dcb423-35b4-482e-bf0f-fc2b76204455" providerId="AD" clId="Web-{75B77E35-0D31-4F22-8788-CE32A57EE615}"/>
    <pc:docChg chg="modSld">
      <pc:chgData name="Gary Williamson" userId="S::garywilliamson@gateshead.gov.uk::c6dcb423-35b4-482e-bf0f-fc2b76204455" providerId="AD" clId="Web-{75B77E35-0D31-4F22-8788-CE32A57EE615}" dt="2024-07-10T08:10:25.194" v="117" actId="1076"/>
      <pc:docMkLst>
        <pc:docMk/>
      </pc:docMkLst>
      <pc:sldChg chg="modSp">
        <pc:chgData name="Gary Williamson" userId="S::garywilliamson@gateshead.gov.uk::c6dcb423-35b4-482e-bf0f-fc2b76204455" providerId="AD" clId="Web-{75B77E35-0D31-4F22-8788-CE32A57EE615}" dt="2024-07-10T08:10:25.194" v="117" actId="1076"/>
        <pc:sldMkLst>
          <pc:docMk/>
          <pc:sldMk cId="461373800" sldId="528"/>
        </pc:sldMkLst>
        <pc:spChg chg="mod">
          <ac:chgData name="Gary Williamson" userId="S::garywilliamson@gateshead.gov.uk::c6dcb423-35b4-482e-bf0f-fc2b76204455" providerId="AD" clId="Web-{75B77E35-0D31-4F22-8788-CE32A57EE615}" dt="2024-07-10T08:10:25.194" v="117" actId="1076"/>
          <ac:spMkLst>
            <pc:docMk/>
            <pc:sldMk cId="461373800" sldId="528"/>
            <ac:spMk id="14" creationId="{D5AA4E39-3E88-07A4-1E1D-27A9C82416BD}"/>
          </ac:spMkLst>
        </pc:spChg>
      </pc:sldChg>
    </pc:docChg>
  </pc:docChgLst>
  <pc:docChgLst>
    <pc:chgData name="Lauren Abernethy" userId="S::laurenabernethy@gateshead.gov.uk::ef769ae7-164b-4ce2-80fe-40b84bb47324" providerId="AD" clId="Web-{EA855FA4-F96F-6B56-39B0-FECF3CACD0DC}"/>
    <pc:docChg chg="modSld">
      <pc:chgData name="Lauren Abernethy" userId="S::laurenabernethy@gateshead.gov.uk::ef769ae7-164b-4ce2-80fe-40b84bb47324" providerId="AD" clId="Web-{EA855FA4-F96F-6B56-39B0-FECF3CACD0DC}" dt="2024-05-14T12:50:13.646" v="719" actId="20577"/>
      <pc:docMkLst>
        <pc:docMk/>
      </pc:docMkLst>
      <pc:sldChg chg="addSp modSp">
        <pc:chgData name="Lauren Abernethy" userId="S::laurenabernethy@gateshead.gov.uk::ef769ae7-164b-4ce2-80fe-40b84bb47324" providerId="AD" clId="Web-{EA855FA4-F96F-6B56-39B0-FECF3CACD0DC}" dt="2024-05-14T12:50:13.646" v="719" actId="20577"/>
        <pc:sldMkLst>
          <pc:docMk/>
          <pc:sldMk cId="2686227400" sldId="475"/>
        </pc:sldMkLst>
        <pc:spChg chg="add mod">
          <ac:chgData name="Lauren Abernethy" userId="S::laurenabernethy@gateshead.gov.uk::ef769ae7-164b-4ce2-80fe-40b84bb47324" providerId="AD" clId="Web-{EA855FA4-F96F-6B56-39B0-FECF3CACD0DC}" dt="2024-05-14T12:29:44.623" v="487" actId="1076"/>
          <ac:spMkLst>
            <pc:docMk/>
            <pc:sldMk cId="2686227400" sldId="475"/>
            <ac:spMk id="3" creationId="{5DE2D6BB-B522-5651-C9F5-B338100A8EDE}"/>
          </ac:spMkLst>
        </pc:spChg>
        <pc:spChg chg="add mod">
          <ac:chgData name="Lauren Abernethy" userId="S::laurenabernethy@gateshead.gov.uk::ef769ae7-164b-4ce2-80fe-40b84bb47324" providerId="AD" clId="Web-{EA855FA4-F96F-6B56-39B0-FECF3CACD0DC}" dt="2024-05-14T12:50:13.646" v="719" actId="20577"/>
          <ac:spMkLst>
            <pc:docMk/>
            <pc:sldMk cId="2686227400" sldId="475"/>
            <ac:spMk id="5" creationId="{E5F690CE-D09F-51D8-1431-7B54065081E0}"/>
          </ac:spMkLst>
        </pc:spChg>
        <pc:picChg chg="mod">
          <ac:chgData name="Lauren Abernethy" userId="S::laurenabernethy@gateshead.gov.uk::ef769ae7-164b-4ce2-80fe-40b84bb47324" providerId="AD" clId="Web-{EA855FA4-F96F-6B56-39B0-FECF3CACD0DC}" dt="2024-05-14T12:29:27.872" v="481" actId="1076"/>
          <ac:picMkLst>
            <pc:docMk/>
            <pc:sldMk cId="2686227400" sldId="475"/>
            <ac:picMk id="7" creationId="{5642EA94-A109-8F8C-E5C6-B63F712CBC42}"/>
          </ac:picMkLst>
        </pc:picChg>
      </pc:sldChg>
      <pc:sldChg chg="addSp delSp modSp">
        <pc:chgData name="Lauren Abernethy" userId="S::laurenabernethy@gateshead.gov.uk::ef769ae7-164b-4ce2-80fe-40b84bb47324" providerId="AD" clId="Web-{EA855FA4-F96F-6B56-39B0-FECF3CACD0DC}" dt="2024-05-14T12:28:17.104" v="480" actId="14100"/>
        <pc:sldMkLst>
          <pc:docMk/>
          <pc:sldMk cId="1180452607" sldId="478"/>
        </pc:sldMkLst>
        <pc:spChg chg="add del mod">
          <ac:chgData name="Lauren Abernethy" userId="S::laurenabernethy@gateshead.gov.uk::ef769ae7-164b-4ce2-80fe-40b84bb47324" providerId="AD" clId="Web-{EA855FA4-F96F-6B56-39B0-FECF3CACD0DC}" dt="2024-05-14T10:01:00.096" v="29"/>
          <ac:spMkLst>
            <pc:docMk/>
            <pc:sldMk cId="1180452607" sldId="478"/>
            <ac:spMk id="2" creationId="{204D7F0B-BFF4-ECC3-7BC5-68B05A555B4A}"/>
          </ac:spMkLst>
        </pc:spChg>
        <pc:spChg chg="add">
          <ac:chgData name="Lauren Abernethy" userId="S::laurenabernethy@gateshead.gov.uk::ef769ae7-164b-4ce2-80fe-40b84bb47324" providerId="AD" clId="Web-{EA855FA4-F96F-6B56-39B0-FECF3CACD0DC}" dt="2024-05-14T10:01:06.424" v="30"/>
          <ac:spMkLst>
            <pc:docMk/>
            <pc:sldMk cId="1180452607" sldId="478"/>
            <ac:spMk id="4" creationId="{BBAA7344-DEEF-6349-D447-88DABB80A5DE}"/>
          </ac:spMkLst>
        </pc:spChg>
        <pc:spChg chg="add mod">
          <ac:chgData name="Lauren Abernethy" userId="S::laurenabernethy@gateshead.gov.uk::ef769ae7-164b-4ce2-80fe-40b84bb47324" providerId="AD" clId="Web-{EA855FA4-F96F-6B56-39B0-FECF3CACD0DC}" dt="2024-05-14T10:03:02.193" v="43" actId="20577"/>
          <ac:spMkLst>
            <pc:docMk/>
            <pc:sldMk cId="1180452607" sldId="478"/>
            <ac:spMk id="6" creationId="{8493AE5A-DDDF-9BFA-A8F6-F298A71516DE}"/>
          </ac:spMkLst>
        </pc:spChg>
        <pc:spChg chg="add mod">
          <ac:chgData name="Lauren Abernethy" userId="S::laurenabernethy@gateshead.gov.uk::ef769ae7-164b-4ce2-80fe-40b84bb47324" providerId="AD" clId="Web-{EA855FA4-F96F-6B56-39B0-FECF3CACD0DC}" dt="2024-05-14T12:28:02.728" v="477" actId="14100"/>
          <ac:spMkLst>
            <pc:docMk/>
            <pc:sldMk cId="1180452607" sldId="478"/>
            <ac:spMk id="7" creationId="{88EAE65F-E564-8A0A-3967-98B08D45DC8D}"/>
          </ac:spMkLst>
        </pc:spChg>
        <pc:spChg chg="add mod">
          <ac:chgData name="Lauren Abernethy" userId="S::laurenabernethy@gateshead.gov.uk::ef769ae7-164b-4ce2-80fe-40b84bb47324" providerId="AD" clId="Web-{EA855FA4-F96F-6B56-39B0-FECF3CACD0DC}" dt="2024-05-14T12:28:17.104" v="480" actId="14100"/>
          <ac:spMkLst>
            <pc:docMk/>
            <pc:sldMk cId="1180452607" sldId="478"/>
            <ac:spMk id="8" creationId="{4C861840-F97A-0B11-5EAD-D3F4637A8C27}"/>
          </ac:spMkLst>
        </pc:spChg>
        <pc:spChg chg="add mod">
          <ac:chgData name="Lauren Abernethy" userId="S::laurenabernethy@gateshead.gov.uk::ef769ae7-164b-4ce2-80fe-40b84bb47324" providerId="AD" clId="Web-{EA855FA4-F96F-6B56-39B0-FECF3CACD0DC}" dt="2024-05-14T10:10:00.096" v="217" actId="20577"/>
          <ac:spMkLst>
            <pc:docMk/>
            <pc:sldMk cId="1180452607" sldId="478"/>
            <ac:spMk id="9" creationId="{CD93F5C4-FC5B-D264-7385-FE048B70D510}"/>
          </ac:spMkLst>
        </pc:spChg>
        <pc:spChg chg="del">
          <ac:chgData name="Lauren Abernethy" userId="S::laurenabernethy@gateshead.gov.uk::ef769ae7-164b-4ce2-80fe-40b84bb47324" providerId="AD" clId="Web-{EA855FA4-F96F-6B56-39B0-FECF3CACD0DC}" dt="2024-05-14T10:01:08.205" v="31"/>
          <ac:spMkLst>
            <pc:docMk/>
            <pc:sldMk cId="1180452607" sldId="478"/>
            <ac:spMk id="10" creationId="{AE4C6D61-BDA0-7FBB-D713-91B122526991}"/>
          </ac:spMkLst>
        </pc:spChg>
        <pc:spChg chg="add mod">
          <ac:chgData name="Lauren Abernethy" userId="S::laurenabernethy@gateshead.gov.uk::ef769ae7-164b-4ce2-80fe-40b84bb47324" providerId="AD" clId="Web-{EA855FA4-F96F-6B56-39B0-FECF3CACD0DC}" dt="2024-05-14T12:28:10.994" v="479" actId="1076"/>
          <ac:spMkLst>
            <pc:docMk/>
            <pc:sldMk cId="1180452607" sldId="478"/>
            <ac:spMk id="11" creationId="{283A6D00-C568-C7EE-FCFC-7AA3B981E55F}"/>
          </ac:spMkLst>
        </pc:spChg>
        <pc:picChg chg="add del mod">
          <ac:chgData name="Lauren Abernethy" userId="S::laurenabernethy@gateshead.gov.uk::ef769ae7-164b-4ce2-80fe-40b84bb47324" providerId="AD" clId="Web-{EA855FA4-F96F-6B56-39B0-FECF3CACD0DC}" dt="2024-05-14T12:25:28.989" v="470"/>
          <ac:picMkLst>
            <pc:docMk/>
            <pc:sldMk cId="1180452607" sldId="478"/>
            <ac:picMk id="2" creationId="{53999A70-398E-4ED9-7D5B-17C2FA0937CD}"/>
          </ac:picMkLst>
        </pc:picChg>
        <pc:picChg chg="add del mod">
          <ac:chgData name="Lauren Abernethy" userId="S::laurenabernethy@gateshead.gov.uk::ef769ae7-164b-4ce2-80fe-40b84bb47324" providerId="AD" clId="Web-{EA855FA4-F96F-6B56-39B0-FECF3CACD0DC}" dt="2024-05-14T12:26:26.288" v="473"/>
          <ac:picMkLst>
            <pc:docMk/>
            <pc:sldMk cId="1180452607" sldId="478"/>
            <ac:picMk id="3" creationId="{9C7A4AF1-9D90-8775-5335-308055ADA181}"/>
          </ac:picMkLst>
        </pc:picChg>
        <pc:picChg chg="add mod">
          <ac:chgData name="Lauren Abernethy" userId="S::laurenabernethy@gateshead.gov.uk::ef769ae7-164b-4ce2-80fe-40b84bb47324" providerId="AD" clId="Web-{EA855FA4-F96F-6B56-39B0-FECF3CACD0DC}" dt="2024-05-14T12:27:59.978" v="476" actId="1076"/>
          <ac:picMkLst>
            <pc:docMk/>
            <pc:sldMk cId="1180452607" sldId="478"/>
            <ac:picMk id="5" creationId="{8A76BAFD-5541-3B12-4595-DA75BD3EC16A}"/>
          </ac:picMkLst>
        </pc:picChg>
      </pc:sldChg>
    </pc:docChg>
  </pc:docChgLst>
  <pc:docChgLst>
    <pc:chgData name="Lauren Abernethy" userId="S::laurenabernethy@gateshead.gov.uk::ef769ae7-164b-4ce2-80fe-40b84bb47324" providerId="AD" clId="Web-{0EBCCAB4-A1AD-794D-9DBE-AFB0BB9891C8}"/>
    <pc:docChg chg="addSld modSld">
      <pc:chgData name="Lauren Abernethy" userId="S::laurenabernethy@gateshead.gov.uk::ef769ae7-164b-4ce2-80fe-40b84bb47324" providerId="AD" clId="Web-{0EBCCAB4-A1AD-794D-9DBE-AFB0BB9891C8}" dt="2024-05-08T15:40:45.989" v="168" actId="1076"/>
      <pc:docMkLst>
        <pc:docMk/>
      </pc:docMkLst>
      <pc:sldChg chg="addSp delSp modSp">
        <pc:chgData name="Lauren Abernethy" userId="S::laurenabernethy@gateshead.gov.uk::ef769ae7-164b-4ce2-80fe-40b84bb47324" providerId="AD" clId="Web-{0EBCCAB4-A1AD-794D-9DBE-AFB0BB9891C8}" dt="2024-05-08T15:35:37.874" v="6" actId="1076"/>
        <pc:sldMkLst>
          <pc:docMk/>
          <pc:sldMk cId="2686227400" sldId="475"/>
        </pc:sldMkLst>
        <pc:spChg chg="add del mod">
          <ac:chgData name="Lauren Abernethy" userId="S::laurenabernethy@gateshead.gov.uk::ef769ae7-164b-4ce2-80fe-40b84bb47324" providerId="AD" clId="Web-{0EBCCAB4-A1AD-794D-9DBE-AFB0BB9891C8}" dt="2024-05-08T15:35:32.312" v="4"/>
          <ac:spMkLst>
            <pc:docMk/>
            <pc:sldMk cId="2686227400" sldId="475"/>
            <ac:spMk id="5" creationId="{CD647B47-DCB1-FB41-2974-9F16E51DC8CB}"/>
          </ac:spMkLst>
        </pc:spChg>
        <pc:spChg chg="del">
          <ac:chgData name="Lauren Abernethy" userId="S::laurenabernethy@gateshead.gov.uk::ef769ae7-164b-4ce2-80fe-40b84bb47324" providerId="AD" clId="Web-{0EBCCAB4-A1AD-794D-9DBE-AFB0BB9891C8}" dt="2024-05-08T15:34:07.420" v="0"/>
          <ac:spMkLst>
            <pc:docMk/>
            <pc:sldMk cId="2686227400" sldId="475"/>
            <ac:spMk id="10" creationId="{D0EB5EF8-0179-30B2-6C4D-7A802305336F}"/>
          </ac:spMkLst>
        </pc:spChg>
        <pc:picChg chg="add del mod ord">
          <ac:chgData name="Lauren Abernethy" userId="S::laurenabernethy@gateshead.gov.uk::ef769ae7-164b-4ce2-80fe-40b84bb47324" providerId="AD" clId="Web-{0EBCCAB4-A1AD-794D-9DBE-AFB0BB9891C8}" dt="2024-05-08T15:34:38.202" v="3"/>
          <ac:picMkLst>
            <pc:docMk/>
            <pc:sldMk cId="2686227400" sldId="475"/>
            <ac:picMk id="2" creationId="{9EA00739-FF1E-DC9B-C6A2-EEC919CF1F45}"/>
          </ac:picMkLst>
        </pc:picChg>
        <pc:picChg chg="add mod ord">
          <ac:chgData name="Lauren Abernethy" userId="S::laurenabernethy@gateshead.gov.uk::ef769ae7-164b-4ce2-80fe-40b84bb47324" providerId="AD" clId="Web-{0EBCCAB4-A1AD-794D-9DBE-AFB0BB9891C8}" dt="2024-05-08T15:35:37.874" v="6" actId="1076"/>
          <ac:picMkLst>
            <pc:docMk/>
            <pc:sldMk cId="2686227400" sldId="475"/>
            <ac:picMk id="7" creationId="{5642EA94-A109-8F8C-E5C6-B63F712CBC42}"/>
          </ac:picMkLst>
        </pc:picChg>
      </pc:sldChg>
      <pc:sldChg chg="addSp modSp new">
        <pc:chgData name="Lauren Abernethy" userId="S::laurenabernethy@gateshead.gov.uk::ef769ae7-164b-4ce2-80fe-40b84bb47324" providerId="AD" clId="Web-{0EBCCAB4-A1AD-794D-9DBE-AFB0BB9891C8}" dt="2024-05-08T15:40:45.989" v="168" actId="1076"/>
        <pc:sldMkLst>
          <pc:docMk/>
          <pc:sldMk cId="1180452607" sldId="478"/>
        </pc:sldMkLst>
        <pc:spChg chg="mod">
          <ac:chgData name="Lauren Abernethy" userId="S::laurenabernethy@gateshead.gov.uk::ef769ae7-164b-4ce2-80fe-40b84bb47324" providerId="AD" clId="Web-{0EBCCAB4-A1AD-794D-9DBE-AFB0BB9891C8}" dt="2024-05-08T15:38:35.628" v="94" actId="1076"/>
          <ac:spMkLst>
            <pc:docMk/>
            <pc:sldMk cId="1180452607" sldId="478"/>
            <ac:spMk id="2" creationId="{6F3D0A29-296E-EA8C-8583-328D720EA22A}"/>
          </ac:spMkLst>
        </pc:spChg>
        <pc:spChg chg="mod">
          <ac:chgData name="Lauren Abernethy" userId="S::laurenabernethy@gateshead.gov.uk::ef769ae7-164b-4ce2-80fe-40b84bb47324" providerId="AD" clId="Web-{0EBCCAB4-A1AD-794D-9DBE-AFB0BB9891C8}" dt="2024-05-08T15:38:45.472" v="95" actId="1076"/>
          <ac:spMkLst>
            <pc:docMk/>
            <pc:sldMk cId="1180452607" sldId="478"/>
            <ac:spMk id="3" creationId="{D5FB66CA-15FC-69C1-8603-CCEB08CCC3A0}"/>
          </ac:spMkLst>
        </pc:spChg>
        <pc:spChg chg="add mod">
          <ac:chgData name="Lauren Abernethy" userId="S::laurenabernethy@gateshead.gov.uk::ef769ae7-164b-4ce2-80fe-40b84bb47324" providerId="AD" clId="Web-{0EBCCAB4-A1AD-794D-9DBE-AFB0BB9891C8}" dt="2024-05-08T15:40:22.552" v="157" actId="20577"/>
          <ac:spMkLst>
            <pc:docMk/>
            <pc:sldMk cId="1180452607" sldId="478"/>
            <ac:spMk id="5" creationId="{76D53ABC-63B0-B075-093A-BAC393AA3D3D}"/>
          </ac:spMkLst>
        </pc:spChg>
        <pc:spChg chg="add mod">
          <ac:chgData name="Lauren Abernethy" userId="S::laurenabernethy@gateshead.gov.uk::ef769ae7-164b-4ce2-80fe-40b84bb47324" providerId="AD" clId="Web-{0EBCCAB4-A1AD-794D-9DBE-AFB0BB9891C8}" dt="2024-05-08T15:40:33.130" v="166" actId="20577"/>
          <ac:spMkLst>
            <pc:docMk/>
            <pc:sldMk cId="1180452607" sldId="478"/>
            <ac:spMk id="7" creationId="{744A0F9E-400D-0C69-D4F5-6DA9741C97D3}"/>
          </ac:spMkLst>
        </pc:spChg>
        <pc:spChg chg="add mod">
          <ac:chgData name="Lauren Abernethy" userId="S::laurenabernethy@gateshead.gov.uk::ef769ae7-164b-4ce2-80fe-40b84bb47324" providerId="AD" clId="Web-{0EBCCAB4-A1AD-794D-9DBE-AFB0BB9891C8}" dt="2024-05-08T15:40:45.989" v="168" actId="1076"/>
          <ac:spMkLst>
            <pc:docMk/>
            <pc:sldMk cId="1180452607" sldId="478"/>
            <ac:spMk id="8" creationId="{2E89FFA9-595D-B1DC-69B5-CAA89F490A6B}"/>
          </ac:spMkLst>
        </pc:spChg>
      </pc:sldChg>
    </pc:docChg>
  </pc:docChgLst>
  <pc:docChgLst>
    <pc:chgData name="Lauren Abernethy" userId="S::laurenabernethy@gateshead.gov.uk::ef769ae7-164b-4ce2-80fe-40b84bb47324" providerId="AD" clId="Web-{13373BE3-8B1C-13B3-E89C-9043EE5DD3D5}"/>
    <pc:docChg chg="modSld">
      <pc:chgData name="Lauren Abernethy" userId="S::laurenabernethy@gateshead.gov.uk::ef769ae7-164b-4ce2-80fe-40b84bb47324" providerId="AD" clId="Web-{13373BE3-8B1C-13B3-E89C-9043EE5DD3D5}" dt="2024-06-25T13:19:53.991" v="52" actId="20577"/>
      <pc:docMkLst>
        <pc:docMk/>
      </pc:docMkLst>
      <pc:sldChg chg="modSp">
        <pc:chgData name="Lauren Abernethy" userId="S::laurenabernethy@gateshead.gov.uk::ef769ae7-164b-4ce2-80fe-40b84bb47324" providerId="AD" clId="Web-{13373BE3-8B1C-13B3-E89C-9043EE5DD3D5}" dt="2024-06-25T13:03:59.708" v="23" actId="20577"/>
        <pc:sldMkLst>
          <pc:docMk/>
          <pc:sldMk cId="1599909632" sldId="521"/>
        </pc:sldMkLst>
        <pc:spChg chg="mod">
          <ac:chgData name="Lauren Abernethy" userId="S::laurenabernethy@gateshead.gov.uk::ef769ae7-164b-4ce2-80fe-40b84bb47324" providerId="AD" clId="Web-{13373BE3-8B1C-13B3-E89C-9043EE5DD3D5}" dt="2024-06-25T13:03:59.708" v="23" actId="20577"/>
          <ac:spMkLst>
            <pc:docMk/>
            <pc:sldMk cId="1599909632" sldId="521"/>
            <ac:spMk id="3" creationId="{A18C52E4-7BDF-4B93-B81F-E0A5216302E8}"/>
          </ac:spMkLst>
        </pc:spChg>
      </pc:sldChg>
      <pc:sldChg chg="addSp modSp">
        <pc:chgData name="Lauren Abernethy" userId="S::laurenabernethy@gateshead.gov.uk::ef769ae7-164b-4ce2-80fe-40b84bb47324" providerId="AD" clId="Web-{13373BE3-8B1C-13B3-E89C-9043EE5DD3D5}" dt="2024-06-25T13:16:47.204" v="28" actId="14100"/>
        <pc:sldMkLst>
          <pc:docMk/>
          <pc:sldMk cId="440783476" sldId="522"/>
        </pc:sldMkLst>
        <pc:picChg chg="add mod">
          <ac:chgData name="Lauren Abernethy" userId="S::laurenabernethy@gateshead.gov.uk::ef769ae7-164b-4ce2-80fe-40b84bb47324" providerId="AD" clId="Web-{13373BE3-8B1C-13B3-E89C-9043EE5DD3D5}" dt="2024-06-25T13:16:47.204" v="28" actId="14100"/>
          <ac:picMkLst>
            <pc:docMk/>
            <pc:sldMk cId="440783476" sldId="522"/>
            <ac:picMk id="2" creationId="{44680F52-70F0-12D3-BC20-9B4A8F349442}"/>
          </ac:picMkLst>
        </pc:picChg>
        <pc:picChg chg="mod">
          <ac:chgData name="Lauren Abernethy" userId="S::laurenabernethy@gateshead.gov.uk::ef769ae7-164b-4ce2-80fe-40b84bb47324" providerId="AD" clId="Web-{13373BE3-8B1C-13B3-E89C-9043EE5DD3D5}" dt="2024-06-25T13:13:37.119" v="24" actId="1076"/>
          <ac:picMkLst>
            <pc:docMk/>
            <pc:sldMk cId="440783476" sldId="522"/>
            <ac:picMk id="7" creationId="{968527A3-9819-A877-BE49-5B2FF16B1ED8}"/>
          </ac:picMkLst>
        </pc:picChg>
      </pc:sldChg>
      <pc:sldChg chg="modSp">
        <pc:chgData name="Lauren Abernethy" userId="S::laurenabernethy@gateshead.gov.uk::ef769ae7-164b-4ce2-80fe-40b84bb47324" providerId="AD" clId="Web-{13373BE3-8B1C-13B3-E89C-9043EE5DD3D5}" dt="2024-06-25T13:19:39.741" v="51" actId="1076"/>
        <pc:sldMkLst>
          <pc:docMk/>
          <pc:sldMk cId="3673587209" sldId="523"/>
        </pc:sldMkLst>
        <pc:spChg chg="mod">
          <ac:chgData name="Lauren Abernethy" userId="S::laurenabernethy@gateshead.gov.uk::ef769ae7-164b-4ce2-80fe-40b84bb47324" providerId="AD" clId="Web-{13373BE3-8B1C-13B3-E89C-9043EE5DD3D5}" dt="2024-06-25T13:18:22.098" v="31" actId="20577"/>
          <ac:spMkLst>
            <pc:docMk/>
            <pc:sldMk cId="3673587209" sldId="523"/>
            <ac:spMk id="2" creationId="{3BB0D691-5245-961D-9303-D7972A7DAF86}"/>
          </ac:spMkLst>
        </pc:spChg>
        <pc:spChg chg="mod">
          <ac:chgData name="Lauren Abernethy" userId="S::laurenabernethy@gateshead.gov.uk::ef769ae7-164b-4ce2-80fe-40b84bb47324" providerId="AD" clId="Web-{13373BE3-8B1C-13B3-E89C-9043EE5DD3D5}" dt="2024-06-25T13:19:39.741" v="51" actId="1076"/>
          <ac:spMkLst>
            <pc:docMk/>
            <pc:sldMk cId="3673587209" sldId="523"/>
            <ac:spMk id="5" creationId="{09279632-D251-ED73-0573-83A1FBDDC4F2}"/>
          </ac:spMkLst>
        </pc:spChg>
        <pc:picChg chg="mod modCrop">
          <ac:chgData name="Lauren Abernethy" userId="S::laurenabernethy@gateshead.gov.uk::ef769ae7-164b-4ce2-80fe-40b84bb47324" providerId="AD" clId="Web-{13373BE3-8B1C-13B3-E89C-9043EE5DD3D5}" dt="2024-06-25T13:19:18.943" v="50" actId="14100"/>
          <ac:picMkLst>
            <pc:docMk/>
            <pc:sldMk cId="3673587209" sldId="523"/>
            <ac:picMk id="4" creationId="{72E059FF-F38E-44C9-E5C6-01DF91EAD033}"/>
          </ac:picMkLst>
        </pc:picChg>
      </pc:sldChg>
      <pc:sldChg chg="modSp">
        <pc:chgData name="Lauren Abernethy" userId="S::laurenabernethy@gateshead.gov.uk::ef769ae7-164b-4ce2-80fe-40b84bb47324" providerId="AD" clId="Web-{13373BE3-8B1C-13B3-E89C-9043EE5DD3D5}" dt="2024-06-25T13:19:53.991" v="52" actId="20577"/>
        <pc:sldMkLst>
          <pc:docMk/>
          <pc:sldMk cId="3711317679" sldId="524"/>
        </pc:sldMkLst>
        <pc:spChg chg="mod">
          <ac:chgData name="Lauren Abernethy" userId="S::laurenabernethy@gateshead.gov.uk::ef769ae7-164b-4ce2-80fe-40b84bb47324" providerId="AD" clId="Web-{13373BE3-8B1C-13B3-E89C-9043EE5DD3D5}" dt="2024-06-25T13:19:53.991" v="52" actId="20577"/>
          <ac:spMkLst>
            <pc:docMk/>
            <pc:sldMk cId="3711317679" sldId="524"/>
            <ac:spMk id="3" creationId="{F5DFB2AF-4541-04A7-1243-7B24CC411631}"/>
          </ac:spMkLst>
        </pc:spChg>
      </pc:sldChg>
    </pc:docChg>
  </pc:docChgLst>
  <pc:docChgLst>
    <pc:chgData name="Nick Lamb" userId="b9e7d61a-f13f-4968-bd9d-614000736bda" providerId="ADAL" clId="{8F7052CF-3341-43A0-9EA9-93FA042BBDB8}"/>
    <pc:docChg chg="custSel addSld delSld modSld sldOrd">
      <pc:chgData name="Nick Lamb" userId="b9e7d61a-f13f-4968-bd9d-614000736bda" providerId="ADAL" clId="{8F7052CF-3341-43A0-9EA9-93FA042BBDB8}" dt="2024-06-14T10:09:35.437" v="839" actId="14100"/>
      <pc:docMkLst>
        <pc:docMk/>
      </pc:docMkLst>
      <pc:sldChg chg="addSp delSp modSp add mod ord">
        <pc:chgData name="Nick Lamb" userId="b9e7d61a-f13f-4968-bd9d-614000736bda" providerId="ADAL" clId="{8F7052CF-3341-43A0-9EA9-93FA042BBDB8}" dt="2024-06-14T10:09:35.437" v="839" actId="14100"/>
        <pc:sldMkLst>
          <pc:docMk/>
          <pc:sldMk cId="427441671" sldId="517"/>
        </pc:sldMkLst>
        <pc:spChg chg="del mod">
          <ac:chgData name="Nick Lamb" userId="b9e7d61a-f13f-4968-bd9d-614000736bda" providerId="ADAL" clId="{8F7052CF-3341-43A0-9EA9-93FA042BBDB8}" dt="2024-06-14T08:26:20.467" v="78"/>
          <ac:spMkLst>
            <pc:docMk/>
            <pc:sldMk cId="427441671" sldId="517"/>
            <ac:spMk id="2" creationId="{87500AF5-08DC-DB85-3F13-B561102B45D1}"/>
          </ac:spMkLst>
        </pc:spChg>
        <pc:spChg chg="mod">
          <ac:chgData name="Nick Lamb" userId="b9e7d61a-f13f-4968-bd9d-614000736bda" providerId="ADAL" clId="{8F7052CF-3341-43A0-9EA9-93FA042BBDB8}" dt="2024-06-14T08:24:42.184" v="57" actId="14100"/>
          <ac:spMkLst>
            <pc:docMk/>
            <pc:sldMk cId="427441671" sldId="517"/>
            <ac:spMk id="5" creationId="{1AE2A157-CCC0-4C44-91F7-F7F471A30EDB}"/>
          </ac:spMkLst>
        </pc:spChg>
        <pc:spChg chg="del">
          <ac:chgData name="Nick Lamb" userId="b9e7d61a-f13f-4968-bd9d-614000736bda" providerId="ADAL" clId="{8F7052CF-3341-43A0-9EA9-93FA042BBDB8}" dt="2024-06-14T08:25:03.644" v="60" actId="22"/>
          <ac:spMkLst>
            <pc:docMk/>
            <pc:sldMk cId="427441671" sldId="517"/>
            <ac:spMk id="7" creationId="{EB1161C9-3198-48E7-BE52-8416A95659EA}"/>
          </ac:spMkLst>
        </pc:spChg>
        <pc:spChg chg="add mod">
          <ac:chgData name="Nick Lamb" userId="b9e7d61a-f13f-4968-bd9d-614000736bda" providerId="ADAL" clId="{8F7052CF-3341-43A0-9EA9-93FA042BBDB8}" dt="2024-06-14T08:40:52.337" v="836" actId="20577"/>
          <ac:spMkLst>
            <pc:docMk/>
            <pc:sldMk cId="427441671" sldId="517"/>
            <ac:spMk id="11" creationId="{D56BAA0A-F096-42BB-AB5C-B4F4ED2A28AC}"/>
          </ac:spMkLst>
        </pc:spChg>
        <pc:spChg chg="mod">
          <ac:chgData name="Nick Lamb" userId="b9e7d61a-f13f-4968-bd9d-614000736bda" providerId="ADAL" clId="{8F7052CF-3341-43A0-9EA9-93FA042BBDB8}" dt="2024-06-14T08:24:34.486" v="53" actId="14100"/>
          <ac:spMkLst>
            <pc:docMk/>
            <pc:sldMk cId="427441671" sldId="517"/>
            <ac:spMk id="14" creationId="{D5AA4E39-3E88-07A4-1E1D-27A9C82416BD}"/>
          </ac:spMkLst>
        </pc:spChg>
        <pc:picChg chg="add mod ord">
          <ac:chgData name="Nick Lamb" userId="b9e7d61a-f13f-4968-bd9d-614000736bda" providerId="ADAL" clId="{8F7052CF-3341-43A0-9EA9-93FA042BBDB8}" dt="2024-06-14T10:09:35.437" v="839" actId="14100"/>
          <ac:picMkLst>
            <pc:docMk/>
            <pc:sldMk cId="427441671" sldId="517"/>
            <ac:picMk id="10" creationId="{DFC253A2-FF73-49D1-8443-F6F173D47885}"/>
          </ac:picMkLst>
        </pc:picChg>
      </pc:sldChg>
      <pc:sldChg chg="add del">
        <pc:chgData name="Nick Lamb" userId="b9e7d61a-f13f-4968-bd9d-614000736bda" providerId="ADAL" clId="{8F7052CF-3341-43A0-9EA9-93FA042BBDB8}" dt="2024-06-14T08:24:50.938" v="59" actId="47"/>
        <pc:sldMkLst>
          <pc:docMk/>
          <pc:sldMk cId="4280155572" sldId="518"/>
        </pc:sldMkLst>
      </pc:sldChg>
    </pc:docChg>
  </pc:docChgLst>
  <pc:docChgLst>
    <pc:chgData name="Gayle Scurfield" userId="S::gaylescurfield@gateshead.gov.uk::83b7329d-483d-4c58-b1ee-8e2c855b3b2d" providerId="AD" clId="Web-{7F2D86D8-7548-5769-9C12-D5DB5EF72D59}"/>
    <pc:docChg chg="addSld modSld">
      <pc:chgData name="Gayle Scurfield" userId="S::gaylescurfield@gateshead.gov.uk::83b7329d-483d-4c58-b1ee-8e2c855b3b2d" providerId="AD" clId="Web-{7F2D86D8-7548-5769-9C12-D5DB5EF72D59}" dt="2024-06-25T16:22:00.916" v="430" actId="14100"/>
      <pc:docMkLst>
        <pc:docMk/>
      </pc:docMkLst>
      <pc:sldChg chg="addSp delSp modSp">
        <pc:chgData name="Gayle Scurfield" userId="S::gaylescurfield@gateshead.gov.uk::83b7329d-483d-4c58-b1ee-8e2c855b3b2d" providerId="AD" clId="Web-{7F2D86D8-7548-5769-9C12-D5DB5EF72D59}" dt="2024-06-25T15:36:26.997" v="231" actId="1076"/>
        <pc:sldMkLst>
          <pc:docMk/>
          <pc:sldMk cId="656014278" sldId="519"/>
        </pc:sldMkLst>
        <pc:spChg chg="add mod">
          <ac:chgData name="Gayle Scurfield" userId="S::gaylescurfield@gateshead.gov.uk::83b7329d-483d-4c58-b1ee-8e2c855b3b2d" providerId="AD" clId="Web-{7F2D86D8-7548-5769-9C12-D5DB5EF72D59}" dt="2024-06-25T15:33:11.424" v="217" actId="20577"/>
          <ac:spMkLst>
            <pc:docMk/>
            <pc:sldMk cId="656014278" sldId="519"/>
            <ac:spMk id="2" creationId="{6C420B2B-16D1-FA22-1E72-FBE51C9640A3}"/>
          </ac:spMkLst>
        </pc:spChg>
        <pc:spChg chg="add mod">
          <ac:chgData name="Gayle Scurfield" userId="S::gaylescurfield@gateshead.gov.uk::83b7329d-483d-4c58-b1ee-8e2c855b3b2d" providerId="AD" clId="Web-{7F2D86D8-7548-5769-9C12-D5DB5EF72D59}" dt="2024-06-25T15:35:42.962" v="225" actId="20577"/>
          <ac:spMkLst>
            <pc:docMk/>
            <pc:sldMk cId="656014278" sldId="519"/>
            <ac:spMk id="3" creationId="{8A877E57-95E0-2125-17E1-3839F85469BB}"/>
          </ac:spMkLst>
        </pc:spChg>
        <pc:spChg chg="add del mod">
          <ac:chgData name="Gayle Scurfield" userId="S::gaylescurfield@gateshead.gov.uk::83b7329d-483d-4c58-b1ee-8e2c855b3b2d" providerId="AD" clId="Web-{7F2D86D8-7548-5769-9C12-D5DB5EF72D59}" dt="2024-06-25T15:24:58.109" v="91"/>
          <ac:spMkLst>
            <pc:docMk/>
            <pc:sldMk cId="656014278" sldId="519"/>
            <ac:spMk id="8" creationId="{3DF72929-189F-4B1B-C4E1-81D0C3157F0F}"/>
          </ac:spMkLst>
        </pc:spChg>
        <pc:spChg chg="add del">
          <ac:chgData name="Gayle Scurfield" userId="S::gaylescurfield@gateshead.gov.uk::83b7329d-483d-4c58-b1ee-8e2c855b3b2d" providerId="AD" clId="Web-{7F2D86D8-7548-5769-9C12-D5DB5EF72D59}" dt="2024-06-25T15:31:28.308" v="202"/>
          <ac:spMkLst>
            <pc:docMk/>
            <pc:sldMk cId="656014278" sldId="519"/>
            <ac:spMk id="10" creationId="{501F6738-C286-0D9B-662D-2957B0432BEA}"/>
          </ac:spMkLst>
        </pc:spChg>
        <pc:picChg chg="add del mod">
          <ac:chgData name="Gayle Scurfield" userId="S::gaylescurfield@gateshead.gov.uk::83b7329d-483d-4c58-b1ee-8e2c855b3b2d" providerId="AD" clId="Web-{7F2D86D8-7548-5769-9C12-D5DB5EF72D59}" dt="2024-06-25T15:23:47.011" v="59"/>
          <ac:picMkLst>
            <pc:docMk/>
            <pc:sldMk cId="656014278" sldId="519"/>
            <ac:picMk id="7" creationId="{DB287568-A693-2C8B-730F-1EA3A4C0A0E1}"/>
          </ac:picMkLst>
        </pc:picChg>
        <pc:picChg chg="add mod">
          <ac:chgData name="Gayle Scurfield" userId="S::gaylescurfield@gateshead.gov.uk::83b7329d-483d-4c58-b1ee-8e2c855b3b2d" providerId="AD" clId="Web-{7F2D86D8-7548-5769-9C12-D5DB5EF72D59}" dt="2024-06-25T15:32:24.093" v="207" actId="1076"/>
          <ac:picMkLst>
            <pc:docMk/>
            <pc:sldMk cId="656014278" sldId="519"/>
            <ac:picMk id="11" creationId="{DE6BAECD-A20B-9AF4-83F0-0887CD0B9CC3}"/>
          </ac:picMkLst>
        </pc:picChg>
        <pc:picChg chg="add del mod">
          <ac:chgData name="Gayle Scurfield" userId="S::gaylescurfield@gateshead.gov.uk::83b7329d-483d-4c58-b1ee-8e2c855b3b2d" providerId="AD" clId="Web-{7F2D86D8-7548-5769-9C12-D5DB5EF72D59}" dt="2024-06-25T15:35:46.760" v="227"/>
          <ac:picMkLst>
            <pc:docMk/>
            <pc:sldMk cId="656014278" sldId="519"/>
            <ac:picMk id="12" creationId="{12A18DA4-8E71-2726-AE95-A4B0B3D9B6A7}"/>
          </ac:picMkLst>
        </pc:picChg>
        <pc:picChg chg="add mod">
          <ac:chgData name="Gayle Scurfield" userId="S::gaylescurfield@gateshead.gov.uk::83b7329d-483d-4c58-b1ee-8e2c855b3b2d" providerId="AD" clId="Web-{7F2D86D8-7548-5769-9C12-D5DB5EF72D59}" dt="2024-06-25T15:36:26.997" v="231" actId="1076"/>
          <ac:picMkLst>
            <pc:docMk/>
            <pc:sldMk cId="656014278" sldId="519"/>
            <ac:picMk id="13" creationId="{2E678C26-598D-35D4-BDD5-CF600525F9A1}"/>
          </ac:picMkLst>
        </pc:picChg>
      </pc:sldChg>
      <pc:sldChg chg="addSp delSp modSp">
        <pc:chgData name="Gayle Scurfield" userId="S::gaylescurfield@gateshead.gov.uk::83b7329d-483d-4c58-b1ee-8e2c855b3b2d" providerId="AD" clId="Web-{7F2D86D8-7548-5769-9C12-D5DB5EF72D59}" dt="2024-06-25T16:22:00.916" v="430" actId="14100"/>
        <pc:sldMkLst>
          <pc:docMk/>
          <pc:sldMk cId="1980884959" sldId="526"/>
        </pc:sldMkLst>
        <pc:spChg chg="add">
          <ac:chgData name="Gayle Scurfield" userId="S::gaylescurfield@gateshead.gov.uk::83b7329d-483d-4c58-b1ee-8e2c855b3b2d" providerId="AD" clId="Web-{7F2D86D8-7548-5769-9C12-D5DB5EF72D59}" dt="2024-06-25T15:45:19.408" v="235"/>
          <ac:spMkLst>
            <pc:docMk/>
            <pc:sldMk cId="1980884959" sldId="526"/>
            <ac:spMk id="7" creationId="{5CD86C12-50E7-D457-E1A4-30CF6BD6AEFC}"/>
          </ac:spMkLst>
        </pc:spChg>
        <pc:spChg chg="add mod">
          <ac:chgData name="Gayle Scurfield" userId="S::gaylescurfield@gateshead.gov.uk::83b7329d-483d-4c58-b1ee-8e2c855b3b2d" providerId="AD" clId="Web-{7F2D86D8-7548-5769-9C12-D5DB5EF72D59}" dt="2024-06-25T15:46:11.427" v="272" actId="14100"/>
          <ac:spMkLst>
            <pc:docMk/>
            <pc:sldMk cId="1980884959" sldId="526"/>
            <ac:spMk id="10" creationId="{E370345D-03D1-CD6F-22B4-8FBF803F386A}"/>
          </ac:spMkLst>
        </pc:spChg>
        <pc:picChg chg="add del mod">
          <ac:chgData name="Gayle Scurfield" userId="S::gaylescurfield@gateshead.gov.uk::83b7329d-483d-4c58-b1ee-8e2c855b3b2d" providerId="AD" clId="Web-{7F2D86D8-7548-5769-9C12-D5DB5EF72D59}" dt="2024-06-25T15:45:08.657" v="234"/>
          <ac:picMkLst>
            <pc:docMk/>
            <pc:sldMk cId="1980884959" sldId="526"/>
            <ac:picMk id="2" creationId="{FAC04D15-10E1-3825-3C35-22F42CFD42A3}"/>
          </ac:picMkLst>
        </pc:picChg>
        <pc:picChg chg="add del mod">
          <ac:chgData name="Gayle Scurfield" userId="S::gaylescurfield@gateshead.gov.uk::83b7329d-483d-4c58-b1ee-8e2c855b3b2d" providerId="AD" clId="Web-{7F2D86D8-7548-5769-9C12-D5DB5EF72D59}" dt="2024-06-25T15:59:26.918" v="276"/>
          <ac:picMkLst>
            <pc:docMk/>
            <pc:sldMk cId="1980884959" sldId="526"/>
            <ac:picMk id="11" creationId="{0119725E-81BD-F069-FECB-A799F4D463DE}"/>
          </ac:picMkLst>
        </pc:picChg>
        <pc:picChg chg="add mod">
          <ac:chgData name="Gayle Scurfield" userId="S::gaylescurfield@gateshead.gov.uk::83b7329d-483d-4c58-b1ee-8e2c855b3b2d" providerId="AD" clId="Web-{7F2D86D8-7548-5769-9C12-D5DB5EF72D59}" dt="2024-06-25T16:22:00.916" v="430" actId="14100"/>
          <ac:picMkLst>
            <pc:docMk/>
            <pc:sldMk cId="1980884959" sldId="526"/>
            <ac:picMk id="12" creationId="{71FDF6D0-D17B-7295-CB3C-A151F7D90843}"/>
          </ac:picMkLst>
        </pc:picChg>
      </pc:sldChg>
      <pc:sldChg chg="addSp delSp modSp add replId">
        <pc:chgData name="Gayle Scurfield" userId="S::gaylescurfield@gateshead.gov.uk::83b7329d-483d-4c58-b1ee-8e2c855b3b2d" providerId="AD" clId="Web-{7F2D86D8-7548-5769-9C12-D5DB5EF72D59}" dt="2024-06-25T16:21:32.758" v="428" actId="20577"/>
        <pc:sldMkLst>
          <pc:docMk/>
          <pc:sldMk cId="3007059765" sldId="527"/>
        </pc:sldMkLst>
        <pc:spChg chg="add">
          <ac:chgData name="Gayle Scurfield" userId="S::gaylescurfield@gateshead.gov.uk::83b7329d-483d-4c58-b1ee-8e2c855b3b2d" providerId="AD" clId="Web-{7F2D86D8-7548-5769-9C12-D5DB5EF72D59}" dt="2024-06-25T16:10:41.011" v="282"/>
          <ac:spMkLst>
            <pc:docMk/>
            <pc:sldMk cId="3007059765" sldId="527"/>
            <ac:spMk id="3" creationId="{70923644-6530-E91A-A732-EBCD5BEE5D0D}"/>
          </ac:spMkLst>
        </pc:spChg>
        <pc:spChg chg="add mod">
          <ac:chgData name="Gayle Scurfield" userId="S::gaylescurfield@gateshead.gov.uk::83b7329d-483d-4c58-b1ee-8e2c855b3b2d" providerId="AD" clId="Web-{7F2D86D8-7548-5769-9C12-D5DB5EF72D59}" dt="2024-06-25T16:21:32.758" v="428" actId="20577"/>
          <ac:spMkLst>
            <pc:docMk/>
            <pc:sldMk cId="3007059765" sldId="527"/>
            <ac:spMk id="8" creationId="{9D7CE39D-D35A-7F5F-DFD4-2CE3BD5DECAD}"/>
          </ac:spMkLst>
        </pc:spChg>
        <pc:spChg chg="del">
          <ac:chgData name="Gayle Scurfield" userId="S::gaylescurfield@gateshead.gov.uk::83b7329d-483d-4c58-b1ee-8e2c855b3b2d" providerId="AD" clId="Web-{7F2D86D8-7548-5769-9C12-D5DB5EF72D59}" dt="2024-06-25T16:10:38.604" v="281"/>
          <ac:spMkLst>
            <pc:docMk/>
            <pc:sldMk cId="3007059765" sldId="527"/>
            <ac:spMk id="14" creationId="{D5AA4E39-3E88-07A4-1E1D-27A9C82416BD}"/>
          </ac:spMkLst>
        </pc:spChg>
      </pc:sldChg>
    </pc:docChg>
  </pc:docChgLst>
  <pc:docChgLst>
    <pc:chgData name="Lauren Abernethy" userId="S::laurenabernethy@gateshead.gov.uk::ef769ae7-164b-4ce2-80fe-40b84bb47324" providerId="AD" clId="Web-{EA7812CC-21FB-1E35-B9BD-E46D31DBD3BC}"/>
    <pc:docChg chg="sldOrd">
      <pc:chgData name="Lauren Abernethy" userId="S::laurenabernethy@gateshead.gov.uk::ef769ae7-164b-4ce2-80fe-40b84bb47324" providerId="AD" clId="Web-{EA7812CC-21FB-1E35-B9BD-E46D31DBD3BC}" dt="2024-05-14T15:42:31.158" v="0"/>
      <pc:docMkLst>
        <pc:docMk/>
      </pc:docMkLst>
      <pc:sldChg chg="ord">
        <pc:chgData name="Lauren Abernethy" userId="S::laurenabernethy@gateshead.gov.uk::ef769ae7-164b-4ce2-80fe-40b84bb47324" providerId="AD" clId="Web-{EA7812CC-21FB-1E35-B9BD-E46D31DBD3BC}" dt="2024-05-14T15:42:31.158" v="0"/>
        <pc:sldMkLst>
          <pc:docMk/>
          <pc:sldMk cId="1180452607" sldId="478"/>
        </pc:sldMkLst>
      </pc:sldChg>
    </pc:docChg>
  </pc:docChgLst>
  <pc:docChgLst>
    <pc:chgData name="Gayle Scurfield" userId="S::gaylescurfield@gateshead.gov.uk::83b7329d-483d-4c58-b1ee-8e2c855b3b2d" providerId="AD" clId="Web-{69C6D767-1DE4-78F4-E67F-7875652B79EA}"/>
    <pc:docChg chg="addSld delSld modSld">
      <pc:chgData name="Gayle Scurfield" userId="S::gaylescurfield@gateshead.gov.uk::83b7329d-483d-4c58-b1ee-8e2c855b3b2d" providerId="AD" clId="Web-{69C6D767-1DE4-78F4-E67F-7875652B79EA}" dt="2024-06-14T11:26:52.294" v="282" actId="14100"/>
      <pc:docMkLst>
        <pc:docMk/>
      </pc:docMkLst>
      <pc:sldChg chg="addSp delSp modSp del">
        <pc:chgData name="Gayle Scurfield" userId="S::gaylescurfield@gateshead.gov.uk::83b7329d-483d-4c58-b1ee-8e2c855b3b2d" providerId="AD" clId="Web-{69C6D767-1DE4-78F4-E67F-7875652B79EA}" dt="2024-06-14T11:07:59.604" v="237"/>
        <pc:sldMkLst>
          <pc:docMk/>
          <pc:sldMk cId="1744916138" sldId="480"/>
        </pc:sldMkLst>
        <pc:spChg chg="del">
          <ac:chgData name="Gayle Scurfield" userId="S::gaylescurfield@gateshead.gov.uk::83b7329d-483d-4c58-b1ee-8e2c855b3b2d" providerId="AD" clId="Web-{69C6D767-1DE4-78F4-E67F-7875652B79EA}" dt="2024-06-14T11:06:38.116" v="227"/>
          <ac:spMkLst>
            <pc:docMk/>
            <pc:sldMk cId="1744916138" sldId="480"/>
            <ac:spMk id="3" creationId="{76F1F367-8DA9-356A-5E83-16C5BE450C88}"/>
          </ac:spMkLst>
        </pc:spChg>
        <pc:spChg chg="add del mod">
          <ac:chgData name="Gayle Scurfield" userId="S::gaylescurfield@gateshead.gov.uk::83b7329d-483d-4c58-b1ee-8e2c855b3b2d" providerId="AD" clId="Web-{69C6D767-1DE4-78F4-E67F-7875652B79EA}" dt="2024-06-14T11:06:17.600" v="223"/>
          <ac:spMkLst>
            <pc:docMk/>
            <pc:sldMk cId="1744916138" sldId="480"/>
            <ac:spMk id="5" creationId="{550B3502-1CD0-4B47-50AB-6820E10DC498}"/>
          </ac:spMkLst>
        </pc:spChg>
        <pc:picChg chg="del">
          <ac:chgData name="Gayle Scurfield" userId="S::gaylescurfield@gateshead.gov.uk::83b7329d-483d-4c58-b1ee-8e2c855b3b2d" providerId="AD" clId="Web-{69C6D767-1DE4-78F4-E67F-7875652B79EA}" dt="2024-06-14T11:06:05.584" v="222"/>
          <ac:picMkLst>
            <pc:docMk/>
            <pc:sldMk cId="1744916138" sldId="480"/>
            <ac:picMk id="7" creationId="{0903BCB6-0AF9-9F33-5A20-FDAA920A37C1}"/>
          </ac:picMkLst>
        </pc:picChg>
        <pc:picChg chg="add mod ord">
          <ac:chgData name="Gayle Scurfield" userId="S::gaylescurfield@gateshead.gov.uk::83b7329d-483d-4c58-b1ee-8e2c855b3b2d" providerId="AD" clId="Web-{69C6D767-1DE4-78F4-E67F-7875652B79EA}" dt="2024-06-14T11:07:51.229" v="236" actId="1076"/>
          <ac:picMkLst>
            <pc:docMk/>
            <pc:sldMk cId="1744916138" sldId="480"/>
            <ac:picMk id="8" creationId="{8BD1446F-6515-ACC7-4A46-92E871497370}"/>
          </ac:picMkLst>
        </pc:picChg>
        <pc:picChg chg="add mod">
          <ac:chgData name="Gayle Scurfield" userId="S::gaylescurfield@gateshead.gov.uk::83b7329d-483d-4c58-b1ee-8e2c855b3b2d" providerId="AD" clId="Web-{69C6D767-1DE4-78F4-E67F-7875652B79EA}" dt="2024-06-14T11:07:39.447" v="235" actId="14100"/>
          <ac:picMkLst>
            <pc:docMk/>
            <pc:sldMk cId="1744916138" sldId="480"/>
            <ac:picMk id="10" creationId="{9CDF0870-DBF6-8A94-444E-8FF0DB725EF0}"/>
          </ac:picMkLst>
        </pc:picChg>
      </pc:sldChg>
      <pc:sldChg chg="del">
        <pc:chgData name="Gayle Scurfield" userId="S::gaylescurfield@gateshead.gov.uk::83b7329d-483d-4c58-b1ee-8e2c855b3b2d" providerId="AD" clId="Web-{69C6D767-1DE4-78F4-E67F-7875652B79EA}" dt="2024-06-14T08:17:18.195" v="29"/>
        <pc:sldMkLst>
          <pc:docMk/>
          <pc:sldMk cId="962770966" sldId="503"/>
        </pc:sldMkLst>
      </pc:sldChg>
      <pc:sldChg chg="addSp delSp modSp">
        <pc:chgData name="Gayle Scurfield" userId="S::gaylescurfield@gateshead.gov.uk::83b7329d-483d-4c58-b1ee-8e2c855b3b2d" providerId="AD" clId="Web-{69C6D767-1DE4-78F4-E67F-7875652B79EA}" dt="2024-06-14T10:57:49.531" v="182" actId="1076"/>
        <pc:sldMkLst>
          <pc:docMk/>
          <pc:sldMk cId="1333621205" sldId="504"/>
        </pc:sldMkLst>
        <pc:spChg chg="add del mod">
          <ac:chgData name="Gayle Scurfield" userId="S::gaylescurfield@gateshead.gov.uk::83b7329d-483d-4c58-b1ee-8e2c855b3b2d" providerId="AD" clId="Web-{69C6D767-1DE4-78F4-E67F-7875652B79EA}" dt="2024-06-14T10:57:41.562" v="179"/>
          <ac:spMkLst>
            <pc:docMk/>
            <pc:sldMk cId="1333621205" sldId="504"/>
            <ac:spMk id="7" creationId="{D96E2C0D-D6F1-CD7A-E3DA-05ECCC39CA93}"/>
          </ac:spMkLst>
        </pc:spChg>
        <pc:picChg chg="add del mod">
          <ac:chgData name="Gayle Scurfield" userId="S::gaylescurfield@gateshead.gov.uk::83b7329d-483d-4c58-b1ee-8e2c855b3b2d" providerId="AD" clId="Web-{69C6D767-1DE4-78F4-E67F-7875652B79EA}" dt="2024-06-14T10:57:31.843" v="178"/>
          <ac:picMkLst>
            <pc:docMk/>
            <pc:sldMk cId="1333621205" sldId="504"/>
            <ac:picMk id="2" creationId="{C832F966-66A8-91A5-54DE-505AE96D272F}"/>
          </ac:picMkLst>
        </pc:picChg>
        <pc:picChg chg="del">
          <ac:chgData name="Gayle Scurfield" userId="S::gaylescurfield@gateshead.gov.uk::83b7329d-483d-4c58-b1ee-8e2c855b3b2d" providerId="AD" clId="Web-{69C6D767-1DE4-78F4-E67F-7875652B79EA}" dt="2024-06-14T10:52:37.611" v="173"/>
          <ac:picMkLst>
            <pc:docMk/>
            <pc:sldMk cId="1333621205" sldId="504"/>
            <ac:picMk id="8" creationId="{D0D9A2A3-7FD3-977E-0203-20C0A4648CE2}"/>
          </ac:picMkLst>
        </pc:picChg>
        <pc:picChg chg="add mod ord">
          <ac:chgData name="Gayle Scurfield" userId="S::gaylescurfield@gateshead.gov.uk::83b7329d-483d-4c58-b1ee-8e2c855b3b2d" providerId="AD" clId="Web-{69C6D767-1DE4-78F4-E67F-7875652B79EA}" dt="2024-06-14T10:57:49.531" v="182" actId="1076"/>
          <ac:picMkLst>
            <pc:docMk/>
            <pc:sldMk cId="1333621205" sldId="504"/>
            <ac:picMk id="10" creationId="{7B8464B9-F3B0-AA21-C97D-27235CA7CFDB}"/>
          </ac:picMkLst>
        </pc:picChg>
      </pc:sldChg>
      <pc:sldChg chg="modSp">
        <pc:chgData name="Gayle Scurfield" userId="S::gaylescurfield@gateshead.gov.uk::83b7329d-483d-4c58-b1ee-8e2c855b3b2d" providerId="AD" clId="Web-{69C6D767-1DE4-78F4-E67F-7875652B79EA}" dt="2024-06-14T10:59:01.487" v="220" actId="20577"/>
        <pc:sldMkLst>
          <pc:docMk/>
          <pc:sldMk cId="1522577781" sldId="505"/>
        </pc:sldMkLst>
        <pc:spChg chg="mod">
          <ac:chgData name="Gayle Scurfield" userId="S::gaylescurfield@gateshead.gov.uk::83b7329d-483d-4c58-b1ee-8e2c855b3b2d" providerId="AD" clId="Web-{69C6D767-1DE4-78F4-E67F-7875652B79EA}" dt="2024-06-14T10:59:01.487" v="220" actId="20577"/>
          <ac:spMkLst>
            <pc:docMk/>
            <pc:sldMk cId="1522577781" sldId="505"/>
            <ac:spMk id="3" creationId="{76F1F367-8DA9-356A-5E83-16C5BE450C88}"/>
          </ac:spMkLst>
        </pc:spChg>
      </pc:sldChg>
      <pc:sldChg chg="modSp">
        <pc:chgData name="Gayle Scurfield" userId="S::gaylescurfield@gateshead.gov.uk::83b7329d-483d-4c58-b1ee-8e2c855b3b2d" providerId="AD" clId="Web-{69C6D767-1DE4-78F4-E67F-7875652B79EA}" dt="2024-06-14T08:30:19.733" v="171" actId="1076"/>
        <pc:sldMkLst>
          <pc:docMk/>
          <pc:sldMk cId="2782221514" sldId="512"/>
        </pc:sldMkLst>
        <pc:spChg chg="mod">
          <ac:chgData name="Gayle Scurfield" userId="S::gaylescurfield@gateshead.gov.uk::83b7329d-483d-4c58-b1ee-8e2c855b3b2d" providerId="AD" clId="Web-{69C6D767-1DE4-78F4-E67F-7875652B79EA}" dt="2024-06-14T08:30:18.655" v="170" actId="20577"/>
          <ac:spMkLst>
            <pc:docMk/>
            <pc:sldMk cId="2782221514" sldId="512"/>
            <ac:spMk id="3" creationId="{76F1F367-8DA9-356A-5E83-16C5BE450C88}"/>
          </ac:spMkLst>
        </pc:spChg>
        <pc:picChg chg="mod">
          <ac:chgData name="Gayle Scurfield" userId="S::gaylescurfield@gateshead.gov.uk::83b7329d-483d-4c58-b1ee-8e2c855b3b2d" providerId="AD" clId="Web-{69C6D767-1DE4-78F4-E67F-7875652B79EA}" dt="2024-06-14T08:30:19.733" v="171" actId="1076"/>
          <ac:picMkLst>
            <pc:docMk/>
            <pc:sldMk cId="2782221514" sldId="512"/>
            <ac:picMk id="2" creationId="{36B3EF02-4097-FE59-CA6C-9ABC9A91FD34}"/>
          </ac:picMkLst>
        </pc:picChg>
      </pc:sldChg>
      <pc:sldChg chg="del">
        <pc:chgData name="Gayle Scurfield" userId="S::gaylescurfield@gateshead.gov.uk::83b7329d-483d-4c58-b1ee-8e2c855b3b2d" providerId="AD" clId="Web-{69C6D767-1DE4-78F4-E67F-7875652B79EA}" dt="2024-06-14T08:17:30.868" v="30"/>
        <pc:sldMkLst>
          <pc:docMk/>
          <pc:sldMk cId="2271867848" sldId="514"/>
        </pc:sldMkLst>
      </pc:sldChg>
      <pc:sldChg chg="addSp delSp modSp del">
        <pc:chgData name="Gayle Scurfield" userId="S::gaylescurfield@gateshead.gov.uk::83b7329d-483d-4c58-b1ee-8e2c855b3b2d" providerId="AD" clId="Web-{69C6D767-1DE4-78F4-E67F-7875652B79EA}" dt="2024-06-14T08:25:52.726" v="90"/>
        <pc:sldMkLst>
          <pc:docMk/>
          <pc:sldMk cId="4227676839" sldId="515"/>
        </pc:sldMkLst>
        <pc:picChg chg="add del mod">
          <ac:chgData name="Gayle Scurfield" userId="S::gaylescurfield@gateshead.gov.uk::83b7329d-483d-4c58-b1ee-8e2c855b3b2d" providerId="AD" clId="Web-{69C6D767-1DE4-78F4-E67F-7875652B79EA}" dt="2024-06-14T08:15:25.270" v="23"/>
          <ac:picMkLst>
            <pc:docMk/>
            <pc:sldMk cId="4227676839" sldId="515"/>
            <ac:picMk id="2" creationId="{13806D3E-5521-9ACF-19D6-AD49C5694163}"/>
          </ac:picMkLst>
        </pc:picChg>
        <pc:picChg chg="add del mod">
          <ac:chgData name="Gayle Scurfield" userId="S::gaylescurfield@gateshead.gov.uk::83b7329d-483d-4c58-b1ee-8e2c855b3b2d" providerId="AD" clId="Web-{69C6D767-1DE4-78F4-E67F-7875652B79EA}" dt="2024-06-14T08:12:44.250" v="12"/>
          <ac:picMkLst>
            <pc:docMk/>
            <pc:sldMk cId="4227676839" sldId="515"/>
            <ac:picMk id="5" creationId="{B2112131-F227-F984-4F2B-3DE02F9C3E62}"/>
          </ac:picMkLst>
        </pc:picChg>
        <pc:picChg chg="add del mod">
          <ac:chgData name="Gayle Scurfield" userId="S::gaylescurfield@gateshead.gov.uk::83b7329d-483d-4c58-b1ee-8e2c855b3b2d" providerId="AD" clId="Web-{69C6D767-1DE4-78F4-E67F-7875652B79EA}" dt="2024-06-14T08:22:24.798" v="36"/>
          <ac:picMkLst>
            <pc:docMk/>
            <pc:sldMk cId="4227676839" sldId="515"/>
            <ac:picMk id="7" creationId="{411AD4EA-1FE1-DCD8-0C80-67550ADCB1DE}"/>
          </ac:picMkLst>
        </pc:picChg>
        <pc:picChg chg="add del mod">
          <ac:chgData name="Gayle Scurfield" userId="S::gaylescurfield@gateshead.gov.uk::83b7329d-483d-4c58-b1ee-8e2c855b3b2d" providerId="AD" clId="Web-{69C6D767-1DE4-78F4-E67F-7875652B79EA}" dt="2024-06-14T08:15:32.614" v="24"/>
          <ac:picMkLst>
            <pc:docMk/>
            <pc:sldMk cId="4227676839" sldId="515"/>
            <ac:picMk id="8" creationId="{4B63BB1B-0F96-782D-12CC-EA5C651CE1BC}"/>
          </ac:picMkLst>
        </pc:picChg>
        <pc:picChg chg="add del mod">
          <ac:chgData name="Gayle Scurfield" userId="S::gaylescurfield@gateshead.gov.uk::83b7329d-483d-4c58-b1ee-8e2c855b3b2d" providerId="AD" clId="Web-{69C6D767-1DE4-78F4-E67F-7875652B79EA}" dt="2024-06-14T08:17:41.040" v="32"/>
          <ac:picMkLst>
            <pc:docMk/>
            <pc:sldMk cId="4227676839" sldId="515"/>
            <ac:picMk id="10" creationId="{C87DF68A-E690-203E-6473-1217E76634DC}"/>
          </ac:picMkLst>
        </pc:picChg>
        <pc:picChg chg="add del mod">
          <ac:chgData name="Gayle Scurfield" userId="S::gaylescurfield@gateshead.gov.uk::83b7329d-483d-4c58-b1ee-8e2c855b3b2d" providerId="AD" clId="Web-{69C6D767-1DE4-78F4-E67F-7875652B79EA}" dt="2024-06-14T08:22:35.689" v="39"/>
          <ac:picMkLst>
            <pc:docMk/>
            <pc:sldMk cId="4227676839" sldId="515"/>
            <ac:picMk id="11" creationId="{86CAC7DE-3FB9-7BD5-A31E-5723A7DAF872}"/>
          </ac:picMkLst>
        </pc:picChg>
        <pc:picChg chg="add mod">
          <ac:chgData name="Gayle Scurfield" userId="S::gaylescurfield@gateshead.gov.uk::83b7329d-483d-4c58-b1ee-8e2c855b3b2d" providerId="AD" clId="Web-{69C6D767-1DE4-78F4-E67F-7875652B79EA}" dt="2024-06-14T08:22:15.016" v="35" actId="1076"/>
          <ac:picMkLst>
            <pc:docMk/>
            <pc:sldMk cId="4227676839" sldId="515"/>
            <ac:picMk id="12" creationId="{5AE3A0AA-C654-0F55-A7CF-56B3A0CAB515}"/>
          </ac:picMkLst>
        </pc:picChg>
      </pc:sldChg>
      <pc:sldChg chg="addSp delSp modSp add replId">
        <pc:chgData name="Gayle Scurfield" userId="S::gaylescurfield@gateshead.gov.uk::83b7329d-483d-4c58-b1ee-8e2c855b3b2d" providerId="AD" clId="Web-{69C6D767-1DE4-78F4-E67F-7875652B79EA}" dt="2024-06-14T11:13:40.135" v="265" actId="20577"/>
        <pc:sldMkLst>
          <pc:docMk/>
          <pc:sldMk cId="1521199199" sldId="516"/>
        </pc:sldMkLst>
        <pc:spChg chg="mod">
          <ac:chgData name="Gayle Scurfield" userId="S::gaylescurfield@gateshead.gov.uk::83b7329d-483d-4c58-b1ee-8e2c855b3b2d" providerId="AD" clId="Web-{69C6D767-1DE4-78F4-E67F-7875652B79EA}" dt="2024-06-14T11:13:40.135" v="265" actId="20577"/>
          <ac:spMkLst>
            <pc:docMk/>
            <pc:sldMk cId="1521199199" sldId="516"/>
            <ac:spMk id="3" creationId="{76F1F367-8DA9-356A-5E83-16C5BE450C88}"/>
          </ac:spMkLst>
        </pc:spChg>
        <pc:picChg chg="del mod">
          <ac:chgData name="Gayle Scurfield" userId="S::gaylescurfield@gateshead.gov.uk::83b7329d-483d-4c58-b1ee-8e2c855b3b2d" providerId="AD" clId="Web-{69C6D767-1DE4-78F4-E67F-7875652B79EA}" dt="2024-06-14T08:25:39.897" v="88"/>
          <ac:picMkLst>
            <pc:docMk/>
            <pc:sldMk cId="1521199199" sldId="516"/>
            <ac:picMk id="2" creationId="{13806D3E-5521-9ACF-19D6-AD49C5694163}"/>
          </ac:picMkLst>
        </pc:picChg>
        <pc:picChg chg="del mod">
          <ac:chgData name="Gayle Scurfield" userId="S::gaylescurfield@gateshead.gov.uk::83b7329d-483d-4c58-b1ee-8e2c855b3b2d" providerId="AD" clId="Web-{69C6D767-1DE4-78F4-E67F-7875652B79EA}" dt="2024-06-14T08:23:48.457" v="46"/>
          <ac:picMkLst>
            <pc:docMk/>
            <pc:sldMk cId="1521199199" sldId="516"/>
            <ac:picMk id="5" creationId="{B2112131-F227-F984-4F2B-3DE02F9C3E62}"/>
          </ac:picMkLst>
        </pc:picChg>
        <pc:picChg chg="mod">
          <ac:chgData name="Gayle Scurfield" userId="S::gaylescurfield@gateshead.gov.uk::83b7329d-483d-4c58-b1ee-8e2c855b3b2d" providerId="AD" clId="Web-{69C6D767-1DE4-78F4-E67F-7875652B79EA}" dt="2024-06-14T08:25:42.085" v="89" actId="1076"/>
          <ac:picMkLst>
            <pc:docMk/>
            <pc:sldMk cId="1521199199" sldId="516"/>
            <ac:picMk id="7" creationId="{411AD4EA-1FE1-DCD8-0C80-67550ADCB1DE}"/>
          </ac:picMkLst>
        </pc:picChg>
        <pc:picChg chg="del">
          <ac:chgData name="Gayle Scurfield" userId="S::gaylescurfield@gateshead.gov.uk::83b7329d-483d-4c58-b1ee-8e2c855b3b2d" providerId="AD" clId="Web-{69C6D767-1DE4-78F4-E67F-7875652B79EA}" dt="2024-06-14T08:23:12.096" v="44"/>
          <ac:picMkLst>
            <pc:docMk/>
            <pc:sldMk cId="1521199199" sldId="516"/>
            <ac:picMk id="8" creationId="{4B63BB1B-0F96-782D-12CC-EA5C651CE1BC}"/>
          </ac:picMkLst>
        </pc:picChg>
        <pc:picChg chg="add del mod">
          <ac:chgData name="Gayle Scurfield" userId="S::gaylescurfield@gateshead.gov.uk::83b7329d-483d-4c58-b1ee-8e2c855b3b2d" providerId="AD" clId="Web-{69C6D767-1DE4-78F4-E67F-7875652B79EA}" dt="2024-06-14T08:25:00.599" v="84"/>
          <ac:picMkLst>
            <pc:docMk/>
            <pc:sldMk cId="1521199199" sldId="516"/>
            <ac:picMk id="10" creationId="{F5127FCE-5E8F-A7C3-6C8C-ACD21DE01B99}"/>
          </ac:picMkLst>
        </pc:picChg>
      </pc:sldChg>
      <pc:sldChg chg="add replId">
        <pc:chgData name="Gayle Scurfield" userId="S::gaylescurfield@gateshead.gov.uk::83b7329d-483d-4c58-b1ee-8e2c855b3b2d" providerId="AD" clId="Web-{69C6D767-1DE4-78F4-E67F-7875652B79EA}" dt="2024-06-14T11:06:00.474" v="221"/>
        <pc:sldMkLst>
          <pc:docMk/>
          <pc:sldMk cId="96835434" sldId="522"/>
        </pc:sldMkLst>
      </pc:sldChg>
      <pc:sldChg chg="addSp delSp modSp add replId">
        <pc:chgData name="Gayle Scurfield" userId="S::gaylescurfield@gateshead.gov.uk::83b7329d-483d-4c58-b1ee-8e2c855b3b2d" providerId="AD" clId="Web-{69C6D767-1DE4-78F4-E67F-7875652B79EA}" dt="2024-06-14T11:15:17.623" v="270" actId="20577"/>
        <pc:sldMkLst>
          <pc:docMk/>
          <pc:sldMk cId="1065624982" sldId="523"/>
        </pc:sldMkLst>
        <pc:spChg chg="mod">
          <ac:chgData name="Gayle Scurfield" userId="S::gaylescurfield@gateshead.gov.uk::83b7329d-483d-4c58-b1ee-8e2c855b3b2d" providerId="AD" clId="Web-{69C6D767-1DE4-78F4-E67F-7875652B79EA}" dt="2024-06-14T11:15:17.623" v="270" actId="20577"/>
          <ac:spMkLst>
            <pc:docMk/>
            <pc:sldMk cId="1065624982" sldId="523"/>
            <ac:spMk id="3" creationId="{76F1F367-8DA9-356A-5E83-16C5BE450C88}"/>
          </ac:spMkLst>
        </pc:spChg>
        <pc:picChg chg="add mod">
          <ac:chgData name="Gayle Scurfield" userId="S::gaylescurfield@gateshead.gov.uk::83b7329d-483d-4c58-b1ee-8e2c855b3b2d" providerId="AD" clId="Web-{69C6D767-1DE4-78F4-E67F-7875652B79EA}" dt="2024-06-14T11:15:00.732" v="269" actId="1076"/>
          <ac:picMkLst>
            <pc:docMk/>
            <pc:sldMk cId="1065624982" sldId="523"/>
            <ac:picMk id="2" creationId="{43BDA203-C3F2-4264-3D31-35133752A4E4}"/>
          </ac:picMkLst>
        </pc:picChg>
        <pc:picChg chg="del">
          <ac:chgData name="Gayle Scurfield" userId="S::gaylescurfield@gateshead.gov.uk::83b7329d-483d-4c58-b1ee-8e2c855b3b2d" providerId="AD" clId="Web-{69C6D767-1DE4-78F4-E67F-7875652B79EA}" dt="2024-06-14T11:14:50.356" v="267"/>
          <ac:picMkLst>
            <pc:docMk/>
            <pc:sldMk cId="1065624982" sldId="523"/>
            <ac:picMk id="7" creationId="{411AD4EA-1FE1-DCD8-0C80-67550ADCB1DE}"/>
          </ac:picMkLst>
        </pc:picChg>
      </pc:sldChg>
      <pc:sldChg chg="addSp delSp modSp add replId">
        <pc:chgData name="Gayle Scurfield" userId="S::gaylescurfield@gateshead.gov.uk::83b7329d-483d-4c58-b1ee-8e2c855b3b2d" providerId="AD" clId="Web-{69C6D767-1DE4-78F4-E67F-7875652B79EA}" dt="2024-06-14T11:19:14.227" v="276" actId="1076"/>
        <pc:sldMkLst>
          <pc:docMk/>
          <pc:sldMk cId="4281668642" sldId="524"/>
        </pc:sldMkLst>
        <pc:picChg chg="del">
          <ac:chgData name="Gayle Scurfield" userId="S::gaylescurfield@gateshead.gov.uk::83b7329d-483d-4c58-b1ee-8e2c855b3b2d" providerId="AD" clId="Web-{69C6D767-1DE4-78F4-E67F-7875652B79EA}" dt="2024-06-14T11:17:08.472" v="272"/>
          <ac:picMkLst>
            <pc:docMk/>
            <pc:sldMk cId="4281668642" sldId="524"/>
            <ac:picMk id="2" creationId="{43BDA203-C3F2-4264-3D31-35133752A4E4}"/>
          </ac:picMkLst>
        </pc:picChg>
        <pc:picChg chg="add del mod">
          <ac:chgData name="Gayle Scurfield" userId="S::gaylescurfield@gateshead.gov.uk::83b7329d-483d-4c58-b1ee-8e2c855b3b2d" providerId="AD" clId="Web-{69C6D767-1DE4-78F4-E67F-7875652B79EA}" dt="2024-06-14T11:19:00.852" v="274"/>
          <ac:picMkLst>
            <pc:docMk/>
            <pc:sldMk cId="4281668642" sldId="524"/>
            <ac:picMk id="5" creationId="{46393F0D-E8CC-6EE7-805D-12F16545DF7D}"/>
          </ac:picMkLst>
        </pc:picChg>
        <pc:picChg chg="add mod">
          <ac:chgData name="Gayle Scurfield" userId="S::gaylescurfield@gateshead.gov.uk::83b7329d-483d-4c58-b1ee-8e2c855b3b2d" providerId="AD" clId="Web-{69C6D767-1DE4-78F4-E67F-7875652B79EA}" dt="2024-06-14T11:19:14.227" v="276" actId="1076"/>
          <ac:picMkLst>
            <pc:docMk/>
            <pc:sldMk cId="4281668642" sldId="524"/>
            <ac:picMk id="7" creationId="{C2F240D9-5055-EBA5-C8EC-F2ED5F9B3A0A}"/>
          </ac:picMkLst>
        </pc:picChg>
      </pc:sldChg>
      <pc:sldChg chg="addSp delSp modSp add replId">
        <pc:chgData name="Gayle Scurfield" userId="S::gaylescurfield@gateshead.gov.uk::83b7329d-483d-4c58-b1ee-8e2c855b3b2d" providerId="AD" clId="Web-{69C6D767-1DE4-78F4-E67F-7875652B79EA}" dt="2024-06-14T11:26:52.294" v="282" actId="14100"/>
        <pc:sldMkLst>
          <pc:docMk/>
          <pc:sldMk cId="1554358820" sldId="525"/>
        </pc:sldMkLst>
        <pc:spChg chg="mod">
          <ac:chgData name="Gayle Scurfield" userId="S::gaylescurfield@gateshead.gov.uk::83b7329d-483d-4c58-b1ee-8e2c855b3b2d" providerId="AD" clId="Web-{69C6D767-1DE4-78F4-E67F-7875652B79EA}" dt="2024-06-14T11:24:53.898" v="278" actId="20577"/>
          <ac:spMkLst>
            <pc:docMk/>
            <pc:sldMk cId="1554358820" sldId="525"/>
            <ac:spMk id="3" creationId="{76F1F367-8DA9-356A-5E83-16C5BE450C88}"/>
          </ac:spMkLst>
        </pc:spChg>
        <pc:picChg chg="del">
          <ac:chgData name="Gayle Scurfield" userId="S::gaylescurfield@gateshead.gov.uk::83b7329d-483d-4c58-b1ee-8e2c855b3b2d" providerId="AD" clId="Web-{69C6D767-1DE4-78F4-E67F-7875652B79EA}" dt="2024-06-14T11:24:56.664" v="279"/>
          <ac:picMkLst>
            <pc:docMk/>
            <pc:sldMk cId="1554358820" sldId="525"/>
            <ac:picMk id="2" creationId="{703CA5F8-632D-573D-3E10-496D8E8A8DC4}"/>
          </ac:picMkLst>
        </pc:picChg>
        <pc:picChg chg="add mod">
          <ac:chgData name="Gayle Scurfield" userId="S::gaylescurfield@gateshead.gov.uk::83b7329d-483d-4c58-b1ee-8e2c855b3b2d" providerId="AD" clId="Web-{69C6D767-1DE4-78F4-E67F-7875652B79EA}" dt="2024-06-14T11:26:52.294" v="282" actId="14100"/>
          <ac:picMkLst>
            <pc:docMk/>
            <pc:sldMk cId="1554358820" sldId="525"/>
            <ac:picMk id="5" creationId="{7DCA9257-60F8-50DD-AE89-8A4BCA1C434C}"/>
          </ac:picMkLst>
        </pc:picChg>
      </pc:sldChg>
    </pc:docChg>
  </pc:docChgLst>
  <pc:docChgLst>
    <pc:chgData name="Gayle Scurfield" userId="S::gaylescurfield@gateshead.gov.uk::83b7329d-483d-4c58-b1ee-8e2c855b3b2d" providerId="AD" clId="Web-{CA42C388-1115-0600-4997-C459A1FAEFC0}"/>
    <pc:docChg chg="addSld delSld modSld sldOrd">
      <pc:chgData name="Gayle Scurfield" userId="S::gaylescurfield@gateshead.gov.uk::83b7329d-483d-4c58-b1ee-8e2c855b3b2d" providerId="AD" clId="Web-{CA42C388-1115-0600-4997-C459A1FAEFC0}" dt="2024-05-13T11:22:00.631" v="362" actId="20577"/>
      <pc:docMkLst>
        <pc:docMk/>
      </pc:docMkLst>
      <pc:sldChg chg="modSp">
        <pc:chgData name="Gayle Scurfield" userId="S::gaylescurfield@gateshead.gov.uk::83b7329d-483d-4c58-b1ee-8e2c855b3b2d" providerId="AD" clId="Web-{CA42C388-1115-0600-4997-C459A1FAEFC0}" dt="2024-05-13T10:52:21.075" v="138" actId="20577"/>
        <pc:sldMkLst>
          <pc:docMk/>
          <pc:sldMk cId="2202046618" sldId="476"/>
        </pc:sldMkLst>
        <pc:spChg chg="mod">
          <ac:chgData name="Gayle Scurfield" userId="S::gaylescurfield@gateshead.gov.uk::83b7329d-483d-4c58-b1ee-8e2c855b3b2d" providerId="AD" clId="Web-{CA42C388-1115-0600-4997-C459A1FAEFC0}" dt="2024-05-13T10:52:21.075" v="138" actId="20577"/>
          <ac:spMkLst>
            <pc:docMk/>
            <pc:sldMk cId="2202046618" sldId="476"/>
            <ac:spMk id="5" creationId="{00E1F47D-F050-13A7-B21E-BDE0D17031E9}"/>
          </ac:spMkLst>
        </pc:spChg>
      </pc:sldChg>
      <pc:sldChg chg="addSp delSp">
        <pc:chgData name="Gayle Scurfield" userId="S::gaylescurfield@gateshead.gov.uk::83b7329d-483d-4c58-b1ee-8e2c855b3b2d" providerId="AD" clId="Web-{CA42C388-1115-0600-4997-C459A1FAEFC0}" dt="2024-05-13T10:41:32.844" v="5"/>
        <pc:sldMkLst>
          <pc:docMk/>
          <pc:sldMk cId="342659989" sldId="477"/>
        </pc:sldMkLst>
        <pc:spChg chg="add del">
          <ac:chgData name="Gayle Scurfield" userId="S::gaylescurfield@gateshead.gov.uk::83b7329d-483d-4c58-b1ee-8e2c855b3b2d" providerId="AD" clId="Web-{CA42C388-1115-0600-4997-C459A1FAEFC0}" dt="2024-05-13T10:41:32.844" v="5"/>
          <ac:spMkLst>
            <pc:docMk/>
            <pc:sldMk cId="342659989" sldId="477"/>
            <ac:spMk id="3" creationId="{E514B460-C1E9-167E-15AD-2DBB76ED5C69}"/>
          </ac:spMkLst>
        </pc:spChg>
      </pc:sldChg>
      <pc:sldChg chg="addSp delSp modSp add del replId">
        <pc:chgData name="Gayle Scurfield" userId="S::gaylescurfield@gateshead.gov.uk::83b7329d-483d-4c58-b1ee-8e2c855b3b2d" providerId="AD" clId="Web-{CA42C388-1115-0600-4997-C459A1FAEFC0}" dt="2024-05-13T10:44:52.029" v="36"/>
        <pc:sldMkLst>
          <pc:docMk/>
          <pc:sldMk cId="489977959" sldId="482"/>
        </pc:sldMkLst>
        <pc:spChg chg="add del mod">
          <ac:chgData name="Gayle Scurfield" userId="S::gaylescurfield@gateshead.gov.uk::83b7329d-483d-4c58-b1ee-8e2c855b3b2d" providerId="AD" clId="Web-{CA42C388-1115-0600-4997-C459A1FAEFC0}" dt="2024-05-13T10:42:57.428" v="8"/>
          <ac:spMkLst>
            <pc:docMk/>
            <pc:sldMk cId="489977959" sldId="482"/>
            <ac:spMk id="3" creationId="{601CF650-E454-B150-4D42-4B62143E76D6}"/>
          </ac:spMkLst>
        </pc:spChg>
        <pc:spChg chg="add del mod ord">
          <ac:chgData name="Gayle Scurfield" userId="S::gaylescurfield@gateshead.gov.uk::83b7329d-483d-4c58-b1ee-8e2c855b3b2d" providerId="AD" clId="Web-{CA42C388-1115-0600-4997-C459A1FAEFC0}" dt="2024-05-13T10:44:14.620" v="33"/>
          <ac:spMkLst>
            <pc:docMk/>
            <pc:sldMk cId="489977959" sldId="482"/>
            <ac:spMk id="16" creationId="{A26CFFF9-24C6-58A8-77B1-C91C8A21ECEF}"/>
          </ac:spMkLst>
        </pc:spChg>
        <pc:graphicFrameChg chg="add del mod ord modGraphic">
          <ac:chgData name="Gayle Scurfield" userId="S::gaylescurfield@gateshead.gov.uk::83b7329d-483d-4c58-b1ee-8e2c855b3b2d" providerId="AD" clId="Web-{CA42C388-1115-0600-4997-C459A1FAEFC0}" dt="2024-05-13T10:43:37.962" v="27"/>
          <ac:graphicFrameMkLst>
            <pc:docMk/>
            <pc:sldMk cId="489977959" sldId="482"/>
            <ac:graphicFrameMk id="17" creationId="{C4AF3F2A-45D7-D9A5-E20F-234B98349044}"/>
          </ac:graphicFrameMkLst>
        </pc:graphicFrameChg>
        <pc:picChg chg="add del mod ord">
          <ac:chgData name="Gayle Scurfield" userId="S::gaylescurfield@gateshead.gov.uk::83b7329d-483d-4c58-b1ee-8e2c855b3b2d" providerId="AD" clId="Web-{CA42C388-1115-0600-4997-C459A1FAEFC0}" dt="2024-05-13T10:43:25.008" v="23"/>
          <ac:picMkLst>
            <pc:docMk/>
            <pc:sldMk cId="489977959" sldId="482"/>
            <ac:picMk id="7" creationId="{29CEC481-5128-701D-3446-36246E147320}"/>
          </ac:picMkLst>
        </pc:picChg>
        <pc:picChg chg="add del mod">
          <ac:chgData name="Gayle Scurfield" userId="S::gaylescurfield@gateshead.gov.uk::83b7329d-483d-4c58-b1ee-8e2c855b3b2d" providerId="AD" clId="Web-{CA42C388-1115-0600-4997-C459A1FAEFC0}" dt="2024-05-13T10:43:20.507" v="21"/>
          <ac:picMkLst>
            <pc:docMk/>
            <pc:sldMk cId="489977959" sldId="482"/>
            <ac:picMk id="8" creationId="{13D7DC9D-A4BD-F6E7-BC96-9F4F96CE9119}"/>
          </ac:picMkLst>
        </pc:picChg>
        <pc:picChg chg="add del mod">
          <ac:chgData name="Gayle Scurfield" userId="S::gaylescurfield@gateshead.gov.uk::83b7329d-483d-4c58-b1ee-8e2c855b3b2d" providerId="AD" clId="Web-{CA42C388-1115-0600-4997-C459A1FAEFC0}" dt="2024-05-13T10:43:19.335" v="20"/>
          <ac:picMkLst>
            <pc:docMk/>
            <pc:sldMk cId="489977959" sldId="482"/>
            <ac:picMk id="10" creationId="{2A3CA830-EE54-19DA-1FC9-DD01AF86113B}"/>
          </ac:picMkLst>
        </pc:picChg>
        <pc:picChg chg="del">
          <ac:chgData name="Gayle Scurfield" userId="S::gaylescurfield@gateshead.gov.uk::83b7329d-483d-4c58-b1ee-8e2c855b3b2d" providerId="AD" clId="Web-{CA42C388-1115-0600-4997-C459A1FAEFC0}" dt="2024-05-13T10:41:41.235" v="7"/>
          <ac:picMkLst>
            <pc:docMk/>
            <pc:sldMk cId="489977959" sldId="482"/>
            <ac:picMk id="11" creationId="{BD77D4F2-AF53-C269-C813-0C86D976BC49}"/>
          </ac:picMkLst>
        </pc:picChg>
        <pc:picChg chg="add del mod">
          <ac:chgData name="Gayle Scurfield" userId="S::gaylescurfield@gateshead.gov.uk::83b7329d-483d-4c58-b1ee-8e2c855b3b2d" providerId="AD" clId="Web-{CA42C388-1115-0600-4997-C459A1FAEFC0}" dt="2024-05-13T10:43:18.695" v="19"/>
          <ac:picMkLst>
            <pc:docMk/>
            <pc:sldMk cId="489977959" sldId="482"/>
            <ac:picMk id="12" creationId="{C0AC30F5-3215-9137-6196-80F4E2D1A2C9}"/>
          </ac:picMkLst>
        </pc:picChg>
        <pc:picChg chg="add del mod modCrop">
          <ac:chgData name="Gayle Scurfield" userId="S::gaylescurfield@gateshead.gov.uk::83b7329d-483d-4c58-b1ee-8e2c855b3b2d" providerId="AD" clId="Web-{CA42C388-1115-0600-4997-C459A1FAEFC0}" dt="2024-05-13T10:44:47.685" v="35"/>
          <ac:picMkLst>
            <pc:docMk/>
            <pc:sldMk cId="489977959" sldId="482"/>
            <ac:picMk id="13" creationId="{DCA428EE-06B6-04D3-3413-1896252E1C20}"/>
          </ac:picMkLst>
        </pc:picChg>
        <pc:picChg chg="add del mod">
          <ac:chgData name="Gayle Scurfield" userId="S::gaylescurfield@gateshead.gov.uk::83b7329d-483d-4c58-b1ee-8e2c855b3b2d" providerId="AD" clId="Web-{CA42C388-1115-0600-4997-C459A1FAEFC0}" dt="2024-05-13T10:43:11.913" v="16"/>
          <ac:picMkLst>
            <pc:docMk/>
            <pc:sldMk cId="489977959" sldId="482"/>
            <ac:picMk id="14" creationId="{F230DEFD-0582-12D4-B338-521D1C504853}"/>
          </ac:picMkLst>
        </pc:picChg>
      </pc:sldChg>
      <pc:sldChg chg="delSp modSp add replId">
        <pc:chgData name="Gayle Scurfield" userId="S::gaylescurfield@gateshead.gov.uk::83b7329d-483d-4c58-b1ee-8e2c855b3b2d" providerId="AD" clId="Web-{CA42C388-1115-0600-4997-C459A1FAEFC0}" dt="2024-05-13T11:09:56.364" v="227" actId="20577"/>
        <pc:sldMkLst>
          <pc:docMk/>
          <pc:sldMk cId="2185122191" sldId="483"/>
        </pc:sldMkLst>
        <pc:spChg chg="mod">
          <ac:chgData name="Gayle Scurfield" userId="S::gaylescurfield@gateshead.gov.uk::83b7329d-483d-4c58-b1ee-8e2c855b3b2d" providerId="AD" clId="Web-{CA42C388-1115-0600-4997-C459A1FAEFC0}" dt="2024-05-13T11:09:56.364" v="227" actId="20577"/>
          <ac:spMkLst>
            <pc:docMk/>
            <pc:sldMk cId="2185122191" sldId="483"/>
            <ac:spMk id="5" creationId="{00E1F47D-F050-13A7-B21E-BDE0D17031E9}"/>
          </ac:spMkLst>
        </pc:spChg>
        <pc:picChg chg="mod">
          <ac:chgData name="Gayle Scurfield" userId="S::gaylescurfield@gateshead.gov.uk::83b7329d-483d-4c58-b1ee-8e2c855b3b2d" providerId="AD" clId="Web-{CA42C388-1115-0600-4997-C459A1FAEFC0}" dt="2024-05-13T10:48:54.014" v="116" actId="1076"/>
          <ac:picMkLst>
            <pc:docMk/>
            <pc:sldMk cId="2185122191" sldId="483"/>
            <ac:picMk id="7" creationId="{29CEC481-5128-701D-3446-36246E147320}"/>
          </ac:picMkLst>
        </pc:picChg>
        <pc:picChg chg="del mod">
          <ac:chgData name="Gayle Scurfield" userId="S::gaylescurfield@gateshead.gov.uk::83b7329d-483d-4c58-b1ee-8e2c855b3b2d" providerId="AD" clId="Web-{CA42C388-1115-0600-4997-C459A1FAEFC0}" dt="2024-05-13T10:46:49.818" v="72"/>
          <ac:picMkLst>
            <pc:docMk/>
            <pc:sldMk cId="2185122191" sldId="483"/>
            <ac:picMk id="8" creationId="{13D7DC9D-A4BD-F6E7-BC96-9F4F96CE9119}"/>
          </ac:picMkLst>
        </pc:picChg>
        <pc:picChg chg="del mod">
          <ac:chgData name="Gayle Scurfield" userId="S::gaylescurfield@gateshead.gov.uk::83b7329d-483d-4c58-b1ee-8e2c855b3b2d" providerId="AD" clId="Web-{CA42C388-1115-0600-4997-C459A1FAEFC0}" dt="2024-05-13T10:46:50.584" v="73"/>
          <ac:picMkLst>
            <pc:docMk/>
            <pc:sldMk cId="2185122191" sldId="483"/>
            <ac:picMk id="10" creationId="{2A3CA830-EE54-19DA-1FC9-DD01AF86113B}"/>
          </ac:picMkLst>
        </pc:picChg>
        <pc:picChg chg="del">
          <ac:chgData name="Gayle Scurfield" userId="S::gaylescurfield@gateshead.gov.uk::83b7329d-483d-4c58-b1ee-8e2c855b3b2d" providerId="AD" clId="Web-{CA42C388-1115-0600-4997-C459A1FAEFC0}" dt="2024-05-13T10:46:45.302" v="69"/>
          <ac:picMkLst>
            <pc:docMk/>
            <pc:sldMk cId="2185122191" sldId="483"/>
            <ac:picMk id="12" creationId="{C0AC30F5-3215-9137-6196-80F4E2D1A2C9}"/>
          </ac:picMkLst>
        </pc:picChg>
        <pc:picChg chg="del">
          <ac:chgData name="Gayle Scurfield" userId="S::gaylescurfield@gateshead.gov.uk::83b7329d-483d-4c58-b1ee-8e2c855b3b2d" providerId="AD" clId="Web-{CA42C388-1115-0600-4997-C459A1FAEFC0}" dt="2024-05-13T10:46:43.583" v="68"/>
          <ac:picMkLst>
            <pc:docMk/>
            <pc:sldMk cId="2185122191" sldId="483"/>
            <ac:picMk id="13" creationId="{DCA428EE-06B6-04D3-3413-1896252E1C20}"/>
          </ac:picMkLst>
        </pc:picChg>
        <pc:picChg chg="del">
          <ac:chgData name="Gayle Scurfield" userId="S::gaylescurfield@gateshead.gov.uk::83b7329d-483d-4c58-b1ee-8e2c855b3b2d" providerId="AD" clId="Web-{CA42C388-1115-0600-4997-C459A1FAEFC0}" dt="2024-05-13T10:46:43.255" v="67"/>
          <ac:picMkLst>
            <pc:docMk/>
            <pc:sldMk cId="2185122191" sldId="483"/>
            <ac:picMk id="14" creationId="{F230DEFD-0582-12D4-B338-521D1C504853}"/>
          </ac:picMkLst>
        </pc:picChg>
      </pc:sldChg>
      <pc:sldChg chg="addSp delSp modSp add replId">
        <pc:chgData name="Gayle Scurfield" userId="S::gaylescurfield@gateshead.gov.uk::83b7329d-483d-4c58-b1ee-8e2c855b3b2d" providerId="AD" clId="Web-{CA42C388-1115-0600-4997-C459A1FAEFC0}" dt="2024-05-13T11:19:50.856" v="323" actId="20577"/>
        <pc:sldMkLst>
          <pc:docMk/>
          <pc:sldMk cId="836000455" sldId="484"/>
        </pc:sldMkLst>
        <pc:spChg chg="add del mod">
          <ac:chgData name="Gayle Scurfield" userId="S::gaylescurfield@gateshead.gov.uk::83b7329d-483d-4c58-b1ee-8e2c855b3b2d" providerId="AD" clId="Web-{CA42C388-1115-0600-4997-C459A1FAEFC0}" dt="2024-05-13T10:44:56.842" v="38"/>
          <ac:spMkLst>
            <pc:docMk/>
            <pc:sldMk cId="836000455" sldId="484"/>
            <ac:spMk id="3" creationId="{6E63CBA0-A4F1-89DC-4FDB-A41F8715F798}"/>
          </ac:spMkLst>
        </pc:spChg>
        <pc:spChg chg="mod">
          <ac:chgData name="Gayle Scurfield" userId="S::gaylescurfield@gateshead.gov.uk::83b7329d-483d-4c58-b1ee-8e2c855b3b2d" providerId="AD" clId="Web-{CA42C388-1115-0600-4997-C459A1FAEFC0}" dt="2024-05-13T11:19:50.856" v="323" actId="20577"/>
          <ac:spMkLst>
            <pc:docMk/>
            <pc:sldMk cId="836000455" sldId="484"/>
            <ac:spMk id="5" creationId="{00E1F47D-F050-13A7-B21E-BDE0D17031E9}"/>
          </ac:spMkLst>
        </pc:spChg>
        <pc:picChg chg="add mod ord">
          <ac:chgData name="Gayle Scurfield" userId="S::gaylescurfield@gateshead.gov.uk::83b7329d-483d-4c58-b1ee-8e2c855b3b2d" providerId="AD" clId="Web-{CA42C388-1115-0600-4997-C459A1FAEFC0}" dt="2024-05-13T10:45:03.530" v="40" actId="14100"/>
          <ac:picMkLst>
            <pc:docMk/>
            <pc:sldMk cId="836000455" sldId="484"/>
            <ac:picMk id="7" creationId="{0A505660-7C2F-690D-8F97-BEC97936B670}"/>
          </ac:picMkLst>
        </pc:picChg>
        <pc:picChg chg="del">
          <ac:chgData name="Gayle Scurfield" userId="S::gaylescurfield@gateshead.gov.uk::83b7329d-483d-4c58-b1ee-8e2c855b3b2d" providerId="AD" clId="Web-{CA42C388-1115-0600-4997-C459A1FAEFC0}" dt="2024-05-13T10:44:55.248" v="37"/>
          <ac:picMkLst>
            <pc:docMk/>
            <pc:sldMk cId="836000455" sldId="484"/>
            <ac:picMk id="11" creationId="{BD77D4F2-AF53-C269-C813-0C86D976BC49}"/>
          </ac:picMkLst>
        </pc:picChg>
      </pc:sldChg>
      <pc:sldChg chg="addSp delSp modSp add ord replId">
        <pc:chgData name="Gayle Scurfield" userId="S::gaylescurfield@gateshead.gov.uk::83b7329d-483d-4c58-b1ee-8e2c855b3b2d" providerId="AD" clId="Web-{CA42C388-1115-0600-4997-C459A1FAEFC0}" dt="2024-05-13T10:58:24.364" v="181"/>
        <pc:sldMkLst>
          <pc:docMk/>
          <pc:sldMk cId="682602843" sldId="485"/>
        </pc:sldMkLst>
        <pc:spChg chg="add del mod ord">
          <ac:chgData name="Gayle Scurfield" userId="S::gaylescurfield@gateshead.gov.uk::83b7329d-483d-4c58-b1ee-8e2c855b3b2d" providerId="AD" clId="Web-{CA42C388-1115-0600-4997-C459A1FAEFC0}" dt="2024-05-13T10:57:16.860" v="161"/>
          <ac:spMkLst>
            <pc:docMk/>
            <pc:sldMk cId="682602843" sldId="485"/>
            <ac:spMk id="3" creationId="{1BC287E9-90B7-F0DA-426D-1277CE28567B}"/>
          </ac:spMkLst>
        </pc:spChg>
        <pc:spChg chg="mod">
          <ac:chgData name="Gayle Scurfield" userId="S::gaylescurfield@gateshead.gov.uk::83b7329d-483d-4c58-b1ee-8e2c855b3b2d" providerId="AD" clId="Web-{CA42C388-1115-0600-4997-C459A1FAEFC0}" dt="2024-05-13T10:58:01.160" v="180" actId="20577"/>
          <ac:spMkLst>
            <pc:docMk/>
            <pc:sldMk cId="682602843" sldId="485"/>
            <ac:spMk id="5" creationId="{00E1F47D-F050-13A7-B21E-BDE0D17031E9}"/>
          </ac:spMkLst>
        </pc:spChg>
        <pc:picChg chg="del">
          <ac:chgData name="Gayle Scurfield" userId="S::gaylescurfield@gateshead.gov.uk::83b7329d-483d-4c58-b1ee-8e2c855b3b2d" providerId="AD" clId="Web-{CA42C388-1115-0600-4997-C459A1FAEFC0}" dt="2024-05-13T10:47:35.993" v="102"/>
          <ac:picMkLst>
            <pc:docMk/>
            <pc:sldMk cId="682602843" sldId="485"/>
            <ac:picMk id="7" creationId="{29CEC481-5128-701D-3446-36246E147320}"/>
          </ac:picMkLst>
        </pc:picChg>
        <pc:picChg chg="del mod">
          <ac:chgData name="Gayle Scurfield" userId="S::gaylescurfield@gateshead.gov.uk::83b7329d-483d-4c58-b1ee-8e2c855b3b2d" providerId="AD" clId="Web-{CA42C388-1115-0600-4997-C459A1FAEFC0}" dt="2024-05-13T10:47:35.009" v="101"/>
          <ac:picMkLst>
            <pc:docMk/>
            <pc:sldMk cId="682602843" sldId="485"/>
            <ac:picMk id="8" creationId="{13D7DC9D-A4BD-F6E7-BC96-9F4F96CE9119}"/>
          </ac:picMkLst>
        </pc:picChg>
        <pc:picChg chg="del">
          <ac:chgData name="Gayle Scurfield" userId="S::gaylescurfield@gateshead.gov.uk::83b7329d-483d-4c58-b1ee-8e2c855b3b2d" providerId="AD" clId="Web-{CA42C388-1115-0600-4997-C459A1FAEFC0}" dt="2024-05-13T10:47:33.680" v="99"/>
          <ac:picMkLst>
            <pc:docMk/>
            <pc:sldMk cId="682602843" sldId="485"/>
            <ac:picMk id="10" creationId="{2A3CA830-EE54-19DA-1FC9-DD01AF86113B}"/>
          </ac:picMkLst>
        </pc:picChg>
        <pc:picChg chg="add mod ord">
          <ac:chgData name="Gayle Scurfield" userId="S::gaylescurfield@gateshead.gov.uk::83b7329d-483d-4c58-b1ee-8e2c855b3b2d" providerId="AD" clId="Web-{CA42C388-1115-0600-4997-C459A1FAEFC0}" dt="2024-05-13T10:57:45.299" v="171" actId="14100"/>
          <ac:picMkLst>
            <pc:docMk/>
            <pc:sldMk cId="682602843" sldId="485"/>
            <ac:picMk id="11" creationId="{C3AF3690-7CFB-C221-BD0A-4840B3272D78}"/>
          </ac:picMkLst>
        </pc:picChg>
        <pc:picChg chg="del mod">
          <ac:chgData name="Gayle Scurfield" userId="S::gaylescurfield@gateshead.gov.uk::83b7329d-483d-4c58-b1ee-8e2c855b3b2d" providerId="AD" clId="Web-{CA42C388-1115-0600-4997-C459A1FAEFC0}" dt="2024-05-13T10:54:57.929" v="145"/>
          <ac:picMkLst>
            <pc:docMk/>
            <pc:sldMk cId="682602843" sldId="485"/>
            <ac:picMk id="12" creationId="{C0AC30F5-3215-9137-6196-80F4E2D1A2C9}"/>
          </ac:picMkLst>
        </pc:picChg>
        <pc:picChg chg="del">
          <ac:chgData name="Gayle Scurfield" userId="S::gaylescurfield@gateshead.gov.uk::83b7329d-483d-4c58-b1ee-8e2c855b3b2d" providerId="AD" clId="Web-{CA42C388-1115-0600-4997-C459A1FAEFC0}" dt="2024-05-13T10:47:27.993" v="97"/>
          <ac:picMkLst>
            <pc:docMk/>
            <pc:sldMk cId="682602843" sldId="485"/>
            <ac:picMk id="13" creationId="{DCA428EE-06B6-04D3-3413-1896252E1C20}"/>
          </ac:picMkLst>
        </pc:picChg>
        <pc:picChg chg="del">
          <ac:chgData name="Gayle Scurfield" userId="S::gaylescurfield@gateshead.gov.uk::83b7329d-483d-4c58-b1ee-8e2c855b3b2d" providerId="AD" clId="Web-{CA42C388-1115-0600-4997-C459A1FAEFC0}" dt="2024-05-13T10:47:27.008" v="96"/>
          <ac:picMkLst>
            <pc:docMk/>
            <pc:sldMk cId="682602843" sldId="485"/>
            <ac:picMk id="14" creationId="{F230DEFD-0582-12D4-B338-521D1C504853}"/>
          </ac:picMkLst>
        </pc:picChg>
        <pc:picChg chg="add del mod">
          <ac:chgData name="Gayle Scurfield" userId="S::gaylescurfield@gateshead.gov.uk::83b7329d-483d-4c58-b1ee-8e2c855b3b2d" providerId="AD" clId="Web-{CA42C388-1115-0600-4997-C459A1FAEFC0}" dt="2024-05-13T10:57:40.502" v="169"/>
          <ac:picMkLst>
            <pc:docMk/>
            <pc:sldMk cId="682602843" sldId="485"/>
            <ac:picMk id="15" creationId="{CFEA12E0-350E-9AC2-1674-7695BB68E730}"/>
          </ac:picMkLst>
        </pc:picChg>
        <pc:picChg chg="add del mod">
          <ac:chgData name="Gayle Scurfield" userId="S::gaylescurfield@gateshead.gov.uk::83b7329d-483d-4c58-b1ee-8e2c855b3b2d" providerId="AD" clId="Web-{CA42C388-1115-0600-4997-C459A1FAEFC0}" dt="2024-05-13T10:57:32.908" v="167"/>
          <ac:picMkLst>
            <pc:docMk/>
            <pc:sldMk cId="682602843" sldId="485"/>
            <ac:picMk id="16" creationId="{8096B84D-527D-3951-C557-FEC5CF657C21}"/>
          </ac:picMkLst>
        </pc:picChg>
      </pc:sldChg>
      <pc:sldChg chg="addSp delSp modSp add replId">
        <pc:chgData name="Gayle Scurfield" userId="S::gaylescurfield@gateshead.gov.uk::83b7329d-483d-4c58-b1ee-8e2c855b3b2d" providerId="AD" clId="Web-{CA42C388-1115-0600-4997-C459A1FAEFC0}" dt="2024-05-13T11:18:19.210" v="302" actId="20577"/>
        <pc:sldMkLst>
          <pc:docMk/>
          <pc:sldMk cId="1333349206" sldId="486"/>
        </pc:sldMkLst>
        <pc:spChg chg="add del mod">
          <ac:chgData name="Gayle Scurfield" userId="S::gaylescurfield@gateshead.gov.uk::83b7329d-483d-4c58-b1ee-8e2c855b3b2d" providerId="AD" clId="Web-{CA42C388-1115-0600-4997-C459A1FAEFC0}" dt="2024-05-13T10:55:04.617" v="147"/>
          <ac:spMkLst>
            <pc:docMk/>
            <pc:sldMk cId="1333349206" sldId="486"/>
            <ac:spMk id="3" creationId="{CAE139B0-32A6-9EB4-1E1B-D313F00E617C}"/>
          </ac:spMkLst>
        </pc:spChg>
        <pc:spChg chg="mod">
          <ac:chgData name="Gayle Scurfield" userId="S::gaylescurfield@gateshead.gov.uk::83b7329d-483d-4c58-b1ee-8e2c855b3b2d" providerId="AD" clId="Web-{CA42C388-1115-0600-4997-C459A1FAEFC0}" dt="2024-05-13T11:18:19.210" v="302" actId="20577"/>
          <ac:spMkLst>
            <pc:docMk/>
            <pc:sldMk cId="1333349206" sldId="486"/>
            <ac:spMk id="5" creationId="{00E1F47D-F050-13A7-B21E-BDE0D17031E9}"/>
          </ac:spMkLst>
        </pc:spChg>
        <pc:spChg chg="add del mod">
          <ac:chgData name="Gayle Scurfield" userId="S::gaylescurfield@gateshead.gov.uk::83b7329d-483d-4c58-b1ee-8e2c855b3b2d" providerId="AD" clId="Web-{CA42C388-1115-0600-4997-C459A1FAEFC0}" dt="2024-05-13T11:18:07.006" v="296"/>
          <ac:spMkLst>
            <pc:docMk/>
            <pc:sldMk cId="1333349206" sldId="486"/>
            <ac:spMk id="11" creationId="{80E86720-E630-E667-FDB0-6E90EE8DE2E4}"/>
          </ac:spMkLst>
        </pc:spChg>
        <pc:picChg chg="del">
          <ac:chgData name="Gayle Scurfield" userId="S::gaylescurfield@gateshead.gov.uk::83b7329d-483d-4c58-b1ee-8e2c855b3b2d" providerId="AD" clId="Web-{CA42C388-1115-0600-4997-C459A1FAEFC0}" dt="2024-05-13T10:55:03.523" v="146"/>
          <ac:picMkLst>
            <pc:docMk/>
            <pc:sldMk cId="1333349206" sldId="486"/>
            <ac:picMk id="7" creationId="{29CEC481-5128-701D-3446-36246E147320}"/>
          </ac:picMkLst>
        </pc:picChg>
        <pc:picChg chg="add del mod ord">
          <ac:chgData name="Gayle Scurfield" userId="S::gaylescurfield@gateshead.gov.uk::83b7329d-483d-4c58-b1ee-8e2c855b3b2d" providerId="AD" clId="Web-{CA42C388-1115-0600-4997-C459A1FAEFC0}" dt="2024-05-13T11:16:48.360" v="295"/>
          <ac:picMkLst>
            <pc:docMk/>
            <pc:sldMk cId="1333349206" sldId="486"/>
            <ac:picMk id="8" creationId="{4FF91FE2-1B74-F3B2-FDB7-10313382D325}"/>
          </ac:picMkLst>
        </pc:picChg>
        <pc:picChg chg="add mod ord">
          <ac:chgData name="Gayle Scurfield" userId="S::gaylescurfield@gateshead.gov.uk::83b7329d-483d-4c58-b1ee-8e2c855b3b2d" providerId="AD" clId="Web-{CA42C388-1115-0600-4997-C459A1FAEFC0}" dt="2024-05-13T11:18:09.553" v="297" actId="1076"/>
          <ac:picMkLst>
            <pc:docMk/>
            <pc:sldMk cId="1333349206" sldId="486"/>
            <ac:picMk id="12" creationId="{1387C76F-BA4C-CFE6-9A4A-428D26657C18}"/>
          </ac:picMkLst>
        </pc:picChg>
      </pc:sldChg>
      <pc:sldChg chg="addSp delSp modSp add ord replId">
        <pc:chgData name="Gayle Scurfield" userId="S::gaylescurfield@gateshead.gov.uk::83b7329d-483d-4c58-b1ee-8e2c855b3b2d" providerId="AD" clId="Web-{CA42C388-1115-0600-4997-C459A1FAEFC0}" dt="2024-05-13T11:00:26.044" v="208" actId="1076"/>
        <pc:sldMkLst>
          <pc:docMk/>
          <pc:sldMk cId="1923426767" sldId="487"/>
        </pc:sldMkLst>
        <pc:spChg chg="add del mod">
          <ac:chgData name="Gayle Scurfield" userId="S::gaylescurfield@gateshead.gov.uk::83b7329d-483d-4c58-b1ee-8e2c855b3b2d" providerId="AD" clId="Web-{CA42C388-1115-0600-4997-C459A1FAEFC0}" dt="2024-05-13T10:59:24.634" v="189"/>
          <ac:spMkLst>
            <pc:docMk/>
            <pc:sldMk cId="1923426767" sldId="487"/>
            <ac:spMk id="3" creationId="{03D0B0C0-4D01-D0CD-80EC-10D82FFAA3BA}"/>
          </ac:spMkLst>
        </pc:spChg>
        <pc:spChg chg="mod">
          <ac:chgData name="Gayle Scurfield" userId="S::gaylescurfield@gateshead.gov.uk::83b7329d-483d-4c58-b1ee-8e2c855b3b2d" providerId="AD" clId="Web-{CA42C388-1115-0600-4997-C459A1FAEFC0}" dt="2024-05-13T11:00:19.513" v="205" actId="20577"/>
          <ac:spMkLst>
            <pc:docMk/>
            <pc:sldMk cId="1923426767" sldId="487"/>
            <ac:spMk id="5" creationId="{00E1F47D-F050-13A7-B21E-BDE0D17031E9}"/>
          </ac:spMkLst>
        </pc:spChg>
        <pc:picChg chg="del">
          <ac:chgData name="Gayle Scurfield" userId="S::gaylescurfield@gateshead.gov.uk::83b7329d-483d-4c58-b1ee-8e2c855b3b2d" providerId="AD" clId="Web-{CA42C388-1115-0600-4997-C459A1FAEFC0}" dt="2024-05-13T10:58:37.959" v="184"/>
          <ac:picMkLst>
            <pc:docMk/>
            <pc:sldMk cId="1923426767" sldId="487"/>
            <ac:picMk id="11" creationId="{C3AF3690-7CFB-C221-BD0A-4840B3272D78}"/>
          </ac:picMkLst>
        </pc:picChg>
        <pc:picChg chg="mod">
          <ac:chgData name="Gayle Scurfield" userId="S::gaylescurfield@gateshead.gov.uk::83b7329d-483d-4c58-b1ee-8e2c855b3b2d" providerId="AD" clId="Web-{CA42C388-1115-0600-4997-C459A1FAEFC0}" dt="2024-05-13T11:00:26.044" v="208" actId="1076"/>
          <ac:picMkLst>
            <pc:docMk/>
            <pc:sldMk cId="1923426767" sldId="487"/>
            <ac:picMk id="15" creationId="{CFEA12E0-350E-9AC2-1674-7695BB68E730}"/>
          </ac:picMkLst>
        </pc:picChg>
        <pc:picChg chg="del mod">
          <ac:chgData name="Gayle Scurfield" userId="S::gaylescurfield@gateshead.gov.uk::83b7329d-483d-4c58-b1ee-8e2c855b3b2d" providerId="AD" clId="Web-{CA42C388-1115-0600-4997-C459A1FAEFC0}" dt="2024-05-13T10:59:30.009" v="190"/>
          <ac:picMkLst>
            <pc:docMk/>
            <pc:sldMk cId="1923426767" sldId="487"/>
            <ac:picMk id="16" creationId="{8096B84D-527D-3951-C557-FEC5CF657C21}"/>
          </ac:picMkLst>
        </pc:picChg>
      </pc:sldChg>
      <pc:sldChg chg="delSp modSp add replId">
        <pc:chgData name="Gayle Scurfield" userId="S::gaylescurfield@gateshead.gov.uk::83b7329d-483d-4c58-b1ee-8e2c855b3b2d" providerId="AD" clId="Web-{CA42C388-1115-0600-4997-C459A1FAEFC0}" dt="2024-05-13T11:01:10.329" v="221" actId="20577"/>
        <pc:sldMkLst>
          <pc:docMk/>
          <pc:sldMk cId="1328296519" sldId="488"/>
        </pc:sldMkLst>
        <pc:spChg chg="del mod">
          <ac:chgData name="Gayle Scurfield" userId="S::gaylescurfield@gateshead.gov.uk::83b7329d-483d-4c58-b1ee-8e2c855b3b2d" providerId="AD" clId="Web-{CA42C388-1115-0600-4997-C459A1FAEFC0}" dt="2024-05-13T11:00:36.904" v="210"/>
          <ac:spMkLst>
            <pc:docMk/>
            <pc:sldMk cId="1328296519" sldId="488"/>
            <ac:spMk id="3" creationId="{03D0B0C0-4D01-D0CD-80EC-10D82FFAA3BA}"/>
          </ac:spMkLst>
        </pc:spChg>
        <pc:spChg chg="mod">
          <ac:chgData name="Gayle Scurfield" userId="S::gaylescurfield@gateshead.gov.uk::83b7329d-483d-4c58-b1ee-8e2c855b3b2d" providerId="AD" clId="Web-{CA42C388-1115-0600-4997-C459A1FAEFC0}" dt="2024-05-13T11:01:10.329" v="221" actId="20577"/>
          <ac:spMkLst>
            <pc:docMk/>
            <pc:sldMk cId="1328296519" sldId="488"/>
            <ac:spMk id="5" creationId="{00E1F47D-F050-13A7-B21E-BDE0D17031E9}"/>
          </ac:spMkLst>
        </pc:spChg>
        <pc:picChg chg="del">
          <ac:chgData name="Gayle Scurfield" userId="S::gaylescurfield@gateshead.gov.uk::83b7329d-483d-4c58-b1ee-8e2c855b3b2d" providerId="AD" clId="Web-{CA42C388-1115-0600-4997-C459A1FAEFC0}" dt="2024-05-13T11:00:41.452" v="211"/>
          <ac:picMkLst>
            <pc:docMk/>
            <pc:sldMk cId="1328296519" sldId="488"/>
            <ac:picMk id="15" creationId="{CFEA12E0-350E-9AC2-1674-7695BB68E730}"/>
          </ac:picMkLst>
        </pc:picChg>
        <pc:picChg chg="mod">
          <ac:chgData name="Gayle Scurfield" userId="S::gaylescurfield@gateshead.gov.uk::83b7329d-483d-4c58-b1ee-8e2c855b3b2d" providerId="AD" clId="Web-{CA42C388-1115-0600-4997-C459A1FAEFC0}" dt="2024-05-13T11:00:53.484" v="214" actId="1076"/>
          <ac:picMkLst>
            <pc:docMk/>
            <pc:sldMk cId="1328296519" sldId="488"/>
            <ac:picMk id="16" creationId="{8096B84D-527D-3951-C557-FEC5CF657C21}"/>
          </ac:picMkLst>
        </pc:picChg>
      </pc:sldChg>
      <pc:sldChg chg="addSp delSp modSp add replId">
        <pc:chgData name="Gayle Scurfield" userId="S::gaylescurfield@gateshead.gov.uk::83b7329d-483d-4c58-b1ee-8e2c855b3b2d" providerId="AD" clId="Web-{CA42C388-1115-0600-4997-C459A1FAEFC0}" dt="2024-05-13T11:07:54.043" v="226" actId="14100"/>
        <pc:sldMkLst>
          <pc:docMk/>
          <pc:sldMk cId="2293581211" sldId="489"/>
        </pc:sldMkLst>
        <pc:spChg chg="add del mod">
          <ac:chgData name="Gayle Scurfield" userId="S::gaylescurfield@gateshead.gov.uk::83b7329d-483d-4c58-b1ee-8e2c855b3b2d" providerId="AD" clId="Web-{CA42C388-1115-0600-4997-C459A1FAEFC0}" dt="2024-05-13T11:07:48.199" v="224"/>
          <ac:spMkLst>
            <pc:docMk/>
            <pc:sldMk cId="2293581211" sldId="489"/>
            <ac:spMk id="3" creationId="{E8697062-5DCC-A0DC-603C-D137C98F8EB5}"/>
          </ac:spMkLst>
        </pc:spChg>
        <pc:picChg chg="add mod ord">
          <ac:chgData name="Gayle Scurfield" userId="S::gaylescurfield@gateshead.gov.uk::83b7329d-483d-4c58-b1ee-8e2c855b3b2d" providerId="AD" clId="Web-{CA42C388-1115-0600-4997-C459A1FAEFC0}" dt="2024-05-13T11:07:54.043" v="226" actId="14100"/>
          <ac:picMkLst>
            <pc:docMk/>
            <pc:sldMk cId="2293581211" sldId="489"/>
            <ac:picMk id="7" creationId="{D26E1996-1903-C9CB-8F6B-8F674D744ED7}"/>
          </ac:picMkLst>
        </pc:picChg>
        <pc:picChg chg="del">
          <ac:chgData name="Gayle Scurfield" userId="S::gaylescurfield@gateshead.gov.uk::83b7329d-483d-4c58-b1ee-8e2c855b3b2d" providerId="AD" clId="Web-{CA42C388-1115-0600-4997-C459A1FAEFC0}" dt="2024-05-13T11:07:37.542" v="223"/>
          <ac:picMkLst>
            <pc:docMk/>
            <pc:sldMk cId="2293581211" sldId="489"/>
            <ac:picMk id="8" creationId="{4FF91FE2-1B74-F3B2-FDB7-10313382D325}"/>
          </ac:picMkLst>
        </pc:picChg>
      </pc:sldChg>
      <pc:sldChg chg="addSp delSp modSp add replId">
        <pc:chgData name="Gayle Scurfield" userId="S::gaylescurfield@gateshead.gov.uk::83b7329d-483d-4c58-b1ee-8e2c855b3b2d" providerId="AD" clId="Web-{CA42C388-1115-0600-4997-C459A1FAEFC0}" dt="2024-05-13T11:22:00.631" v="362" actId="20577"/>
        <pc:sldMkLst>
          <pc:docMk/>
          <pc:sldMk cId="699127945" sldId="490"/>
        </pc:sldMkLst>
        <pc:spChg chg="add del mod">
          <ac:chgData name="Gayle Scurfield" userId="S::gaylescurfield@gateshead.gov.uk::83b7329d-483d-4c58-b1ee-8e2c855b3b2d" providerId="AD" clId="Web-{CA42C388-1115-0600-4997-C459A1FAEFC0}" dt="2024-05-13T11:13:23.409" v="265"/>
          <ac:spMkLst>
            <pc:docMk/>
            <pc:sldMk cId="699127945" sldId="490"/>
            <ac:spMk id="3" creationId="{50D417B4-0B26-0533-0D39-6F09120B4A65}"/>
          </ac:spMkLst>
        </pc:spChg>
        <pc:spChg chg="mod">
          <ac:chgData name="Gayle Scurfield" userId="S::gaylescurfield@gateshead.gov.uk::83b7329d-483d-4c58-b1ee-8e2c855b3b2d" providerId="AD" clId="Web-{CA42C388-1115-0600-4997-C459A1FAEFC0}" dt="2024-05-13T11:22:00.631" v="362" actId="20577"/>
          <ac:spMkLst>
            <pc:docMk/>
            <pc:sldMk cId="699127945" sldId="490"/>
            <ac:spMk id="5" creationId="{00E1F47D-F050-13A7-B21E-BDE0D17031E9}"/>
          </ac:spMkLst>
        </pc:spChg>
        <pc:picChg chg="del">
          <ac:chgData name="Gayle Scurfield" userId="S::gaylescurfield@gateshead.gov.uk::83b7329d-483d-4c58-b1ee-8e2c855b3b2d" providerId="AD" clId="Web-{CA42C388-1115-0600-4997-C459A1FAEFC0}" dt="2024-05-13T11:13:19.049" v="264"/>
          <ac:picMkLst>
            <pc:docMk/>
            <pc:sldMk cId="699127945" sldId="490"/>
            <ac:picMk id="7" creationId="{D26E1996-1903-C9CB-8F6B-8F674D744ED7}"/>
          </ac:picMkLst>
        </pc:picChg>
        <pc:picChg chg="add mod ord">
          <ac:chgData name="Gayle Scurfield" userId="S::gaylescurfield@gateshead.gov.uk::83b7329d-483d-4c58-b1ee-8e2c855b3b2d" providerId="AD" clId="Web-{CA42C388-1115-0600-4997-C459A1FAEFC0}" dt="2024-05-13T11:21:57.302" v="360" actId="1076"/>
          <ac:picMkLst>
            <pc:docMk/>
            <pc:sldMk cId="699127945" sldId="490"/>
            <ac:picMk id="8" creationId="{D74A35A2-B35E-BE85-FB87-E074D85155EF}"/>
          </ac:picMkLst>
        </pc:picChg>
      </pc:sldChg>
      <pc:sldChg chg="add replId">
        <pc:chgData name="Gayle Scurfield" userId="S::gaylescurfield@gateshead.gov.uk::83b7329d-483d-4c58-b1ee-8e2c855b3b2d" providerId="AD" clId="Web-{CA42C388-1115-0600-4997-C459A1FAEFC0}" dt="2024-05-13T11:16:42.313" v="294"/>
        <pc:sldMkLst>
          <pc:docMk/>
          <pc:sldMk cId="1321975685" sldId="491"/>
        </pc:sldMkLst>
      </pc:sldChg>
    </pc:docChg>
  </pc:docChgLst>
  <pc:docChgLst>
    <pc:chgData name="Claire Lingwood" userId="S::clairelingwood@gateshead.gov.uk::60754b3d-f12b-4ee0-8e36-59f1d021ad9c" providerId="AD" clId="Web-{4B9436C3-D908-4BCA-9B10-C35E65B40F7C}"/>
    <pc:docChg chg="addSld modSld">
      <pc:chgData name="Claire Lingwood" userId="S::clairelingwood@gateshead.gov.uk::60754b3d-f12b-4ee0-8e36-59f1d021ad9c" providerId="AD" clId="Web-{4B9436C3-D908-4BCA-9B10-C35E65B40F7C}" dt="2024-05-01T09:11:35.353" v="25"/>
      <pc:docMkLst>
        <pc:docMk/>
      </pc:docMkLst>
      <pc:sldChg chg="addSp modSp">
        <pc:chgData name="Claire Lingwood" userId="S::clairelingwood@gateshead.gov.uk::60754b3d-f12b-4ee0-8e36-59f1d021ad9c" providerId="AD" clId="Web-{4B9436C3-D908-4BCA-9B10-C35E65B40F7C}" dt="2024-05-01T09:11:20.196" v="23" actId="1076"/>
        <pc:sldMkLst>
          <pc:docMk/>
          <pc:sldMk cId="2202805620" sldId="409"/>
        </pc:sldMkLst>
        <pc:spChg chg="add mod">
          <ac:chgData name="Claire Lingwood" userId="S::clairelingwood@gateshead.gov.uk::60754b3d-f12b-4ee0-8e36-59f1d021ad9c" providerId="AD" clId="Web-{4B9436C3-D908-4BCA-9B10-C35E65B40F7C}" dt="2024-05-01T09:11:20.196" v="23" actId="1076"/>
          <ac:spMkLst>
            <pc:docMk/>
            <pc:sldMk cId="2202805620" sldId="409"/>
            <ac:spMk id="2" creationId="{87500AF5-08DC-DB85-3F13-B561102B45D1}"/>
          </ac:spMkLst>
        </pc:spChg>
      </pc:sldChg>
      <pc:sldChg chg="add replId">
        <pc:chgData name="Claire Lingwood" userId="S::clairelingwood@gateshead.gov.uk::60754b3d-f12b-4ee0-8e36-59f1d021ad9c" providerId="AD" clId="Web-{4B9436C3-D908-4BCA-9B10-C35E65B40F7C}" dt="2024-05-01T09:11:31.775" v="24"/>
        <pc:sldMkLst>
          <pc:docMk/>
          <pc:sldMk cId="2202046618" sldId="476"/>
        </pc:sldMkLst>
      </pc:sldChg>
      <pc:sldChg chg="add replId">
        <pc:chgData name="Claire Lingwood" userId="S::clairelingwood@gateshead.gov.uk::60754b3d-f12b-4ee0-8e36-59f1d021ad9c" providerId="AD" clId="Web-{4B9436C3-D908-4BCA-9B10-C35E65B40F7C}" dt="2024-05-01T09:11:35.353" v="25"/>
        <pc:sldMkLst>
          <pc:docMk/>
          <pc:sldMk cId="342659989" sldId="477"/>
        </pc:sldMkLst>
      </pc:sldChg>
    </pc:docChg>
  </pc:docChgLst>
  <pc:docChgLst>
    <pc:chgData name="Lauren Abernethy" userId="S::laurenabernethy@gateshead.gov.uk::ef769ae7-164b-4ce2-80fe-40b84bb47324" providerId="AD" clId="Web-{BB49988A-10A9-4B91-F20B-CCE03DF8C95E}"/>
    <pc:docChg chg="modSld">
      <pc:chgData name="Lauren Abernethy" userId="S::laurenabernethy@gateshead.gov.uk::ef769ae7-164b-4ce2-80fe-40b84bb47324" providerId="AD" clId="Web-{BB49988A-10A9-4B91-F20B-CCE03DF8C95E}" dt="2024-05-29T11:00:53.732" v="23" actId="1076"/>
      <pc:docMkLst>
        <pc:docMk/>
      </pc:docMkLst>
      <pc:sldChg chg="addSp modSp">
        <pc:chgData name="Lauren Abernethy" userId="S::laurenabernethy@gateshead.gov.uk::ef769ae7-164b-4ce2-80fe-40b84bb47324" providerId="AD" clId="Web-{BB49988A-10A9-4B91-F20B-CCE03DF8C95E}" dt="2024-05-29T11:00:53.732" v="23" actId="1076"/>
        <pc:sldMkLst>
          <pc:docMk/>
          <pc:sldMk cId="1368489288" sldId="493"/>
        </pc:sldMkLst>
        <pc:picChg chg="mod">
          <ac:chgData name="Lauren Abernethy" userId="S::laurenabernethy@gateshead.gov.uk::ef769ae7-164b-4ce2-80fe-40b84bb47324" providerId="AD" clId="Web-{BB49988A-10A9-4B91-F20B-CCE03DF8C95E}" dt="2024-05-29T11:00:16.497" v="20" actId="1076"/>
          <ac:picMkLst>
            <pc:docMk/>
            <pc:sldMk cId="1368489288" sldId="493"/>
            <ac:picMk id="2" creationId="{8489C9E9-36C9-8C07-3A35-474348618C60}"/>
          </ac:picMkLst>
        </pc:picChg>
        <pc:picChg chg="add mod">
          <ac:chgData name="Lauren Abernethy" userId="S::laurenabernethy@gateshead.gov.uk::ef769ae7-164b-4ce2-80fe-40b84bb47324" providerId="AD" clId="Web-{BB49988A-10A9-4B91-F20B-CCE03DF8C95E}" dt="2024-05-29T11:00:53.732" v="23" actId="1076"/>
          <ac:picMkLst>
            <pc:docMk/>
            <pc:sldMk cId="1368489288" sldId="493"/>
            <ac:picMk id="3" creationId="{495EC06D-19CE-E7DF-653D-21D57AA706CD}"/>
          </ac:picMkLst>
        </pc:picChg>
      </pc:sldChg>
      <pc:sldChg chg="addSp modSp">
        <pc:chgData name="Lauren Abernethy" userId="S::laurenabernethy@gateshead.gov.uk::ef769ae7-164b-4ce2-80fe-40b84bb47324" providerId="AD" clId="Web-{BB49988A-10A9-4B91-F20B-CCE03DF8C95E}" dt="2024-05-29T10:58:21.479" v="19" actId="1076"/>
        <pc:sldMkLst>
          <pc:docMk/>
          <pc:sldMk cId="2696152312" sldId="494"/>
        </pc:sldMkLst>
        <pc:spChg chg="mod">
          <ac:chgData name="Lauren Abernethy" userId="S::laurenabernethy@gateshead.gov.uk::ef769ae7-164b-4ce2-80fe-40b84bb47324" providerId="AD" clId="Web-{BB49988A-10A9-4B91-F20B-CCE03DF8C95E}" dt="2024-05-29T10:57:30.931" v="6" actId="1076"/>
          <ac:spMkLst>
            <pc:docMk/>
            <pc:sldMk cId="2696152312" sldId="494"/>
            <ac:spMk id="14" creationId="{D5AA4E39-3E88-07A4-1E1D-27A9C82416BD}"/>
          </ac:spMkLst>
        </pc:spChg>
        <pc:picChg chg="add mod modCrop">
          <ac:chgData name="Lauren Abernethy" userId="S::laurenabernethy@gateshead.gov.uk::ef769ae7-164b-4ce2-80fe-40b84bb47324" providerId="AD" clId="Web-{BB49988A-10A9-4B91-F20B-CCE03DF8C95E}" dt="2024-05-29T10:58:21.479" v="19" actId="1076"/>
          <ac:picMkLst>
            <pc:docMk/>
            <pc:sldMk cId="2696152312" sldId="494"/>
            <ac:picMk id="2" creationId="{120E2645-51BD-28CE-E6BD-104BA717FC3F}"/>
          </ac:picMkLst>
        </pc:picChg>
        <pc:picChg chg="add mod modCrop">
          <ac:chgData name="Lauren Abernethy" userId="S::laurenabernethy@gateshead.gov.uk::ef769ae7-164b-4ce2-80fe-40b84bb47324" providerId="AD" clId="Web-{BB49988A-10A9-4B91-F20B-CCE03DF8C95E}" dt="2024-05-29T10:58:19.572" v="18" actId="1076"/>
          <ac:picMkLst>
            <pc:docMk/>
            <pc:sldMk cId="2696152312" sldId="494"/>
            <ac:picMk id="3" creationId="{F874CFDE-7921-1F36-4419-F296C86DCBE0}"/>
          </ac:picMkLst>
        </pc:picChg>
      </pc:sldChg>
    </pc:docChg>
  </pc:docChgLst>
  <pc:docChgLst>
    <pc:chgData name="Gary Williamson" userId="c6dcb423-35b4-482e-bf0f-fc2b76204455" providerId="ADAL" clId="{772DEB1F-8F7F-467B-9911-044BAEA6CA4B}"/>
    <pc:docChg chg="custSel delSld modSld">
      <pc:chgData name="Gary Williamson" userId="c6dcb423-35b4-482e-bf0f-fc2b76204455" providerId="ADAL" clId="{772DEB1F-8F7F-467B-9911-044BAEA6CA4B}" dt="2024-06-20T14:10:01.669" v="17"/>
      <pc:docMkLst>
        <pc:docMk/>
      </pc:docMkLst>
      <pc:sldChg chg="modSp mod">
        <pc:chgData name="Gary Williamson" userId="c6dcb423-35b4-482e-bf0f-fc2b76204455" providerId="ADAL" clId="{772DEB1F-8F7F-467B-9911-044BAEA6CA4B}" dt="2024-06-20T14:07:11.296" v="2"/>
        <pc:sldMkLst>
          <pc:docMk/>
          <pc:sldMk cId="3621879490" sldId="307"/>
        </pc:sldMkLst>
        <pc:spChg chg="mod">
          <ac:chgData name="Gary Williamson" userId="c6dcb423-35b4-482e-bf0f-fc2b76204455" providerId="ADAL" clId="{772DEB1F-8F7F-467B-9911-044BAEA6CA4B}" dt="2024-06-20T14:07:11.296" v="2"/>
          <ac:spMkLst>
            <pc:docMk/>
            <pc:sldMk cId="3621879490" sldId="307"/>
            <ac:spMk id="2" creationId="{6C0841FB-07D5-45A3-B07F-6A2333F45387}"/>
          </ac:spMkLst>
        </pc:spChg>
      </pc:sldChg>
      <pc:sldChg chg="delSp modSp mod">
        <pc:chgData name="Gary Williamson" userId="c6dcb423-35b4-482e-bf0f-fc2b76204455" providerId="ADAL" clId="{772DEB1F-8F7F-467B-9911-044BAEA6CA4B}" dt="2024-06-20T14:10:01.669" v="17"/>
        <pc:sldMkLst>
          <pc:docMk/>
          <pc:sldMk cId="364546681" sldId="343"/>
        </pc:sldMkLst>
        <pc:spChg chg="del mod">
          <ac:chgData name="Gary Williamson" userId="c6dcb423-35b4-482e-bf0f-fc2b76204455" providerId="ADAL" clId="{772DEB1F-8F7F-467B-9911-044BAEA6CA4B}" dt="2024-06-20T14:10:01.669" v="17"/>
          <ac:spMkLst>
            <pc:docMk/>
            <pc:sldMk cId="364546681" sldId="343"/>
            <ac:spMk id="2" creationId="{EC268567-9197-4E46-5EFC-304C8B64A956}"/>
          </ac:spMkLst>
        </pc:spChg>
        <pc:spChg chg="mod">
          <ac:chgData name="Gary Williamson" userId="c6dcb423-35b4-482e-bf0f-fc2b76204455" providerId="ADAL" clId="{772DEB1F-8F7F-467B-9911-044BAEA6CA4B}" dt="2024-06-20T14:07:11.296" v="2"/>
          <ac:spMkLst>
            <pc:docMk/>
            <pc:sldMk cId="364546681" sldId="343"/>
            <ac:spMk id="4" creationId="{9CEBC2A7-3EBB-4DAE-982F-51757A50CB72}"/>
          </ac:spMkLst>
        </pc:spChg>
      </pc:sldChg>
      <pc:sldChg chg="modSp mod">
        <pc:chgData name="Gary Williamson" userId="c6dcb423-35b4-482e-bf0f-fc2b76204455" providerId="ADAL" clId="{772DEB1F-8F7F-467B-9911-044BAEA6CA4B}" dt="2024-06-20T14:08:36.620" v="9" actId="207"/>
        <pc:sldMkLst>
          <pc:docMk/>
          <pc:sldMk cId="2202805620" sldId="409"/>
        </pc:sldMkLst>
        <pc:spChg chg="mod">
          <ac:chgData name="Gary Williamson" userId="c6dcb423-35b4-482e-bf0f-fc2b76204455" providerId="ADAL" clId="{772DEB1F-8F7F-467B-9911-044BAEA6CA4B}" dt="2024-06-20T14:08:36.620" v="9" actId="207"/>
          <ac:spMkLst>
            <pc:docMk/>
            <pc:sldMk cId="2202805620" sldId="409"/>
            <ac:spMk id="2" creationId="{87500AF5-08DC-DB85-3F13-B561102B45D1}"/>
          </ac:spMkLst>
        </pc:spChg>
        <pc:spChg chg="mod">
          <ac:chgData name="Gary Williamson" userId="c6dcb423-35b4-482e-bf0f-fc2b76204455" providerId="ADAL" clId="{772DEB1F-8F7F-467B-9911-044BAEA6CA4B}" dt="2024-06-20T14:07:11.296" v="2"/>
          <ac:spMkLst>
            <pc:docMk/>
            <pc:sldMk cId="2202805620" sldId="409"/>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3289084161" sldId="425"/>
        </pc:sldMkLst>
        <pc:spChg chg="mod">
          <ac:chgData name="Gary Williamson" userId="c6dcb423-35b4-482e-bf0f-fc2b76204455" providerId="ADAL" clId="{772DEB1F-8F7F-467B-9911-044BAEA6CA4B}" dt="2024-06-20T14:07:11.296" v="2"/>
          <ac:spMkLst>
            <pc:docMk/>
            <pc:sldMk cId="3289084161" sldId="425"/>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400573621" sldId="426"/>
        </pc:sldMkLst>
        <pc:spChg chg="mod">
          <ac:chgData name="Gary Williamson" userId="c6dcb423-35b4-482e-bf0f-fc2b76204455" providerId="ADAL" clId="{772DEB1F-8F7F-467B-9911-044BAEA6CA4B}" dt="2024-06-20T14:07:11.296" v="2"/>
          <ac:spMkLst>
            <pc:docMk/>
            <pc:sldMk cId="400573621" sldId="426"/>
            <ac:spMk id="4" creationId="{1310B5BD-EE27-83B7-8963-61C3418E5F9B}"/>
          </ac:spMkLst>
        </pc:spChg>
      </pc:sldChg>
      <pc:sldChg chg="modSp del">
        <pc:chgData name="Gary Williamson" userId="c6dcb423-35b4-482e-bf0f-fc2b76204455" providerId="ADAL" clId="{772DEB1F-8F7F-467B-9911-044BAEA6CA4B}" dt="2024-06-20T14:08:55.465" v="13" actId="47"/>
        <pc:sldMkLst>
          <pc:docMk/>
          <pc:sldMk cId="2632121422" sldId="501"/>
        </pc:sldMkLst>
        <pc:spChg chg="mod">
          <ac:chgData name="Gary Williamson" userId="c6dcb423-35b4-482e-bf0f-fc2b76204455" providerId="ADAL" clId="{772DEB1F-8F7F-467B-9911-044BAEA6CA4B}" dt="2024-06-20T14:07:11.296" v="2"/>
          <ac:spMkLst>
            <pc:docMk/>
            <pc:sldMk cId="2632121422" sldId="501"/>
            <ac:spMk id="4" creationId="{1310B5BD-EE27-83B7-8963-61C3418E5F9B}"/>
          </ac:spMkLst>
        </pc:spChg>
      </pc:sldChg>
      <pc:sldChg chg="modSp del">
        <pc:chgData name="Gary Williamson" userId="c6dcb423-35b4-482e-bf0f-fc2b76204455" providerId="ADAL" clId="{772DEB1F-8F7F-467B-9911-044BAEA6CA4B}" dt="2024-06-20T14:08:55.465" v="13" actId="47"/>
        <pc:sldMkLst>
          <pc:docMk/>
          <pc:sldMk cId="951584376" sldId="502"/>
        </pc:sldMkLst>
        <pc:spChg chg="mod">
          <ac:chgData name="Gary Williamson" userId="c6dcb423-35b4-482e-bf0f-fc2b76204455" providerId="ADAL" clId="{772DEB1F-8F7F-467B-9911-044BAEA6CA4B}" dt="2024-06-20T14:07:11.296" v="2"/>
          <ac:spMkLst>
            <pc:docMk/>
            <pc:sldMk cId="951584376" sldId="502"/>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1333621205" sldId="504"/>
        </pc:sldMkLst>
        <pc:spChg chg="mod">
          <ac:chgData name="Gary Williamson" userId="c6dcb423-35b4-482e-bf0f-fc2b76204455" providerId="ADAL" clId="{772DEB1F-8F7F-467B-9911-044BAEA6CA4B}" dt="2024-06-20T14:07:11.296" v="2"/>
          <ac:spMkLst>
            <pc:docMk/>
            <pc:sldMk cId="1333621205" sldId="504"/>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1522577781" sldId="505"/>
        </pc:sldMkLst>
        <pc:spChg chg="mod">
          <ac:chgData name="Gary Williamson" userId="c6dcb423-35b4-482e-bf0f-fc2b76204455" providerId="ADAL" clId="{772DEB1F-8F7F-467B-9911-044BAEA6CA4B}" dt="2024-06-20T14:07:11.296" v="2"/>
          <ac:spMkLst>
            <pc:docMk/>
            <pc:sldMk cId="1522577781" sldId="505"/>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3363369523" sldId="506"/>
        </pc:sldMkLst>
        <pc:spChg chg="mod">
          <ac:chgData name="Gary Williamson" userId="c6dcb423-35b4-482e-bf0f-fc2b76204455" providerId="ADAL" clId="{772DEB1F-8F7F-467B-9911-044BAEA6CA4B}" dt="2024-06-20T14:07:11.296" v="2"/>
          <ac:spMkLst>
            <pc:docMk/>
            <pc:sldMk cId="3363369523" sldId="506"/>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3289980306" sldId="507"/>
        </pc:sldMkLst>
        <pc:spChg chg="mod">
          <ac:chgData name="Gary Williamson" userId="c6dcb423-35b4-482e-bf0f-fc2b76204455" providerId="ADAL" clId="{772DEB1F-8F7F-467B-9911-044BAEA6CA4B}" dt="2024-06-20T14:07:11.296" v="2"/>
          <ac:spMkLst>
            <pc:docMk/>
            <pc:sldMk cId="3289980306" sldId="507"/>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3887977840" sldId="508"/>
        </pc:sldMkLst>
        <pc:spChg chg="mod">
          <ac:chgData name="Gary Williamson" userId="c6dcb423-35b4-482e-bf0f-fc2b76204455" providerId="ADAL" clId="{772DEB1F-8F7F-467B-9911-044BAEA6CA4B}" dt="2024-06-20T14:07:11.296" v="2"/>
          <ac:spMkLst>
            <pc:docMk/>
            <pc:sldMk cId="3887977840" sldId="508"/>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3829376623" sldId="509"/>
        </pc:sldMkLst>
        <pc:spChg chg="mod">
          <ac:chgData name="Gary Williamson" userId="c6dcb423-35b4-482e-bf0f-fc2b76204455" providerId="ADAL" clId="{772DEB1F-8F7F-467B-9911-044BAEA6CA4B}" dt="2024-06-20T14:07:11.296" v="2"/>
          <ac:spMkLst>
            <pc:docMk/>
            <pc:sldMk cId="3829376623" sldId="509"/>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1058165853" sldId="511"/>
        </pc:sldMkLst>
        <pc:spChg chg="mod">
          <ac:chgData name="Gary Williamson" userId="c6dcb423-35b4-482e-bf0f-fc2b76204455" providerId="ADAL" clId="{772DEB1F-8F7F-467B-9911-044BAEA6CA4B}" dt="2024-06-20T14:07:11.296" v="2"/>
          <ac:spMkLst>
            <pc:docMk/>
            <pc:sldMk cId="1058165853" sldId="511"/>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2782221514" sldId="512"/>
        </pc:sldMkLst>
        <pc:spChg chg="mod">
          <ac:chgData name="Gary Williamson" userId="c6dcb423-35b4-482e-bf0f-fc2b76204455" providerId="ADAL" clId="{772DEB1F-8F7F-467B-9911-044BAEA6CA4B}" dt="2024-06-20T14:07:11.296" v="2"/>
          <ac:spMkLst>
            <pc:docMk/>
            <pc:sldMk cId="2782221514" sldId="512"/>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3260959749" sldId="513"/>
        </pc:sldMkLst>
        <pc:spChg chg="mod">
          <ac:chgData name="Gary Williamson" userId="c6dcb423-35b4-482e-bf0f-fc2b76204455" providerId="ADAL" clId="{772DEB1F-8F7F-467B-9911-044BAEA6CA4B}" dt="2024-06-20T14:07:11.296" v="2"/>
          <ac:spMkLst>
            <pc:docMk/>
            <pc:sldMk cId="3260959749" sldId="513"/>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1521199199" sldId="516"/>
        </pc:sldMkLst>
        <pc:spChg chg="mod">
          <ac:chgData name="Gary Williamson" userId="c6dcb423-35b4-482e-bf0f-fc2b76204455" providerId="ADAL" clId="{772DEB1F-8F7F-467B-9911-044BAEA6CA4B}" dt="2024-06-20T14:07:11.296" v="2"/>
          <ac:spMkLst>
            <pc:docMk/>
            <pc:sldMk cId="1521199199" sldId="516"/>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427441671" sldId="517"/>
        </pc:sldMkLst>
        <pc:spChg chg="mod">
          <ac:chgData name="Gary Williamson" userId="c6dcb423-35b4-482e-bf0f-fc2b76204455" providerId="ADAL" clId="{772DEB1F-8F7F-467B-9911-044BAEA6CA4B}" dt="2024-06-20T14:07:11.296" v="2"/>
          <ac:spMkLst>
            <pc:docMk/>
            <pc:sldMk cId="427441671" sldId="517"/>
            <ac:spMk id="4" creationId="{9CEBC2A7-3EBB-4DAE-982F-51757A50CB72}"/>
          </ac:spMkLst>
        </pc:spChg>
      </pc:sldChg>
      <pc:sldChg chg="delSp modSp mod">
        <pc:chgData name="Gary Williamson" userId="c6dcb423-35b4-482e-bf0f-fc2b76204455" providerId="ADAL" clId="{772DEB1F-8F7F-467B-9911-044BAEA6CA4B}" dt="2024-06-20T14:08:45.595" v="12" actId="6549"/>
        <pc:sldMkLst>
          <pc:docMk/>
          <pc:sldMk cId="656014278" sldId="519"/>
        </pc:sldMkLst>
        <pc:spChg chg="mod">
          <ac:chgData name="Gary Williamson" userId="c6dcb423-35b4-482e-bf0f-fc2b76204455" providerId="ADAL" clId="{772DEB1F-8F7F-467B-9911-044BAEA6CA4B}" dt="2024-06-20T14:07:11.296" v="2"/>
          <ac:spMkLst>
            <pc:docMk/>
            <pc:sldMk cId="656014278" sldId="519"/>
            <ac:spMk id="4" creationId="{9CEBC2A7-3EBB-4DAE-982F-51757A50CB72}"/>
          </ac:spMkLst>
        </pc:spChg>
        <pc:spChg chg="mod">
          <ac:chgData name="Gary Williamson" userId="c6dcb423-35b4-482e-bf0f-fc2b76204455" providerId="ADAL" clId="{772DEB1F-8F7F-467B-9911-044BAEA6CA4B}" dt="2024-06-20T14:08:45.595" v="12" actId="6549"/>
          <ac:spMkLst>
            <pc:docMk/>
            <pc:sldMk cId="656014278" sldId="519"/>
            <ac:spMk id="14" creationId="{D5AA4E39-3E88-07A4-1E1D-27A9C82416BD}"/>
          </ac:spMkLst>
        </pc:spChg>
        <pc:picChg chg="del">
          <ac:chgData name="Gary Williamson" userId="c6dcb423-35b4-482e-bf0f-fc2b76204455" providerId="ADAL" clId="{772DEB1F-8F7F-467B-9911-044BAEA6CA4B}" dt="2024-06-20T14:08:42.275" v="10" actId="478"/>
          <ac:picMkLst>
            <pc:docMk/>
            <pc:sldMk cId="656014278" sldId="519"/>
            <ac:picMk id="3" creationId="{FB8C45CA-EBDF-06F1-637D-771E3B348DCE}"/>
          </ac:picMkLst>
        </pc:picChg>
        <pc:picChg chg="del">
          <ac:chgData name="Gary Williamson" userId="c6dcb423-35b4-482e-bf0f-fc2b76204455" providerId="ADAL" clId="{772DEB1F-8F7F-467B-9911-044BAEA6CA4B}" dt="2024-06-20T14:08:42.956" v="11" actId="478"/>
          <ac:picMkLst>
            <pc:docMk/>
            <pc:sldMk cId="656014278" sldId="519"/>
            <ac:picMk id="7" creationId="{6692CDE4-77E4-E5E7-7C53-2B598445ED7C}"/>
          </ac:picMkLst>
        </pc:picChg>
      </pc:sldChg>
      <pc:sldChg chg="modSp del">
        <pc:chgData name="Gary Williamson" userId="c6dcb423-35b4-482e-bf0f-fc2b76204455" providerId="ADAL" clId="{772DEB1F-8F7F-467B-9911-044BAEA6CA4B}" dt="2024-06-20T14:08:55.465" v="13" actId="47"/>
        <pc:sldMkLst>
          <pc:docMk/>
          <pc:sldMk cId="3114939749" sldId="520"/>
        </pc:sldMkLst>
        <pc:spChg chg="mod">
          <ac:chgData name="Gary Williamson" userId="c6dcb423-35b4-482e-bf0f-fc2b76204455" providerId="ADAL" clId="{772DEB1F-8F7F-467B-9911-044BAEA6CA4B}" dt="2024-06-20T14:07:11.296" v="2"/>
          <ac:spMkLst>
            <pc:docMk/>
            <pc:sldMk cId="3114939749" sldId="520"/>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709042686" sldId="521"/>
        </pc:sldMkLst>
        <pc:spChg chg="mod">
          <ac:chgData name="Gary Williamson" userId="c6dcb423-35b4-482e-bf0f-fc2b76204455" providerId="ADAL" clId="{772DEB1F-8F7F-467B-9911-044BAEA6CA4B}" dt="2024-06-20T14:07:11.296" v="2"/>
          <ac:spMkLst>
            <pc:docMk/>
            <pc:sldMk cId="709042686" sldId="521"/>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96835434" sldId="522"/>
        </pc:sldMkLst>
        <pc:spChg chg="mod">
          <ac:chgData name="Gary Williamson" userId="c6dcb423-35b4-482e-bf0f-fc2b76204455" providerId="ADAL" clId="{772DEB1F-8F7F-467B-9911-044BAEA6CA4B}" dt="2024-06-20T14:07:11.296" v="2"/>
          <ac:spMkLst>
            <pc:docMk/>
            <pc:sldMk cId="96835434" sldId="522"/>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1065624982" sldId="523"/>
        </pc:sldMkLst>
        <pc:spChg chg="mod">
          <ac:chgData name="Gary Williamson" userId="c6dcb423-35b4-482e-bf0f-fc2b76204455" providerId="ADAL" clId="{772DEB1F-8F7F-467B-9911-044BAEA6CA4B}" dt="2024-06-20T14:07:11.296" v="2"/>
          <ac:spMkLst>
            <pc:docMk/>
            <pc:sldMk cId="1065624982" sldId="523"/>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4281668642" sldId="524"/>
        </pc:sldMkLst>
        <pc:spChg chg="mod">
          <ac:chgData name="Gary Williamson" userId="c6dcb423-35b4-482e-bf0f-fc2b76204455" providerId="ADAL" clId="{772DEB1F-8F7F-467B-9911-044BAEA6CA4B}" dt="2024-06-20T14:07:11.296" v="2"/>
          <ac:spMkLst>
            <pc:docMk/>
            <pc:sldMk cId="4281668642" sldId="524"/>
            <ac:spMk id="4" creationId="{9CEBC2A7-3EBB-4DAE-982F-51757A50CB72}"/>
          </ac:spMkLst>
        </pc:spChg>
      </pc:sldChg>
      <pc:sldChg chg="modSp del">
        <pc:chgData name="Gary Williamson" userId="c6dcb423-35b4-482e-bf0f-fc2b76204455" providerId="ADAL" clId="{772DEB1F-8F7F-467B-9911-044BAEA6CA4B}" dt="2024-06-20T14:08:55.465" v="13" actId="47"/>
        <pc:sldMkLst>
          <pc:docMk/>
          <pc:sldMk cId="1554358820" sldId="525"/>
        </pc:sldMkLst>
        <pc:spChg chg="mod">
          <ac:chgData name="Gary Williamson" userId="c6dcb423-35b4-482e-bf0f-fc2b76204455" providerId="ADAL" clId="{772DEB1F-8F7F-467B-9911-044BAEA6CA4B}" dt="2024-06-20T14:07:11.296" v="2"/>
          <ac:spMkLst>
            <pc:docMk/>
            <pc:sldMk cId="1554358820" sldId="525"/>
            <ac:spMk id="4" creationId="{9CEBC2A7-3EBB-4DAE-982F-51757A50CB72}"/>
          </ac:spMkLst>
        </pc:spChg>
      </pc:sldChg>
    </pc:docChg>
  </pc:docChgLst>
  <pc:docChgLst>
    <pc:chgData name="Lauren Abernethy" userId="S::laurenabernethy@gateshead.gov.uk::ef769ae7-164b-4ce2-80fe-40b84bb47324" providerId="AD" clId="Web-{564F889E-6479-1662-51D8-0244813536CF}"/>
    <pc:docChg chg="modSld">
      <pc:chgData name="Lauren Abernethy" userId="S::laurenabernethy@gateshead.gov.uk::ef769ae7-164b-4ce2-80fe-40b84bb47324" providerId="AD" clId="Web-{564F889E-6479-1662-51D8-0244813536CF}" dt="2024-05-13T10:26:15.730" v="6"/>
      <pc:docMkLst>
        <pc:docMk/>
      </pc:docMkLst>
      <pc:sldChg chg="addSp delSp modSp">
        <pc:chgData name="Lauren Abernethy" userId="S::laurenabernethy@gateshead.gov.uk::ef769ae7-164b-4ce2-80fe-40b84bb47324" providerId="AD" clId="Web-{564F889E-6479-1662-51D8-0244813536CF}" dt="2024-05-13T10:26:15.730" v="6"/>
        <pc:sldMkLst>
          <pc:docMk/>
          <pc:sldMk cId="1180452607" sldId="478"/>
        </pc:sldMkLst>
        <pc:spChg chg="del">
          <ac:chgData name="Lauren Abernethy" userId="S::laurenabernethy@gateshead.gov.uk::ef769ae7-164b-4ce2-80fe-40b84bb47324" providerId="AD" clId="Web-{564F889E-6479-1662-51D8-0244813536CF}" dt="2024-05-13T10:26:15.730" v="6"/>
          <ac:spMkLst>
            <pc:docMk/>
            <pc:sldMk cId="1180452607" sldId="478"/>
            <ac:spMk id="2" creationId="{6F3D0A29-296E-EA8C-8583-328D720EA22A}"/>
          </ac:spMkLst>
        </pc:spChg>
        <pc:spChg chg="del">
          <ac:chgData name="Lauren Abernethy" userId="S::laurenabernethy@gateshead.gov.uk::ef769ae7-164b-4ce2-80fe-40b84bb47324" providerId="AD" clId="Web-{564F889E-6479-1662-51D8-0244813536CF}" dt="2024-05-13T10:23:45.789" v="2"/>
          <ac:spMkLst>
            <pc:docMk/>
            <pc:sldMk cId="1180452607" sldId="478"/>
            <ac:spMk id="3" creationId="{D5FB66CA-15FC-69C1-8603-CCEB08CCC3A0}"/>
          </ac:spMkLst>
        </pc:spChg>
        <pc:spChg chg="del">
          <ac:chgData name="Lauren Abernethy" userId="S::laurenabernethy@gateshead.gov.uk::ef769ae7-164b-4ce2-80fe-40b84bb47324" providerId="AD" clId="Web-{564F889E-6479-1662-51D8-0244813536CF}" dt="2024-05-13T10:23:45.757" v="1"/>
          <ac:spMkLst>
            <pc:docMk/>
            <pc:sldMk cId="1180452607" sldId="478"/>
            <ac:spMk id="5" creationId="{76D53ABC-63B0-B075-093A-BAC393AA3D3D}"/>
          </ac:spMkLst>
        </pc:spChg>
        <pc:spChg chg="add del mod">
          <ac:chgData name="Lauren Abernethy" userId="S::laurenabernethy@gateshead.gov.uk::ef769ae7-164b-4ce2-80fe-40b84bb47324" providerId="AD" clId="Web-{564F889E-6479-1662-51D8-0244813536CF}" dt="2024-05-13T10:23:52.820" v="5"/>
          <ac:spMkLst>
            <pc:docMk/>
            <pc:sldMk cId="1180452607" sldId="478"/>
            <ac:spMk id="6" creationId="{C6813778-43CC-8B97-2B85-CC3BC55DA825}"/>
          </ac:spMkLst>
        </pc:spChg>
        <pc:spChg chg="del">
          <ac:chgData name="Lauren Abernethy" userId="S::laurenabernethy@gateshead.gov.uk::ef769ae7-164b-4ce2-80fe-40b84bb47324" providerId="AD" clId="Web-{564F889E-6479-1662-51D8-0244813536CF}" dt="2024-05-13T10:23:45.757" v="0"/>
          <ac:spMkLst>
            <pc:docMk/>
            <pc:sldMk cId="1180452607" sldId="478"/>
            <ac:spMk id="7" creationId="{744A0F9E-400D-0C69-D4F5-6DA9741C97D3}"/>
          </ac:spMkLst>
        </pc:spChg>
        <pc:spChg chg="del mod">
          <ac:chgData name="Lauren Abernethy" userId="S::laurenabernethy@gateshead.gov.uk::ef769ae7-164b-4ce2-80fe-40b84bb47324" providerId="AD" clId="Web-{564F889E-6479-1662-51D8-0244813536CF}" dt="2024-05-13T10:23:50.476" v="4"/>
          <ac:spMkLst>
            <pc:docMk/>
            <pc:sldMk cId="1180452607" sldId="478"/>
            <ac:spMk id="8" creationId="{2E89FFA9-595D-B1DC-69B5-CAA89F490A6B}"/>
          </ac:spMkLst>
        </pc:spChg>
        <pc:spChg chg="add mod">
          <ac:chgData name="Lauren Abernethy" userId="S::laurenabernethy@gateshead.gov.uk::ef769ae7-164b-4ce2-80fe-40b84bb47324" providerId="AD" clId="Web-{564F889E-6479-1662-51D8-0244813536CF}" dt="2024-05-13T10:26:15.730" v="6"/>
          <ac:spMkLst>
            <pc:docMk/>
            <pc:sldMk cId="1180452607" sldId="478"/>
            <ac:spMk id="10" creationId="{AE4C6D61-BDA0-7FBB-D713-91B122526991}"/>
          </ac:spMkLst>
        </pc:spChg>
      </pc:sldChg>
    </pc:docChg>
  </pc:docChgLst>
  <pc:docChgLst>
    <pc:chgData name="Nick Lamb" userId="b9e7d61a-f13f-4968-bd9d-614000736bda" providerId="ADAL" clId="{18ED5885-4C68-49A5-98D2-B4D888D88A9B}"/>
    <pc:docChg chg="undo custSel addSld modSld">
      <pc:chgData name="Nick Lamb" userId="b9e7d61a-f13f-4968-bd9d-614000736bda" providerId="ADAL" clId="{18ED5885-4C68-49A5-98D2-B4D888D88A9B}" dt="2024-05-15T14:57:40.737" v="16" actId="122"/>
      <pc:docMkLst>
        <pc:docMk/>
      </pc:docMkLst>
      <pc:sldChg chg="modSp add mod">
        <pc:chgData name="Nick Lamb" userId="b9e7d61a-f13f-4968-bd9d-614000736bda" providerId="ADAL" clId="{18ED5885-4C68-49A5-98D2-B4D888D88A9B}" dt="2024-05-14T12:40:34.943" v="1" actId="14100"/>
        <pc:sldMkLst>
          <pc:docMk/>
          <pc:sldMk cId="415826180" sldId="479"/>
        </pc:sldMkLst>
        <pc:picChg chg="mod">
          <ac:chgData name="Nick Lamb" userId="b9e7d61a-f13f-4968-bd9d-614000736bda" providerId="ADAL" clId="{18ED5885-4C68-49A5-98D2-B4D888D88A9B}" dt="2024-05-14T12:40:34.943" v="1" actId="14100"/>
          <ac:picMkLst>
            <pc:docMk/>
            <pc:sldMk cId="415826180" sldId="479"/>
            <ac:picMk id="7" creationId="{15EFB681-166A-1C65-6CB4-D9F47ED66FBE}"/>
          </ac:picMkLst>
        </pc:picChg>
      </pc:sldChg>
      <pc:sldChg chg="addSp delSp modSp add mod">
        <pc:chgData name="Nick Lamb" userId="b9e7d61a-f13f-4968-bd9d-614000736bda" providerId="ADAL" clId="{18ED5885-4C68-49A5-98D2-B4D888D88A9B}" dt="2024-05-15T07:31:46.177" v="7" actId="1076"/>
        <pc:sldMkLst>
          <pc:docMk/>
          <pc:sldMk cId="2723056393" sldId="481"/>
        </pc:sldMkLst>
        <pc:spChg chg="add del mod">
          <ac:chgData name="Nick Lamb" userId="b9e7d61a-f13f-4968-bd9d-614000736bda" providerId="ADAL" clId="{18ED5885-4C68-49A5-98D2-B4D888D88A9B}" dt="2024-05-15T07:31:29.738" v="5" actId="22"/>
          <ac:spMkLst>
            <pc:docMk/>
            <pc:sldMk cId="2723056393" sldId="481"/>
            <ac:spMk id="5" creationId="{79296225-2E2E-3EF3-AC68-13F9A84EA882}"/>
          </ac:spMkLst>
        </pc:spChg>
        <pc:picChg chg="del">
          <ac:chgData name="Nick Lamb" userId="b9e7d61a-f13f-4968-bd9d-614000736bda" providerId="ADAL" clId="{18ED5885-4C68-49A5-98D2-B4D888D88A9B}" dt="2024-05-15T07:31:28.063" v="4" actId="478"/>
          <ac:picMkLst>
            <pc:docMk/>
            <pc:sldMk cId="2723056393" sldId="481"/>
            <ac:picMk id="8" creationId="{9EAC6458-D1CE-DB26-CCE3-5D2647076EEA}"/>
          </ac:picMkLst>
        </pc:picChg>
        <pc:picChg chg="add mod ord">
          <ac:chgData name="Nick Lamb" userId="b9e7d61a-f13f-4968-bd9d-614000736bda" providerId="ADAL" clId="{18ED5885-4C68-49A5-98D2-B4D888D88A9B}" dt="2024-05-15T07:31:46.177" v="7" actId="1076"/>
          <ac:picMkLst>
            <pc:docMk/>
            <pc:sldMk cId="2723056393" sldId="481"/>
            <ac:picMk id="10" creationId="{2E07CD9C-E1E3-79F0-4C35-E77D37431B3A}"/>
          </ac:picMkLst>
        </pc:picChg>
      </pc:sldChg>
      <pc:sldChg chg="modSp add mod">
        <pc:chgData name="Nick Lamb" userId="b9e7d61a-f13f-4968-bd9d-614000736bda" providerId="ADAL" clId="{18ED5885-4C68-49A5-98D2-B4D888D88A9B}" dt="2024-05-15T14:57:40.737" v="16" actId="122"/>
        <pc:sldMkLst>
          <pc:docMk/>
          <pc:sldMk cId="648160869" sldId="500"/>
        </pc:sldMkLst>
        <pc:graphicFrameChg chg="modGraphic">
          <ac:chgData name="Nick Lamb" userId="b9e7d61a-f13f-4968-bd9d-614000736bda" providerId="ADAL" clId="{18ED5885-4C68-49A5-98D2-B4D888D88A9B}" dt="2024-05-15T14:57:40.737" v="16" actId="122"/>
          <ac:graphicFrameMkLst>
            <pc:docMk/>
            <pc:sldMk cId="648160869" sldId="500"/>
            <ac:graphicFrameMk id="8" creationId="{73348873-9D9E-BEB1-00CF-19E4E27A6599}"/>
          </ac:graphicFrameMkLst>
        </pc:graphicFrameChg>
      </pc:sldChg>
      <pc:sldChg chg="modSp add mod">
        <pc:chgData name="Nick Lamb" userId="b9e7d61a-f13f-4968-bd9d-614000736bda" providerId="ADAL" clId="{18ED5885-4C68-49A5-98D2-B4D888D88A9B}" dt="2024-05-15T08:49:23.891" v="10" actId="1076"/>
        <pc:sldMkLst>
          <pc:docMk/>
          <pc:sldMk cId="2165321533" sldId="501"/>
        </pc:sldMkLst>
        <pc:picChg chg="mod">
          <ac:chgData name="Nick Lamb" userId="b9e7d61a-f13f-4968-bd9d-614000736bda" providerId="ADAL" clId="{18ED5885-4C68-49A5-98D2-B4D888D88A9B}" dt="2024-05-15T08:49:23.891" v="10" actId="1076"/>
          <ac:picMkLst>
            <pc:docMk/>
            <pc:sldMk cId="2165321533" sldId="501"/>
            <ac:picMk id="12" creationId="{7F5FC05B-AE31-6AB7-2EC4-D383DD0C6290}"/>
          </ac:picMkLst>
        </pc:picChg>
      </pc:sldChg>
      <pc:sldChg chg="modSp add mod">
        <pc:chgData name="Nick Lamb" userId="b9e7d61a-f13f-4968-bd9d-614000736bda" providerId="ADAL" clId="{18ED5885-4C68-49A5-98D2-B4D888D88A9B}" dt="2024-05-15T08:53:47.923" v="11" actId="1076"/>
        <pc:sldMkLst>
          <pc:docMk/>
          <pc:sldMk cId="1660625075" sldId="502"/>
        </pc:sldMkLst>
        <pc:picChg chg="mod">
          <ac:chgData name="Nick Lamb" userId="b9e7d61a-f13f-4968-bd9d-614000736bda" providerId="ADAL" clId="{18ED5885-4C68-49A5-98D2-B4D888D88A9B}" dt="2024-05-15T08:53:47.923" v="11" actId="1076"/>
          <ac:picMkLst>
            <pc:docMk/>
            <pc:sldMk cId="1660625075" sldId="502"/>
            <ac:picMk id="7" creationId="{A438842A-CF12-BCAD-3F6A-9FCB1B0171CD}"/>
          </ac:picMkLst>
        </pc:picChg>
      </pc:sldChg>
      <pc:sldChg chg="add">
        <pc:chgData name="Nick Lamb" userId="b9e7d61a-f13f-4968-bd9d-614000736bda" providerId="ADAL" clId="{18ED5885-4C68-49A5-98D2-B4D888D88A9B}" dt="2024-05-14T14:26:32.941" v="3"/>
        <pc:sldMkLst>
          <pc:docMk/>
          <pc:sldMk cId="3079511550" sldId="503"/>
        </pc:sldMkLst>
      </pc:sldChg>
    </pc:docChg>
  </pc:docChgLst>
  <pc:docChgLst>
    <pc:chgData name="Lauren Abernethy" userId="S::laurenabernethy@gateshead.gov.uk::ef769ae7-164b-4ce2-80fe-40b84bb47324" providerId="AD" clId="Web-{D18530AC-702D-E7E5-6AD5-7259C20CBBF7}"/>
    <pc:docChg chg="addSld delSld modSld">
      <pc:chgData name="Lauren Abernethy" userId="S::laurenabernethy@gateshead.gov.uk::ef769ae7-164b-4ce2-80fe-40b84bb47324" providerId="AD" clId="Web-{D18530AC-702D-E7E5-6AD5-7259C20CBBF7}" dt="2024-05-28T10:51:48.655" v="33" actId="1076"/>
      <pc:docMkLst>
        <pc:docMk/>
      </pc:docMkLst>
      <pc:sldChg chg="addSp modSp add replId">
        <pc:chgData name="Lauren Abernethy" userId="S::laurenabernethy@gateshead.gov.uk::ef769ae7-164b-4ce2-80fe-40b84bb47324" providerId="AD" clId="Web-{D18530AC-702D-E7E5-6AD5-7259C20CBBF7}" dt="2024-05-28T10:50:33.027" v="24" actId="1076"/>
        <pc:sldMkLst>
          <pc:docMk/>
          <pc:sldMk cId="1368489288" sldId="493"/>
        </pc:sldMkLst>
        <pc:spChg chg="mod">
          <ac:chgData name="Lauren Abernethy" userId="S::laurenabernethy@gateshead.gov.uk::ef769ae7-164b-4ce2-80fe-40b84bb47324" providerId="AD" clId="Web-{D18530AC-702D-E7E5-6AD5-7259C20CBBF7}" dt="2024-05-28T10:08:19.172" v="5" actId="20577"/>
          <ac:spMkLst>
            <pc:docMk/>
            <pc:sldMk cId="1368489288" sldId="493"/>
            <ac:spMk id="14" creationId="{D5AA4E39-3E88-07A4-1E1D-27A9C82416BD}"/>
          </ac:spMkLst>
        </pc:spChg>
        <pc:picChg chg="add mod">
          <ac:chgData name="Lauren Abernethy" userId="S::laurenabernethy@gateshead.gov.uk::ef769ae7-164b-4ce2-80fe-40b84bb47324" providerId="AD" clId="Web-{D18530AC-702D-E7E5-6AD5-7259C20CBBF7}" dt="2024-05-28T10:50:33.027" v="24" actId="1076"/>
          <ac:picMkLst>
            <pc:docMk/>
            <pc:sldMk cId="1368489288" sldId="493"/>
            <ac:picMk id="2" creationId="{8489C9E9-36C9-8C07-3A35-474348618C60}"/>
          </ac:picMkLst>
        </pc:picChg>
      </pc:sldChg>
      <pc:sldChg chg="new del">
        <pc:chgData name="Lauren Abernethy" userId="S::laurenabernethy@gateshead.gov.uk::ef769ae7-164b-4ce2-80fe-40b84bb47324" providerId="AD" clId="Web-{D18530AC-702D-E7E5-6AD5-7259C20CBBF7}" dt="2024-05-28T10:08:04.281" v="1"/>
        <pc:sldMkLst>
          <pc:docMk/>
          <pc:sldMk cId="2026554285" sldId="493"/>
        </pc:sldMkLst>
      </pc:sldChg>
      <pc:sldChg chg="modSp add">
        <pc:chgData name="Lauren Abernethy" userId="S::laurenabernethy@gateshead.gov.uk::ef769ae7-164b-4ce2-80fe-40b84bb47324" providerId="AD" clId="Web-{D18530AC-702D-E7E5-6AD5-7259C20CBBF7}" dt="2024-05-28T10:09:05.752" v="21" actId="14100"/>
        <pc:sldMkLst>
          <pc:docMk/>
          <pc:sldMk cId="2696152312" sldId="494"/>
        </pc:sldMkLst>
        <pc:spChg chg="mod">
          <ac:chgData name="Lauren Abernethy" userId="S::laurenabernethy@gateshead.gov.uk::ef769ae7-164b-4ce2-80fe-40b84bb47324" providerId="AD" clId="Web-{D18530AC-702D-E7E5-6AD5-7259C20CBBF7}" dt="2024-05-28T10:09:05.752" v="21" actId="14100"/>
          <ac:spMkLst>
            <pc:docMk/>
            <pc:sldMk cId="2696152312" sldId="494"/>
            <ac:spMk id="14" creationId="{D5AA4E39-3E88-07A4-1E1D-27A9C82416BD}"/>
          </ac:spMkLst>
        </pc:spChg>
      </pc:sldChg>
      <pc:sldChg chg="new add del">
        <pc:chgData name="Lauren Abernethy" userId="S::laurenabernethy@gateshead.gov.uk::ef769ae7-164b-4ce2-80fe-40b84bb47324" providerId="AD" clId="Web-{D18530AC-702D-E7E5-6AD5-7259C20CBBF7}" dt="2024-05-28T10:08:42.188" v="9"/>
        <pc:sldMkLst>
          <pc:docMk/>
          <pc:sldMk cId="3072744043" sldId="494"/>
        </pc:sldMkLst>
      </pc:sldChg>
      <pc:sldChg chg="addSp delSp modSp new">
        <pc:chgData name="Lauren Abernethy" userId="S::laurenabernethy@gateshead.gov.uk::ef769ae7-164b-4ce2-80fe-40b84bb47324" providerId="AD" clId="Web-{D18530AC-702D-E7E5-6AD5-7259C20CBBF7}" dt="2024-05-28T10:51:48.655" v="33" actId="1076"/>
        <pc:sldMkLst>
          <pc:docMk/>
          <pc:sldMk cId="921947646" sldId="495"/>
        </pc:sldMkLst>
        <pc:spChg chg="del">
          <ac:chgData name="Lauren Abernethy" userId="S::laurenabernethy@gateshead.gov.uk::ef769ae7-164b-4ce2-80fe-40b84bb47324" providerId="AD" clId="Web-{D18530AC-702D-E7E5-6AD5-7259C20CBBF7}" dt="2024-05-28T10:51:20.763" v="27"/>
          <ac:spMkLst>
            <pc:docMk/>
            <pc:sldMk cId="921947646" sldId="495"/>
            <ac:spMk id="2" creationId="{558A05C0-1646-194F-B85D-D6A0F2117F98}"/>
          </ac:spMkLst>
        </pc:spChg>
        <pc:spChg chg="del">
          <ac:chgData name="Lauren Abernethy" userId="S::laurenabernethy@gateshead.gov.uk::ef769ae7-164b-4ce2-80fe-40b84bb47324" providerId="AD" clId="Web-{D18530AC-702D-E7E5-6AD5-7259C20CBBF7}" dt="2024-05-28T10:51:18.216" v="26"/>
          <ac:spMkLst>
            <pc:docMk/>
            <pc:sldMk cId="921947646" sldId="495"/>
            <ac:spMk id="3" creationId="{1ABB17F5-F339-4F70-B34B-EF133CAED62C}"/>
          </ac:spMkLst>
        </pc:spChg>
        <pc:picChg chg="add mod ord">
          <ac:chgData name="Lauren Abernethy" userId="S::laurenabernethy@gateshead.gov.uk::ef769ae7-164b-4ce2-80fe-40b84bb47324" providerId="AD" clId="Web-{D18530AC-702D-E7E5-6AD5-7259C20CBBF7}" dt="2024-05-28T10:51:27.888" v="30" actId="1076"/>
          <ac:picMkLst>
            <pc:docMk/>
            <pc:sldMk cId="921947646" sldId="495"/>
            <ac:picMk id="4" creationId="{1ECF4FD6-2A0A-CE82-9622-65DBA3E41303}"/>
          </ac:picMkLst>
        </pc:picChg>
        <pc:picChg chg="add mod">
          <ac:chgData name="Lauren Abernethy" userId="S::laurenabernethy@gateshead.gov.uk::ef769ae7-164b-4ce2-80fe-40b84bb47324" providerId="AD" clId="Web-{D18530AC-702D-E7E5-6AD5-7259C20CBBF7}" dt="2024-05-28T10:51:48.655" v="33" actId="1076"/>
          <ac:picMkLst>
            <pc:docMk/>
            <pc:sldMk cId="921947646" sldId="495"/>
            <ac:picMk id="5" creationId="{E800B130-72DF-19A9-2653-DA5CE213E9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A09BA9D-0BD4-1749-847F-F87D8611D87D}" type="datetimeFigureOut">
              <a:rPr lang="en-US" smtClean="0"/>
              <a:t>7/10/2024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a:t>
            </a:fld>
            <a:endParaRPr lang="en-US"/>
          </a:p>
        </p:txBody>
      </p:sp>
    </p:spTree>
    <p:extLst>
      <p:ext uri="{BB962C8B-B14F-4D97-AF65-F5344CB8AC3E}">
        <p14:creationId xmlns:p14="http://schemas.microsoft.com/office/powerpoint/2010/main" val="127494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3</a:t>
            </a:fld>
            <a:endParaRPr lang="en-US"/>
          </a:p>
        </p:txBody>
      </p:sp>
    </p:spTree>
    <p:extLst>
      <p:ext uri="{BB962C8B-B14F-4D97-AF65-F5344CB8AC3E}">
        <p14:creationId xmlns:p14="http://schemas.microsoft.com/office/powerpoint/2010/main" val="362943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12</a:t>
            </a:fld>
            <a:endParaRPr lang="en-US"/>
          </a:p>
        </p:txBody>
      </p:sp>
    </p:spTree>
    <p:extLst>
      <p:ext uri="{BB962C8B-B14F-4D97-AF65-F5344CB8AC3E}">
        <p14:creationId xmlns:p14="http://schemas.microsoft.com/office/powerpoint/2010/main" val="202146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BA9A-C77A-4A67-8E59-10A352148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647837-D51B-494E-8C36-C96E6E9A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C9F06-9132-4C02-8FC7-85BD52C77BC4}"/>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5" name="Footer Placeholder 4">
            <a:extLst>
              <a:ext uri="{FF2B5EF4-FFF2-40B4-BE49-F238E27FC236}">
                <a16:creationId xmlns:a16="http://schemas.microsoft.com/office/drawing/2014/main" id="{95B5475D-0658-434F-AAC4-AB481ED26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D60C-E629-4645-B416-BCEC73D3A1C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632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9B9B-FBDA-4FAA-9EEE-75F35EA064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7CC32-6330-491F-A16D-A2C315F35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D25E8-1C1E-40E3-9FF2-AB8BE9AFEB7F}"/>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5" name="Footer Placeholder 4">
            <a:extLst>
              <a:ext uri="{FF2B5EF4-FFF2-40B4-BE49-F238E27FC236}">
                <a16:creationId xmlns:a16="http://schemas.microsoft.com/office/drawing/2014/main" id="{560F2216-A6D8-452F-A681-D2B8E7C7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24B7-5183-4904-8CD6-C1DF42DB83DB}"/>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778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F6057-81C4-4561-A4C1-ED7DBE733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2202B9-65F7-4502-9841-2962250FF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29262-6F22-47A7-AF02-D68C7A1CD90E}"/>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5" name="Footer Placeholder 4">
            <a:extLst>
              <a:ext uri="{FF2B5EF4-FFF2-40B4-BE49-F238E27FC236}">
                <a16:creationId xmlns:a16="http://schemas.microsoft.com/office/drawing/2014/main" id="{5CFC54C7-1DD7-4970-BA2E-2A2FA2B80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4F3C9-F560-48BC-8B1D-A3E0DD7659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4894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C8EE-4BE3-416B-BC45-8591EDF4B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EBA7E-1904-4981-AA77-0FF031991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059AB-5846-4A3C-82E7-F74C3E8B0D6B}"/>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5" name="Footer Placeholder 4">
            <a:extLst>
              <a:ext uri="{FF2B5EF4-FFF2-40B4-BE49-F238E27FC236}">
                <a16:creationId xmlns:a16="http://schemas.microsoft.com/office/drawing/2014/main" id="{58D51B17-74ED-4EDB-BBDD-B5FDF2FDA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8A594-5717-4584-BE0F-00D215923B62}"/>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252293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BE9-E63F-4185-A3D0-17D3B8DC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67D69C-605F-4B60-8E66-7B11086FA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05AD4-C00C-47E3-8FB2-9A554DBE2E2F}"/>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5" name="Footer Placeholder 4">
            <a:extLst>
              <a:ext uri="{FF2B5EF4-FFF2-40B4-BE49-F238E27FC236}">
                <a16:creationId xmlns:a16="http://schemas.microsoft.com/office/drawing/2014/main" id="{DBB53643-E2D9-4E95-8EB7-8442B4143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FFAB-C409-4E3A-AFDD-34F6EE5CE4CD}"/>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3594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9D9-A74F-4C68-8B46-2B8AAE30E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78FDE-5819-4D48-98B4-1CC6BABD8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BBEA7-D7C0-47B7-B987-59E730B5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D3473-1E08-4D05-BFA8-9DA362B78FA0}"/>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6" name="Footer Placeholder 5">
            <a:extLst>
              <a:ext uri="{FF2B5EF4-FFF2-40B4-BE49-F238E27FC236}">
                <a16:creationId xmlns:a16="http://schemas.microsoft.com/office/drawing/2014/main" id="{A61859B2-92B7-4042-8C99-52EBE2BD5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B7D988-0FDE-4544-A4C7-62159B5F84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92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36A-7045-43C1-8F0A-47CCADA2D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056E1-2FDB-48AA-8C84-829421BC9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F92C-9358-41A6-9F0B-B9E0D6049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77C71-BB7B-4350-90A4-31A138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0A390-6899-4467-A98F-E136605A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DBB77C-6916-4DE1-9B28-7571D7A9384E}"/>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8" name="Footer Placeholder 7">
            <a:extLst>
              <a:ext uri="{FF2B5EF4-FFF2-40B4-BE49-F238E27FC236}">
                <a16:creationId xmlns:a16="http://schemas.microsoft.com/office/drawing/2014/main" id="{09BC9CA3-E59D-4F63-AAFB-9B74914B5D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73ABE4-F3E4-4C47-84DD-67C748D3E569}"/>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101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354-3E90-4DF9-9EBF-8273E3173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C258DC-C919-4925-AA79-1F26EC29D48B}"/>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4" name="Footer Placeholder 3">
            <a:extLst>
              <a:ext uri="{FF2B5EF4-FFF2-40B4-BE49-F238E27FC236}">
                <a16:creationId xmlns:a16="http://schemas.microsoft.com/office/drawing/2014/main" id="{25395BF3-BC3B-4183-8699-85540616EB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66962-BDCC-4827-A3CE-9B7469C647EA}"/>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8976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DE9FC-699D-4CD3-910B-42F87815B507}"/>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3" name="Footer Placeholder 2">
            <a:extLst>
              <a:ext uri="{FF2B5EF4-FFF2-40B4-BE49-F238E27FC236}">
                <a16:creationId xmlns:a16="http://schemas.microsoft.com/office/drawing/2014/main" id="{0FEA21A8-6F79-4D36-8E46-783D611D8D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B1BCC-848D-41BA-AB45-178467A8D9C1}"/>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458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E709-EB52-4A05-B926-42C35CE9F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3156C-D59F-4173-8E5D-1A8F9B9CC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EB0E7D-3180-48A3-88CB-D207B7BBA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069DE-BDC9-46EB-A1F9-17B8D98F4204}"/>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6" name="Footer Placeholder 5">
            <a:extLst>
              <a:ext uri="{FF2B5EF4-FFF2-40B4-BE49-F238E27FC236}">
                <a16:creationId xmlns:a16="http://schemas.microsoft.com/office/drawing/2014/main" id="{033E4272-210E-49E8-BD2B-AC830BD1E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1E4A7-E41A-411D-9603-72BA0EF2503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489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46C-2DDB-48C1-AC2C-04B24DE95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8219F-E969-4B1B-B095-4DF89FA68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B8440-B398-455A-9F81-E424FD11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E4AE-289C-42C2-95CC-FA729C36D777}"/>
              </a:ext>
            </a:extLst>
          </p:cNvPr>
          <p:cNvSpPr>
            <a:spLocks noGrp="1"/>
          </p:cNvSpPr>
          <p:nvPr>
            <p:ph type="dt" sz="half" idx="10"/>
          </p:nvPr>
        </p:nvSpPr>
        <p:spPr/>
        <p:txBody>
          <a:bodyPr/>
          <a:lstStyle/>
          <a:p>
            <a:fld id="{E63E3622-1566-46DD-B4B8-2F4975B3D9F4}" type="datetimeFigureOut">
              <a:rPr lang="en-GB" smtClean="0"/>
              <a:t>10/07/2024</a:t>
            </a:fld>
            <a:endParaRPr lang="en-GB"/>
          </a:p>
        </p:txBody>
      </p:sp>
      <p:sp>
        <p:nvSpPr>
          <p:cNvPr id="6" name="Footer Placeholder 5">
            <a:extLst>
              <a:ext uri="{FF2B5EF4-FFF2-40B4-BE49-F238E27FC236}">
                <a16:creationId xmlns:a16="http://schemas.microsoft.com/office/drawing/2014/main" id="{6FB4745C-BBB3-4297-BFFA-15700995B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0C425-CC09-4715-9780-B19D4A94C650}"/>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9187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A140-9090-4E30-B6BF-F15CD014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B024E-C1E2-4471-9162-49C5B8A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CE3B1-A710-462F-B846-19E7FE45F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3622-1566-46DD-B4B8-2F4975B3D9F4}" type="datetimeFigureOut">
              <a:rPr lang="en-GB" smtClean="0"/>
              <a:t>10/07/2024</a:t>
            </a:fld>
            <a:endParaRPr lang="en-GB"/>
          </a:p>
        </p:txBody>
      </p:sp>
      <p:sp>
        <p:nvSpPr>
          <p:cNvPr id="5" name="Footer Placeholder 4">
            <a:extLst>
              <a:ext uri="{FF2B5EF4-FFF2-40B4-BE49-F238E27FC236}">
                <a16:creationId xmlns:a16="http://schemas.microsoft.com/office/drawing/2014/main" id="{02B16F04-FEF5-4E0E-BEC1-4DA0A9CE7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21BA7-AA30-44CA-B290-EA3AD0F69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643C-20DF-4476-882E-4D255A6CC187}" type="slidenum">
              <a:rPr lang="en-GB" smtClean="0"/>
              <a:t>‹#›</a:t>
            </a:fld>
            <a:endParaRPr lang="en-GB"/>
          </a:p>
        </p:txBody>
      </p:sp>
    </p:spTree>
    <p:extLst>
      <p:ext uri="{BB962C8B-B14F-4D97-AF65-F5344CB8AC3E}">
        <p14:creationId xmlns:p14="http://schemas.microsoft.com/office/powerpoint/2010/main" val="82137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39</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br>
              <a:rPr lang="en-GB" sz="5400">
                <a:latin typeface="Segoe UI Semibold"/>
                <a:cs typeface="Segoe UI Semibold"/>
              </a:rPr>
            </a:br>
            <a:r>
              <a:rPr lang="en-GB" sz="2800">
                <a:solidFill>
                  <a:srgbClr val="FFFFFF"/>
                </a:solidFill>
                <a:latin typeface="Segoe UI Semibold"/>
                <a:cs typeface="Segoe UI Semibold"/>
              </a:rPr>
              <a:t>10 July 2024</a:t>
            </a: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G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4BE0D0-1131-88BF-4CA9-0FCF581D5599}"/>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10" name="Straight Connector 9">
            <a:extLst>
              <a:ext uri="{FF2B5EF4-FFF2-40B4-BE49-F238E27FC236}">
                <a16:creationId xmlns:a16="http://schemas.microsoft.com/office/drawing/2014/main" id="{C8E8D798-5370-57D1-69E5-77AADA37D2E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2B9CC4C0-76F5-EE90-8135-723A03B36B60}"/>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BE5B99B9-BBF2-D40C-C45A-BA3C8FF1B6EE}"/>
              </a:ext>
            </a:extLst>
          </p:cNvPr>
          <p:cNvSpPr/>
          <p:nvPr/>
        </p:nvSpPr>
        <p:spPr>
          <a:xfrm>
            <a:off x="348943" y="1238205"/>
            <a:ext cx="2802629"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HDRC Gateshead</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9" name="Picture 8">
            <a:extLst>
              <a:ext uri="{FF2B5EF4-FFF2-40B4-BE49-F238E27FC236}">
                <a16:creationId xmlns:a16="http://schemas.microsoft.com/office/drawing/2014/main" id="{CB1FCEBC-050A-645E-631A-4A8829B94499}"/>
              </a:ext>
            </a:extLst>
          </p:cNvPr>
          <p:cNvPicPr>
            <a:picLocks noChangeAspect="1"/>
          </p:cNvPicPr>
          <p:nvPr/>
        </p:nvPicPr>
        <p:blipFill>
          <a:blip r:embed="rId2"/>
          <a:stretch>
            <a:fillRect/>
          </a:stretch>
        </p:blipFill>
        <p:spPr>
          <a:xfrm>
            <a:off x="3535462" y="1287259"/>
            <a:ext cx="7628580" cy="15265908"/>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D0DC29E6-4655-E356-020D-3A60777D3456}"/>
              </a:ext>
            </a:extLst>
          </p:cNvPr>
          <p:cNvSpPr/>
          <p:nvPr/>
        </p:nvSpPr>
        <p:spPr>
          <a:xfrm>
            <a:off x="3364637" y="-81021"/>
            <a:ext cx="8194089" cy="657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CC703F-04AB-3402-747B-209B52640C17}"/>
              </a:ext>
            </a:extLst>
          </p:cNvPr>
          <p:cNvSpPr/>
          <p:nvPr/>
        </p:nvSpPr>
        <p:spPr>
          <a:xfrm>
            <a:off x="3364636" y="6196614"/>
            <a:ext cx="8194089" cy="6613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51F535B5-43D5-469F-007F-5E0E984097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14587" y="580363"/>
            <a:ext cx="8913697" cy="5616252"/>
          </a:xfrm>
          <a:prstGeom prst="rect">
            <a:avLst/>
          </a:prstGeom>
        </p:spPr>
      </p:pic>
    </p:spTree>
    <p:extLst>
      <p:ext uri="{BB962C8B-B14F-4D97-AF65-F5344CB8AC3E}">
        <p14:creationId xmlns:p14="http://schemas.microsoft.com/office/powerpoint/2010/main" val="23594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 decel="5000" autoRev="1" fill="hold" nodeType="afterEffect">
                                  <p:stCondLst>
                                    <p:cond delay="0"/>
                                  </p:stCondLst>
                                  <p:childTnLst>
                                    <p:animMotion origin="layout" path="M -4.375E-6 -4.44444E-6 L -4.375E-6 -1.58634 " pathEditMode="relative" rAng="0" ptsTypes="AA">
                                      <p:cBhvr>
                                        <p:cTn id="6" dur="20000" fill="hold"/>
                                        <p:tgtEl>
                                          <p:spTgt spid="9"/>
                                        </p:tgtEl>
                                        <p:attrNameLst>
                                          <p:attrName>ppt_x</p:attrName>
                                          <p:attrName>ppt_y</p:attrName>
                                        </p:attrNameLst>
                                      </p:cBhvr>
                                      <p:rCtr x="0" y="-79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4BE0D0-1131-88BF-4CA9-0FCF581D5599}"/>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10" name="Straight Connector 9">
            <a:extLst>
              <a:ext uri="{FF2B5EF4-FFF2-40B4-BE49-F238E27FC236}">
                <a16:creationId xmlns:a16="http://schemas.microsoft.com/office/drawing/2014/main" id="{C8E8D798-5370-57D1-69E5-77AADA37D2E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2B9CC4C0-76F5-EE90-8135-723A03B36B60}"/>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BE5B99B9-BBF2-D40C-C45A-BA3C8FF1B6EE}"/>
              </a:ext>
            </a:extLst>
          </p:cNvPr>
          <p:cNvSpPr/>
          <p:nvPr/>
        </p:nvSpPr>
        <p:spPr>
          <a:xfrm>
            <a:off x="348943" y="1238205"/>
            <a:ext cx="2802629"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Scaffold Permits</a:t>
            </a:r>
            <a:endParaRPr lang="en-US"/>
          </a:p>
        </p:txBody>
      </p:sp>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3063981" y="5261527"/>
            <a:ext cx="7277100" cy="925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13" name="Content Placeholder 2">
            <a:extLst>
              <a:ext uri="{FF2B5EF4-FFF2-40B4-BE49-F238E27FC236}">
                <a16:creationId xmlns:a16="http://schemas.microsoft.com/office/drawing/2014/main" id="{9B7056FA-3F86-23E6-B5CD-1B557821C8C7}"/>
              </a:ext>
            </a:extLst>
          </p:cNvPr>
          <p:cNvSpPr txBox="1">
            <a:spLocks/>
          </p:cNvSpPr>
          <p:nvPr/>
        </p:nvSpPr>
        <p:spPr>
          <a:xfrm>
            <a:off x="263220" y="2154994"/>
            <a:ext cx="5034535" cy="415091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r>
              <a:rPr lang="en-GB" sz="1600">
                <a:solidFill>
                  <a:srgbClr val="333333"/>
                </a:solidFill>
                <a:latin typeface="Segoe UI Light"/>
                <a:ea typeface="Segoe UI Black"/>
                <a:cs typeface="Segoe UI Light"/>
              </a:rPr>
              <a:t>A form to allow customers to apply for a scaffold permit, similar to skip permits.</a:t>
            </a:r>
            <a:endParaRPr lang="en-GB">
              <a:solidFill>
                <a:srgbClr val="000000"/>
              </a:solidFill>
              <a:latin typeface="Calibri" panose="020F0502020204030204"/>
              <a:ea typeface="Calibri" panose="020F0502020204030204"/>
              <a:cs typeface="Calibri" panose="020F0502020204030204"/>
            </a:endParaRPr>
          </a:p>
          <a:p>
            <a:pPr marL="0" indent="0">
              <a:lnSpc>
                <a:spcPct val="200000"/>
              </a:lnSpc>
              <a:spcAft>
                <a:spcPts val="600"/>
              </a:spcAft>
              <a:buNone/>
            </a:pPr>
            <a:r>
              <a:rPr lang="en-GB" sz="1600">
                <a:solidFill>
                  <a:srgbClr val="333333"/>
                </a:solidFill>
                <a:latin typeface="Segoe UI Light"/>
                <a:ea typeface="Segoe UI Black"/>
                <a:cs typeface="Segoe UI Light"/>
              </a:rPr>
              <a:t>Originally built with Report It. Refactored in this sprint to take it out of Report It.</a:t>
            </a:r>
            <a:endParaRPr lang="en-GB">
              <a:solidFill>
                <a:srgbClr val="000000"/>
              </a:solidFill>
              <a:latin typeface="Calibri" panose="020F0502020204030204"/>
              <a:ea typeface="Calibri" panose="020F0502020204030204"/>
              <a:cs typeface="Calibri" panose="020F0502020204030204"/>
            </a:endParaRPr>
          </a:p>
          <a:p>
            <a:pPr marL="0" indent="0">
              <a:lnSpc>
                <a:spcPct val="200000"/>
              </a:lnSpc>
              <a:spcAft>
                <a:spcPts val="600"/>
              </a:spcAft>
              <a:buNone/>
            </a:pPr>
            <a:r>
              <a:rPr lang="en-GB" sz="1600">
                <a:solidFill>
                  <a:srgbClr val="333333"/>
                </a:solidFill>
                <a:latin typeface="Segoe UI Light"/>
                <a:ea typeface="Segoe UI Black"/>
                <a:cs typeface="Segoe UI Light"/>
              </a:rPr>
              <a:t>Payment is collected upfront with the application</a:t>
            </a:r>
          </a:p>
          <a:p>
            <a:pPr marL="0" indent="0">
              <a:lnSpc>
                <a:spcPct val="200000"/>
              </a:lnSpc>
              <a:spcAft>
                <a:spcPts val="600"/>
              </a:spcAft>
              <a:buNone/>
            </a:pPr>
            <a:r>
              <a:rPr lang="en-GB" sz="1600">
                <a:solidFill>
                  <a:srgbClr val="333333"/>
                </a:solidFill>
                <a:latin typeface="Segoe UI Light"/>
                <a:ea typeface="Segoe UI Black"/>
                <a:cs typeface="Segoe UI Light"/>
              </a:rPr>
              <a:t>Uses tasks to allow the team to grant or refuse the applications</a:t>
            </a:r>
            <a:endPar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endParaRPr>
          </a:p>
          <a:p>
            <a:pPr marL="0" indent="0">
              <a:lnSpc>
                <a:spcPct val="200000"/>
              </a:lnSpc>
              <a:spcAft>
                <a:spcPts val="600"/>
              </a:spcAft>
              <a:buNone/>
            </a:pPr>
            <a:endPar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4" name="Picture 3" descr="An aerial view of a building&#10;&#10;Description automatically generated">
            <a:extLst>
              <a:ext uri="{FF2B5EF4-FFF2-40B4-BE49-F238E27FC236}">
                <a16:creationId xmlns:a16="http://schemas.microsoft.com/office/drawing/2014/main" id="{0F984A79-C175-1D21-A299-F164BF706681}"/>
              </a:ext>
            </a:extLst>
          </p:cNvPr>
          <p:cNvPicPr>
            <a:picLocks noChangeAspect="1"/>
          </p:cNvPicPr>
          <p:nvPr/>
        </p:nvPicPr>
        <p:blipFill>
          <a:blip r:embed="rId3"/>
          <a:stretch>
            <a:fillRect/>
          </a:stretch>
        </p:blipFill>
        <p:spPr>
          <a:xfrm>
            <a:off x="5657153" y="2124359"/>
            <a:ext cx="5568128" cy="3781247"/>
          </a:xfrm>
          <a:prstGeom prst="rect">
            <a:avLst/>
          </a:prstGeom>
        </p:spPr>
      </p:pic>
      <p:pic>
        <p:nvPicPr>
          <p:cNvPr id="16" name="Graphic 15">
            <a:extLst>
              <a:ext uri="{FF2B5EF4-FFF2-40B4-BE49-F238E27FC236}">
                <a16:creationId xmlns:a16="http://schemas.microsoft.com/office/drawing/2014/main" id="{FF4F14F4-9DB6-C701-B022-FC3862572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9789" y="1502674"/>
            <a:ext cx="6958991" cy="4411174"/>
          </a:xfrm>
          <a:prstGeom prst="rect">
            <a:avLst/>
          </a:prstGeom>
        </p:spPr>
      </p:pic>
    </p:spTree>
    <p:extLst>
      <p:ext uri="{BB962C8B-B14F-4D97-AF65-F5344CB8AC3E}">
        <p14:creationId xmlns:p14="http://schemas.microsoft.com/office/powerpoint/2010/main" val="199495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D5AA4E39-3E88-07A4-1E1D-27A9C82416BD}"/>
              </a:ext>
            </a:extLst>
          </p:cNvPr>
          <p:cNvSpPr txBox="1">
            <a:spLocks/>
          </p:cNvSpPr>
          <p:nvPr/>
        </p:nvSpPr>
        <p:spPr>
          <a:xfrm>
            <a:off x="258702" y="3019509"/>
            <a:ext cx="11056834" cy="232823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
            </a:pPr>
            <a:r>
              <a:rPr lang="en-GB" sz="2800">
                <a:latin typeface="Segoe UI Light"/>
                <a:cs typeface="Segoe UI Light"/>
              </a:rPr>
              <a:t>Scoping Housing alteration API integration</a:t>
            </a:r>
          </a:p>
          <a:p>
            <a:endParaRPr lang="en-GB" sz="2800">
              <a:latin typeface="Segoe UI Light"/>
              <a:cs typeface="Segoe UI Light"/>
            </a:endParaRPr>
          </a:p>
          <a:p>
            <a:pPr marL="457200" indent="-457200">
              <a:buFont typeface="Wingdings" panose="05000000000000000000" pitchFamily="2" charset="2"/>
              <a:buChar char="§"/>
            </a:pPr>
            <a:r>
              <a:rPr lang="en-GB" sz="2800">
                <a:latin typeface="Segoe UI Light"/>
                <a:cs typeface="Segoe UI Light"/>
              </a:rPr>
              <a:t>Council Tax SMI and Student form development</a:t>
            </a:r>
            <a:endParaRPr lang="en-GB" sz="2800">
              <a:latin typeface="Segoe UI Light" panose="020B0502040204020203" pitchFamily="34" charset="0"/>
              <a:cs typeface="Segoe UI Light" panose="020B0502040204020203" pitchFamily="34" charset="0"/>
            </a:endParaRPr>
          </a:p>
          <a:p>
            <a:endParaRPr lang="en-GB" sz="2800">
              <a:latin typeface="Segoe UI Light"/>
              <a:cs typeface="Segoe UI Light"/>
            </a:endParaRPr>
          </a:p>
          <a:p>
            <a:pPr marL="457200" indent="-457200">
              <a:buFont typeface="Wingdings" panose="05000000000000000000" pitchFamily="2" charset="2"/>
              <a:buChar char="§"/>
            </a:pPr>
            <a:r>
              <a:rPr lang="en-GB" sz="2800">
                <a:latin typeface="Segoe UI Light"/>
                <a:cs typeface="Segoe UI Light"/>
              </a:rPr>
              <a:t>TTRO amendments ahead of go live</a:t>
            </a:r>
          </a:p>
          <a:p>
            <a:pPr marL="457200" indent="-457200">
              <a:buFont typeface="Wingdings" panose="05000000000000000000" pitchFamily="2" charset="2"/>
              <a:buChar char="§"/>
            </a:pPr>
            <a:endParaRPr lang="en-GB" sz="2800">
              <a:latin typeface="Segoe UI Light"/>
              <a:cs typeface="Segoe UI Light"/>
            </a:endParaRPr>
          </a:p>
          <a:p>
            <a:pPr marL="457200" indent="-457200">
              <a:buFont typeface="Wingdings" panose="05000000000000000000" pitchFamily="2" charset="2"/>
              <a:buChar char="§"/>
            </a:pPr>
            <a:r>
              <a:rPr lang="en-GB" sz="2800">
                <a:latin typeface="Segoe UI Light"/>
                <a:cs typeface="Segoe UI Light"/>
              </a:rPr>
              <a:t>Homelessness appeals go live</a:t>
            </a:r>
          </a:p>
          <a:p>
            <a:pPr marL="457200" indent="-457200">
              <a:buFont typeface="Wingdings" panose="05000000000000000000" pitchFamily="2" charset="2"/>
              <a:buChar char="§"/>
            </a:pPr>
            <a:endParaRPr lang="en-GB" sz="2800">
              <a:latin typeface="Segoe UI Light"/>
              <a:cs typeface="Segoe UI Light"/>
            </a:endParaRPr>
          </a:p>
          <a:p>
            <a:pPr marL="457200" indent="-457200">
              <a:buFont typeface="Wingdings" panose="05000000000000000000" pitchFamily="2" charset="2"/>
              <a:buChar char="§"/>
            </a:pPr>
            <a:endParaRPr lang="en-GB" sz="2800">
              <a:latin typeface="Segoe UI Light" panose="020B0502040204020203" pitchFamily="34" charset="0"/>
              <a:cs typeface="Segoe UI Light" panose="020B0502040204020203" pitchFamily="34" charset="0"/>
            </a:endParaRPr>
          </a:p>
          <a:p>
            <a:endParaRPr lang="en-GB" sz="2800">
              <a:latin typeface="Segoe UI Light" panose="020B0502040204020203" pitchFamily="34" charset="0"/>
              <a:cs typeface="Segoe UI Light" panose="020B05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2" name="Title 1">
            <a:extLst>
              <a:ext uri="{FF2B5EF4-FFF2-40B4-BE49-F238E27FC236}">
                <a16:creationId xmlns:a16="http://schemas.microsoft.com/office/drawing/2014/main" id="{33E60E1A-9014-9BE4-282F-1821FD588DC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3" name="Straight Connector 2">
            <a:extLst>
              <a:ext uri="{FF2B5EF4-FFF2-40B4-BE49-F238E27FC236}">
                <a16:creationId xmlns:a16="http://schemas.microsoft.com/office/drawing/2014/main" id="{D1F331CA-5044-B84C-DA85-E27B8F96EFB0}"/>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D822E01A-4108-27EA-FBEC-355686043984}"/>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Conclusion</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6D4220C9-0BC8-F7EA-FE32-D009B8F6B97B}"/>
              </a:ext>
            </a:extLst>
          </p:cNvPr>
          <p:cNvSpPr/>
          <p:nvPr/>
        </p:nvSpPr>
        <p:spPr>
          <a:xfrm>
            <a:off x="348943" y="1238205"/>
            <a:ext cx="2802629"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What’s next?</a:t>
            </a:r>
          </a:p>
        </p:txBody>
      </p:sp>
    </p:spTree>
    <p:extLst>
      <p:ext uri="{BB962C8B-B14F-4D97-AF65-F5344CB8AC3E}">
        <p14:creationId xmlns:p14="http://schemas.microsoft.com/office/powerpoint/2010/main" val="46137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206" y="5872020"/>
            <a:ext cx="1755124" cy="487534"/>
          </a:xfrm>
          <a:prstGeom prst="rect">
            <a:avLst/>
          </a:prstGeom>
        </p:spPr>
      </p:pic>
      <p:sp>
        <p:nvSpPr>
          <p:cNvPr id="11" name="Title 3">
            <a:extLst>
              <a:ext uri="{FF2B5EF4-FFF2-40B4-BE49-F238E27FC236}">
                <a16:creationId xmlns:a16="http://schemas.microsoft.com/office/drawing/2014/main" id="{78B0B0DA-01DC-8879-1C3F-1C2F3F448BD0}"/>
              </a:ext>
            </a:extLst>
          </p:cNvPr>
          <p:cNvSpPr>
            <a:spLocks noGrp="1"/>
          </p:cNvSpPr>
          <p:nvPr>
            <p:ph type="ctrTitle"/>
          </p:nvPr>
        </p:nvSpPr>
        <p:spPr>
          <a:xfrm>
            <a:off x="841248" y="600427"/>
            <a:ext cx="9875520" cy="3299902"/>
          </a:xfrm>
        </p:spPr>
        <p:txBody>
          <a:bodyPr>
            <a:normAutofit/>
          </a:bodyPr>
          <a:lstStyle/>
          <a:p>
            <a:pPr algn="l"/>
            <a:endParaRPr lang="en-GB" sz="4800">
              <a:solidFill>
                <a:srgbClr val="FFFFFF"/>
              </a:solidFill>
              <a:latin typeface="Segoe UI Semibold" panose="020B0702040204020203" pitchFamily="34" charset="0"/>
              <a:cs typeface="Segoe UI Semibold" panose="020B0702040204020203" pitchFamily="34" charset="0"/>
            </a:endParaRPr>
          </a:p>
        </p:txBody>
      </p:sp>
      <p:sp>
        <p:nvSpPr>
          <p:cNvPr id="12" name="Text Placeholder 4">
            <a:extLst>
              <a:ext uri="{FF2B5EF4-FFF2-40B4-BE49-F238E27FC236}">
                <a16:creationId xmlns:a16="http://schemas.microsoft.com/office/drawing/2014/main" id="{54CD6BD3-4A45-0A77-D9ED-137E5380E4BC}"/>
              </a:ext>
            </a:extLst>
          </p:cNvPr>
          <p:cNvSpPr>
            <a:spLocks noGrp="1"/>
          </p:cNvSpPr>
          <p:nvPr>
            <p:ph type="subTitle" idx="1"/>
          </p:nvPr>
        </p:nvSpPr>
        <p:spPr>
          <a:xfrm>
            <a:off x="859536" y="4072045"/>
            <a:ext cx="9875520" cy="900001"/>
          </a:xfrm>
        </p:spPr>
        <p:txBody>
          <a:bodyPr vert="horz" lIns="91440" tIns="45720" rIns="91440" bIns="45720" rtlCol="0" anchor="t">
            <a:normAutofit/>
          </a:bodyPr>
          <a:lstStyle/>
          <a:p>
            <a:pPr algn="l"/>
            <a:endParaRPr lang="en-GB">
              <a:latin typeface="Segoe UI Semilight"/>
              <a:cs typeface="Segoe UI Semilight"/>
            </a:endParaRPr>
          </a:p>
        </p:txBody>
      </p:sp>
    </p:spTree>
    <p:extLst>
      <p:ext uri="{BB962C8B-B14F-4D97-AF65-F5344CB8AC3E}">
        <p14:creationId xmlns:p14="http://schemas.microsoft.com/office/powerpoint/2010/main" val="13541183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925645" y="1995737"/>
            <a:ext cx="8888247"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231615" y="988561"/>
            <a:ext cx="7486294" cy="4880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
            </a:pPr>
            <a:r>
              <a:rPr lang="en-GB" sz="2800">
                <a:latin typeface="Segoe UI Light" panose="020B0502040204020203" pitchFamily="34" charset="0"/>
                <a:cs typeface="Segoe UI Light" panose="020B0502040204020203" pitchFamily="34" charset="0"/>
              </a:rPr>
              <a:t>NEC integration</a:t>
            </a:r>
            <a:br>
              <a:rPr lang="en-GB" sz="2800">
                <a:latin typeface="Segoe UI Light" panose="020B0502040204020203" pitchFamily="34" charset="0"/>
                <a:cs typeface="Segoe UI Light" panose="020B0502040204020203" pitchFamily="34" charset="0"/>
              </a:rPr>
            </a:br>
            <a:endParaRPr lang="en-GB">
              <a:latin typeface="Segoe UI Light" panose="020B0502040204020203" pitchFamily="34" charset="0"/>
              <a:cs typeface="Segoe UI Light" panose="020B0502040204020203" pitchFamily="34" charset="0"/>
            </a:endParaRPr>
          </a:p>
          <a:p>
            <a:pPr marL="457200" indent="-457200">
              <a:buFont typeface="Wingdings" panose="05000000000000000000" pitchFamily="2" charset="2"/>
              <a:buChar char="§"/>
            </a:pPr>
            <a:r>
              <a:rPr lang="en-GB" sz="2800">
                <a:latin typeface="Segoe UI Light" panose="020B0502040204020203" pitchFamily="34" charset="0"/>
                <a:cs typeface="Segoe UI Light" panose="020B0502040204020203" pitchFamily="34" charset="0"/>
              </a:rPr>
              <a:t>Housing contact dashboard</a:t>
            </a:r>
            <a:br>
              <a:rPr lang="en-GB" sz="2800">
                <a:latin typeface="Segoe UI Light" panose="020B0502040204020203" pitchFamily="34" charset="0"/>
                <a:cs typeface="Segoe UI Light" panose="020B0502040204020203" pitchFamily="34" charset="0"/>
              </a:rPr>
            </a:br>
            <a:endParaRPr lang="en-GB">
              <a:latin typeface="Segoe UI Light" panose="020B0502040204020203" pitchFamily="34" charset="0"/>
              <a:cs typeface="Segoe UI Light" panose="020B0502040204020203" pitchFamily="34" charset="0"/>
            </a:endParaRPr>
          </a:p>
          <a:p>
            <a:pPr marL="457200" indent="-457200">
              <a:buFont typeface="Wingdings" panose="05000000000000000000" pitchFamily="2" charset="2"/>
              <a:buChar char="§"/>
            </a:pPr>
            <a:r>
              <a:rPr lang="en-GB" sz="2800">
                <a:latin typeface="Segoe UI Light" panose="020B0502040204020203" pitchFamily="34" charset="0"/>
                <a:cs typeface="Segoe UI Light" panose="020B0502040204020203" pitchFamily="34" charset="0"/>
              </a:rPr>
              <a:t>Council Tax change of address.</a:t>
            </a:r>
            <a:endParaRPr lang="en-GB">
              <a:latin typeface="Segoe UI Light" panose="020B0502040204020203" pitchFamily="34" charset="0"/>
              <a:cs typeface="Segoe UI Light" panose="020B05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7" name="Title 1">
            <a:extLst>
              <a:ext uri="{FF2B5EF4-FFF2-40B4-BE49-F238E27FC236}">
                <a16:creationId xmlns:a16="http://schemas.microsoft.com/office/drawing/2014/main" id="{93B3D93C-EFCF-065D-F058-4E6CEBD06657}"/>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8" name="Straight Connector 7">
            <a:extLst>
              <a:ext uri="{FF2B5EF4-FFF2-40B4-BE49-F238E27FC236}">
                <a16:creationId xmlns:a16="http://schemas.microsoft.com/office/drawing/2014/main" id="{73E0BAE4-DA56-9D6E-08E9-552A4582EF6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BCE6AA4-C746-D297-CC47-4BB6B6B5E5C1}"/>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Introduction</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1" name="Rectangle 10">
            <a:extLst>
              <a:ext uri="{FF2B5EF4-FFF2-40B4-BE49-F238E27FC236}">
                <a16:creationId xmlns:a16="http://schemas.microsoft.com/office/drawing/2014/main" id="{DFC5CF80-6DCD-6D7D-6EE1-61B1FBE8D5DD}"/>
              </a:ext>
            </a:extLst>
          </p:cNvPr>
          <p:cNvSpPr/>
          <p:nvPr/>
        </p:nvSpPr>
        <p:spPr>
          <a:xfrm>
            <a:off x="348944" y="1238205"/>
            <a:ext cx="1881072"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Sprint goals</a:t>
            </a:r>
          </a:p>
        </p:txBody>
      </p:sp>
    </p:spTree>
    <p:extLst>
      <p:ext uri="{BB962C8B-B14F-4D97-AF65-F5344CB8AC3E}">
        <p14:creationId xmlns:p14="http://schemas.microsoft.com/office/powerpoint/2010/main" val="220280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925645" y="1995737"/>
            <a:ext cx="8888247"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2" name="Rectangle 11">
            <a:extLst>
              <a:ext uri="{FF2B5EF4-FFF2-40B4-BE49-F238E27FC236}">
                <a16:creationId xmlns:a16="http://schemas.microsoft.com/office/drawing/2014/main" id="{690D1413-68A4-314F-1E32-575798000983}"/>
              </a:ext>
            </a:extLst>
          </p:cNvPr>
          <p:cNvSpPr/>
          <p:nvPr/>
        </p:nvSpPr>
        <p:spPr>
          <a:xfrm>
            <a:off x="348944" y="2301539"/>
            <a:ext cx="4924393" cy="75765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latin typeface="Segoe UI Semibold"/>
                <a:cs typeface="Segoe UI Semibold"/>
              </a:rPr>
              <a:t>NEC integration – demo</a:t>
            </a:r>
          </a:p>
        </p:txBody>
      </p:sp>
      <p:sp>
        <p:nvSpPr>
          <p:cNvPr id="13" name="Rectangle 12">
            <a:extLst>
              <a:ext uri="{FF2B5EF4-FFF2-40B4-BE49-F238E27FC236}">
                <a16:creationId xmlns:a16="http://schemas.microsoft.com/office/drawing/2014/main" id="{3E027947-A58B-FFF5-2E2F-23B09B2EAE81}"/>
              </a:ext>
            </a:extLst>
          </p:cNvPr>
          <p:cNvSpPr/>
          <p:nvPr/>
        </p:nvSpPr>
        <p:spPr>
          <a:xfrm>
            <a:off x="6208448" y="2301539"/>
            <a:ext cx="4924393" cy="75765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latin typeface="Segoe UI Semibold"/>
                <a:cs typeface="Segoe UI Semibold"/>
              </a:rPr>
              <a:t>HWRC</a:t>
            </a:r>
            <a:r>
              <a:rPr lang="en-GB" sz="2800">
                <a:latin typeface="Segoe UI Semibold"/>
                <a:cs typeface="Segoe UI Semibold"/>
              </a:rPr>
              <a:t> Contact</a:t>
            </a:r>
          </a:p>
        </p:txBody>
      </p:sp>
      <p:sp>
        <p:nvSpPr>
          <p:cNvPr id="15" name="Rectangle 14">
            <a:extLst>
              <a:ext uri="{FF2B5EF4-FFF2-40B4-BE49-F238E27FC236}">
                <a16:creationId xmlns:a16="http://schemas.microsoft.com/office/drawing/2014/main" id="{FABAA125-3F4E-CE1C-D069-E75A6FD8AC14}"/>
              </a:ext>
            </a:extLst>
          </p:cNvPr>
          <p:cNvSpPr/>
          <p:nvPr/>
        </p:nvSpPr>
        <p:spPr>
          <a:xfrm>
            <a:off x="348942" y="3581839"/>
            <a:ext cx="4924393" cy="75765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latin typeface="Segoe UI Semibold"/>
                <a:cs typeface="Segoe UI Semibold"/>
              </a:rPr>
              <a:t>Update on Alterations</a:t>
            </a:r>
          </a:p>
        </p:txBody>
      </p:sp>
      <p:sp>
        <p:nvSpPr>
          <p:cNvPr id="16" name="Rectangle 15">
            <a:extLst>
              <a:ext uri="{FF2B5EF4-FFF2-40B4-BE49-F238E27FC236}">
                <a16:creationId xmlns:a16="http://schemas.microsoft.com/office/drawing/2014/main" id="{40334EDD-0313-FA23-B8FD-C2897106BCDB}"/>
              </a:ext>
            </a:extLst>
          </p:cNvPr>
          <p:cNvSpPr/>
          <p:nvPr/>
        </p:nvSpPr>
        <p:spPr>
          <a:xfrm>
            <a:off x="6208448" y="3581839"/>
            <a:ext cx="4924393" cy="75765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latin typeface="Segoe UI Semibold"/>
                <a:cs typeface="Segoe UI Semibold"/>
              </a:rPr>
              <a:t>Code breakers – Pins on maps</a:t>
            </a:r>
          </a:p>
        </p:txBody>
      </p:sp>
      <p:sp>
        <p:nvSpPr>
          <p:cNvPr id="17" name="Rectangle 16">
            <a:extLst>
              <a:ext uri="{FF2B5EF4-FFF2-40B4-BE49-F238E27FC236}">
                <a16:creationId xmlns:a16="http://schemas.microsoft.com/office/drawing/2014/main" id="{F43F9826-F945-D69B-22D6-056F148570DE}"/>
              </a:ext>
            </a:extLst>
          </p:cNvPr>
          <p:cNvSpPr/>
          <p:nvPr/>
        </p:nvSpPr>
        <p:spPr>
          <a:xfrm>
            <a:off x="348942" y="4853099"/>
            <a:ext cx="4924393" cy="75765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Segoe UI Semibold"/>
                <a:cs typeface="Segoe UI Semibold"/>
              </a:rPr>
              <a:t>HDRC content</a:t>
            </a:r>
          </a:p>
        </p:txBody>
      </p:sp>
      <p:sp>
        <p:nvSpPr>
          <p:cNvPr id="19" name="Title 1">
            <a:extLst>
              <a:ext uri="{FF2B5EF4-FFF2-40B4-BE49-F238E27FC236}">
                <a16:creationId xmlns:a16="http://schemas.microsoft.com/office/drawing/2014/main" id="{E3AC640F-C74C-4FAA-4961-9C42FF02B50C}"/>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20" name="Straight Connector 19">
            <a:extLst>
              <a:ext uri="{FF2B5EF4-FFF2-40B4-BE49-F238E27FC236}">
                <a16:creationId xmlns:a16="http://schemas.microsoft.com/office/drawing/2014/main" id="{2D136280-F10E-D907-E164-44A02D088631}"/>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F58F8689-EF4E-C9D7-2227-542157DBAD57}"/>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Introduction</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22" name="Rectangle 21">
            <a:extLst>
              <a:ext uri="{FF2B5EF4-FFF2-40B4-BE49-F238E27FC236}">
                <a16:creationId xmlns:a16="http://schemas.microsoft.com/office/drawing/2014/main" id="{CFCE32E7-91BD-95C3-A200-6FE5429F38B7}"/>
              </a:ext>
            </a:extLst>
          </p:cNvPr>
          <p:cNvSpPr/>
          <p:nvPr/>
        </p:nvSpPr>
        <p:spPr>
          <a:xfrm>
            <a:off x="348944" y="1238205"/>
            <a:ext cx="1881072"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Sections</a:t>
            </a:r>
          </a:p>
        </p:txBody>
      </p:sp>
      <p:sp>
        <p:nvSpPr>
          <p:cNvPr id="2" name="Rectangle 1">
            <a:extLst>
              <a:ext uri="{FF2B5EF4-FFF2-40B4-BE49-F238E27FC236}">
                <a16:creationId xmlns:a16="http://schemas.microsoft.com/office/drawing/2014/main" id="{8599FB65-3BEC-2BB2-4547-DE7F6AA01AC6}"/>
              </a:ext>
            </a:extLst>
          </p:cNvPr>
          <p:cNvSpPr/>
          <p:nvPr/>
        </p:nvSpPr>
        <p:spPr>
          <a:xfrm>
            <a:off x="6235254" y="4783471"/>
            <a:ext cx="4924393" cy="757656"/>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Segoe UI Semibold"/>
                <a:cs typeface="Segoe UI Semibold"/>
              </a:rPr>
              <a:t>Scaffolding permits</a:t>
            </a:r>
          </a:p>
        </p:txBody>
      </p:sp>
    </p:spTree>
    <p:extLst>
      <p:ext uri="{BB962C8B-B14F-4D97-AF65-F5344CB8AC3E}">
        <p14:creationId xmlns:p14="http://schemas.microsoft.com/office/powerpoint/2010/main" val="65601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0AE472-0F72-618A-DF67-322B2842A84C}"/>
              </a:ext>
            </a:extLst>
          </p:cNvPr>
          <p:cNvSpPr/>
          <p:nvPr/>
        </p:nvSpPr>
        <p:spPr>
          <a:xfrm>
            <a:off x="3312368" y="2416628"/>
            <a:ext cx="5589036" cy="1073020"/>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5" name="Title 1">
            <a:extLst>
              <a:ext uri="{FF2B5EF4-FFF2-40B4-BE49-F238E27FC236}">
                <a16:creationId xmlns:a16="http://schemas.microsoft.com/office/drawing/2014/main" id="{E36E8A10-715C-82B3-FA5F-1943F25693E6}"/>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6" name="Content Placeholder 2">
            <a:extLst>
              <a:ext uri="{FF2B5EF4-FFF2-40B4-BE49-F238E27FC236}">
                <a16:creationId xmlns:a16="http://schemas.microsoft.com/office/drawing/2014/main" id="{747072BA-ABCF-F391-D4B6-C62E6427C233}"/>
              </a:ext>
            </a:extLst>
          </p:cNvPr>
          <p:cNvSpPr txBox="1">
            <a:spLocks/>
          </p:cNvSpPr>
          <p:nvPr/>
        </p:nvSpPr>
        <p:spPr>
          <a:xfrm>
            <a:off x="3558073" y="2416626"/>
            <a:ext cx="5075853" cy="107302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400">
                <a:solidFill>
                  <a:schemeClr val="bg1"/>
                </a:solidFill>
                <a:latin typeface="Segoe UI" panose="020B0502040204020203" pitchFamily="34" charset="0"/>
                <a:cs typeface="Segoe UI" panose="020B0502040204020203" pitchFamily="34" charset="0"/>
              </a:rPr>
              <a:t>NEC Integration</a:t>
            </a:r>
          </a:p>
        </p:txBody>
      </p:sp>
      <p:cxnSp>
        <p:nvCxnSpPr>
          <p:cNvPr id="7" name="Straight Connector 6">
            <a:extLst>
              <a:ext uri="{FF2B5EF4-FFF2-40B4-BE49-F238E27FC236}">
                <a16:creationId xmlns:a16="http://schemas.microsoft.com/office/drawing/2014/main" id="{CD3A961F-B5D2-67CF-0972-589DD0E762E9}"/>
              </a:ext>
            </a:extLst>
          </p:cNvPr>
          <p:cNvCxnSpPr>
            <a:cxnSpLocks/>
          </p:cNvCxnSpPr>
          <p:nvPr/>
        </p:nvCxnSpPr>
        <p:spPr>
          <a:xfrm>
            <a:off x="354810" y="644745"/>
            <a:ext cx="92353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52A7D833-E6A7-2992-2432-CB54D7B6761B}"/>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Development</a:t>
            </a:r>
            <a:endParaRPr lang="en-GB" sz="1800">
              <a:solidFill>
                <a:srgbClr val="333333"/>
              </a:solidFill>
              <a:latin typeface="Segoe UI Semibold" panose="020B0702040204020203" pitchFamily="34" charset="0"/>
              <a:cs typeface="Segoe UI Semibold" panose="020B0702040204020203" pitchFamily="34" charset="0"/>
            </a:endParaRPr>
          </a:p>
        </p:txBody>
      </p:sp>
      <p:pic>
        <p:nvPicPr>
          <p:cNvPr id="9" name="Picture 8" descr="Shape&#10;&#10;Description automatically generated with medium confidence">
            <a:extLst>
              <a:ext uri="{FF2B5EF4-FFF2-40B4-BE49-F238E27FC236}">
                <a16:creationId xmlns:a16="http://schemas.microsoft.com/office/drawing/2014/main" id="{FF947005-F192-3AD0-1CBE-124882721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238" y="6118538"/>
            <a:ext cx="1366818" cy="380395"/>
          </a:xfrm>
          <a:prstGeom prst="rect">
            <a:avLst/>
          </a:prstGeom>
        </p:spPr>
      </p:pic>
      <p:sp>
        <p:nvSpPr>
          <p:cNvPr id="10" name="TextBox 9">
            <a:extLst>
              <a:ext uri="{FF2B5EF4-FFF2-40B4-BE49-F238E27FC236}">
                <a16:creationId xmlns:a16="http://schemas.microsoft.com/office/drawing/2014/main" id="{F85EB0DB-C032-585E-A576-2BB118951DDC}"/>
              </a:ext>
            </a:extLst>
          </p:cNvPr>
          <p:cNvSpPr txBox="1"/>
          <p:nvPr/>
        </p:nvSpPr>
        <p:spPr>
          <a:xfrm>
            <a:off x="0" y="3598897"/>
            <a:ext cx="12192000" cy="584775"/>
          </a:xfrm>
          <a:prstGeom prst="rect">
            <a:avLst/>
          </a:prstGeom>
          <a:noFill/>
        </p:spPr>
        <p:txBody>
          <a:bodyPr wrap="square">
            <a:spAutoFit/>
          </a:bodyPr>
          <a:lstStyle/>
          <a:p>
            <a:pPr marL="0" indent="0" algn="ctr">
              <a:buNone/>
            </a:pPr>
            <a:r>
              <a:rPr lang="en-GB" sz="3200">
                <a:solidFill>
                  <a:schemeClr val="tx1">
                    <a:lumMod val="50000"/>
                    <a:lumOff val="50000"/>
                  </a:schemeClr>
                </a:solidFill>
                <a:latin typeface="Segoe UI Light" panose="020B0502040204020203" pitchFamily="34" charset="0"/>
                <a:cs typeface="Segoe UI Light" panose="020B0502040204020203" pitchFamily="34" charset="0"/>
              </a:rPr>
              <a:t>Demonstrating UI capabilities</a:t>
            </a:r>
          </a:p>
        </p:txBody>
      </p:sp>
    </p:spTree>
    <p:extLst>
      <p:ext uri="{BB962C8B-B14F-4D97-AF65-F5344CB8AC3E}">
        <p14:creationId xmlns:p14="http://schemas.microsoft.com/office/powerpoint/2010/main" val="155412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E8A10-715C-82B3-FA5F-1943F25693E6}"/>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7" name="Straight Connector 6">
            <a:extLst>
              <a:ext uri="{FF2B5EF4-FFF2-40B4-BE49-F238E27FC236}">
                <a16:creationId xmlns:a16="http://schemas.microsoft.com/office/drawing/2014/main" id="{CD3A961F-B5D2-67CF-0972-589DD0E762E9}"/>
              </a:ext>
            </a:extLst>
          </p:cNvPr>
          <p:cNvCxnSpPr>
            <a:cxnSpLocks/>
          </p:cNvCxnSpPr>
          <p:nvPr/>
        </p:nvCxnSpPr>
        <p:spPr>
          <a:xfrm>
            <a:off x="354810" y="644745"/>
            <a:ext cx="92353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52A7D833-E6A7-2992-2432-CB54D7B6761B}"/>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Development</a:t>
            </a:r>
            <a:endParaRPr lang="en-GB" sz="1800">
              <a:solidFill>
                <a:srgbClr val="333333"/>
              </a:solidFill>
              <a:latin typeface="Segoe UI Semibold" panose="020B0702040204020203" pitchFamily="34" charset="0"/>
              <a:cs typeface="Segoe UI Semibold" panose="020B0702040204020203" pitchFamily="34" charset="0"/>
            </a:endParaRPr>
          </a:p>
        </p:txBody>
      </p:sp>
      <p:pic>
        <p:nvPicPr>
          <p:cNvPr id="12" name="Picture 11">
            <a:extLst>
              <a:ext uri="{FF2B5EF4-FFF2-40B4-BE49-F238E27FC236}">
                <a16:creationId xmlns:a16="http://schemas.microsoft.com/office/drawing/2014/main" id="{48333432-540D-0EC2-192A-3A5C02E42713}"/>
              </a:ext>
            </a:extLst>
          </p:cNvPr>
          <p:cNvPicPr>
            <a:picLocks noChangeAspect="1"/>
          </p:cNvPicPr>
          <p:nvPr/>
        </p:nvPicPr>
        <p:blipFill>
          <a:blip r:embed="rId2"/>
          <a:stretch>
            <a:fillRect/>
          </a:stretch>
        </p:blipFill>
        <p:spPr>
          <a:xfrm>
            <a:off x="7074930" y="2466974"/>
            <a:ext cx="4037646" cy="3933707"/>
          </a:xfrm>
          <a:prstGeom prst="rect">
            <a:avLst/>
          </a:prstGeom>
        </p:spPr>
      </p:pic>
      <p:sp>
        <p:nvSpPr>
          <p:cNvPr id="13" name="Rectangle 12">
            <a:extLst>
              <a:ext uri="{FF2B5EF4-FFF2-40B4-BE49-F238E27FC236}">
                <a16:creationId xmlns:a16="http://schemas.microsoft.com/office/drawing/2014/main" id="{5AB5BC15-EBCA-D031-D789-98DAC287DF77}"/>
              </a:ext>
            </a:extLst>
          </p:cNvPr>
          <p:cNvSpPr/>
          <p:nvPr/>
        </p:nvSpPr>
        <p:spPr>
          <a:xfrm>
            <a:off x="348944" y="1238205"/>
            <a:ext cx="2413306"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Improving UIs</a:t>
            </a:r>
          </a:p>
        </p:txBody>
      </p:sp>
      <p:sp>
        <p:nvSpPr>
          <p:cNvPr id="14" name="Content Placeholder 2">
            <a:extLst>
              <a:ext uri="{FF2B5EF4-FFF2-40B4-BE49-F238E27FC236}">
                <a16:creationId xmlns:a16="http://schemas.microsoft.com/office/drawing/2014/main" id="{861F58C7-A4D1-0D8F-0C6B-201AE6E4578A}"/>
              </a:ext>
            </a:extLst>
          </p:cNvPr>
          <p:cNvSpPr txBox="1">
            <a:spLocks/>
          </p:cNvSpPr>
          <p:nvPr/>
        </p:nvSpPr>
        <p:spPr>
          <a:xfrm>
            <a:off x="263221" y="1555446"/>
            <a:ext cx="5832780" cy="45630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r>
              <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rPr>
              <a:t>I've developed a live demo by integrating the Northgate API, demonstrating enhancements to user experiences with their housing accounts.</a:t>
            </a:r>
          </a:p>
          <a:p>
            <a:pPr marL="0" indent="0">
              <a:lnSpc>
                <a:spcPct val="200000"/>
              </a:lnSpc>
              <a:spcAft>
                <a:spcPts val="600"/>
              </a:spcAft>
              <a:buNone/>
            </a:pPr>
            <a:r>
              <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rPr>
              <a:t>By leveraging APIs, we replicate existing UIs and introduce user-centric improvements.</a:t>
            </a:r>
          </a:p>
          <a:p>
            <a:pPr marL="0" indent="0">
              <a:lnSpc>
                <a:spcPct val="200000"/>
              </a:lnSpc>
              <a:spcAft>
                <a:spcPts val="600"/>
              </a:spcAft>
              <a:buNone/>
            </a:pPr>
            <a:r>
              <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rPr>
              <a:t>This approach grants us greater product control, enabling continuous evolution aligned with user requirements.</a:t>
            </a:r>
          </a:p>
        </p:txBody>
      </p:sp>
      <p:pic>
        <p:nvPicPr>
          <p:cNvPr id="2" name="Graphic 1">
            <a:extLst>
              <a:ext uri="{FF2B5EF4-FFF2-40B4-BE49-F238E27FC236}">
                <a16:creationId xmlns:a16="http://schemas.microsoft.com/office/drawing/2014/main" id="{DC0C7D18-8003-6CE8-F63F-E12576E5F2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7127"/>
          <a:stretch/>
        </p:blipFill>
        <p:spPr>
          <a:xfrm>
            <a:off x="6553199" y="1501361"/>
            <a:ext cx="5105491" cy="5356640"/>
          </a:xfrm>
          <a:prstGeom prst="rect">
            <a:avLst/>
          </a:prstGeom>
        </p:spPr>
      </p:pic>
    </p:spTree>
    <p:extLst>
      <p:ext uri="{BB962C8B-B14F-4D97-AF65-F5344CB8AC3E}">
        <p14:creationId xmlns:p14="http://schemas.microsoft.com/office/powerpoint/2010/main" val="141053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1BD67-1E4F-4629-B961-4B26BE03F75E}"/>
              </a:ext>
            </a:extLst>
          </p:cNvPr>
          <p:cNvPicPr>
            <a:picLocks noChangeAspect="1"/>
          </p:cNvPicPr>
          <p:nvPr/>
        </p:nvPicPr>
        <p:blipFill rotWithShape="1">
          <a:blip r:embed="rId2"/>
          <a:srcRect b="18055"/>
          <a:stretch/>
        </p:blipFill>
        <p:spPr>
          <a:xfrm>
            <a:off x="6974544" y="1238205"/>
            <a:ext cx="4176733" cy="5619795"/>
          </a:xfrm>
          <a:prstGeom prst="rect">
            <a:avLst/>
          </a:prstGeom>
        </p:spPr>
      </p:pic>
      <p:sp>
        <p:nvSpPr>
          <p:cNvPr id="5" name="Title 1">
            <a:extLst>
              <a:ext uri="{FF2B5EF4-FFF2-40B4-BE49-F238E27FC236}">
                <a16:creationId xmlns:a16="http://schemas.microsoft.com/office/drawing/2014/main" id="{E36E8A10-715C-82B3-FA5F-1943F25693E6}"/>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7" name="Straight Connector 6">
            <a:extLst>
              <a:ext uri="{FF2B5EF4-FFF2-40B4-BE49-F238E27FC236}">
                <a16:creationId xmlns:a16="http://schemas.microsoft.com/office/drawing/2014/main" id="{CD3A961F-B5D2-67CF-0972-589DD0E762E9}"/>
              </a:ext>
            </a:extLst>
          </p:cNvPr>
          <p:cNvCxnSpPr>
            <a:cxnSpLocks/>
          </p:cNvCxnSpPr>
          <p:nvPr/>
        </p:nvCxnSpPr>
        <p:spPr>
          <a:xfrm>
            <a:off x="354810" y="644745"/>
            <a:ext cx="92353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52A7D833-E6A7-2992-2432-CB54D7B6761B}"/>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Development</a:t>
            </a:r>
            <a:endParaRPr lang="en-GB" sz="1800">
              <a:solidFill>
                <a:srgbClr val="333333"/>
              </a:solidFill>
              <a:latin typeface="Segoe UI Semibold" panose="020B0702040204020203" pitchFamily="34" charset="0"/>
              <a:cs typeface="Segoe UI Semibold" panose="020B0702040204020203" pitchFamily="34" charset="0"/>
            </a:endParaRPr>
          </a:p>
        </p:txBody>
      </p:sp>
      <p:pic>
        <p:nvPicPr>
          <p:cNvPr id="9" name="Picture 8" descr="Shape&#10;&#10;Description automatically generated with medium confidence">
            <a:extLst>
              <a:ext uri="{FF2B5EF4-FFF2-40B4-BE49-F238E27FC236}">
                <a16:creationId xmlns:a16="http://schemas.microsoft.com/office/drawing/2014/main" id="{FF947005-F192-3AD0-1CBE-124882721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44" y="6118538"/>
            <a:ext cx="1366818" cy="380395"/>
          </a:xfrm>
          <a:prstGeom prst="rect">
            <a:avLst/>
          </a:prstGeom>
        </p:spPr>
      </p:pic>
      <p:sp>
        <p:nvSpPr>
          <p:cNvPr id="13" name="Rectangle 12">
            <a:extLst>
              <a:ext uri="{FF2B5EF4-FFF2-40B4-BE49-F238E27FC236}">
                <a16:creationId xmlns:a16="http://schemas.microsoft.com/office/drawing/2014/main" id="{5AB5BC15-EBCA-D031-D789-98DAC287DF77}"/>
              </a:ext>
            </a:extLst>
          </p:cNvPr>
          <p:cNvSpPr/>
          <p:nvPr/>
        </p:nvSpPr>
        <p:spPr>
          <a:xfrm>
            <a:off x="348944" y="1238205"/>
            <a:ext cx="2413306"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Mobile-Focused</a:t>
            </a:r>
          </a:p>
        </p:txBody>
      </p:sp>
      <p:sp>
        <p:nvSpPr>
          <p:cNvPr id="14" name="Content Placeholder 2">
            <a:extLst>
              <a:ext uri="{FF2B5EF4-FFF2-40B4-BE49-F238E27FC236}">
                <a16:creationId xmlns:a16="http://schemas.microsoft.com/office/drawing/2014/main" id="{861F58C7-A4D1-0D8F-0C6B-201AE6E4578A}"/>
              </a:ext>
            </a:extLst>
          </p:cNvPr>
          <p:cNvSpPr txBox="1">
            <a:spLocks/>
          </p:cNvSpPr>
          <p:nvPr/>
        </p:nvSpPr>
        <p:spPr>
          <a:xfrm>
            <a:off x="263220" y="1555446"/>
            <a:ext cx="5560531" cy="45630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r>
              <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rPr>
              <a:t>The UI design prioritizes mobile usability, focusing on essential data and actions for easier user access and account management.</a:t>
            </a:r>
          </a:p>
          <a:p>
            <a:pPr marL="0" indent="0">
              <a:lnSpc>
                <a:spcPct val="200000"/>
              </a:lnSpc>
              <a:spcAft>
                <a:spcPts val="600"/>
              </a:spcAft>
              <a:buNone/>
            </a:pPr>
            <a:r>
              <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rPr>
              <a:t>Optimising for mobile is important because many people own or have access to mobile devices, making it vital for expanding accessibility and ensuring our users can engage with the service more effectively.</a:t>
            </a:r>
          </a:p>
        </p:txBody>
      </p:sp>
      <p:pic>
        <p:nvPicPr>
          <p:cNvPr id="18" name="Graphic 17">
            <a:extLst>
              <a:ext uri="{FF2B5EF4-FFF2-40B4-BE49-F238E27FC236}">
                <a16:creationId xmlns:a16="http://schemas.microsoft.com/office/drawing/2014/main" id="{20C6B953-F865-52F5-7275-3A1A90055E4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36112"/>
          <a:stretch/>
        </p:blipFill>
        <p:spPr>
          <a:xfrm>
            <a:off x="6505229" y="372861"/>
            <a:ext cx="5115362" cy="6485139"/>
          </a:xfrm>
          <a:prstGeom prst="rect">
            <a:avLst/>
          </a:prstGeom>
        </p:spPr>
      </p:pic>
    </p:spTree>
    <p:extLst>
      <p:ext uri="{BB962C8B-B14F-4D97-AF65-F5344CB8AC3E}">
        <p14:creationId xmlns:p14="http://schemas.microsoft.com/office/powerpoint/2010/main" val="96716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4BE0D0-1131-88BF-4CA9-0FCF581D5599}"/>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10" name="Straight Connector 9">
            <a:extLst>
              <a:ext uri="{FF2B5EF4-FFF2-40B4-BE49-F238E27FC236}">
                <a16:creationId xmlns:a16="http://schemas.microsoft.com/office/drawing/2014/main" id="{C8E8D798-5370-57D1-69E5-77AADA37D2E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2B9CC4C0-76F5-EE90-8135-723A03B36B60}"/>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BE5B99B9-BBF2-D40C-C45A-BA3C8FF1B6EE}"/>
              </a:ext>
            </a:extLst>
          </p:cNvPr>
          <p:cNvSpPr/>
          <p:nvPr/>
        </p:nvSpPr>
        <p:spPr>
          <a:xfrm>
            <a:off x="348943" y="1238205"/>
            <a:ext cx="2900284"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Planning content audit</a:t>
            </a:r>
            <a:endParaRPr lang="en-GB" sz="200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7" name="Rectangle 16">
            <a:extLst>
              <a:ext uri="{FF2B5EF4-FFF2-40B4-BE49-F238E27FC236}">
                <a16:creationId xmlns:a16="http://schemas.microsoft.com/office/drawing/2014/main" id="{84EFC2F9-E864-DB3C-82BF-50E0C9B9A3C4}"/>
              </a:ext>
            </a:extLst>
          </p:cNvPr>
          <p:cNvSpPr/>
          <p:nvPr/>
        </p:nvSpPr>
        <p:spPr>
          <a:xfrm>
            <a:off x="3810000" y="1"/>
            <a:ext cx="7277100" cy="68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18" name="Rectangle 17">
            <a:extLst>
              <a:ext uri="{FF2B5EF4-FFF2-40B4-BE49-F238E27FC236}">
                <a16:creationId xmlns:a16="http://schemas.microsoft.com/office/drawing/2014/main" id="{1EADE36F-D54A-55FE-FAF8-52D69EC3BD1B}"/>
              </a:ext>
            </a:extLst>
          </p:cNvPr>
          <p:cNvSpPr/>
          <p:nvPr/>
        </p:nvSpPr>
        <p:spPr>
          <a:xfrm>
            <a:off x="3886941" y="6175292"/>
            <a:ext cx="7277100" cy="701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pic>
        <p:nvPicPr>
          <p:cNvPr id="2" name="Picture 1" descr="A screenshot of a computer&#10;&#10;Description automatically generated">
            <a:extLst>
              <a:ext uri="{FF2B5EF4-FFF2-40B4-BE49-F238E27FC236}">
                <a16:creationId xmlns:a16="http://schemas.microsoft.com/office/drawing/2014/main" id="{8D1A85B2-5F63-77E5-AD0D-EC363D4B949A}"/>
              </a:ext>
            </a:extLst>
          </p:cNvPr>
          <p:cNvPicPr>
            <a:picLocks noChangeAspect="1"/>
          </p:cNvPicPr>
          <p:nvPr/>
        </p:nvPicPr>
        <p:blipFill rotWithShape="1">
          <a:blip r:embed="rId3"/>
          <a:srcRect l="468" t="13070" r="-510" b="237"/>
          <a:stretch/>
        </p:blipFill>
        <p:spPr>
          <a:xfrm>
            <a:off x="3779372" y="1475289"/>
            <a:ext cx="7517278" cy="3963486"/>
          </a:xfrm>
          <a:prstGeom prst="rect">
            <a:avLst/>
          </a:prstGeom>
        </p:spPr>
      </p:pic>
      <p:pic>
        <p:nvPicPr>
          <p:cNvPr id="16" name="Graphic 15">
            <a:extLst>
              <a:ext uri="{FF2B5EF4-FFF2-40B4-BE49-F238E27FC236}">
                <a16:creationId xmlns:a16="http://schemas.microsoft.com/office/drawing/2014/main" id="{FF4F14F4-9DB6-C701-B022-FC3862572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1572" y="692103"/>
            <a:ext cx="8747838" cy="5473793"/>
          </a:xfrm>
          <a:prstGeom prst="rect">
            <a:avLst/>
          </a:prstGeom>
        </p:spPr>
      </p:pic>
    </p:spTree>
    <p:extLst>
      <p:ext uri="{BB962C8B-B14F-4D97-AF65-F5344CB8AC3E}">
        <p14:creationId xmlns:p14="http://schemas.microsoft.com/office/powerpoint/2010/main" val="221385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with blue points on it&#10;&#10;Description automatically generated">
            <a:extLst>
              <a:ext uri="{FF2B5EF4-FFF2-40B4-BE49-F238E27FC236}">
                <a16:creationId xmlns:a16="http://schemas.microsoft.com/office/drawing/2014/main" id="{B9CB6A79-093E-DC8A-053B-A85AF31EF721}"/>
              </a:ext>
            </a:extLst>
          </p:cNvPr>
          <p:cNvPicPr>
            <a:picLocks noChangeAspect="1"/>
          </p:cNvPicPr>
          <p:nvPr/>
        </p:nvPicPr>
        <p:blipFill rotWithShape="1">
          <a:blip r:embed="rId2"/>
          <a:srcRect l="4176" r="6735"/>
          <a:stretch/>
        </p:blipFill>
        <p:spPr>
          <a:xfrm>
            <a:off x="6098844" y="2094022"/>
            <a:ext cx="4793734" cy="3877095"/>
          </a:xfrm>
          <a:prstGeom prst="rect">
            <a:avLst/>
          </a:prstGeom>
        </p:spPr>
      </p:pic>
      <p:sp>
        <p:nvSpPr>
          <p:cNvPr id="8" name="Title 1">
            <a:extLst>
              <a:ext uri="{FF2B5EF4-FFF2-40B4-BE49-F238E27FC236}">
                <a16:creationId xmlns:a16="http://schemas.microsoft.com/office/drawing/2014/main" id="{0B4BE0D0-1131-88BF-4CA9-0FCF581D5599}"/>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10" name="Straight Connector 9">
            <a:extLst>
              <a:ext uri="{FF2B5EF4-FFF2-40B4-BE49-F238E27FC236}">
                <a16:creationId xmlns:a16="http://schemas.microsoft.com/office/drawing/2014/main" id="{C8E8D798-5370-57D1-69E5-77AADA37D2E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2B9CC4C0-76F5-EE90-8135-723A03B36B60}"/>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BE5B99B9-BBF2-D40C-C45A-BA3C8FF1B6EE}"/>
              </a:ext>
            </a:extLst>
          </p:cNvPr>
          <p:cNvSpPr/>
          <p:nvPr/>
        </p:nvSpPr>
        <p:spPr>
          <a:xfrm>
            <a:off x="348943" y="1238205"/>
            <a:ext cx="2802629"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Segoe UI Semibold" panose="020B0702040204020203" pitchFamily="34" charset="0"/>
                <a:ea typeface="Segoe UI Black" panose="020B0A02040204020203" pitchFamily="34" charset="0"/>
                <a:cs typeface="Segoe UI Semibold" panose="020B0702040204020203" pitchFamily="34" charset="0"/>
              </a:rPr>
              <a:t>Code Breakers 2024</a:t>
            </a:r>
          </a:p>
        </p:txBody>
      </p:sp>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4067916" y="6532344"/>
            <a:ext cx="7277100" cy="701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pic>
        <p:nvPicPr>
          <p:cNvPr id="3" name="Content Placeholder 3" descr="A screenshot of a computer&#10;&#10;Description automatically generated">
            <a:extLst>
              <a:ext uri="{FF2B5EF4-FFF2-40B4-BE49-F238E27FC236}">
                <a16:creationId xmlns:a16="http://schemas.microsoft.com/office/drawing/2014/main" id="{C1C03CB5-1276-E5ED-7263-8D2482F5862E}"/>
              </a:ext>
            </a:extLst>
          </p:cNvPr>
          <p:cNvPicPr>
            <a:picLocks noGrp="1" noChangeAspect="1"/>
          </p:cNvPicPr>
          <p:nvPr>
            <p:ph idx="1"/>
          </p:nvPr>
        </p:nvPicPr>
        <p:blipFill>
          <a:blip r:embed="rId4"/>
          <a:stretch>
            <a:fillRect/>
          </a:stretch>
        </p:blipFill>
        <p:spPr>
          <a:xfrm>
            <a:off x="360805" y="1911803"/>
            <a:ext cx="4007013" cy="2402152"/>
          </a:xfrm>
        </p:spPr>
      </p:pic>
      <p:pic>
        <p:nvPicPr>
          <p:cNvPr id="2" name="Picture 1" descr="A screenshot of a map&#10;&#10;Description automatically generated">
            <a:extLst>
              <a:ext uri="{FF2B5EF4-FFF2-40B4-BE49-F238E27FC236}">
                <a16:creationId xmlns:a16="http://schemas.microsoft.com/office/drawing/2014/main" id="{04CA7741-6840-0D3B-D081-1BDB380AD7A2}"/>
              </a:ext>
            </a:extLst>
          </p:cNvPr>
          <p:cNvPicPr>
            <a:picLocks noChangeAspect="1"/>
          </p:cNvPicPr>
          <p:nvPr/>
        </p:nvPicPr>
        <p:blipFill rotWithShape="1">
          <a:blip r:embed="rId5"/>
          <a:srcRect l="17765" t="570" r="284" b="45437"/>
          <a:stretch/>
        </p:blipFill>
        <p:spPr>
          <a:xfrm>
            <a:off x="595007" y="4271251"/>
            <a:ext cx="3734711" cy="1828237"/>
          </a:xfrm>
          <a:prstGeom prst="rect">
            <a:avLst/>
          </a:prstGeom>
        </p:spPr>
      </p:pic>
      <p:pic>
        <p:nvPicPr>
          <p:cNvPr id="16" name="Graphic 15">
            <a:extLst>
              <a:ext uri="{FF2B5EF4-FFF2-40B4-BE49-F238E27FC236}">
                <a16:creationId xmlns:a16="http://schemas.microsoft.com/office/drawing/2014/main" id="{FF4F14F4-9DB6-C701-B022-FC38625727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76827" y="1622451"/>
            <a:ext cx="7277002" cy="4543445"/>
          </a:xfrm>
          <a:prstGeom prst="rect">
            <a:avLst/>
          </a:prstGeom>
        </p:spPr>
      </p:pic>
    </p:spTree>
    <p:extLst>
      <p:ext uri="{BB962C8B-B14F-4D97-AF65-F5344CB8AC3E}">
        <p14:creationId xmlns:p14="http://schemas.microsoft.com/office/powerpoint/2010/main" val="3272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13333" decel="13333" autoRev="1" fill="hold" nodeType="afterEffect">
                                  <p:stCondLst>
                                    <p:cond delay="0"/>
                                  </p:stCondLst>
                                  <p:childTnLst>
                                    <p:animMotion origin="layout" path="M -4.79167E-6 -2.96296E-6 L -4.79167E-6 -0.07685 " pathEditMode="relative" rAng="0" ptsTypes="AA">
                                      <p:cBhvr>
                                        <p:cTn id="6" dur="7500" fill="hold"/>
                                        <p:tgtEl>
                                          <p:spTgt spid="5"/>
                                        </p:tgtEl>
                                        <p:attrNameLst>
                                          <p:attrName>ppt_x</p:attrName>
                                          <p:attrName>ppt_y</p:attrName>
                                        </p:attrNameLst>
                                      </p:cBhvr>
                                      <p:rCtr x="0" y="-3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C26D4F77-7604-1C2E-A8C5-99A86CA97664}"/>
              </a:ext>
            </a:extLst>
          </p:cNvPr>
          <p:cNvPicPr>
            <a:picLocks noGrp="1" noChangeAspect="1"/>
          </p:cNvPicPr>
          <p:nvPr>
            <p:ph idx="1"/>
          </p:nvPr>
        </p:nvPicPr>
        <p:blipFill>
          <a:blip r:embed="rId2"/>
          <a:stretch>
            <a:fillRect/>
          </a:stretch>
        </p:blipFill>
        <p:spPr>
          <a:xfrm>
            <a:off x="4831952" y="1283335"/>
            <a:ext cx="6186358" cy="3631883"/>
          </a:xfrm>
        </p:spPr>
      </p:pic>
      <p:sp>
        <p:nvSpPr>
          <p:cNvPr id="8" name="Title 1">
            <a:extLst>
              <a:ext uri="{FF2B5EF4-FFF2-40B4-BE49-F238E27FC236}">
                <a16:creationId xmlns:a16="http://schemas.microsoft.com/office/drawing/2014/main" id="{0B4BE0D0-1131-88BF-4CA9-0FCF581D5599}"/>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39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10" name="Straight Connector 9">
            <a:extLst>
              <a:ext uri="{FF2B5EF4-FFF2-40B4-BE49-F238E27FC236}">
                <a16:creationId xmlns:a16="http://schemas.microsoft.com/office/drawing/2014/main" id="{C8E8D798-5370-57D1-69E5-77AADA37D2EB}"/>
              </a:ext>
            </a:extLst>
          </p:cNvPr>
          <p:cNvCxnSpPr>
            <a:cxnSpLocks/>
          </p:cNvCxnSpPr>
          <p:nvPr/>
        </p:nvCxnSpPr>
        <p:spPr>
          <a:xfrm>
            <a:off x="354810" y="644745"/>
            <a:ext cx="921540"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2B9CC4C0-76F5-EE90-8135-723A03B36B60}"/>
              </a:ext>
            </a:extLst>
          </p:cNvPr>
          <p:cNvSpPr txBox="1">
            <a:spLocks/>
          </p:cNvSpPr>
          <p:nvPr/>
        </p:nvSpPr>
        <p:spPr>
          <a:xfrm>
            <a:off x="249371" y="685382"/>
            <a:ext cx="1682062" cy="3448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Content</a:t>
            </a:r>
            <a:endParaRPr lang="en-GB" sz="1800">
              <a:solidFill>
                <a:srgbClr val="333333"/>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BE5B99B9-BBF2-D40C-C45A-BA3C8FF1B6EE}"/>
              </a:ext>
            </a:extLst>
          </p:cNvPr>
          <p:cNvSpPr/>
          <p:nvPr/>
        </p:nvSpPr>
        <p:spPr>
          <a:xfrm>
            <a:off x="348943" y="1238205"/>
            <a:ext cx="2802629" cy="537329"/>
          </a:xfrm>
          <a:prstGeom prst="rect">
            <a:avLst/>
          </a:prstGeom>
          <a:solidFill>
            <a:srgbClr val="3333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Segoe UI Semibold"/>
                <a:ea typeface="Segoe UI Black"/>
                <a:cs typeface="Segoe UI Semibold"/>
              </a:rPr>
              <a:t>HWRC Contact</a:t>
            </a:r>
            <a:endParaRPr lang="en-US"/>
          </a:p>
        </p:txBody>
      </p:sp>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3063981" y="5261527"/>
            <a:ext cx="7277100" cy="925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13" name="Content Placeholder 2">
            <a:extLst>
              <a:ext uri="{FF2B5EF4-FFF2-40B4-BE49-F238E27FC236}">
                <a16:creationId xmlns:a16="http://schemas.microsoft.com/office/drawing/2014/main" id="{9B7056FA-3F86-23E6-B5CD-1B557821C8C7}"/>
              </a:ext>
            </a:extLst>
          </p:cNvPr>
          <p:cNvSpPr txBox="1">
            <a:spLocks/>
          </p:cNvSpPr>
          <p:nvPr/>
        </p:nvSpPr>
        <p:spPr>
          <a:xfrm>
            <a:off x="263220" y="1680541"/>
            <a:ext cx="3697441" cy="466850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Aft>
                <a:spcPts val="600"/>
              </a:spcAft>
              <a:buNone/>
            </a:pPr>
            <a:r>
              <a:rPr lang="en-GB" sz="1600">
                <a:solidFill>
                  <a:srgbClr val="333333"/>
                </a:solidFill>
                <a:latin typeface="Segoe UI Light"/>
                <a:ea typeface="Segoe UI Black"/>
                <a:cs typeface="Segoe UI Light"/>
              </a:rPr>
              <a:t> A contact form to allow residents of Gateshead, Sunderland and South Tyneside to make an enquiry or to request a visit to the Visitor Centre</a:t>
            </a:r>
            <a:br>
              <a:rPr lang="en-GB" sz="1600">
                <a:solidFill>
                  <a:srgbClr val="333333"/>
                </a:solidFill>
                <a:latin typeface="Segoe UI Light"/>
                <a:ea typeface="Segoe UI Black"/>
                <a:cs typeface="Segoe UI Light"/>
              </a:rPr>
            </a:br>
            <a:r>
              <a:rPr lang="en-GB" sz="1600">
                <a:solidFill>
                  <a:srgbClr val="333333"/>
                </a:solidFill>
                <a:latin typeface="Segoe UI Light"/>
                <a:ea typeface="Segoe UI Black"/>
                <a:cs typeface="Segoe UI Light"/>
              </a:rPr>
              <a:t>at Campground.</a:t>
            </a:r>
            <a:endParaRPr lang="en-GB"/>
          </a:p>
          <a:p>
            <a:pPr marL="0" indent="0">
              <a:lnSpc>
                <a:spcPct val="200000"/>
              </a:lnSpc>
              <a:spcAft>
                <a:spcPts val="600"/>
              </a:spcAft>
              <a:buNone/>
            </a:pPr>
            <a:r>
              <a:rPr lang="en-GB" sz="1600">
                <a:solidFill>
                  <a:srgbClr val="333333"/>
                </a:solidFill>
                <a:latin typeface="Segoe UI Light"/>
                <a:ea typeface="Segoe UI Black"/>
                <a:cs typeface="Segoe UI Light"/>
              </a:rPr>
              <a:t>Submissions are sent to Groundwork and a case is raised and </a:t>
            </a:r>
            <a:r>
              <a:rPr lang="en-GB" sz="1600" err="1">
                <a:solidFill>
                  <a:srgbClr val="333333"/>
                </a:solidFill>
                <a:latin typeface="Segoe UI Light"/>
                <a:ea typeface="Segoe UI Black"/>
                <a:cs typeface="Segoe UI Light"/>
              </a:rPr>
              <a:t>autoclosed</a:t>
            </a:r>
            <a:r>
              <a:rPr lang="en-GB" sz="1600">
                <a:solidFill>
                  <a:srgbClr val="333333"/>
                </a:solidFill>
                <a:latin typeface="Segoe UI Light"/>
                <a:ea typeface="Segoe UI Black"/>
                <a:cs typeface="Segoe UI Light"/>
              </a:rPr>
              <a:t>.</a:t>
            </a:r>
          </a:p>
          <a:p>
            <a:pPr marL="0" indent="0">
              <a:lnSpc>
                <a:spcPct val="200000"/>
              </a:lnSpc>
              <a:spcAft>
                <a:spcPts val="600"/>
              </a:spcAft>
              <a:buNone/>
            </a:pPr>
            <a:endParaRPr lang="en-GB" sz="1600">
              <a:solidFill>
                <a:srgbClr val="333333"/>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15" name="Picture 14" descr="A screenshot of a white and black website&#10;&#10;Description automatically generated">
            <a:extLst>
              <a:ext uri="{FF2B5EF4-FFF2-40B4-BE49-F238E27FC236}">
                <a16:creationId xmlns:a16="http://schemas.microsoft.com/office/drawing/2014/main" id="{C56840B4-F5DC-407E-A58A-C5AE0CE8B9CC}"/>
              </a:ext>
            </a:extLst>
          </p:cNvPr>
          <p:cNvPicPr>
            <a:picLocks noChangeAspect="1"/>
          </p:cNvPicPr>
          <p:nvPr/>
        </p:nvPicPr>
        <p:blipFill>
          <a:blip r:embed="rId4"/>
          <a:stretch>
            <a:fillRect/>
          </a:stretch>
        </p:blipFill>
        <p:spPr>
          <a:xfrm>
            <a:off x="4634865" y="1315085"/>
            <a:ext cx="6630669" cy="3452495"/>
          </a:xfrm>
          <a:prstGeom prst="rect">
            <a:avLst/>
          </a:prstGeom>
        </p:spPr>
      </p:pic>
      <p:pic>
        <p:nvPicPr>
          <p:cNvPr id="17" name="Picture 16" descr="A screenshot of a computer screen&#10;&#10;Description automatically generated">
            <a:extLst>
              <a:ext uri="{FF2B5EF4-FFF2-40B4-BE49-F238E27FC236}">
                <a16:creationId xmlns:a16="http://schemas.microsoft.com/office/drawing/2014/main" id="{0C37B90F-21CC-A191-4E17-A2250FF65A28}"/>
              </a:ext>
            </a:extLst>
          </p:cNvPr>
          <p:cNvPicPr>
            <a:picLocks noChangeAspect="1"/>
          </p:cNvPicPr>
          <p:nvPr/>
        </p:nvPicPr>
        <p:blipFill>
          <a:blip r:embed="rId5"/>
          <a:stretch>
            <a:fillRect/>
          </a:stretch>
        </p:blipFill>
        <p:spPr>
          <a:xfrm>
            <a:off x="4626697" y="1310640"/>
            <a:ext cx="6590026" cy="3881120"/>
          </a:xfrm>
          <a:prstGeom prst="rect">
            <a:avLst/>
          </a:prstGeom>
        </p:spPr>
      </p:pic>
      <p:pic>
        <p:nvPicPr>
          <p:cNvPr id="19" name="Picture 18" descr="A screenshot of a white and black website&#10;&#10;Description automatically generated">
            <a:extLst>
              <a:ext uri="{FF2B5EF4-FFF2-40B4-BE49-F238E27FC236}">
                <a16:creationId xmlns:a16="http://schemas.microsoft.com/office/drawing/2014/main" id="{0D2C0712-D497-3B7D-6B5A-0BE6ED5F1B65}"/>
              </a:ext>
            </a:extLst>
          </p:cNvPr>
          <p:cNvPicPr>
            <a:picLocks noChangeAspect="1"/>
          </p:cNvPicPr>
          <p:nvPr/>
        </p:nvPicPr>
        <p:blipFill>
          <a:blip r:embed="rId6"/>
          <a:stretch>
            <a:fillRect/>
          </a:stretch>
        </p:blipFill>
        <p:spPr>
          <a:xfrm>
            <a:off x="4595858" y="1310640"/>
            <a:ext cx="6723736" cy="4175760"/>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EF83DE9E-F08C-5495-7E3C-CDC5B7326EC3}"/>
              </a:ext>
            </a:extLst>
          </p:cNvPr>
          <p:cNvPicPr>
            <a:picLocks noChangeAspect="1"/>
          </p:cNvPicPr>
          <p:nvPr/>
        </p:nvPicPr>
        <p:blipFill>
          <a:blip r:embed="rId7"/>
          <a:stretch>
            <a:fillRect/>
          </a:stretch>
        </p:blipFill>
        <p:spPr>
          <a:xfrm>
            <a:off x="4637088" y="1311593"/>
            <a:ext cx="6771705" cy="3696335"/>
          </a:xfrm>
          <a:prstGeom prst="rect">
            <a:avLst/>
          </a:prstGeom>
        </p:spPr>
      </p:pic>
      <p:pic>
        <p:nvPicPr>
          <p:cNvPr id="22" name="Picture 21" descr="A screenshot of a computer screen&#10;&#10;Description automatically generated">
            <a:extLst>
              <a:ext uri="{FF2B5EF4-FFF2-40B4-BE49-F238E27FC236}">
                <a16:creationId xmlns:a16="http://schemas.microsoft.com/office/drawing/2014/main" id="{3C82B4DF-02C1-6635-E187-D91AF9B8492D}"/>
              </a:ext>
            </a:extLst>
          </p:cNvPr>
          <p:cNvPicPr>
            <a:picLocks noChangeAspect="1"/>
          </p:cNvPicPr>
          <p:nvPr/>
        </p:nvPicPr>
        <p:blipFill>
          <a:blip r:embed="rId8"/>
          <a:stretch>
            <a:fillRect/>
          </a:stretch>
        </p:blipFill>
        <p:spPr>
          <a:xfrm>
            <a:off x="4451033" y="1314768"/>
            <a:ext cx="6921610" cy="4167505"/>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6834BC25-F0B5-78C0-90B0-930815288EFC}"/>
              </a:ext>
            </a:extLst>
          </p:cNvPr>
          <p:cNvPicPr>
            <a:picLocks noChangeAspect="1"/>
          </p:cNvPicPr>
          <p:nvPr/>
        </p:nvPicPr>
        <p:blipFill>
          <a:blip r:embed="rId9"/>
          <a:stretch>
            <a:fillRect/>
          </a:stretch>
        </p:blipFill>
        <p:spPr>
          <a:xfrm>
            <a:off x="4448743" y="1280160"/>
            <a:ext cx="7050465" cy="4348480"/>
          </a:xfrm>
          <a:prstGeom prst="rect">
            <a:avLst/>
          </a:prstGeom>
        </p:spPr>
      </p:pic>
      <p:pic>
        <p:nvPicPr>
          <p:cNvPr id="25" name="Picture 24" descr="A screenshot of a computer screen&#10;&#10;Description automatically generated">
            <a:extLst>
              <a:ext uri="{FF2B5EF4-FFF2-40B4-BE49-F238E27FC236}">
                <a16:creationId xmlns:a16="http://schemas.microsoft.com/office/drawing/2014/main" id="{020EE0BC-DB4F-BACF-9EBF-3FE0E0D27ABD}"/>
              </a:ext>
            </a:extLst>
          </p:cNvPr>
          <p:cNvPicPr>
            <a:picLocks noChangeAspect="1"/>
          </p:cNvPicPr>
          <p:nvPr/>
        </p:nvPicPr>
        <p:blipFill>
          <a:blip r:embed="rId10"/>
          <a:stretch>
            <a:fillRect/>
          </a:stretch>
        </p:blipFill>
        <p:spPr>
          <a:xfrm>
            <a:off x="4456430" y="1503998"/>
            <a:ext cx="6875780" cy="3860165"/>
          </a:xfrm>
          <a:prstGeom prst="rect">
            <a:avLst/>
          </a:prstGeom>
        </p:spPr>
      </p:pic>
      <p:pic>
        <p:nvPicPr>
          <p:cNvPr id="16" name="Graphic 15">
            <a:extLst>
              <a:ext uri="{FF2B5EF4-FFF2-40B4-BE49-F238E27FC236}">
                <a16:creationId xmlns:a16="http://schemas.microsoft.com/office/drawing/2014/main" id="{FF4F14F4-9DB6-C701-B022-FC38625727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54477" y="859181"/>
            <a:ext cx="7936651" cy="5000645"/>
          </a:xfrm>
          <a:prstGeom prst="rect">
            <a:avLst/>
          </a:prstGeom>
        </p:spPr>
      </p:pic>
    </p:spTree>
    <p:extLst>
      <p:ext uri="{BB962C8B-B14F-4D97-AF65-F5344CB8AC3E}">
        <p14:creationId xmlns:p14="http://schemas.microsoft.com/office/powerpoint/2010/main" val="368049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8" ma:contentTypeDescription="Create a new document." ma:contentTypeScope="" ma:versionID="9550274c05c71c96d925dbe2a6a36f63">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4993c296f0b91e50b111f37772f425d0"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SharedWithUsers xmlns="c8e648f4-8199-4cf4-a3ba-75450ed0a186">
      <UserInfo>
        <DisplayName>Helen Sutton</DisplayName>
        <AccountId>511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896BF4-6ABA-4687-A0BB-11D41C163196}">
  <ds:schemaRefs>
    <ds:schemaRef ds:uri="a9b14026-4734-489e-8f15-b25a46bca782"/>
    <ds:schemaRef ds:uri="c8e648f4-8199-4cf4-a3ba-75450ed0a1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FB1A40-D5CA-4E52-8B07-0406F509CBE3}">
  <ds:schemaRefs>
    <ds:schemaRef ds:uri="a9b14026-4734-489e-8f15-b25a46bca782"/>
    <ds:schemaRef ds:uri="c8e648f4-8199-4cf4-a3ba-75450ed0a1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C684CD-CE7E-4F99-8D94-D7E96E402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Sprint 39 Show and Tell 10 July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1</cp:revision>
  <cp:lastPrinted>2024-02-21T12:46:52Z</cp:lastPrinted>
  <dcterms:created xsi:type="dcterms:W3CDTF">2022-01-17T11:39:30Z</dcterms:created>
  <dcterms:modified xsi:type="dcterms:W3CDTF">2024-07-10T11:39:20Z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y fmtid="{D5CDD505-2E9C-101B-9397-08002B2CF9AE}" pid="4" name="MediaServiceImageTags">
    <vt:lpwstr/>
  </property>
</Properties>
</file>