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07" r:id="rId5"/>
    <p:sldId id="364" r:id="rId6"/>
    <p:sldId id="423" r:id="rId7"/>
    <p:sldId id="430" r:id="rId8"/>
    <p:sldId id="429" r:id="rId9"/>
    <p:sldId id="426" r:id="rId10"/>
    <p:sldId id="370" r:id="rId11"/>
    <p:sldId id="437" r:id="rId12"/>
    <p:sldId id="374" r:id="rId13"/>
    <p:sldId id="428" r:id="rId14"/>
    <p:sldId id="425" r:id="rId15"/>
    <p:sldId id="436" r:id="rId16"/>
    <p:sldId id="438" r:id="rId17"/>
    <p:sldId id="440" r:id="rId18"/>
    <p:sldId id="371" r:id="rId19"/>
    <p:sldId id="373" r:id="rId20"/>
    <p:sldId id="424" r:id="rId21"/>
    <p:sldId id="439" r:id="rId22"/>
    <p:sldId id="435" r:id="rId23"/>
    <p:sldId id="431" r:id="rId24"/>
    <p:sldId id="432" r:id="rId25"/>
    <p:sldId id="433" r:id="rId26"/>
    <p:sldId id="434" r:id="rId27"/>
    <p:sldId id="344" r:id="rId28"/>
    <p:sldId id="372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1D379-691A-F296-61D8-B26981F88BA7}" v="2502" dt="2024-07-16T16:04:44.624"/>
    <p1510:client id="{491075AD-E275-5CAF-EA1D-BF5EF2D6BACD}" v="624" dt="2024-07-17T14:10:31.262"/>
    <p1510:client id="{6873FEFC-4364-410C-80C6-0CF17EF1B52C}" v="363" dt="2024-07-17T08:52:35.174"/>
    <p1510:client id="{8F3BBC6D-7A40-4B04-B443-3576F81736B7}" v="193" dt="2024-07-17T09:21:32.197"/>
    <p1510:client id="{9C581FFE-C9D8-7D08-0599-CCCAFEFBCA33}" v="63" dt="2024-07-17T13:22:29.859"/>
    <p1510:client id="{9D7822B5-095E-4BE5-8701-7852ADDECCE7}" v="69" dt="2024-07-17T12:34:51.114"/>
    <p1510:client id="{AF1D3EB8-74C6-64CE-A421-F40BE6206A38}" v="95" dt="2024-07-17T11:39:20.620"/>
    <p1510:client id="{E15090A5-8242-EB15-54A4-8EFAF57F7CEC}" v="9" dt="2024-07-17T11:54:11.528"/>
    <p1510:client id="{E8800E53-E5AE-2494-06CC-39EFBC734528}" v="452" dt="2024-07-17T08:07:12.432"/>
    <p1510:client id="{ED70BD26-9E82-4C8E-F44E-2E180E3CF13D}" v="219" dt="2024-07-17T12:33:10.389"/>
    <p1510:client id="{F62905B4-AB3A-55DC-B987-D4502F06F675}" v="372" dt="2024-07-17T09:37:43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Lingwood" userId="S::clairelingwood@gateshead.gov.uk::60754b3d-f12b-4ee0-8e36-59f1d021ad9c" providerId="AD" clId="Web-{9C581FFE-C9D8-7D08-0599-CCCAFEFBCA33}"/>
    <pc:docChg chg="addSld delSld modSld sldOrd">
      <pc:chgData name="Claire Lingwood" userId="S::clairelingwood@gateshead.gov.uk::60754b3d-f12b-4ee0-8e36-59f1d021ad9c" providerId="AD" clId="Web-{9C581FFE-C9D8-7D08-0599-CCCAFEFBCA33}" dt="2024-07-17T13:22:26.765" v="173"/>
      <pc:docMkLst>
        <pc:docMk/>
      </pc:docMkLst>
      <pc:sldChg chg="modSp">
        <pc:chgData name="Claire Lingwood" userId="S::clairelingwood@gateshead.gov.uk::60754b3d-f12b-4ee0-8e36-59f1d021ad9c" providerId="AD" clId="Web-{9C581FFE-C9D8-7D08-0599-CCCAFEFBCA33}" dt="2024-07-17T12:36:19.191" v="144" actId="20577"/>
        <pc:sldMkLst>
          <pc:docMk/>
          <pc:sldMk cId="3719003420" sldId="344"/>
        </pc:sldMkLst>
        <pc:spChg chg="mod">
          <ac:chgData name="Claire Lingwood" userId="S::clairelingwood@gateshead.gov.uk::60754b3d-f12b-4ee0-8e36-59f1d021ad9c" providerId="AD" clId="Web-{9C581FFE-C9D8-7D08-0599-CCCAFEFBCA33}" dt="2024-07-17T12:36:19.191" v="144" actId="20577"/>
          <ac:spMkLst>
            <pc:docMk/>
            <pc:sldMk cId="3719003420" sldId="344"/>
            <ac:spMk id="2" creationId="{E92A4598-643B-2B2E-4E08-0F19AFFE5CDE}"/>
          </ac:spMkLst>
        </pc:spChg>
      </pc:sldChg>
      <pc:sldChg chg="del ord modNotes">
        <pc:chgData name="Claire Lingwood" userId="S::clairelingwood@gateshead.gov.uk::60754b3d-f12b-4ee0-8e36-59f1d021ad9c" providerId="AD" clId="Web-{9C581FFE-C9D8-7D08-0599-CCCAFEFBCA33}" dt="2024-07-17T12:22:07.469" v="11"/>
        <pc:sldMkLst>
          <pc:docMk/>
          <pc:sldMk cId="3240754739" sldId="368"/>
        </pc:sldMkLst>
      </pc:sldChg>
      <pc:sldChg chg="del modNotes">
        <pc:chgData name="Claire Lingwood" userId="S::clairelingwood@gateshead.gov.uk::60754b3d-f12b-4ee0-8e36-59f1d021ad9c" providerId="AD" clId="Web-{9C581FFE-C9D8-7D08-0599-CCCAFEFBCA33}" dt="2024-07-17T12:36:36.691" v="145"/>
        <pc:sldMkLst>
          <pc:docMk/>
          <pc:sldMk cId="867839239" sldId="369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5:43.755" v="29"/>
        <pc:sldMkLst>
          <pc:docMk/>
          <pc:sldMk cId="180423510" sldId="370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3:19:46.132" v="165"/>
        <pc:sldMkLst>
          <pc:docMk/>
          <pc:sldMk cId="5297470" sldId="371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8:34.462" v="43"/>
        <pc:sldMkLst>
          <pc:docMk/>
          <pc:sldMk cId="4238669324" sldId="373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7:50.648" v="33"/>
        <pc:sldMkLst>
          <pc:docMk/>
          <pc:sldMk cId="460965898" sldId="374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2:17.391" v="13"/>
        <pc:sldMkLst>
          <pc:docMk/>
          <pc:sldMk cId="939820688" sldId="423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2:40:22.352" v="157"/>
        <pc:sldMkLst>
          <pc:docMk/>
          <pc:sldMk cId="1264533165" sldId="424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2:39:23.007" v="153"/>
        <pc:sldMkLst>
          <pc:docMk/>
          <pc:sldMk cId="1175715083" sldId="425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3:29.986" v="21"/>
        <pc:sldMkLst>
          <pc:docMk/>
          <pc:sldMk cId="2292701795" sldId="426"/>
        </pc:sldMkLst>
      </pc:sldChg>
      <pc:sldChg chg="del">
        <pc:chgData name="Claire Lingwood" userId="S::clairelingwood@gateshead.gov.uk::60754b3d-f12b-4ee0-8e36-59f1d021ad9c" providerId="AD" clId="Web-{9C581FFE-C9D8-7D08-0599-CCCAFEFBCA33}" dt="2024-07-17T12:23:53.424" v="22"/>
        <pc:sldMkLst>
          <pc:docMk/>
          <pc:sldMk cId="3414410329" sldId="427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2:39:22.992" v="152"/>
        <pc:sldMkLst>
          <pc:docMk/>
          <pc:sldMk cId="65645569" sldId="428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2:39:56.680" v="155"/>
        <pc:sldMkLst>
          <pc:docMk/>
          <pc:sldMk cId="3340480805" sldId="429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2:37:25.614" v="147"/>
        <pc:sldMkLst>
          <pc:docMk/>
          <pc:sldMk cId="3135330267" sldId="430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9:20.213" v="50"/>
        <pc:sldMkLst>
          <pc:docMk/>
          <pc:sldMk cId="556792690" sldId="431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9:43.135" v="52"/>
        <pc:sldMkLst>
          <pc:docMk/>
          <pc:sldMk cId="2121807640" sldId="432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3:22:26.765" v="173"/>
        <pc:sldMkLst>
          <pc:docMk/>
          <pc:sldMk cId="2972486192" sldId="433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33:00.327" v="135"/>
        <pc:sldMkLst>
          <pc:docMk/>
          <pc:sldMk cId="3280942323" sldId="434"/>
        </pc:sldMkLst>
      </pc:sldChg>
      <pc:sldChg chg="ord modNotes">
        <pc:chgData name="Claire Lingwood" userId="S::clairelingwood@gateshead.gov.uk::60754b3d-f12b-4ee0-8e36-59f1d021ad9c" providerId="AD" clId="Web-{9C581FFE-C9D8-7D08-0599-CCCAFEFBCA33}" dt="2024-07-17T13:17:40.751" v="161"/>
        <pc:sldMkLst>
          <pc:docMk/>
          <pc:sldMk cId="2025535535" sldId="435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8:12.789" v="37"/>
        <pc:sldMkLst>
          <pc:docMk/>
          <pc:sldMk cId="851676577" sldId="436"/>
        </pc:sldMkLst>
      </pc:sldChg>
      <pc:sldChg chg="add del modNotes">
        <pc:chgData name="Claire Lingwood" userId="S::clairelingwood@gateshead.gov.uk::60754b3d-f12b-4ee0-8e36-59f1d021ad9c" providerId="AD" clId="Web-{9C581FFE-C9D8-7D08-0599-CCCAFEFBCA33}" dt="2024-07-17T13:18:45.942" v="163"/>
        <pc:sldMkLst>
          <pc:docMk/>
          <pc:sldMk cId="952786764" sldId="437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8:17.039" v="39"/>
        <pc:sldMkLst>
          <pc:docMk/>
          <pc:sldMk cId="228762235" sldId="438"/>
        </pc:sldMkLst>
      </pc:sldChg>
      <pc:sldChg chg="add del ord modNotes">
        <pc:chgData name="Claire Lingwood" userId="S::clairelingwood@gateshead.gov.uk::60754b3d-f12b-4ee0-8e36-59f1d021ad9c" providerId="AD" clId="Web-{9C581FFE-C9D8-7D08-0599-CCCAFEFBCA33}" dt="2024-07-17T13:17:31.110" v="160"/>
        <pc:sldMkLst>
          <pc:docMk/>
          <pc:sldMk cId="3547153264" sldId="439"/>
        </pc:sldMkLst>
      </pc:sldChg>
      <pc:sldChg chg="modNotes">
        <pc:chgData name="Claire Lingwood" userId="S::clairelingwood@gateshead.gov.uk::60754b3d-f12b-4ee0-8e36-59f1d021ad9c" providerId="AD" clId="Web-{9C581FFE-C9D8-7D08-0599-CCCAFEFBCA33}" dt="2024-07-17T12:28:23.321" v="41"/>
        <pc:sldMkLst>
          <pc:docMk/>
          <pc:sldMk cId="1846738410" sldId="440"/>
        </pc:sldMkLst>
      </pc:sldChg>
    </pc:docChg>
  </pc:docChgLst>
  <pc:docChgLst>
    <pc:chgData name="Claire Lingwood" userId="S::clairelingwood@gateshead.gov.uk::60754b3d-f12b-4ee0-8e36-59f1d021ad9c" providerId="AD" clId="Web-{E15090A5-8242-EB15-54A4-8EFAF57F7CEC}"/>
    <pc:docChg chg="modSld">
      <pc:chgData name="Claire Lingwood" userId="S::clairelingwood@gateshead.gov.uk::60754b3d-f12b-4ee0-8e36-59f1d021ad9c" providerId="AD" clId="Web-{E15090A5-8242-EB15-54A4-8EFAF57F7CEC}" dt="2024-07-17T11:54:11.106" v="4" actId="20577"/>
      <pc:docMkLst>
        <pc:docMk/>
      </pc:docMkLst>
      <pc:sldChg chg="modSp">
        <pc:chgData name="Claire Lingwood" userId="S::clairelingwood@gateshead.gov.uk::60754b3d-f12b-4ee0-8e36-59f1d021ad9c" providerId="AD" clId="Web-{E15090A5-8242-EB15-54A4-8EFAF57F7CEC}" dt="2024-07-17T11:54:11.106" v="4" actId="20577"/>
        <pc:sldMkLst>
          <pc:docMk/>
          <pc:sldMk cId="3719003420" sldId="344"/>
        </pc:sldMkLst>
        <pc:spChg chg="mod">
          <ac:chgData name="Claire Lingwood" userId="S::clairelingwood@gateshead.gov.uk::60754b3d-f12b-4ee0-8e36-59f1d021ad9c" providerId="AD" clId="Web-{E15090A5-8242-EB15-54A4-8EFAF57F7CEC}" dt="2024-07-17T11:54:11.106" v="4" actId="20577"/>
          <ac:spMkLst>
            <pc:docMk/>
            <pc:sldMk cId="3719003420" sldId="344"/>
            <ac:spMk id="2" creationId="{E92A4598-643B-2B2E-4E08-0F19AFFE5CDE}"/>
          </ac:spMkLst>
        </pc:spChg>
      </pc:sldChg>
    </pc:docChg>
  </pc:docChgLst>
  <pc:docChgLst>
    <pc:chgData name="Helen Sutton" userId="24de8aa8-fc17-4d67-9a86-ccdac84cbda3" providerId="ADAL" clId="{9D7822B5-095E-4BE5-8701-7852ADDECCE7}"/>
    <pc:docChg chg="undo custSel addSld delSld modSld">
      <pc:chgData name="Helen Sutton" userId="24de8aa8-fc17-4d67-9a86-ccdac84cbda3" providerId="ADAL" clId="{9D7822B5-095E-4BE5-8701-7852ADDECCE7}" dt="2024-07-17T12:34:51.114" v="689" actId="20577"/>
      <pc:docMkLst>
        <pc:docMk/>
      </pc:docMkLst>
      <pc:sldChg chg="modSp mod">
        <pc:chgData name="Helen Sutton" userId="24de8aa8-fc17-4d67-9a86-ccdac84cbda3" providerId="ADAL" clId="{9D7822B5-095E-4BE5-8701-7852ADDECCE7}" dt="2024-07-17T12:34:51.114" v="689" actId="20577"/>
        <pc:sldMkLst>
          <pc:docMk/>
          <pc:sldMk cId="3719003420" sldId="344"/>
        </pc:sldMkLst>
        <pc:spChg chg="mod">
          <ac:chgData name="Helen Sutton" userId="24de8aa8-fc17-4d67-9a86-ccdac84cbda3" providerId="ADAL" clId="{9D7822B5-095E-4BE5-8701-7852ADDECCE7}" dt="2024-07-17T12:34:51.114" v="689" actId="20577"/>
          <ac:spMkLst>
            <pc:docMk/>
            <pc:sldMk cId="3719003420" sldId="344"/>
            <ac:spMk id="2" creationId="{E92A4598-643B-2B2E-4E08-0F19AFFE5CDE}"/>
          </ac:spMkLst>
        </pc:spChg>
      </pc:sldChg>
      <pc:sldChg chg="modSp mod">
        <pc:chgData name="Helen Sutton" userId="24de8aa8-fc17-4d67-9a86-ccdac84cbda3" providerId="ADAL" clId="{9D7822B5-095E-4BE5-8701-7852ADDECCE7}" dt="2024-07-17T09:16:20.639" v="644" actId="20577"/>
        <pc:sldMkLst>
          <pc:docMk/>
          <pc:sldMk cId="180423510" sldId="370"/>
        </pc:sldMkLst>
        <pc:spChg chg="mod">
          <ac:chgData name="Helen Sutton" userId="24de8aa8-fc17-4d67-9a86-ccdac84cbda3" providerId="ADAL" clId="{9D7822B5-095E-4BE5-8701-7852ADDECCE7}" dt="2024-07-17T09:16:20.639" v="644" actId="20577"/>
          <ac:spMkLst>
            <pc:docMk/>
            <pc:sldMk cId="180423510" sldId="370"/>
            <ac:spMk id="3" creationId="{6E43A3A3-74AF-9E1B-CC14-0E946C2AA7BF}"/>
          </ac:spMkLst>
        </pc:spChg>
      </pc:sldChg>
      <pc:sldChg chg="new del">
        <pc:chgData name="Helen Sutton" userId="24de8aa8-fc17-4d67-9a86-ccdac84cbda3" providerId="ADAL" clId="{9D7822B5-095E-4BE5-8701-7852ADDECCE7}" dt="2024-07-16T16:52:09.641" v="121" actId="47"/>
        <pc:sldMkLst>
          <pc:docMk/>
          <pc:sldMk cId="2076802599" sldId="430"/>
        </pc:sldMkLst>
      </pc:sldChg>
      <pc:sldChg chg="modSp add mod">
        <pc:chgData name="Helen Sutton" userId="24de8aa8-fc17-4d67-9a86-ccdac84cbda3" providerId="ADAL" clId="{9D7822B5-095E-4BE5-8701-7852ADDECCE7}" dt="2024-07-16T16:56:40.605" v="580" actId="1076"/>
        <pc:sldMkLst>
          <pc:docMk/>
          <pc:sldMk cId="3135330267" sldId="430"/>
        </pc:sldMkLst>
        <pc:spChg chg="mod">
          <ac:chgData name="Helen Sutton" userId="24de8aa8-fc17-4d67-9a86-ccdac84cbda3" providerId="ADAL" clId="{9D7822B5-095E-4BE5-8701-7852ADDECCE7}" dt="2024-07-16T16:56:40.605" v="580" actId="1076"/>
          <ac:spMkLst>
            <pc:docMk/>
            <pc:sldMk cId="3135330267" sldId="430"/>
            <ac:spMk id="3" creationId="{6E43A3A3-74AF-9E1B-CC14-0E946C2AA7BF}"/>
          </ac:spMkLst>
        </pc:spChg>
      </pc:sldChg>
    </pc:docChg>
  </pc:docChgLst>
  <pc:docChgLst>
    <pc:chgData name="Saidat Alli" userId="S::saidatalli@gateshead.gov.uk::830a1cd3-29b1-4d85-a501-7ca185ba6121" providerId="AD" clId="Web-{ED70BD26-9E82-4C8E-F44E-2E180E3CF13D}"/>
    <pc:docChg chg="modSld">
      <pc:chgData name="Saidat Alli" userId="S::saidatalli@gateshead.gov.uk::830a1cd3-29b1-4d85-a501-7ca185ba6121" providerId="AD" clId="Web-{ED70BD26-9E82-4C8E-F44E-2E180E3CF13D}" dt="2024-07-17T12:33:10.373" v="116" actId="20577"/>
      <pc:docMkLst>
        <pc:docMk/>
      </pc:docMkLst>
      <pc:sldChg chg="addSp modSp">
        <pc:chgData name="Saidat Alli" userId="S::saidatalli@gateshead.gov.uk::830a1cd3-29b1-4d85-a501-7ca185ba6121" providerId="AD" clId="Web-{ED70BD26-9E82-4C8E-F44E-2E180E3CF13D}" dt="2024-07-17T08:01:26.823" v="65" actId="20577"/>
        <pc:sldMkLst>
          <pc:docMk/>
          <pc:sldMk cId="3240754739" sldId="368"/>
        </pc:sldMkLst>
        <pc:spChg chg="add mod">
          <ac:chgData name="Saidat Alli" userId="S::saidatalli@gateshead.gov.uk::830a1cd3-29b1-4d85-a501-7ca185ba6121" providerId="AD" clId="Web-{ED70BD26-9E82-4C8E-F44E-2E180E3CF13D}" dt="2024-07-17T08:01:26.823" v="65" actId="20577"/>
          <ac:spMkLst>
            <pc:docMk/>
            <pc:sldMk cId="3240754739" sldId="368"/>
            <ac:spMk id="4" creationId="{696D6E99-AC58-186A-3CA0-6E8711E1A29C}"/>
          </ac:spMkLst>
        </pc:spChg>
      </pc:sldChg>
      <pc:sldChg chg="modSp">
        <pc:chgData name="Saidat Alli" userId="S::saidatalli@gateshead.gov.uk::830a1cd3-29b1-4d85-a501-7ca185ba6121" providerId="AD" clId="Web-{ED70BD26-9E82-4C8E-F44E-2E180E3CF13D}" dt="2024-07-17T12:33:10.373" v="116" actId="20577"/>
        <pc:sldMkLst>
          <pc:docMk/>
          <pc:sldMk cId="3280942323" sldId="434"/>
        </pc:sldMkLst>
        <pc:spChg chg="mod">
          <ac:chgData name="Saidat Alli" userId="S::saidatalli@gateshead.gov.uk::830a1cd3-29b1-4d85-a501-7ca185ba6121" providerId="AD" clId="Web-{ED70BD26-9E82-4C8E-F44E-2E180E3CF13D}" dt="2024-07-17T12:33:10.373" v="116" actId="20577"/>
          <ac:spMkLst>
            <pc:docMk/>
            <pc:sldMk cId="3280942323" sldId="434"/>
            <ac:spMk id="3" creationId="{5BC0BAA1-F953-5C90-2D42-E0F47557DCC2}"/>
          </ac:spMkLst>
        </pc:spChg>
      </pc:sldChg>
    </pc:docChg>
  </pc:docChgLst>
  <pc:docChgLst>
    <pc:chgData name="Stewart Robson" userId="S::stewartrobson@gateshead.gov.uk::8aec89a2-bb46-462c-9c69-7953017bb73c" providerId="AD" clId="Web-{E8800E53-E5AE-2494-06CC-39EFBC734528}"/>
    <pc:docChg chg="addSld modSld sldOrd">
      <pc:chgData name="Stewart Robson" userId="S::stewartrobson@gateshead.gov.uk::8aec89a2-bb46-462c-9c69-7953017bb73c" providerId="AD" clId="Web-{E8800E53-E5AE-2494-06CC-39EFBC734528}" dt="2024-07-17T08:06:46.366" v="302" actId="14100"/>
      <pc:docMkLst>
        <pc:docMk/>
      </pc:docMkLst>
      <pc:sldChg chg="addSp modSp add ord replId">
        <pc:chgData name="Stewart Robson" userId="S::stewartrobson@gateshead.gov.uk::8aec89a2-bb46-462c-9c69-7953017bb73c" providerId="AD" clId="Web-{E8800E53-E5AE-2494-06CC-39EFBC734528}" dt="2024-07-17T07:46:26.084" v="274" actId="1076"/>
        <pc:sldMkLst>
          <pc:docMk/>
          <pc:sldMk cId="556792690" sldId="431"/>
        </pc:sldMkLst>
        <pc:spChg chg="mod">
          <ac:chgData name="Stewart Robson" userId="S::stewartrobson@gateshead.gov.uk::8aec89a2-bb46-462c-9c69-7953017bb73c" providerId="AD" clId="Web-{E8800E53-E5AE-2494-06CC-39EFBC734528}" dt="2024-07-17T07:46:12.240" v="270" actId="1076"/>
          <ac:spMkLst>
            <pc:docMk/>
            <pc:sldMk cId="556792690" sldId="431"/>
            <ac:spMk id="2" creationId="{9D54EDAB-7E2F-B4F0-8B29-B29F1770A052}"/>
          </ac:spMkLst>
        </pc:spChg>
        <pc:picChg chg="add mod">
          <ac:chgData name="Stewart Robson" userId="S::stewartrobson@gateshead.gov.uk::8aec89a2-bb46-462c-9c69-7953017bb73c" providerId="AD" clId="Web-{E8800E53-E5AE-2494-06CC-39EFBC734528}" dt="2024-07-17T07:46:15.459" v="271" actId="1076"/>
          <ac:picMkLst>
            <pc:docMk/>
            <pc:sldMk cId="556792690" sldId="431"/>
            <ac:picMk id="3" creationId="{B76A7BB0-C66E-8611-6789-C9A97DD52AB9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7:46:24.412" v="273" actId="1076"/>
          <ac:picMkLst>
            <pc:docMk/>
            <pc:sldMk cId="556792690" sldId="431"/>
            <ac:picMk id="4" creationId="{CF719684-E6D4-8F85-6903-930615CEB009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7:46:26.084" v="274" actId="1076"/>
          <ac:picMkLst>
            <pc:docMk/>
            <pc:sldMk cId="556792690" sldId="431"/>
            <ac:picMk id="5" creationId="{F3A84943-8595-50F2-8EBF-971FE2DC7A1C}"/>
          </ac:picMkLst>
        </pc:picChg>
      </pc:sldChg>
      <pc:sldChg chg="addSp modSp add replId">
        <pc:chgData name="Stewart Robson" userId="S::stewartrobson@gateshead.gov.uk::8aec89a2-bb46-462c-9c69-7953017bb73c" providerId="AD" clId="Web-{E8800E53-E5AE-2494-06CC-39EFBC734528}" dt="2024-07-17T07:46:05.880" v="269" actId="1076"/>
        <pc:sldMkLst>
          <pc:docMk/>
          <pc:sldMk cId="2121807640" sldId="432"/>
        </pc:sldMkLst>
        <pc:spChg chg="mod">
          <ac:chgData name="Stewart Robson" userId="S::stewartrobson@gateshead.gov.uk::8aec89a2-bb46-462c-9c69-7953017bb73c" providerId="AD" clId="Web-{E8800E53-E5AE-2494-06CC-39EFBC734528}" dt="2024-07-17T07:46:05.880" v="269" actId="1076"/>
          <ac:spMkLst>
            <pc:docMk/>
            <pc:sldMk cId="2121807640" sldId="432"/>
            <ac:spMk id="2" creationId="{9D54EDAB-7E2F-B4F0-8B29-B29F1770A052}"/>
          </ac:spMkLst>
        </pc:spChg>
        <pc:picChg chg="add mod">
          <ac:chgData name="Stewart Robson" userId="S::stewartrobson@gateshead.gov.uk::8aec89a2-bb46-462c-9c69-7953017bb73c" providerId="AD" clId="Web-{E8800E53-E5AE-2494-06CC-39EFBC734528}" dt="2024-07-17T07:45:30.020" v="264" actId="1076"/>
          <ac:picMkLst>
            <pc:docMk/>
            <pc:sldMk cId="2121807640" sldId="432"/>
            <ac:picMk id="3" creationId="{42140071-0A68-5AFD-C1A6-2E3C35D60C59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7:45:46.536" v="268" actId="1076"/>
          <ac:picMkLst>
            <pc:docMk/>
            <pc:sldMk cId="2121807640" sldId="432"/>
            <ac:picMk id="4" creationId="{B7F76CC7-AA1C-B965-47FE-79E2173832A1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7:45:35.285" v="266" actId="1076"/>
          <ac:picMkLst>
            <pc:docMk/>
            <pc:sldMk cId="2121807640" sldId="432"/>
            <ac:picMk id="5" creationId="{64A95C17-264F-AC42-DAC7-FAA5E1FF6FF3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7:45:37.535" v="267" actId="1076"/>
          <ac:picMkLst>
            <pc:docMk/>
            <pc:sldMk cId="2121807640" sldId="432"/>
            <ac:picMk id="6" creationId="{D5EC41FD-BB67-A906-54FA-B4A256649115}"/>
          </ac:picMkLst>
        </pc:picChg>
      </pc:sldChg>
      <pc:sldChg chg="addSp delSp modSp add replId">
        <pc:chgData name="Stewart Robson" userId="S::stewartrobson@gateshead.gov.uk::8aec89a2-bb46-462c-9c69-7953017bb73c" providerId="AD" clId="Web-{E8800E53-E5AE-2494-06CC-39EFBC734528}" dt="2024-07-17T08:06:46.366" v="302" actId="14100"/>
        <pc:sldMkLst>
          <pc:docMk/>
          <pc:sldMk cId="2972486192" sldId="433"/>
        </pc:sldMkLst>
        <pc:spChg chg="mod">
          <ac:chgData name="Stewart Robson" userId="S::stewartrobson@gateshead.gov.uk::8aec89a2-bb46-462c-9c69-7953017bb73c" providerId="AD" clId="Web-{E8800E53-E5AE-2494-06CC-39EFBC734528}" dt="2024-07-17T07:51:06.017" v="275" actId="1076"/>
          <ac:spMkLst>
            <pc:docMk/>
            <pc:sldMk cId="2972486192" sldId="433"/>
            <ac:spMk id="2" creationId="{9D54EDAB-7E2F-B4F0-8B29-B29F1770A052}"/>
          </ac:spMkLst>
        </pc:spChg>
        <pc:picChg chg="add del mod">
          <ac:chgData name="Stewart Robson" userId="S::stewartrobson@gateshead.gov.uk::8aec89a2-bb46-462c-9c69-7953017bb73c" providerId="AD" clId="Web-{E8800E53-E5AE-2494-06CC-39EFBC734528}" dt="2024-07-17T08:00:26.195" v="280"/>
          <ac:picMkLst>
            <pc:docMk/>
            <pc:sldMk cId="2972486192" sldId="433"/>
            <ac:picMk id="3" creationId="{E2C8A6DF-C0C5-7B5A-71FA-56F6449FFAF4}"/>
          </ac:picMkLst>
        </pc:picChg>
        <pc:picChg chg="add del mod">
          <ac:chgData name="Stewart Robson" userId="S::stewartrobson@gateshead.gov.uk::8aec89a2-bb46-462c-9c69-7953017bb73c" providerId="AD" clId="Web-{E8800E53-E5AE-2494-06CC-39EFBC734528}" dt="2024-07-17T08:00:25.336" v="279"/>
          <ac:picMkLst>
            <pc:docMk/>
            <pc:sldMk cId="2972486192" sldId="433"/>
            <ac:picMk id="4" creationId="{87B04D00-F9B0-6AD0-086C-69B5F868E018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8:06:36.116" v="298" actId="1076"/>
          <ac:picMkLst>
            <pc:docMk/>
            <pc:sldMk cId="2972486192" sldId="433"/>
            <ac:picMk id="5" creationId="{8C5435BA-574A-BD01-30E1-EC1CB7E02904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8:06:30.819" v="296" actId="14100"/>
          <ac:picMkLst>
            <pc:docMk/>
            <pc:sldMk cId="2972486192" sldId="433"/>
            <ac:picMk id="6" creationId="{552B9718-102A-33BF-F39A-BB04C85D280A}"/>
          </ac:picMkLst>
        </pc:picChg>
        <pc:picChg chg="add mod">
          <ac:chgData name="Stewart Robson" userId="S::stewartrobson@gateshead.gov.uk::8aec89a2-bb46-462c-9c69-7953017bb73c" providerId="AD" clId="Web-{E8800E53-E5AE-2494-06CC-39EFBC734528}" dt="2024-07-17T08:06:46.366" v="302" actId="14100"/>
          <ac:picMkLst>
            <pc:docMk/>
            <pc:sldMk cId="2972486192" sldId="433"/>
            <ac:picMk id="8" creationId="{DF18D96B-0E50-511C-3449-2AC5EF67B785}"/>
          </ac:picMkLst>
        </pc:picChg>
      </pc:sldChg>
      <pc:sldChg chg="addSp modSp add replId">
        <pc:chgData name="Stewart Robson" userId="S::stewartrobson@gateshead.gov.uk::8aec89a2-bb46-462c-9c69-7953017bb73c" providerId="AD" clId="Web-{E8800E53-E5AE-2494-06CC-39EFBC734528}" dt="2024-07-17T07:38:47.738" v="235" actId="20577"/>
        <pc:sldMkLst>
          <pc:docMk/>
          <pc:sldMk cId="3280942323" sldId="434"/>
        </pc:sldMkLst>
        <pc:spChg chg="mod">
          <ac:chgData name="Stewart Robson" userId="S::stewartrobson@gateshead.gov.uk::8aec89a2-bb46-462c-9c69-7953017bb73c" providerId="AD" clId="Web-{E8800E53-E5AE-2494-06CC-39EFBC734528}" dt="2024-07-17T07:35:00.901" v="97" actId="20577"/>
          <ac:spMkLst>
            <pc:docMk/>
            <pc:sldMk cId="3280942323" sldId="434"/>
            <ac:spMk id="2" creationId="{9D54EDAB-7E2F-B4F0-8B29-B29F1770A052}"/>
          </ac:spMkLst>
        </pc:spChg>
        <pc:spChg chg="add mod">
          <ac:chgData name="Stewart Robson" userId="S::stewartrobson@gateshead.gov.uk::8aec89a2-bb46-462c-9c69-7953017bb73c" providerId="AD" clId="Web-{E8800E53-E5AE-2494-06CC-39EFBC734528}" dt="2024-07-17T07:38:47.738" v="235" actId="20577"/>
          <ac:spMkLst>
            <pc:docMk/>
            <pc:sldMk cId="3280942323" sldId="434"/>
            <ac:spMk id="3" creationId="{5BC0BAA1-F953-5C90-2D42-E0F47557DCC2}"/>
          </ac:spMkLst>
        </pc:spChg>
      </pc:sldChg>
    </pc:docChg>
  </pc:docChgLst>
  <pc:docChgLst>
    <pc:chgData name="Emma Richardson" userId="S::emmarichardson@gateshead.gov.uk::40b5a1ab-a070-41b0-ab95-d1c011941413" providerId="AD" clId="Web-{8F3BBC6D-7A40-4B04-B443-3576F81736B7}"/>
    <pc:docChg chg="addSld modSld">
      <pc:chgData name="Emma Richardson" userId="S::emmarichardson@gateshead.gov.uk::40b5a1ab-a070-41b0-ab95-d1c011941413" providerId="AD" clId="Web-{8F3BBC6D-7A40-4B04-B443-3576F81736B7}" dt="2024-07-17T09:21:32.197" v="186" actId="20577"/>
      <pc:docMkLst>
        <pc:docMk/>
      </pc:docMkLst>
      <pc:sldChg chg="modSp">
        <pc:chgData name="Emma Richardson" userId="S::emmarichardson@gateshead.gov.uk::40b5a1ab-a070-41b0-ab95-d1c011941413" providerId="AD" clId="Web-{8F3BBC6D-7A40-4B04-B443-3576F81736B7}" dt="2024-07-17T09:16:58.709" v="2" actId="20577"/>
        <pc:sldMkLst>
          <pc:docMk/>
          <pc:sldMk cId="3340480805" sldId="429"/>
        </pc:sldMkLst>
        <pc:spChg chg="mod">
          <ac:chgData name="Emma Richardson" userId="S::emmarichardson@gateshead.gov.uk::40b5a1ab-a070-41b0-ab95-d1c011941413" providerId="AD" clId="Web-{8F3BBC6D-7A40-4B04-B443-3576F81736B7}" dt="2024-07-17T09:16:58.709" v="2" actId="20577"/>
          <ac:spMkLst>
            <pc:docMk/>
            <pc:sldMk cId="3340480805" sldId="429"/>
            <ac:spMk id="2" creationId="{7BF4E47F-D8D8-7AF9-B745-C4FAAA2B8780}"/>
          </ac:spMkLst>
        </pc:spChg>
        <pc:spChg chg="mod">
          <ac:chgData name="Emma Richardson" userId="S::emmarichardson@gateshead.gov.uk::40b5a1ab-a070-41b0-ab95-d1c011941413" providerId="AD" clId="Web-{8F3BBC6D-7A40-4B04-B443-3576F81736B7}" dt="2024-07-17T09:16:53.708" v="0" actId="20577"/>
          <ac:spMkLst>
            <pc:docMk/>
            <pc:sldMk cId="3340480805" sldId="429"/>
            <ac:spMk id="12" creationId="{AB4C08FD-D5F0-5EF5-91C4-1A6D7C18DAA1}"/>
          </ac:spMkLst>
        </pc:spChg>
      </pc:sldChg>
      <pc:sldChg chg="addSp delSp modSp add replId">
        <pc:chgData name="Emma Richardson" userId="S::emmarichardson@gateshead.gov.uk::40b5a1ab-a070-41b0-ab95-d1c011941413" providerId="AD" clId="Web-{8F3BBC6D-7A40-4B04-B443-3576F81736B7}" dt="2024-07-17T09:21:32.197" v="186" actId="20577"/>
        <pc:sldMkLst>
          <pc:docMk/>
          <pc:sldMk cId="952786764" sldId="437"/>
        </pc:sldMkLst>
        <pc:spChg chg="mod">
          <ac:chgData name="Emma Richardson" userId="S::emmarichardson@gateshead.gov.uk::40b5a1ab-a070-41b0-ab95-d1c011941413" providerId="AD" clId="Web-{8F3BBC6D-7A40-4B04-B443-3576F81736B7}" dt="2024-07-17T09:21:32.197" v="186" actId="20577"/>
          <ac:spMkLst>
            <pc:docMk/>
            <pc:sldMk cId="952786764" sldId="437"/>
            <ac:spMk id="6" creationId="{DDA82B3B-17B8-5186-658F-CBFED38C18E1}"/>
          </ac:spMkLst>
        </pc:spChg>
        <pc:picChg chg="del">
          <ac:chgData name="Emma Richardson" userId="S::emmarichardson@gateshead.gov.uk::40b5a1ab-a070-41b0-ab95-d1c011941413" providerId="AD" clId="Web-{8F3BBC6D-7A40-4B04-B443-3576F81736B7}" dt="2024-07-17T09:18:29.059" v="4"/>
          <ac:picMkLst>
            <pc:docMk/>
            <pc:sldMk cId="952786764" sldId="437"/>
            <ac:picMk id="3" creationId="{582462A6-8CDD-6EAD-2786-F56463996EAF}"/>
          </ac:picMkLst>
        </pc:picChg>
        <pc:picChg chg="add mod">
          <ac:chgData name="Emma Richardson" userId="S::emmarichardson@gateshead.gov.uk::40b5a1ab-a070-41b0-ab95-d1c011941413" providerId="AD" clId="Web-{8F3BBC6D-7A40-4B04-B443-3576F81736B7}" dt="2024-07-17T09:19:20.422" v="12" actId="14100"/>
          <ac:picMkLst>
            <pc:docMk/>
            <pc:sldMk cId="952786764" sldId="437"/>
            <ac:picMk id="4" creationId="{7D7F717C-0CFB-027A-ECB4-B300817041F0}"/>
          </ac:picMkLst>
        </pc:picChg>
        <pc:picChg chg="add mod ord">
          <ac:chgData name="Emma Richardson" userId="S::emmarichardson@gateshead.gov.uk::40b5a1ab-a070-41b0-ab95-d1c011941413" providerId="AD" clId="Web-{8F3BBC6D-7A40-4B04-B443-3576F81736B7}" dt="2024-07-17T09:21:10.055" v="144" actId="1076"/>
          <ac:picMkLst>
            <pc:docMk/>
            <pc:sldMk cId="952786764" sldId="437"/>
            <ac:picMk id="5" creationId="{B8DCF49C-35C4-495F-4EC4-544419F55A5C}"/>
          </ac:picMkLst>
        </pc:picChg>
      </pc:sldChg>
    </pc:docChg>
  </pc:docChgLst>
  <pc:docChgLst>
    <pc:chgData name="Sam Sked" userId="b64f510c-3676-4d07-9f15-6dd32378249d" providerId="ADAL" clId="{6873FEFC-4364-410C-80C6-0CF17EF1B52C}"/>
    <pc:docChg chg="custSel addSld modSld">
      <pc:chgData name="Sam Sked" userId="b64f510c-3676-4d07-9f15-6dd32378249d" providerId="ADAL" clId="{6873FEFC-4364-410C-80C6-0CF17EF1B52C}" dt="2024-07-17T08:52:35.174" v="433" actId="20577"/>
      <pc:docMkLst>
        <pc:docMk/>
      </pc:docMkLst>
      <pc:sldChg chg="addSp modSp mod">
        <pc:chgData name="Sam Sked" userId="b64f510c-3676-4d07-9f15-6dd32378249d" providerId="ADAL" clId="{6873FEFC-4364-410C-80C6-0CF17EF1B52C}" dt="2024-07-17T08:33:45.301" v="406" actId="20577"/>
        <pc:sldMkLst>
          <pc:docMk/>
          <pc:sldMk cId="180423510" sldId="370"/>
        </pc:sldMkLst>
        <pc:spChg chg="add mod">
          <ac:chgData name="Sam Sked" userId="b64f510c-3676-4d07-9f15-6dd32378249d" providerId="ADAL" clId="{6873FEFC-4364-410C-80C6-0CF17EF1B52C}" dt="2024-07-17T08:33:45.301" v="406" actId="20577"/>
          <ac:spMkLst>
            <pc:docMk/>
            <pc:sldMk cId="180423510" sldId="370"/>
            <ac:spMk id="3" creationId="{6E43A3A3-74AF-9E1B-CC14-0E946C2AA7BF}"/>
          </ac:spMkLst>
        </pc:spChg>
      </pc:sldChg>
      <pc:sldChg chg="addSp delSp modSp add mod">
        <pc:chgData name="Sam Sked" userId="b64f510c-3676-4d07-9f15-6dd32378249d" providerId="ADAL" clId="{6873FEFC-4364-410C-80C6-0CF17EF1B52C}" dt="2024-07-17T08:52:35.174" v="433" actId="20577"/>
        <pc:sldMkLst>
          <pc:docMk/>
          <pc:sldMk cId="460965898" sldId="374"/>
        </pc:sldMkLst>
        <pc:spChg chg="del">
          <ac:chgData name="Sam Sked" userId="b64f510c-3676-4d07-9f15-6dd32378249d" providerId="ADAL" clId="{6873FEFC-4364-410C-80C6-0CF17EF1B52C}" dt="2024-07-16T09:06:23.230" v="261" actId="478"/>
          <ac:spMkLst>
            <pc:docMk/>
            <pc:sldMk cId="460965898" sldId="374"/>
            <ac:spMk id="2" creationId="{9D54EDAB-7E2F-B4F0-8B29-B29F1770A052}"/>
          </ac:spMkLst>
        </pc:spChg>
        <pc:spChg chg="mod">
          <ac:chgData name="Sam Sked" userId="b64f510c-3676-4d07-9f15-6dd32378249d" providerId="ADAL" clId="{6873FEFC-4364-410C-80C6-0CF17EF1B52C}" dt="2024-07-17T08:52:35.174" v="433" actId="20577"/>
          <ac:spMkLst>
            <pc:docMk/>
            <pc:sldMk cId="460965898" sldId="374"/>
            <ac:spMk id="3" creationId="{6E43A3A3-74AF-9E1B-CC14-0E946C2AA7BF}"/>
          </ac:spMkLst>
        </pc:spChg>
        <pc:picChg chg="add mod modCrop">
          <ac:chgData name="Sam Sked" userId="b64f510c-3676-4d07-9f15-6dd32378249d" providerId="ADAL" clId="{6873FEFC-4364-410C-80C6-0CF17EF1B52C}" dt="2024-07-16T09:06:36.677" v="294" actId="1035"/>
          <ac:picMkLst>
            <pc:docMk/>
            <pc:sldMk cId="460965898" sldId="374"/>
            <ac:picMk id="5" creationId="{BA90F9CC-6416-0480-4ACD-3A0F1E1984CD}"/>
          </ac:picMkLst>
        </pc:picChg>
      </pc:sldChg>
    </pc:docChg>
  </pc:docChgLst>
  <pc:docChgLst>
    <pc:chgData name="Claire Lingwood" userId="S::clairelingwood@gateshead.gov.uk::60754b3d-f12b-4ee0-8e36-59f1d021ad9c" providerId="AD" clId="Web-{AF1D3EB8-74C6-64CE-A421-F40BE6206A38}"/>
    <pc:docChg chg="modSld">
      <pc:chgData name="Claire Lingwood" userId="S::clairelingwood@gateshead.gov.uk::60754b3d-f12b-4ee0-8e36-59f1d021ad9c" providerId="AD" clId="Web-{AF1D3EB8-74C6-64CE-A421-F40BE6206A38}" dt="2024-07-17T11:39:20.604" v="55" actId="20577"/>
      <pc:docMkLst>
        <pc:docMk/>
      </pc:docMkLst>
      <pc:sldChg chg="modSp">
        <pc:chgData name="Claire Lingwood" userId="S::clairelingwood@gateshead.gov.uk::60754b3d-f12b-4ee0-8e36-59f1d021ad9c" providerId="AD" clId="Web-{AF1D3EB8-74C6-64CE-A421-F40BE6206A38}" dt="2024-07-17T11:39:20.604" v="55" actId="20577"/>
        <pc:sldMkLst>
          <pc:docMk/>
          <pc:sldMk cId="3719003420" sldId="344"/>
        </pc:sldMkLst>
        <pc:spChg chg="mod">
          <ac:chgData name="Claire Lingwood" userId="S::clairelingwood@gateshead.gov.uk::60754b3d-f12b-4ee0-8e36-59f1d021ad9c" providerId="AD" clId="Web-{AF1D3EB8-74C6-64CE-A421-F40BE6206A38}" dt="2024-07-17T11:39:20.604" v="55" actId="20577"/>
          <ac:spMkLst>
            <pc:docMk/>
            <pc:sldMk cId="3719003420" sldId="344"/>
            <ac:spMk id="2" creationId="{E92A4598-643B-2B2E-4E08-0F19AFFE5CDE}"/>
          </ac:spMkLst>
        </pc:spChg>
      </pc:sldChg>
    </pc:docChg>
  </pc:docChgLst>
  <pc:docChgLst>
    <pc:chgData name="Tracy Willumsen" userId="S::tracywillumsen@gateshead.gov.uk::4fd40c23-caca-4664-a6b6-3167228c2cb6" providerId="AD" clId="Web-{491075AD-E275-5CAF-EA1D-BF5EF2D6BACD}"/>
    <pc:docChg chg="addSld modSld sldOrd">
      <pc:chgData name="Tracy Willumsen" userId="S::tracywillumsen@gateshead.gov.uk::4fd40c23-caca-4664-a6b6-3167228c2cb6" providerId="AD" clId="Web-{491075AD-E275-5CAF-EA1D-BF5EF2D6BACD}" dt="2024-07-17T14:10:31.262" v="517" actId="14100"/>
      <pc:docMkLst>
        <pc:docMk/>
      </pc:docMkLst>
      <pc:sldChg chg="modSp">
        <pc:chgData name="Tracy Willumsen" userId="S::tracywillumsen@gateshead.gov.uk::4fd40c23-caca-4664-a6b6-3167228c2cb6" providerId="AD" clId="Web-{491075AD-E275-5CAF-EA1D-BF5EF2D6BACD}" dt="2024-07-17T14:10:31.262" v="517" actId="14100"/>
        <pc:sldMkLst>
          <pc:docMk/>
          <pc:sldMk cId="2121807640" sldId="432"/>
        </pc:sldMkLst>
        <pc:picChg chg="mod">
          <ac:chgData name="Tracy Willumsen" userId="S::tracywillumsen@gateshead.gov.uk::4fd40c23-caca-4664-a6b6-3167228c2cb6" providerId="AD" clId="Web-{491075AD-E275-5CAF-EA1D-BF5EF2D6BACD}" dt="2024-07-17T14:10:31.262" v="517" actId="14100"/>
          <ac:picMkLst>
            <pc:docMk/>
            <pc:sldMk cId="2121807640" sldId="432"/>
            <ac:picMk id="5" creationId="{64A95C17-264F-AC42-DAC7-FAA5E1FF6FF3}"/>
          </ac:picMkLst>
        </pc:picChg>
      </pc:sldChg>
      <pc:sldChg chg="addSp delSp modSp add ord replId">
        <pc:chgData name="Tracy Willumsen" userId="S::tracywillumsen@gateshead.gov.uk::4fd40c23-caca-4664-a6b6-3167228c2cb6" providerId="AD" clId="Web-{491075AD-E275-5CAF-EA1D-BF5EF2D6BACD}" dt="2024-07-17T08:31:36.333" v="23" actId="1076"/>
        <pc:sldMkLst>
          <pc:docMk/>
          <pc:sldMk cId="2025535535" sldId="435"/>
        </pc:sldMkLst>
        <pc:spChg chg="mod">
          <ac:chgData name="Tracy Willumsen" userId="S::tracywillumsen@gateshead.gov.uk::4fd40c23-caca-4664-a6b6-3167228c2cb6" providerId="AD" clId="Web-{491075AD-E275-5CAF-EA1D-BF5EF2D6BACD}" dt="2024-07-17T08:30:43.846" v="22" actId="20577"/>
          <ac:spMkLst>
            <pc:docMk/>
            <pc:sldMk cId="2025535535" sldId="435"/>
            <ac:spMk id="2" creationId="{9D54EDAB-7E2F-B4F0-8B29-B29F1770A052}"/>
          </ac:spMkLst>
        </pc:spChg>
        <pc:picChg chg="del">
          <ac:chgData name="Tracy Willumsen" userId="S::tracywillumsen@gateshead.gov.uk::4fd40c23-caca-4664-a6b6-3167228c2cb6" providerId="AD" clId="Web-{491075AD-E275-5CAF-EA1D-BF5EF2D6BACD}" dt="2024-07-17T08:27:44.497" v="6"/>
          <ac:picMkLst>
            <pc:docMk/>
            <pc:sldMk cId="2025535535" sldId="435"/>
            <ac:picMk id="3" creationId="{B76A7BB0-C66E-8611-6789-C9A97DD52AB9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8:27:45.106" v="7"/>
          <ac:picMkLst>
            <pc:docMk/>
            <pc:sldMk cId="2025535535" sldId="435"/>
            <ac:picMk id="4" creationId="{CF719684-E6D4-8F85-6903-930615CEB009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8:27:45.497" v="8"/>
          <ac:picMkLst>
            <pc:docMk/>
            <pc:sldMk cId="2025535535" sldId="435"/>
            <ac:picMk id="5" creationId="{F3A84943-8595-50F2-8EBF-971FE2DC7A1C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8:29:33.938" v="12" actId="1076"/>
          <ac:picMkLst>
            <pc:docMk/>
            <pc:sldMk cId="2025535535" sldId="435"/>
            <ac:picMk id="6" creationId="{079BAD6B-11E0-D2D0-B47E-73938542E403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8:30:04.595" v="15" actId="1076"/>
          <ac:picMkLst>
            <pc:docMk/>
            <pc:sldMk cId="2025535535" sldId="435"/>
            <ac:picMk id="8" creationId="{38CE2B79-477B-613E-97D5-0050FDA6E9AB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8:31:36.333" v="23" actId="1076"/>
          <ac:picMkLst>
            <pc:docMk/>
            <pc:sldMk cId="2025535535" sldId="435"/>
            <ac:picMk id="9" creationId="{7620E474-F5A2-F212-3615-44216C4D634E}"/>
          </ac:picMkLst>
        </pc:picChg>
      </pc:sldChg>
      <pc:sldChg chg="addSp delSp modSp add replId">
        <pc:chgData name="Tracy Willumsen" userId="S::tracywillumsen@gateshead.gov.uk::4fd40c23-caca-4664-a6b6-3167228c2cb6" providerId="AD" clId="Web-{491075AD-E275-5CAF-EA1D-BF5EF2D6BACD}" dt="2024-07-17T08:40:19.193" v="200" actId="20577"/>
        <pc:sldMkLst>
          <pc:docMk/>
          <pc:sldMk cId="851676577" sldId="436"/>
        </pc:sldMkLst>
        <pc:spChg chg="mod">
          <ac:chgData name="Tracy Willumsen" userId="S::tracywillumsen@gateshead.gov.uk::4fd40c23-caca-4664-a6b6-3167228c2cb6" providerId="AD" clId="Web-{491075AD-E275-5CAF-EA1D-BF5EF2D6BACD}" dt="2024-07-17T08:40:19.193" v="200" actId="20577"/>
          <ac:spMkLst>
            <pc:docMk/>
            <pc:sldMk cId="851676577" sldId="436"/>
            <ac:spMk id="6" creationId="{DDA82B3B-17B8-5186-658F-CBFED38C18E1}"/>
          </ac:spMkLst>
        </pc:spChg>
        <pc:picChg chg="add del mod">
          <ac:chgData name="Tracy Willumsen" userId="S::tracywillumsen@gateshead.gov.uk::4fd40c23-caca-4664-a6b6-3167228c2cb6" providerId="AD" clId="Web-{491075AD-E275-5CAF-EA1D-BF5EF2D6BACD}" dt="2024-07-17T08:34:33.573" v="32"/>
          <ac:picMkLst>
            <pc:docMk/>
            <pc:sldMk cId="851676577" sldId="436"/>
            <ac:picMk id="3" creationId="{520B81D8-D8D7-DA13-2686-3125EF90A7A6}"/>
          </ac:picMkLst>
        </pc:picChg>
        <pc:picChg chg="add del mod">
          <ac:chgData name="Tracy Willumsen" userId="S::tracywillumsen@gateshead.gov.uk::4fd40c23-caca-4664-a6b6-3167228c2cb6" providerId="AD" clId="Web-{491075AD-E275-5CAF-EA1D-BF5EF2D6BACD}" dt="2024-07-17T08:35:36.372" v="51"/>
          <ac:picMkLst>
            <pc:docMk/>
            <pc:sldMk cId="851676577" sldId="436"/>
            <ac:picMk id="4" creationId="{A0B3DEAC-651B-D4DF-A711-61E82C521769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8:35:46.653" v="54" actId="14100"/>
          <ac:picMkLst>
            <pc:docMk/>
            <pc:sldMk cId="851676577" sldId="436"/>
            <ac:picMk id="5" creationId="{C0AB941D-B8DE-2A79-CE77-AFD742DA3FF9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8:33:47.649" v="29"/>
          <ac:picMkLst>
            <pc:docMk/>
            <pc:sldMk cId="851676577" sldId="436"/>
            <ac:picMk id="9" creationId="{9BB313FE-021F-6E18-387A-B144756C7451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8:33:48.321" v="30"/>
          <ac:picMkLst>
            <pc:docMk/>
            <pc:sldMk cId="851676577" sldId="436"/>
            <ac:picMk id="10" creationId="{76A128B4-D149-0B0C-BA63-DEE18DECDFA9}"/>
          </ac:picMkLst>
        </pc:picChg>
      </pc:sldChg>
      <pc:sldChg chg="addSp delSp modSp add replId">
        <pc:chgData name="Tracy Willumsen" userId="S::tracywillumsen@gateshead.gov.uk::4fd40c23-caca-4664-a6b6-3167228c2cb6" providerId="AD" clId="Web-{491075AD-E275-5CAF-EA1D-BF5EF2D6BACD}" dt="2024-07-17T09:52:26.435" v="516"/>
        <pc:sldMkLst>
          <pc:docMk/>
          <pc:sldMk cId="228762235" sldId="438"/>
        </pc:sldMkLst>
        <pc:spChg chg="del mod">
          <ac:chgData name="Tracy Willumsen" userId="S::tracywillumsen@gateshead.gov.uk::4fd40c23-caca-4664-a6b6-3167228c2cb6" providerId="AD" clId="Web-{491075AD-E275-5CAF-EA1D-BF5EF2D6BACD}" dt="2024-07-17T09:35:02.076" v="310"/>
          <ac:spMkLst>
            <pc:docMk/>
            <pc:sldMk cId="228762235" sldId="438"/>
            <ac:spMk id="2" creationId="{9D54EDAB-7E2F-B4F0-8B29-B29F1770A052}"/>
          </ac:spMkLst>
        </pc:spChg>
        <pc:spChg chg="mod">
          <ac:chgData name="Tracy Willumsen" userId="S::tracywillumsen@gateshead.gov.uk::4fd40c23-caca-4664-a6b6-3167228c2cb6" providerId="AD" clId="Web-{491075AD-E275-5CAF-EA1D-BF5EF2D6BACD}" dt="2024-07-17T09:36:31.938" v="355" actId="20577"/>
          <ac:spMkLst>
            <pc:docMk/>
            <pc:sldMk cId="228762235" sldId="438"/>
            <ac:spMk id="6" creationId="{DDA82B3B-17B8-5186-658F-CBFED38C18E1}"/>
          </ac:spMkLst>
        </pc:spChg>
        <pc:picChg chg="add mod">
          <ac:chgData name="Tracy Willumsen" userId="S::tracywillumsen@gateshead.gov.uk::4fd40c23-caca-4664-a6b6-3167228c2cb6" providerId="AD" clId="Web-{491075AD-E275-5CAF-EA1D-BF5EF2D6BACD}" dt="2024-07-17T09:52:24.497" v="515"/>
          <ac:picMkLst>
            <pc:docMk/>
            <pc:sldMk cId="228762235" sldId="438"/>
            <ac:picMk id="3" creationId="{4292F009-1D4C-840D-98CC-F332718E940E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9:52:26.435" v="516"/>
          <ac:picMkLst>
            <pc:docMk/>
            <pc:sldMk cId="228762235" sldId="438"/>
            <ac:picMk id="4" creationId="{D645C900-D37B-EE0E-0373-8DF7D1AFF3EC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9:22:04.507" v="227"/>
          <ac:picMkLst>
            <pc:docMk/>
            <pc:sldMk cId="228762235" sldId="438"/>
            <ac:picMk id="5" creationId="{C0AB941D-B8DE-2A79-CE77-AFD742DA3FF9}"/>
          </ac:picMkLst>
        </pc:picChg>
        <pc:picChg chg="ord">
          <ac:chgData name="Tracy Willumsen" userId="S::tracywillumsen@gateshead.gov.uk::4fd40c23-caca-4664-a6b6-3167228c2cb6" providerId="AD" clId="Web-{491075AD-E275-5CAF-EA1D-BF5EF2D6BACD}" dt="2024-07-17T09:32:57.198" v="239"/>
          <ac:picMkLst>
            <pc:docMk/>
            <pc:sldMk cId="228762235" sldId="438"/>
            <ac:picMk id="7" creationId="{FDC8C27C-2A50-5150-A587-2BE51AED69D3}"/>
          </ac:picMkLst>
        </pc:picChg>
      </pc:sldChg>
      <pc:sldChg chg="addSp delSp modSp add replId">
        <pc:chgData name="Tracy Willumsen" userId="S::tracywillumsen@gateshead.gov.uk::4fd40c23-caca-4664-a6b6-3167228c2cb6" providerId="AD" clId="Web-{491075AD-E275-5CAF-EA1D-BF5EF2D6BACD}" dt="2024-07-17T09:49:01.788" v="463" actId="20577"/>
        <pc:sldMkLst>
          <pc:docMk/>
          <pc:sldMk cId="3547153264" sldId="439"/>
        </pc:sldMkLst>
        <pc:spChg chg="mod">
          <ac:chgData name="Tracy Willumsen" userId="S::tracywillumsen@gateshead.gov.uk::4fd40c23-caca-4664-a6b6-3167228c2cb6" providerId="AD" clId="Web-{491075AD-E275-5CAF-EA1D-BF5EF2D6BACD}" dt="2024-07-17T09:49:01.788" v="463" actId="20577"/>
          <ac:spMkLst>
            <pc:docMk/>
            <pc:sldMk cId="3547153264" sldId="439"/>
            <ac:spMk id="2" creationId="{7BF4E47F-D8D8-7AF9-B745-C4FAAA2B8780}"/>
          </ac:spMkLst>
        </pc:spChg>
        <pc:spChg chg="mod">
          <ac:chgData name="Tracy Willumsen" userId="S::tracywillumsen@gateshead.gov.uk::4fd40c23-caca-4664-a6b6-3167228c2cb6" providerId="AD" clId="Web-{491075AD-E275-5CAF-EA1D-BF5EF2D6BACD}" dt="2024-07-17T09:44:34.390" v="365" actId="20577"/>
          <ac:spMkLst>
            <pc:docMk/>
            <pc:sldMk cId="3547153264" sldId="439"/>
            <ac:spMk id="12" creationId="{AB4C08FD-D5F0-5EF5-91C4-1A6D7C18DAA1}"/>
          </ac:spMkLst>
        </pc:spChg>
        <pc:picChg chg="add mod">
          <ac:chgData name="Tracy Willumsen" userId="S::tracywillumsen@gateshead.gov.uk::4fd40c23-caca-4664-a6b6-3167228c2cb6" providerId="AD" clId="Web-{491075AD-E275-5CAF-EA1D-BF5EF2D6BACD}" dt="2024-07-17T09:45:31.641" v="413" actId="1076"/>
          <ac:picMkLst>
            <pc:docMk/>
            <pc:sldMk cId="3547153264" sldId="439"/>
            <ac:picMk id="3" creationId="{245B1882-27A3-C6CC-46DF-5D3EF77C9AE3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9:44:38.968" v="366"/>
          <ac:picMkLst>
            <pc:docMk/>
            <pc:sldMk cId="3547153264" sldId="439"/>
            <ac:picMk id="6" creationId="{9A2A6610-C6F9-1BCC-90D6-1CA33052BE6B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9:44:39.546" v="367"/>
          <ac:picMkLst>
            <pc:docMk/>
            <pc:sldMk cId="3547153264" sldId="439"/>
            <ac:picMk id="8" creationId="{D91130B8-CC12-12E1-8CB2-6D79E13E40D8}"/>
          </ac:picMkLst>
        </pc:picChg>
      </pc:sldChg>
      <pc:sldChg chg="addSp delSp modSp add replId">
        <pc:chgData name="Tracy Willumsen" userId="S::tracywillumsen@gateshead.gov.uk::4fd40c23-caca-4664-a6b6-3167228c2cb6" providerId="AD" clId="Web-{491075AD-E275-5CAF-EA1D-BF5EF2D6BACD}" dt="2024-07-17T09:52:21.310" v="514"/>
        <pc:sldMkLst>
          <pc:docMk/>
          <pc:sldMk cId="1846738410" sldId="440"/>
        </pc:sldMkLst>
        <pc:spChg chg="mod">
          <ac:chgData name="Tracy Willumsen" userId="S::tracywillumsen@gateshead.gov.uk::4fd40c23-caca-4664-a6b6-3167228c2cb6" providerId="AD" clId="Web-{491075AD-E275-5CAF-EA1D-BF5EF2D6BACD}" dt="2024-07-17T09:51:40.935" v="506" actId="14100"/>
          <ac:spMkLst>
            <pc:docMk/>
            <pc:sldMk cId="1846738410" sldId="440"/>
            <ac:spMk id="6" creationId="{DDA82B3B-17B8-5186-658F-CBFED38C18E1}"/>
          </ac:spMkLst>
        </pc:spChg>
        <pc:picChg chg="add mod">
          <ac:chgData name="Tracy Willumsen" userId="S::tracywillumsen@gateshead.gov.uk::4fd40c23-caca-4664-a6b6-3167228c2cb6" providerId="AD" clId="Web-{491075AD-E275-5CAF-EA1D-BF5EF2D6BACD}" dt="2024-07-17T09:52:19.435" v="513"/>
          <ac:picMkLst>
            <pc:docMk/>
            <pc:sldMk cId="1846738410" sldId="440"/>
            <ac:picMk id="2" creationId="{F3AEC93E-43FE-3ED1-DCA5-1AB3F41766E2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9:49:33.727" v="465"/>
          <ac:picMkLst>
            <pc:docMk/>
            <pc:sldMk cId="1846738410" sldId="440"/>
            <ac:picMk id="3" creationId="{4292F009-1D4C-840D-98CC-F332718E940E}"/>
          </ac:picMkLst>
        </pc:picChg>
        <pc:picChg chg="del">
          <ac:chgData name="Tracy Willumsen" userId="S::tracywillumsen@gateshead.gov.uk::4fd40c23-caca-4664-a6b6-3167228c2cb6" providerId="AD" clId="Web-{491075AD-E275-5CAF-EA1D-BF5EF2D6BACD}" dt="2024-07-17T09:49:34.354" v="466"/>
          <ac:picMkLst>
            <pc:docMk/>
            <pc:sldMk cId="1846738410" sldId="440"/>
            <ac:picMk id="4" creationId="{D645C900-D37B-EE0E-0373-8DF7D1AFF3EC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9:52:21.310" v="514"/>
          <ac:picMkLst>
            <pc:docMk/>
            <pc:sldMk cId="1846738410" sldId="440"/>
            <ac:picMk id="5" creationId="{CB05A6FF-02C0-82F0-4AA5-95A652548A48}"/>
          </ac:picMkLst>
        </pc:picChg>
        <pc:picChg chg="add mod">
          <ac:chgData name="Tracy Willumsen" userId="S::tracywillumsen@gateshead.gov.uk::4fd40c23-caca-4664-a6b6-3167228c2cb6" providerId="AD" clId="Web-{491075AD-E275-5CAF-EA1D-BF5EF2D6BACD}" dt="2024-07-17T09:52:15.341" v="512"/>
          <ac:picMkLst>
            <pc:docMk/>
            <pc:sldMk cId="1846738410" sldId="440"/>
            <ac:picMk id="8" creationId="{295803A3-8E3A-D4A8-7DBC-800518BE85DB}"/>
          </ac:picMkLst>
        </pc:picChg>
      </pc:sldChg>
    </pc:docChg>
  </pc:docChgLst>
  <pc:docChgLst>
    <pc:chgData name="Emma Richardson" userId="S::emmarichardson@gateshead.gov.uk::40b5a1ab-a070-41b0-ab95-d1c011941413" providerId="AD" clId="Web-{FE897845-AAD7-4D17-896A-F9B4D86522E7}"/>
    <pc:docChg chg="addSld delSld modSld sldOrd">
      <pc:chgData name="Emma Richardson" userId="S::emmarichardson@gateshead.gov.uk::40b5a1ab-a070-41b0-ab95-d1c011941413" providerId="AD" clId="Web-{FE897845-AAD7-4D17-896A-F9B4D86522E7}" dt="2024-07-11T10:00:14.030" v="290" actId="14100"/>
      <pc:docMkLst>
        <pc:docMk/>
      </pc:docMkLst>
      <pc:sldChg chg="addSp delSp modSp del">
        <pc:chgData name="Emma Richardson" userId="S::emmarichardson@gateshead.gov.uk::40b5a1ab-a070-41b0-ab95-d1c011941413" providerId="AD" clId="Web-{FE897845-AAD7-4D17-896A-F9B4D86522E7}" dt="2024-07-11T09:40:36.587" v="70"/>
        <pc:sldMkLst>
          <pc:docMk/>
          <pc:sldMk cId="3553568196" sldId="325"/>
        </pc:sldMkLst>
        <pc:spChg chg="add del">
          <ac:chgData name="Emma Richardson" userId="S::emmarichardson@gateshead.gov.uk::40b5a1ab-a070-41b0-ab95-d1c011941413" providerId="AD" clId="Web-{FE897845-AAD7-4D17-896A-F9B4D86522E7}" dt="2024-07-11T09:33:14.208" v="14"/>
          <ac:spMkLst>
            <pc:docMk/>
            <pc:sldMk cId="3553568196" sldId="325"/>
            <ac:spMk id="3" creationId="{D00A000E-7DBE-7D6D-7A35-088014A05700}"/>
          </ac:spMkLst>
        </pc:spChg>
        <pc:spChg chg="add mod">
          <ac:chgData name="Emma Richardson" userId="S::emmarichardson@gateshead.gov.uk::40b5a1ab-a070-41b0-ab95-d1c011941413" providerId="AD" clId="Web-{FE897845-AAD7-4D17-896A-F9B4D86522E7}" dt="2024-07-11T09:38:41.925" v="56" actId="1076"/>
          <ac:spMkLst>
            <pc:docMk/>
            <pc:sldMk cId="3553568196" sldId="325"/>
            <ac:spMk id="5" creationId="{3FFB8C44-71E0-95C0-EE5D-A2A51BA12674}"/>
          </ac:spMkLst>
        </pc:spChg>
        <pc:spChg chg="del mod">
          <ac:chgData name="Emma Richardson" userId="S::emmarichardson@gateshead.gov.uk::40b5a1ab-a070-41b0-ab95-d1c011941413" providerId="AD" clId="Web-{FE897845-AAD7-4D17-896A-F9B4D86522E7}" dt="2024-07-11T09:38:21.393" v="52"/>
          <ac:spMkLst>
            <pc:docMk/>
            <pc:sldMk cId="3553568196" sldId="325"/>
            <ac:spMk id="12" creationId="{AB4C08FD-D5F0-5EF5-91C4-1A6D7C18DAA1}"/>
          </ac:spMkLst>
        </pc:spChg>
        <pc:cxnChg chg="mod">
          <ac:chgData name="Emma Richardson" userId="S::emmarichardson@gateshead.gov.uk::40b5a1ab-a070-41b0-ab95-d1c011941413" providerId="AD" clId="Web-{FE897845-AAD7-4D17-896A-F9B4D86522E7}" dt="2024-07-11T09:38:44.941" v="57" actId="1076"/>
          <ac:cxnSpMkLst>
            <pc:docMk/>
            <pc:sldMk cId="3553568196" sldId="325"/>
            <ac:cxnSpMk id="13" creationId="{5D763703-5D07-1382-4E59-217774925E1F}"/>
          </ac:cxnSpMkLst>
        </pc:cxnChg>
      </pc:sldChg>
      <pc:sldChg chg="addSp modSp del">
        <pc:chgData name="Emma Richardson" userId="S::emmarichardson@gateshead.gov.uk::40b5a1ab-a070-41b0-ab95-d1c011941413" providerId="AD" clId="Web-{FE897845-AAD7-4D17-896A-F9B4D86522E7}" dt="2024-07-11T09:42:16.607" v="96"/>
        <pc:sldMkLst>
          <pc:docMk/>
          <pc:sldMk cId="3641527720" sldId="331"/>
        </pc:sldMkLst>
        <pc:spChg chg="mod">
          <ac:chgData name="Emma Richardson" userId="S::emmarichardson@gateshead.gov.uk::40b5a1ab-a070-41b0-ab95-d1c011941413" providerId="AD" clId="Web-{FE897845-AAD7-4D17-896A-F9B4D86522E7}" dt="2024-07-11T09:37:11.406" v="40" actId="14100"/>
          <ac:spMkLst>
            <pc:docMk/>
            <pc:sldMk cId="3641527720" sldId="331"/>
            <ac:spMk id="14" creationId="{D5AA4E39-3E88-07A4-1E1D-27A9C82416BD}"/>
          </ac:spMkLst>
        </pc:spChg>
        <pc:picChg chg="add mod">
          <ac:chgData name="Emma Richardson" userId="S::emmarichardson@gateshead.gov.uk::40b5a1ab-a070-41b0-ab95-d1c011941413" providerId="AD" clId="Web-{FE897845-AAD7-4D17-896A-F9B4D86522E7}" dt="2024-07-11T09:37:14.984" v="41" actId="1076"/>
          <ac:picMkLst>
            <pc:docMk/>
            <pc:sldMk cId="3641527720" sldId="331"/>
            <ac:picMk id="2" creationId="{DE3DC0D0-2453-3159-A7A1-C9DC20E3251F}"/>
          </ac:picMkLst>
        </pc:picChg>
      </pc:sldChg>
      <pc:sldChg chg="modSp">
        <pc:chgData name="Emma Richardson" userId="S::emmarichardson@gateshead.gov.uk::40b5a1ab-a070-41b0-ab95-d1c011941413" providerId="AD" clId="Web-{FE897845-AAD7-4D17-896A-F9B4D86522E7}" dt="2024-07-11T09:43:12.156" v="106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FE897845-AAD7-4D17-896A-F9B4D86522E7}" dt="2024-07-11T09:43:12.156" v="106" actId="20577"/>
          <ac:spMkLst>
            <pc:docMk/>
            <pc:sldMk cId="3719003420" sldId="344"/>
            <ac:spMk id="8" creationId="{6709B7BB-A470-4900-5995-FDE60AF97495}"/>
          </ac:spMkLst>
        </pc:spChg>
      </pc:sldChg>
      <pc:sldChg chg="del">
        <pc:chgData name="Emma Richardson" userId="S::emmarichardson@gateshead.gov.uk::40b5a1ab-a070-41b0-ab95-d1c011941413" providerId="AD" clId="Web-{FE897845-AAD7-4D17-896A-F9B4D86522E7}" dt="2024-07-11T09:42:54.733" v="103"/>
        <pc:sldMkLst>
          <pc:docMk/>
          <pc:sldMk cId="1644761137" sldId="359"/>
        </pc:sldMkLst>
      </pc:sldChg>
      <pc:sldChg chg="modSp">
        <pc:chgData name="Emma Richardson" userId="S::emmarichardson@gateshead.gov.uk::40b5a1ab-a070-41b0-ab95-d1c011941413" providerId="AD" clId="Web-{FE897845-AAD7-4D17-896A-F9B4D86522E7}" dt="2024-07-11T10:00:14.030" v="290" actId="14100"/>
        <pc:sldMkLst>
          <pc:docMk/>
          <pc:sldMk cId="1756896303" sldId="364"/>
        </pc:sldMkLst>
        <pc:spChg chg="mod">
          <ac:chgData name="Emma Richardson" userId="S::emmarichardson@gateshead.gov.uk::40b5a1ab-a070-41b0-ab95-d1c011941413" providerId="AD" clId="Web-{FE897845-AAD7-4D17-896A-F9B4D86522E7}" dt="2024-07-11T10:00:14.030" v="290" actId="14100"/>
          <ac:spMkLst>
            <pc:docMk/>
            <pc:sldMk cId="1756896303" sldId="364"/>
            <ac:spMk id="8" creationId="{66C61E19-6720-5B5B-873C-1A45E6B40A73}"/>
          </ac:spMkLst>
        </pc:spChg>
        <pc:spChg chg="mod">
          <ac:chgData name="Emma Richardson" userId="S::emmarichardson@gateshead.gov.uk::40b5a1ab-a070-41b0-ab95-d1c011941413" providerId="AD" clId="Web-{FE897845-AAD7-4D17-896A-F9B4D86522E7}" dt="2024-07-11T10:00:03.514" v="287" actId="14100"/>
          <ac:spMkLst>
            <pc:docMk/>
            <pc:sldMk cId="1756896303" sldId="364"/>
            <ac:spMk id="12" creationId="{AB4C08FD-D5F0-5EF5-91C4-1A6D7C18DAA1}"/>
          </ac:spMkLst>
        </pc:spChg>
        <pc:cxnChg chg="mod">
          <ac:chgData name="Emma Richardson" userId="S::emmarichardson@gateshead.gov.uk::40b5a1ab-a070-41b0-ab95-d1c011941413" providerId="AD" clId="Web-{FE897845-AAD7-4D17-896A-F9B4D86522E7}" dt="2024-07-11T10:00:12.358" v="289" actId="14100"/>
          <ac:cxnSpMkLst>
            <pc:docMk/>
            <pc:sldMk cId="1756896303" sldId="364"/>
            <ac:cxnSpMk id="13" creationId="{5D763703-5D07-1382-4E59-217774925E1F}"/>
          </ac:cxnSpMkLst>
        </pc:cxnChg>
      </pc:sldChg>
      <pc:sldChg chg="del">
        <pc:chgData name="Emma Richardson" userId="S::emmarichardson@gateshead.gov.uk::40b5a1ab-a070-41b0-ab95-d1c011941413" providerId="AD" clId="Web-{FE897845-AAD7-4D17-896A-F9B4D86522E7}" dt="2024-07-11T09:40:58.353" v="75"/>
        <pc:sldMkLst>
          <pc:docMk/>
          <pc:sldMk cId="1406473129" sldId="366"/>
        </pc:sldMkLst>
      </pc:sldChg>
      <pc:sldChg chg="del">
        <pc:chgData name="Emma Richardson" userId="S::emmarichardson@gateshead.gov.uk::40b5a1ab-a070-41b0-ab95-d1c011941413" providerId="AD" clId="Web-{FE897845-AAD7-4D17-896A-F9B4D86522E7}" dt="2024-07-11T09:40:50.400" v="73"/>
        <pc:sldMkLst>
          <pc:docMk/>
          <pc:sldMk cId="4114467287" sldId="367"/>
        </pc:sldMkLst>
      </pc:sldChg>
      <pc:sldChg chg="delSp modSp add replId">
        <pc:chgData name="Emma Richardson" userId="S::emmarichardson@gateshead.gov.uk::40b5a1ab-a070-41b0-ab95-d1c011941413" providerId="AD" clId="Web-{FE897845-AAD7-4D17-896A-F9B4D86522E7}" dt="2024-07-11T10:00:00.233" v="286" actId="14100"/>
        <pc:sldMkLst>
          <pc:docMk/>
          <pc:sldMk cId="3240754739" sldId="368"/>
        </pc:sldMkLst>
        <pc:spChg chg="mod">
          <ac:chgData name="Emma Richardson" userId="S::emmarichardson@gateshead.gov.uk::40b5a1ab-a070-41b0-ab95-d1c011941413" providerId="AD" clId="Web-{FE897845-AAD7-4D17-896A-F9B4D86522E7}" dt="2024-07-11T09:40:07.304" v="68" actId="1076"/>
          <ac:spMkLst>
            <pc:docMk/>
            <pc:sldMk cId="3240754739" sldId="368"/>
            <ac:spMk id="2" creationId="{9D54EDAB-7E2F-B4F0-8B29-B29F1770A052}"/>
          </ac:spMkLst>
        </pc:spChg>
        <pc:spChg chg="del mod">
          <ac:chgData name="Emma Richardson" userId="S::emmarichardson@gateshead.gov.uk::40b5a1ab-a070-41b0-ab95-d1c011941413" providerId="AD" clId="Web-{FE897845-AAD7-4D17-896A-F9B4D86522E7}" dt="2024-07-11T09:40:02.616" v="67"/>
          <ac:spMkLst>
            <pc:docMk/>
            <pc:sldMk cId="3240754739" sldId="368"/>
            <ac:spMk id="8" creationId="{66C61E19-6720-5B5B-873C-1A45E6B40A73}"/>
          </ac:spMkLst>
        </pc:spChg>
        <pc:spChg chg="mod">
          <ac:chgData name="Emma Richardson" userId="S::emmarichardson@gateshead.gov.uk::40b5a1ab-a070-41b0-ab95-d1c011941413" providerId="AD" clId="Web-{FE897845-AAD7-4D17-896A-F9B4D86522E7}" dt="2024-07-11T09:59:58.061" v="285" actId="14100"/>
          <ac:spMkLst>
            <pc:docMk/>
            <pc:sldMk cId="3240754739" sldId="368"/>
            <ac:spMk id="12" creationId="{AB4C08FD-D5F0-5EF5-91C4-1A6D7C18DAA1}"/>
          </ac:spMkLst>
        </pc:spChg>
        <pc:cxnChg chg="mod">
          <ac:chgData name="Emma Richardson" userId="S::emmarichardson@gateshead.gov.uk::40b5a1ab-a070-41b0-ab95-d1c011941413" providerId="AD" clId="Web-{FE897845-AAD7-4D17-896A-F9B4D86522E7}" dt="2024-07-11T10:00:00.233" v="286" actId="14100"/>
          <ac:cxnSpMkLst>
            <pc:docMk/>
            <pc:sldMk cId="3240754739" sldId="368"/>
            <ac:cxnSpMk id="13" creationId="{5D763703-5D07-1382-4E59-217774925E1F}"/>
          </ac:cxnSpMkLst>
        </pc:cxnChg>
      </pc:sldChg>
      <pc:sldChg chg="delSp modSp add replId">
        <pc:chgData name="Emma Richardson" userId="S::emmarichardson@gateshead.gov.uk::40b5a1ab-a070-41b0-ab95-d1c011941413" providerId="AD" clId="Web-{FE897845-AAD7-4D17-896A-F9B4D86522E7}" dt="2024-07-11T09:59:54.357" v="284" actId="14100"/>
        <pc:sldMkLst>
          <pc:docMk/>
          <pc:sldMk cId="867839239" sldId="369"/>
        </pc:sldMkLst>
        <pc:spChg chg="del mod">
          <ac:chgData name="Emma Richardson" userId="S::emmarichardson@gateshead.gov.uk::40b5a1ab-a070-41b0-ab95-d1c011941413" providerId="AD" clId="Web-{FE897845-AAD7-4D17-896A-F9B4D86522E7}" dt="2024-07-11T09:41:03.275" v="76"/>
          <ac:spMkLst>
            <pc:docMk/>
            <pc:sldMk cId="867839239" sldId="369"/>
            <ac:spMk id="2" creationId="{9D54EDAB-7E2F-B4F0-8B29-B29F1770A052}"/>
          </ac:spMkLst>
        </pc:spChg>
        <pc:spChg chg="mod">
          <ac:chgData name="Emma Richardson" userId="S::emmarichardson@gateshead.gov.uk::40b5a1ab-a070-41b0-ab95-d1c011941413" providerId="AD" clId="Web-{FE897845-AAD7-4D17-896A-F9B4D86522E7}" dt="2024-07-11T09:59:51.482" v="283" actId="14100"/>
          <ac:spMkLst>
            <pc:docMk/>
            <pc:sldMk cId="867839239" sldId="369"/>
            <ac:spMk id="12" creationId="{AB4C08FD-D5F0-5EF5-91C4-1A6D7C18DAA1}"/>
          </ac:spMkLst>
        </pc:spChg>
        <pc:cxnChg chg="mod">
          <ac:chgData name="Emma Richardson" userId="S::emmarichardson@gateshead.gov.uk::40b5a1ab-a070-41b0-ab95-d1c011941413" providerId="AD" clId="Web-{FE897845-AAD7-4D17-896A-F9B4D86522E7}" dt="2024-07-11T09:59:54.357" v="284" actId="14100"/>
          <ac:cxnSpMkLst>
            <pc:docMk/>
            <pc:sldMk cId="867839239" sldId="369"/>
            <ac:cxnSpMk id="13" creationId="{5D763703-5D07-1382-4E59-217774925E1F}"/>
          </ac:cxnSpMkLst>
        </pc:cxnChg>
      </pc:sldChg>
      <pc:sldChg chg="modSp add replId">
        <pc:chgData name="Emma Richardson" userId="S::emmarichardson@gateshead.gov.uk::40b5a1ab-a070-41b0-ab95-d1c011941413" providerId="AD" clId="Web-{FE897845-AAD7-4D17-896A-F9B4D86522E7}" dt="2024-07-11T09:59:45.513" v="282" actId="1076"/>
        <pc:sldMkLst>
          <pc:docMk/>
          <pc:sldMk cId="180423510" sldId="370"/>
        </pc:sldMkLst>
        <pc:spChg chg="mod">
          <ac:chgData name="Emma Richardson" userId="S::emmarichardson@gateshead.gov.uk::40b5a1ab-a070-41b0-ab95-d1c011941413" providerId="AD" clId="Web-{FE897845-AAD7-4D17-896A-F9B4D86522E7}" dt="2024-07-11T09:59:37.888" v="280" actId="14100"/>
          <ac:spMkLst>
            <pc:docMk/>
            <pc:sldMk cId="180423510" sldId="370"/>
            <ac:spMk id="12" creationId="{AB4C08FD-D5F0-5EF5-91C4-1A6D7C18DAA1}"/>
          </ac:spMkLst>
        </pc:spChg>
        <pc:cxnChg chg="mod">
          <ac:chgData name="Emma Richardson" userId="S::emmarichardson@gateshead.gov.uk::40b5a1ab-a070-41b0-ab95-d1c011941413" providerId="AD" clId="Web-{FE897845-AAD7-4D17-896A-F9B4D86522E7}" dt="2024-07-11T09:59:45.513" v="282" actId="1076"/>
          <ac:cxnSpMkLst>
            <pc:docMk/>
            <pc:sldMk cId="180423510" sldId="370"/>
            <ac:cxnSpMk id="13" creationId="{5D763703-5D07-1382-4E59-217774925E1F}"/>
          </ac:cxnSpMkLst>
        </pc:cxnChg>
      </pc:sldChg>
      <pc:sldChg chg="addSp delSp modSp add replId">
        <pc:chgData name="Emma Richardson" userId="S::emmarichardson@gateshead.gov.uk::40b5a1ab-a070-41b0-ab95-d1c011941413" providerId="AD" clId="Web-{FE897845-AAD7-4D17-896A-F9B4D86522E7}" dt="2024-07-11T09:53:22.433" v="276" actId="20577"/>
        <pc:sldMkLst>
          <pc:docMk/>
          <pc:sldMk cId="5297470" sldId="371"/>
        </pc:sldMkLst>
        <pc:spChg chg="add del mod">
          <ac:chgData name="Emma Richardson" userId="S::emmarichardson@gateshead.gov.uk::40b5a1ab-a070-41b0-ab95-d1c011941413" providerId="AD" clId="Web-{FE897845-AAD7-4D17-896A-F9B4D86522E7}" dt="2024-07-11T09:41:42.590" v="88"/>
          <ac:spMkLst>
            <pc:docMk/>
            <pc:sldMk cId="5297470" sldId="371"/>
            <ac:spMk id="4" creationId="{E771F111-A229-23D1-B75F-ACCE4A13ED43}"/>
          </ac:spMkLst>
        </pc:spChg>
        <pc:spChg chg="add mod">
          <ac:chgData name="Emma Richardson" userId="S::emmarichardson@gateshead.gov.uk::40b5a1ab-a070-41b0-ab95-d1c011941413" providerId="AD" clId="Web-{FE897845-AAD7-4D17-896A-F9B4D86522E7}" dt="2024-07-11T09:53:22.433" v="276" actId="20577"/>
          <ac:spMkLst>
            <pc:docMk/>
            <pc:sldMk cId="5297470" sldId="371"/>
            <ac:spMk id="6" creationId="{DDA82B3B-17B8-5186-658F-CBFED38C18E1}"/>
          </ac:spMkLst>
        </pc:spChg>
        <pc:spChg chg="mod">
          <ac:chgData name="Emma Richardson" userId="S::emmarichardson@gateshead.gov.uk::40b5a1ab-a070-41b0-ab95-d1c011941413" providerId="AD" clId="Web-{FE897845-AAD7-4D17-896A-F9B4D86522E7}" dt="2024-07-11T09:51:10.615" v="219" actId="14100"/>
          <ac:spMkLst>
            <pc:docMk/>
            <pc:sldMk cId="5297470" sldId="371"/>
            <ac:spMk id="12" creationId="{AB4C08FD-D5F0-5EF5-91C4-1A6D7C18DAA1}"/>
          </ac:spMkLst>
        </pc:spChg>
        <pc:picChg chg="add mod">
          <ac:chgData name="Emma Richardson" userId="S::emmarichardson@gateshead.gov.uk::40b5a1ab-a070-41b0-ab95-d1c011941413" providerId="AD" clId="Web-{FE897845-AAD7-4D17-896A-F9B4D86522E7}" dt="2024-07-11T09:46:39.369" v="187" actId="14100"/>
          <ac:picMkLst>
            <pc:docMk/>
            <pc:sldMk cId="5297470" sldId="371"/>
            <ac:picMk id="9" creationId="{9BB313FE-021F-6E18-387A-B144756C7451}"/>
          </ac:picMkLst>
        </pc:picChg>
        <pc:picChg chg="add mod">
          <ac:chgData name="Emma Richardson" userId="S::emmarichardson@gateshead.gov.uk::40b5a1ab-a070-41b0-ab95-d1c011941413" providerId="AD" clId="Web-{FE897845-AAD7-4D17-896A-F9B4D86522E7}" dt="2024-07-11T09:46:47.134" v="189" actId="1076"/>
          <ac:picMkLst>
            <pc:docMk/>
            <pc:sldMk cId="5297470" sldId="371"/>
            <ac:picMk id="10" creationId="{76A128B4-D149-0B0C-BA63-DEE18DECDFA9}"/>
          </ac:picMkLst>
        </pc:picChg>
        <pc:cxnChg chg="mod">
          <ac:chgData name="Emma Richardson" userId="S::emmarichardson@gateshead.gov.uk::40b5a1ab-a070-41b0-ab95-d1c011941413" providerId="AD" clId="Web-{FE897845-AAD7-4D17-896A-F9B4D86522E7}" dt="2024-07-11T09:51:13.115" v="220" actId="14100"/>
          <ac:cxnSpMkLst>
            <pc:docMk/>
            <pc:sldMk cId="5297470" sldId="371"/>
            <ac:cxnSpMk id="13" creationId="{5D763703-5D07-1382-4E59-217774925E1F}"/>
          </ac:cxnSpMkLst>
        </pc:cxnChg>
      </pc:sldChg>
      <pc:sldChg chg="addSp modSp add ord replId">
        <pc:chgData name="Emma Richardson" userId="S::emmarichardson@gateshead.gov.uk::40b5a1ab-a070-41b0-ab95-d1c011941413" providerId="AD" clId="Web-{FE897845-AAD7-4D17-896A-F9B4D86522E7}" dt="2024-07-11T09:43:01.468" v="105" actId="14100"/>
        <pc:sldMkLst>
          <pc:docMk/>
          <pc:sldMk cId="1872339363" sldId="372"/>
        </pc:sldMkLst>
        <pc:spChg chg="add mod">
          <ac:chgData name="Emma Richardson" userId="S::emmarichardson@gateshead.gov.uk::40b5a1ab-a070-41b0-ab95-d1c011941413" providerId="AD" clId="Web-{FE897845-AAD7-4D17-896A-F9B4D86522E7}" dt="2024-07-11T09:43:01.468" v="105" actId="14100"/>
          <ac:spMkLst>
            <pc:docMk/>
            <pc:sldMk cId="1872339363" sldId="372"/>
            <ac:spMk id="4" creationId="{BF89C966-E9B9-D086-CEA7-5FC2EC25B3A2}"/>
          </ac:spMkLst>
        </pc:spChg>
      </pc:sldChg>
      <pc:sldChg chg="addSp delSp modSp add replId">
        <pc:chgData name="Emma Richardson" userId="S::emmarichardson@gateshead.gov.uk::40b5a1ab-a070-41b0-ab95-d1c011941413" providerId="AD" clId="Web-{FE897845-AAD7-4D17-896A-F9B4D86522E7}" dt="2024-07-11T09:53:42.497" v="279" actId="14100"/>
        <pc:sldMkLst>
          <pc:docMk/>
          <pc:sldMk cId="4238669324" sldId="373"/>
        </pc:sldMkLst>
        <pc:spChg chg="mod">
          <ac:chgData name="Emma Richardson" userId="S::emmarichardson@gateshead.gov.uk::40b5a1ab-a070-41b0-ab95-d1c011941413" providerId="AD" clId="Web-{FE897845-AAD7-4D17-896A-F9B4D86522E7}" dt="2024-07-11T09:53:26.340" v="277" actId="20577"/>
          <ac:spMkLst>
            <pc:docMk/>
            <pc:sldMk cId="4238669324" sldId="373"/>
            <ac:spMk id="6" creationId="{DDA82B3B-17B8-5186-658F-CBFED38C18E1}"/>
          </ac:spMkLst>
        </pc:spChg>
        <pc:spChg chg="mod">
          <ac:chgData name="Emma Richardson" userId="S::emmarichardson@gateshead.gov.uk::40b5a1ab-a070-41b0-ab95-d1c011941413" providerId="AD" clId="Web-{FE897845-AAD7-4D17-896A-F9B4D86522E7}" dt="2024-07-11T09:53:39.387" v="278" actId="14100"/>
          <ac:spMkLst>
            <pc:docMk/>
            <pc:sldMk cId="4238669324" sldId="373"/>
            <ac:spMk id="12" creationId="{AB4C08FD-D5F0-5EF5-91C4-1A6D7C18DAA1}"/>
          </ac:spMkLst>
        </pc:spChg>
        <pc:picChg chg="add mod">
          <ac:chgData name="Emma Richardson" userId="S::emmarichardson@gateshead.gov.uk::40b5a1ab-a070-41b0-ab95-d1c011941413" providerId="AD" clId="Web-{FE897845-AAD7-4D17-896A-F9B4D86522E7}" dt="2024-07-11T09:53:11.027" v="275" actId="1076"/>
          <ac:picMkLst>
            <pc:docMk/>
            <pc:sldMk cId="4238669324" sldId="373"/>
            <ac:picMk id="3" creationId="{582462A6-8CDD-6EAD-2786-F56463996EAF}"/>
          </ac:picMkLst>
        </pc:picChg>
        <pc:picChg chg="del">
          <ac:chgData name="Emma Richardson" userId="S::emmarichardson@gateshead.gov.uk::40b5a1ab-a070-41b0-ab95-d1c011941413" providerId="AD" clId="Web-{FE897845-AAD7-4D17-896A-F9B4D86522E7}" dt="2024-07-11T09:50:25.472" v="210"/>
          <ac:picMkLst>
            <pc:docMk/>
            <pc:sldMk cId="4238669324" sldId="373"/>
            <ac:picMk id="9" creationId="{9BB313FE-021F-6E18-387A-B144756C7451}"/>
          </ac:picMkLst>
        </pc:picChg>
        <pc:picChg chg="del">
          <ac:chgData name="Emma Richardson" userId="S::emmarichardson@gateshead.gov.uk::40b5a1ab-a070-41b0-ab95-d1c011941413" providerId="AD" clId="Web-{FE897845-AAD7-4D17-896A-F9B4D86522E7}" dt="2024-07-11T09:50:30.191" v="213"/>
          <ac:picMkLst>
            <pc:docMk/>
            <pc:sldMk cId="4238669324" sldId="373"/>
            <ac:picMk id="10" creationId="{76A128B4-D149-0B0C-BA63-DEE18DECDFA9}"/>
          </ac:picMkLst>
        </pc:picChg>
        <pc:cxnChg chg="mod">
          <ac:chgData name="Emma Richardson" userId="S::emmarichardson@gateshead.gov.uk::40b5a1ab-a070-41b0-ab95-d1c011941413" providerId="AD" clId="Web-{FE897845-AAD7-4D17-896A-F9B4D86522E7}" dt="2024-07-11T09:53:42.497" v="279" actId="14100"/>
          <ac:cxnSpMkLst>
            <pc:docMk/>
            <pc:sldMk cId="4238669324" sldId="373"/>
            <ac:cxnSpMk id="13" creationId="{5D763703-5D07-1382-4E59-217774925E1F}"/>
          </ac:cxnSpMkLst>
        </pc:cxnChg>
      </pc:sldChg>
    </pc:docChg>
  </pc:docChgLst>
  <pc:docChgLst>
    <pc:chgData name="David Bloomfield" userId="S::davidbloomfield@gateshead.gov.uk::f85d9f93-eee3-45fe-a5e5-e020bcb89123" providerId="AD" clId="Web-{3C61D379-691A-F296-61D8-B26981F88BA7}"/>
    <pc:docChg chg="addSld modSld sldOrd">
      <pc:chgData name="David Bloomfield" userId="S::davidbloomfield@gateshead.gov.uk::f85d9f93-eee3-45fe-a5e5-e020bcb89123" providerId="AD" clId="Web-{3C61D379-691A-F296-61D8-B26981F88BA7}" dt="2024-07-16T16:04:44.624" v="1400" actId="20577"/>
      <pc:docMkLst>
        <pc:docMk/>
      </pc:docMkLst>
      <pc:sldChg chg="addSp modSp">
        <pc:chgData name="David Bloomfield" userId="S::davidbloomfield@gateshead.gov.uk::f85d9f93-eee3-45fe-a5e5-e020bcb89123" providerId="AD" clId="Web-{3C61D379-691A-F296-61D8-B26981F88BA7}" dt="2024-07-16T16:04:44.624" v="1400" actId="20577"/>
        <pc:sldMkLst>
          <pc:docMk/>
          <pc:sldMk cId="867839239" sldId="369"/>
        </pc:sldMkLst>
        <pc:spChg chg="add mod">
          <ac:chgData name="David Bloomfield" userId="S::davidbloomfield@gateshead.gov.uk::f85d9f93-eee3-45fe-a5e5-e020bcb89123" providerId="AD" clId="Web-{3C61D379-691A-F296-61D8-B26981F88BA7}" dt="2024-07-16T09:57:20.206" v="1" actId="1076"/>
          <ac:spMkLst>
            <pc:docMk/>
            <pc:sldMk cId="867839239" sldId="369"/>
            <ac:spMk id="2" creationId="{66C61E19-6720-5B5B-873C-1A45E6B40A73}"/>
          </ac:spMkLst>
        </pc:spChg>
        <pc:spChg chg="add mod">
          <ac:chgData name="David Bloomfield" userId="S::davidbloomfield@gateshead.gov.uk::f85d9f93-eee3-45fe-a5e5-e020bcb89123" providerId="AD" clId="Web-{3C61D379-691A-F296-61D8-B26981F88BA7}" dt="2024-07-16T16:04:44.624" v="1400" actId="20577"/>
          <ac:spMkLst>
            <pc:docMk/>
            <pc:sldMk cId="867839239" sldId="369"/>
            <ac:spMk id="3" creationId="{83182091-2C5E-A9F1-DB20-44F15B152C04}"/>
          </ac:spMkLst>
        </pc:spChg>
      </pc:sldChg>
      <pc:sldChg chg="addSp delSp modSp add">
        <pc:chgData name="David Bloomfield" userId="S::davidbloomfield@gateshead.gov.uk::f85d9f93-eee3-45fe-a5e5-e020bcb89123" providerId="AD" clId="Web-{3C61D379-691A-F296-61D8-B26981F88BA7}" dt="2024-07-16T14:54:46.794" v="431" actId="20577"/>
        <pc:sldMkLst>
          <pc:docMk/>
          <pc:sldMk cId="939820688" sldId="423"/>
        </pc:sldMkLst>
        <pc:spChg chg="mod">
          <ac:chgData name="David Bloomfield" userId="S::davidbloomfield@gateshead.gov.uk::f85d9f93-eee3-45fe-a5e5-e020bcb89123" providerId="AD" clId="Web-{3C61D379-691A-F296-61D8-B26981F88BA7}" dt="2024-07-16T14:54:46.794" v="431" actId="20577"/>
          <ac:spMkLst>
            <pc:docMk/>
            <pc:sldMk cId="939820688" sldId="423"/>
            <ac:spMk id="2" creationId="{7BF4E47F-D8D8-7AF9-B745-C4FAAA2B8780}"/>
          </ac:spMkLst>
        </pc:spChg>
        <pc:spChg chg="mod">
          <ac:chgData name="David Bloomfield" userId="S::davidbloomfield@gateshead.gov.uk::f85d9f93-eee3-45fe-a5e5-e020bcb89123" providerId="AD" clId="Web-{3C61D379-691A-F296-61D8-B26981F88BA7}" dt="2024-07-16T14:48:35.506" v="204" actId="20577"/>
          <ac:spMkLst>
            <pc:docMk/>
            <pc:sldMk cId="939820688" sldId="423"/>
            <ac:spMk id="12" creationId="{AB4C08FD-D5F0-5EF5-91C4-1A6D7C18DAA1}"/>
          </ac:spMkLst>
        </pc:spChg>
        <pc:spChg chg="del">
          <ac:chgData name="David Bloomfield" userId="S::davidbloomfield@gateshead.gov.uk::f85d9f93-eee3-45fe-a5e5-e020bcb89123" providerId="AD" clId="Web-{3C61D379-691A-F296-61D8-B26981F88BA7}" dt="2024-07-16T14:50:26.227" v="211"/>
          <ac:spMkLst>
            <pc:docMk/>
            <pc:sldMk cId="939820688" sldId="423"/>
            <ac:spMk id="14" creationId="{09947B91-0FDC-A8C0-0D88-97729613C1B6}"/>
          </ac:spMkLst>
        </pc:spChg>
        <pc:picChg chg="del">
          <ac:chgData name="David Bloomfield" userId="S::davidbloomfield@gateshead.gov.uk::f85d9f93-eee3-45fe-a5e5-e020bcb89123" providerId="AD" clId="Web-{3C61D379-691A-F296-61D8-B26981F88BA7}" dt="2024-07-16T14:50:18.883" v="208"/>
          <ac:picMkLst>
            <pc:docMk/>
            <pc:sldMk cId="939820688" sldId="423"/>
            <ac:picMk id="3" creationId="{A2CBCFF2-253A-4FF8-906E-8114698BAF3F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4:50:21.195" v="209"/>
          <ac:picMkLst>
            <pc:docMk/>
            <pc:sldMk cId="939820688" sldId="423"/>
            <ac:picMk id="4" creationId="{3A651533-BF76-860D-3730-E04C707BE603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4:50:32.899" v="212" actId="1076"/>
          <ac:picMkLst>
            <pc:docMk/>
            <pc:sldMk cId="939820688" sldId="423"/>
            <ac:picMk id="5" creationId="{756C2BD4-9328-C309-22AA-7FE45C59E17A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4:51:26.650" v="216" actId="1076"/>
          <ac:picMkLst>
            <pc:docMk/>
            <pc:sldMk cId="939820688" sldId="423"/>
            <ac:picMk id="6" creationId="{80218731-084C-D270-B9D6-BF172DE0F7DA}"/>
          </ac:picMkLst>
        </pc:picChg>
      </pc:sldChg>
      <pc:sldChg chg="addSp delSp modSp add replId">
        <pc:chgData name="David Bloomfield" userId="S::davidbloomfield@gateshead.gov.uk::f85d9f93-eee3-45fe-a5e5-e020bcb89123" providerId="AD" clId="Web-{3C61D379-691A-F296-61D8-B26981F88BA7}" dt="2024-07-16T15:13:13.628" v="709" actId="20577"/>
        <pc:sldMkLst>
          <pc:docMk/>
          <pc:sldMk cId="1264533165" sldId="424"/>
        </pc:sldMkLst>
        <pc:spChg chg="mod">
          <ac:chgData name="David Bloomfield" userId="S::davidbloomfield@gateshead.gov.uk::f85d9f93-eee3-45fe-a5e5-e020bcb89123" providerId="AD" clId="Web-{3C61D379-691A-F296-61D8-B26981F88BA7}" dt="2024-07-16T15:13:13.628" v="709" actId="20577"/>
          <ac:spMkLst>
            <pc:docMk/>
            <pc:sldMk cId="1264533165" sldId="424"/>
            <ac:spMk id="2" creationId="{7BF4E47F-D8D8-7AF9-B745-C4FAAA2B8780}"/>
          </ac:spMkLst>
        </pc:spChg>
        <pc:spChg chg="mod">
          <ac:chgData name="David Bloomfield" userId="S::davidbloomfield@gateshead.gov.uk::f85d9f93-eee3-45fe-a5e5-e020bcb89123" providerId="AD" clId="Web-{3C61D379-691A-F296-61D8-B26981F88BA7}" dt="2024-07-16T15:01:17.677" v="484" actId="20577"/>
          <ac:spMkLst>
            <pc:docMk/>
            <pc:sldMk cId="1264533165" sldId="424"/>
            <ac:spMk id="12" creationId="{AB4C08FD-D5F0-5EF5-91C4-1A6D7C18DAA1}"/>
          </ac:spMkLst>
        </pc:spChg>
        <pc:picChg chg="add mod">
          <ac:chgData name="David Bloomfield" userId="S::davidbloomfield@gateshead.gov.uk::f85d9f93-eee3-45fe-a5e5-e020bcb89123" providerId="AD" clId="Web-{3C61D379-691A-F296-61D8-B26981F88BA7}" dt="2024-07-16T15:02:27.366" v="492" actId="1076"/>
          <ac:picMkLst>
            <pc:docMk/>
            <pc:sldMk cId="1264533165" sldId="424"/>
            <ac:picMk id="3" creationId="{13EB8EBD-45C4-EAFA-2BF0-885C121C339C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5:02:31.631" v="493" actId="1076"/>
          <ac:picMkLst>
            <pc:docMk/>
            <pc:sldMk cId="1264533165" sldId="424"/>
            <ac:picMk id="4" creationId="{875A52D3-F22F-3172-4311-C366EDF6281D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01:50.521" v="487"/>
          <ac:picMkLst>
            <pc:docMk/>
            <pc:sldMk cId="1264533165" sldId="424"/>
            <ac:picMk id="5" creationId="{756C2BD4-9328-C309-22AA-7FE45C59E17A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01:50.521" v="486"/>
          <ac:picMkLst>
            <pc:docMk/>
            <pc:sldMk cId="1264533165" sldId="424"/>
            <ac:picMk id="6" creationId="{80218731-084C-D270-B9D6-BF172DE0F7DA}"/>
          </ac:picMkLst>
        </pc:picChg>
      </pc:sldChg>
      <pc:sldChg chg="modSp add ord">
        <pc:chgData name="David Bloomfield" userId="S::davidbloomfield@gateshead.gov.uk::f85d9f93-eee3-45fe-a5e5-e020bcb89123" providerId="AD" clId="Web-{3C61D379-691A-F296-61D8-B26981F88BA7}" dt="2024-07-16T15:51:25.187" v="1213"/>
        <pc:sldMkLst>
          <pc:docMk/>
          <pc:sldMk cId="1175715083" sldId="425"/>
        </pc:sldMkLst>
        <pc:spChg chg="mod">
          <ac:chgData name="David Bloomfield" userId="S::davidbloomfield@gateshead.gov.uk::f85d9f93-eee3-45fe-a5e5-e020bcb89123" providerId="AD" clId="Web-{3C61D379-691A-F296-61D8-B26981F88BA7}" dt="2024-07-16T15:00:59.973" v="477" actId="20577"/>
          <ac:spMkLst>
            <pc:docMk/>
            <pc:sldMk cId="1175715083" sldId="425"/>
            <ac:spMk id="6" creationId="{41BBBC8C-FDCD-8843-7D91-9BECC632D6EE}"/>
          </ac:spMkLst>
        </pc:spChg>
      </pc:sldChg>
      <pc:sldChg chg="addSp delSp modSp add replId">
        <pc:chgData name="David Bloomfield" userId="S::davidbloomfield@gateshead.gov.uk::f85d9f93-eee3-45fe-a5e5-e020bcb89123" providerId="AD" clId="Web-{3C61D379-691A-F296-61D8-B26981F88BA7}" dt="2024-07-16T15:32:12.853" v="852" actId="14100"/>
        <pc:sldMkLst>
          <pc:docMk/>
          <pc:sldMk cId="2292701795" sldId="426"/>
        </pc:sldMkLst>
        <pc:spChg chg="mod">
          <ac:chgData name="David Bloomfield" userId="S::davidbloomfield@gateshead.gov.uk::f85d9f93-eee3-45fe-a5e5-e020bcb89123" providerId="AD" clId="Web-{3C61D379-691A-F296-61D8-B26981F88BA7}" dt="2024-07-16T15:32:12.853" v="852" actId="14100"/>
          <ac:spMkLst>
            <pc:docMk/>
            <pc:sldMk cId="2292701795" sldId="426"/>
            <ac:spMk id="2" creationId="{7BF4E47F-D8D8-7AF9-B745-C4FAAA2B8780}"/>
          </ac:spMkLst>
        </pc:spChg>
        <pc:spChg chg="mod">
          <ac:chgData name="David Bloomfield" userId="S::davidbloomfield@gateshead.gov.uk::f85d9f93-eee3-45fe-a5e5-e020bcb89123" providerId="AD" clId="Web-{3C61D379-691A-F296-61D8-B26981F88BA7}" dt="2024-07-16T15:25:55.955" v="732" actId="20577"/>
          <ac:spMkLst>
            <pc:docMk/>
            <pc:sldMk cId="2292701795" sldId="426"/>
            <ac:spMk id="12" creationId="{AB4C08FD-D5F0-5EF5-91C4-1A6D7C18DAA1}"/>
          </ac:spMkLst>
        </pc:spChg>
        <pc:picChg chg="del mod">
          <ac:chgData name="David Bloomfield" userId="S::davidbloomfield@gateshead.gov.uk::f85d9f93-eee3-45fe-a5e5-e020bcb89123" providerId="AD" clId="Web-{3C61D379-691A-F296-61D8-B26981F88BA7}" dt="2024-07-16T15:27:49.410" v="736"/>
          <ac:picMkLst>
            <pc:docMk/>
            <pc:sldMk cId="2292701795" sldId="426"/>
            <ac:picMk id="3" creationId="{13EB8EBD-45C4-EAFA-2BF0-885C121C339C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28:04.989" v="738"/>
          <ac:picMkLst>
            <pc:docMk/>
            <pc:sldMk cId="2292701795" sldId="426"/>
            <ac:picMk id="4" creationId="{875A52D3-F22F-3172-4311-C366EDF6281D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5:28:03.223" v="737" actId="1076"/>
          <ac:picMkLst>
            <pc:docMk/>
            <pc:sldMk cId="2292701795" sldId="426"/>
            <ac:picMk id="5" creationId="{B4CFB9C5-AB93-9ABB-DEFC-1E75B3341128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5:31:43.462" v="849" actId="1076"/>
          <ac:picMkLst>
            <pc:docMk/>
            <pc:sldMk cId="2292701795" sldId="426"/>
            <ac:picMk id="6" creationId="{C33225C9-62FE-E15D-7774-11CC1B545A8F}"/>
          </ac:picMkLst>
        </pc:picChg>
        <pc:picChg chg="add mod ord">
          <ac:chgData name="David Bloomfield" userId="S::davidbloomfield@gateshead.gov.uk::f85d9f93-eee3-45fe-a5e5-e020bcb89123" providerId="AD" clId="Web-{3C61D379-691A-F296-61D8-B26981F88BA7}" dt="2024-07-16T15:31:58.962" v="851"/>
          <ac:picMkLst>
            <pc:docMk/>
            <pc:sldMk cId="2292701795" sldId="426"/>
            <ac:picMk id="8" creationId="{ABBA4D9A-AB2F-301F-BF6B-AF27C62908EC}"/>
          </ac:picMkLst>
        </pc:picChg>
      </pc:sldChg>
      <pc:sldChg chg="addSp delSp modSp add replId">
        <pc:chgData name="David Bloomfield" userId="S::davidbloomfield@gateshead.gov.uk::f85d9f93-eee3-45fe-a5e5-e020bcb89123" providerId="AD" clId="Web-{3C61D379-691A-F296-61D8-B26981F88BA7}" dt="2024-07-16T15:41:02.754" v="989" actId="20577"/>
        <pc:sldMkLst>
          <pc:docMk/>
          <pc:sldMk cId="3414410329" sldId="427"/>
        </pc:sldMkLst>
        <pc:spChg chg="mod">
          <ac:chgData name="David Bloomfield" userId="S::davidbloomfield@gateshead.gov.uk::f85d9f93-eee3-45fe-a5e5-e020bcb89123" providerId="AD" clId="Web-{3C61D379-691A-F296-61D8-B26981F88BA7}" dt="2024-07-16T15:41:02.754" v="989" actId="20577"/>
          <ac:spMkLst>
            <pc:docMk/>
            <pc:sldMk cId="3414410329" sldId="427"/>
            <ac:spMk id="2" creationId="{7BF4E47F-D8D8-7AF9-B745-C4FAAA2B8780}"/>
          </ac:spMkLst>
        </pc:spChg>
        <pc:spChg chg="mod">
          <ac:chgData name="David Bloomfield" userId="S::davidbloomfield@gateshead.gov.uk::f85d9f93-eee3-45fe-a5e5-e020bcb89123" providerId="AD" clId="Web-{3C61D379-691A-F296-61D8-B26981F88BA7}" dt="2024-07-16T15:33:59.683" v="865" actId="20577"/>
          <ac:spMkLst>
            <pc:docMk/>
            <pc:sldMk cId="3414410329" sldId="427"/>
            <ac:spMk id="12" creationId="{AB4C08FD-D5F0-5EF5-91C4-1A6D7C18DAA1}"/>
          </ac:spMkLst>
        </pc:spChg>
        <pc:picChg chg="add mod">
          <ac:chgData name="David Bloomfield" userId="S::davidbloomfield@gateshead.gov.uk::f85d9f93-eee3-45fe-a5e5-e020bcb89123" providerId="AD" clId="Web-{3C61D379-691A-F296-61D8-B26981F88BA7}" dt="2024-07-16T15:39:39.674" v="888" actId="1076"/>
          <ac:picMkLst>
            <pc:docMk/>
            <pc:sldMk cId="3414410329" sldId="427"/>
            <ac:picMk id="3" creationId="{B147DFEE-7CAF-CA78-3031-F0F61336A95B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5:39:36.268" v="887" actId="1076"/>
          <ac:picMkLst>
            <pc:docMk/>
            <pc:sldMk cId="3414410329" sldId="427"/>
            <ac:picMk id="4" creationId="{0735CAD8-5A8A-62C2-6EF5-6A19C26DAEE1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39:32.346" v="886"/>
          <ac:picMkLst>
            <pc:docMk/>
            <pc:sldMk cId="3414410329" sldId="427"/>
            <ac:picMk id="5" creationId="{B4CFB9C5-AB93-9ABB-DEFC-1E75B3341128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39:32.346" v="884"/>
          <ac:picMkLst>
            <pc:docMk/>
            <pc:sldMk cId="3414410329" sldId="427"/>
            <ac:picMk id="6" creationId="{C33225C9-62FE-E15D-7774-11CC1B545A8F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39:32.346" v="885"/>
          <ac:picMkLst>
            <pc:docMk/>
            <pc:sldMk cId="3414410329" sldId="427"/>
            <ac:picMk id="8" creationId="{ABBA4D9A-AB2F-301F-BF6B-AF27C62908EC}"/>
          </ac:picMkLst>
        </pc:picChg>
      </pc:sldChg>
      <pc:sldChg chg="addSp delSp modSp add ord replId">
        <pc:chgData name="David Bloomfield" userId="S::davidbloomfield@gateshead.gov.uk::f85d9f93-eee3-45fe-a5e5-e020bcb89123" providerId="AD" clId="Web-{3C61D379-691A-F296-61D8-B26981F88BA7}" dt="2024-07-16T15:51:19.984" v="1212"/>
        <pc:sldMkLst>
          <pc:docMk/>
          <pc:sldMk cId="65645569" sldId="428"/>
        </pc:sldMkLst>
        <pc:spChg chg="add mod">
          <ac:chgData name="David Bloomfield" userId="S::davidbloomfield@gateshead.gov.uk::f85d9f93-eee3-45fe-a5e5-e020bcb89123" providerId="AD" clId="Web-{3C61D379-691A-F296-61D8-B26981F88BA7}" dt="2024-07-16T15:51:09.109" v="1211" actId="20577"/>
          <ac:spMkLst>
            <pc:docMk/>
            <pc:sldMk cId="65645569" sldId="428"/>
            <ac:spMk id="3" creationId="{CFCF98DC-C043-4994-0EC9-F47B54268828}"/>
          </ac:spMkLst>
        </pc:spChg>
        <pc:spChg chg="del mod">
          <ac:chgData name="David Bloomfield" userId="S::davidbloomfield@gateshead.gov.uk::f85d9f93-eee3-45fe-a5e5-e020bcb89123" providerId="AD" clId="Web-{3C61D379-691A-F296-61D8-B26981F88BA7}" dt="2024-07-16T15:46:43.604" v="1017"/>
          <ac:spMkLst>
            <pc:docMk/>
            <pc:sldMk cId="65645569" sldId="428"/>
            <ac:spMk id="6" creationId="{41BBBC8C-FDCD-8843-7D91-9BECC632D6EE}"/>
          </ac:spMkLst>
        </pc:spChg>
        <pc:spChg chg="mod">
          <ac:chgData name="David Bloomfield" userId="S::davidbloomfield@gateshead.gov.uk::f85d9f93-eee3-45fe-a5e5-e020bcb89123" providerId="AD" clId="Web-{3C61D379-691A-F296-61D8-B26981F88BA7}" dt="2024-07-16T15:51:00.234" v="1208" actId="20577"/>
          <ac:spMkLst>
            <pc:docMk/>
            <pc:sldMk cId="65645569" sldId="428"/>
            <ac:spMk id="12" creationId="{AB4C08FD-D5F0-5EF5-91C4-1A6D7C18DAA1}"/>
          </ac:spMkLst>
        </pc:spChg>
        <pc:picChg chg="del">
          <ac:chgData name="David Bloomfield" userId="S::davidbloomfield@gateshead.gov.uk::f85d9f93-eee3-45fe-a5e5-e020bcb89123" providerId="AD" clId="Web-{3C61D379-691A-F296-61D8-B26981F88BA7}" dt="2024-07-16T15:49:47.670" v="1191"/>
          <ac:picMkLst>
            <pc:docMk/>
            <pc:sldMk cId="65645569" sldId="428"/>
            <ac:picMk id="4" creationId="{B4E98D92-3035-A779-DCD2-E8F0428EE65A}"/>
          </ac:picMkLst>
        </pc:picChg>
        <pc:picChg chg="add mod ord">
          <ac:chgData name="David Bloomfield" userId="S::davidbloomfield@gateshead.gov.uk::f85d9f93-eee3-45fe-a5e5-e020bcb89123" providerId="AD" clId="Web-{3C61D379-691A-F296-61D8-B26981F88BA7}" dt="2024-07-16T15:50:40.874" v="1203"/>
          <ac:picMkLst>
            <pc:docMk/>
            <pc:sldMk cId="65645569" sldId="428"/>
            <ac:picMk id="5" creationId="{3472F96F-AC3B-AC75-C0C3-7E51EC0CCAB9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5:50:29.108" v="1200" actId="1076"/>
          <ac:picMkLst>
            <pc:docMk/>
            <pc:sldMk cId="65645569" sldId="428"/>
            <ac:picMk id="8" creationId="{7AB7103E-F09D-E61F-2072-21C2F7DBA20D}"/>
          </ac:picMkLst>
        </pc:picChg>
        <pc:picChg chg="add mod ord">
          <ac:chgData name="David Bloomfield" userId="S::davidbloomfield@gateshead.gov.uk::f85d9f93-eee3-45fe-a5e5-e020bcb89123" providerId="AD" clId="Web-{3C61D379-691A-F296-61D8-B26981F88BA7}" dt="2024-07-16T15:50:36.218" v="1202"/>
          <ac:picMkLst>
            <pc:docMk/>
            <pc:sldMk cId="65645569" sldId="428"/>
            <ac:picMk id="9" creationId="{35221AF9-7939-F8EF-C3EC-2B7F8D385554}"/>
          </ac:picMkLst>
        </pc:picChg>
      </pc:sldChg>
      <pc:sldChg chg="addSp delSp modSp add replId">
        <pc:chgData name="David Bloomfield" userId="S::davidbloomfield@gateshead.gov.uk::f85d9f93-eee3-45fe-a5e5-e020bcb89123" providerId="AD" clId="Web-{3C61D379-691A-F296-61D8-B26981F88BA7}" dt="2024-07-16T16:03:52.514" v="1386" actId="20577"/>
        <pc:sldMkLst>
          <pc:docMk/>
          <pc:sldMk cId="3340480805" sldId="429"/>
        </pc:sldMkLst>
        <pc:spChg chg="mod">
          <ac:chgData name="David Bloomfield" userId="S::davidbloomfield@gateshead.gov.uk::f85d9f93-eee3-45fe-a5e5-e020bcb89123" providerId="AD" clId="Web-{3C61D379-691A-F296-61D8-B26981F88BA7}" dt="2024-07-16T16:03:52.514" v="1386" actId="20577"/>
          <ac:spMkLst>
            <pc:docMk/>
            <pc:sldMk cId="3340480805" sldId="429"/>
            <ac:spMk id="2" creationId="{7BF4E47F-D8D8-7AF9-B745-C4FAAA2B8780}"/>
          </ac:spMkLst>
        </pc:spChg>
        <pc:spChg chg="mod">
          <ac:chgData name="David Bloomfield" userId="S::davidbloomfield@gateshead.gov.uk::f85d9f93-eee3-45fe-a5e5-e020bcb89123" providerId="AD" clId="Web-{3C61D379-691A-F296-61D8-B26981F88BA7}" dt="2024-07-16T15:55:12.489" v="1238" actId="20577"/>
          <ac:spMkLst>
            <pc:docMk/>
            <pc:sldMk cId="3340480805" sldId="429"/>
            <ac:spMk id="12" creationId="{AB4C08FD-D5F0-5EF5-91C4-1A6D7C18DAA1}"/>
          </ac:spMkLst>
        </pc:spChg>
        <pc:picChg chg="del">
          <ac:chgData name="David Bloomfield" userId="S::davidbloomfield@gateshead.gov.uk::f85d9f93-eee3-45fe-a5e5-e020bcb89123" providerId="AD" clId="Web-{3C61D379-691A-F296-61D8-B26981F88BA7}" dt="2024-07-16T15:57:31.194" v="1376"/>
          <ac:picMkLst>
            <pc:docMk/>
            <pc:sldMk cId="3340480805" sldId="429"/>
            <ac:picMk id="3" creationId="{B147DFEE-7CAF-CA78-3031-F0F61336A95B}"/>
          </ac:picMkLst>
        </pc:picChg>
        <pc:picChg chg="del">
          <ac:chgData name="David Bloomfield" userId="S::davidbloomfield@gateshead.gov.uk::f85d9f93-eee3-45fe-a5e5-e020bcb89123" providerId="AD" clId="Web-{3C61D379-691A-F296-61D8-B26981F88BA7}" dt="2024-07-16T15:57:31.194" v="1375"/>
          <ac:picMkLst>
            <pc:docMk/>
            <pc:sldMk cId="3340480805" sldId="429"/>
            <ac:picMk id="4" creationId="{0735CAD8-5A8A-62C2-6EF5-6A19C26DAEE1}"/>
          </ac:picMkLst>
        </pc:picChg>
        <pc:picChg chg="add del mod">
          <ac:chgData name="David Bloomfield" userId="S::davidbloomfield@gateshead.gov.uk::f85d9f93-eee3-45fe-a5e5-e020bcb89123" providerId="AD" clId="Web-{3C61D379-691A-F296-61D8-B26981F88BA7}" dt="2024-07-16T16:03:10.545" v="1380"/>
          <ac:picMkLst>
            <pc:docMk/>
            <pc:sldMk cId="3340480805" sldId="429"/>
            <ac:picMk id="5" creationId="{C7D8F9E3-6DC1-E939-8D8C-8ED50B0F0600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6:03:25.045" v="1382" actId="1076"/>
          <ac:picMkLst>
            <pc:docMk/>
            <pc:sldMk cId="3340480805" sldId="429"/>
            <ac:picMk id="6" creationId="{9A2A6610-C6F9-1BCC-90D6-1CA33052BE6B}"/>
          </ac:picMkLst>
        </pc:picChg>
        <pc:picChg chg="add mod">
          <ac:chgData name="David Bloomfield" userId="S::davidbloomfield@gateshead.gov.uk::f85d9f93-eee3-45fe-a5e5-e020bcb89123" providerId="AD" clId="Web-{3C61D379-691A-F296-61D8-B26981F88BA7}" dt="2024-07-16T16:03:43.592" v="1384" actId="1076"/>
          <ac:picMkLst>
            <pc:docMk/>
            <pc:sldMk cId="3340480805" sldId="429"/>
            <ac:picMk id="8" creationId="{D91130B8-CC12-12E1-8CB2-6D79E13E40D8}"/>
          </ac:picMkLst>
        </pc:picChg>
      </pc:sldChg>
    </pc:docChg>
  </pc:docChgLst>
  <pc:docChgLst>
    <pc:chgData name="Claire Lingwood" userId="S::clairelingwood@gateshead.gov.uk::60754b3d-f12b-4ee0-8e36-59f1d021ad9c" providerId="AD" clId="Web-{F62905B4-AB3A-55DC-B987-D4502F06F675}"/>
    <pc:docChg chg="modSld">
      <pc:chgData name="Claire Lingwood" userId="S::clairelingwood@gateshead.gov.uk::60754b3d-f12b-4ee0-8e36-59f1d021ad9c" providerId="AD" clId="Web-{F62905B4-AB3A-55DC-B987-D4502F06F675}" dt="2024-07-17T09:37:43.977" v="214" actId="20577"/>
      <pc:docMkLst>
        <pc:docMk/>
      </pc:docMkLst>
      <pc:sldChg chg="addSp modSp">
        <pc:chgData name="Claire Lingwood" userId="S::clairelingwood@gateshead.gov.uk::60754b3d-f12b-4ee0-8e36-59f1d021ad9c" providerId="AD" clId="Web-{F62905B4-AB3A-55DC-B987-D4502F06F675}" dt="2024-07-17T09:37:43.977" v="214" actId="20577"/>
        <pc:sldMkLst>
          <pc:docMk/>
          <pc:sldMk cId="3719003420" sldId="344"/>
        </pc:sldMkLst>
        <pc:spChg chg="add mod">
          <ac:chgData name="Claire Lingwood" userId="S::clairelingwood@gateshead.gov.uk::60754b3d-f12b-4ee0-8e36-59f1d021ad9c" providerId="AD" clId="Web-{F62905B4-AB3A-55DC-B987-D4502F06F675}" dt="2024-07-17T09:37:43.977" v="214" actId="20577"/>
          <ac:spMkLst>
            <pc:docMk/>
            <pc:sldMk cId="3719003420" sldId="344"/>
            <ac:spMk id="2" creationId="{E92A4598-643B-2B2E-4E08-0F19AFFE5C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6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5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2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87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59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3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5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5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8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14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2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RA- Check Bartec to see if customers on the assisted list - if they are it </a:t>
            </a:r>
            <a:r>
              <a:rPr lang="en-US" err="1">
                <a:ea typeface="Calibri"/>
                <a:cs typeface="Calibri"/>
              </a:rPr>
              <a:t>doiesn't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presennt</a:t>
            </a:r>
            <a:r>
              <a:rPr lang="en-US">
                <a:ea typeface="Calibri"/>
                <a:cs typeface="Calibri"/>
              </a:rPr>
              <a:t> the 'why wasn't your bin out by 7:30@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32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27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9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3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7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1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9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7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2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gateshead.gov.uk/article/28758/UK-Shared-Prosperity-Fund-funded-project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gateshead.gov.uk/article/28677/Introduc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ro.com/app/board/uXjVK826hDE=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ro.com/app/board/uXjVKMsy-GE=/" TargetMode="External"/><Relationship Id="rId4" Type="http://schemas.openxmlformats.org/officeDocument/2006/relationships/hyperlink" Target="https://app.powerbi.com/links/XleJShpjbL?ctid=09fbb979-4317-4d21-9cb6-e58811169cd8&amp;pbi_source=linkSha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gateshead.ghc2-prp.gosshosted.com/article/24441/Lifelong-Links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40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</a:br>
            <a:r>
              <a:rPr lang="en-GB" sz="2400">
                <a:solidFill>
                  <a:srgbClr val="FFFFFF"/>
                </a:solidFill>
                <a:latin typeface="Segoe UI Semibold"/>
                <a:cs typeface="Segoe UI Semibold"/>
              </a:rPr>
              <a:t>17/07/2024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Councillor digest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FCF98DC-C043-4994-0EC9-F47B54268828}"/>
              </a:ext>
            </a:extLst>
          </p:cNvPr>
          <p:cNvSpPr txBox="1"/>
          <p:nvPr/>
        </p:nvSpPr>
        <p:spPr>
          <a:xfrm>
            <a:off x="840828" y="1804276"/>
            <a:ext cx="493986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Created a template for a daily </a:t>
            </a:r>
            <a:r>
              <a:rPr lang="en-US" b="1" err="1">
                <a:cs typeface="Calibri"/>
              </a:rPr>
              <a:t>councillor</a:t>
            </a:r>
            <a:r>
              <a:rPr lang="en-US" b="1">
                <a:cs typeface="Calibri"/>
              </a:rPr>
              <a:t> digest email for the Communcations team</a:t>
            </a:r>
          </a:p>
          <a:p>
            <a:endParaRPr lang="en-US" b="1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Created using example content supplied by Communcations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Made use of the Thrive </a:t>
            </a:r>
            <a:r>
              <a:rPr lang="en-US" err="1">
                <a:cs typeface="Calibri"/>
              </a:rPr>
              <a:t>colours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Had to be easy to edit and be sent from Outlook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Designed in Mailchimp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Exported as HTML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Edited HTML to remove elements that were not needed (e.g. unsubscribe links)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Imported to Outlook</a:t>
            </a:r>
            <a:endParaRPr lang="en-US" err="1">
              <a:cs typeface="Calibri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5221AF9-7939-F8EF-C3EC-2B7F8D385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411" y="1883979"/>
            <a:ext cx="3395316" cy="41148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AB7103E-F09D-E61F-2072-21C2F7DBA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894" y="1104462"/>
            <a:ext cx="3395316" cy="41148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72F96F-AC3B-AC75-C0C3-7E51EC0CC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721" y="167289"/>
            <a:ext cx="33953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HDRC </a:t>
            </a:r>
            <a:r>
              <a:rPr lang="en-GB" err="1">
                <a:latin typeface="Segoe UI Semibold"/>
                <a:cs typeface="Segoe UI Semibold"/>
              </a:rPr>
              <a:t>MailChimp</a:t>
            </a:r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BBBC8C-FDCD-8843-7D91-9BECC632D6EE}"/>
              </a:ext>
            </a:extLst>
          </p:cNvPr>
          <p:cNvSpPr txBox="1"/>
          <p:nvPr/>
        </p:nvSpPr>
        <p:spPr>
          <a:xfrm>
            <a:off x="840828" y="1856827"/>
            <a:ext cx="606096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Health Determinants Research Collaboration (HDRC) Gateshead MailChimp template</a:t>
            </a:r>
          </a:p>
          <a:p>
            <a:endParaRPr lang="en-US" b="1">
              <a:cs typeface="Calibri"/>
            </a:endParaRPr>
          </a:p>
          <a:p>
            <a:r>
              <a:rPr lang="en-US">
                <a:cs typeface="Calibri"/>
              </a:rPr>
              <a:t>Further amends to design, text and images.</a:t>
            </a:r>
            <a:endParaRPr lang="en-US" b="1">
              <a:cs typeface="Calibri"/>
            </a:endParaRPr>
          </a:p>
        </p:txBody>
      </p:sp>
      <p:pic>
        <p:nvPicPr>
          <p:cNvPr id="4" name="Picture 3" descr="A screenshot of a tablet&#10;&#10;Description automatically generated">
            <a:extLst>
              <a:ext uri="{FF2B5EF4-FFF2-40B4-BE49-F238E27FC236}">
                <a16:creationId xmlns:a16="http://schemas.microsoft.com/office/drawing/2014/main" id="{B4E98D92-3035-A779-DCD2-E8F0428E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70" y="132255"/>
            <a:ext cx="2931755" cy="65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90451" y="162091"/>
            <a:ext cx="1086802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DA82B3B-17B8-5186-658F-CBFED38C18E1}"/>
              </a:ext>
            </a:extLst>
          </p:cNvPr>
          <p:cNvSpPr txBox="1">
            <a:spLocks/>
          </p:cNvSpPr>
          <p:nvPr/>
        </p:nvSpPr>
        <p:spPr>
          <a:xfrm>
            <a:off x="291193" y="1369095"/>
            <a:ext cx="5800694" cy="855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 b="1">
                <a:latin typeface="Calibri"/>
                <a:cs typeface="Segoe UI Semibold"/>
              </a:rPr>
              <a:t>Corporate - Gateshead Now</a:t>
            </a:r>
            <a:endParaRPr lang="en-GB" sz="2400">
              <a:latin typeface="Calibri"/>
              <a:cs typeface="Segoe UI Semibold"/>
            </a:endParaRPr>
          </a:p>
          <a:p>
            <a:endParaRPr lang="en-GB" sz="2400" b="1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400" b="1">
              <a:latin typeface="Calibri"/>
              <a:ea typeface="Calibri"/>
              <a:cs typeface="Segoe UI Semibold" panose="020B0702040204020203" pitchFamily="34" charset="0"/>
            </a:endParaRPr>
          </a:p>
          <a:p>
            <a:r>
              <a:rPr lang="en-GB" sz="2400">
                <a:latin typeface="Calibri"/>
                <a:ea typeface="Calibri"/>
                <a:cs typeface="Segoe UI Semibold"/>
              </a:rPr>
              <a:t>Items featured in this issue:</a:t>
            </a:r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Pride in Gateshead</a:t>
            </a:r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Brighten the Day Summer activities</a:t>
            </a:r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Gateshead Award winners</a:t>
            </a:r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C0AB941D-B8DE-2A79-CE77-AFD742DA3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673" y="0"/>
            <a:ext cx="2560378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90451" y="162091"/>
            <a:ext cx="1086802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DDA82B3B-17B8-5186-658F-CBFED38C18E1}"/>
              </a:ext>
            </a:extLst>
          </p:cNvPr>
          <p:cNvSpPr txBox="1">
            <a:spLocks/>
          </p:cNvSpPr>
          <p:nvPr/>
        </p:nvSpPr>
        <p:spPr>
          <a:xfrm>
            <a:off x="291193" y="1369095"/>
            <a:ext cx="5800694" cy="855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 b="1">
                <a:latin typeface="Calibri"/>
                <a:cs typeface="Segoe UI Semibold"/>
              </a:rPr>
              <a:t>Corporate - Pride in Gateshead webpages</a:t>
            </a:r>
            <a:endParaRPr lang="en-GB" sz="2400">
              <a:latin typeface="Calibri"/>
              <a:cs typeface="Segoe UI Semibold"/>
            </a:endParaRPr>
          </a:p>
          <a:p>
            <a:endParaRPr lang="en-GB" sz="2400" b="1">
              <a:latin typeface="Calibri"/>
              <a:ea typeface="Calibri"/>
              <a:cs typeface="Segoe UI Semibold" panose="020B07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800" b="1">
                <a:latin typeface="Calibri"/>
                <a:ea typeface="Calibri"/>
                <a:cs typeface="Segoe UI Semibold"/>
              </a:rPr>
              <a:t>Content to support promotion of Pride month</a:t>
            </a:r>
            <a:endParaRPr lang="en-GB" sz="1800" b="1">
              <a:latin typeface="Calibri"/>
              <a:ea typeface="Calibri"/>
              <a:cs typeface="Segoe UI Semibold" panose="020B07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800" b="1">
                <a:latin typeface="Calibri"/>
                <a:ea typeface="Calibri"/>
                <a:cs typeface="Segoe UI Semibold"/>
              </a:rPr>
              <a:t>More content to be added</a:t>
            </a:r>
            <a:endParaRPr lang="en-GB" sz="1800" b="1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4292F009-1D4C-840D-98CC-F332718E9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44676"/>
            <a:ext cx="6507893" cy="296081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645C900-D37B-EE0E-0373-8DF7D1AFF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027" y="157370"/>
            <a:ext cx="6507892" cy="3495261"/>
          </a:xfrm>
          <a:prstGeom prst="rect">
            <a:avLst/>
          </a:prstGeom>
          <a:effectLst/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90451" y="162091"/>
            <a:ext cx="1086802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DDA82B3B-17B8-5186-658F-CBFED38C18E1}"/>
              </a:ext>
            </a:extLst>
          </p:cNvPr>
          <p:cNvSpPr txBox="1">
            <a:spLocks/>
          </p:cNvSpPr>
          <p:nvPr/>
        </p:nvSpPr>
        <p:spPr>
          <a:xfrm>
            <a:off x="291193" y="946906"/>
            <a:ext cx="7211423" cy="855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 b="1">
                <a:latin typeface="Calibri"/>
                <a:cs typeface="Segoe UI Semibold"/>
              </a:rPr>
              <a:t>Corporate - Publish new Procurement intranet pages</a:t>
            </a:r>
            <a:endParaRPr lang="en-GB" sz="2400">
              <a:latin typeface="Calibri"/>
              <a:cs typeface="Segoe UI Semibold"/>
            </a:endParaRPr>
          </a:p>
          <a:p>
            <a:endParaRPr lang="en-GB" sz="2400" b="1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4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3AEC93E-43FE-3ED1-DCA5-1AB3F4176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32958"/>
            <a:ext cx="8598244" cy="301543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B05A6FF-02C0-82F0-4AA5-95A652548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57" y="4280803"/>
            <a:ext cx="7949514" cy="2126991"/>
          </a:xfrm>
          <a:prstGeom prst="rect">
            <a:avLst/>
          </a:prstGeom>
          <a:effectLst/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95803A3-8E3A-D4A8-7DBC-800518BE8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271" y="2459793"/>
            <a:ext cx="5982730" cy="323587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738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90451" y="162091"/>
            <a:ext cx="1086802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DA82B3B-17B8-5186-658F-CBFED38C18E1}"/>
              </a:ext>
            </a:extLst>
          </p:cNvPr>
          <p:cNvSpPr txBox="1">
            <a:spLocks/>
          </p:cNvSpPr>
          <p:nvPr/>
        </p:nvSpPr>
        <p:spPr>
          <a:xfrm>
            <a:off x="291193" y="1369095"/>
            <a:ext cx="5800694" cy="855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 b="1">
                <a:latin typeface="Calibri"/>
                <a:cs typeface="Segoe UI Semibold"/>
              </a:rPr>
              <a:t>Corporate </a:t>
            </a:r>
            <a:r>
              <a:rPr lang="en-GB" sz="2400">
                <a:latin typeface="Calibri"/>
                <a:cs typeface="Segoe UI Semibold"/>
              </a:rPr>
              <a:t>- </a:t>
            </a:r>
            <a:r>
              <a:rPr lang="en-GB" sz="2400">
                <a:latin typeface="Calibri"/>
                <a:cs typeface="Segoe UI Semibold"/>
                <a:hlinkClick r:id="rId4"/>
              </a:rPr>
              <a:t>UKSPF funded projects</a:t>
            </a:r>
            <a:endParaRPr lang="en-GB" sz="2400">
              <a:latin typeface="Calibri"/>
              <a:cs typeface="Segoe UI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latin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cs typeface="Segoe UI Semibold"/>
            </a:endParaRPr>
          </a:p>
          <a:p>
            <a:endParaRPr lang="en-GB" sz="2000">
              <a:latin typeface="Segoe UI Semibold"/>
              <a:cs typeface="Segoe UI Semibold"/>
            </a:endParaRPr>
          </a:p>
          <a:p>
            <a:r>
              <a:rPr lang="en-GB" sz="2000">
                <a:latin typeface="Calibri"/>
                <a:cs typeface="Segoe UI Semibold"/>
              </a:rPr>
              <a:t>Service wanted to promote projects that have been funded by UK Shared Prosperity Fund in Gateshead.</a:t>
            </a:r>
            <a:endParaRPr lang="en-GB" sz="2000">
              <a:latin typeface="Calibri"/>
              <a:cs typeface="Segoe UI Semibold" panose="020B0702040204020203" pitchFamily="34" charset="0"/>
            </a:endParaRPr>
          </a:p>
          <a:p>
            <a:endParaRPr lang="en-GB" sz="2000">
              <a:latin typeface="Calibri"/>
              <a:cs typeface="Segoe UI Semibold" panose="020B0702040204020203" pitchFamily="34" charset="0"/>
            </a:endParaRPr>
          </a:p>
          <a:p>
            <a:r>
              <a:rPr lang="en-GB" sz="2000">
                <a:latin typeface="Calibri"/>
                <a:cs typeface="Segoe UI Semibold"/>
              </a:rPr>
              <a:t>Summary of each project added with contact details, logo and website link.</a:t>
            </a:r>
            <a:endParaRPr lang="en-GB" sz="2000">
              <a:latin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9BB313FE-021F-6E18-387A-B144756C7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464" y="1542"/>
            <a:ext cx="4926788" cy="389164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6A128B4-D149-0B0C-BA63-DEE18DECD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955" y="3672205"/>
            <a:ext cx="4374140" cy="31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357126" y="200191"/>
            <a:ext cx="10801350" cy="1176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482846" y="1131647"/>
            <a:ext cx="1841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DA82B3B-17B8-5186-658F-CBFED38C18E1}"/>
              </a:ext>
            </a:extLst>
          </p:cNvPr>
          <p:cNvSpPr txBox="1">
            <a:spLocks/>
          </p:cNvSpPr>
          <p:nvPr/>
        </p:nvSpPr>
        <p:spPr>
          <a:xfrm>
            <a:off x="361678" y="1369095"/>
            <a:ext cx="5527644" cy="11419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 b="1">
                <a:latin typeface="Calibri"/>
                <a:cs typeface="Segoe UI Semibold"/>
              </a:rPr>
              <a:t>Housing</a:t>
            </a:r>
            <a:r>
              <a:rPr lang="en-GB" sz="2400">
                <a:latin typeface="Calibri"/>
                <a:cs typeface="Segoe UI Semibold"/>
              </a:rPr>
              <a:t> - </a:t>
            </a:r>
            <a:r>
              <a:rPr lang="en-GB" sz="2400">
                <a:latin typeface="Calibri"/>
                <a:cs typeface="Segoe UI Semibold"/>
                <a:hlinkClick r:id="rId4"/>
              </a:rPr>
              <a:t>C</a:t>
            </a:r>
            <a:r>
              <a:rPr lang="en-GB" sz="2400">
                <a:latin typeface="Calibri"/>
                <a:cs typeface="Calibri"/>
                <a:hlinkClick r:id="rId4"/>
              </a:rPr>
              <a:t>omplaints performance and service improvement annual report</a:t>
            </a:r>
            <a:r>
              <a:rPr lang="en-GB" sz="2400">
                <a:latin typeface="Calibri"/>
                <a:cs typeface="Calibri"/>
              </a:rPr>
              <a:t> </a:t>
            </a:r>
          </a:p>
          <a:p>
            <a:endParaRPr lang="en-GB" sz="2400">
              <a:latin typeface="Segoe UI Semibold"/>
              <a:cs typeface="Segoe UI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cs typeface="Segoe UI Semibold"/>
            </a:endParaRPr>
          </a:p>
          <a:p>
            <a:r>
              <a:rPr lang="en-GB" sz="2000">
                <a:latin typeface="Calibri"/>
                <a:cs typeface="Segoe UI Semibold"/>
              </a:rPr>
              <a:t>Housing complaints performance and service improvement annual report 2023/2024 added using the document template</a:t>
            </a:r>
            <a:r>
              <a:rPr lang="en-GB" sz="2000">
                <a:latin typeface="Segoe UI Semibold"/>
                <a:cs typeface="Segoe UI Semibold"/>
              </a:rPr>
              <a:t>. 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82462A6-8CDD-6EAD-2786-F56463996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908" y="200025"/>
            <a:ext cx="6529749" cy="46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69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CTA styling on subsites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75862" y="1804276"/>
            <a:ext cx="5220137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An update to STAN (</a:t>
            </a:r>
            <a:r>
              <a:rPr lang="en-US" b="1" err="1">
                <a:cs typeface="Calibri"/>
              </a:rPr>
              <a:t>Standardised</a:t>
            </a:r>
            <a:r>
              <a:rPr lang="en-US" b="1">
                <a:cs typeface="Calibri"/>
              </a:rPr>
              <a:t> site) added chevrons and box shadows to the CTA links.</a:t>
            </a:r>
            <a:endParaRPr lang="en-US"/>
          </a:p>
          <a:p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This caused issues with our own styling of CTA links</a:t>
            </a:r>
          </a:p>
          <a:p>
            <a:endParaRPr lang="en-US" b="1">
              <a:cs typeface="Calibri"/>
            </a:endParaRPr>
          </a:p>
          <a:p>
            <a:r>
              <a:rPr lang="en-US">
                <a:cs typeface="Calibri"/>
              </a:rPr>
              <a:t>This was resolved by</a:t>
            </a:r>
            <a:endParaRPr lang="en-US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Updating all CTA styles on each subsite (17 in total)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Creating a page on each subsite (like the example shown) that displayed the CTA links. This helped check that they had been updated correctly.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Each site now makes use of the CTA inline in the </a:t>
            </a:r>
            <a:r>
              <a:rPr lang="en-US" err="1">
                <a:cs typeface="Calibri" panose="020F0502020204030204"/>
              </a:rPr>
              <a:t>iCM</a:t>
            </a:r>
            <a:r>
              <a:rPr lang="en-US">
                <a:cs typeface="Calibri" panose="020F0502020204030204"/>
              </a:rPr>
              <a:t> editor.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3EB8EBD-45C4-EAFA-2BF0-885C121C3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349" y="456324"/>
            <a:ext cx="4936682" cy="41148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75A52D3-F22F-3172-4311-C366EDF62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065" y="2216752"/>
            <a:ext cx="4495800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4533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 40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71719" y="1804276"/>
            <a:ext cx="432202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Improvements to the digital request process content</a:t>
            </a:r>
            <a:endParaRPr lang="en-US"/>
          </a:p>
          <a:p>
            <a:endParaRPr lang="en-US" b="1"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Updates to make it clearer what can and can't be requested 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45B1882-27A3-C6CC-46DF-5D3EF77C9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849" y="976441"/>
            <a:ext cx="6246598" cy="43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53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61876" y="162091"/>
            <a:ext cx="10896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260678" y="955890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Show and tell attendance request wireframe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79BAD6B-11E0-D2D0-B47E-73938542E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64" y="1714500"/>
            <a:ext cx="5663398" cy="481012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8CE2B79-477B-613E-97D5-0050FDA6E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888" y="2281238"/>
            <a:ext cx="6324600" cy="4410075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620E474-F5A2-F212-3615-44216C4D6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463" y="633413"/>
            <a:ext cx="48006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35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453799" y="1316281"/>
            <a:ext cx="5413161" cy="706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Sprint goal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309501" y="162091"/>
            <a:ext cx="10848975" cy="1157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 flipV="1">
            <a:off x="454271" y="1112597"/>
            <a:ext cx="1727283" cy="9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876679" y="2295877"/>
            <a:ext cx="9971834" cy="231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Segoe UI Semibold"/>
                <a:cs typeface="Segoe UI Semibold"/>
              </a:rPr>
              <a:t>Complete taxi licensing vehicle testing process</a:t>
            </a:r>
          </a:p>
        </p:txBody>
      </p:sp>
    </p:spTree>
    <p:extLst>
      <p:ext uri="{BB962C8B-B14F-4D97-AF65-F5344CB8AC3E}">
        <p14:creationId xmlns:p14="http://schemas.microsoft.com/office/powerpoint/2010/main" val="175689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61876" y="162091"/>
            <a:ext cx="10896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832178" y="822540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Show and tell attendance request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76A7BB0-C66E-8611-6789-C9A97DD52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15" y="1715399"/>
            <a:ext cx="3220350" cy="358535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F719684-E6D4-8F85-6903-930615CEB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43" y="2684611"/>
            <a:ext cx="5171716" cy="166130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3A84943-8595-50F2-8EBF-971FE2DC7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715" y="3813324"/>
            <a:ext cx="5148534" cy="16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2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61876" y="162091"/>
            <a:ext cx="10896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124465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Careers Gateshead appointment request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2140071-0A68-5AFD-C1A6-2E3C35D60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31" y="2475422"/>
            <a:ext cx="3874339" cy="153334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7F76CC7-AA1C-B965-47FE-79E217383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552" y="3165355"/>
            <a:ext cx="3336446" cy="228132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4A95C17-264F-AC42-DAC7-FAA5E1FF6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334" y="2589523"/>
            <a:ext cx="4242849" cy="362377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5EC41FD-BB67-A906-54FA-B4A256649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850" y="4305300"/>
            <a:ext cx="3996187" cy="17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61876" y="162091"/>
            <a:ext cx="10896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832178" y="980691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Missed bin - Assisted collection updates</a:t>
            </a:r>
          </a:p>
        </p:txBody>
      </p:sp>
      <p:pic>
        <p:nvPicPr>
          <p:cNvPr id="5" name="Picture 4" descr="A screenshot of a white screen&#10;&#10;Description automatically generated">
            <a:extLst>
              <a:ext uri="{FF2B5EF4-FFF2-40B4-BE49-F238E27FC236}">
                <a16:creationId xmlns:a16="http://schemas.microsoft.com/office/drawing/2014/main" id="{8C5435BA-574A-BD01-30E1-EC1CB7E02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989" y="1955321"/>
            <a:ext cx="3538926" cy="4456982"/>
          </a:xfrm>
          <a:prstGeom prst="rect">
            <a:avLst/>
          </a:prstGeom>
        </p:spPr>
      </p:pic>
      <p:pic>
        <p:nvPicPr>
          <p:cNvPr id="6" name="Picture 5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552B9718-102A-33BF-F39A-BB04C85D2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94" y="1854679"/>
            <a:ext cx="2504074" cy="4845171"/>
          </a:xfrm>
          <a:prstGeom prst="rect">
            <a:avLst/>
          </a:prstGeom>
        </p:spPr>
      </p:pic>
      <p:pic>
        <p:nvPicPr>
          <p:cNvPr id="8" name="Picture 7" descr="A screenshot of a survey&#10;&#10;Description automatically generated">
            <a:extLst>
              <a:ext uri="{FF2B5EF4-FFF2-40B4-BE49-F238E27FC236}">
                <a16:creationId xmlns:a16="http://schemas.microsoft.com/office/drawing/2014/main" id="{DF18D96B-0E50-511C-3449-2AC5EF67B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691" y="1860251"/>
            <a:ext cx="5224015" cy="21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61876" y="162091"/>
            <a:ext cx="10896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378071" y="1131647"/>
            <a:ext cx="19463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Routine 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0BAA1-F953-5C90-2D42-E0F47557DCC2}"/>
              </a:ext>
            </a:extLst>
          </p:cNvPr>
          <p:cNvSpPr txBox="1"/>
          <p:nvPr/>
        </p:nvSpPr>
        <p:spPr>
          <a:xfrm>
            <a:off x="892628" y="2732314"/>
            <a:ext cx="978625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Amazon SES investigation work - account management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Missed bin dashboards - limiting jobs to under 10 days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Updates to site user profile form - Homecare and day services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Track the performance of missed bin dashboards using </a:t>
            </a:r>
            <a:r>
              <a:rPr lang="en-US" err="1">
                <a:cs typeface="Calibri"/>
              </a:rPr>
              <a:t>Rapidspike</a:t>
            </a:r>
            <a:endParaRPr lang="en-US" err="1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Replaced hardcoded emails in form with email stored in config endpoints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Update email template for replacement bin request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94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B79A-C9F5-D0E1-6CD7-1F46301C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73061"/>
            <a:ext cx="9756062" cy="4498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n-GB" b="1">
              <a:ea typeface="Calibri" panose="020F0502020204030204"/>
              <a:cs typeface="Calibri"/>
            </a:endParaRPr>
          </a:p>
          <a:p>
            <a:endParaRPr lang="en-GB" sz="1400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09B7BB-A470-4900-5995-FDE60AF974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4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What's coming up in Sprint 42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A4598-643B-2B2E-4E08-0F19AFFE5CDE}"/>
              </a:ext>
            </a:extLst>
          </p:cNvPr>
          <p:cNvSpPr txBox="1"/>
          <p:nvPr/>
        </p:nvSpPr>
        <p:spPr>
          <a:xfrm>
            <a:off x="842514" y="1877683"/>
            <a:ext cx="11125199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600">
                <a:ea typeface="Calibri"/>
                <a:cs typeface="Arial"/>
              </a:rPr>
              <a:t>Taxi Vehicle Licensing form - more testing</a:t>
            </a:r>
            <a:endParaRPr lang="en-GB">
              <a:ea typeface="Calibri"/>
              <a:cs typeface="Calibri"/>
            </a:endParaRPr>
          </a:p>
          <a:p>
            <a:pPr marL="228600" indent="-228600">
              <a:buFont typeface="Arial"/>
              <a:buChar char="•"/>
            </a:pPr>
            <a:r>
              <a:rPr lang="en-GB" sz="2600">
                <a:ea typeface="Calibri"/>
                <a:cs typeface="Calibri"/>
              </a:rPr>
              <a:t>School penalty notice payment</a:t>
            </a:r>
            <a:r>
              <a:rPr lang="en-US" sz="2600">
                <a:ea typeface="Calibri"/>
                <a:cs typeface="Calibri"/>
              </a:rPr>
              <a:t> </a:t>
            </a:r>
            <a:endParaRPr lang="en-GB">
              <a:ea typeface="Calibri"/>
              <a:cs typeface="Calibri"/>
            </a:endParaRPr>
          </a:p>
          <a:p>
            <a:pPr marL="228600" indent="-228600">
              <a:buFont typeface="Arial"/>
              <a:buChar char="•"/>
            </a:pPr>
            <a:r>
              <a:rPr lang="en-GB" sz="2600">
                <a:ea typeface="Calibri"/>
                <a:cs typeface="Calibri"/>
              </a:rPr>
              <a:t>Mobile Elevated Working Platform (MEWP) Licence</a:t>
            </a:r>
            <a:r>
              <a:rPr lang="en-GB" sz="2600">
                <a:solidFill>
                  <a:srgbClr val="000000"/>
                </a:solidFill>
                <a:ea typeface="Calibri"/>
                <a:cs typeface="Calibri"/>
              </a:rPr>
              <a:t> – wireframe</a:t>
            </a:r>
            <a:endParaRPr lang="en-GB" sz="2600" strike="sngStrike">
              <a:ea typeface="Calibri" panose="020F0502020204030204"/>
              <a:cs typeface="Arial"/>
            </a:endParaRPr>
          </a:p>
          <a:p>
            <a:pPr marL="228600" indent="-228600">
              <a:buFont typeface="Arial"/>
              <a:buChar char="•"/>
            </a:pPr>
            <a:r>
              <a:rPr lang="en-GB" sz="2600">
                <a:ea typeface="Calibri"/>
                <a:cs typeface="Calibri"/>
              </a:rPr>
              <a:t>Direct payments – user research</a:t>
            </a:r>
          </a:p>
          <a:p>
            <a:pPr marL="228600" indent="-228600">
              <a:buFont typeface="Arial"/>
              <a:buChar char="•"/>
            </a:pPr>
            <a:r>
              <a:rPr lang="en-GB" sz="2600">
                <a:ea typeface="Calibri"/>
                <a:cs typeface="Arial"/>
              </a:rPr>
              <a:t>Housing over payments and discretionary housing payments</a:t>
            </a:r>
          </a:p>
          <a:p>
            <a:pPr marL="228600" indent="-228600">
              <a:buFont typeface="Arial"/>
              <a:buChar char="•"/>
            </a:pPr>
            <a:r>
              <a:rPr lang="en-GB" sz="2600">
                <a:ea typeface="Calibri"/>
                <a:cs typeface="Arial"/>
              </a:rPr>
              <a:t>Council Tax survey analysis</a:t>
            </a:r>
          </a:p>
        </p:txBody>
      </p:sp>
    </p:spTree>
    <p:extLst>
      <p:ext uri="{BB962C8B-B14F-4D97-AF65-F5344CB8AC3E}">
        <p14:creationId xmlns:p14="http://schemas.microsoft.com/office/powerpoint/2010/main" val="3719003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633351" y="162091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730496" y="1131647"/>
            <a:ext cx="15939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89C966-E9B9-D086-CEA7-5FC2EC25B3A2}"/>
              </a:ext>
            </a:extLst>
          </p:cNvPr>
          <p:cNvSpPr txBox="1">
            <a:spLocks/>
          </p:cNvSpPr>
          <p:nvPr/>
        </p:nvSpPr>
        <p:spPr>
          <a:xfrm>
            <a:off x="628650" y="1369336"/>
            <a:ext cx="8886825" cy="53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Deployment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39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Taxi vehicle testing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40828" y="1804276"/>
            <a:ext cx="525517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Styled the taxi vehicle testing form to indicate if a vehicle has passed or failed a section of the test.</a:t>
            </a:r>
            <a:endParaRPr lang="en-US"/>
          </a:p>
          <a:p>
            <a:endParaRPr lang="en-US" b="1">
              <a:cs typeface="Calibri"/>
            </a:endParaRPr>
          </a:p>
          <a:p>
            <a:r>
              <a:rPr lang="en-US">
                <a:cs typeface="Calibri"/>
              </a:rPr>
              <a:t>This was achieved by</a:t>
            </a:r>
            <a:endParaRPr lang="en-US"/>
          </a:p>
          <a:p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Using JS to add classes to the button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One</a:t>
            </a:r>
            <a:r>
              <a:rPr lang="en-US">
                <a:cs typeface="Calibri"/>
              </a:rPr>
              <a:t> class for a pass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cs typeface="Calibri"/>
              </a:rPr>
              <a:t>One class for a fail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Using CSS to change the button </a:t>
            </a:r>
            <a:r>
              <a:rPr lang="en-US" err="1">
                <a:cs typeface="Calibri"/>
              </a:rPr>
              <a:t>colour</a:t>
            </a:r>
            <a:r>
              <a:rPr lang="en-US">
                <a:cs typeface="Calibri"/>
              </a:rPr>
              <a:t> and add icons (tick for a pass and a cross for a fail)</a:t>
            </a:r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56C2BD4-9328-C309-22AA-7FE45C59E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473" y="362856"/>
            <a:ext cx="4936682" cy="41148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0218731-084C-D270-B9D6-BF172DE0F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287" y="3328652"/>
            <a:ext cx="6096000" cy="204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982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71401" y="162091"/>
            <a:ext cx="1088707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273296" y="1141172"/>
            <a:ext cx="19273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E43A3A3-74AF-9E1B-CC14-0E946C2AA7BF}"/>
              </a:ext>
            </a:extLst>
          </p:cNvPr>
          <p:cNvSpPr txBox="1">
            <a:spLocks/>
          </p:cNvSpPr>
          <p:nvPr/>
        </p:nvSpPr>
        <p:spPr>
          <a:xfrm>
            <a:off x="177133" y="2120254"/>
            <a:ext cx="10899895" cy="3281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GB" sz="2400">
                <a:latin typeface="Segoe UI Semibold"/>
                <a:cs typeface="Segoe UI Semibold"/>
              </a:rPr>
              <a:t>Mobile elevated working platforms (MEWPs) licensing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endParaRPr lang="en-GB" sz="24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Mapping session with colleagues from Network Management and Enforcement – </a:t>
            </a:r>
            <a:r>
              <a:rPr lang="en-GB" sz="2000">
                <a:latin typeface="Segoe UI Semibold"/>
                <a:cs typeface="Segoe UI Semibold"/>
                <a:hlinkClick r:id="rId4"/>
              </a:rPr>
              <a:t>Miro board</a:t>
            </a:r>
            <a:endParaRPr lang="en-GB" sz="2000">
              <a:latin typeface="Segoe UI Semibold"/>
              <a:cs typeface="Segoe UI Semibold"/>
            </a:endParaRPr>
          </a:p>
          <a:p>
            <a:pPr marL="285750" indent="-28575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Confirmed new high level application process and filled out detail of front-end customer application</a:t>
            </a:r>
          </a:p>
          <a:p>
            <a:pPr>
              <a:lnSpc>
                <a:spcPct val="170000"/>
              </a:lnSpc>
            </a:pPr>
            <a:endParaRPr lang="en-GB" sz="1800">
              <a:latin typeface="Segoe UI Semibold"/>
              <a:cs typeface="Segoe UI Semibold"/>
            </a:endParaRPr>
          </a:p>
          <a:p>
            <a:endParaRPr lang="en-GB" sz="18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3533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Planning advice for householders 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40828" y="1804276"/>
            <a:ext cx="493986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Helped to improve the landing page of the Planning advice for householders section</a:t>
            </a:r>
            <a:endParaRPr lang="en-US"/>
          </a:p>
          <a:p>
            <a:endParaRPr lang="en-US" b="1">
              <a:cs typeface="Calibri"/>
            </a:endParaRPr>
          </a:p>
          <a:p>
            <a:r>
              <a:rPr lang="en-US">
                <a:cs typeface="Calibri"/>
              </a:rPr>
              <a:t>This was improved by</a:t>
            </a:r>
            <a:endParaRPr lang="en-US">
              <a:ea typeface="Calibri"/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Making use of the advice boxes in </a:t>
            </a:r>
            <a:r>
              <a:rPr lang="en-US" err="1">
                <a:cs typeface="Calibri"/>
              </a:rPr>
              <a:t>iCM</a:t>
            </a:r>
            <a:r>
              <a:rPr lang="en-US">
                <a:cs typeface="Calibri"/>
              </a:rPr>
              <a:t>. These help to split the content into readable chunks of information.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Applying the improved list styles to the website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A2A6610-C6F9-1BCC-90D6-1CA33052B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172" y="1367221"/>
            <a:ext cx="3392622" cy="41148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91130B8-CC12-12E1-8CB2-6D79E13E4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6172" y="1805152"/>
            <a:ext cx="33926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8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Registrars and pest control calendars</a:t>
            </a:r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40828" y="1804276"/>
            <a:ext cx="493986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The date picker on the registrars and pest control calendars were not displaying the month and year.</a:t>
            </a:r>
          </a:p>
          <a:p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  <a:p>
            <a:r>
              <a:rPr lang="en-US">
                <a:cs typeface="Calibri"/>
              </a:rPr>
              <a:t>This was resolved by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Updating the CSS for the date picket to change the </a:t>
            </a:r>
            <a:r>
              <a:rPr lang="en-US" err="1">
                <a:cs typeface="Calibri"/>
              </a:rPr>
              <a:t>colour</a:t>
            </a:r>
            <a:r>
              <a:rPr lang="en-US">
                <a:cs typeface="Calibri"/>
              </a:rPr>
              <a:t> of the text and increase </a:t>
            </a:r>
            <a:r>
              <a:rPr lang="en-US" err="1">
                <a:cs typeface="Calibri"/>
              </a:rPr>
              <a:t>colour</a:t>
            </a:r>
            <a:r>
              <a:rPr lang="en-US">
                <a:cs typeface="Calibri"/>
              </a:rPr>
              <a:t> contrast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4CFB9C5-AB93-9ABB-DEFC-1E75B3341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877" y="1421725"/>
            <a:ext cx="4936682" cy="4114800"/>
          </a:xfrm>
          <a:prstGeom prst="rect">
            <a:avLst/>
          </a:prstGeom>
        </p:spPr>
      </p:pic>
      <p:pic>
        <p:nvPicPr>
          <p:cNvPr id="8" name="Picture 7" descr="A screenshot of a calendar&#10;&#10;Description automatically generated">
            <a:extLst>
              <a:ext uri="{FF2B5EF4-FFF2-40B4-BE49-F238E27FC236}">
                <a16:creationId xmlns:a16="http://schemas.microsoft.com/office/drawing/2014/main" id="{ABBA4D9A-AB2F-301F-BF6B-AF27C6290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303" y="2862919"/>
            <a:ext cx="2886842" cy="250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creenshot of a calendar&#10;&#10;Description automatically generated">
            <a:extLst>
              <a:ext uri="{FF2B5EF4-FFF2-40B4-BE49-F238E27FC236}">
                <a16:creationId xmlns:a16="http://schemas.microsoft.com/office/drawing/2014/main" id="{C33225C9-62FE-E15D-7774-11CC1B545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354" y="4132426"/>
            <a:ext cx="3036395" cy="247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270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71401" y="162091"/>
            <a:ext cx="1088707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273296" y="1141172"/>
            <a:ext cx="19273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E43A3A3-74AF-9E1B-CC14-0E946C2AA7BF}"/>
              </a:ext>
            </a:extLst>
          </p:cNvPr>
          <p:cNvSpPr txBox="1">
            <a:spLocks/>
          </p:cNvSpPr>
          <p:nvPr/>
        </p:nvSpPr>
        <p:spPr>
          <a:xfrm>
            <a:off x="560568" y="2086293"/>
            <a:ext cx="10899895" cy="3630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GB" sz="2400">
                <a:latin typeface="Segoe UI Semibold"/>
                <a:cs typeface="Segoe UI Semibold"/>
              </a:rPr>
              <a:t>Direct payments</a:t>
            </a:r>
          </a:p>
          <a:p>
            <a:pPr>
              <a:lnSpc>
                <a:spcPct val="170000"/>
              </a:lnSpc>
            </a:pPr>
            <a:endParaRPr lang="en-GB" sz="14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User research planning</a:t>
            </a:r>
          </a:p>
          <a:p>
            <a:pPr marL="914400" lvl="1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Segoe UI Semibold"/>
                <a:cs typeface="Segoe UI Semibold"/>
              </a:rPr>
              <a:t>New mailbox / drafted comms / plan for distribution 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Data and </a:t>
            </a:r>
            <a:r>
              <a:rPr lang="en-GB" sz="2000">
                <a:latin typeface="Segoe UI Semibold"/>
                <a:cs typeface="Segoe UI Semibold"/>
                <a:hlinkClick r:id="rId4"/>
              </a:rPr>
              <a:t>dashboard</a:t>
            </a:r>
            <a:endParaRPr lang="en-GB" sz="20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First draft of report to ASC GMT submitted for review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Issues and solutions log complete – beautiful </a:t>
            </a:r>
            <a:r>
              <a:rPr lang="en-GB" sz="2000">
                <a:latin typeface="Segoe UI Semibold"/>
                <a:cs typeface="Segoe UI Semibold"/>
                <a:hlinkClick r:id="rId5"/>
              </a:rPr>
              <a:t>Miro board</a:t>
            </a:r>
            <a:endParaRPr lang="en-GB" sz="20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2000">
                <a:latin typeface="Segoe UI Semibold"/>
                <a:cs typeface="Segoe UI Semibold"/>
              </a:rPr>
              <a:t>Direct Payment champions group</a:t>
            </a:r>
          </a:p>
          <a:p>
            <a:pPr>
              <a:lnSpc>
                <a:spcPct val="170000"/>
              </a:lnSpc>
            </a:pPr>
            <a:endParaRPr lang="en-GB" sz="2000">
              <a:latin typeface="Segoe UI Semibold"/>
              <a:cs typeface="Segoe UI Semibold"/>
            </a:endParaRPr>
          </a:p>
          <a:p>
            <a:endParaRPr lang="en-GB" sz="18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042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8DCF49C-35C4-495F-4EC4-544419F55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602" y="2143760"/>
            <a:ext cx="3669196" cy="44704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357126" y="200191"/>
            <a:ext cx="10801350" cy="1176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482846" y="1131647"/>
            <a:ext cx="18415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731537" y="1570163"/>
            <a:ext cx="10104881" cy="113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DA82B3B-17B8-5186-658F-CBFED38C18E1}"/>
              </a:ext>
            </a:extLst>
          </p:cNvPr>
          <p:cNvSpPr txBox="1">
            <a:spLocks/>
          </p:cNvSpPr>
          <p:nvPr/>
        </p:nvSpPr>
        <p:spPr>
          <a:xfrm>
            <a:off x="361678" y="1369095"/>
            <a:ext cx="5527644" cy="11419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 b="1">
                <a:latin typeface="Calibri"/>
                <a:cs typeface="Segoe UI Semibold"/>
              </a:rPr>
              <a:t>Children's </a:t>
            </a:r>
            <a:r>
              <a:rPr lang="en-GB" sz="2400">
                <a:latin typeface="Calibri"/>
                <a:cs typeface="Segoe UI Semibold"/>
              </a:rPr>
              <a:t>- </a:t>
            </a:r>
            <a:r>
              <a:rPr lang="en-GB" sz="2400">
                <a:latin typeface="Calibri"/>
                <a:cs typeface="Segoe UI Semibold"/>
                <a:hlinkClick r:id="rId5"/>
              </a:rPr>
              <a:t>Lifelong Links</a:t>
            </a:r>
            <a:r>
              <a:rPr lang="en-GB" sz="2400">
                <a:latin typeface="Calibri"/>
                <a:cs typeface="Calibri"/>
              </a:rPr>
              <a:t> support for children in care</a:t>
            </a:r>
            <a:endParaRPr lang="en-GB" sz="2400">
              <a:latin typeface="Calibri"/>
              <a:ea typeface="Calibri"/>
              <a:cs typeface="Calibri"/>
            </a:endParaRPr>
          </a:p>
          <a:p>
            <a:endParaRPr lang="en-GB" sz="2400">
              <a:latin typeface="Segoe UI Semibold"/>
              <a:cs typeface="Segoe UI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/>
              <a:cs typeface="Segoe UI Semibold"/>
            </a:endParaRPr>
          </a:p>
          <a:p>
            <a:r>
              <a:rPr lang="en-GB" sz="2000">
                <a:latin typeface="Calibri"/>
                <a:ea typeface="Calibri"/>
                <a:cs typeface="Segoe UI Semibold"/>
              </a:rPr>
              <a:t>Content added for Lifelong Links which supports children in care to rebuild lost relationships. Information for children in care and for professionals.</a:t>
            </a:r>
            <a:endParaRPr lang="en-GB" sz="2000">
              <a:latin typeface="Calibri"/>
              <a:ea typeface="Calibri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7D7F717C-0CFB-027A-ECB4-B30081704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863" y="0"/>
            <a:ext cx="3747395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271401" y="162091"/>
            <a:ext cx="10887075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Segoe UI Semibold"/>
                <a:cs typeface="Segoe UI Semibold"/>
              </a:rPr>
              <a:t>Sprint 40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273296" y="1141172"/>
            <a:ext cx="19273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6E43A3A3-74AF-9E1B-CC14-0E946C2AA7BF}"/>
              </a:ext>
            </a:extLst>
          </p:cNvPr>
          <p:cNvSpPr txBox="1">
            <a:spLocks/>
          </p:cNvSpPr>
          <p:nvPr/>
        </p:nvSpPr>
        <p:spPr>
          <a:xfrm>
            <a:off x="731537" y="1225519"/>
            <a:ext cx="10899895" cy="3630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GB" sz="2800">
                <a:latin typeface="Segoe UI Semibold"/>
                <a:cs typeface="Segoe UI Semibold"/>
              </a:rPr>
              <a:t>Benefits – Overpayment payment arrangements</a:t>
            </a:r>
          </a:p>
          <a:p>
            <a:pPr>
              <a:lnSpc>
                <a:spcPct val="170000"/>
              </a:lnSpc>
            </a:pPr>
            <a:endParaRPr lang="en-GB" sz="14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</a:rPr>
              <a:t>Mapping sessions with Benefits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</a:rPr>
              <a:t>To-Be process map created and agreed with Benefits – ready for wireframing </a:t>
            </a:r>
          </a:p>
          <a:p>
            <a:pPr>
              <a:lnSpc>
                <a:spcPct val="170000"/>
              </a:lnSpc>
            </a:pPr>
            <a:endParaRPr lang="en-GB" sz="1800">
              <a:latin typeface="Segoe UI Semibold"/>
              <a:cs typeface="Segoe UI Semibold"/>
            </a:endParaRPr>
          </a:p>
          <a:p>
            <a:endParaRPr lang="en-GB" sz="1800">
              <a:latin typeface="Segoe UI Semibold"/>
              <a:cs typeface="Segoe UI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0F9CC-6416-0480-4ACD-3A0F1E198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1" t="30378" r="6000" b="23589"/>
          <a:stretch/>
        </p:blipFill>
        <p:spPr>
          <a:xfrm>
            <a:off x="175098" y="4201952"/>
            <a:ext cx="11828833" cy="14399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965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Heather Marshall</DisplayName>
        <AccountId>22</AccountId>
        <AccountType/>
      </UserInfo>
      <UserInfo>
        <DisplayName>Julia Armstrong</DisplayName>
        <AccountId>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133665-6DA0-422F-B7CB-83AFD0093B5F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Sprint 40 Show and Tell 17/07/2024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dcterms:created xsi:type="dcterms:W3CDTF">2022-01-17T11:39:30Z</dcterms:created>
  <dcterms:modified xsi:type="dcterms:W3CDTF">2024-07-17T14:10:32Z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