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7"/>
  </p:notesMasterIdLst>
  <p:sldIdLst>
    <p:sldId id="307" r:id="rId5"/>
    <p:sldId id="409" r:id="rId6"/>
    <p:sldId id="261" r:id="rId7"/>
    <p:sldId id="265" r:id="rId8"/>
    <p:sldId id="267" r:id="rId9"/>
    <p:sldId id="268" r:id="rId10"/>
    <p:sldId id="262" r:id="rId11"/>
    <p:sldId id="562" r:id="rId12"/>
    <p:sldId id="541" r:id="rId13"/>
    <p:sldId id="542" r:id="rId14"/>
    <p:sldId id="569" r:id="rId15"/>
    <p:sldId id="544" r:id="rId16"/>
    <p:sldId id="543" r:id="rId17"/>
    <p:sldId id="546" r:id="rId18"/>
    <p:sldId id="545" r:id="rId19"/>
    <p:sldId id="563" r:id="rId20"/>
    <p:sldId id="564" r:id="rId21"/>
    <p:sldId id="567" r:id="rId22"/>
    <p:sldId id="568" r:id="rId23"/>
    <p:sldId id="548" r:id="rId24"/>
    <p:sldId id="549" r:id="rId25"/>
    <p:sldId id="551" r:id="rId26"/>
    <p:sldId id="560" r:id="rId27"/>
    <p:sldId id="552" r:id="rId28"/>
    <p:sldId id="565" r:id="rId29"/>
    <p:sldId id="553" r:id="rId30"/>
    <p:sldId id="570" r:id="rId31"/>
    <p:sldId id="571" r:id="rId32"/>
    <p:sldId id="561" r:id="rId33"/>
    <p:sldId id="256" r:id="rId34"/>
    <p:sldId id="555" r:id="rId35"/>
    <p:sldId id="257" r:id="rId36"/>
    <p:sldId id="258" r:id="rId37"/>
    <p:sldId id="259" r:id="rId38"/>
    <p:sldId id="260" r:id="rId39"/>
    <p:sldId id="263" r:id="rId40"/>
    <p:sldId id="557" r:id="rId41"/>
    <p:sldId id="556" r:id="rId42"/>
    <p:sldId id="566" r:id="rId43"/>
    <p:sldId id="559" r:id="rId44"/>
    <p:sldId id="528" r:id="rId45"/>
    <p:sldId id="326" r:id="rId46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3BB22-881F-4DC3-AC91-90B198EED329}" v="868" dt="2024-07-24T09:24:44.355"/>
    <p1510:client id="{3AF60FA1-5C5B-D270-BF8F-5DB7ACC1AE04}" v="8" dt="2024-07-24T08:22:12.953"/>
    <p1510:client id="{52A2A8B7-C126-1949-D5B8-42E42DA34084}" v="25" dt="2024-07-23T15:54:26.743"/>
    <p1510:client id="{5DF44A9A-540F-3AB7-DD66-ADF4197604F7}" v="16" dt="2024-07-24T11:57:23.843"/>
    <p1510:client id="{727DB572-6EC3-9BEA-EC89-9D7E09CB56D4}" v="45" dt="2024-07-23T15:42:50.622"/>
    <p1510:client id="{7CCDDC8A-BC5B-5D51-29F8-BD24D473DCEF}" v="820" dt="2024-07-23T15:23:16.243"/>
    <p1510:client id="{BAF96CF1-1787-8332-72B4-19337485C3A9}" v="621" dt="2024-07-23T15:45:56.461"/>
    <p1510:client id="{C826C076-484B-7109-C589-9D9226511887}" v="1360" dt="2024-07-23T16:56:06.028"/>
    <p1510:client id="{F4C41EC4-68C7-4936-AA46-14B1768C40F0}" v="196" dt="2024-07-24T09:31:50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y Williamson" userId="c6dcb423-35b4-482e-bf0f-fc2b76204455" providerId="ADAL" clId="{F4C41EC4-68C7-4936-AA46-14B1768C40F0}"/>
    <pc:docChg chg="delSld modSld">
      <pc:chgData name="Gary Williamson" userId="c6dcb423-35b4-482e-bf0f-fc2b76204455" providerId="ADAL" clId="{F4C41EC4-68C7-4936-AA46-14B1768C40F0}" dt="2024-07-24T09:31:50.661" v="196" actId="20577"/>
      <pc:docMkLst>
        <pc:docMk/>
      </pc:docMkLst>
      <pc:sldChg chg="modSp mod">
        <pc:chgData name="Gary Williamson" userId="c6dcb423-35b4-482e-bf0f-fc2b76204455" providerId="ADAL" clId="{F4C41EC4-68C7-4936-AA46-14B1768C40F0}" dt="2024-07-24T09:31:50.661" v="196" actId="20577"/>
        <pc:sldMkLst>
          <pc:docMk/>
          <pc:sldMk cId="461373800" sldId="528"/>
        </pc:sldMkLst>
        <pc:spChg chg="mod">
          <ac:chgData name="Gary Williamson" userId="c6dcb423-35b4-482e-bf0f-fc2b76204455" providerId="ADAL" clId="{F4C41EC4-68C7-4936-AA46-14B1768C40F0}" dt="2024-07-24T09:31:50.661" v="196" actId="20577"/>
          <ac:spMkLst>
            <pc:docMk/>
            <pc:sldMk cId="461373800" sldId="528"/>
            <ac:spMk id="4" creationId="{AD516D5D-B3CB-3CD3-2F5E-501B493723D6}"/>
          </ac:spMkLst>
        </pc:spChg>
      </pc:sldChg>
      <pc:sldChg chg="del">
        <pc:chgData name="Gary Williamson" userId="c6dcb423-35b4-482e-bf0f-fc2b76204455" providerId="ADAL" clId="{F4C41EC4-68C7-4936-AA46-14B1768C40F0}" dt="2024-07-24T08:04:34.113" v="1" actId="2696"/>
        <pc:sldMkLst>
          <pc:docMk/>
          <pc:sldMk cId="2558757041" sldId="540"/>
        </pc:sldMkLst>
      </pc:sldChg>
      <pc:sldChg chg="delSp modSp mod">
        <pc:chgData name="Gary Williamson" userId="c6dcb423-35b4-482e-bf0f-fc2b76204455" providerId="ADAL" clId="{F4C41EC4-68C7-4936-AA46-14B1768C40F0}" dt="2024-07-24T08:05:47.330" v="4"/>
        <pc:sldMkLst>
          <pc:docMk/>
          <pc:sldMk cId="1092075315" sldId="546"/>
        </pc:sldMkLst>
        <pc:spChg chg="del mod">
          <ac:chgData name="Gary Williamson" userId="c6dcb423-35b4-482e-bf0f-fc2b76204455" providerId="ADAL" clId="{F4C41EC4-68C7-4936-AA46-14B1768C40F0}" dt="2024-07-24T08:05:47.330" v="4"/>
          <ac:spMkLst>
            <pc:docMk/>
            <pc:sldMk cId="1092075315" sldId="546"/>
            <ac:spMk id="10" creationId="{F85EB0DB-C032-585E-A576-2BB118951DDC}"/>
          </ac:spMkLst>
        </pc:spChg>
      </pc:sldChg>
      <pc:sldChg chg="modSp mod">
        <pc:chgData name="Gary Williamson" userId="c6dcb423-35b4-482e-bf0f-fc2b76204455" providerId="ADAL" clId="{F4C41EC4-68C7-4936-AA46-14B1768C40F0}" dt="2024-07-24T09:29:26.108" v="80" actId="20577"/>
        <pc:sldMkLst>
          <pc:docMk/>
          <pc:sldMk cId="2191032029" sldId="548"/>
        </pc:sldMkLst>
        <pc:spChg chg="mod">
          <ac:chgData name="Gary Williamson" userId="c6dcb423-35b4-482e-bf0f-fc2b76204455" providerId="ADAL" clId="{F4C41EC4-68C7-4936-AA46-14B1768C40F0}" dt="2024-07-24T09:29:26.108" v="80" actId="20577"/>
          <ac:spMkLst>
            <pc:docMk/>
            <pc:sldMk cId="2191032029" sldId="548"/>
            <ac:spMk id="10" creationId="{F85EB0DB-C032-585E-A576-2BB118951DDC}"/>
          </ac:spMkLst>
        </pc:spChg>
      </pc:sldChg>
      <pc:sldChg chg="del">
        <pc:chgData name="Gary Williamson" userId="c6dcb423-35b4-482e-bf0f-fc2b76204455" providerId="ADAL" clId="{F4C41EC4-68C7-4936-AA46-14B1768C40F0}" dt="2024-07-23T15:08:58.266" v="0" actId="2696"/>
        <pc:sldMkLst>
          <pc:docMk/>
          <pc:sldMk cId="1002139536" sldId="558"/>
        </pc:sldMkLst>
      </pc:sldChg>
    </pc:docChg>
  </pc:docChgLst>
  <pc:docChgLst>
    <pc:chgData name="Lauren Abernethy" userId="S::laurenabernethy@gateshead.gov.uk::ef769ae7-164b-4ce2-80fe-40b84bb47324" providerId="AD" clId="Web-{5EE4BD23-1EB4-7BE2-00BF-0217F0BF22E1}"/>
    <pc:docChg chg="modSld">
      <pc:chgData name="Lauren Abernethy" userId="S::laurenabernethy@gateshead.gov.uk::ef769ae7-164b-4ce2-80fe-40b84bb47324" providerId="AD" clId="Web-{5EE4BD23-1EB4-7BE2-00BF-0217F0BF22E1}" dt="2024-07-10T08:58:45.748" v="10"/>
      <pc:docMkLst>
        <pc:docMk/>
      </pc:docMkLst>
      <pc:sldChg chg="addSp delSp modSp">
        <pc:chgData name="Lauren Abernethy" userId="S::laurenabernethy@gateshead.gov.uk::ef769ae7-164b-4ce2-80fe-40b84bb47324" providerId="AD" clId="Web-{5EE4BD23-1EB4-7BE2-00BF-0217F0BF22E1}" dt="2024-07-10T08:58:45.748" v="10"/>
        <pc:sldMkLst>
          <pc:docMk/>
          <pc:sldMk cId="327249365" sldId="536"/>
        </pc:sldMkLst>
        <pc:spChg chg="del">
          <ac:chgData name="Lauren Abernethy" userId="S::laurenabernethy@gateshead.gov.uk::ef769ae7-164b-4ce2-80fe-40b84bb47324" providerId="AD" clId="Web-{5EE4BD23-1EB4-7BE2-00BF-0217F0BF22E1}" dt="2024-07-10T08:58:45.748" v="10"/>
          <ac:spMkLst>
            <pc:docMk/>
            <pc:sldMk cId="327249365" sldId="536"/>
            <ac:spMk id="17" creationId="{84EFC2F9-E864-DB3C-82BF-50E0C9B9A3C4}"/>
          </ac:spMkLst>
        </pc:spChg>
        <pc:picChg chg="add mod modCrop">
          <ac:chgData name="Lauren Abernethy" userId="S::laurenabernethy@gateshead.gov.uk::ef769ae7-164b-4ce2-80fe-40b84bb47324" providerId="AD" clId="Web-{5EE4BD23-1EB4-7BE2-00BF-0217F0BF22E1}" dt="2024-07-10T08:58:43.576" v="9" actId="1076"/>
          <ac:picMkLst>
            <pc:docMk/>
            <pc:sldMk cId="327249365" sldId="536"/>
            <ac:picMk id="2" creationId="{04CA7741-6840-0D3B-D081-1BDB380AD7A2}"/>
          </ac:picMkLst>
        </pc:picChg>
        <pc:picChg chg="mod">
          <ac:chgData name="Lauren Abernethy" userId="S::laurenabernethy@gateshead.gov.uk::ef769ae7-164b-4ce2-80fe-40b84bb47324" providerId="AD" clId="Web-{5EE4BD23-1EB4-7BE2-00BF-0217F0BF22E1}" dt="2024-07-10T08:58:22.404" v="1" actId="1076"/>
          <ac:picMkLst>
            <pc:docMk/>
            <pc:sldMk cId="327249365" sldId="536"/>
            <ac:picMk id="3" creationId="{C1C03CB5-1276-E5ED-7263-8D2482F5862E}"/>
          </ac:picMkLst>
        </pc:picChg>
      </pc:sldChg>
    </pc:docChg>
  </pc:docChgLst>
  <pc:docChgLst>
    <pc:chgData name="Peter Stranney" userId="S::peterstranney@gateshead.gov.uk::21c63db0-b396-4c8e-a1db-8581b0a941e0" providerId="AD" clId="Web-{C8FC754F-FD96-2970-69EC-FB52175854E0}"/>
    <pc:docChg chg="addSld delSld modSld sldOrd">
      <pc:chgData name="Peter Stranney" userId="S::peterstranney@gateshead.gov.uk::21c63db0-b396-4c8e-a1db-8581b0a941e0" providerId="AD" clId="Web-{C8FC754F-FD96-2970-69EC-FB52175854E0}" dt="2024-07-10T10:30:34.045" v="683"/>
      <pc:docMkLst>
        <pc:docMk/>
      </pc:docMkLst>
      <pc:sldChg chg="addSp delSp modSp add ord replId addAnim delAnim modAnim">
        <pc:chgData name="Peter Stranney" userId="S::peterstranney@gateshead.gov.uk::21c63db0-b396-4c8e-a1db-8581b0a941e0" providerId="AD" clId="Web-{C8FC754F-FD96-2970-69EC-FB52175854E0}" dt="2024-07-10T10:18:47.011" v="332" actId="1076"/>
        <pc:sldMkLst>
          <pc:docMk/>
          <pc:sldMk cId="3680491022" sldId="538"/>
        </pc:sldMkLst>
        <pc:spChg chg="add del mod">
          <ac:chgData name="Peter Stranney" userId="S::peterstranney@gateshead.gov.uk::21c63db0-b396-4c8e-a1db-8581b0a941e0" providerId="AD" clId="Web-{C8FC754F-FD96-2970-69EC-FB52175854E0}" dt="2024-07-10T09:46:42.056" v="13"/>
          <ac:spMkLst>
            <pc:docMk/>
            <pc:sldMk cId="3680491022" sldId="538"/>
            <ac:spMk id="6" creationId="{6283E6E9-9F4A-576C-E908-BA9594F4FC1F}"/>
          </ac:spMkLst>
        </pc:spChg>
        <pc:spChg chg="mod">
          <ac:chgData name="Peter Stranney" userId="S::peterstranney@gateshead.gov.uk::21c63db0-b396-4c8e-a1db-8581b0a941e0" providerId="AD" clId="Web-{C8FC754F-FD96-2970-69EC-FB52175854E0}" dt="2024-07-10T09:45:34.258" v="8" actId="20577"/>
          <ac:spMkLst>
            <pc:docMk/>
            <pc:sldMk cId="3680491022" sldId="538"/>
            <ac:spMk id="12" creationId="{BE5B99B9-BBF2-D40C-C45A-BA3C8FF1B6EE}"/>
          </ac:spMkLst>
        </pc:spChg>
        <pc:spChg chg="add mod">
          <ac:chgData name="Peter Stranney" userId="S::peterstranney@gateshead.gov.uk::21c63db0-b396-4c8e-a1db-8581b0a941e0" providerId="AD" clId="Web-{C8FC754F-FD96-2970-69EC-FB52175854E0}" dt="2024-07-10T10:18:47.011" v="332" actId="1076"/>
          <ac:spMkLst>
            <pc:docMk/>
            <pc:sldMk cId="3680491022" sldId="538"/>
            <ac:spMk id="13" creationId="{9B7056FA-3F86-23E6-B5CD-1B557821C8C7}"/>
          </ac:spMkLst>
        </pc:spChg>
        <pc:spChg chg="mod">
          <ac:chgData name="Peter Stranney" userId="S::peterstranney@gateshead.gov.uk::21c63db0-b396-4c8e-a1db-8581b0a941e0" providerId="AD" clId="Web-{C8FC754F-FD96-2970-69EC-FB52175854E0}" dt="2024-07-10T10:12:25.501" v="265" actId="1076"/>
          <ac:spMkLst>
            <pc:docMk/>
            <pc:sldMk cId="3680491022" sldId="538"/>
            <ac:spMk id="18" creationId="{1EADE36F-D54A-55FE-FAF8-52D69EC3BD1B}"/>
          </ac:spMkLst>
        </pc:spChg>
        <pc:picChg chg="del">
          <ac:chgData name="Peter Stranney" userId="S::peterstranney@gateshead.gov.uk::21c63db0-b396-4c8e-a1db-8581b0a941e0" providerId="AD" clId="Web-{C8FC754F-FD96-2970-69EC-FB52175854E0}" dt="2024-07-10T09:45:39.305" v="10"/>
          <ac:picMkLst>
            <pc:docMk/>
            <pc:sldMk cId="3680491022" sldId="538"/>
            <ac:picMk id="2" creationId="{04CA7741-6840-0D3B-D081-1BDB380AD7A2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09:45:38.930" v="9"/>
          <ac:picMkLst>
            <pc:docMk/>
            <pc:sldMk cId="3680491022" sldId="538"/>
            <ac:picMk id="3" creationId="{C1C03CB5-1276-E5ED-7263-8D2482F5862E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09:46:55.822" v="18"/>
          <ac:picMkLst>
            <pc:docMk/>
            <pc:sldMk cId="3680491022" sldId="538"/>
            <ac:picMk id="5" creationId="{B9CB6A79-093E-DC8A-053B-A85AF31EF721}"/>
          </ac:picMkLst>
        </pc:picChg>
        <pc:picChg chg="add mod ord">
          <ac:chgData name="Peter Stranney" userId="S::peterstranney@gateshead.gov.uk::21c63db0-b396-4c8e-a1db-8581b0a941e0" providerId="AD" clId="Web-{C8FC754F-FD96-2970-69EC-FB52175854E0}" dt="2024-07-10T10:12:25.486" v="264" actId="1076"/>
          <ac:picMkLst>
            <pc:docMk/>
            <pc:sldMk cId="3680491022" sldId="538"/>
            <ac:picMk id="7" creationId="{C26D4F77-7604-1C2E-A8C5-99A86CA97664}"/>
          </ac:picMkLst>
        </pc:picChg>
        <pc:picChg chg="add mod">
          <ac:chgData name="Peter Stranney" userId="S::peterstranney@gateshead.gov.uk::21c63db0-b396-4c8e-a1db-8581b0a941e0" providerId="AD" clId="Web-{C8FC754F-FD96-2970-69EC-FB52175854E0}" dt="2024-07-10T10:12:25.533" v="266" actId="1076"/>
          <ac:picMkLst>
            <pc:docMk/>
            <pc:sldMk cId="3680491022" sldId="538"/>
            <ac:picMk id="15" creationId="{C56840B4-F5DC-407E-A58A-C5AE0CE8B9CC}"/>
          </ac:picMkLst>
        </pc:picChg>
        <pc:picChg chg="add del mod ord">
          <ac:chgData name="Peter Stranney" userId="S::peterstranney@gateshead.gov.uk::21c63db0-b396-4c8e-a1db-8581b0a941e0" providerId="AD" clId="Web-{C8FC754F-FD96-2970-69EC-FB52175854E0}" dt="2024-07-10T10:13:48.363" v="280" actId="1076"/>
          <ac:picMkLst>
            <pc:docMk/>
            <pc:sldMk cId="3680491022" sldId="538"/>
            <ac:picMk id="16" creationId="{FF4F14F4-9DB6-C701-B022-FC3862572783}"/>
          </ac:picMkLst>
        </pc:picChg>
        <pc:picChg chg="add mod">
          <ac:chgData name="Peter Stranney" userId="S::peterstranney@gateshead.gov.uk::21c63db0-b396-4c8e-a1db-8581b0a941e0" providerId="AD" clId="Web-{C8FC754F-FD96-2970-69EC-FB52175854E0}" dt="2024-07-10T10:12:25.564" v="267" actId="1076"/>
          <ac:picMkLst>
            <pc:docMk/>
            <pc:sldMk cId="3680491022" sldId="538"/>
            <ac:picMk id="17" creationId="{0C37B90F-21CC-A191-4E17-A2250FF65A28}"/>
          </ac:picMkLst>
        </pc:picChg>
        <pc:picChg chg="add mod">
          <ac:chgData name="Peter Stranney" userId="S::peterstranney@gateshead.gov.uk::21c63db0-b396-4c8e-a1db-8581b0a941e0" providerId="AD" clId="Web-{C8FC754F-FD96-2970-69EC-FB52175854E0}" dt="2024-07-10T10:12:25.611" v="268" actId="1076"/>
          <ac:picMkLst>
            <pc:docMk/>
            <pc:sldMk cId="3680491022" sldId="538"/>
            <ac:picMk id="19" creationId="{0D2C0712-D497-3B7D-6B5A-0BE6ED5F1B65}"/>
          </ac:picMkLst>
        </pc:picChg>
        <pc:picChg chg="add mod ord">
          <ac:chgData name="Peter Stranney" userId="S::peterstranney@gateshead.gov.uk::21c63db0-b396-4c8e-a1db-8581b0a941e0" providerId="AD" clId="Web-{C8FC754F-FD96-2970-69EC-FB52175854E0}" dt="2024-07-10T10:12:25.642" v="269" actId="1076"/>
          <ac:picMkLst>
            <pc:docMk/>
            <pc:sldMk cId="3680491022" sldId="538"/>
            <ac:picMk id="20" creationId="{EF83DE9E-F08C-5495-7E3C-CDC5B7326EC3}"/>
          </ac:picMkLst>
        </pc:picChg>
        <pc:picChg chg="add del mod">
          <ac:chgData name="Peter Stranney" userId="S::peterstranney@gateshead.gov.uk::21c63db0-b396-4c8e-a1db-8581b0a941e0" providerId="AD" clId="Web-{C8FC754F-FD96-2970-69EC-FB52175854E0}" dt="2024-07-10T10:04:54.724" v="210"/>
          <ac:picMkLst>
            <pc:docMk/>
            <pc:sldMk cId="3680491022" sldId="538"/>
            <ac:picMk id="21" creationId="{6D3D2BC4-97CB-27CF-352F-1E15AAA4B891}"/>
          </ac:picMkLst>
        </pc:picChg>
        <pc:picChg chg="add mod">
          <ac:chgData name="Peter Stranney" userId="S::peterstranney@gateshead.gov.uk::21c63db0-b396-4c8e-a1db-8581b0a941e0" providerId="AD" clId="Web-{C8FC754F-FD96-2970-69EC-FB52175854E0}" dt="2024-07-10T10:12:25.689" v="270" actId="1076"/>
          <ac:picMkLst>
            <pc:docMk/>
            <pc:sldMk cId="3680491022" sldId="538"/>
            <ac:picMk id="22" creationId="{3C82B4DF-02C1-6635-E187-D91AF9B8492D}"/>
          </ac:picMkLst>
        </pc:picChg>
        <pc:picChg chg="add del mod">
          <ac:chgData name="Peter Stranney" userId="S::peterstranney@gateshead.gov.uk::21c63db0-b396-4c8e-a1db-8581b0a941e0" providerId="AD" clId="Web-{C8FC754F-FD96-2970-69EC-FB52175854E0}" dt="2024-07-10T10:07:28.166" v="226"/>
          <ac:picMkLst>
            <pc:docMk/>
            <pc:sldMk cId="3680491022" sldId="538"/>
            <ac:picMk id="23" creationId="{B00A3AF5-ED31-E82B-3EAF-EB878FB5B255}"/>
          </ac:picMkLst>
        </pc:picChg>
        <pc:picChg chg="add mod">
          <ac:chgData name="Peter Stranney" userId="S::peterstranney@gateshead.gov.uk::21c63db0-b396-4c8e-a1db-8581b0a941e0" providerId="AD" clId="Web-{C8FC754F-FD96-2970-69EC-FB52175854E0}" dt="2024-07-10T10:12:25.720" v="271" actId="1076"/>
          <ac:picMkLst>
            <pc:docMk/>
            <pc:sldMk cId="3680491022" sldId="538"/>
            <ac:picMk id="24" creationId="{6834BC25-F0B5-78C0-90B0-930815288EFC}"/>
          </ac:picMkLst>
        </pc:picChg>
        <pc:picChg chg="add mod ord">
          <ac:chgData name="Peter Stranney" userId="S::peterstranney@gateshead.gov.uk::21c63db0-b396-4c8e-a1db-8581b0a941e0" providerId="AD" clId="Web-{C8FC754F-FD96-2970-69EC-FB52175854E0}" dt="2024-07-10T10:14:20.879" v="287"/>
          <ac:picMkLst>
            <pc:docMk/>
            <pc:sldMk cId="3680491022" sldId="538"/>
            <ac:picMk id="25" creationId="{020EE0BC-DB4F-BACF-9EBF-3FE0E0D27ABD}"/>
          </ac:picMkLst>
        </pc:picChg>
      </pc:sldChg>
      <pc:sldChg chg="addSp delSp modSp add ord replId delAnim">
        <pc:chgData name="Peter Stranney" userId="S::peterstranney@gateshead.gov.uk::21c63db0-b396-4c8e-a1db-8581b0a941e0" providerId="AD" clId="Web-{C8FC754F-FD96-2970-69EC-FB52175854E0}" dt="2024-07-10T10:28:27.620" v="681" actId="20577"/>
        <pc:sldMkLst>
          <pc:docMk/>
          <pc:sldMk cId="1994955456" sldId="539"/>
        </pc:sldMkLst>
        <pc:spChg chg="add del mod">
          <ac:chgData name="Peter Stranney" userId="S::peterstranney@gateshead.gov.uk::21c63db0-b396-4c8e-a1db-8581b0a941e0" providerId="AD" clId="Web-{C8FC754F-FD96-2970-69EC-FB52175854E0}" dt="2024-07-10T10:21:19.515" v="448"/>
          <ac:spMkLst>
            <pc:docMk/>
            <pc:sldMk cId="1994955456" sldId="539"/>
            <ac:spMk id="3" creationId="{3B3D08C9-AC30-872A-0B14-37B209FAEBE2}"/>
          </ac:spMkLst>
        </pc:spChg>
        <pc:spChg chg="mod">
          <ac:chgData name="Peter Stranney" userId="S::peterstranney@gateshead.gov.uk::21c63db0-b396-4c8e-a1db-8581b0a941e0" providerId="AD" clId="Web-{C8FC754F-FD96-2970-69EC-FB52175854E0}" dt="2024-07-10T10:20:13.170" v="339" actId="20577"/>
          <ac:spMkLst>
            <pc:docMk/>
            <pc:sldMk cId="1994955456" sldId="539"/>
            <ac:spMk id="12" creationId="{BE5B99B9-BBF2-D40C-C45A-BA3C8FF1B6EE}"/>
          </ac:spMkLst>
        </pc:spChg>
        <pc:spChg chg="mod">
          <ac:chgData name="Peter Stranney" userId="S::peterstranney@gateshead.gov.uk::21c63db0-b396-4c8e-a1db-8581b0a941e0" providerId="AD" clId="Web-{C8FC754F-FD96-2970-69EC-FB52175854E0}" dt="2024-07-10T10:28:27.620" v="681" actId="20577"/>
          <ac:spMkLst>
            <pc:docMk/>
            <pc:sldMk cId="1994955456" sldId="539"/>
            <ac:spMk id="13" creationId="{9B7056FA-3F86-23E6-B5CD-1B557821C8C7}"/>
          </ac:spMkLst>
        </pc:spChg>
        <pc:picChg chg="add mod ord">
          <ac:chgData name="Peter Stranney" userId="S::peterstranney@gateshead.gov.uk::21c63db0-b396-4c8e-a1db-8581b0a941e0" providerId="AD" clId="Web-{C8FC754F-FD96-2970-69EC-FB52175854E0}" dt="2024-07-10T10:27:20.493" v="676" actId="1076"/>
          <ac:picMkLst>
            <pc:docMk/>
            <pc:sldMk cId="1994955456" sldId="539"/>
            <ac:picMk id="4" creationId="{0F984A79-C175-1D21-A299-F164BF706681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10:21:12.234" v="446"/>
          <ac:picMkLst>
            <pc:docMk/>
            <pc:sldMk cId="1994955456" sldId="539"/>
            <ac:picMk id="7" creationId="{C26D4F77-7604-1C2E-A8C5-99A86CA97664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10:21:10.484" v="445"/>
          <ac:picMkLst>
            <pc:docMk/>
            <pc:sldMk cId="1994955456" sldId="539"/>
            <ac:picMk id="15" creationId="{C56840B4-F5DC-407E-A58A-C5AE0CE8B9CC}"/>
          </ac:picMkLst>
        </pc:picChg>
        <pc:picChg chg="add del mod">
          <ac:chgData name="Peter Stranney" userId="S::peterstranney@gateshead.gov.uk::21c63db0-b396-4c8e-a1db-8581b0a941e0" providerId="AD" clId="Web-{C8FC754F-FD96-2970-69EC-FB52175854E0}" dt="2024-07-10T10:27:04.274" v="675" actId="1076"/>
          <ac:picMkLst>
            <pc:docMk/>
            <pc:sldMk cId="1994955456" sldId="539"/>
            <ac:picMk id="16" creationId="{FF4F14F4-9DB6-C701-B022-FC3862572783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10:21:09.718" v="444"/>
          <ac:picMkLst>
            <pc:docMk/>
            <pc:sldMk cId="1994955456" sldId="539"/>
            <ac:picMk id="17" creationId="{0C37B90F-21CC-A191-4E17-A2250FF65A28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10:21:09.140" v="443"/>
          <ac:picMkLst>
            <pc:docMk/>
            <pc:sldMk cId="1994955456" sldId="539"/>
            <ac:picMk id="19" creationId="{0D2C0712-D497-3B7D-6B5A-0BE6ED5F1B65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10:21:08.452" v="442"/>
          <ac:picMkLst>
            <pc:docMk/>
            <pc:sldMk cId="1994955456" sldId="539"/>
            <ac:picMk id="20" creationId="{EF83DE9E-F08C-5495-7E3C-CDC5B7326EC3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10:21:07.968" v="441"/>
          <ac:picMkLst>
            <pc:docMk/>
            <pc:sldMk cId="1994955456" sldId="539"/>
            <ac:picMk id="22" creationId="{3C82B4DF-02C1-6635-E187-D91AF9B8492D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10:21:07.843" v="440"/>
          <ac:picMkLst>
            <pc:docMk/>
            <pc:sldMk cId="1994955456" sldId="539"/>
            <ac:picMk id="24" creationId="{6834BC25-F0B5-78C0-90B0-930815288EFC}"/>
          </ac:picMkLst>
        </pc:picChg>
        <pc:picChg chg="del">
          <ac:chgData name="Peter Stranney" userId="S::peterstranney@gateshead.gov.uk::21c63db0-b396-4c8e-a1db-8581b0a941e0" providerId="AD" clId="Web-{C8FC754F-FD96-2970-69EC-FB52175854E0}" dt="2024-07-10T10:21:06.827" v="439"/>
          <ac:picMkLst>
            <pc:docMk/>
            <pc:sldMk cId="1994955456" sldId="539"/>
            <ac:picMk id="25" creationId="{020EE0BC-DB4F-BACF-9EBF-3FE0E0D27ABD}"/>
          </ac:picMkLst>
        </pc:picChg>
      </pc:sldChg>
      <pc:sldChg chg="add del replId">
        <pc:chgData name="Peter Stranney" userId="S::peterstranney@gateshead.gov.uk::21c63db0-b396-4c8e-a1db-8581b0a941e0" providerId="AD" clId="Web-{C8FC754F-FD96-2970-69EC-FB52175854E0}" dt="2024-07-10T10:30:34.045" v="683"/>
        <pc:sldMkLst>
          <pc:docMk/>
          <pc:sldMk cId="2789889354" sldId="540"/>
        </pc:sldMkLst>
      </pc:sldChg>
    </pc:docChg>
  </pc:docChgLst>
  <pc:docChgLst>
    <pc:chgData name="Nick Lamb" userId="b9e7d61a-f13f-4968-bd9d-614000736bda" providerId="ADAL" clId="{18ED5885-4C68-49A5-98D2-B4D888D88A9B}"/>
    <pc:docChg chg="undo custSel addSld modSld">
      <pc:chgData name="Nick Lamb" userId="b9e7d61a-f13f-4968-bd9d-614000736bda" providerId="ADAL" clId="{18ED5885-4C68-49A5-98D2-B4D888D88A9B}" dt="2024-05-15T14:57:40.737" v="16" actId="122"/>
      <pc:docMkLst>
        <pc:docMk/>
      </pc:docMkLst>
      <pc:sldChg chg="modSp add mod">
        <pc:chgData name="Nick Lamb" userId="b9e7d61a-f13f-4968-bd9d-614000736bda" providerId="ADAL" clId="{18ED5885-4C68-49A5-98D2-B4D888D88A9B}" dt="2024-05-14T12:40:34.943" v="1" actId="14100"/>
        <pc:sldMkLst>
          <pc:docMk/>
          <pc:sldMk cId="415826180" sldId="479"/>
        </pc:sldMkLst>
        <pc:picChg chg="mod">
          <ac:chgData name="Nick Lamb" userId="b9e7d61a-f13f-4968-bd9d-614000736bda" providerId="ADAL" clId="{18ED5885-4C68-49A5-98D2-B4D888D88A9B}" dt="2024-05-14T12:40:34.943" v="1" actId="14100"/>
          <ac:picMkLst>
            <pc:docMk/>
            <pc:sldMk cId="415826180" sldId="479"/>
            <ac:picMk id="7" creationId="{15EFB681-166A-1C65-6CB4-D9F47ED66FBE}"/>
          </ac:picMkLst>
        </pc:picChg>
      </pc:sldChg>
      <pc:sldChg chg="addSp delSp modSp add mod">
        <pc:chgData name="Nick Lamb" userId="b9e7d61a-f13f-4968-bd9d-614000736bda" providerId="ADAL" clId="{18ED5885-4C68-49A5-98D2-B4D888D88A9B}" dt="2024-05-15T07:31:46.177" v="7" actId="1076"/>
        <pc:sldMkLst>
          <pc:docMk/>
          <pc:sldMk cId="2723056393" sldId="481"/>
        </pc:sldMkLst>
        <pc:spChg chg="add del mod">
          <ac:chgData name="Nick Lamb" userId="b9e7d61a-f13f-4968-bd9d-614000736bda" providerId="ADAL" clId="{18ED5885-4C68-49A5-98D2-B4D888D88A9B}" dt="2024-05-15T07:31:29.738" v="5" actId="22"/>
          <ac:spMkLst>
            <pc:docMk/>
            <pc:sldMk cId="2723056393" sldId="481"/>
            <ac:spMk id="5" creationId="{79296225-2E2E-3EF3-AC68-13F9A84EA882}"/>
          </ac:spMkLst>
        </pc:spChg>
        <pc:picChg chg="del">
          <ac:chgData name="Nick Lamb" userId="b9e7d61a-f13f-4968-bd9d-614000736bda" providerId="ADAL" clId="{18ED5885-4C68-49A5-98D2-B4D888D88A9B}" dt="2024-05-15T07:31:28.063" v="4" actId="478"/>
          <ac:picMkLst>
            <pc:docMk/>
            <pc:sldMk cId="2723056393" sldId="481"/>
            <ac:picMk id="8" creationId="{9EAC6458-D1CE-DB26-CCE3-5D2647076EEA}"/>
          </ac:picMkLst>
        </pc:picChg>
        <pc:picChg chg="add mod ord">
          <ac:chgData name="Nick Lamb" userId="b9e7d61a-f13f-4968-bd9d-614000736bda" providerId="ADAL" clId="{18ED5885-4C68-49A5-98D2-B4D888D88A9B}" dt="2024-05-15T07:31:46.177" v="7" actId="1076"/>
          <ac:picMkLst>
            <pc:docMk/>
            <pc:sldMk cId="2723056393" sldId="481"/>
            <ac:picMk id="10" creationId="{2E07CD9C-E1E3-79F0-4C35-E77D37431B3A}"/>
          </ac:picMkLst>
        </pc:picChg>
      </pc:sldChg>
      <pc:sldChg chg="modSp add mod">
        <pc:chgData name="Nick Lamb" userId="b9e7d61a-f13f-4968-bd9d-614000736bda" providerId="ADAL" clId="{18ED5885-4C68-49A5-98D2-B4D888D88A9B}" dt="2024-05-15T14:57:40.737" v="16" actId="122"/>
        <pc:sldMkLst>
          <pc:docMk/>
          <pc:sldMk cId="648160869" sldId="500"/>
        </pc:sldMkLst>
        <pc:graphicFrameChg chg="modGraphic">
          <ac:chgData name="Nick Lamb" userId="b9e7d61a-f13f-4968-bd9d-614000736bda" providerId="ADAL" clId="{18ED5885-4C68-49A5-98D2-B4D888D88A9B}" dt="2024-05-15T14:57:40.737" v="16" actId="122"/>
          <ac:graphicFrameMkLst>
            <pc:docMk/>
            <pc:sldMk cId="648160869" sldId="500"/>
            <ac:graphicFrameMk id="8" creationId="{73348873-9D9E-BEB1-00CF-19E4E27A6599}"/>
          </ac:graphicFrameMkLst>
        </pc:graphicFrameChg>
      </pc:sldChg>
      <pc:sldChg chg="modSp add mod">
        <pc:chgData name="Nick Lamb" userId="b9e7d61a-f13f-4968-bd9d-614000736bda" providerId="ADAL" clId="{18ED5885-4C68-49A5-98D2-B4D888D88A9B}" dt="2024-05-15T08:49:23.891" v="10" actId="1076"/>
        <pc:sldMkLst>
          <pc:docMk/>
          <pc:sldMk cId="2165321533" sldId="501"/>
        </pc:sldMkLst>
        <pc:picChg chg="mod">
          <ac:chgData name="Nick Lamb" userId="b9e7d61a-f13f-4968-bd9d-614000736bda" providerId="ADAL" clId="{18ED5885-4C68-49A5-98D2-B4D888D88A9B}" dt="2024-05-15T08:49:23.891" v="10" actId="1076"/>
          <ac:picMkLst>
            <pc:docMk/>
            <pc:sldMk cId="2165321533" sldId="501"/>
            <ac:picMk id="12" creationId="{7F5FC05B-AE31-6AB7-2EC4-D383DD0C6290}"/>
          </ac:picMkLst>
        </pc:picChg>
      </pc:sldChg>
      <pc:sldChg chg="modSp add mod">
        <pc:chgData name="Nick Lamb" userId="b9e7d61a-f13f-4968-bd9d-614000736bda" providerId="ADAL" clId="{18ED5885-4C68-49A5-98D2-B4D888D88A9B}" dt="2024-05-15T08:53:47.923" v="11" actId="1076"/>
        <pc:sldMkLst>
          <pc:docMk/>
          <pc:sldMk cId="1660625075" sldId="502"/>
        </pc:sldMkLst>
        <pc:picChg chg="mod">
          <ac:chgData name="Nick Lamb" userId="b9e7d61a-f13f-4968-bd9d-614000736bda" providerId="ADAL" clId="{18ED5885-4C68-49A5-98D2-B4D888D88A9B}" dt="2024-05-15T08:53:47.923" v="11" actId="1076"/>
          <ac:picMkLst>
            <pc:docMk/>
            <pc:sldMk cId="1660625075" sldId="502"/>
            <ac:picMk id="7" creationId="{A438842A-CF12-BCAD-3F6A-9FCB1B0171CD}"/>
          </ac:picMkLst>
        </pc:picChg>
      </pc:sldChg>
      <pc:sldChg chg="add">
        <pc:chgData name="Nick Lamb" userId="b9e7d61a-f13f-4968-bd9d-614000736bda" providerId="ADAL" clId="{18ED5885-4C68-49A5-98D2-B4D888D88A9B}" dt="2024-05-14T14:26:32.941" v="3"/>
        <pc:sldMkLst>
          <pc:docMk/>
          <pc:sldMk cId="3079511550" sldId="503"/>
        </pc:sldMkLst>
      </pc:sldChg>
    </pc:docChg>
  </pc:docChgLst>
  <pc:docChgLst>
    <pc:chgData clId="Web-{878A5F51-2764-6340-6D19-C7A6FBB116D1}"/>
    <pc:docChg chg="modSld">
      <pc:chgData name="" userId="" providerId="" clId="Web-{878A5F51-2764-6340-6D19-C7A6FBB116D1}" dt="2024-06-21T15:54:29.712" v="1" actId="20577"/>
      <pc:docMkLst>
        <pc:docMk/>
      </pc:docMkLst>
      <pc:sldChg chg="modSp">
        <pc:chgData name="" userId="" providerId="" clId="Web-{878A5F51-2764-6340-6D19-C7A6FBB116D1}" dt="2024-06-21T15:54:29.712" v="1" actId="20577"/>
        <pc:sldMkLst>
          <pc:docMk/>
          <pc:sldMk cId="1599909632" sldId="521"/>
        </pc:sldMkLst>
        <pc:spChg chg="mod">
          <ac:chgData name="" userId="" providerId="" clId="Web-{878A5F51-2764-6340-6D19-C7A6FBB116D1}" dt="2024-06-21T15:54:29.712" v="1" actId="20577"/>
          <ac:spMkLst>
            <pc:docMk/>
            <pc:sldMk cId="1599909632" sldId="521"/>
            <ac:spMk id="3" creationId="{A18C52E4-7BDF-4B93-B81F-E0A5216302E8}"/>
          </ac:spMkLst>
        </pc:spChg>
      </pc:sldChg>
    </pc:docChg>
  </pc:docChgLst>
  <pc:docChgLst>
    <pc:chgData name="Nick Lamb" userId="S::nicklamb@gateshead.gov.uk::b9e7d61a-f13f-4968-bd9d-614000736bda" providerId="AD" clId="Web-{3AF60FA1-5C5B-D270-BF8F-5DB7ACC1AE04}"/>
    <pc:docChg chg="modSld">
      <pc:chgData name="Nick Lamb" userId="S::nicklamb@gateshead.gov.uk::b9e7d61a-f13f-4968-bd9d-614000736bda" providerId="AD" clId="Web-{3AF60FA1-5C5B-D270-BF8F-5DB7ACC1AE04}" dt="2024-07-24T08:22:12.937" v="6" actId="1076"/>
      <pc:docMkLst>
        <pc:docMk/>
      </pc:docMkLst>
      <pc:sldChg chg="addSp modSp">
        <pc:chgData name="Nick Lamb" userId="S::nicklamb@gateshead.gov.uk::b9e7d61a-f13f-4968-bd9d-614000736bda" providerId="AD" clId="Web-{3AF60FA1-5C5B-D270-BF8F-5DB7ACC1AE04}" dt="2024-07-24T08:22:12.937" v="6" actId="1076"/>
        <pc:sldMkLst>
          <pc:docMk/>
          <pc:sldMk cId="131892764" sldId="543"/>
        </pc:sldMkLst>
        <pc:picChg chg="add mod">
          <ac:chgData name="Nick Lamb" userId="S::nicklamb@gateshead.gov.uk::b9e7d61a-f13f-4968-bd9d-614000736bda" providerId="AD" clId="Web-{3AF60FA1-5C5B-D270-BF8F-5DB7ACC1AE04}" dt="2024-07-24T08:22:12.937" v="6" actId="1076"/>
          <ac:picMkLst>
            <pc:docMk/>
            <pc:sldMk cId="131892764" sldId="543"/>
            <ac:picMk id="2" creationId="{C3837DC1-916F-E641-42FE-250A92841D92}"/>
          </ac:picMkLst>
        </pc:picChg>
      </pc:sldChg>
    </pc:docChg>
  </pc:docChgLst>
  <pc:docChgLst>
    <pc:chgData name="Lauren Abernethy" userId="S::laurenabernethy@gateshead.gov.uk::ef769ae7-164b-4ce2-80fe-40b84bb47324" providerId="AD" clId="Web-{B699C10F-0171-B0E3-8C5F-D7F115FE8A6B}"/>
    <pc:docChg chg="addSld delSld modSld">
      <pc:chgData name="Lauren Abernethy" userId="S::laurenabernethy@gateshead.gov.uk::ef769ae7-164b-4ce2-80fe-40b84bb47324" providerId="AD" clId="Web-{B699C10F-0171-B0E3-8C5F-D7F115FE8A6B}" dt="2024-07-09T15:50:07.050" v="41" actId="20577"/>
      <pc:docMkLst>
        <pc:docMk/>
      </pc:docMkLst>
      <pc:sldChg chg="modSp">
        <pc:chgData name="Lauren Abernethy" userId="S::laurenabernethy@gateshead.gov.uk::ef769ae7-164b-4ce2-80fe-40b84bb47324" providerId="AD" clId="Web-{B699C10F-0171-B0E3-8C5F-D7F115FE8A6B}" dt="2024-07-09T10:40:36.045" v="10" actId="1076"/>
        <pc:sldMkLst>
          <pc:docMk/>
          <pc:sldMk cId="461373800" sldId="528"/>
        </pc:sldMkLst>
        <pc:spChg chg="mod">
          <ac:chgData name="Lauren Abernethy" userId="S::laurenabernethy@gateshead.gov.uk::ef769ae7-164b-4ce2-80fe-40b84bb47324" providerId="AD" clId="Web-{B699C10F-0171-B0E3-8C5F-D7F115FE8A6B}" dt="2024-07-09T10:40:36.045" v="10" actId="1076"/>
          <ac:spMkLst>
            <pc:docMk/>
            <pc:sldMk cId="461373800" sldId="528"/>
            <ac:spMk id="14" creationId="{D5AA4E39-3E88-07A4-1E1D-27A9C82416BD}"/>
          </ac:spMkLst>
        </pc:spChg>
      </pc:sldChg>
      <pc:sldChg chg="addSp delSp modSp new">
        <pc:chgData name="Lauren Abernethy" userId="S::laurenabernethy@gateshead.gov.uk::ef769ae7-164b-4ce2-80fe-40b84bb47324" providerId="AD" clId="Web-{B699C10F-0171-B0E3-8C5F-D7F115FE8A6B}" dt="2024-07-09T15:50:07.050" v="41" actId="20577"/>
        <pc:sldMkLst>
          <pc:docMk/>
          <pc:sldMk cId="2213853168" sldId="529"/>
        </pc:sldMkLst>
        <pc:spChg chg="del">
          <ac:chgData name="Lauren Abernethy" userId="S::laurenabernethy@gateshead.gov.uk::ef769ae7-164b-4ce2-80fe-40b84bb47324" providerId="AD" clId="Web-{B699C10F-0171-B0E3-8C5F-D7F115FE8A6B}" dt="2024-07-09T10:40:21.435" v="8"/>
          <ac:spMkLst>
            <pc:docMk/>
            <pc:sldMk cId="2213853168" sldId="529"/>
            <ac:spMk id="2" creationId="{7D4069F7-C615-389F-AC6A-E7FFF81E079E}"/>
          </ac:spMkLst>
        </pc:spChg>
        <pc:spChg chg="del">
          <ac:chgData name="Lauren Abernethy" userId="S::laurenabernethy@gateshead.gov.uk::ef769ae7-164b-4ce2-80fe-40b84bb47324" providerId="AD" clId="Web-{B699C10F-0171-B0E3-8C5F-D7F115FE8A6B}" dt="2024-07-09T10:39:37.012" v="1"/>
          <ac:spMkLst>
            <pc:docMk/>
            <pc:sldMk cId="2213853168" sldId="529"/>
            <ac:spMk id="3" creationId="{BBF00CB6-0BC6-D568-9A14-6047BBBD1FEC}"/>
          </ac:spMkLst>
        </pc:spChg>
        <pc:spChg chg="add">
          <ac:chgData name="Lauren Abernethy" userId="S::laurenabernethy@gateshead.gov.uk::ef769ae7-164b-4ce2-80fe-40b84bb47324" providerId="AD" clId="Web-{B699C10F-0171-B0E3-8C5F-D7F115FE8A6B}" dt="2024-07-09T10:40:18.435" v="7"/>
          <ac:spMkLst>
            <pc:docMk/>
            <pc:sldMk cId="2213853168" sldId="529"/>
            <ac:spMk id="7" creationId="{739F60ED-4C69-B92F-A079-1B135F44EF2F}"/>
          </ac:spMkLst>
        </pc:spChg>
        <pc:spChg chg="mod">
          <ac:chgData name="Lauren Abernethy" userId="S::laurenabernethy@gateshead.gov.uk::ef769ae7-164b-4ce2-80fe-40b84bb47324" providerId="AD" clId="Web-{B699C10F-0171-B0E3-8C5F-D7F115FE8A6B}" dt="2024-07-09T15:50:07.050" v="41" actId="20577"/>
          <ac:spMkLst>
            <pc:docMk/>
            <pc:sldMk cId="2213853168" sldId="529"/>
            <ac:spMk id="12" creationId="{BE5B99B9-BBF2-D40C-C45A-BA3C8FF1B6EE}"/>
          </ac:spMkLst>
        </pc:spChg>
        <pc:spChg chg="add mod">
          <ac:chgData name="Lauren Abernethy" userId="S::laurenabernethy@gateshead.gov.uk::ef769ae7-164b-4ce2-80fe-40b84bb47324" providerId="AD" clId="Web-{B699C10F-0171-B0E3-8C5F-D7F115FE8A6B}" dt="2024-07-09T10:41:01.780" v="19" actId="1076"/>
          <ac:spMkLst>
            <pc:docMk/>
            <pc:sldMk cId="2213853168" sldId="529"/>
            <ac:spMk id="13" creationId="{F45B6DEF-6A05-E5CD-7EA0-4A4C5A152466}"/>
          </ac:spMkLst>
        </pc:spChg>
        <pc:picChg chg="add mod modCrop">
          <ac:chgData name="Lauren Abernethy" userId="S::laurenabernethy@gateshead.gov.uk::ef769ae7-164b-4ce2-80fe-40b84bb47324" providerId="AD" clId="Web-{B699C10F-0171-B0E3-8C5F-D7F115FE8A6B}" dt="2024-07-09T15:48:34.047" v="30" actId="14100"/>
          <ac:picMkLst>
            <pc:docMk/>
            <pc:sldMk cId="2213853168" sldId="529"/>
            <ac:picMk id="2" creationId="{8D1A85B2-5F63-77E5-AD0D-EC363D4B949A}"/>
          </ac:picMkLst>
        </pc:picChg>
        <pc:picChg chg="add mod ord">
          <ac:chgData name="Lauren Abernethy" userId="S::laurenabernethy@gateshead.gov.uk::ef769ae7-164b-4ce2-80fe-40b84bb47324" providerId="AD" clId="Web-{B699C10F-0171-B0E3-8C5F-D7F115FE8A6B}" dt="2024-07-09T10:39:40.590" v="3" actId="14100"/>
          <ac:picMkLst>
            <pc:docMk/>
            <pc:sldMk cId="2213853168" sldId="529"/>
            <ac:picMk id="4" creationId="{907941A2-AAEA-BCAB-FE0A-609209BADA60}"/>
          </ac:picMkLst>
        </pc:picChg>
        <pc:picChg chg="add mod">
          <ac:chgData name="Lauren Abernethy" userId="S::laurenabernethy@gateshead.gov.uk::ef769ae7-164b-4ce2-80fe-40b84bb47324" providerId="AD" clId="Web-{B699C10F-0171-B0E3-8C5F-D7F115FE8A6B}" dt="2024-07-09T10:40:10.576" v="6" actId="1076"/>
          <ac:picMkLst>
            <pc:docMk/>
            <pc:sldMk cId="2213853168" sldId="529"/>
            <ac:picMk id="5" creationId="{B9CB6A79-093E-DC8A-053B-A85AF31EF721}"/>
          </ac:picMkLst>
        </pc:picChg>
        <pc:cxnChg chg="add">
          <ac:chgData name="Lauren Abernethy" userId="S::laurenabernethy@gateshead.gov.uk::ef769ae7-164b-4ce2-80fe-40b84bb47324" providerId="AD" clId="Web-{B699C10F-0171-B0E3-8C5F-D7F115FE8A6B}" dt="2024-07-09T10:40:27.014" v="9"/>
          <ac:cxnSpMkLst>
            <pc:docMk/>
            <pc:sldMk cId="2213853168" sldId="529"/>
            <ac:cxnSpMk id="9" creationId="{0D1D6FA2-F654-A389-7CD9-4A78610F22F6}"/>
          </ac:cxnSpMkLst>
        </pc:cxnChg>
        <pc:cxnChg chg="add del">
          <ac:chgData name="Lauren Abernethy" userId="S::laurenabernethy@gateshead.gov.uk::ef769ae7-164b-4ce2-80fe-40b84bb47324" providerId="AD" clId="Web-{B699C10F-0171-B0E3-8C5F-D7F115FE8A6B}" dt="2024-07-09T10:40:43.061" v="12"/>
          <ac:cxnSpMkLst>
            <pc:docMk/>
            <pc:sldMk cId="2213853168" sldId="529"/>
            <ac:cxnSpMk id="11" creationId="{4D63D598-2AB0-0556-F3AB-937AA13C009A}"/>
          </ac:cxnSpMkLst>
        </pc:cxnChg>
      </pc:sldChg>
      <pc:sldChg chg="delSp del">
        <pc:chgData name="Lauren Abernethy" userId="S::laurenabernethy@gateshead.gov.uk::ef769ae7-164b-4ce2-80fe-40b84bb47324" providerId="AD" clId="Web-{B699C10F-0171-B0E3-8C5F-D7F115FE8A6B}" dt="2024-07-09T15:49:02.079" v="34"/>
        <pc:sldMkLst>
          <pc:docMk/>
          <pc:sldMk cId="481152383" sldId="534"/>
        </pc:sldMkLst>
        <pc:picChg chg="del">
          <ac:chgData name="Lauren Abernethy" userId="S::laurenabernethy@gateshead.gov.uk::ef769ae7-164b-4ce2-80fe-40b84bb47324" providerId="AD" clId="Web-{B699C10F-0171-B0E3-8C5F-D7F115FE8A6B}" dt="2024-07-09T15:48:55.798" v="32"/>
          <ac:picMkLst>
            <pc:docMk/>
            <pc:sldMk cId="481152383" sldId="534"/>
            <ac:picMk id="5" creationId="{B9CB6A79-093E-DC8A-053B-A85AF31EF721}"/>
          </ac:picMkLst>
        </pc:picChg>
      </pc:sldChg>
      <pc:sldChg chg="del">
        <pc:chgData name="Lauren Abernethy" userId="S::laurenabernethy@gateshead.gov.uk::ef769ae7-164b-4ce2-80fe-40b84bb47324" providerId="AD" clId="Web-{B699C10F-0171-B0E3-8C5F-D7F115FE8A6B}" dt="2024-07-09T15:48:47.798" v="31"/>
        <pc:sldMkLst>
          <pc:docMk/>
          <pc:sldMk cId="761769756" sldId="535"/>
        </pc:sldMkLst>
      </pc:sldChg>
      <pc:sldChg chg="addSp modSp add replId">
        <pc:chgData name="Lauren Abernethy" userId="S::laurenabernethy@gateshead.gov.uk::ef769ae7-164b-4ce2-80fe-40b84bb47324" providerId="AD" clId="Web-{B699C10F-0171-B0E3-8C5F-D7F115FE8A6B}" dt="2024-07-09T15:49:37.611" v="40" actId="1076"/>
        <pc:sldMkLst>
          <pc:docMk/>
          <pc:sldMk cId="327249365" sldId="536"/>
        </pc:sldMkLst>
        <pc:picChg chg="add mod">
          <ac:chgData name="Lauren Abernethy" userId="S::laurenabernethy@gateshead.gov.uk::ef769ae7-164b-4ce2-80fe-40b84bb47324" providerId="AD" clId="Web-{B699C10F-0171-B0E3-8C5F-D7F115FE8A6B}" dt="2024-07-09T15:49:37.611" v="40" actId="1076"/>
          <ac:picMkLst>
            <pc:docMk/>
            <pc:sldMk cId="327249365" sldId="536"/>
            <ac:picMk id="3" creationId="{C1C03CB5-1276-E5ED-7263-8D2482F5862E}"/>
          </ac:picMkLst>
        </pc:picChg>
        <pc:picChg chg="mod">
          <ac:chgData name="Lauren Abernethy" userId="S::laurenabernethy@gateshead.gov.uk::ef769ae7-164b-4ce2-80fe-40b84bb47324" providerId="AD" clId="Web-{B699C10F-0171-B0E3-8C5F-D7F115FE8A6B}" dt="2024-07-09T15:49:15.205" v="36" actId="14100"/>
          <ac:picMkLst>
            <pc:docMk/>
            <pc:sldMk cId="327249365" sldId="536"/>
            <ac:picMk id="5" creationId="{B9CB6A79-093E-DC8A-053B-A85AF31EF721}"/>
          </ac:picMkLst>
        </pc:picChg>
        <pc:picChg chg="mod">
          <ac:chgData name="Lauren Abernethy" userId="S::laurenabernethy@gateshead.gov.uk::ef769ae7-164b-4ce2-80fe-40b84bb47324" providerId="AD" clId="Web-{B699C10F-0171-B0E3-8C5F-D7F115FE8A6B}" dt="2024-07-09T15:49:32.314" v="39" actId="1076"/>
          <ac:picMkLst>
            <pc:docMk/>
            <pc:sldMk cId="327249365" sldId="536"/>
            <ac:picMk id="16" creationId="{FF4F14F4-9DB6-C701-B022-FC3862572783}"/>
          </ac:picMkLst>
        </pc:picChg>
      </pc:sldChg>
    </pc:docChg>
  </pc:docChgLst>
  <pc:docChgLst>
    <pc:chgData name="Liam Spence" userId="S::liamspence@gateshead.gov.uk::5fb5b2ca-048e-454e-8362-668826f9b685" providerId="AD" clId="Web-{D26E4215-DEC9-460F-B870-720F79BF5200}"/>
    <pc:docChg chg="addSld modSld">
      <pc:chgData name="Liam Spence" userId="S::liamspence@gateshead.gov.uk::5fb5b2ca-048e-454e-8362-668826f9b685" providerId="AD" clId="Web-{D26E4215-DEC9-460F-B870-720F79BF5200}" dt="2024-06-13T12:24:40.472" v="3" actId="20577"/>
      <pc:docMkLst>
        <pc:docMk/>
      </pc:docMkLst>
      <pc:sldChg chg="modSp add">
        <pc:chgData name="Liam Spence" userId="S::liamspence@gateshead.gov.uk::5fb5b2ca-048e-454e-8362-668826f9b685" providerId="AD" clId="Web-{D26E4215-DEC9-460F-B870-720F79BF5200}" dt="2024-06-13T12:24:40.472" v="3" actId="20577"/>
        <pc:sldMkLst>
          <pc:docMk/>
          <pc:sldMk cId="3289084161" sldId="425"/>
        </pc:sldMkLst>
        <pc:spChg chg="mod">
          <ac:chgData name="Liam Spence" userId="S::liamspence@gateshead.gov.uk::5fb5b2ca-048e-454e-8362-668826f9b685" providerId="AD" clId="Web-{D26E4215-DEC9-460F-B870-720F79BF5200}" dt="2024-06-13T12:24:40.472" v="3" actId="20577"/>
          <ac:spMkLst>
            <pc:docMk/>
            <pc:sldMk cId="3289084161" sldId="425"/>
            <ac:spMk id="4" creationId="{9CEBC2A7-3EBB-4DAE-982F-51757A50CB72}"/>
          </ac:spMkLst>
        </pc:spChg>
      </pc:sldChg>
      <pc:sldChg chg="add">
        <pc:chgData name="Liam Spence" userId="S::liamspence@gateshead.gov.uk::5fb5b2ca-048e-454e-8362-668826f9b685" providerId="AD" clId="Web-{D26E4215-DEC9-460F-B870-720F79BF5200}" dt="2024-06-13T12:24:26.549" v="2"/>
        <pc:sldMkLst>
          <pc:docMk/>
          <pc:sldMk cId="400573621" sldId="426"/>
        </pc:sldMkLst>
      </pc:sldChg>
      <pc:sldChg chg="add">
        <pc:chgData name="Liam Spence" userId="S::liamspence@gateshead.gov.uk::5fb5b2ca-048e-454e-8362-668826f9b685" providerId="AD" clId="Web-{D26E4215-DEC9-460F-B870-720F79BF5200}" dt="2024-06-13T12:24:26.518" v="1"/>
        <pc:sldMkLst>
          <pc:docMk/>
          <pc:sldMk cId="2632121422" sldId="501"/>
        </pc:sldMkLst>
      </pc:sldChg>
    </pc:docChg>
  </pc:docChgLst>
  <pc:docChgLst>
    <pc:chgData name="Claire Lingwood" userId="S::clairelingwood@gateshead.gov.uk::60754b3d-f12b-4ee0-8e36-59f1d021ad9c" providerId="AD" clId="Web-{4B9436C3-D908-4BCA-9B10-C35E65B40F7C}"/>
    <pc:docChg chg="addSld modSld">
      <pc:chgData name="Claire Lingwood" userId="S::clairelingwood@gateshead.gov.uk::60754b3d-f12b-4ee0-8e36-59f1d021ad9c" providerId="AD" clId="Web-{4B9436C3-D908-4BCA-9B10-C35E65B40F7C}" dt="2024-05-01T09:11:35.353" v="25"/>
      <pc:docMkLst>
        <pc:docMk/>
      </pc:docMkLst>
      <pc:sldChg chg="addSp modSp">
        <pc:chgData name="Claire Lingwood" userId="S::clairelingwood@gateshead.gov.uk::60754b3d-f12b-4ee0-8e36-59f1d021ad9c" providerId="AD" clId="Web-{4B9436C3-D908-4BCA-9B10-C35E65B40F7C}" dt="2024-05-01T09:11:20.196" v="23" actId="1076"/>
        <pc:sldMkLst>
          <pc:docMk/>
          <pc:sldMk cId="2202805620" sldId="409"/>
        </pc:sldMkLst>
        <pc:spChg chg="add mod">
          <ac:chgData name="Claire Lingwood" userId="S::clairelingwood@gateshead.gov.uk::60754b3d-f12b-4ee0-8e36-59f1d021ad9c" providerId="AD" clId="Web-{4B9436C3-D908-4BCA-9B10-C35E65B40F7C}" dt="2024-05-01T09:11:20.196" v="23" actId="1076"/>
          <ac:spMkLst>
            <pc:docMk/>
            <pc:sldMk cId="2202805620" sldId="409"/>
            <ac:spMk id="2" creationId="{87500AF5-08DC-DB85-3F13-B561102B45D1}"/>
          </ac:spMkLst>
        </pc:spChg>
      </pc:sldChg>
      <pc:sldChg chg="add replId">
        <pc:chgData name="Claire Lingwood" userId="S::clairelingwood@gateshead.gov.uk::60754b3d-f12b-4ee0-8e36-59f1d021ad9c" providerId="AD" clId="Web-{4B9436C3-D908-4BCA-9B10-C35E65B40F7C}" dt="2024-05-01T09:11:31.775" v="24"/>
        <pc:sldMkLst>
          <pc:docMk/>
          <pc:sldMk cId="2202046618" sldId="476"/>
        </pc:sldMkLst>
      </pc:sldChg>
      <pc:sldChg chg="add replId">
        <pc:chgData name="Claire Lingwood" userId="S::clairelingwood@gateshead.gov.uk::60754b3d-f12b-4ee0-8e36-59f1d021ad9c" providerId="AD" clId="Web-{4B9436C3-D908-4BCA-9B10-C35E65B40F7C}" dt="2024-05-01T09:11:35.353" v="25"/>
        <pc:sldMkLst>
          <pc:docMk/>
          <pc:sldMk cId="342659989" sldId="477"/>
        </pc:sldMkLst>
      </pc:sldChg>
    </pc:docChg>
  </pc:docChgLst>
  <pc:docChgLst>
    <pc:chgData name="Peter Stranney" userId="S::peterstranney@gateshead.gov.uk::21c63db0-b396-4c8e-a1db-8581b0a941e0" providerId="AD" clId="Web-{33A54BAB-0270-3F41-C023-89EBA306845F}"/>
    <pc:docChg chg="addSld delSld modSld sldOrd">
      <pc:chgData name="Peter Stranney" userId="S::peterstranney@gateshead.gov.uk::21c63db0-b396-4c8e-a1db-8581b0a941e0" providerId="AD" clId="Web-{33A54BAB-0270-3F41-C023-89EBA306845F}" dt="2024-06-26T12:05:58.233" v="1385"/>
      <pc:docMkLst>
        <pc:docMk/>
      </pc:docMkLst>
      <pc:sldChg chg="addSp delSp modSp">
        <pc:chgData name="Peter Stranney" userId="S::peterstranney@gateshead.gov.uk::21c63db0-b396-4c8e-a1db-8581b0a941e0" providerId="AD" clId="Web-{33A54BAB-0270-3F41-C023-89EBA306845F}" dt="2024-06-26T11:40:07.004" v="1039"/>
        <pc:sldMkLst>
          <pc:docMk/>
          <pc:sldMk cId="3289084161" sldId="425"/>
        </pc:sldMkLst>
        <pc:spChg chg="mod">
          <ac:chgData name="Peter Stranney" userId="S::peterstranney@gateshead.gov.uk::21c63db0-b396-4c8e-a1db-8581b0a941e0" providerId="AD" clId="Web-{33A54BAB-0270-3F41-C023-89EBA306845F}" dt="2024-06-26T11:12:08.099" v="38" actId="14100"/>
          <ac:spMkLst>
            <pc:docMk/>
            <pc:sldMk cId="3289084161" sldId="425"/>
            <ac:spMk id="5" creationId="{1AE2A157-CCC0-4C44-91F7-F7F471A30EDB}"/>
          </ac:spMkLst>
        </pc:spChg>
        <pc:spChg chg="add del mod">
          <ac:chgData name="Peter Stranney" userId="S::peterstranney@gateshead.gov.uk::21c63db0-b396-4c8e-a1db-8581b0a941e0" providerId="AD" clId="Web-{33A54BAB-0270-3F41-C023-89EBA306845F}" dt="2024-06-26T11:12:01.677" v="36" actId="14100"/>
          <ac:spMkLst>
            <pc:docMk/>
            <pc:sldMk cId="3289084161" sldId="425"/>
            <ac:spMk id="8" creationId="{5F7CA133-42CB-305E-8341-325DF55D8B61}"/>
          </ac:spMkLst>
        </pc:spChg>
        <pc:spChg chg="add del mod">
          <ac:chgData name="Peter Stranney" userId="S::peterstranney@gateshead.gov.uk::21c63db0-b396-4c8e-a1db-8581b0a941e0" providerId="AD" clId="Web-{33A54BAB-0270-3F41-C023-89EBA306845F}" dt="2024-06-26T11:39:54.192" v="1036" actId="20577"/>
          <ac:spMkLst>
            <pc:docMk/>
            <pc:sldMk cId="3289084161" sldId="425"/>
            <ac:spMk id="11" creationId="{6CB86D47-19A2-17DE-7283-55EFEF642C32}"/>
          </ac:spMkLst>
        </pc:spChg>
        <pc:picChg chg="add del mod">
          <ac:chgData name="Peter Stranney" userId="S::peterstranney@gateshead.gov.uk::21c63db0-b396-4c8e-a1db-8581b0a941e0" providerId="AD" clId="Web-{33A54BAB-0270-3F41-C023-89EBA306845F}" dt="2024-06-26T11:40:07.004" v="1039"/>
          <ac:picMkLst>
            <pc:docMk/>
            <pc:sldMk cId="3289084161" sldId="425"/>
            <ac:picMk id="2" creationId="{A986C220-F371-43C5-D455-B3DC2D13E384}"/>
          </ac:picMkLst>
        </pc:picChg>
        <pc:picChg chg="add del">
          <ac:chgData name="Peter Stranney" userId="S::peterstranney@gateshead.gov.uk::21c63db0-b396-4c8e-a1db-8581b0a941e0" providerId="AD" clId="Web-{33A54BAB-0270-3F41-C023-89EBA306845F}" dt="2024-06-26T11:29:48.185" v="180"/>
          <ac:picMkLst>
            <pc:docMk/>
            <pc:sldMk cId="3289084161" sldId="425"/>
            <ac:picMk id="7" creationId="{FDC8C27C-2A50-5150-A587-2BE51AED69D3}"/>
          </ac:picMkLst>
        </pc:picChg>
      </pc:sldChg>
      <pc:sldChg chg="add replId">
        <pc:chgData name="Peter Stranney" userId="S::peterstranney@gateshead.gov.uk::21c63db0-b396-4c8e-a1db-8581b0a941e0" providerId="AD" clId="Web-{33A54BAB-0270-3F41-C023-89EBA306845F}" dt="2024-06-26T11:11:09.332" v="2"/>
        <pc:sldMkLst>
          <pc:docMk/>
          <pc:sldMk cId="1022358067" sldId="529"/>
        </pc:sldMkLst>
      </pc:sldChg>
      <pc:sldChg chg="new del">
        <pc:chgData name="Peter Stranney" userId="S::peterstranney@gateshead.gov.uk::21c63db0-b396-4c8e-a1db-8581b0a941e0" providerId="AD" clId="Web-{33A54BAB-0270-3F41-C023-89EBA306845F}" dt="2024-06-26T11:10:55.675" v="1"/>
        <pc:sldMkLst>
          <pc:docMk/>
          <pc:sldMk cId="3132531297" sldId="529"/>
        </pc:sldMkLst>
      </pc:sldChg>
      <pc:sldChg chg="addSp delSp modSp add replId addAnim delAnim modAnim">
        <pc:chgData name="Peter Stranney" userId="S::peterstranney@gateshead.gov.uk::21c63db0-b396-4c8e-a1db-8581b0a941e0" providerId="AD" clId="Web-{33A54BAB-0270-3F41-C023-89EBA306845F}" dt="2024-06-26T11:42:37.354" v="1065"/>
        <pc:sldMkLst>
          <pc:docMk/>
          <pc:sldMk cId="2698354517" sldId="530"/>
        </pc:sldMkLst>
        <pc:spChg chg="del">
          <ac:chgData name="Peter Stranney" userId="S::peterstranney@gateshead.gov.uk::21c63db0-b396-4c8e-a1db-8581b0a941e0" providerId="AD" clId="Web-{33A54BAB-0270-3F41-C023-89EBA306845F}" dt="2024-06-26T11:26:44.913" v="145"/>
          <ac:spMkLst>
            <pc:docMk/>
            <pc:sldMk cId="2698354517" sldId="530"/>
            <ac:spMk id="4" creationId="{9CEBC2A7-3EBB-4DAE-982F-51757A50CB72}"/>
          </ac:spMkLst>
        </pc:spChg>
        <pc:spChg chg="del">
          <ac:chgData name="Peter Stranney" userId="S::peterstranney@gateshead.gov.uk::21c63db0-b396-4c8e-a1db-8581b0a941e0" providerId="AD" clId="Web-{33A54BAB-0270-3F41-C023-89EBA306845F}" dt="2024-06-26T11:26:43.835" v="143"/>
          <ac:spMkLst>
            <pc:docMk/>
            <pc:sldMk cId="2698354517" sldId="530"/>
            <ac:spMk id="5" creationId="{1AE2A157-CCC0-4C44-91F7-F7F471A30EDB}"/>
          </ac:spMkLst>
        </pc:spChg>
        <pc:spChg chg="del">
          <ac:chgData name="Peter Stranney" userId="S::peterstranney@gateshead.gov.uk::21c63db0-b396-4c8e-a1db-8581b0a941e0" providerId="AD" clId="Web-{33A54BAB-0270-3F41-C023-89EBA306845F}" dt="2024-06-26T11:26:45.960" v="147"/>
          <ac:spMkLst>
            <pc:docMk/>
            <pc:sldMk cId="2698354517" sldId="530"/>
            <ac:spMk id="8" creationId="{5F7CA133-42CB-305E-8341-325DF55D8B61}"/>
          </ac:spMkLst>
        </pc:spChg>
        <pc:spChg chg="del mod">
          <ac:chgData name="Peter Stranney" userId="S::peterstranney@gateshead.gov.uk::21c63db0-b396-4c8e-a1db-8581b0a941e0" providerId="AD" clId="Web-{33A54BAB-0270-3F41-C023-89EBA306845F}" dt="2024-06-26T11:27:05.554" v="156"/>
          <ac:spMkLst>
            <pc:docMk/>
            <pc:sldMk cId="2698354517" sldId="530"/>
            <ac:spMk id="11" creationId="{6CB86D47-19A2-17DE-7283-55EFEF642C32}"/>
          </ac:spMkLst>
        </pc:spChg>
        <pc:spChg chg="del">
          <ac:chgData name="Peter Stranney" userId="S::peterstranney@gateshead.gov.uk::21c63db0-b396-4c8e-a1db-8581b0a941e0" providerId="AD" clId="Web-{33A54BAB-0270-3F41-C023-89EBA306845F}" dt="2024-06-26T11:26:44.381" v="144"/>
          <ac:spMkLst>
            <pc:docMk/>
            <pc:sldMk cId="2698354517" sldId="530"/>
            <ac:spMk id="14" creationId="{D5AA4E39-3E88-07A4-1E1D-27A9C82416BD}"/>
          </ac:spMkLst>
        </pc:spChg>
        <pc:spChg chg="add del mod">
          <ac:chgData name="Peter Stranney" userId="S::peterstranney@gateshead.gov.uk::21c63db0-b396-4c8e-a1db-8581b0a941e0" providerId="AD" clId="Web-{33A54BAB-0270-3F41-C023-89EBA306845F}" dt="2024-06-26T11:26:50.835" v="149"/>
          <ac:spMkLst>
            <pc:docMk/>
            <pc:sldMk cId="2698354517" sldId="530"/>
            <ac:spMk id="15" creationId="{364382F2-866A-04D7-2719-B762411AAA47}"/>
          </ac:spMkLst>
        </pc:spChg>
        <pc:spChg chg="add del mod">
          <ac:chgData name="Peter Stranney" userId="S::peterstranney@gateshead.gov.uk::21c63db0-b396-4c8e-a1db-8581b0a941e0" providerId="AD" clId="Web-{33A54BAB-0270-3F41-C023-89EBA306845F}" dt="2024-06-26T11:26:47.538" v="148"/>
          <ac:spMkLst>
            <pc:docMk/>
            <pc:sldMk cId="2698354517" sldId="530"/>
            <ac:spMk id="17" creationId="{C9EDDAE0-D391-3140-B89D-158FF3645601}"/>
          </ac:spMkLst>
        </pc:spChg>
        <pc:picChg chg="del">
          <ac:chgData name="Peter Stranney" userId="S::peterstranney@gateshead.gov.uk::21c63db0-b396-4c8e-a1db-8581b0a941e0" providerId="AD" clId="Web-{33A54BAB-0270-3F41-C023-89EBA306845F}" dt="2024-06-26T11:19:46.726" v="85"/>
          <ac:picMkLst>
            <pc:docMk/>
            <pc:sldMk cId="2698354517" sldId="530"/>
            <ac:picMk id="2" creationId="{A986C220-F371-43C5-D455-B3DC2D13E384}"/>
          </ac:picMkLst>
        </pc:picChg>
        <pc:picChg chg="add mod">
          <ac:chgData name="Peter Stranney" userId="S::peterstranney@gateshead.gov.uk::21c63db0-b396-4c8e-a1db-8581b0a941e0" providerId="AD" clId="Web-{33A54BAB-0270-3F41-C023-89EBA306845F}" dt="2024-06-26T11:40:17.036" v="1045" actId="1076"/>
          <ac:picMkLst>
            <pc:docMk/>
            <pc:sldMk cId="2698354517" sldId="530"/>
            <ac:picMk id="3" creationId="{D199C3F8-E6F5-8FED-144B-D57AC8E4E2FE}"/>
          </ac:picMkLst>
        </pc:picChg>
        <pc:picChg chg="add del mod">
          <ac:chgData name="Peter Stranney" userId="S::peterstranney@gateshead.gov.uk::21c63db0-b396-4c8e-a1db-8581b0a941e0" providerId="AD" clId="Web-{33A54BAB-0270-3F41-C023-89EBA306845F}" dt="2024-06-26T11:23:55.375" v="123"/>
          <ac:picMkLst>
            <pc:docMk/>
            <pc:sldMk cId="2698354517" sldId="530"/>
            <ac:picMk id="6" creationId="{A1736737-6E96-2A0B-E5C3-DD9726200E3B}"/>
          </ac:picMkLst>
        </pc:picChg>
        <pc:picChg chg="del">
          <ac:chgData name="Peter Stranney" userId="S::peterstranney@gateshead.gov.uk::21c63db0-b396-4c8e-a1db-8581b0a941e0" providerId="AD" clId="Web-{33A54BAB-0270-3F41-C023-89EBA306845F}" dt="2024-06-26T11:19:58.367" v="91"/>
          <ac:picMkLst>
            <pc:docMk/>
            <pc:sldMk cId="2698354517" sldId="530"/>
            <ac:picMk id="7" creationId="{FDC8C27C-2A50-5150-A587-2BE51AED69D3}"/>
          </ac:picMkLst>
        </pc:picChg>
        <pc:picChg chg="add del mod">
          <ac:chgData name="Peter Stranney" userId="S::peterstranney@gateshead.gov.uk::21c63db0-b396-4c8e-a1db-8581b0a941e0" providerId="AD" clId="Web-{33A54BAB-0270-3F41-C023-89EBA306845F}" dt="2024-06-26T11:23:54.547" v="122"/>
          <ac:picMkLst>
            <pc:docMk/>
            <pc:sldMk cId="2698354517" sldId="530"/>
            <ac:picMk id="10" creationId="{16A3B27D-2B5B-A635-6234-8DA081AA555A}"/>
          </ac:picMkLst>
        </pc:picChg>
        <pc:picChg chg="add del mod">
          <ac:chgData name="Peter Stranney" userId="S::peterstranney@gateshead.gov.uk::21c63db0-b396-4c8e-a1db-8581b0a941e0" providerId="AD" clId="Web-{33A54BAB-0270-3F41-C023-89EBA306845F}" dt="2024-06-26T11:41:40.992" v="1055"/>
          <ac:picMkLst>
            <pc:docMk/>
            <pc:sldMk cId="2698354517" sldId="530"/>
            <ac:picMk id="12" creationId="{486F64A7-C3B5-EB1B-F7D3-8A43E2DC668D}"/>
          </ac:picMkLst>
        </pc:picChg>
        <pc:picChg chg="add mod">
          <ac:chgData name="Peter Stranney" userId="S::peterstranney@gateshead.gov.uk::21c63db0-b396-4c8e-a1db-8581b0a941e0" providerId="AD" clId="Web-{33A54BAB-0270-3F41-C023-89EBA306845F}" dt="2024-06-26T11:41:46.789" v="1058" actId="1076"/>
          <ac:picMkLst>
            <pc:docMk/>
            <pc:sldMk cId="2698354517" sldId="530"/>
            <ac:picMk id="18" creationId="{410ADAA5-27BF-4830-FCBC-2EE3627EE5FB}"/>
          </ac:picMkLst>
        </pc:picChg>
        <pc:picChg chg="add mod">
          <ac:chgData name="Peter Stranney" userId="S::peterstranney@gateshead.gov.uk::21c63db0-b396-4c8e-a1db-8581b0a941e0" providerId="AD" clId="Web-{33A54BAB-0270-3F41-C023-89EBA306845F}" dt="2024-06-26T11:29:56.810" v="184" actId="1076"/>
          <ac:picMkLst>
            <pc:docMk/>
            <pc:sldMk cId="2698354517" sldId="530"/>
            <ac:picMk id="20" creationId="{225EC276-095E-8E5F-B4EC-69C0C76C202D}"/>
          </ac:picMkLst>
        </pc:picChg>
        <pc:picChg chg="add mod">
          <ac:chgData name="Peter Stranney" userId="S::peterstranney@gateshead.gov.uk::21c63db0-b396-4c8e-a1db-8581b0a941e0" providerId="AD" clId="Web-{33A54BAB-0270-3F41-C023-89EBA306845F}" dt="2024-06-26T11:41:50.524" v="1059" actId="1076"/>
          <ac:picMkLst>
            <pc:docMk/>
            <pc:sldMk cId="2698354517" sldId="530"/>
            <ac:picMk id="21" creationId="{60682978-AFD1-C608-0AD6-3FE73F71646C}"/>
          </ac:picMkLst>
        </pc:picChg>
        <pc:picChg chg="add del mod">
          <ac:chgData name="Peter Stranney" userId="S::peterstranney@gateshead.gov.uk::21c63db0-b396-4c8e-a1db-8581b0a941e0" providerId="AD" clId="Web-{33A54BAB-0270-3F41-C023-89EBA306845F}" dt="2024-06-26T11:40:40.256" v="1053"/>
          <ac:picMkLst>
            <pc:docMk/>
            <pc:sldMk cId="2698354517" sldId="530"/>
            <ac:picMk id="22" creationId="{C3E5F11F-B0C5-83E1-F9D6-E171F7B5BED6}"/>
          </ac:picMkLst>
        </pc:picChg>
        <pc:picChg chg="add mod">
          <ac:chgData name="Peter Stranney" userId="S::peterstranney@gateshead.gov.uk::21c63db0-b396-4c8e-a1db-8581b0a941e0" providerId="AD" clId="Web-{33A54BAB-0270-3F41-C023-89EBA306845F}" dt="2024-06-26T11:41:45.586" v="1057" actId="1076"/>
          <ac:picMkLst>
            <pc:docMk/>
            <pc:sldMk cId="2698354517" sldId="530"/>
            <ac:picMk id="23" creationId="{98139588-62D4-0DAD-9CBC-BB269812C620}"/>
          </ac:picMkLst>
        </pc:picChg>
        <pc:cxnChg chg="del">
          <ac:chgData name="Peter Stranney" userId="S::peterstranney@gateshead.gov.uk::21c63db0-b396-4c8e-a1db-8581b0a941e0" providerId="AD" clId="Web-{33A54BAB-0270-3F41-C023-89EBA306845F}" dt="2024-06-26T11:26:45.381" v="146"/>
          <ac:cxnSpMkLst>
            <pc:docMk/>
            <pc:sldMk cId="2698354517" sldId="530"/>
            <ac:cxnSpMk id="9" creationId="{D45DBAA1-EC91-488A-9011-FC0739990F64}"/>
          </ac:cxnSpMkLst>
        </pc:cxnChg>
      </pc:sldChg>
      <pc:sldChg chg="addSp delSp modSp add del replId">
        <pc:chgData name="Peter Stranney" userId="S::peterstranney@gateshead.gov.uk::21c63db0-b396-4c8e-a1db-8581b0a941e0" providerId="AD" clId="Web-{33A54BAB-0270-3F41-C023-89EBA306845F}" dt="2024-06-26T11:29:20.184" v="177"/>
        <pc:sldMkLst>
          <pc:docMk/>
          <pc:sldMk cId="608798053" sldId="531"/>
        </pc:sldMkLst>
        <pc:picChg chg="add mod">
          <ac:chgData name="Peter Stranney" userId="S::peterstranney@gateshead.gov.uk::21c63db0-b396-4c8e-a1db-8581b0a941e0" providerId="AD" clId="Web-{33A54BAB-0270-3F41-C023-89EBA306845F}" dt="2024-06-26T11:20:39.571" v="97" actId="14100"/>
          <ac:picMkLst>
            <pc:docMk/>
            <pc:sldMk cId="608798053" sldId="531"/>
            <ac:picMk id="2" creationId="{6FF9B523-9F33-6BC0-4157-FCB1E5DFFEDB}"/>
          </ac:picMkLst>
        </pc:picChg>
        <pc:picChg chg="del">
          <ac:chgData name="Peter Stranney" userId="S::peterstranney@gateshead.gov.uk::21c63db0-b396-4c8e-a1db-8581b0a941e0" providerId="AD" clId="Web-{33A54BAB-0270-3F41-C023-89EBA306845F}" dt="2024-06-26T11:20:32.337" v="93"/>
          <ac:picMkLst>
            <pc:docMk/>
            <pc:sldMk cId="608798053" sldId="531"/>
            <ac:picMk id="3" creationId="{D199C3F8-E6F5-8FED-144B-D57AC8E4E2FE}"/>
          </ac:picMkLst>
        </pc:picChg>
        <pc:picChg chg="add mod">
          <ac:chgData name="Peter Stranney" userId="S::peterstranney@gateshead.gov.uk::21c63db0-b396-4c8e-a1db-8581b0a941e0" providerId="AD" clId="Web-{33A54BAB-0270-3F41-C023-89EBA306845F}" dt="2024-06-26T11:21:02.010" v="102"/>
          <ac:picMkLst>
            <pc:docMk/>
            <pc:sldMk cId="608798053" sldId="531"/>
            <ac:picMk id="6" creationId="{3A7C9D69-8AA2-36E1-6080-71F9A2429E00}"/>
          </ac:picMkLst>
        </pc:picChg>
      </pc:sldChg>
      <pc:sldChg chg="addSp delSp modSp add ord replId">
        <pc:chgData name="Peter Stranney" userId="S::peterstranney@gateshead.gov.uk::21c63db0-b396-4c8e-a1db-8581b0a941e0" providerId="AD" clId="Web-{33A54BAB-0270-3F41-C023-89EBA306845F}" dt="2024-06-26T11:58:41.045" v="1119"/>
        <pc:sldMkLst>
          <pc:docMk/>
          <pc:sldMk cId="3116764251" sldId="531"/>
        </pc:sldMkLst>
        <pc:spChg chg="mod">
          <ac:chgData name="Peter Stranney" userId="S::peterstranney@gateshead.gov.uk::21c63db0-b396-4c8e-a1db-8581b0a941e0" providerId="AD" clId="Web-{33A54BAB-0270-3F41-C023-89EBA306845F}" dt="2024-06-26T11:31:52.643" v="208" actId="14100"/>
          <ac:spMkLst>
            <pc:docMk/>
            <pc:sldMk cId="3116764251" sldId="531"/>
            <ac:spMk id="5" creationId="{1AE2A157-CCC0-4C44-91F7-F7F471A30EDB}"/>
          </ac:spMkLst>
        </pc:spChg>
        <pc:spChg chg="mod">
          <ac:chgData name="Peter Stranney" userId="S::peterstranney@gateshead.gov.uk::21c63db0-b396-4c8e-a1db-8581b0a941e0" providerId="AD" clId="Web-{33A54BAB-0270-3F41-C023-89EBA306845F}" dt="2024-06-26T11:32:00.268" v="209" actId="14100"/>
          <ac:spMkLst>
            <pc:docMk/>
            <pc:sldMk cId="3116764251" sldId="531"/>
            <ac:spMk id="8" creationId="{5F7CA133-42CB-305E-8341-325DF55D8B61}"/>
          </ac:spMkLst>
        </pc:spChg>
        <pc:spChg chg="add del">
          <ac:chgData name="Peter Stranney" userId="S::peterstranney@gateshead.gov.uk::21c63db0-b396-4c8e-a1db-8581b0a941e0" providerId="AD" clId="Web-{33A54BAB-0270-3F41-C023-89EBA306845F}" dt="2024-06-26T11:58:41.045" v="1119"/>
          <ac:spMkLst>
            <pc:docMk/>
            <pc:sldMk cId="3116764251" sldId="531"/>
            <ac:spMk id="10" creationId="{DF4799EE-4E2C-4FA1-C43A-849B68BEF70F}"/>
          </ac:spMkLst>
        </pc:spChg>
        <pc:spChg chg="mod">
          <ac:chgData name="Peter Stranney" userId="S::peterstranney@gateshead.gov.uk::21c63db0-b396-4c8e-a1db-8581b0a941e0" providerId="AD" clId="Web-{33A54BAB-0270-3F41-C023-89EBA306845F}" dt="2024-06-26T11:36:31.762" v="617" actId="20577"/>
          <ac:spMkLst>
            <pc:docMk/>
            <pc:sldMk cId="3116764251" sldId="531"/>
            <ac:spMk id="11" creationId="{6CB86D47-19A2-17DE-7283-55EFEF642C32}"/>
          </ac:spMkLst>
        </pc:spChg>
        <pc:picChg chg="del">
          <ac:chgData name="Peter Stranney" userId="S::peterstranney@gateshead.gov.uk::21c63db0-b396-4c8e-a1db-8581b0a941e0" providerId="AD" clId="Web-{33A54BAB-0270-3F41-C023-89EBA306845F}" dt="2024-06-26T11:32:02.409" v="210"/>
          <ac:picMkLst>
            <pc:docMk/>
            <pc:sldMk cId="3116764251" sldId="531"/>
            <ac:picMk id="2" creationId="{A986C220-F371-43C5-D455-B3DC2D13E384}"/>
          </ac:picMkLst>
        </pc:picChg>
        <pc:picChg chg="add">
          <ac:chgData name="Peter Stranney" userId="S::peterstranney@gateshead.gov.uk::21c63db0-b396-4c8e-a1db-8581b0a941e0" providerId="AD" clId="Web-{33A54BAB-0270-3F41-C023-89EBA306845F}" dt="2024-06-26T11:34:24.648" v="281"/>
          <ac:picMkLst>
            <pc:docMk/>
            <pc:sldMk cId="3116764251" sldId="531"/>
            <ac:picMk id="6" creationId="{62503528-FD13-233B-3238-F41C647DDF6B}"/>
          </ac:picMkLst>
        </pc:picChg>
      </pc:sldChg>
      <pc:sldChg chg="addSp delSp modSp add replId">
        <pc:chgData name="Peter Stranney" userId="S::peterstranney@gateshead.gov.uk::21c63db0-b396-4c8e-a1db-8581b0a941e0" providerId="AD" clId="Web-{33A54BAB-0270-3F41-C023-89EBA306845F}" dt="2024-06-26T11:55:51.586" v="1086" actId="1076"/>
        <pc:sldMkLst>
          <pc:docMk/>
          <pc:sldMk cId="592188497" sldId="532"/>
        </pc:sldMkLst>
        <pc:spChg chg="del">
          <ac:chgData name="Peter Stranney" userId="S::peterstranney@gateshead.gov.uk::21c63db0-b396-4c8e-a1db-8581b0a941e0" providerId="AD" clId="Web-{33A54BAB-0270-3F41-C023-89EBA306845F}" dt="2024-06-26T11:51:13.482" v="1067"/>
          <ac:spMkLst>
            <pc:docMk/>
            <pc:sldMk cId="592188497" sldId="532"/>
            <ac:spMk id="11" creationId="{6CB86D47-19A2-17DE-7283-55EFEF642C32}"/>
          </ac:spMkLst>
        </pc:spChg>
        <pc:picChg chg="add mod">
          <ac:chgData name="Peter Stranney" userId="S::peterstranney@gateshead.gov.uk::21c63db0-b396-4c8e-a1db-8581b0a941e0" providerId="AD" clId="Web-{33A54BAB-0270-3F41-C023-89EBA306845F}" dt="2024-06-26T11:55:46.351" v="1084" actId="14100"/>
          <ac:picMkLst>
            <pc:docMk/>
            <pc:sldMk cId="592188497" sldId="532"/>
            <ac:picMk id="2" creationId="{77295D43-7C67-38DD-66C7-842D68249CA3}"/>
          </ac:picMkLst>
        </pc:picChg>
        <pc:picChg chg="add mod">
          <ac:chgData name="Peter Stranney" userId="S::peterstranney@gateshead.gov.uk::21c63db0-b396-4c8e-a1db-8581b0a941e0" providerId="AD" clId="Web-{33A54BAB-0270-3F41-C023-89EBA306845F}" dt="2024-06-26T11:55:51.586" v="1086" actId="1076"/>
          <ac:picMkLst>
            <pc:docMk/>
            <pc:sldMk cId="592188497" sldId="532"/>
            <ac:picMk id="3" creationId="{226D01CA-CF83-A148-F648-19F226D8ABF8}"/>
          </ac:picMkLst>
        </pc:picChg>
        <pc:picChg chg="del">
          <ac:chgData name="Peter Stranney" userId="S::peterstranney@gateshead.gov.uk::21c63db0-b396-4c8e-a1db-8581b0a941e0" providerId="AD" clId="Web-{33A54BAB-0270-3F41-C023-89EBA306845F}" dt="2024-06-26T11:55:37.679" v="1081"/>
          <ac:picMkLst>
            <pc:docMk/>
            <pc:sldMk cId="592188497" sldId="532"/>
            <ac:picMk id="6" creationId="{62503528-FD13-233B-3238-F41C647DDF6B}"/>
          </ac:picMkLst>
        </pc:picChg>
        <pc:picChg chg="add del mod">
          <ac:chgData name="Peter Stranney" userId="S::peterstranney@gateshead.gov.uk::21c63db0-b396-4c8e-a1db-8581b0a941e0" providerId="AD" clId="Web-{33A54BAB-0270-3F41-C023-89EBA306845F}" dt="2024-06-26T11:55:44.460" v="1083"/>
          <ac:picMkLst>
            <pc:docMk/>
            <pc:sldMk cId="592188497" sldId="532"/>
            <ac:picMk id="10" creationId="{30C25AE5-33C8-4B2E-B61B-53423A8C5B84}"/>
          </ac:picMkLst>
        </pc:picChg>
      </pc:sldChg>
      <pc:sldChg chg="delSp add del replId">
        <pc:chgData name="Peter Stranney" userId="S::peterstranney@gateshead.gov.uk::21c63db0-b396-4c8e-a1db-8581b0a941e0" providerId="AD" clId="Web-{33A54BAB-0270-3F41-C023-89EBA306845F}" dt="2024-06-26T11:29:50.576" v="181"/>
        <pc:sldMkLst>
          <pc:docMk/>
          <pc:sldMk cId="3258309334" sldId="532"/>
        </pc:sldMkLst>
        <pc:picChg chg="del">
          <ac:chgData name="Peter Stranney" userId="S::peterstranney@gateshead.gov.uk::21c63db0-b396-4c8e-a1db-8581b0a941e0" providerId="AD" clId="Web-{33A54BAB-0270-3F41-C023-89EBA306845F}" dt="2024-06-26T11:21:00.556" v="101"/>
          <ac:picMkLst>
            <pc:docMk/>
            <pc:sldMk cId="3258309334" sldId="532"/>
            <ac:picMk id="2" creationId="{6FF9B523-9F33-6BC0-4157-FCB1E5DFFEDB}"/>
          </ac:picMkLst>
        </pc:picChg>
      </pc:sldChg>
      <pc:sldChg chg="addSp delSp modSp add replId">
        <pc:chgData name="Peter Stranney" userId="S::peterstranney@gateshead.gov.uk::21c63db0-b396-4c8e-a1db-8581b0a941e0" providerId="AD" clId="Web-{33A54BAB-0270-3F41-C023-89EBA306845F}" dt="2024-06-26T11:56:20.946" v="1094" actId="1076"/>
        <pc:sldMkLst>
          <pc:docMk/>
          <pc:sldMk cId="130014852" sldId="533"/>
        </pc:sldMkLst>
        <pc:picChg chg="del">
          <ac:chgData name="Peter Stranney" userId="S::peterstranney@gateshead.gov.uk::21c63db0-b396-4c8e-a1db-8581b0a941e0" providerId="AD" clId="Web-{33A54BAB-0270-3F41-C023-89EBA306845F}" dt="2024-06-26T11:56:09.024" v="1089"/>
          <ac:picMkLst>
            <pc:docMk/>
            <pc:sldMk cId="130014852" sldId="533"/>
            <ac:picMk id="2" creationId="{77295D43-7C67-38DD-66C7-842D68249CA3}"/>
          </ac:picMkLst>
        </pc:picChg>
        <pc:picChg chg="del">
          <ac:chgData name="Peter Stranney" userId="S::peterstranney@gateshead.gov.uk::21c63db0-b396-4c8e-a1db-8581b0a941e0" providerId="AD" clId="Web-{33A54BAB-0270-3F41-C023-89EBA306845F}" dt="2024-06-26T11:56:08.039" v="1088"/>
          <ac:picMkLst>
            <pc:docMk/>
            <pc:sldMk cId="130014852" sldId="533"/>
            <ac:picMk id="3" creationId="{226D01CA-CF83-A148-F648-19F226D8ABF8}"/>
          </ac:picMkLst>
        </pc:picChg>
        <pc:picChg chg="add mod">
          <ac:chgData name="Peter Stranney" userId="S::peterstranney@gateshead.gov.uk::21c63db0-b396-4c8e-a1db-8581b0a941e0" providerId="AD" clId="Web-{33A54BAB-0270-3F41-C023-89EBA306845F}" dt="2024-06-26T11:56:20.946" v="1094" actId="1076"/>
          <ac:picMkLst>
            <pc:docMk/>
            <pc:sldMk cId="130014852" sldId="533"/>
            <ac:picMk id="6" creationId="{AA1C5986-A93B-8B10-256D-4AB2FFA4DFA5}"/>
          </ac:picMkLst>
        </pc:picChg>
      </pc:sldChg>
      <pc:sldChg chg="addSp delSp modSp add ord replId">
        <pc:chgData name="Peter Stranney" userId="S::peterstranney@gateshead.gov.uk::21c63db0-b396-4c8e-a1db-8581b0a941e0" providerId="AD" clId="Web-{33A54BAB-0270-3F41-C023-89EBA306845F}" dt="2024-06-26T12:05:58.233" v="1385"/>
        <pc:sldMkLst>
          <pc:docMk/>
          <pc:sldMk cId="274351628" sldId="534"/>
        </pc:sldMkLst>
        <pc:spChg chg="add mod">
          <ac:chgData name="Peter Stranney" userId="S::peterstranney@gateshead.gov.uk::21c63db0-b396-4c8e-a1db-8581b0a941e0" providerId="AD" clId="Web-{33A54BAB-0270-3F41-C023-89EBA306845F}" dt="2024-06-26T12:05:43.889" v="1384" actId="20577"/>
          <ac:spMkLst>
            <pc:docMk/>
            <pc:sldMk cId="274351628" sldId="534"/>
            <ac:spMk id="3" creationId="{382F6C88-FEBE-1107-C62D-212C09EB6B9A}"/>
          </ac:spMkLst>
        </pc:spChg>
        <pc:spChg chg="mod">
          <ac:chgData name="Peter Stranney" userId="S::peterstranney@gateshead.gov.uk::21c63db0-b396-4c8e-a1db-8581b0a941e0" providerId="AD" clId="Web-{33A54BAB-0270-3F41-C023-89EBA306845F}" dt="2024-06-26T11:58:34.951" v="1116" actId="20577"/>
          <ac:spMkLst>
            <pc:docMk/>
            <pc:sldMk cId="274351628" sldId="534"/>
            <ac:spMk id="5" creationId="{1AE2A157-CCC0-4C44-91F7-F7F471A30EDB}"/>
          </ac:spMkLst>
        </pc:spChg>
        <pc:picChg chg="del">
          <ac:chgData name="Peter Stranney" userId="S::peterstranney@gateshead.gov.uk::21c63db0-b396-4c8e-a1db-8581b0a941e0" providerId="AD" clId="Web-{33A54BAB-0270-3F41-C023-89EBA306845F}" dt="2024-06-26T11:58:36.857" v="1117"/>
          <ac:picMkLst>
            <pc:docMk/>
            <pc:sldMk cId="274351628" sldId="534"/>
            <ac:picMk id="6" creationId="{AA1C5986-A93B-8B10-256D-4AB2FFA4DFA5}"/>
          </ac:picMkLst>
        </pc:picChg>
        <pc:picChg chg="add mod">
          <ac:chgData name="Peter Stranney" userId="S::peterstranney@gateshead.gov.uk::21c63db0-b396-4c8e-a1db-8581b0a941e0" providerId="AD" clId="Web-{33A54BAB-0270-3F41-C023-89EBA306845F}" dt="2024-06-26T12:04:17.385" v="1243" actId="1076"/>
          <ac:picMkLst>
            <pc:docMk/>
            <pc:sldMk cId="274351628" sldId="534"/>
            <ac:picMk id="10" creationId="{24080F77-81EE-E9F8-2C9A-E49BDE0AF779}"/>
          </ac:picMkLst>
        </pc:picChg>
      </pc:sldChg>
    </pc:docChg>
  </pc:docChgLst>
  <pc:docChgLst>
    <pc:chgData name="Claire Lingwood" userId="S::clairelingwood@gateshead.gov.uk::60754b3d-f12b-4ee0-8e36-59f1d021ad9c" providerId="AD" clId="Web-{3AC60A4E-E7D0-C2E2-97B7-F624C11EEF0A}"/>
    <pc:docChg chg="addSld delSld modSld sldOrd">
      <pc:chgData name="Claire Lingwood" userId="S::clairelingwood@gateshead.gov.uk::60754b3d-f12b-4ee0-8e36-59f1d021ad9c" providerId="AD" clId="Web-{3AC60A4E-E7D0-C2E2-97B7-F624C11EEF0A}" dt="2024-07-17T09:28:13.228" v="622" actId="1076"/>
      <pc:docMkLst>
        <pc:docMk/>
      </pc:docMkLst>
      <pc:sldChg chg="modSp">
        <pc:chgData name="Claire Lingwood" userId="S::clairelingwood@gateshead.gov.uk::60754b3d-f12b-4ee0-8e36-59f1d021ad9c" providerId="AD" clId="Web-{3AC60A4E-E7D0-C2E2-97B7-F624C11EEF0A}" dt="2024-07-17T09:16:21.776" v="23" actId="20577"/>
        <pc:sldMkLst>
          <pc:docMk/>
          <pc:sldMk cId="1994955456" sldId="539"/>
        </pc:sldMkLst>
        <pc:spChg chg="mod">
          <ac:chgData name="Claire Lingwood" userId="S::clairelingwood@gateshead.gov.uk::60754b3d-f12b-4ee0-8e36-59f1d021ad9c" providerId="AD" clId="Web-{3AC60A4E-E7D0-C2E2-97B7-F624C11EEF0A}" dt="2024-07-17T09:16:21.776" v="23" actId="20577"/>
          <ac:spMkLst>
            <pc:docMk/>
            <pc:sldMk cId="1994955456" sldId="539"/>
            <ac:spMk id="12" creationId="{BE5B99B9-BBF2-D40C-C45A-BA3C8FF1B6EE}"/>
          </ac:spMkLst>
        </pc:spChg>
      </pc:sldChg>
      <pc:sldChg chg="delSp modSp add replId">
        <pc:chgData name="Claire Lingwood" userId="S::clairelingwood@gateshead.gov.uk::60754b3d-f12b-4ee0-8e36-59f1d021ad9c" providerId="AD" clId="Web-{3AC60A4E-E7D0-C2E2-97B7-F624C11EEF0A}" dt="2024-07-17T09:18:55.305" v="124" actId="20577"/>
        <pc:sldMkLst>
          <pc:docMk/>
          <pc:sldMk cId="2065696135" sldId="541"/>
        </pc:sldMkLst>
        <pc:spChg chg="mod">
          <ac:chgData name="Claire Lingwood" userId="S::clairelingwood@gateshead.gov.uk::60754b3d-f12b-4ee0-8e36-59f1d021ad9c" providerId="AD" clId="Web-{3AC60A4E-E7D0-C2E2-97B7-F624C11EEF0A}" dt="2024-07-17T09:16:46.028" v="39" actId="20577"/>
          <ac:spMkLst>
            <pc:docMk/>
            <pc:sldMk cId="2065696135" sldId="541"/>
            <ac:spMk id="6" creationId="{747072BA-ABCF-F391-D4B6-C62E6427C233}"/>
          </ac:spMkLst>
        </pc:spChg>
        <pc:spChg chg="del">
          <ac:chgData name="Claire Lingwood" userId="S::clairelingwood@gateshead.gov.uk::60754b3d-f12b-4ee0-8e36-59f1d021ad9c" providerId="AD" clId="Web-{3AC60A4E-E7D0-C2E2-97B7-F624C11EEF0A}" dt="2024-07-17T09:18:11.520" v="103"/>
          <ac:spMkLst>
            <pc:docMk/>
            <pc:sldMk cId="2065696135" sldId="541"/>
            <ac:spMk id="8" creationId="{52A7D833-E6A7-2992-2432-CB54D7B6761B}"/>
          </ac:spMkLst>
        </pc:spChg>
        <pc:spChg chg="mod">
          <ac:chgData name="Claire Lingwood" userId="S::clairelingwood@gateshead.gov.uk::60754b3d-f12b-4ee0-8e36-59f1d021ad9c" providerId="AD" clId="Web-{3AC60A4E-E7D0-C2E2-97B7-F624C11EEF0A}" dt="2024-07-17T09:18:55.305" v="124" actId="20577"/>
          <ac:spMkLst>
            <pc:docMk/>
            <pc:sldMk cId="2065696135" sldId="541"/>
            <ac:spMk id="10" creationId="{F85EB0DB-C032-585E-A576-2BB118951DDC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17:47.877" v="100" actId="20577"/>
        <pc:sldMkLst>
          <pc:docMk/>
          <pc:sldMk cId="3850130443" sldId="542"/>
        </pc:sldMkLst>
        <pc:spChg chg="mod">
          <ac:chgData name="Claire Lingwood" userId="S::clairelingwood@gateshead.gov.uk::60754b3d-f12b-4ee0-8e36-59f1d021ad9c" providerId="AD" clId="Web-{3AC60A4E-E7D0-C2E2-97B7-F624C11EEF0A}" dt="2024-07-17T09:17:47.877" v="100" actId="20577"/>
          <ac:spMkLst>
            <pc:docMk/>
            <pc:sldMk cId="3850130443" sldId="542"/>
            <ac:spMk id="11" creationId="{2B9CC4C0-76F5-EE90-8135-723A03B36B60}"/>
          </ac:spMkLst>
        </pc:spChg>
        <pc:spChg chg="mod">
          <ac:chgData name="Claire Lingwood" userId="S::clairelingwood@gateshead.gov.uk::60754b3d-f12b-4ee0-8e36-59f1d021ad9c" providerId="AD" clId="Web-{3AC60A4E-E7D0-C2E2-97B7-F624C11EEF0A}" dt="2024-07-17T09:17:40.830" v="92" actId="20577"/>
          <ac:spMkLst>
            <pc:docMk/>
            <pc:sldMk cId="3850130443" sldId="542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0:22.234" v="233" actId="20577"/>
        <pc:sldMkLst>
          <pc:docMk/>
          <pc:sldMk cId="131892764" sldId="543"/>
        </pc:sldMkLst>
        <pc:spChg chg="mod">
          <ac:chgData name="Claire Lingwood" userId="S::clairelingwood@gateshead.gov.uk::60754b3d-f12b-4ee0-8e36-59f1d021ad9c" providerId="AD" clId="Web-{3AC60A4E-E7D0-C2E2-97B7-F624C11EEF0A}" dt="2024-07-17T09:20:22.234" v="233" actId="20577"/>
          <ac:spMkLst>
            <pc:docMk/>
            <pc:sldMk cId="131892764" sldId="543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19:54.513" v="201" actId="20577"/>
        <pc:sldMkLst>
          <pc:docMk/>
          <pc:sldMk cId="2730078582" sldId="544"/>
        </pc:sldMkLst>
        <pc:spChg chg="mod">
          <ac:chgData name="Claire Lingwood" userId="S::clairelingwood@gateshead.gov.uk::60754b3d-f12b-4ee0-8e36-59f1d021ad9c" providerId="AD" clId="Web-{3AC60A4E-E7D0-C2E2-97B7-F624C11EEF0A}" dt="2024-07-17T09:19:35.590" v="161" actId="20577"/>
          <ac:spMkLst>
            <pc:docMk/>
            <pc:sldMk cId="2730078582" sldId="544"/>
            <ac:spMk id="6" creationId="{747072BA-ABCF-F391-D4B6-C62E6427C233}"/>
          </ac:spMkLst>
        </pc:spChg>
        <pc:spChg chg="mod">
          <ac:chgData name="Claire Lingwood" userId="S::clairelingwood@gateshead.gov.uk::60754b3d-f12b-4ee0-8e36-59f1d021ad9c" providerId="AD" clId="Web-{3AC60A4E-E7D0-C2E2-97B7-F624C11EEF0A}" dt="2024-07-17T09:19:54.513" v="201" actId="20577"/>
          <ac:spMkLst>
            <pc:docMk/>
            <pc:sldMk cId="2730078582" sldId="544"/>
            <ac:spMk id="8" creationId="{52A7D833-E6A7-2992-2432-CB54D7B6761B}"/>
          </ac:spMkLst>
        </pc:spChg>
        <pc:spChg chg="mod">
          <ac:chgData name="Claire Lingwood" userId="S::clairelingwood@gateshead.gov.uk::60754b3d-f12b-4ee0-8e36-59f1d021ad9c" providerId="AD" clId="Web-{3AC60A4E-E7D0-C2E2-97B7-F624C11EEF0A}" dt="2024-07-17T09:19:40.934" v="172" actId="20577"/>
          <ac:spMkLst>
            <pc:docMk/>
            <pc:sldMk cId="2730078582" sldId="544"/>
            <ac:spMk id="10" creationId="{F85EB0DB-C032-585E-A576-2BB118951DDC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1:12.317" v="307" actId="20577"/>
        <pc:sldMkLst>
          <pc:docMk/>
          <pc:sldMk cId="3423030392" sldId="545"/>
        </pc:sldMkLst>
        <pc:spChg chg="mod">
          <ac:chgData name="Claire Lingwood" userId="S::clairelingwood@gateshead.gov.uk::60754b3d-f12b-4ee0-8e36-59f1d021ad9c" providerId="AD" clId="Web-{3AC60A4E-E7D0-C2E2-97B7-F624C11EEF0A}" dt="2024-07-17T09:21:12.317" v="307" actId="20577"/>
          <ac:spMkLst>
            <pc:docMk/>
            <pc:sldMk cId="3423030392" sldId="545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0:59.378" v="288" actId="20577"/>
        <pc:sldMkLst>
          <pc:docMk/>
          <pc:sldMk cId="1092075315" sldId="546"/>
        </pc:sldMkLst>
        <pc:spChg chg="mod">
          <ac:chgData name="Claire Lingwood" userId="S::clairelingwood@gateshead.gov.uk::60754b3d-f12b-4ee0-8e36-59f1d021ad9c" providerId="AD" clId="Web-{3AC60A4E-E7D0-C2E2-97B7-F624C11EEF0A}" dt="2024-07-17T09:20:44.470" v="260" actId="20577"/>
          <ac:spMkLst>
            <pc:docMk/>
            <pc:sldMk cId="1092075315" sldId="546"/>
            <ac:spMk id="6" creationId="{747072BA-ABCF-F391-D4B6-C62E6427C233}"/>
          </ac:spMkLst>
        </pc:spChg>
        <pc:spChg chg="mod">
          <ac:chgData name="Claire Lingwood" userId="S::clairelingwood@gateshead.gov.uk::60754b3d-f12b-4ee0-8e36-59f1d021ad9c" providerId="AD" clId="Web-{3AC60A4E-E7D0-C2E2-97B7-F624C11EEF0A}" dt="2024-07-17T09:20:59.378" v="288" actId="20577"/>
          <ac:spMkLst>
            <pc:docMk/>
            <pc:sldMk cId="1092075315" sldId="546"/>
            <ac:spMk id="8" creationId="{52A7D833-E6A7-2992-2432-CB54D7B6761B}"/>
          </ac:spMkLst>
        </pc:spChg>
        <pc:spChg chg="mod">
          <ac:chgData name="Claire Lingwood" userId="S::clairelingwood@gateshead.gov.uk::60754b3d-f12b-4ee0-8e36-59f1d021ad9c" providerId="AD" clId="Web-{3AC60A4E-E7D0-C2E2-97B7-F624C11EEF0A}" dt="2024-07-17T09:20:53.971" v="276" actId="20577"/>
          <ac:spMkLst>
            <pc:docMk/>
            <pc:sldMk cId="1092075315" sldId="546"/>
            <ac:spMk id="10" creationId="{F85EB0DB-C032-585E-A576-2BB118951DDC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2:43.559" v="354" actId="20577"/>
        <pc:sldMkLst>
          <pc:docMk/>
          <pc:sldMk cId="598395359" sldId="547"/>
        </pc:sldMkLst>
        <pc:spChg chg="mod">
          <ac:chgData name="Claire Lingwood" userId="S::clairelingwood@gateshead.gov.uk::60754b3d-f12b-4ee0-8e36-59f1d021ad9c" providerId="AD" clId="Web-{3AC60A4E-E7D0-C2E2-97B7-F624C11EEF0A}" dt="2024-07-17T09:22:43.559" v="354" actId="20577"/>
          <ac:spMkLst>
            <pc:docMk/>
            <pc:sldMk cId="598395359" sldId="547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1:30.740" v="322" actId="20577"/>
        <pc:sldMkLst>
          <pc:docMk/>
          <pc:sldMk cId="2191032029" sldId="548"/>
        </pc:sldMkLst>
        <pc:spChg chg="mod">
          <ac:chgData name="Claire Lingwood" userId="S::clairelingwood@gateshead.gov.uk::60754b3d-f12b-4ee0-8e36-59f1d021ad9c" providerId="AD" clId="Web-{3AC60A4E-E7D0-C2E2-97B7-F624C11EEF0A}" dt="2024-07-17T09:21:30.740" v="322" actId="20577"/>
          <ac:spMkLst>
            <pc:docMk/>
            <pc:sldMk cId="2191032029" sldId="548"/>
            <ac:spMk id="6" creationId="{747072BA-ABCF-F391-D4B6-C62E6427C233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3:00.826" v="377" actId="20577"/>
        <pc:sldMkLst>
          <pc:docMk/>
          <pc:sldMk cId="791531344" sldId="549"/>
        </pc:sldMkLst>
        <pc:spChg chg="mod">
          <ac:chgData name="Claire Lingwood" userId="S::clairelingwood@gateshead.gov.uk::60754b3d-f12b-4ee0-8e36-59f1d021ad9c" providerId="AD" clId="Web-{3AC60A4E-E7D0-C2E2-97B7-F624C11EEF0A}" dt="2024-07-17T09:23:00.826" v="377" actId="20577"/>
          <ac:spMkLst>
            <pc:docMk/>
            <pc:sldMk cId="791531344" sldId="549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4:32.568" v="430" actId="20577"/>
        <pc:sldMkLst>
          <pc:docMk/>
          <pc:sldMk cId="1981208642" sldId="550"/>
        </pc:sldMkLst>
        <pc:spChg chg="mod">
          <ac:chgData name="Claire Lingwood" userId="S::clairelingwood@gateshead.gov.uk::60754b3d-f12b-4ee0-8e36-59f1d021ad9c" providerId="AD" clId="Web-{3AC60A4E-E7D0-C2E2-97B7-F624C11EEF0A}" dt="2024-07-17T09:24:32.568" v="430" actId="20577"/>
          <ac:spMkLst>
            <pc:docMk/>
            <pc:sldMk cId="1981208642" sldId="550"/>
            <ac:spMk id="12" creationId="{BE5B99B9-BBF2-D40C-C45A-BA3C8FF1B6EE}"/>
          </ac:spMkLst>
        </pc:spChg>
      </pc:sldChg>
      <pc:sldChg chg="modSp add ord replId">
        <pc:chgData name="Claire Lingwood" userId="S::clairelingwood@gateshead.gov.uk::60754b3d-f12b-4ee0-8e36-59f1d021ad9c" providerId="AD" clId="Web-{3AC60A4E-E7D0-C2E2-97B7-F624C11EEF0A}" dt="2024-07-17T09:23:46.017" v="399"/>
        <pc:sldMkLst>
          <pc:docMk/>
          <pc:sldMk cId="1579193668" sldId="551"/>
        </pc:sldMkLst>
        <pc:spChg chg="mod">
          <ac:chgData name="Claire Lingwood" userId="S::clairelingwood@gateshead.gov.uk::60754b3d-f12b-4ee0-8e36-59f1d021ad9c" providerId="AD" clId="Web-{3AC60A4E-E7D0-C2E2-97B7-F624C11EEF0A}" dt="2024-07-17T09:23:41.220" v="398" actId="20577"/>
          <ac:spMkLst>
            <pc:docMk/>
            <pc:sldMk cId="1579193668" sldId="551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4:56.117" v="464" actId="20577"/>
        <pc:sldMkLst>
          <pc:docMk/>
          <pc:sldMk cId="1387657779" sldId="552"/>
        </pc:sldMkLst>
        <pc:spChg chg="mod">
          <ac:chgData name="Claire Lingwood" userId="S::clairelingwood@gateshead.gov.uk::60754b3d-f12b-4ee0-8e36-59f1d021ad9c" providerId="AD" clId="Web-{3AC60A4E-E7D0-C2E2-97B7-F624C11EEF0A}" dt="2024-07-17T09:24:56.117" v="464" actId="20577"/>
          <ac:spMkLst>
            <pc:docMk/>
            <pc:sldMk cId="1387657779" sldId="552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4:50.789" v="460" actId="20577"/>
        <pc:sldMkLst>
          <pc:docMk/>
          <pc:sldMk cId="3130774469" sldId="553"/>
        </pc:sldMkLst>
        <pc:spChg chg="mod">
          <ac:chgData name="Claire Lingwood" userId="S::clairelingwood@gateshead.gov.uk::60754b3d-f12b-4ee0-8e36-59f1d021ad9c" providerId="AD" clId="Web-{3AC60A4E-E7D0-C2E2-97B7-F624C11EEF0A}" dt="2024-07-17T09:24:50.789" v="460" actId="20577"/>
          <ac:spMkLst>
            <pc:docMk/>
            <pc:sldMk cId="3130774469" sldId="553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5:39.480" v="510" actId="20577"/>
        <pc:sldMkLst>
          <pc:docMk/>
          <pc:sldMk cId="2587347758" sldId="554"/>
        </pc:sldMkLst>
        <pc:spChg chg="mod">
          <ac:chgData name="Claire Lingwood" userId="S::clairelingwood@gateshead.gov.uk::60754b3d-f12b-4ee0-8e36-59f1d021ad9c" providerId="AD" clId="Web-{3AC60A4E-E7D0-C2E2-97B7-F624C11EEF0A}" dt="2024-07-17T09:25:39.480" v="510" actId="20577"/>
          <ac:spMkLst>
            <pc:docMk/>
            <pc:sldMk cId="2587347758" sldId="554"/>
            <ac:spMk id="6" creationId="{747072BA-ABCF-F391-D4B6-C62E6427C233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5:58.013" v="523" actId="20577"/>
        <pc:sldMkLst>
          <pc:docMk/>
          <pc:sldMk cId="2719076642" sldId="555"/>
        </pc:sldMkLst>
        <pc:spChg chg="mod">
          <ac:chgData name="Claire Lingwood" userId="S::clairelingwood@gateshead.gov.uk::60754b3d-f12b-4ee0-8e36-59f1d021ad9c" providerId="AD" clId="Web-{3AC60A4E-E7D0-C2E2-97B7-F624C11EEF0A}" dt="2024-07-17T09:25:58.013" v="523" actId="20577"/>
          <ac:spMkLst>
            <pc:docMk/>
            <pc:sldMk cId="2719076642" sldId="555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6:50.627" v="562" actId="20577"/>
        <pc:sldMkLst>
          <pc:docMk/>
          <pc:sldMk cId="2376627893" sldId="556"/>
        </pc:sldMkLst>
        <pc:spChg chg="mod">
          <ac:chgData name="Claire Lingwood" userId="S::clairelingwood@gateshead.gov.uk::60754b3d-f12b-4ee0-8e36-59f1d021ad9c" providerId="AD" clId="Web-{3AC60A4E-E7D0-C2E2-97B7-F624C11EEF0A}" dt="2024-07-17T09:26:50.627" v="562" actId="20577"/>
          <ac:spMkLst>
            <pc:docMk/>
            <pc:sldMk cId="2376627893" sldId="556"/>
            <ac:spMk id="12" creationId="{BE5B99B9-BBF2-D40C-C45A-BA3C8FF1B6EE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6:32.016" v="543" actId="20577"/>
        <pc:sldMkLst>
          <pc:docMk/>
          <pc:sldMk cId="631544701" sldId="557"/>
        </pc:sldMkLst>
        <pc:spChg chg="mod">
          <ac:chgData name="Claire Lingwood" userId="S::clairelingwood@gateshead.gov.uk::60754b3d-f12b-4ee0-8e36-59f1d021ad9c" providerId="AD" clId="Web-{3AC60A4E-E7D0-C2E2-97B7-F624C11EEF0A}" dt="2024-07-17T09:26:32.016" v="543" actId="20577"/>
          <ac:spMkLst>
            <pc:docMk/>
            <pc:sldMk cId="631544701" sldId="557"/>
            <ac:spMk id="6" creationId="{747072BA-ABCF-F391-D4B6-C62E6427C233}"/>
          </ac:spMkLst>
        </pc:spChg>
      </pc:sldChg>
      <pc:sldChg chg="modSp add replId">
        <pc:chgData name="Claire Lingwood" userId="S::clairelingwood@gateshead.gov.uk::60754b3d-f12b-4ee0-8e36-59f1d021ad9c" providerId="AD" clId="Web-{3AC60A4E-E7D0-C2E2-97B7-F624C11EEF0A}" dt="2024-07-17T09:28:13.228" v="622" actId="1076"/>
        <pc:sldMkLst>
          <pc:docMk/>
          <pc:sldMk cId="1002139536" sldId="558"/>
        </pc:sldMkLst>
        <pc:spChg chg="mod">
          <ac:chgData name="Claire Lingwood" userId="S::clairelingwood@gateshead.gov.uk::60754b3d-f12b-4ee0-8e36-59f1d021ad9c" providerId="AD" clId="Web-{3AC60A4E-E7D0-C2E2-97B7-F624C11EEF0A}" dt="2024-07-17T09:28:13.228" v="621" actId="1076"/>
          <ac:spMkLst>
            <pc:docMk/>
            <pc:sldMk cId="1002139536" sldId="558"/>
            <ac:spMk id="4" creationId="{620AE472-0F72-618A-DF67-322B2842A84C}"/>
          </ac:spMkLst>
        </pc:spChg>
        <pc:spChg chg="mod">
          <ac:chgData name="Claire Lingwood" userId="S::clairelingwood@gateshead.gov.uk::60754b3d-f12b-4ee0-8e36-59f1d021ad9c" providerId="AD" clId="Web-{3AC60A4E-E7D0-C2E2-97B7-F624C11EEF0A}" dt="2024-07-17T09:28:13.228" v="622" actId="1076"/>
          <ac:spMkLst>
            <pc:docMk/>
            <pc:sldMk cId="1002139536" sldId="558"/>
            <ac:spMk id="6" creationId="{747072BA-ABCF-F391-D4B6-C62E6427C233}"/>
          </ac:spMkLst>
        </pc:spChg>
      </pc:sldChg>
      <pc:sldChg chg="delSp modSp add replId">
        <pc:chgData name="Claire Lingwood" userId="S::clairelingwood@gateshead.gov.uk::60754b3d-f12b-4ee0-8e36-59f1d021ad9c" providerId="AD" clId="Web-{3AC60A4E-E7D0-C2E2-97B7-F624C11EEF0A}" dt="2024-07-17T09:28:06.336" v="620" actId="1076"/>
        <pc:sldMkLst>
          <pc:docMk/>
          <pc:sldMk cId="3757281684" sldId="559"/>
        </pc:sldMkLst>
        <pc:spChg chg="mod">
          <ac:chgData name="Claire Lingwood" userId="S::clairelingwood@gateshead.gov.uk::60754b3d-f12b-4ee0-8e36-59f1d021ad9c" providerId="AD" clId="Web-{3AC60A4E-E7D0-C2E2-97B7-F624C11EEF0A}" dt="2024-07-17T09:27:59.242" v="619" actId="1076"/>
          <ac:spMkLst>
            <pc:docMk/>
            <pc:sldMk cId="3757281684" sldId="559"/>
            <ac:spMk id="4" creationId="{620AE472-0F72-618A-DF67-322B2842A84C}"/>
          </ac:spMkLst>
        </pc:spChg>
        <pc:spChg chg="mod">
          <ac:chgData name="Claire Lingwood" userId="S::clairelingwood@gateshead.gov.uk::60754b3d-f12b-4ee0-8e36-59f1d021ad9c" providerId="AD" clId="Web-{3AC60A4E-E7D0-C2E2-97B7-F624C11EEF0A}" dt="2024-07-17T09:28:06.336" v="620" actId="1076"/>
          <ac:spMkLst>
            <pc:docMk/>
            <pc:sldMk cId="3757281684" sldId="559"/>
            <ac:spMk id="6" creationId="{747072BA-ABCF-F391-D4B6-C62E6427C233}"/>
          </ac:spMkLst>
        </pc:spChg>
        <pc:spChg chg="del">
          <ac:chgData name="Claire Lingwood" userId="S::clairelingwood@gateshead.gov.uk::60754b3d-f12b-4ee0-8e36-59f1d021ad9c" providerId="AD" clId="Web-{3AC60A4E-E7D0-C2E2-97B7-F624C11EEF0A}" dt="2024-07-17T09:27:55.679" v="618"/>
          <ac:spMkLst>
            <pc:docMk/>
            <pc:sldMk cId="3757281684" sldId="559"/>
            <ac:spMk id="10" creationId="{F85EB0DB-C032-585E-A576-2BB118951DDC}"/>
          </ac:spMkLst>
        </pc:spChg>
      </pc:sldChg>
      <pc:sldChg chg="add del replId">
        <pc:chgData name="Claire Lingwood" userId="S::clairelingwood@gateshead.gov.uk::60754b3d-f12b-4ee0-8e36-59f1d021ad9c" providerId="AD" clId="Web-{3AC60A4E-E7D0-C2E2-97B7-F624C11EEF0A}" dt="2024-07-17T09:27:48.491" v="617"/>
        <pc:sldMkLst>
          <pc:docMk/>
          <pc:sldMk cId="1165465244" sldId="560"/>
        </pc:sldMkLst>
      </pc:sldChg>
    </pc:docChg>
  </pc:docChgLst>
  <pc:docChgLst>
    <pc:chgData name="Gary Williamson" userId="S::garywilliamson@gateshead.gov.uk::c6dcb423-35b4-482e-bf0f-fc2b76204455" providerId="AD" clId="Web-{75B77E35-0D31-4F22-8788-CE32A57EE615}"/>
    <pc:docChg chg="modSld">
      <pc:chgData name="Gary Williamson" userId="S::garywilliamson@gateshead.gov.uk::c6dcb423-35b4-482e-bf0f-fc2b76204455" providerId="AD" clId="Web-{75B77E35-0D31-4F22-8788-CE32A57EE615}" dt="2024-07-10T08:10:25.194" v="117" actId="1076"/>
      <pc:docMkLst>
        <pc:docMk/>
      </pc:docMkLst>
      <pc:sldChg chg="modSp">
        <pc:chgData name="Gary Williamson" userId="S::garywilliamson@gateshead.gov.uk::c6dcb423-35b4-482e-bf0f-fc2b76204455" providerId="AD" clId="Web-{75B77E35-0D31-4F22-8788-CE32A57EE615}" dt="2024-07-10T08:10:25.194" v="117" actId="1076"/>
        <pc:sldMkLst>
          <pc:docMk/>
          <pc:sldMk cId="461373800" sldId="528"/>
        </pc:sldMkLst>
        <pc:spChg chg="mod">
          <ac:chgData name="Gary Williamson" userId="S::garywilliamson@gateshead.gov.uk::c6dcb423-35b4-482e-bf0f-fc2b76204455" providerId="AD" clId="Web-{75B77E35-0D31-4F22-8788-CE32A57EE615}" dt="2024-07-10T08:10:25.194" v="117" actId="1076"/>
          <ac:spMkLst>
            <pc:docMk/>
            <pc:sldMk cId="461373800" sldId="528"/>
            <ac:spMk id="14" creationId="{D5AA4E39-3E88-07A4-1E1D-27A9C82416BD}"/>
          </ac:spMkLst>
        </pc:spChg>
      </pc:sldChg>
    </pc:docChg>
  </pc:docChgLst>
  <pc:docChgLst>
    <pc:chgData name="Kerrie Slavin" userId="S::kerrieslavin@gateshead.gov.uk::085db01d-3b86-45ce-9a34-51f429f25f9c" providerId="AD" clId="Web-{BAF96CF1-1787-8332-72B4-19337485C3A9}"/>
    <pc:docChg chg="addSld modSld">
      <pc:chgData name="Kerrie Slavin" userId="S::kerrieslavin@gateshead.gov.uk::085db01d-3b86-45ce-9a34-51f429f25f9c" providerId="AD" clId="Web-{BAF96CF1-1787-8332-72B4-19337485C3A9}" dt="2024-07-23T15:45:56.461" v="344" actId="1076"/>
      <pc:docMkLst>
        <pc:docMk/>
      </pc:docMkLst>
      <pc:sldChg chg="addSp modSp">
        <pc:chgData name="Kerrie Slavin" userId="S::kerrieslavin@gateshead.gov.uk::085db01d-3b86-45ce-9a34-51f429f25f9c" providerId="AD" clId="Web-{BAF96CF1-1787-8332-72B4-19337485C3A9}" dt="2024-07-23T15:40:41.502" v="330" actId="1076"/>
        <pc:sldMkLst>
          <pc:docMk/>
          <pc:sldMk cId="3850130443" sldId="542"/>
        </pc:sldMkLst>
        <pc:spChg chg="add mod">
          <ac:chgData name="Kerrie Slavin" userId="S::kerrieslavin@gateshead.gov.uk::085db01d-3b86-45ce-9a34-51f429f25f9c" providerId="AD" clId="Web-{BAF96CF1-1787-8332-72B4-19337485C3A9}" dt="2024-07-23T15:40:30.438" v="328" actId="20577"/>
          <ac:spMkLst>
            <pc:docMk/>
            <pc:sldMk cId="3850130443" sldId="542"/>
            <ac:spMk id="2" creationId="{494716C0-4C56-4E01-B63D-D99AB5953EBF}"/>
          </ac:spMkLst>
        </pc:spChg>
        <pc:picChg chg="add mod">
          <ac:chgData name="Kerrie Slavin" userId="S::kerrieslavin@gateshead.gov.uk::085db01d-3b86-45ce-9a34-51f429f25f9c" providerId="AD" clId="Web-{BAF96CF1-1787-8332-72B4-19337485C3A9}" dt="2024-07-23T15:40:41.502" v="330" actId="1076"/>
          <ac:picMkLst>
            <pc:docMk/>
            <pc:sldMk cId="3850130443" sldId="542"/>
            <ac:picMk id="3" creationId="{6A0757FF-CCEA-FDB9-BA5D-80598131541A}"/>
          </ac:picMkLst>
        </pc:picChg>
      </pc:sldChg>
      <pc:sldChg chg="addSp modSp">
        <pc:chgData name="Kerrie Slavin" userId="S::kerrieslavin@gateshead.gov.uk::085db01d-3b86-45ce-9a34-51f429f25f9c" providerId="AD" clId="Web-{BAF96CF1-1787-8332-72B4-19337485C3A9}" dt="2024-07-23T15:08:56.299" v="231" actId="20577"/>
        <pc:sldMkLst>
          <pc:docMk/>
          <pc:sldMk cId="3423030392" sldId="545"/>
        </pc:sldMkLst>
        <pc:spChg chg="add mod">
          <ac:chgData name="Kerrie Slavin" userId="S::kerrieslavin@gateshead.gov.uk::085db01d-3b86-45ce-9a34-51f429f25f9c" providerId="AD" clId="Web-{BAF96CF1-1787-8332-72B4-19337485C3A9}" dt="2024-07-23T15:08:56.299" v="231" actId="20577"/>
          <ac:spMkLst>
            <pc:docMk/>
            <pc:sldMk cId="3423030392" sldId="545"/>
            <ac:spMk id="3" creationId="{292EAD4C-3EDD-00F4-A706-31FAEEDA339F}"/>
          </ac:spMkLst>
        </pc:spChg>
        <pc:picChg chg="add mod">
          <ac:chgData name="Kerrie Slavin" userId="S::kerrieslavin@gateshead.gov.uk::085db01d-3b86-45ce-9a34-51f429f25f9c" providerId="AD" clId="Web-{BAF96CF1-1787-8332-72B4-19337485C3A9}" dt="2024-07-23T15:00:01.262" v="2" actId="1076"/>
          <ac:picMkLst>
            <pc:docMk/>
            <pc:sldMk cId="3423030392" sldId="545"/>
            <ac:picMk id="2" creationId="{F3B62669-80D0-BC70-DE2D-FE35FC60D260}"/>
          </ac:picMkLst>
        </pc:picChg>
      </pc:sldChg>
      <pc:sldChg chg="addSp modSp add replId">
        <pc:chgData name="Kerrie Slavin" userId="S::kerrieslavin@gateshead.gov.uk::085db01d-3b86-45ce-9a34-51f429f25f9c" providerId="AD" clId="Web-{BAF96CF1-1787-8332-72B4-19337485C3A9}" dt="2024-07-23T15:19:19.462" v="256" actId="20577"/>
        <pc:sldMkLst>
          <pc:docMk/>
          <pc:sldMk cId="1976659025" sldId="563"/>
        </pc:sldMkLst>
        <pc:spChg chg="mod">
          <ac:chgData name="Kerrie Slavin" userId="S::kerrieslavin@gateshead.gov.uk::085db01d-3b86-45ce-9a34-51f429f25f9c" providerId="AD" clId="Web-{BAF96CF1-1787-8332-72B4-19337485C3A9}" dt="2024-07-23T15:03:18.057" v="141" actId="20577"/>
          <ac:spMkLst>
            <pc:docMk/>
            <pc:sldMk cId="1976659025" sldId="563"/>
            <ac:spMk id="12" creationId="{BE5B99B9-BBF2-D40C-C45A-BA3C8FF1B6EE}"/>
          </ac:spMkLst>
        </pc:spChg>
        <pc:spChg chg="mod">
          <ac:chgData name="Kerrie Slavin" userId="S::kerrieslavin@gateshead.gov.uk::085db01d-3b86-45ce-9a34-51f429f25f9c" providerId="AD" clId="Web-{BAF96CF1-1787-8332-72B4-19337485C3A9}" dt="2024-07-23T15:19:19.462" v="256" actId="20577"/>
          <ac:spMkLst>
            <pc:docMk/>
            <pc:sldMk cId="1976659025" sldId="563"/>
            <ac:spMk id="18" creationId="{1EADE36F-D54A-55FE-FAF8-52D69EC3BD1B}"/>
          </ac:spMkLst>
        </pc:spChg>
        <pc:picChg chg="add mod">
          <ac:chgData name="Kerrie Slavin" userId="S::kerrieslavin@gateshead.gov.uk::085db01d-3b86-45ce-9a34-51f429f25f9c" providerId="AD" clId="Web-{BAF96CF1-1787-8332-72B4-19337485C3A9}" dt="2024-07-23T15:06:36.680" v="144" actId="1076"/>
          <ac:picMkLst>
            <pc:docMk/>
            <pc:sldMk cId="1976659025" sldId="563"/>
            <ac:picMk id="2" creationId="{A41EB035-530A-3CB4-3C20-2C9074B5CAB9}"/>
          </ac:picMkLst>
        </pc:picChg>
      </pc:sldChg>
      <pc:sldChg chg="addSp delSp modSp add replId">
        <pc:chgData name="Kerrie Slavin" userId="S::kerrieslavin@gateshead.gov.uk::085db01d-3b86-45ce-9a34-51f429f25f9c" providerId="AD" clId="Web-{BAF96CF1-1787-8332-72B4-19337485C3A9}" dt="2024-07-23T15:23:12.965" v="283" actId="20577"/>
        <pc:sldMkLst>
          <pc:docMk/>
          <pc:sldMk cId="3142045341" sldId="564"/>
        </pc:sldMkLst>
        <pc:spChg chg="add mod">
          <ac:chgData name="Kerrie Slavin" userId="S::kerrieslavin@gateshead.gov.uk::085db01d-3b86-45ce-9a34-51f429f25f9c" providerId="AD" clId="Web-{BAF96CF1-1787-8332-72B4-19337485C3A9}" dt="2024-07-23T15:23:12.965" v="283" actId="20577"/>
          <ac:spMkLst>
            <pc:docMk/>
            <pc:sldMk cId="3142045341" sldId="564"/>
            <ac:spMk id="4" creationId="{BD7C8D67-5A37-8F2B-69DB-9DAB05440794}"/>
          </ac:spMkLst>
        </pc:spChg>
        <pc:picChg chg="add del mod">
          <ac:chgData name="Kerrie Slavin" userId="S::kerrieslavin@gateshead.gov.uk::085db01d-3b86-45ce-9a34-51f429f25f9c" providerId="AD" clId="Web-{BAF96CF1-1787-8332-72B4-19337485C3A9}" dt="2024-07-23T15:22:04.226" v="260"/>
          <ac:picMkLst>
            <pc:docMk/>
            <pc:sldMk cId="3142045341" sldId="564"/>
            <ac:picMk id="2" creationId="{3FA81DAE-AC7B-8F36-241F-57E3F28FDA19}"/>
          </ac:picMkLst>
        </pc:picChg>
        <pc:picChg chg="add mod">
          <ac:chgData name="Kerrie Slavin" userId="S::kerrieslavin@gateshead.gov.uk::085db01d-3b86-45ce-9a34-51f429f25f9c" providerId="AD" clId="Web-{BAF96CF1-1787-8332-72B4-19337485C3A9}" dt="2024-07-23T15:22:38.760" v="264" actId="1076"/>
          <ac:picMkLst>
            <pc:docMk/>
            <pc:sldMk cId="3142045341" sldId="564"/>
            <ac:picMk id="3" creationId="{B0E3ACF9-51B9-7881-CAD3-1BC0A47CC6EA}"/>
          </ac:picMkLst>
        </pc:picChg>
      </pc:sldChg>
      <pc:sldChg chg="addSp delSp modSp add replId">
        <pc:chgData name="Kerrie Slavin" userId="S::kerrieslavin@gateshead.gov.uk::085db01d-3b86-45ce-9a34-51f429f25f9c" providerId="AD" clId="Web-{BAF96CF1-1787-8332-72B4-19337485C3A9}" dt="2024-07-23T15:24:20.767" v="290" actId="1076"/>
        <pc:sldMkLst>
          <pc:docMk/>
          <pc:sldMk cId="2421642444" sldId="567"/>
        </pc:sldMkLst>
        <pc:picChg chg="add mod">
          <ac:chgData name="Kerrie Slavin" userId="S::kerrieslavin@gateshead.gov.uk::085db01d-3b86-45ce-9a34-51f429f25f9c" providerId="AD" clId="Web-{BAF96CF1-1787-8332-72B4-19337485C3A9}" dt="2024-07-23T15:24:20.767" v="290" actId="1076"/>
          <ac:picMkLst>
            <pc:docMk/>
            <pc:sldMk cId="2421642444" sldId="567"/>
            <ac:picMk id="2" creationId="{5A66694A-34BF-8135-5A60-4AF289D8CA7B}"/>
          </ac:picMkLst>
        </pc:picChg>
        <pc:picChg chg="del">
          <ac:chgData name="Kerrie Slavin" userId="S::kerrieslavin@gateshead.gov.uk::085db01d-3b86-45ce-9a34-51f429f25f9c" providerId="AD" clId="Web-{BAF96CF1-1787-8332-72B4-19337485C3A9}" dt="2024-07-23T15:23:27.544" v="286"/>
          <ac:picMkLst>
            <pc:docMk/>
            <pc:sldMk cId="2421642444" sldId="567"/>
            <ac:picMk id="3" creationId="{B0E3ACF9-51B9-7881-CAD3-1BC0A47CC6EA}"/>
          </ac:picMkLst>
        </pc:picChg>
      </pc:sldChg>
      <pc:sldChg chg="addSp delSp modSp add replId">
        <pc:chgData name="Kerrie Slavin" userId="S::kerrieslavin@gateshead.gov.uk::085db01d-3b86-45ce-9a34-51f429f25f9c" providerId="AD" clId="Web-{BAF96CF1-1787-8332-72B4-19337485C3A9}" dt="2024-07-23T15:25:28.787" v="293" actId="1076"/>
        <pc:sldMkLst>
          <pc:docMk/>
          <pc:sldMk cId="3747923897" sldId="568"/>
        </pc:sldMkLst>
        <pc:picChg chg="add mod">
          <ac:chgData name="Kerrie Slavin" userId="S::kerrieslavin@gateshead.gov.uk::085db01d-3b86-45ce-9a34-51f429f25f9c" providerId="AD" clId="Web-{BAF96CF1-1787-8332-72B4-19337485C3A9}" dt="2024-07-23T15:25:28.787" v="293" actId="1076"/>
          <ac:picMkLst>
            <pc:docMk/>
            <pc:sldMk cId="3747923897" sldId="568"/>
            <ac:picMk id="2" creationId="{FD07140F-FC27-CF26-1F43-BA2B180535CA}"/>
          </ac:picMkLst>
        </pc:picChg>
        <pc:picChg chg="del">
          <ac:chgData name="Kerrie Slavin" userId="S::kerrieslavin@gateshead.gov.uk::085db01d-3b86-45ce-9a34-51f429f25f9c" providerId="AD" clId="Web-{BAF96CF1-1787-8332-72B4-19337485C3A9}" dt="2024-07-23T15:24:28.267" v="291"/>
          <ac:picMkLst>
            <pc:docMk/>
            <pc:sldMk cId="3747923897" sldId="568"/>
            <ac:picMk id="3" creationId="{B0E3ACF9-51B9-7881-CAD3-1BC0A47CC6EA}"/>
          </ac:picMkLst>
        </pc:picChg>
      </pc:sldChg>
      <pc:sldChg chg="addSp modSp add replId">
        <pc:chgData name="Kerrie Slavin" userId="S::kerrieslavin@gateshead.gov.uk::085db01d-3b86-45ce-9a34-51f429f25f9c" providerId="AD" clId="Web-{BAF96CF1-1787-8332-72B4-19337485C3A9}" dt="2024-07-23T15:45:56.461" v="344" actId="1076"/>
        <pc:sldMkLst>
          <pc:docMk/>
          <pc:sldMk cId="2480349201" sldId="569"/>
        </pc:sldMkLst>
        <pc:picChg chg="add mod modCrop">
          <ac:chgData name="Kerrie Slavin" userId="S::kerrieslavin@gateshead.gov.uk::085db01d-3b86-45ce-9a34-51f429f25f9c" providerId="AD" clId="Web-{BAF96CF1-1787-8332-72B4-19337485C3A9}" dt="2024-07-23T15:45:39.241" v="341" actId="1076"/>
          <ac:picMkLst>
            <pc:docMk/>
            <pc:sldMk cId="2480349201" sldId="569"/>
            <ac:picMk id="2" creationId="{F22A666B-8B96-8211-9441-B4B4C7289082}"/>
          </ac:picMkLst>
        </pc:picChg>
        <pc:picChg chg="add mod">
          <ac:chgData name="Kerrie Slavin" userId="S::kerrieslavin@gateshead.gov.uk::085db01d-3b86-45ce-9a34-51f429f25f9c" providerId="AD" clId="Web-{BAF96CF1-1787-8332-72B4-19337485C3A9}" dt="2024-07-23T15:45:56.461" v="344" actId="1076"/>
          <ac:picMkLst>
            <pc:docMk/>
            <pc:sldMk cId="2480349201" sldId="569"/>
            <ac:picMk id="3" creationId="{F0EC1029-5EA4-1E6A-796B-D6513179BE89}"/>
          </ac:picMkLst>
        </pc:picChg>
      </pc:sldChg>
    </pc:docChg>
  </pc:docChgLst>
  <pc:docChgLst>
    <pc:chgData name="Liam Spence" userId="5fb5b2ca-048e-454e-8362-668826f9b685" providerId="ADAL" clId="{7B193019-A559-4FC7-BB25-2757E0E00792}"/>
    <pc:docChg chg="custSel addSld modSld">
      <pc:chgData name="Liam Spence" userId="5fb5b2ca-048e-454e-8362-668826f9b685" providerId="ADAL" clId="{7B193019-A559-4FC7-BB25-2757E0E00792}" dt="2024-06-26T08:17:05.871" v="32"/>
      <pc:docMkLst>
        <pc:docMk/>
      </pc:docMkLst>
      <pc:sldChg chg="modSp add mod">
        <pc:chgData name="Liam Spence" userId="5fb5b2ca-048e-454e-8362-668826f9b685" providerId="ADAL" clId="{7B193019-A559-4FC7-BB25-2757E0E00792}" dt="2024-06-25T14:14:58.382" v="2" actId="20577"/>
        <pc:sldMkLst>
          <pc:docMk/>
          <pc:sldMk cId="3289084161" sldId="425"/>
        </pc:sldMkLst>
        <pc:spChg chg="mod">
          <ac:chgData name="Liam Spence" userId="5fb5b2ca-048e-454e-8362-668826f9b685" providerId="ADAL" clId="{7B193019-A559-4FC7-BB25-2757E0E00792}" dt="2024-06-25T14:14:58.382" v="2" actId="20577"/>
          <ac:spMkLst>
            <pc:docMk/>
            <pc:sldMk cId="3289084161" sldId="425"/>
            <ac:spMk id="4" creationId="{9CEBC2A7-3EBB-4DAE-982F-51757A50CB72}"/>
          </ac:spMkLst>
        </pc:spChg>
      </pc:sldChg>
      <pc:sldChg chg="modSp add mod">
        <pc:chgData name="Liam Spence" userId="5fb5b2ca-048e-454e-8362-668826f9b685" providerId="ADAL" clId="{7B193019-A559-4FC7-BB25-2757E0E00792}" dt="2024-06-25T14:15:05.147" v="6" actId="20577"/>
        <pc:sldMkLst>
          <pc:docMk/>
          <pc:sldMk cId="400573621" sldId="426"/>
        </pc:sldMkLst>
        <pc:spChg chg="mod">
          <ac:chgData name="Liam Spence" userId="5fb5b2ca-048e-454e-8362-668826f9b685" providerId="ADAL" clId="{7B193019-A559-4FC7-BB25-2757E0E00792}" dt="2024-06-25T14:15:05.147" v="6" actId="20577"/>
          <ac:spMkLst>
            <pc:docMk/>
            <pc:sldMk cId="400573621" sldId="426"/>
            <ac:spMk id="4" creationId="{1310B5BD-EE27-83B7-8963-61C3418E5F9B}"/>
          </ac:spMkLst>
        </pc:spChg>
      </pc:sldChg>
      <pc:sldChg chg="modSp add mod">
        <pc:chgData name="Liam Spence" userId="5fb5b2ca-048e-454e-8362-668826f9b685" providerId="ADAL" clId="{7B193019-A559-4FC7-BB25-2757E0E00792}" dt="2024-06-25T14:15:01.623" v="4" actId="20577"/>
        <pc:sldMkLst>
          <pc:docMk/>
          <pc:sldMk cId="2632121422" sldId="501"/>
        </pc:sldMkLst>
        <pc:spChg chg="mod">
          <ac:chgData name="Liam Spence" userId="5fb5b2ca-048e-454e-8362-668826f9b685" providerId="ADAL" clId="{7B193019-A559-4FC7-BB25-2757E0E00792}" dt="2024-06-25T14:15:01.623" v="4" actId="20577"/>
          <ac:spMkLst>
            <pc:docMk/>
            <pc:sldMk cId="2632121422" sldId="501"/>
            <ac:spMk id="4" creationId="{1310B5BD-EE27-83B7-8963-61C3418E5F9B}"/>
          </ac:spMkLst>
        </pc:spChg>
      </pc:sldChg>
      <pc:sldChg chg="addSp modSp add mod">
        <pc:chgData name="Liam Spence" userId="5fb5b2ca-048e-454e-8362-668826f9b685" providerId="ADAL" clId="{7B193019-A559-4FC7-BB25-2757E0E00792}" dt="2024-06-26T08:16:59.622" v="31" actId="207"/>
        <pc:sldMkLst>
          <pc:docMk/>
          <pc:sldMk cId="1636968010" sldId="502"/>
        </pc:sldMkLst>
        <pc:spChg chg="add mod">
          <ac:chgData name="Liam Spence" userId="5fb5b2ca-048e-454e-8362-668826f9b685" providerId="ADAL" clId="{7B193019-A559-4FC7-BB25-2757E0E00792}" dt="2024-06-26T08:16:59.622" v="31" actId="207"/>
          <ac:spMkLst>
            <pc:docMk/>
            <pc:sldMk cId="1636968010" sldId="502"/>
            <ac:spMk id="2" creationId="{40B1F059-D3D0-E674-3EC1-018D43E19894}"/>
          </ac:spMkLst>
        </pc:spChg>
        <pc:spChg chg="mod">
          <ac:chgData name="Liam Spence" userId="5fb5b2ca-048e-454e-8362-668826f9b685" providerId="ADAL" clId="{7B193019-A559-4FC7-BB25-2757E0E00792}" dt="2024-06-25T14:15:08.712" v="8" actId="20577"/>
          <ac:spMkLst>
            <pc:docMk/>
            <pc:sldMk cId="1636968010" sldId="502"/>
            <ac:spMk id="4" creationId="{1310B5BD-EE27-83B7-8963-61C3418E5F9B}"/>
          </ac:spMkLst>
        </pc:spChg>
      </pc:sldChg>
      <pc:sldChg chg="addSp delSp modSp add mod">
        <pc:chgData name="Liam Spence" userId="5fb5b2ca-048e-454e-8362-668826f9b685" providerId="ADAL" clId="{7B193019-A559-4FC7-BB25-2757E0E00792}" dt="2024-06-26T08:17:05.871" v="32"/>
        <pc:sldMkLst>
          <pc:docMk/>
          <pc:sldMk cId="226521518" sldId="503"/>
        </pc:sldMkLst>
        <pc:spChg chg="add mod">
          <ac:chgData name="Liam Spence" userId="5fb5b2ca-048e-454e-8362-668826f9b685" providerId="ADAL" clId="{7B193019-A559-4FC7-BB25-2757E0E00792}" dt="2024-06-26T08:17:05.871" v="32"/>
          <ac:spMkLst>
            <pc:docMk/>
            <pc:sldMk cId="226521518" sldId="503"/>
            <ac:spMk id="2" creationId="{37E64847-3B06-3E93-4DE4-7E3A8FE111E7}"/>
          </ac:spMkLst>
        </pc:spChg>
        <pc:spChg chg="mod">
          <ac:chgData name="Liam Spence" userId="5fb5b2ca-048e-454e-8362-668826f9b685" providerId="ADAL" clId="{7B193019-A559-4FC7-BB25-2757E0E00792}" dt="2024-06-25T14:15:14.028" v="10" actId="20577"/>
          <ac:spMkLst>
            <pc:docMk/>
            <pc:sldMk cId="226521518" sldId="503"/>
            <ac:spMk id="4" creationId="{1310B5BD-EE27-83B7-8963-61C3418E5F9B}"/>
          </ac:spMkLst>
        </pc:spChg>
        <pc:picChg chg="del">
          <ac:chgData name="Liam Spence" userId="5fb5b2ca-048e-454e-8362-668826f9b685" providerId="ADAL" clId="{7B193019-A559-4FC7-BB25-2757E0E00792}" dt="2024-06-25T16:46:20.234" v="13" actId="478"/>
          <ac:picMkLst>
            <pc:docMk/>
            <pc:sldMk cId="226521518" sldId="503"/>
            <ac:picMk id="2" creationId="{95288218-3E97-E8E4-59CD-50336E2E6596}"/>
          </ac:picMkLst>
        </pc:picChg>
        <pc:picChg chg="add mod modCrop">
          <ac:chgData name="Liam Spence" userId="5fb5b2ca-048e-454e-8362-668826f9b685" providerId="ADAL" clId="{7B193019-A559-4FC7-BB25-2757E0E00792}" dt="2024-06-25T16:46:53.146" v="15" actId="732"/>
          <ac:picMkLst>
            <pc:docMk/>
            <pc:sldMk cId="226521518" sldId="503"/>
            <ac:picMk id="3" creationId="{9BD47460-4B5D-D1ED-CE1D-0A7234BD372B}"/>
          </ac:picMkLst>
        </pc:picChg>
      </pc:sldChg>
      <pc:sldChg chg="modSp add mod">
        <pc:chgData name="Liam Spence" userId="5fb5b2ca-048e-454e-8362-668826f9b685" providerId="ADAL" clId="{7B193019-A559-4FC7-BB25-2757E0E00792}" dt="2024-06-25T14:15:16.996" v="12" actId="20577"/>
        <pc:sldMkLst>
          <pc:docMk/>
          <pc:sldMk cId="1003180783" sldId="504"/>
        </pc:sldMkLst>
        <pc:spChg chg="mod">
          <ac:chgData name="Liam Spence" userId="5fb5b2ca-048e-454e-8362-668826f9b685" providerId="ADAL" clId="{7B193019-A559-4FC7-BB25-2757E0E00792}" dt="2024-06-25T14:15:16.996" v="12" actId="20577"/>
          <ac:spMkLst>
            <pc:docMk/>
            <pc:sldMk cId="1003180783" sldId="504"/>
            <ac:spMk id="4" creationId="{1310B5BD-EE27-83B7-8963-61C3418E5F9B}"/>
          </ac:spMkLst>
        </pc:spChg>
      </pc:sldChg>
    </pc:docChg>
  </pc:docChgLst>
  <pc:docChgLst>
    <pc:chgData name="Lauren Abernethy" userId="S::laurenabernethy@gateshead.gov.uk::ef769ae7-164b-4ce2-80fe-40b84bb47324" providerId="AD" clId="Web-{2CF8E2A2-1054-5BB1-D392-11311515B8CE}"/>
    <pc:docChg chg="addSld delSld modSld">
      <pc:chgData name="Lauren Abernethy" userId="S::laurenabernethy@gateshead.gov.uk::ef769ae7-164b-4ce2-80fe-40b84bb47324" providerId="AD" clId="Web-{2CF8E2A2-1054-5BB1-D392-11311515B8CE}" dt="2024-06-21T13:31:05.060" v="29" actId="20577"/>
      <pc:docMkLst>
        <pc:docMk/>
      </pc:docMkLst>
      <pc:sldChg chg="new del">
        <pc:chgData name="Lauren Abernethy" userId="S::laurenabernethy@gateshead.gov.uk::ef769ae7-164b-4ce2-80fe-40b84bb47324" providerId="AD" clId="Web-{2CF8E2A2-1054-5BB1-D392-11311515B8CE}" dt="2024-06-21T11:32:21.225" v="2"/>
        <pc:sldMkLst>
          <pc:docMk/>
          <pc:sldMk cId="703137469" sldId="520"/>
        </pc:sldMkLst>
      </pc:sldChg>
      <pc:sldChg chg="addSp modSp add replId">
        <pc:chgData name="Lauren Abernethy" userId="S::laurenabernethy@gateshead.gov.uk::ef769ae7-164b-4ce2-80fe-40b84bb47324" providerId="AD" clId="Web-{2CF8E2A2-1054-5BB1-D392-11311515B8CE}" dt="2024-06-21T13:31:05.060" v="29" actId="20577"/>
        <pc:sldMkLst>
          <pc:docMk/>
          <pc:sldMk cId="1599909632" sldId="521"/>
        </pc:sldMkLst>
        <pc:spChg chg="add mod">
          <ac:chgData name="Lauren Abernethy" userId="S::laurenabernethy@gateshead.gov.uk::ef769ae7-164b-4ce2-80fe-40b84bb47324" providerId="AD" clId="Web-{2CF8E2A2-1054-5BB1-D392-11311515B8CE}" dt="2024-06-21T13:31:05.060" v="29" actId="20577"/>
          <ac:spMkLst>
            <pc:docMk/>
            <pc:sldMk cId="1599909632" sldId="521"/>
            <ac:spMk id="3" creationId="{A18C52E4-7BDF-4B93-B81F-E0A5216302E8}"/>
          </ac:spMkLst>
        </pc:spChg>
      </pc:sldChg>
    </pc:docChg>
  </pc:docChgLst>
  <pc:docChgLst>
    <pc:chgData name="Gayle Scurfield" userId="S::gaylescurfield@gateshead.gov.uk::83b7329d-483d-4c58-b1ee-8e2c855b3b2d" providerId="AD" clId="Web-{BEFF4C8D-B0A9-9C60-A4A6-CD7A44554631}"/>
    <pc:docChg chg="addSld modSld">
      <pc:chgData name="Gayle Scurfield" userId="S::gaylescurfield@gateshead.gov.uk::83b7329d-483d-4c58-b1ee-8e2c855b3b2d" providerId="AD" clId="Web-{BEFF4C8D-B0A9-9C60-A4A6-CD7A44554631}" dt="2024-06-13T11:13:06.721" v="22" actId="14100"/>
      <pc:docMkLst>
        <pc:docMk/>
      </pc:docMkLst>
      <pc:sldChg chg="addSp modSp">
        <pc:chgData name="Gayle Scurfield" userId="S::gaylescurfield@gateshead.gov.uk::83b7329d-483d-4c58-b1ee-8e2c855b3b2d" providerId="AD" clId="Web-{BEFF4C8D-B0A9-9C60-A4A6-CD7A44554631}" dt="2024-06-13T11:13:06.721" v="22" actId="14100"/>
        <pc:sldMkLst>
          <pc:docMk/>
          <pc:sldMk cId="1744916138" sldId="480"/>
        </pc:sldMkLst>
        <pc:spChg chg="add mod">
          <ac:chgData name="Gayle Scurfield" userId="S::gaylescurfield@gateshead.gov.uk::83b7329d-483d-4c58-b1ee-8e2c855b3b2d" providerId="AD" clId="Web-{BEFF4C8D-B0A9-9C60-A4A6-CD7A44554631}" dt="2024-06-13T11:13:06.721" v="22" actId="14100"/>
          <ac:spMkLst>
            <pc:docMk/>
            <pc:sldMk cId="1744916138" sldId="480"/>
            <ac:spMk id="3" creationId="{76F1F367-8DA9-356A-5E83-16C5BE450C88}"/>
          </ac:spMkLst>
        </pc:spChg>
        <pc:spChg chg="mod">
          <ac:chgData name="Gayle Scurfield" userId="S::gaylescurfield@gateshead.gov.uk::83b7329d-483d-4c58-b1ee-8e2c855b3b2d" providerId="AD" clId="Web-{BEFF4C8D-B0A9-9C60-A4A6-CD7A44554631}" dt="2024-06-13T11:12:41.017" v="18" actId="14100"/>
          <ac:spMkLst>
            <pc:docMk/>
            <pc:sldMk cId="1744916138" sldId="480"/>
            <ac:spMk id="5" creationId="{1AE2A157-CCC0-4C44-91F7-F7F471A30EDB}"/>
          </ac:spMkLst>
        </pc:spChg>
      </pc:sldChg>
      <pc:sldChg chg="add replId">
        <pc:chgData name="Gayle Scurfield" userId="S::gaylescurfield@gateshead.gov.uk::83b7329d-483d-4c58-b1ee-8e2c855b3b2d" providerId="AD" clId="Web-{BEFF4C8D-B0A9-9C60-A4A6-CD7A44554631}" dt="2024-06-13T11:11:41.531" v="0"/>
        <pc:sldMkLst>
          <pc:docMk/>
          <pc:sldMk cId="3220498935" sldId="481"/>
        </pc:sldMkLst>
      </pc:sldChg>
      <pc:sldChg chg="add replId">
        <pc:chgData name="Gayle Scurfield" userId="S::gaylescurfield@gateshead.gov.uk::83b7329d-483d-4c58-b1ee-8e2c855b3b2d" providerId="AD" clId="Web-{BEFF4C8D-B0A9-9C60-A4A6-CD7A44554631}" dt="2024-06-13T11:11:43.703" v="1"/>
        <pc:sldMkLst>
          <pc:docMk/>
          <pc:sldMk cId="2845908609" sldId="482"/>
        </pc:sldMkLst>
      </pc:sldChg>
    </pc:docChg>
  </pc:docChgLst>
  <pc:docChgLst>
    <pc:chgData name="Lauren Abernethy" userId="S::laurenabernethy@gateshead.gov.uk::ef769ae7-164b-4ce2-80fe-40b84bb47324" providerId="AD" clId="Web-{D18530AC-702D-E7E5-6AD5-7259C20CBBF7}"/>
    <pc:docChg chg="addSld delSld modSld">
      <pc:chgData name="Lauren Abernethy" userId="S::laurenabernethy@gateshead.gov.uk::ef769ae7-164b-4ce2-80fe-40b84bb47324" providerId="AD" clId="Web-{D18530AC-702D-E7E5-6AD5-7259C20CBBF7}" dt="2024-05-28T10:51:48.655" v="33" actId="1076"/>
      <pc:docMkLst>
        <pc:docMk/>
      </pc:docMkLst>
      <pc:sldChg chg="addSp modSp add replId">
        <pc:chgData name="Lauren Abernethy" userId="S::laurenabernethy@gateshead.gov.uk::ef769ae7-164b-4ce2-80fe-40b84bb47324" providerId="AD" clId="Web-{D18530AC-702D-E7E5-6AD5-7259C20CBBF7}" dt="2024-05-28T10:50:33.027" v="24" actId="1076"/>
        <pc:sldMkLst>
          <pc:docMk/>
          <pc:sldMk cId="1368489288" sldId="493"/>
        </pc:sldMkLst>
        <pc:spChg chg="mod">
          <ac:chgData name="Lauren Abernethy" userId="S::laurenabernethy@gateshead.gov.uk::ef769ae7-164b-4ce2-80fe-40b84bb47324" providerId="AD" clId="Web-{D18530AC-702D-E7E5-6AD5-7259C20CBBF7}" dt="2024-05-28T10:08:19.172" v="5" actId="20577"/>
          <ac:spMkLst>
            <pc:docMk/>
            <pc:sldMk cId="1368489288" sldId="493"/>
            <ac:spMk id="14" creationId="{D5AA4E39-3E88-07A4-1E1D-27A9C82416BD}"/>
          </ac:spMkLst>
        </pc:spChg>
        <pc:picChg chg="add mod">
          <ac:chgData name="Lauren Abernethy" userId="S::laurenabernethy@gateshead.gov.uk::ef769ae7-164b-4ce2-80fe-40b84bb47324" providerId="AD" clId="Web-{D18530AC-702D-E7E5-6AD5-7259C20CBBF7}" dt="2024-05-28T10:50:33.027" v="24" actId="1076"/>
          <ac:picMkLst>
            <pc:docMk/>
            <pc:sldMk cId="1368489288" sldId="493"/>
            <ac:picMk id="2" creationId="{8489C9E9-36C9-8C07-3A35-474348618C60}"/>
          </ac:picMkLst>
        </pc:picChg>
      </pc:sldChg>
      <pc:sldChg chg="new del">
        <pc:chgData name="Lauren Abernethy" userId="S::laurenabernethy@gateshead.gov.uk::ef769ae7-164b-4ce2-80fe-40b84bb47324" providerId="AD" clId="Web-{D18530AC-702D-E7E5-6AD5-7259C20CBBF7}" dt="2024-05-28T10:08:04.281" v="1"/>
        <pc:sldMkLst>
          <pc:docMk/>
          <pc:sldMk cId="2026554285" sldId="493"/>
        </pc:sldMkLst>
      </pc:sldChg>
      <pc:sldChg chg="modSp add">
        <pc:chgData name="Lauren Abernethy" userId="S::laurenabernethy@gateshead.gov.uk::ef769ae7-164b-4ce2-80fe-40b84bb47324" providerId="AD" clId="Web-{D18530AC-702D-E7E5-6AD5-7259C20CBBF7}" dt="2024-05-28T10:09:05.752" v="21" actId="14100"/>
        <pc:sldMkLst>
          <pc:docMk/>
          <pc:sldMk cId="2696152312" sldId="494"/>
        </pc:sldMkLst>
        <pc:spChg chg="mod">
          <ac:chgData name="Lauren Abernethy" userId="S::laurenabernethy@gateshead.gov.uk::ef769ae7-164b-4ce2-80fe-40b84bb47324" providerId="AD" clId="Web-{D18530AC-702D-E7E5-6AD5-7259C20CBBF7}" dt="2024-05-28T10:09:05.752" v="21" actId="14100"/>
          <ac:spMkLst>
            <pc:docMk/>
            <pc:sldMk cId="2696152312" sldId="494"/>
            <ac:spMk id="14" creationId="{D5AA4E39-3E88-07A4-1E1D-27A9C82416BD}"/>
          </ac:spMkLst>
        </pc:spChg>
      </pc:sldChg>
      <pc:sldChg chg="new add del">
        <pc:chgData name="Lauren Abernethy" userId="S::laurenabernethy@gateshead.gov.uk::ef769ae7-164b-4ce2-80fe-40b84bb47324" providerId="AD" clId="Web-{D18530AC-702D-E7E5-6AD5-7259C20CBBF7}" dt="2024-05-28T10:08:42.188" v="9"/>
        <pc:sldMkLst>
          <pc:docMk/>
          <pc:sldMk cId="3072744043" sldId="494"/>
        </pc:sldMkLst>
      </pc:sldChg>
      <pc:sldChg chg="addSp delSp modSp new">
        <pc:chgData name="Lauren Abernethy" userId="S::laurenabernethy@gateshead.gov.uk::ef769ae7-164b-4ce2-80fe-40b84bb47324" providerId="AD" clId="Web-{D18530AC-702D-E7E5-6AD5-7259C20CBBF7}" dt="2024-05-28T10:51:48.655" v="33" actId="1076"/>
        <pc:sldMkLst>
          <pc:docMk/>
          <pc:sldMk cId="921947646" sldId="495"/>
        </pc:sldMkLst>
        <pc:spChg chg="del">
          <ac:chgData name="Lauren Abernethy" userId="S::laurenabernethy@gateshead.gov.uk::ef769ae7-164b-4ce2-80fe-40b84bb47324" providerId="AD" clId="Web-{D18530AC-702D-E7E5-6AD5-7259C20CBBF7}" dt="2024-05-28T10:51:20.763" v="27"/>
          <ac:spMkLst>
            <pc:docMk/>
            <pc:sldMk cId="921947646" sldId="495"/>
            <ac:spMk id="2" creationId="{558A05C0-1646-194F-B85D-D6A0F2117F98}"/>
          </ac:spMkLst>
        </pc:spChg>
        <pc:spChg chg="del">
          <ac:chgData name="Lauren Abernethy" userId="S::laurenabernethy@gateshead.gov.uk::ef769ae7-164b-4ce2-80fe-40b84bb47324" providerId="AD" clId="Web-{D18530AC-702D-E7E5-6AD5-7259C20CBBF7}" dt="2024-05-28T10:51:18.216" v="26"/>
          <ac:spMkLst>
            <pc:docMk/>
            <pc:sldMk cId="921947646" sldId="495"/>
            <ac:spMk id="3" creationId="{1ABB17F5-F339-4F70-B34B-EF133CAED62C}"/>
          </ac:spMkLst>
        </pc:spChg>
        <pc:picChg chg="add mod ord">
          <ac:chgData name="Lauren Abernethy" userId="S::laurenabernethy@gateshead.gov.uk::ef769ae7-164b-4ce2-80fe-40b84bb47324" providerId="AD" clId="Web-{D18530AC-702D-E7E5-6AD5-7259C20CBBF7}" dt="2024-05-28T10:51:27.888" v="30" actId="1076"/>
          <ac:picMkLst>
            <pc:docMk/>
            <pc:sldMk cId="921947646" sldId="495"/>
            <ac:picMk id="4" creationId="{1ECF4FD6-2A0A-CE82-9622-65DBA3E41303}"/>
          </ac:picMkLst>
        </pc:picChg>
        <pc:picChg chg="add mod">
          <ac:chgData name="Lauren Abernethy" userId="S::laurenabernethy@gateshead.gov.uk::ef769ae7-164b-4ce2-80fe-40b84bb47324" providerId="AD" clId="Web-{D18530AC-702D-E7E5-6AD5-7259C20CBBF7}" dt="2024-05-28T10:51:48.655" v="33" actId="1076"/>
          <ac:picMkLst>
            <pc:docMk/>
            <pc:sldMk cId="921947646" sldId="495"/>
            <ac:picMk id="5" creationId="{E800B130-72DF-19A9-2653-DA5CE213E926}"/>
          </ac:picMkLst>
        </pc:picChg>
      </pc:sldChg>
    </pc:docChg>
  </pc:docChgLst>
  <pc:docChgLst>
    <pc:chgData name="Roger Abbott" userId="S::rogerabbott@gateshead.gov.uk::27b0ecf5-0444-4ca2-9639-02eb81621298" providerId="AD" clId="Web-{759333A9-F92C-A268-0A62-C5E076497398}"/>
    <pc:docChg chg="modSld">
      <pc:chgData name="Roger Abbott" userId="S::rogerabbott@gateshead.gov.uk::27b0ecf5-0444-4ca2-9639-02eb81621298" providerId="AD" clId="Web-{759333A9-F92C-A268-0A62-C5E076497398}" dt="2024-07-08T12:31:58.365" v="93" actId="20577"/>
      <pc:docMkLst>
        <pc:docMk/>
      </pc:docMkLst>
      <pc:sldChg chg="modSp">
        <pc:chgData name="Roger Abbott" userId="S::rogerabbott@gateshead.gov.uk::27b0ecf5-0444-4ca2-9639-02eb81621298" providerId="AD" clId="Web-{759333A9-F92C-A268-0A62-C5E076497398}" dt="2024-07-08T10:45:23.370" v="15" actId="20577"/>
        <pc:sldMkLst>
          <pc:docMk/>
          <pc:sldMk cId="2202805620" sldId="409"/>
        </pc:sldMkLst>
        <pc:spChg chg="mod">
          <ac:chgData name="Roger Abbott" userId="S::rogerabbott@gateshead.gov.uk::27b0ecf5-0444-4ca2-9639-02eb81621298" providerId="AD" clId="Web-{759333A9-F92C-A268-0A62-C5E076497398}" dt="2024-07-08T10:45:23.370" v="15" actId="20577"/>
          <ac:spMkLst>
            <pc:docMk/>
            <pc:sldMk cId="2202805620" sldId="409"/>
            <ac:spMk id="14" creationId="{D5AA4E39-3E88-07A4-1E1D-27A9C82416BD}"/>
          </ac:spMkLst>
        </pc:spChg>
      </pc:sldChg>
      <pc:sldChg chg="addSp modSp">
        <pc:chgData name="Roger Abbott" userId="S::rogerabbott@gateshead.gov.uk::27b0ecf5-0444-4ca2-9639-02eb81621298" providerId="AD" clId="Web-{759333A9-F92C-A268-0A62-C5E076497398}" dt="2024-07-08T12:31:58.365" v="93" actId="20577"/>
        <pc:sldMkLst>
          <pc:docMk/>
          <pc:sldMk cId="656014278" sldId="519"/>
        </pc:sldMkLst>
        <pc:spChg chg="add mod">
          <ac:chgData name="Roger Abbott" userId="S::rogerabbott@gateshead.gov.uk::27b0ecf5-0444-4ca2-9639-02eb81621298" providerId="AD" clId="Web-{759333A9-F92C-A268-0A62-C5E076497398}" dt="2024-07-08T12:31:58.365" v="93" actId="20577"/>
          <ac:spMkLst>
            <pc:docMk/>
            <pc:sldMk cId="656014278" sldId="519"/>
            <ac:spMk id="3" creationId="{850322AB-DC18-A47D-83C6-D6667A4A523A}"/>
          </ac:spMkLst>
        </pc:spChg>
      </pc:sldChg>
      <pc:sldChg chg="modSp">
        <pc:chgData name="Roger Abbott" userId="S::rogerabbott@gateshead.gov.uk::27b0ecf5-0444-4ca2-9639-02eb81621298" providerId="AD" clId="Web-{759333A9-F92C-A268-0A62-C5E076497398}" dt="2024-07-08T12:08:59.412" v="32" actId="20577"/>
        <pc:sldMkLst>
          <pc:docMk/>
          <pc:sldMk cId="461373800" sldId="528"/>
        </pc:sldMkLst>
        <pc:spChg chg="mod">
          <ac:chgData name="Roger Abbott" userId="S::rogerabbott@gateshead.gov.uk::27b0ecf5-0444-4ca2-9639-02eb81621298" providerId="AD" clId="Web-{759333A9-F92C-A268-0A62-C5E076497398}" dt="2024-07-08T12:08:59.412" v="32" actId="20577"/>
          <ac:spMkLst>
            <pc:docMk/>
            <pc:sldMk cId="461373800" sldId="528"/>
            <ac:spMk id="14" creationId="{D5AA4E39-3E88-07A4-1E1D-27A9C82416BD}"/>
          </ac:spMkLst>
        </pc:spChg>
      </pc:sldChg>
    </pc:docChg>
  </pc:docChgLst>
  <pc:docChgLst>
    <pc:chgData name="Claire Lingwood" userId="S::clairelingwood@gateshead.gov.uk::60754b3d-f12b-4ee0-8e36-59f1d021ad9c" providerId="AD" clId="Web-{2167C8C2-4B3A-F988-83FF-F3789CE06C74}"/>
    <pc:docChg chg="modSld">
      <pc:chgData name="Claire Lingwood" userId="S::clairelingwood@gateshead.gov.uk::60754b3d-f12b-4ee0-8e36-59f1d021ad9c" providerId="AD" clId="Web-{2167C8C2-4B3A-F988-83FF-F3789CE06C74}" dt="2024-07-15T09:42:59.935" v="332" actId="20577"/>
      <pc:docMkLst>
        <pc:docMk/>
      </pc:docMkLst>
      <pc:sldChg chg="modSp">
        <pc:chgData name="Claire Lingwood" userId="S::clairelingwood@gateshead.gov.uk::60754b3d-f12b-4ee0-8e36-59f1d021ad9c" providerId="AD" clId="Web-{2167C8C2-4B3A-F988-83FF-F3789CE06C74}" dt="2024-07-15T09:39:41.773" v="159" actId="20577"/>
        <pc:sldMkLst>
          <pc:docMk/>
          <pc:sldMk cId="2202805620" sldId="409"/>
        </pc:sldMkLst>
        <pc:spChg chg="mod">
          <ac:chgData name="Claire Lingwood" userId="S::clairelingwood@gateshead.gov.uk::60754b3d-f12b-4ee0-8e36-59f1d021ad9c" providerId="AD" clId="Web-{2167C8C2-4B3A-F988-83FF-F3789CE06C74}" dt="2024-07-15T09:39:41.773" v="159" actId="20577"/>
          <ac:spMkLst>
            <pc:docMk/>
            <pc:sldMk cId="2202805620" sldId="409"/>
            <ac:spMk id="2" creationId="{0F0C3A1D-380D-3851-5776-62C5FD7B7B10}"/>
          </ac:spMkLst>
        </pc:spChg>
      </pc:sldChg>
      <pc:sldChg chg="modSp">
        <pc:chgData name="Claire Lingwood" userId="S::clairelingwood@gateshead.gov.uk::60754b3d-f12b-4ee0-8e36-59f1d021ad9c" providerId="AD" clId="Web-{2167C8C2-4B3A-F988-83FF-F3789CE06C74}" dt="2024-07-15T09:42:10.980" v="324" actId="20577"/>
        <pc:sldMkLst>
          <pc:docMk/>
          <pc:sldMk cId="656014278" sldId="519"/>
        </pc:sldMkLst>
        <pc:spChg chg="mod">
          <ac:chgData name="Claire Lingwood" userId="S::clairelingwood@gateshead.gov.uk::60754b3d-f12b-4ee0-8e36-59f1d021ad9c" providerId="AD" clId="Web-{2167C8C2-4B3A-F988-83FF-F3789CE06C74}" dt="2024-07-15T09:42:10.980" v="324" actId="20577"/>
          <ac:spMkLst>
            <pc:docMk/>
            <pc:sldMk cId="656014278" sldId="519"/>
            <ac:spMk id="12" creationId="{690D1413-68A4-314F-1E32-575798000983}"/>
          </ac:spMkLst>
        </pc:spChg>
        <pc:spChg chg="mod">
          <ac:chgData name="Claire Lingwood" userId="S::clairelingwood@gateshead.gov.uk::60754b3d-f12b-4ee0-8e36-59f1d021ad9c" providerId="AD" clId="Web-{2167C8C2-4B3A-F988-83FF-F3789CE06C74}" dt="2024-07-15T09:41:38.245" v="296" actId="20577"/>
          <ac:spMkLst>
            <pc:docMk/>
            <pc:sldMk cId="656014278" sldId="519"/>
            <ac:spMk id="13" creationId="{3E027947-A58B-FFF5-2E2F-23B09B2EAE81}"/>
          </ac:spMkLst>
        </pc:spChg>
        <pc:spChg chg="mod">
          <ac:chgData name="Claire Lingwood" userId="S::clairelingwood@gateshead.gov.uk::60754b3d-f12b-4ee0-8e36-59f1d021ad9c" providerId="AD" clId="Web-{2167C8C2-4B3A-F988-83FF-F3789CE06C74}" dt="2024-07-15T09:40:28.274" v="208" actId="20577"/>
          <ac:spMkLst>
            <pc:docMk/>
            <pc:sldMk cId="656014278" sldId="519"/>
            <ac:spMk id="15" creationId="{FABAA125-3F4E-CE1C-D069-E75A6FD8AC14}"/>
          </ac:spMkLst>
        </pc:spChg>
        <pc:spChg chg="mod">
          <ac:chgData name="Claire Lingwood" userId="S::clairelingwood@gateshead.gov.uk::60754b3d-f12b-4ee0-8e36-59f1d021ad9c" providerId="AD" clId="Web-{2167C8C2-4B3A-F988-83FF-F3789CE06C74}" dt="2024-07-15T09:41:31.823" v="294" actId="20577"/>
          <ac:spMkLst>
            <pc:docMk/>
            <pc:sldMk cId="656014278" sldId="519"/>
            <ac:spMk id="16" creationId="{40334EDD-0313-FA23-B8FD-C2897106BCDB}"/>
          </ac:spMkLst>
        </pc:spChg>
        <pc:spChg chg="mod">
          <ac:chgData name="Claire Lingwood" userId="S::clairelingwood@gateshead.gov.uk::60754b3d-f12b-4ee0-8e36-59f1d021ad9c" providerId="AD" clId="Web-{2167C8C2-4B3A-F988-83FF-F3789CE06C74}" dt="2024-07-15T09:41:27.182" v="293" actId="20577"/>
          <ac:spMkLst>
            <pc:docMk/>
            <pc:sldMk cId="656014278" sldId="519"/>
            <ac:spMk id="17" creationId="{F43F9826-F945-D69B-22D6-056F148570DE}"/>
          </ac:spMkLst>
        </pc:spChg>
      </pc:sldChg>
      <pc:sldChg chg="modSp">
        <pc:chgData name="Claire Lingwood" userId="S::clairelingwood@gateshead.gov.uk::60754b3d-f12b-4ee0-8e36-59f1d021ad9c" providerId="AD" clId="Web-{2167C8C2-4B3A-F988-83FF-F3789CE06C74}" dt="2024-07-15T09:42:59.935" v="332" actId="20577"/>
        <pc:sldMkLst>
          <pc:docMk/>
          <pc:sldMk cId="461373800" sldId="528"/>
        </pc:sldMkLst>
        <pc:spChg chg="mod">
          <ac:chgData name="Claire Lingwood" userId="S::clairelingwood@gateshead.gov.uk::60754b3d-f12b-4ee0-8e36-59f1d021ad9c" providerId="AD" clId="Web-{2167C8C2-4B3A-F988-83FF-F3789CE06C74}" dt="2024-07-15T09:42:59.935" v="332" actId="20577"/>
          <ac:spMkLst>
            <pc:docMk/>
            <pc:sldMk cId="461373800" sldId="528"/>
            <ac:spMk id="2" creationId="{33E60E1A-9014-9BE4-282F-1821FD588DC7}"/>
          </ac:spMkLst>
        </pc:spChg>
      </pc:sldChg>
      <pc:sldChg chg="modSp">
        <pc:chgData name="Claire Lingwood" userId="S::clairelingwood@gateshead.gov.uk::60754b3d-f12b-4ee0-8e36-59f1d021ad9c" providerId="AD" clId="Web-{2167C8C2-4B3A-F988-83FF-F3789CE06C74}" dt="2024-07-15T09:42:27.996" v="328" actId="20577"/>
        <pc:sldMkLst>
          <pc:docMk/>
          <pc:sldMk cId="1554123554" sldId="530"/>
        </pc:sldMkLst>
        <pc:spChg chg="mod">
          <ac:chgData name="Claire Lingwood" userId="S::clairelingwood@gateshead.gov.uk::60754b3d-f12b-4ee0-8e36-59f1d021ad9c" providerId="AD" clId="Web-{2167C8C2-4B3A-F988-83FF-F3789CE06C74}" dt="2024-07-15T09:42:27.996" v="328" actId="20577"/>
          <ac:spMkLst>
            <pc:docMk/>
            <pc:sldMk cId="1554123554" sldId="530"/>
            <ac:spMk id="6" creationId="{747072BA-ABCF-F391-D4B6-C62E6427C233}"/>
          </ac:spMkLst>
        </pc:spChg>
      </pc:sldChg>
    </pc:docChg>
  </pc:docChgLst>
  <pc:docChgLst>
    <pc:chgData name="Gayle Scurfield" userId="S::gaylescurfield@gateshead.gov.uk::83b7329d-483d-4c58-b1ee-8e2c855b3b2d" providerId="AD" clId="Web-{CA42C388-1115-0600-4997-C459A1FAEFC0}"/>
    <pc:docChg chg="addSld delSld modSld sldOrd">
      <pc:chgData name="Gayle Scurfield" userId="S::gaylescurfield@gateshead.gov.uk::83b7329d-483d-4c58-b1ee-8e2c855b3b2d" providerId="AD" clId="Web-{CA42C388-1115-0600-4997-C459A1FAEFC0}" dt="2024-05-13T11:22:00.631" v="362" actId="20577"/>
      <pc:docMkLst>
        <pc:docMk/>
      </pc:docMkLst>
      <pc:sldChg chg="modSp">
        <pc:chgData name="Gayle Scurfield" userId="S::gaylescurfield@gateshead.gov.uk::83b7329d-483d-4c58-b1ee-8e2c855b3b2d" providerId="AD" clId="Web-{CA42C388-1115-0600-4997-C459A1FAEFC0}" dt="2024-05-13T10:52:21.075" v="138" actId="20577"/>
        <pc:sldMkLst>
          <pc:docMk/>
          <pc:sldMk cId="2202046618" sldId="476"/>
        </pc:sldMkLst>
        <pc:spChg chg="mod">
          <ac:chgData name="Gayle Scurfield" userId="S::gaylescurfield@gateshead.gov.uk::83b7329d-483d-4c58-b1ee-8e2c855b3b2d" providerId="AD" clId="Web-{CA42C388-1115-0600-4997-C459A1FAEFC0}" dt="2024-05-13T10:52:21.075" v="138" actId="20577"/>
          <ac:spMkLst>
            <pc:docMk/>
            <pc:sldMk cId="2202046618" sldId="476"/>
            <ac:spMk id="5" creationId="{00E1F47D-F050-13A7-B21E-BDE0D17031E9}"/>
          </ac:spMkLst>
        </pc:spChg>
      </pc:sldChg>
      <pc:sldChg chg="addSp delSp">
        <pc:chgData name="Gayle Scurfield" userId="S::gaylescurfield@gateshead.gov.uk::83b7329d-483d-4c58-b1ee-8e2c855b3b2d" providerId="AD" clId="Web-{CA42C388-1115-0600-4997-C459A1FAEFC0}" dt="2024-05-13T10:41:32.844" v="5"/>
        <pc:sldMkLst>
          <pc:docMk/>
          <pc:sldMk cId="342659989" sldId="477"/>
        </pc:sldMkLst>
        <pc:spChg chg="add del">
          <ac:chgData name="Gayle Scurfield" userId="S::gaylescurfield@gateshead.gov.uk::83b7329d-483d-4c58-b1ee-8e2c855b3b2d" providerId="AD" clId="Web-{CA42C388-1115-0600-4997-C459A1FAEFC0}" dt="2024-05-13T10:41:32.844" v="5"/>
          <ac:spMkLst>
            <pc:docMk/>
            <pc:sldMk cId="342659989" sldId="477"/>
            <ac:spMk id="3" creationId="{E514B460-C1E9-167E-15AD-2DBB76ED5C69}"/>
          </ac:spMkLst>
        </pc:spChg>
      </pc:sldChg>
      <pc:sldChg chg="addSp delSp modSp add del replId">
        <pc:chgData name="Gayle Scurfield" userId="S::gaylescurfield@gateshead.gov.uk::83b7329d-483d-4c58-b1ee-8e2c855b3b2d" providerId="AD" clId="Web-{CA42C388-1115-0600-4997-C459A1FAEFC0}" dt="2024-05-13T10:44:52.029" v="36"/>
        <pc:sldMkLst>
          <pc:docMk/>
          <pc:sldMk cId="489977959" sldId="482"/>
        </pc:sldMkLst>
        <pc:spChg chg="add del mod">
          <ac:chgData name="Gayle Scurfield" userId="S::gaylescurfield@gateshead.gov.uk::83b7329d-483d-4c58-b1ee-8e2c855b3b2d" providerId="AD" clId="Web-{CA42C388-1115-0600-4997-C459A1FAEFC0}" dt="2024-05-13T10:42:57.428" v="8"/>
          <ac:spMkLst>
            <pc:docMk/>
            <pc:sldMk cId="489977959" sldId="482"/>
            <ac:spMk id="3" creationId="{601CF650-E454-B150-4D42-4B62143E76D6}"/>
          </ac:spMkLst>
        </pc:spChg>
        <pc:spChg chg="add del mod ord">
          <ac:chgData name="Gayle Scurfield" userId="S::gaylescurfield@gateshead.gov.uk::83b7329d-483d-4c58-b1ee-8e2c855b3b2d" providerId="AD" clId="Web-{CA42C388-1115-0600-4997-C459A1FAEFC0}" dt="2024-05-13T10:44:14.620" v="33"/>
          <ac:spMkLst>
            <pc:docMk/>
            <pc:sldMk cId="489977959" sldId="482"/>
            <ac:spMk id="16" creationId="{A26CFFF9-24C6-58A8-77B1-C91C8A21ECEF}"/>
          </ac:spMkLst>
        </pc:spChg>
        <pc:graphicFrameChg chg="add del mod ord modGraphic">
          <ac:chgData name="Gayle Scurfield" userId="S::gaylescurfield@gateshead.gov.uk::83b7329d-483d-4c58-b1ee-8e2c855b3b2d" providerId="AD" clId="Web-{CA42C388-1115-0600-4997-C459A1FAEFC0}" dt="2024-05-13T10:43:37.962" v="27"/>
          <ac:graphicFrameMkLst>
            <pc:docMk/>
            <pc:sldMk cId="489977959" sldId="482"/>
            <ac:graphicFrameMk id="17" creationId="{C4AF3F2A-45D7-D9A5-E20F-234B98349044}"/>
          </ac:graphicFrameMkLst>
        </pc:graphicFrameChg>
        <pc:picChg chg="add del mod ord">
          <ac:chgData name="Gayle Scurfield" userId="S::gaylescurfield@gateshead.gov.uk::83b7329d-483d-4c58-b1ee-8e2c855b3b2d" providerId="AD" clId="Web-{CA42C388-1115-0600-4997-C459A1FAEFC0}" dt="2024-05-13T10:43:25.008" v="23"/>
          <ac:picMkLst>
            <pc:docMk/>
            <pc:sldMk cId="489977959" sldId="482"/>
            <ac:picMk id="7" creationId="{29CEC481-5128-701D-3446-36246E147320}"/>
          </ac:picMkLst>
        </pc:picChg>
        <pc:picChg chg="add del mod">
          <ac:chgData name="Gayle Scurfield" userId="S::gaylescurfield@gateshead.gov.uk::83b7329d-483d-4c58-b1ee-8e2c855b3b2d" providerId="AD" clId="Web-{CA42C388-1115-0600-4997-C459A1FAEFC0}" dt="2024-05-13T10:43:20.507" v="21"/>
          <ac:picMkLst>
            <pc:docMk/>
            <pc:sldMk cId="489977959" sldId="482"/>
            <ac:picMk id="8" creationId="{13D7DC9D-A4BD-F6E7-BC96-9F4F96CE9119}"/>
          </ac:picMkLst>
        </pc:picChg>
        <pc:picChg chg="add del mod">
          <ac:chgData name="Gayle Scurfield" userId="S::gaylescurfield@gateshead.gov.uk::83b7329d-483d-4c58-b1ee-8e2c855b3b2d" providerId="AD" clId="Web-{CA42C388-1115-0600-4997-C459A1FAEFC0}" dt="2024-05-13T10:43:19.335" v="20"/>
          <ac:picMkLst>
            <pc:docMk/>
            <pc:sldMk cId="489977959" sldId="482"/>
            <ac:picMk id="10" creationId="{2A3CA830-EE54-19DA-1FC9-DD01AF86113B}"/>
          </ac:picMkLst>
        </pc:picChg>
        <pc:picChg chg="del">
          <ac:chgData name="Gayle Scurfield" userId="S::gaylescurfield@gateshead.gov.uk::83b7329d-483d-4c58-b1ee-8e2c855b3b2d" providerId="AD" clId="Web-{CA42C388-1115-0600-4997-C459A1FAEFC0}" dt="2024-05-13T10:41:41.235" v="7"/>
          <ac:picMkLst>
            <pc:docMk/>
            <pc:sldMk cId="489977959" sldId="482"/>
            <ac:picMk id="11" creationId="{BD77D4F2-AF53-C269-C813-0C86D976BC49}"/>
          </ac:picMkLst>
        </pc:picChg>
        <pc:picChg chg="add del mod">
          <ac:chgData name="Gayle Scurfield" userId="S::gaylescurfield@gateshead.gov.uk::83b7329d-483d-4c58-b1ee-8e2c855b3b2d" providerId="AD" clId="Web-{CA42C388-1115-0600-4997-C459A1FAEFC0}" dt="2024-05-13T10:43:18.695" v="19"/>
          <ac:picMkLst>
            <pc:docMk/>
            <pc:sldMk cId="489977959" sldId="482"/>
            <ac:picMk id="12" creationId="{C0AC30F5-3215-9137-6196-80F4E2D1A2C9}"/>
          </ac:picMkLst>
        </pc:picChg>
        <pc:picChg chg="add del mod modCrop">
          <ac:chgData name="Gayle Scurfield" userId="S::gaylescurfield@gateshead.gov.uk::83b7329d-483d-4c58-b1ee-8e2c855b3b2d" providerId="AD" clId="Web-{CA42C388-1115-0600-4997-C459A1FAEFC0}" dt="2024-05-13T10:44:47.685" v="35"/>
          <ac:picMkLst>
            <pc:docMk/>
            <pc:sldMk cId="489977959" sldId="482"/>
            <ac:picMk id="13" creationId="{DCA428EE-06B6-04D3-3413-1896252E1C20}"/>
          </ac:picMkLst>
        </pc:picChg>
        <pc:picChg chg="add del mod">
          <ac:chgData name="Gayle Scurfield" userId="S::gaylescurfield@gateshead.gov.uk::83b7329d-483d-4c58-b1ee-8e2c855b3b2d" providerId="AD" clId="Web-{CA42C388-1115-0600-4997-C459A1FAEFC0}" dt="2024-05-13T10:43:11.913" v="16"/>
          <ac:picMkLst>
            <pc:docMk/>
            <pc:sldMk cId="489977959" sldId="482"/>
            <ac:picMk id="14" creationId="{F230DEFD-0582-12D4-B338-521D1C504853}"/>
          </ac:picMkLst>
        </pc:picChg>
      </pc:sldChg>
      <pc:sldChg chg="delSp modSp add replId">
        <pc:chgData name="Gayle Scurfield" userId="S::gaylescurfield@gateshead.gov.uk::83b7329d-483d-4c58-b1ee-8e2c855b3b2d" providerId="AD" clId="Web-{CA42C388-1115-0600-4997-C459A1FAEFC0}" dt="2024-05-13T11:09:56.364" v="227" actId="20577"/>
        <pc:sldMkLst>
          <pc:docMk/>
          <pc:sldMk cId="2185122191" sldId="483"/>
        </pc:sldMkLst>
        <pc:spChg chg="mod">
          <ac:chgData name="Gayle Scurfield" userId="S::gaylescurfield@gateshead.gov.uk::83b7329d-483d-4c58-b1ee-8e2c855b3b2d" providerId="AD" clId="Web-{CA42C388-1115-0600-4997-C459A1FAEFC0}" dt="2024-05-13T11:09:56.364" v="227" actId="20577"/>
          <ac:spMkLst>
            <pc:docMk/>
            <pc:sldMk cId="2185122191" sldId="483"/>
            <ac:spMk id="5" creationId="{00E1F47D-F050-13A7-B21E-BDE0D17031E9}"/>
          </ac:spMkLst>
        </pc:spChg>
        <pc:picChg chg="mod">
          <ac:chgData name="Gayle Scurfield" userId="S::gaylescurfield@gateshead.gov.uk::83b7329d-483d-4c58-b1ee-8e2c855b3b2d" providerId="AD" clId="Web-{CA42C388-1115-0600-4997-C459A1FAEFC0}" dt="2024-05-13T10:48:54.014" v="116" actId="1076"/>
          <ac:picMkLst>
            <pc:docMk/>
            <pc:sldMk cId="2185122191" sldId="483"/>
            <ac:picMk id="7" creationId="{29CEC481-5128-701D-3446-36246E147320}"/>
          </ac:picMkLst>
        </pc:picChg>
        <pc:picChg chg="del mod">
          <ac:chgData name="Gayle Scurfield" userId="S::gaylescurfield@gateshead.gov.uk::83b7329d-483d-4c58-b1ee-8e2c855b3b2d" providerId="AD" clId="Web-{CA42C388-1115-0600-4997-C459A1FAEFC0}" dt="2024-05-13T10:46:49.818" v="72"/>
          <ac:picMkLst>
            <pc:docMk/>
            <pc:sldMk cId="2185122191" sldId="483"/>
            <ac:picMk id="8" creationId="{13D7DC9D-A4BD-F6E7-BC96-9F4F96CE9119}"/>
          </ac:picMkLst>
        </pc:picChg>
        <pc:picChg chg="del mod">
          <ac:chgData name="Gayle Scurfield" userId="S::gaylescurfield@gateshead.gov.uk::83b7329d-483d-4c58-b1ee-8e2c855b3b2d" providerId="AD" clId="Web-{CA42C388-1115-0600-4997-C459A1FAEFC0}" dt="2024-05-13T10:46:50.584" v="73"/>
          <ac:picMkLst>
            <pc:docMk/>
            <pc:sldMk cId="2185122191" sldId="483"/>
            <ac:picMk id="10" creationId="{2A3CA830-EE54-19DA-1FC9-DD01AF86113B}"/>
          </ac:picMkLst>
        </pc:picChg>
        <pc:picChg chg="del">
          <ac:chgData name="Gayle Scurfield" userId="S::gaylescurfield@gateshead.gov.uk::83b7329d-483d-4c58-b1ee-8e2c855b3b2d" providerId="AD" clId="Web-{CA42C388-1115-0600-4997-C459A1FAEFC0}" dt="2024-05-13T10:46:45.302" v="69"/>
          <ac:picMkLst>
            <pc:docMk/>
            <pc:sldMk cId="2185122191" sldId="483"/>
            <ac:picMk id="12" creationId="{C0AC30F5-3215-9137-6196-80F4E2D1A2C9}"/>
          </ac:picMkLst>
        </pc:picChg>
        <pc:picChg chg="del">
          <ac:chgData name="Gayle Scurfield" userId="S::gaylescurfield@gateshead.gov.uk::83b7329d-483d-4c58-b1ee-8e2c855b3b2d" providerId="AD" clId="Web-{CA42C388-1115-0600-4997-C459A1FAEFC0}" dt="2024-05-13T10:46:43.583" v="68"/>
          <ac:picMkLst>
            <pc:docMk/>
            <pc:sldMk cId="2185122191" sldId="483"/>
            <ac:picMk id="13" creationId="{DCA428EE-06B6-04D3-3413-1896252E1C20}"/>
          </ac:picMkLst>
        </pc:picChg>
        <pc:picChg chg="del">
          <ac:chgData name="Gayle Scurfield" userId="S::gaylescurfield@gateshead.gov.uk::83b7329d-483d-4c58-b1ee-8e2c855b3b2d" providerId="AD" clId="Web-{CA42C388-1115-0600-4997-C459A1FAEFC0}" dt="2024-05-13T10:46:43.255" v="67"/>
          <ac:picMkLst>
            <pc:docMk/>
            <pc:sldMk cId="2185122191" sldId="483"/>
            <ac:picMk id="14" creationId="{F230DEFD-0582-12D4-B338-521D1C504853}"/>
          </ac:picMkLst>
        </pc:picChg>
      </pc:sldChg>
      <pc:sldChg chg="addSp delSp modSp add replId">
        <pc:chgData name="Gayle Scurfield" userId="S::gaylescurfield@gateshead.gov.uk::83b7329d-483d-4c58-b1ee-8e2c855b3b2d" providerId="AD" clId="Web-{CA42C388-1115-0600-4997-C459A1FAEFC0}" dt="2024-05-13T11:19:50.856" v="323" actId="20577"/>
        <pc:sldMkLst>
          <pc:docMk/>
          <pc:sldMk cId="836000455" sldId="484"/>
        </pc:sldMkLst>
        <pc:spChg chg="add del mod">
          <ac:chgData name="Gayle Scurfield" userId="S::gaylescurfield@gateshead.gov.uk::83b7329d-483d-4c58-b1ee-8e2c855b3b2d" providerId="AD" clId="Web-{CA42C388-1115-0600-4997-C459A1FAEFC0}" dt="2024-05-13T10:44:56.842" v="38"/>
          <ac:spMkLst>
            <pc:docMk/>
            <pc:sldMk cId="836000455" sldId="484"/>
            <ac:spMk id="3" creationId="{6E63CBA0-A4F1-89DC-4FDB-A41F8715F798}"/>
          </ac:spMkLst>
        </pc:spChg>
        <pc:spChg chg="mod">
          <ac:chgData name="Gayle Scurfield" userId="S::gaylescurfield@gateshead.gov.uk::83b7329d-483d-4c58-b1ee-8e2c855b3b2d" providerId="AD" clId="Web-{CA42C388-1115-0600-4997-C459A1FAEFC0}" dt="2024-05-13T11:19:50.856" v="323" actId="20577"/>
          <ac:spMkLst>
            <pc:docMk/>
            <pc:sldMk cId="836000455" sldId="484"/>
            <ac:spMk id="5" creationId="{00E1F47D-F050-13A7-B21E-BDE0D17031E9}"/>
          </ac:spMkLst>
        </pc:spChg>
        <pc:picChg chg="add mod ord">
          <ac:chgData name="Gayle Scurfield" userId="S::gaylescurfield@gateshead.gov.uk::83b7329d-483d-4c58-b1ee-8e2c855b3b2d" providerId="AD" clId="Web-{CA42C388-1115-0600-4997-C459A1FAEFC0}" dt="2024-05-13T10:45:03.530" v="40" actId="14100"/>
          <ac:picMkLst>
            <pc:docMk/>
            <pc:sldMk cId="836000455" sldId="484"/>
            <ac:picMk id="7" creationId="{0A505660-7C2F-690D-8F97-BEC97936B670}"/>
          </ac:picMkLst>
        </pc:picChg>
        <pc:picChg chg="del">
          <ac:chgData name="Gayle Scurfield" userId="S::gaylescurfield@gateshead.gov.uk::83b7329d-483d-4c58-b1ee-8e2c855b3b2d" providerId="AD" clId="Web-{CA42C388-1115-0600-4997-C459A1FAEFC0}" dt="2024-05-13T10:44:55.248" v="37"/>
          <ac:picMkLst>
            <pc:docMk/>
            <pc:sldMk cId="836000455" sldId="484"/>
            <ac:picMk id="11" creationId="{BD77D4F2-AF53-C269-C813-0C86D976BC49}"/>
          </ac:picMkLst>
        </pc:picChg>
      </pc:sldChg>
      <pc:sldChg chg="addSp delSp modSp add ord replId">
        <pc:chgData name="Gayle Scurfield" userId="S::gaylescurfield@gateshead.gov.uk::83b7329d-483d-4c58-b1ee-8e2c855b3b2d" providerId="AD" clId="Web-{CA42C388-1115-0600-4997-C459A1FAEFC0}" dt="2024-05-13T10:58:24.364" v="181"/>
        <pc:sldMkLst>
          <pc:docMk/>
          <pc:sldMk cId="682602843" sldId="485"/>
        </pc:sldMkLst>
        <pc:spChg chg="add del mod ord">
          <ac:chgData name="Gayle Scurfield" userId="S::gaylescurfield@gateshead.gov.uk::83b7329d-483d-4c58-b1ee-8e2c855b3b2d" providerId="AD" clId="Web-{CA42C388-1115-0600-4997-C459A1FAEFC0}" dt="2024-05-13T10:57:16.860" v="161"/>
          <ac:spMkLst>
            <pc:docMk/>
            <pc:sldMk cId="682602843" sldId="485"/>
            <ac:spMk id="3" creationId="{1BC287E9-90B7-F0DA-426D-1277CE28567B}"/>
          </ac:spMkLst>
        </pc:spChg>
        <pc:spChg chg="mod">
          <ac:chgData name="Gayle Scurfield" userId="S::gaylescurfield@gateshead.gov.uk::83b7329d-483d-4c58-b1ee-8e2c855b3b2d" providerId="AD" clId="Web-{CA42C388-1115-0600-4997-C459A1FAEFC0}" dt="2024-05-13T10:58:01.160" v="180" actId="20577"/>
          <ac:spMkLst>
            <pc:docMk/>
            <pc:sldMk cId="682602843" sldId="485"/>
            <ac:spMk id="5" creationId="{00E1F47D-F050-13A7-B21E-BDE0D17031E9}"/>
          </ac:spMkLst>
        </pc:spChg>
        <pc:picChg chg="del">
          <ac:chgData name="Gayle Scurfield" userId="S::gaylescurfield@gateshead.gov.uk::83b7329d-483d-4c58-b1ee-8e2c855b3b2d" providerId="AD" clId="Web-{CA42C388-1115-0600-4997-C459A1FAEFC0}" dt="2024-05-13T10:47:35.993" v="102"/>
          <ac:picMkLst>
            <pc:docMk/>
            <pc:sldMk cId="682602843" sldId="485"/>
            <ac:picMk id="7" creationId="{29CEC481-5128-701D-3446-36246E147320}"/>
          </ac:picMkLst>
        </pc:picChg>
        <pc:picChg chg="del mod">
          <ac:chgData name="Gayle Scurfield" userId="S::gaylescurfield@gateshead.gov.uk::83b7329d-483d-4c58-b1ee-8e2c855b3b2d" providerId="AD" clId="Web-{CA42C388-1115-0600-4997-C459A1FAEFC0}" dt="2024-05-13T10:47:35.009" v="101"/>
          <ac:picMkLst>
            <pc:docMk/>
            <pc:sldMk cId="682602843" sldId="485"/>
            <ac:picMk id="8" creationId="{13D7DC9D-A4BD-F6E7-BC96-9F4F96CE9119}"/>
          </ac:picMkLst>
        </pc:picChg>
        <pc:picChg chg="del">
          <ac:chgData name="Gayle Scurfield" userId="S::gaylescurfield@gateshead.gov.uk::83b7329d-483d-4c58-b1ee-8e2c855b3b2d" providerId="AD" clId="Web-{CA42C388-1115-0600-4997-C459A1FAEFC0}" dt="2024-05-13T10:47:33.680" v="99"/>
          <ac:picMkLst>
            <pc:docMk/>
            <pc:sldMk cId="682602843" sldId="485"/>
            <ac:picMk id="10" creationId="{2A3CA830-EE54-19DA-1FC9-DD01AF86113B}"/>
          </ac:picMkLst>
        </pc:picChg>
        <pc:picChg chg="add mod ord">
          <ac:chgData name="Gayle Scurfield" userId="S::gaylescurfield@gateshead.gov.uk::83b7329d-483d-4c58-b1ee-8e2c855b3b2d" providerId="AD" clId="Web-{CA42C388-1115-0600-4997-C459A1FAEFC0}" dt="2024-05-13T10:57:45.299" v="171" actId="14100"/>
          <ac:picMkLst>
            <pc:docMk/>
            <pc:sldMk cId="682602843" sldId="485"/>
            <ac:picMk id="11" creationId="{C3AF3690-7CFB-C221-BD0A-4840B3272D78}"/>
          </ac:picMkLst>
        </pc:picChg>
        <pc:picChg chg="del mod">
          <ac:chgData name="Gayle Scurfield" userId="S::gaylescurfield@gateshead.gov.uk::83b7329d-483d-4c58-b1ee-8e2c855b3b2d" providerId="AD" clId="Web-{CA42C388-1115-0600-4997-C459A1FAEFC0}" dt="2024-05-13T10:54:57.929" v="145"/>
          <ac:picMkLst>
            <pc:docMk/>
            <pc:sldMk cId="682602843" sldId="485"/>
            <ac:picMk id="12" creationId="{C0AC30F5-3215-9137-6196-80F4E2D1A2C9}"/>
          </ac:picMkLst>
        </pc:picChg>
        <pc:picChg chg="del">
          <ac:chgData name="Gayle Scurfield" userId="S::gaylescurfield@gateshead.gov.uk::83b7329d-483d-4c58-b1ee-8e2c855b3b2d" providerId="AD" clId="Web-{CA42C388-1115-0600-4997-C459A1FAEFC0}" dt="2024-05-13T10:47:27.993" v="97"/>
          <ac:picMkLst>
            <pc:docMk/>
            <pc:sldMk cId="682602843" sldId="485"/>
            <ac:picMk id="13" creationId="{DCA428EE-06B6-04D3-3413-1896252E1C20}"/>
          </ac:picMkLst>
        </pc:picChg>
        <pc:picChg chg="del">
          <ac:chgData name="Gayle Scurfield" userId="S::gaylescurfield@gateshead.gov.uk::83b7329d-483d-4c58-b1ee-8e2c855b3b2d" providerId="AD" clId="Web-{CA42C388-1115-0600-4997-C459A1FAEFC0}" dt="2024-05-13T10:47:27.008" v="96"/>
          <ac:picMkLst>
            <pc:docMk/>
            <pc:sldMk cId="682602843" sldId="485"/>
            <ac:picMk id="14" creationId="{F230DEFD-0582-12D4-B338-521D1C504853}"/>
          </ac:picMkLst>
        </pc:picChg>
        <pc:picChg chg="add del mod">
          <ac:chgData name="Gayle Scurfield" userId="S::gaylescurfield@gateshead.gov.uk::83b7329d-483d-4c58-b1ee-8e2c855b3b2d" providerId="AD" clId="Web-{CA42C388-1115-0600-4997-C459A1FAEFC0}" dt="2024-05-13T10:57:40.502" v="169"/>
          <ac:picMkLst>
            <pc:docMk/>
            <pc:sldMk cId="682602843" sldId="485"/>
            <ac:picMk id="15" creationId="{CFEA12E0-350E-9AC2-1674-7695BB68E730}"/>
          </ac:picMkLst>
        </pc:picChg>
        <pc:picChg chg="add del mod">
          <ac:chgData name="Gayle Scurfield" userId="S::gaylescurfield@gateshead.gov.uk::83b7329d-483d-4c58-b1ee-8e2c855b3b2d" providerId="AD" clId="Web-{CA42C388-1115-0600-4997-C459A1FAEFC0}" dt="2024-05-13T10:57:32.908" v="167"/>
          <ac:picMkLst>
            <pc:docMk/>
            <pc:sldMk cId="682602843" sldId="485"/>
            <ac:picMk id="16" creationId="{8096B84D-527D-3951-C557-FEC5CF657C21}"/>
          </ac:picMkLst>
        </pc:picChg>
      </pc:sldChg>
      <pc:sldChg chg="addSp delSp modSp add replId">
        <pc:chgData name="Gayle Scurfield" userId="S::gaylescurfield@gateshead.gov.uk::83b7329d-483d-4c58-b1ee-8e2c855b3b2d" providerId="AD" clId="Web-{CA42C388-1115-0600-4997-C459A1FAEFC0}" dt="2024-05-13T11:18:19.210" v="302" actId="20577"/>
        <pc:sldMkLst>
          <pc:docMk/>
          <pc:sldMk cId="1333349206" sldId="486"/>
        </pc:sldMkLst>
        <pc:spChg chg="add del mod">
          <ac:chgData name="Gayle Scurfield" userId="S::gaylescurfield@gateshead.gov.uk::83b7329d-483d-4c58-b1ee-8e2c855b3b2d" providerId="AD" clId="Web-{CA42C388-1115-0600-4997-C459A1FAEFC0}" dt="2024-05-13T10:55:04.617" v="147"/>
          <ac:spMkLst>
            <pc:docMk/>
            <pc:sldMk cId="1333349206" sldId="486"/>
            <ac:spMk id="3" creationId="{CAE139B0-32A6-9EB4-1E1B-D313F00E617C}"/>
          </ac:spMkLst>
        </pc:spChg>
        <pc:spChg chg="mod">
          <ac:chgData name="Gayle Scurfield" userId="S::gaylescurfield@gateshead.gov.uk::83b7329d-483d-4c58-b1ee-8e2c855b3b2d" providerId="AD" clId="Web-{CA42C388-1115-0600-4997-C459A1FAEFC0}" dt="2024-05-13T11:18:19.210" v="302" actId="20577"/>
          <ac:spMkLst>
            <pc:docMk/>
            <pc:sldMk cId="1333349206" sldId="486"/>
            <ac:spMk id="5" creationId="{00E1F47D-F050-13A7-B21E-BDE0D17031E9}"/>
          </ac:spMkLst>
        </pc:spChg>
        <pc:spChg chg="add del mod">
          <ac:chgData name="Gayle Scurfield" userId="S::gaylescurfield@gateshead.gov.uk::83b7329d-483d-4c58-b1ee-8e2c855b3b2d" providerId="AD" clId="Web-{CA42C388-1115-0600-4997-C459A1FAEFC0}" dt="2024-05-13T11:18:07.006" v="296"/>
          <ac:spMkLst>
            <pc:docMk/>
            <pc:sldMk cId="1333349206" sldId="486"/>
            <ac:spMk id="11" creationId="{80E86720-E630-E667-FDB0-6E90EE8DE2E4}"/>
          </ac:spMkLst>
        </pc:spChg>
        <pc:picChg chg="del">
          <ac:chgData name="Gayle Scurfield" userId="S::gaylescurfield@gateshead.gov.uk::83b7329d-483d-4c58-b1ee-8e2c855b3b2d" providerId="AD" clId="Web-{CA42C388-1115-0600-4997-C459A1FAEFC0}" dt="2024-05-13T10:55:03.523" v="146"/>
          <ac:picMkLst>
            <pc:docMk/>
            <pc:sldMk cId="1333349206" sldId="486"/>
            <ac:picMk id="7" creationId="{29CEC481-5128-701D-3446-36246E147320}"/>
          </ac:picMkLst>
        </pc:picChg>
        <pc:picChg chg="add del mod ord">
          <ac:chgData name="Gayle Scurfield" userId="S::gaylescurfield@gateshead.gov.uk::83b7329d-483d-4c58-b1ee-8e2c855b3b2d" providerId="AD" clId="Web-{CA42C388-1115-0600-4997-C459A1FAEFC0}" dt="2024-05-13T11:16:48.360" v="295"/>
          <ac:picMkLst>
            <pc:docMk/>
            <pc:sldMk cId="1333349206" sldId="486"/>
            <ac:picMk id="8" creationId="{4FF91FE2-1B74-F3B2-FDB7-10313382D325}"/>
          </ac:picMkLst>
        </pc:picChg>
        <pc:picChg chg="add mod ord">
          <ac:chgData name="Gayle Scurfield" userId="S::gaylescurfield@gateshead.gov.uk::83b7329d-483d-4c58-b1ee-8e2c855b3b2d" providerId="AD" clId="Web-{CA42C388-1115-0600-4997-C459A1FAEFC0}" dt="2024-05-13T11:18:09.553" v="297" actId="1076"/>
          <ac:picMkLst>
            <pc:docMk/>
            <pc:sldMk cId="1333349206" sldId="486"/>
            <ac:picMk id="12" creationId="{1387C76F-BA4C-CFE6-9A4A-428D26657C18}"/>
          </ac:picMkLst>
        </pc:picChg>
      </pc:sldChg>
      <pc:sldChg chg="addSp delSp modSp add ord replId">
        <pc:chgData name="Gayle Scurfield" userId="S::gaylescurfield@gateshead.gov.uk::83b7329d-483d-4c58-b1ee-8e2c855b3b2d" providerId="AD" clId="Web-{CA42C388-1115-0600-4997-C459A1FAEFC0}" dt="2024-05-13T11:00:26.044" v="208" actId="1076"/>
        <pc:sldMkLst>
          <pc:docMk/>
          <pc:sldMk cId="1923426767" sldId="487"/>
        </pc:sldMkLst>
        <pc:spChg chg="add del mod">
          <ac:chgData name="Gayle Scurfield" userId="S::gaylescurfield@gateshead.gov.uk::83b7329d-483d-4c58-b1ee-8e2c855b3b2d" providerId="AD" clId="Web-{CA42C388-1115-0600-4997-C459A1FAEFC0}" dt="2024-05-13T10:59:24.634" v="189"/>
          <ac:spMkLst>
            <pc:docMk/>
            <pc:sldMk cId="1923426767" sldId="487"/>
            <ac:spMk id="3" creationId="{03D0B0C0-4D01-D0CD-80EC-10D82FFAA3BA}"/>
          </ac:spMkLst>
        </pc:spChg>
        <pc:spChg chg="mod">
          <ac:chgData name="Gayle Scurfield" userId="S::gaylescurfield@gateshead.gov.uk::83b7329d-483d-4c58-b1ee-8e2c855b3b2d" providerId="AD" clId="Web-{CA42C388-1115-0600-4997-C459A1FAEFC0}" dt="2024-05-13T11:00:19.513" v="205" actId="20577"/>
          <ac:spMkLst>
            <pc:docMk/>
            <pc:sldMk cId="1923426767" sldId="487"/>
            <ac:spMk id="5" creationId="{00E1F47D-F050-13A7-B21E-BDE0D17031E9}"/>
          </ac:spMkLst>
        </pc:spChg>
        <pc:picChg chg="del">
          <ac:chgData name="Gayle Scurfield" userId="S::gaylescurfield@gateshead.gov.uk::83b7329d-483d-4c58-b1ee-8e2c855b3b2d" providerId="AD" clId="Web-{CA42C388-1115-0600-4997-C459A1FAEFC0}" dt="2024-05-13T10:58:37.959" v="184"/>
          <ac:picMkLst>
            <pc:docMk/>
            <pc:sldMk cId="1923426767" sldId="487"/>
            <ac:picMk id="11" creationId="{C3AF3690-7CFB-C221-BD0A-4840B3272D78}"/>
          </ac:picMkLst>
        </pc:picChg>
        <pc:picChg chg="mod">
          <ac:chgData name="Gayle Scurfield" userId="S::gaylescurfield@gateshead.gov.uk::83b7329d-483d-4c58-b1ee-8e2c855b3b2d" providerId="AD" clId="Web-{CA42C388-1115-0600-4997-C459A1FAEFC0}" dt="2024-05-13T11:00:26.044" v="208" actId="1076"/>
          <ac:picMkLst>
            <pc:docMk/>
            <pc:sldMk cId="1923426767" sldId="487"/>
            <ac:picMk id="15" creationId="{CFEA12E0-350E-9AC2-1674-7695BB68E730}"/>
          </ac:picMkLst>
        </pc:picChg>
        <pc:picChg chg="del mod">
          <ac:chgData name="Gayle Scurfield" userId="S::gaylescurfield@gateshead.gov.uk::83b7329d-483d-4c58-b1ee-8e2c855b3b2d" providerId="AD" clId="Web-{CA42C388-1115-0600-4997-C459A1FAEFC0}" dt="2024-05-13T10:59:30.009" v="190"/>
          <ac:picMkLst>
            <pc:docMk/>
            <pc:sldMk cId="1923426767" sldId="487"/>
            <ac:picMk id="16" creationId="{8096B84D-527D-3951-C557-FEC5CF657C21}"/>
          </ac:picMkLst>
        </pc:picChg>
      </pc:sldChg>
      <pc:sldChg chg="delSp modSp add replId">
        <pc:chgData name="Gayle Scurfield" userId="S::gaylescurfield@gateshead.gov.uk::83b7329d-483d-4c58-b1ee-8e2c855b3b2d" providerId="AD" clId="Web-{CA42C388-1115-0600-4997-C459A1FAEFC0}" dt="2024-05-13T11:01:10.329" v="221" actId="20577"/>
        <pc:sldMkLst>
          <pc:docMk/>
          <pc:sldMk cId="1328296519" sldId="488"/>
        </pc:sldMkLst>
        <pc:spChg chg="del mod">
          <ac:chgData name="Gayle Scurfield" userId="S::gaylescurfield@gateshead.gov.uk::83b7329d-483d-4c58-b1ee-8e2c855b3b2d" providerId="AD" clId="Web-{CA42C388-1115-0600-4997-C459A1FAEFC0}" dt="2024-05-13T11:00:36.904" v="210"/>
          <ac:spMkLst>
            <pc:docMk/>
            <pc:sldMk cId="1328296519" sldId="488"/>
            <ac:spMk id="3" creationId="{03D0B0C0-4D01-D0CD-80EC-10D82FFAA3BA}"/>
          </ac:spMkLst>
        </pc:spChg>
        <pc:spChg chg="mod">
          <ac:chgData name="Gayle Scurfield" userId="S::gaylescurfield@gateshead.gov.uk::83b7329d-483d-4c58-b1ee-8e2c855b3b2d" providerId="AD" clId="Web-{CA42C388-1115-0600-4997-C459A1FAEFC0}" dt="2024-05-13T11:01:10.329" v="221" actId="20577"/>
          <ac:spMkLst>
            <pc:docMk/>
            <pc:sldMk cId="1328296519" sldId="488"/>
            <ac:spMk id="5" creationId="{00E1F47D-F050-13A7-B21E-BDE0D17031E9}"/>
          </ac:spMkLst>
        </pc:spChg>
        <pc:picChg chg="del">
          <ac:chgData name="Gayle Scurfield" userId="S::gaylescurfield@gateshead.gov.uk::83b7329d-483d-4c58-b1ee-8e2c855b3b2d" providerId="AD" clId="Web-{CA42C388-1115-0600-4997-C459A1FAEFC0}" dt="2024-05-13T11:00:41.452" v="211"/>
          <ac:picMkLst>
            <pc:docMk/>
            <pc:sldMk cId="1328296519" sldId="488"/>
            <ac:picMk id="15" creationId="{CFEA12E0-350E-9AC2-1674-7695BB68E730}"/>
          </ac:picMkLst>
        </pc:picChg>
        <pc:picChg chg="mod">
          <ac:chgData name="Gayle Scurfield" userId="S::gaylescurfield@gateshead.gov.uk::83b7329d-483d-4c58-b1ee-8e2c855b3b2d" providerId="AD" clId="Web-{CA42C388-1115-0600-4997-C459A1FAEFC0}" dt="2024-05-13T11:00:53.484" v="214" actId="1076"/>
          <ac:picMkLst>
            <pc:docMk/>
            <pc:sldMk cId="1328296519" sldId="488"/>
            <ac:picMk id="16" creationId="{8096B84D-527D-3951-C557-FEC5CF657C21}"/>
          </ac:picMkLst>
        </pc:picChg>
      </pc:sldChg>
      <pc:sldChg chg="addSp delSp modSp add replId">
        <pc:chgData name="Gayle Scurfield" userId="S::gaylescurfield@gateshead.gov.uk::83b7329d-483d-4c58-b1ee-8e2c855b3b2d" providerId="AD" clId="Web-{CA42C388-1115-0600-4997-C459A1FAEFC0}" dt="2024-05-13T11:07:54.043" v="226" actId="14100"/>
        <pc:sldMkLst>
          <pc:docMk/>
          <pc:sldMk cId="2293581211" sldId="489"/>
        </pc:sldMkLst>
        <pc:spChg chg="add del mod">
          <ac:chgData name="Gayle Scurfield" userId="S::gaylescurfield@gateshead.gov.uk::83b7329d-483d-4c58-b1ee-8e2c855b3b2d" providerId="AD" clId="Web-{CA42C388-1115-0600-4997-C459A1FAEFC0}" dt="2024-05-13T11:07:48.199" v="224"/>
          <ac:spMkLst>
            <pc:docMk/>
            <pc:sldMk cId="2293581211" sldId="489"/>
            <ac:spMk id="3" creationId="{E8697062-5DCC-A0DC-603C-D137C98F8EB5}"/>
          </ac:spMkLst>
        </pc:spChg>
        <pc:picChg chg="add mod ord">
          <ac:chgData name="Gayle Scurfield" userId="S::gaylescurfield@gateshead.gov.uk::83b7329d-483d-4c58-b1ee-8e2c855b3b2d" providerId="AD" clId="Web-{CA42C388-1115-0600-4997-C459A1FAEFC0}" dt="2024-05-13T11:07:54.043" v="226" actId="14100"/>
          <ac:picMkLst>
            <pc:docMk/>
            <pc:sldMk cId="2293581211" sldId="489"/>
            <ac:picMk id="7" creationId="{D26E1996-1903-C9CB-8F6B-8F674D744ED7}"/>
          </ac:picMkLst>
        </pc:picChg>
        <pc:picChg chg="del">
          <ac:chgData name="Gayle Scurfield" userId="S::gaylescurfield@gateshead.gov.uk::83b7329d-483d-4c58-b1ee-8e2c855b3b2d" providerId="AD" clId="Web-{CA42C388-1115-0600-4997-C459A1FAEFC0}" dt="2024-05-13T11:07:37.542" v="223"/>
          <ac:picMkLst>
            <pc:docMk/>
            <pc:sldMk cId="2293581211" sldId="489"/>
            <ac:picMk id="8" creationId="{4FF91FE2-1B74-F3B2-FDB7-10313382D325}"/>
          </ac:picMkLst>
        </pc:picChg>
      </pc:sldChg>
      <pc:sldChg chg="addSp delSp modSp add replId">
        <pc:chgData name="Gayle Scurfield" userId="S::gaylescurfield@gateshead.gov.uk::83b7329d-483d-4c58-b1ee-8e2c855b3b2d" providerId="AD" clId="Web-{CA42C388-1115-0600-4997-C459A1FAEFC0}" dt="2024-05-13T11:22:00.631" v="362" actId="20577"/>
        <pc:sldMkLst>
          <pc:docMk/>
          <pc:sldMk cId="699127945" sldId="490"/>
        </pc:sldMkLst>
        <pc:spChg chg="add del mod">
          <ac:chgData name="Gayle Scurfield" userId="S::gaylescurfield@gateshead.gov.uk::83b7329d-483d-4c58-b1ee-8e2c855b3b2d" providerId="AD" clId="Web-{CA42C388-1115-0600-4997-C459A1FAEFC0}" dt="2024-05-13T11:13:23.409" v="265"/>
          <ac:spMkLst>
            <pc:docMk/>
            <pc:sldMk cId="699127945" sldId="490"/>
            <ac:spMk id="3" creationId="{50D417B4-0B26-0533-0D39-6F09120B4A65}"/>
          </ac:spMkLst>
        </pc:spChg>
        <pc:spChg chg="mod">
          <ac:chgData name="Gayle Scurfield" userId="S::gaylescurfield@gateshead.gov.uk::83b7329d-483d-4c58-b1ee-8e2c855b3b2d" providerId="AD" clId="Web-{CA42C388-1115-0600-4997-C459A1FAEFC0}" dt="2024-05-13T11:22:00.631" v="362" actId="20577"/>
          <ac:spMkLst>
            <pc:docMk/>
            <pc:sldMk cId="699127945" sldId="490"/>
            <ac:spMk id="5" creationId="{00E1F47D-F050-13A7-B21E-BDE0D17031E9}"/>
          </ac:spMkLst>
        </pc:spChg>
        <pc:picChg chg="del">
          <ac:chgData name="Gayle Scurfield" userId="S::gaylescurfield@gateshead.gov.uk::83b7329d-483d-4c58-b1ee-8e2c855b3b2d" providerId="AD" clId="Web-{CA42C388-1115-0600-4997-C459A1FAEFC0}" dt="2024-05-13T11:13:19.049" v="264"/>
          <ac:picMkLst>
            <pc:docMk/>
            <pc:sldMk cId="699127945" sldId="490"/>
            <ac:picMk id="7" creationId="{D26E1996-1903-C9CB-8F6B-8F674D744ED7}"/>
          </ac:picMkLst>
        </pc:picChg>
        <pc:picChg chg="add mod ord">
          <ac:chgData name="Gayle Scurfield" userId="S::gaylescurfield@gateshead.gov.uk::83b7329d-483d-4c58-b1ee-8e2c855b3b2d" providerId="AD" clId="Web-{CA42C388-1115-0600-4997-C459A1FAEFC0}" dt="2024-05-13T11:21:57.302" v="360" actId="1076"/>
          <ac:picMkLst>
            <pc:docMk/>
            <pc:sldMk cId="699127945" sldId="490"/>
            <ac:picMk id="8" creationId="{D74A35A2-B35E-BE85-FB87-E074D85155EF}"/>
          </ac:picMkLst>
        </pc:picChg>
      </pc:sldChg>
      <pc:sldChg chg="add replId">
        <pc:chgData name="Gayle Scurfield" userId="S::gaylescurfield@gateshead.gov.uk::83b7329d-483d-4c58-b1ee-8e2c855b3b2d" providerId="AD" clId="Web-{CA42C388-1115-0600-4997-C459A1FAEFC0}" dt="2024-05-13T11:16:42.313" v="294"/>
        <pc:sldMkLst>
          <pc:docMk/>
          <pc:sldMk cId="1321975685" sldId="491"/>
        </pc:sldMkLst>
      </pc:sldChg>
    </pc:docChg>
  </pc:docChgLst>
  <pc:docChgLst>
    <pc:chgData name="Liam Spence" userId="5fb5b2ca-048e-454e-8362-668826f9b685" providerId="ADAL" clId="{1C83BB22-881F-4DC3-AC91-90B198EED329}"/>
    <pc:docChg chg="undo custSel addSld delSld modSld sldOrd">
      <pc:chgData name="Liam Spence" userId="5fb5b2ca-048e-454e-8362-668826f9b685" providerId="ADAL" clId="{1C83BB22-881F-4DC3-AC91-90B198EED329}" dt="2024-07-24T09:24:44.356" v="1055" actId="20577"/>
      <pc:docMkLst>
        <pc:docMk/>
      </pc:docMkLst>
      <pc:sldChg chg="modSp add mod">
        <pc:chgData name="Liam Spence" userId="5fb5b2ca-048e-454e-8362-668826f9b685" providerId="ADAL" clId="{1C83BB22-881F-4DC3-AC91-90B198EED329}" dt="2024-07-19T13:39:58.709" v="257" actId="20577"/>
        <pc:sldMkLst>
          <pc:docMk/>
          <pc:sldMk cId="720777348" sldId="256"/>
        </pc:sldMkLst>
        <pc:spChg chg="mod">
          <ac:chgData name="Liam Spence" userId="5fb5b2ca-048e-454e-8362-668826f9b685" providerId="ADAL" clId="{1C83BB22-881F-4DC3-AC91-90B198EED329}" dt="2024-07-19T13:39:58.709" v="257" actId="20577"/>
          <ac:spMkLst>
            <pc:docMk/>
            <pc:sldMk cId="720777348" sldId="256"/>
            <ac:spMk id="17" creationId="{573A720D-FBA8-EFC6-5D56-FB098CAD6B85}"/>
          </ac:spMkLst>
        </pc:spChg>
      </pc:sldChg>
      <pc:sldChg chg="modSp add mod">
        <pc:chgData name="Liam Spence" userId="5fb5b2ca-048e-454e-8362-668826f9b685" providerId="ADAL" clId="{1C83BB22-881F-4DC3-AC91-90B198EED329}" dt="2024-07-22T10:14:38.352" v="320" actId="255"/>
        <pc:sldMkLst>
          <pc:docMk/>
          <pc:sldMk cId="851568508" sldId="257"/>
        </pc:sldMkLst>
        <pc:spChg chg="mod">
          <ac:chgData name="Liam Spence" userId="5fb5b2ca-048e-454e-8362-668826f9b685" providerId="ADAL" clId="{1C83BB22-881F-4DC3-AC91-90B198EED329}" dt="2024-07-19T13:39:39.570" v="247" actId="20577"/>
          <ac:spMkLst>
            <pc:docMk/>
            <pc:sldMk cId="851568508" sldId="257"/>
            <ac:spMk id="6" creationId="{EAFC7CA5-7D42-FBAA-B452-2B31E0C16B57}"/>
          </ac:spMkLst>
        </pc:spChg>
        <pc:spChg chg="mod">
          <ac:chgData name="Liam Spence" userId="5fb5b2ca-048e-454e-8362-668826f9b685" providerId="ADAL" clId="{1C83BB22-881F-4DC3-AC91-90B198EED329}" dt="2024-07-19T13:39:13.899" v="232" actId="20577"/>
          <ac:spMkLst>
            <pc:docMk/>
            <pc:sldMk cId="851568508" sldId="257"/>
            <ac:spMk id="7" creationId="{3244145B-8A0F-CBAC-1661-AFE64B4D1325}"/>
          </ac:spMkLst>
        </pc:spChg>
        <pc:spChg chg="mod">
          <ac:chgData name="Liam Spence" userId="5fb5b2ca-048e-454e-8362-668826f9b685" providerId="ADAL" clId="{1C83BB22-881F-4DC3-AC91-90B198EED329}" dt="2024-07-22T10:14:38.352" v="320" actId="255"/>
          <ac:spMkLst>
            <pc:docMk/>
            <pc:sldMk cId="851568508" sldId="257"/>
            <ac:spMk id="8" creationId="{AC3A1A62-1F2F-DF3F-1E91-9F4B7B30B894}"/>
          </ac:spMkLst>
        </pc:spChg>
      </pc:sldChg>
      <pc:sldChg chg="delSp modSp add mod">
        <pc:chgData name="Liam Spence" userId="5fb5b2ca-048e-454e-8362-668826f9b685" providerId="ADAL" clId="{1C83BB22-881F-4DC3-AC91-90B198EED329}" dt="2024-07-22T10:16:28.641" v="430" actId="2711"/>
        <pc:sldMkLst>
          <pc:docMk/>
          <pc:sldMk cId="3779763899" sldId="258"/>
        </pc:sldMkLst>
        <pc:spChg chg="mod">
          <ac:chgData name="Liam Spence" userId="5fb5b2ca-048e-454e-8362-668826f9b685" providerId="ADAL" clId="{1C83BB22-881F-4DC3-AC91-90B198EED329}" dt="2024-07-19T13:38:46.079" v="202" actId="20577"/>
          <ac:spMkLst>
            <pc:docMk/>
            <pc:sldMk cId="3779763899" sldId="258"/>
            <ac:spMk id="6" creationId="{EAFC7CA5-7D42-FBAA-B452-2B31E0C16B57}"/>
          </ac:spMkLst>
        </pc:spChg>
        <pc:spChg chg="mod">
          <ac:chgData name="Liam Spence" userId="5fb5b2ca-048e-454e-8362-668826f9b685" providerId="ADAL" clId="{1C83BB22-881F-4DC3-AC91-90B198EED329}" dt="2024-07-22T10:16:28.641" v="430" actId="2711"/>
          <ac:spMkLst>
            <pc:docMk/>
            <pc:sldMk cId="3779763899" sldId="258"/>
            <ac:spMk id="8" creationId="{AC3A1A62-1F2F-DF3F-1E91-9F4B7B30B894}"/>
          </ac:spMkLst>
        </pc:spChg>
        <pc:grpChg chg="del mod">
          <ac:chgData name="Liam Spence" userId="5fb5b2ca-048e-454e-8362-668826f9b685" providerId="ADAL" clId="{1C83BB22-881F-4DC3-AC91-90B198EED329}" dt="2024-07-22T10:15:04.996" v="373" actId="165"/>
          <ac:grpSpMkLst>
            <pc:docMk/>
            <pc:sldMk cId="3779763899" sldId="258"/>
            <ac:grpSpMk id="16" creationId="{4436B3D1-34F9-3589-BEF1-67564C56A9F5}"/>
          </ac:grpSpMkLst>
        </pc:grpChg>
        <pc:picChg chg="mod topLvl modCrop">
          <ac:chgData name="Liam Spence" userId="5fb5b2ca-048e-454e-8362-668826f9b685" providerId="ADAL" clId="{1C83BB22-881F-4DC3-AC91-90B198EED329}" dt="2024-07-22T10:16:20.711" v="428" actId="732"/>
          <ac:picMkLst>
            <pc:docMk/>
            <pc:sldMk cId="3779763899" sldId="258"/>
            <ac:picMk id="10" creationId="{5FB74AF6-84F9-1099-694B-0F2B95D109B7}"/>
          </ac:picMkLst>
        </pc:picChg>
        <pc:picChg chg="mod topLvl modCrop">
          <ac:chgData name="Liam Spence" userId="5fb5b2ca-048e-454e-8362-668826f9b685" providerId="ADAL" clId="{1C83BB22-881F-4DC3-AC91-90B198EED329}" dt="2024-07-22T10:16:02.861" v="425" actId="732"/>
          <ac:picMkLst>
            <pc:docMk/>
            <pc:sldMk cId="3779763899" sldId="258"/>
            <ac:picMk id="15" creationId="{BE12A514-21F6-14B8-5754-414D6BEDA052}"/>
          </ac:picMkLst>
        </pc:picChg>
      </pc:sldChg>
      <pc:sldChg chg="modSp add mod">
        <pc:chgData name="Liam Spence" userId="5fb5b2ca-048e-454e-8362-668826f9b685" providerId="ADAL" clId="{1C83BB22-881F-4DC3-AC91-90B198EED329}" dt="2024-07-22T10:16:44.845" v="432" actId="2711"/>
        <pc:sldMkLst>
          <pc:docMk/>
          <pc:sldMk cId="602714646" sldId="259"/>
        </pc:sldMkLst>
        <pc:spChg chg="mod">
          <ac:chgData name="Liam Spence" userId="5fb5b2ca-048e-454e-8362-668826f9b685" providerId="ADAL" clId="{1C83BB22-881F-4DC3-AC91-90B198EED329}" dt="2024-07-19T13:38:38.525" v="175" actId="20577"/>
          <ac:spMkLst>
            <pc:docMk/>
            <pc:sldMk cId="602714646" sldId="259"/>
            <ac:spMk id="6" creationId="{EAFC7CA5-7D42-FBAA-B452-2B31E0C16B57}"/>
          </ac:spMkLst>
        </pc:spChg>
        <pc:spChg chg="mod">
          <ac:chgData name="Liam Spence" userId="5fb5b2ca-048e-454e-8362-668826f9b685" providerId="ADAL" clId="{1C83BB22-881F-4DC3-AC91-90B198EED329}" dt="2024-07-22T10:16:44.845" v="432" actId="2711"/>
          <ac:spMkLst>
            <pc:docMk/>
            <pc:sldMk cId="602714646" sldId="259"/>
            <ac:spMk id="18" creationId="{BC0E7344-EB63-9766-DDB8-F264D8B49768}"/>
          </ac:spMkLst>
        </pc:spChg>
        <pc:spChg chg="mod">
          <ac:chgData name="Liam Spence" userId="5fb5b2ca-048e-454e-8362-668826f9b685" providerId="ADAL" clId="{1C83BB22-881F-4DC3-AC91-90B198EED329}" dt="2024-07-19T13:43:41.122" v="284" actId="14100"/>
          <ac:spMkLst>
            <pc:docMk/>
            <pc:sldMk cId="602714646" sldId="259"/>
            <ac:spMk id="21" creationId="{EB2B5FC8-2D5D-8C75-73B1-056464BBF64A}"/>
          </ac:spMkLst>
        </pc:spChg>
        <pc:spChg chg="mod">
          <ac:chgData name="Liam Spence" userId="5fb5b2ca-048e-454e-8362-668826f9b685" providerId="ADAL" clId="{1C83BB22-881F-4DC3-AC91-90B198EED329}" dt="2024-07-19T13:42:44.556" v="267" actId="255"/>
          <ac:spMkLst>
            <pc:docMk/>
            <pc:sldMk cId="602714646" sldId="259"/>
            <ac:spMk id="25" creationId="{C3D5948D-5450-A78A-95E0-28EF4DA41697}"/>
          </ac:spMkLst>
        </pc:spChg>
      </pc:sldChg>
      <pc:sldChg chg="modSp add mod">
        <pc:chgData name="Liam Spence" userId="5fb5b2ca-048e-454e-8362-668826f9b685" providerId="ADAL" clId="{1C83BB22-881F-4DC3-AC91-90B198EED329}" dt="2024-07-22T10:16:53.291" v="434" actId="2711"/>
        <pc:sldMkLst>
          <pc:docMk/>
          <pc:sldMk cId="1259372601" sldId="260"/>
        </pc:sldMkLst>
        <pc:spChg chg="mod">
          <ac:chgData name="Liam Spence" userId="5fb5b2ca-048e-454e-8362-668826f9b685" providerId="ADAL" clId="{1C83BB22-881F-4DC3-AC91-90B198EED329}" dt="2024-07-19T13:38:33.229" v="162" actId="20577"/>
          <ac:spMkLst>
            <pc:docMk/>
            <pc:sldMk cId="1259372601" sldId="260"/>
            <ac:spMk id="6" creationId="{EAFC7CA5-7D42-FBAA-B452-2B31E0C16B57}"/>
          </ac:spMkLst>
        </pc:spChg>
        <pc:spChg chg="mod">
          <ac:chgData name="Liam Spence" userId="5fb5b2ca-048e-454e-8362-668826f9b685" providerId="ADAL" clId="{1C83BB22-881F-4DC3-AC91-90B198EED329}" dt="2024-07-22T10:16:53.291" v="434" actId="2711"/>
          <ac:spMkLst>
            <pc:docMk/>
            <pc:sldMk cId="1259372601" sldId="260"/>
            <ac:spMk id="8" creationId="{AC3A1A62-1F2F-DF3F-1E91-9F4B7B30B894}"/>
          </ac:spMkLst>
        </pc:spChg>
      </pc:sldChg>
      <pc:sldChg chg="add">
        <pc:chgData name="Liam Spence" userId="5fb5b2ca-048e-454e-8362-668826f9b685" providerId="ADAL" clId="{1C83BB22-881F-4DC3-AC91-90B198EED329}" dt="2024-07-22T10:12:31.238" v="285"/>
        <pc:sldMkLst>
          <pc:docMk/>
          <pc:sldMk cId="1246867545" sldId="261"/>
        </pc:sldMkLst>
      </pc:sldChg>
      <pc:sldChg chg="addSp delSp modSp add mod">
        <pc:chgData name="Liam Spence" userId="5fb5b2ca-048e-454e-8362-668826f9b685" providerId="ADAL" clId="{1C83BB22-881F-4DC3-AC91-90B198EED329}" dt="2024-07-22T18:04:47.208" v="473" actId="732"/>
        <pc:sldMkLst>
          <pc:docMk/>
          <pc:sldMk cId="2613459149" sldId="262"/>
        </pc:sldMkLst>
        <pc:spChg chg="mod">
          <ac:chgData name="Liam Spence" userId="5fb5b2ca-048e-454e-8362-668826f9b685" providerId="ADAL" clId="{1C83BB22-881F-4DC3-AC91-90B198EED329}" dt="2024-07-22T10:13:33.558" v="293" actId="2710"/>
          <ac:spMkLst>
            <pc:docMk/>
            <pc:sldMk cId="2613459149" sldId="262"/>
            <ac:spMk id="8" creationId="{AC3A1A62-1F2F-DF3F-1E91-9F4B7B30B894}"/>
          </ac:spMkLst>
        </pc:spChg>
        <pc:spChg chg="mod">
          <ac:chgData name="Liam Spence" userId="5fb5b2ca-048e-454e-8362-668826f9b685" providerId="ADAL" clId="{1C83BB22-881F-4DC3-AC91-90B198EED329}" dt="2024-07-22T10:13:40.523" v="312" actId="1035"/>
          <ac:spMkLst>
            <pc:docMk/>
            <pc:sldMk cId="2613459149" sldId="262"/>
            <ac:spMk id="23" creationId="{B4E3060A-30AE-D9A6-00B1-4C26B89884FB}"/>
          </ac:spMkLst>
        </pc:spChg>
        <pc:picChg chg="add mod modCrop">
          <ac:chgData name="Liam Spence" userId="5fb5b2ca-048e-454e-8362-668826f9b685" providerId="ADAL" clId="{1C83BB22-881F-4DC3-AC91-90B198EED329}" dt="2024-07-22T18:04:47.208" v="473" actId="732"/>
          <ac:picMkLst>
            <pc:docMk/>
            <pc:sldMk cId="2613459149" sldId="262"/>
            <ac:picMk id="3" creationId="{EA40942B-742A-B370-09D4-331784EF83E7}"/>
          </ac:picMkLst>
        </pc:picChg>
        <pc:picChg chg="del">
          <ac:chgData name="Liam Spence" userId="5fb5b2ca-048e-454e-8362-668826f9b685" providerId="ADAL" clId="{1C83BB22-881F-4DC3-AC91-90B198EED329}" dt="2024-07-22T18:02:43.501" v="437" actId="478"/>
          <ac:picMkLst>
            <pc:docMk/>
            <pc:sldMk cId="2613459149" sldId="262"/>
            <ac:picMk id="10" creationId="{1FCBDEFA-68B0-66A5-0E0E-F2C0B0A4A944}"/>
          </ac:picMkLst>
        </pc:picChg>
        <pc:picChg chg="mod">
          <ac:chgData name="Liam Spence" userId="5fb5b2ca-048e-454e-8362-668826f9b685" providerId="ADAL" clId="{1C83BB22-881F-4DC3-AC91-90B198EED329}" dt="2024-07-22T18:04:24.284" v="471" actId="1035"/>
          <ac:picMkLst>
            <pc:docMk/>
            <pc:sldMk cId="2613459149" sldId="262"/>
            <ac:picMk id="13" creationId="{5677FABB-E3E6-C6F3-9110-09487CA65F91}"/>
          </ac:picMkLst>
        </pc:picChg>
      </pc:sldChg>
      <pc:sldChg chg="addSp delSp modSp add mod">
        <pc:chgData name="Liam Spence" userId="5fb5b2ca-048e-454e-8362-668826f9b685" providerId="ADAL" clId="{1C83BB22-881F-4DC3-AC91-90B198EED329}" dt="2024-07-22T10:17:03.513" v="436" actId="2711"/>
        <pc:sldMkLst>
          <pc:docMk/>
          <pc:sldMk cId="790527765" sldId="263"/>
        </pc:sldMkLst>
        <pc:spChg chg="mod">
          <ac:chgData name="Liam Spence" userId="5fb5b2ca-048e-454e-8362-668826f9b685" providerId="ADAL" clId="{1C83BB22-881F-4DC3-AC91-90B198EED329}" dt="2024-07-19T13:38:27.828" v="149" actId="20577"/>
          <ac:spMkLst>
            <pc:docMk/>
            <pc:sldMk cId="790527765" sldId="263"/>
            <ac:spMk id="6" creationId="{EAFC7CA5-7D42-FBAA-B452-2B31E0C16B57}"/>
          </ac:spMkLst>
        </pc:spChg>
        <pc:spChg chg="mod">
          <ac:chgData name="Liam Spence" userId="5fb5b2ca-048e-454e-8362-668826f9b685" providerId="ADAL" clId="{1C83BB22-881F-4DC3-AC91-90B198EED329}" dt="2024-07-22T10:17:03.513" v="436" actId="2711"/>
          <ac:spMkLst>
            <pc:docMk/>
            <pc:sldMk cId="790527765" sldId="263"/>
            <ac:spMk id="8" creationId="{AC3A1A62-1F2F-DF3F-1E91-9F4B7B30B894}"/>
          </ac:spMkLst>
        </pc:spChg>
        <pc:picChg chg="add mod">
          <ac:chgData name="Liam Spence" userId="5fb5b2ca-048e-454e-8362-668826f9b685" providerId="ADAL" clId="{1C83BB22-881F-4DC3-AC91-90B198EED329}" dt="2024-07-22T10:14:22.993" v="318" actId="1076"/>
          <ac:picMkLst>
            <pc:docMk/>
            <pc:sldMk cId="790527765" sldId="263"/>
            <ac:picMk id="3" creationId="{C05B5594-4F3F-E067-37E8-4E3962D62D64}"/>
          </ac:picMkLst>
        </pc:picChg>
        <pc:picChg chg="del">
          <ac:chgData name="Liam Spence" userId="5fb5b2ca-048e-454e-8362-668826f9b685" providerId="ADAL" clId="{1C83BB22-881F-4DC3-AC91-90B198EED329}" dt="2024-07-22T10:13:59.907" v="314" actId="478"/>
          <ac:picMkLst>
            <pc:docMk/>
            <pc:sldMk cId="790527765" sldId="263"/>
            <ac:picMk id="10" creationId="{E50BB2AE-9355-605A-5EA7-BF169ACF0CD8}"/>
          </ac:picMkLst>
        </pc:picChg>
      </pc:sldChg>
      <pc:sldChg chg="modSp add mod">
        <pc:chgData name="Liam Spence" userId="5fb5b2ca-048e-454e-8362-668826f9b685" providerId="ADAL" clId="{1C83BB22-881F-4DC3-AC91-90B198EED329}" dt="2024-07-22T10:12:55.206" v="288" actId="2711"/>
        <pc:sldMkLst>
          <pc:docMk/>
          <pc:sldMk cId="4122156162" sldId="265"/>
        </pc:sldMkLst>
        <pc:spChg chg="mod">
          <ac:chgData name="Liam Spence" userId="5fb5b2ca-048e-454e-8362-668826f9b685" providerId="ADAL" clId="{1C83BB22-881F-4DC3-AC91-90B198EED329}" dt="2024-07-22T10:12:55.206" v="288" actId="2711"/>
          <ac:spMkLst>
            <pc:docMk/>
            <pc:sldMk cId="4122156162" sldId="265"/>
            <ac:spMk id="8" creationId="{AC3A1A62-1F2F-DF3F-1E91-9F4B7B30B894}"/>
          </ac:spMkLst>
        </pc:spChg>
      </pc:sldChg>
      <pc:sldChg chg="modSp add mod">
        <pc:chgData name="Liam Spence" userId="5fb5b2ca-048e-454e-8362-668826f9b685" providerId="ADAL" clId="{1C83BB22-881F-4DC3-AC91-90B198EED329}" dt="2024-07-22T10:13:07.984" v="290" actId="2711"/>
        <pc:sldMkLst>
          <pc:docMk/>
          <pc:sldMk cId="3305658058" sldId="267"/>
        </pc:sldMkLst>
        <pc:spChg chg="mod">
          <ac:chgData name="Liam Spence" userId="5fb5b2ca-048e-454e-8362-668826f9b685" providerId="ADAL" clId="{1C83BB22-881F-4DC3-AC91-90B198EED329}" dt="2024-07-22T10:13:07.984" v="290" actId="2711"/>
          <ac:spMkLst>
            <pc:docMk/>
            <pc:sldMk cId="3305658058" sldId="267"/>
            <ac:spMk id="8" creationId="{AC3A1A62-1F2F-DF3F-1E91-9F4B7B30B894}"/>
          </ac:spMkLst>
        </pc:spChg>
      </pc:sldChg>
      <pc:sldChg chg="modSp add mod">
        <pc:chgData name="Liam Spence" userId="5fb5b2ca-048e-454e-8362-668826f9b685" providerId="ADAL" clId="{1C83BB22-881F-4DC3-AC91-90B198EED329}" dt="2024-07-24T09:24:44.356" v="1055" actId="20577"/>
        <pc:sldMkLst>
          <pc:docMk/>
          <pc:sldMk cId="929321656" sldId="268"/>
        </pc:sldMkLst>
        <pc:spChg chg="mod">
          <ac:chgData name="Liam Spence" userId="5fb5b2ca-048e-454e-8362-668826f9b685" providerId="ADAL" clId="{1C83BB22-881F-4DC3-AC91-90B198EED329}" dt="2024-07-24T09:24:44.356" v="1055" actId="20577"/>
          <ac:spMkLst>
            <pc:docMk/>
            <pc:sldMk cId="929321656" sldId="268"/>
            <ac:spMk id="8" creationId="{AC3A1A62-1F2F-DF3F-1E91-9F4B7B30B894}"/>
          </ac:spMkLst>
        </pc:spChg>
      </pc:sldChg>
      <pc:sldChg chg="del">
        <pc:chgData name="Liam Spence" userId="5fb5b2ca-048e-454e-8362-668826f9b685" providerId="ADAL" clId="{1C83BB22-881F-4DC3-AC91-90B198EED329}" dt="2024-07-22T10:12:36.722" v="286" actId="2696"/>
        <pc:sldMkLst>
          <pc:docMk/>
          <pc:sldMk cId="1554123554" sldId="530"/>
        </pc:sldMkLst>
      </pc:sldChg>
      <pc:sldChg chg="del">
        <pc:chgData name="Liam Spence" userId="5fb5b2ca-048e-454e-8362-668826f9b685" providerId="ADAL" clId="{1C83BB22-881F-4DC3-AC91-90B198EED329}" dt="2024-07-22T10:13:49.293" v="313" actId="2696"/>
        <pc:sldMkLst>
          <pc:docMk/>
          <pc:sldMk cId="1994955456" sldId="539"/>
        </pc:sldMkLst>
      </pc:sldChg>
      <pc:sldChg chg="del">
        <pc:chgData name="Liam Spence" userId="5fb5b2ca-048e-454e-8362-668826f9b685" providerId="ADAL" clId="{1C83BB22-881F-4DC3-AC91-90B198EED329}" dt="2024-07-19T13:36:03.660" v="0" actId="2696"/>
        <pc:sldMkLst>
          <pc:docMk/>
          <pc:sldMk cId="2587347758" sldId="554"/>
        </pc:sldMkLst>
      </pc:sldChg>
      <pc:sldChg chg="ord">
        <pc:chgData name="Liam Spence" userId="5fb5b2ca-048e-454e-8362-668826f9b685" providerId="ADAL" clId="{1C83BB22-881F-4DC3-AC91-90B198EED329}" dt="2024-07-19T13:38:55.500" v="217"/>
        <pc:sldMkLst>
          <pc:docMk/>
          <pc:sldMk cId="2719076642" sldId="555"/>
        </pc:sldMkLst>
      </pc:sldChg>
      <pc:sldChg chg="addSp delSp modSp add mod">
        <pc:chgData name="Liam Spence" userId="5fb5b2ca-048e-454e-8362-668826f9b685" providerId="ADAL" clId="{1C83BB22-881F-4DC3-AC91-90B198EED329}" dt="2024-07-24T09:24:12.416" v="1022" actId="1037"/>
        <pc:sldMkLst>
          <pc:docMk/>
          <pc:sldMk cId="3737912048" sldId="562"/>
        </pc:sldMkLst>
        <pc:spChg chg="mod">
          <ac:chgData name="Liam Spence" userId="5fb5b2ca-048e-454e-8362-668826f9b685" providerId="ADAL" clId="{1C83BB22-881F-4DC3-AC91-90B198EED329}" dt="2024-07-23T13:37:19.293" v="511" actId="20577"/>
          <ac:spMkLst>
            <pc:docMk/>
            <pc:sldMk cId="3737912048" sldId="562"/>
            <ac:spMk id="7" creationId="{3244145B-8A0F-CBAC-1661-AFE64B4D1325}"/>
          </ac:spMkLst>
        </pc:spChg>
        <pc:spChg chg="mod">
          <ac:chgData name="Liam Spence" userId="5fb5b2ca-048e-454e-8362-668826f9b685" providerId="ADAL" clId="{1C83BB22-881F-4DC3-AC91-90B198EED329}" dt="2024-07-24T09:24:01.951" v="1003" actId="14100"/>
          <ac:spMkLst>
            <pc:docMk/>
            <pc:sldMk cId="3737912048" sldId="562"/>
            <ac:spMk id="8" creationId="{AC3A1A62-1F2F-DF3F-1E91-9F4B7B30B894}"/>
          </ac:spMkLst>
        </pc:spChg>
        <pc:spChg chg="mod">
          <ac:chgData name="Liam Spence" userId="5fb5b2ca-048e-454e-8362-668826f9b685" providerId="ADAL" clId="{1C83BB22-881F-4DC3-AC91-90B198EED329}" dt="2024-07-24T09:14:23.728" v="839" actId="1036"/>
          <ac:spMkLst>
            <pc:docMk/>
            <pc:sldMk cId="3737912048" sldId="562"/>
            <ac:spMk id="23" creationId="{B4E3060A-30AE-D9A6-00B1-4C26B89884FB}"/>
          </ac:spMkLst>
        </pc:spChg>
        <pc:picChg chg="del">
          <ac:chgData name="Liam Spence" userId="5fb5b2ca-048e-454e-8362-668826f9b685" providerId="ADAL" clId="{1C83BB22-881F-4DC3-AC91-90B198EED329}" dt="2024-07-23T13:37:02.085" v="475" actId="478"/>
          <ac:picMkLst>
            <pc:docMk/>
            <pc:sldMk cId="3737912048" sldId="562"/>
            <ac:picMk id="3" creationId="{EA40942B-742A-B370-09D4-331784EF83E7}"/>
          </ac:picMkLst>
        </pc:picChg>
        <pc:picChg chg="add del mod">
          <ac:chgData name="Liam Spence" userId="5fb5b2ca-048e-454e-8362-668826f9b685" providerId="ADAL" clId="{1C83BB22-881F-4DC3-AC91-90B198EED329}" dt="2024-07-23T13:40:00.113" v="530" actId="478"/>
          <ac:picMkLst>
            <pc:docMk/>
            <pc:sldMk cId="3737912048" sldId="562"/>
            <ac:picMk id="10" creationId="{E7DC4C12-1042-278E-DF99-25C4DDE2414C}"/>
          </ac:picMkLst>
        </pc:picChg>
        <pc:picChg chg="add mod">
          <ac:chgData name="Liam Spence" userId="5fb5b2ca-048e-454e-8362-668826f9b685" providerId="ADAL" clId="{1C83BB22-881F-4DC3-AC91-90B198EED329}" dt="2024-07-24T09:24:12.416" v="1022" actId="1037"/>
          <ac:picMkLst>
            <pc:docMk/>
            <pc:sldMk cId="3737912048" sldId="562"/>
            <ac:picMk id="12" creationId="{59C10BFC-B8DF-BAD4-B055-3EF0C3348984}"/>
          </ac:picMkLst>
        </pc:picChg>
        <pc:picChg chg="del">
          <ac:chgData name="Liam Spence" userId="5fb5b2ca-048e-454e-8362-668826f9b685" providerId="ADAL" clId="{1C83BB22-881F-4DC3-AC91-90B198EED329}" dt="2024-07-23T13:37:06.258" v="477" actId="478"/>
          <ac:picMkLst>
            <pc:docMk/>
            <pc:sldMk cId="3737912048" sldId="562"/>
            <ac:picMk id="13" creationId="{5677FABB-E3E6-C6F3-9110-09487CA65F91}"/>
          </ac:picMkLst>
        </pc:picChg>
        <pc:picChg chg="add del mod">
          <ac:chgData name="Liam Spence" userId="5fb5b2ca-048e-454e-8362-668826f9b685" providerId="ADAL" clId="{1C83BB22-881F-4DC3-AC91-90B198EED329}" dt="2024-07-23T13:46:50.890" v="538" actId="478"/>
          <ac:picMkLst>
            <pc:docMk/>
            <pc:sldMk cId="3737912048" sldId="562"/>
            <ac:picMk id="15" creationId="{D020C962-6D17-377E-E321-2338011AF005}"/>
          </ac:picMkLst>
        </pc:picChg>
        <pc:picChg chg="add mod ord modCrop">
          <ac:chgData name="Liam Spence" userId="5fb5b2ca-048e-454e-8362-668826f9b685" providerId="ADAL" clId="{1C83BB22-881F-4DC3-AC91-90B198EED329}" dt="2024-07-24T09:24:12.416" v="1022" actId="1037"/>
          <ac:picMkLst>
            <pc:docMk/>
            <pc:sldMk cId="3737912048" sldId="562"/>
            <ac:picMk id="17" creationId="{D01DC6E7-C051-8B50-A60C-844C78228DF6}"/>
          </ac:picMkLst>
        </pc:picChg>
        <pc:picChg chg="del">
          <ac:chgData name="Liam Spence" userId="5fb5b2ca-048e-454e-8362-668826f9b685" providerId="ADAL" clId="{1C83BB22-881F-4DC3-AC91-90B198EED329}" dt="2024-07-23T13:37:04.842" v="476" actId="478"/>
          <ac:picMkLst>
            <pc:docMk/>
            <pc:sldMk cId="3737912048" sldId="562"/>
            <ac:picMk id="22" creationId="{4AFC2F96-56BB-C3C1-D398-05FE1A9AE012}"/>
          </ac:picMkLst>
        </pc:picChg>
      </pc:sldChg>
    </pc:docChg>
  </pc:docChgLst>
  <pc:docChgLst>
    <pc:chgData name="Liam Spence" userId="5fb5b2ca-048e-454e-8362-668826f9b685" providerId="ADAL" clId="{C2FECED7-4913-471E-8AD8-297229F6D9BF}"/>
    <pc:docChg chg="undo custSel addSld modSld sldOrd">
      <pc:chgData name="Liam Spence" userId="5fb5b2ca-048e-454e-8362-668826f9b685" providerId="ADAL" clId="{C2FECED7-4913-471E-8AD8-297229F6D9BF}" dt="2024-05-29T09:09:03.589" v="3602" actId="1036"/>
      <pc:docMkLst>
        <pc:docMk/>
      </pc:docMkLst>
      <pc:sldChg chg="modSp add mod">
        <pc:chgData name="Liam Spence" userId="5fb5b2ca-048e-454e-8362-668826f9b685" providerId="ADAL" clId="{C2FECED7-4913-471E-8AD8-297229F6D9BF}" dt="2024-05-29T05:37:53.027" v="177" actId="20577"/>
        <pc:sldMkLst>
          <pc:docMk/>
          <pc:sldMk cId="3289084161" sldId="425"/>
        </pc:sldMkLst>
        <pc:spChg chg="mod">
          <ac:chgData name="Liam Spence" userId="5fb5b2ca-048e-454e-8362-668826f9b685" providerId="ADAL" clId="{C2FECED7-4913-471E-8AD8-297229F6D9BF}" dt="2024-05-29T05:35:28.637" v="4" actId="20577"/>
          <ac:spMkLst>
            <pc:docMk/>
            <pc:sldMk cId="3289084161" sldId="425"/>
            <ac:spMk id="4" creationId="{9CEBC2A7-3EBB-4DAE-982F-51757A50CB72}"/>
          </ac:spMkLst>
        </pc:spChg>
        <pc:spChg chg="mod">
          <ac:chgData name="Liam Spence" userId="5fb5b2ca-048e-454e-8362-668826f9b685" providerId="ADAL" clId="{C2FECED7-4913-471E-8AD8-297229F6D9BF}" dt="2024-05-29T05:37:28.688" v="133" actId="20577"/>
          <ac:spMkLst>
            <pc:docMk/>
            <pc:sldMk cId="3289084161" sldId="425"/>
            <ac:spMk id="5" creationId="{1AE2A157-CCC0-4C44-91F7-F7F471A30EDB}"/>
          </ac:spMkLst>
        </pc:spChg>
        <pc:spChg chg="mod">
          <ac:chgData name="Liam Spence" userId="5fb5b2ca-048e-454e-8362-668826f9b685" providerId="ADAL" clId="{C2FECED7-4913-471E-8AD8-297229F6D9BF}" dt="2024-05-29T05:37:53.027" v="177" actId="20577"/>
          <ac:spMkLst>
            <pc:docMk/>
            <pc:sldMk cId="3289084161" sldId="425"/>
            <ac:spMk id="11" creationId="{6CB86D47-19A2-17DE-7283-55EFEF642C32}"/>
          </ac:spMkLst>
        </pc:spChg>
        <pc:cxnChg chg="mod">
          <ac:chgData name="Liam Spence" userId="5fb5b2ca-048e-454e-8362-668826f9b685" providerId="ADAL" clId="{C2FECED7-4913-471E-8AD8-297229F6D9BF}" dt="2024-05-29T05:35:43.154" v="5" actId="14100"/>
          <ac:cxnSpMkLst>
            <pc:docMk/>
            <pc:sldMk cId="3289084161" sldId="425"/>
            <ac:cxnSpMk id="9" creationId="{D45DBAA1-EC91-488A-9011-FC0739990F64}"/>
          </ac:cxnSpMkLst>
        </pc:cxnChg>
      </pc:sldChg>
      <pc:sldChg chg="addSp delSp modSp add mod ord">
        <pc:chgData name="Liam Spence" userId="5fb5b2ca-048e-454e-8362-668826f9b685" providerId="ADAL" clId="{C2FECED7-4913-471E-8AD8-297229F6D9BF}" dt="2024-05-29T09:09:03.589" v="3602" actId="1036"/>
        <pc:sldMkLst>
          <pc:docMk/>
          <pc:sldMk cId="400573621" sldId="426"/>
        </pc:sldMkLst>
        <pc:spChg chg="add del mod">
          <ac:chgData name="Liam Spence" userId="5fb5b2ca-048e-454e-8362-668826f9b685" providerId="ADAL" clId="{C2FECED7-4913-471E-8AD8-297229F6D9BF}" dt="2024-05-29T06:29:23.452" v="1152" actId="478"/>
          <ac:spMkLst>
            <pc:docMk/>
            <pc:sldMk cId="400573621" sldId="426"/>
            <ac:spMk id="2" creationId="{EB5204FD-1FF0-B7B5-F0AA-8C711ECE3E78}"/>
          </ac:spMkLst>
        </pc:spChg>
        <pc:spChg chg="add mod">
          <ac:chgData name="Liam Spence" userId="5fb5b2ca-048e-454e-8362-668826f9b685" providerId="ADAL" clId="{C2FECED7-4913-471E-8AD8-297229F6D9BF}" dt="2024-05-29T07:00:15.892" v="2906" actId="2085"/>
          <ac:spMkLst>
            <pc:docMk/>
            <pc:sldMk cId="400573621" sldId="426"/>
            <ac:spMk id="3" creationId="{866BE8AA-67B7-B0E0-4567-13027A5D6078}"/>
          </ac:spMkLst>
        </pc:spChg>
        <pc:spChg chg="mod">
          <ac:chgData name="Liam Spence" userId="5fb5b2ca-048e-454e-8362-668826f9b685" providerId="ADAL" clId="{C2FECED7-4913-471E-8AD8-297229F6D9BF}" dt="2024-05-29T05:38:40.512" v="182" actId="20577"/>
          <ac:spMkLst>
            <pc:docMk/>
            <pc:sldMk cId="400573621" sldId="426"/>
            <ac:spMk id="4" creationId="{1310B5BD-EE27-83B7-8963-61C3418E5F9B}"/>
          </ac:spMkLst>
        </pc:spChg>
        <pc:spChg chg="add del mod">
          <ac:chgData name="Liam Spence" userId="5fb5b2ca-048e-454e-8362-668826f9b685" providerId="ADAL" clId="{C2FECED7-4913-471E-8AD8-297229F6D9BF}" dt="2024-05-29T06:32:43.536" v="1373" actId="20577"/>
          <ac:spMkLst>
            <pc:docMk/>
            <pc:sldMk cId="400573621" sldId="426"/>
            <ac:spMk id="7" creationId="{733DF2F3-5009-B235-25CE-CE9E1A993908}"/>
          </ac:spMkLst>
        </pc:spChg>
        <pc:spChg chg="mod">
          <ac:chgData name="Liam Spence" userId="5fb5b2ca-048e-454e-8362-668826f9b685" providerId="ADAL" clId="{C2FECED7-4913-471E-8AD8-297229F6D9BF}" dt="2024-05-29T09:09:03.589" v="3602" actId="1036"/>
          <ac:spMkLst>
            <pc:docMk/>
            <pc:sldMk cId="400573621" sldId="426"/>
            <ac:spMk id="8" creationId="{4889D70F-1D70-5CAE-946C-804C2F823328}"/>
          </ac:spMkLst>
        </pc:spChg>
        <pc:spChg chg="add mod">
          <ac:chgData name="Liam Spence" userId="5fb5b2ca-048e-454e-8362-668826f9b685" providerId="ADAL" clId="{C2FECED7-4913-471E-8AD8-297229F6D9BF}" dt="2024-05-29T09:08:50.329" v="3590" actId="1035"/>
          <ac:spMkLst>
            <pc:docMk/>
            <pc:sldMk cId="400573621" sldId="426"/>
            <ac:spMk id="11" creationId="{B1CD1FEA-3AFD-88E5-E07C-2A723991ACA7}"/>
          </ac:spMkLst>
        </pc:spChg>
        <pc:picChg chg="del mod">
          <ac:chgData name="Liam Spence" userId="5fb5b2ca-048e-454e-8362-668826f9b685" providerId="ADAL" clId="{C2FECED7-4913-471E-8AD8-297229F6D9BF}" dt="2024-05-29T06:23:43.566" v="1048" actId="478"/>
          <ac:picMkLst>
            <pc:docMk/>
            <pc:sldMk cId="400573621" sldId="426"/>
            <ac:picMk id="18" creationId="{9972ACB6-037E-7F5A-ADF1-609664A44BAA}"/>
          </ac:picMkLst>
        </pc:picChg>
        <pc:picChg chg="add del mod">
          <ac:chgData name="Liam Spence" userId="5fb5b2ca-048e-454e-8362-668826f9b685" providerId="ADAL" clId="{C2FECED7-4913-471E-8AD8-297229F6D9BF}" dt="2024-05-29T06:29:24.306" v="1153" actId="478"/>
          <ac:picMkLst>
            <pc:docMk/>
            <pc:sldMk cId="400573621" sldId="426"/>
            <ac:picMk id="1026" creationId="{30E5627D-77B8-A7D7-0AF5-E0E7E60DB2C0}"/>
          </ac:picMkLst>
        </pc:picChg>
        <pc:picChg chg="add mod">
          <ac:chgData name="Liam Spence" userId="5fb5b2ca-048e-454e-8362-668826f9b685" providerId="ADAL" clId="{C2FECED7-4913-471E-8AD8-297229F6D9BF}" dt="2024-05-29T06:59:35.396" v="2893"/>
          <ac:picMkLst>
            <pc:docMk/>
            <pc:sldMk cId="400573621" sldId="426"/>
            <ac:picMk id="1028" creationId="{AD25BDBB-93AC-B904-CCB6-97A7E2D5A05F}"/>
          </ac:picMkLst>
        </pc:picChg>
        <pc:cxnChg chg="mod">
          <ac:chgData name="Liam Spence" userId="5fb5b2ca-048e-454e-8362-668826f9b685" providerId="ADAL" clId="{C2FECED7-4913-471E-8AD8-297229F6D9BF}" dt="2024-05-29T05:38:46.399" v="183" actId="14100"/>
          <ac:cxnSpMkLst>
            <pc:docMk/>
            <pc:sldMk cId="400573621" sldId="426"/>
            <ac:cxnSpMk id="5" creationId="{B9E097A0-292C-F63E-AF4D-49FDBF7C33F9}"/>
          </ac:cxnSpMkLst>
        </pc:cxnChg>
      </pc:sldChg>
      <pc:sldChg chg="addSp delSp modSp add mod">
        <pc:chgData name="Liam Spence" userId="5fb5b2ca-048e-454e-8362-668826f9b685" providerId="ADAL" clId="{C2FECED7-4913-471E-8AD8-297229F6D9BF}" dt="2024-05-29T07:15:33.855" v="3581" actId="20577"/>
        <pc:sldMkLst>
          <pc:docMk/>
          <pc:sldMk cId="2632121422" sldId="501"/>
        </pc:sldMkLst>
        <pc:spChg chg="add del mod">
          <ac:chgData name="Liam Spence" userId="5fb5b2ca-048e-454e-8362-668826f9b685" providerId="ADAL" clId="{C2FECED7-4913-471E-8AD8-297229F6D9BF}" dt="2024-05-29T05:59:13.737" v="740" actId="478"/>
          <ac:spMkLst>
            <pc:docMk/>
            <pc:sldMk cId="2632121422" sldId="501"/>
            <ac:spMk id="2" creationId="{696342C7-46D3-2954-EC5F-F119B22B22CE}"/>
          </ac:spMkLst>
        </pc:spChg>
        <pc:spChg chg="add del mod">
          <ac:chgData name="Liam Spence" userId="5fb5b2ca-048e-454e-8362-668826f9b685" providerId="ADAL" clId="{C2FECED7-4913-471E-8AD8-297229F6D9BF}" dt="2024-05-29T05:59:12.161" v="739" actId="478"/>
          <ac:spMkLst>
            <pc:docMk/>
            <pc:sldMk cId="2632121422" sldId="501"/>
            <ac:spMk id="3" creationId="{D3254BCE-AFE8-5516-25FA-22F316C36F33}"/>
          </ac:spMkLst>
        </pc:spChg>
        <pc:spChg chg="mod">
          <ac:chgData name="Liam Spence" userId="5fb5b2ca-048e-454e-8362-668826f9b685" providerId="ADAL" clId="{C2FECED7-4913-471E-8AD8-297229F6D9BF}" dt="2024-05-29T05:41:42.872" v="358" actId="20577"/>
          <ac:spMkLst>
            <pc:docMk/>
            <pc:sldMk cId="2632121422" sldId="501"/>
            <ac:spMk id="7" creationId="{733DF2F3-5009-B235-25CE-CE9E1A993908}"/>
          </ac:spMkLst>
        </pc:spChg>
        <pc:spChg chg="mod">
          <ac:chgData name="Liam Spence" userId="5fb5b2ca-048e-454e-8362-668826f9b685" providerId="ADAL" clId="{C2FECED7-4913-471E-8AD8-297229F6D9BF}" dt="2024-05-29T07:15:33.855" v="3581" actId="20577"/>
          <ac:spMkLst>
            <pc:docMk/>
            <pc:sldMk cId="2632121422" sldId="501"/>
            <ac:spMk id="8" creationId="{4889D70F-1D70-5CAE-946C-804C2F823328}"/>
          </ac:spMkLst>
        </pc:spChg>
        <pc:picChg chg="add del mod">
          <ac:chgData name="Liam Spence" userId="5fb5b2ca-048e-454e-8362-668826f9b685" providerId="ADAL" clId="{C2FECED7-4913-471E-8AD8-297229F6D9BF}" dt="2024-05-29T06:00:29.918" v="744" actId="478"/>
          <ac:picMkLst>
            <pc:docMk/>
            <pc:sldMk cId="2632121422" sldId="501"/>
            <ac:picMk id="11" creationId="{492DA937-DEFD-4DF7-F471-61D428BFD5BA}"/>
          </ac:picMkLst>
        </pc:picChg>
        <pc:picChg chg="add mod modCrop">
          <ac:chgData name="Liam Spence" userId="5fb5b2ca-048e-454e-8362-668826f9b685" providerId="ADAL" clId="{C2FECED7-4913-471E-8AD8-297229F6D9BF}" dt="2024-05-29T06:37:37.786" v="1539" actId="14100"/>
          <ac:picMkLst>
            <pc:docMk/>
            <pc:sldMk cId="2632121422" sldId="501"/>
            <ac:picMk id="13" creationId="{BE225681-A1BF-8694-436B-B9E6D213BC80}"/>
          </ac:picMkLst>
        </pc:picChg>
        <pc:picChg chg="add del mod">
          <ac:chgData name="Liam Spence" userId="5fb5b2ca-048e-454e-8362-668826f9b685" providerId="ADAL" clId="{C2FECED7-4913-471E-8AD8-297229F6D9BF}" dt="2024-05-29T05:45:18.787" v="688" actId="478"/>
          <ac:picMkLst>
            <pc:docMk/>
            <pc:sldMk cId="2632121422" sldId="501"/>
            <ac:picMk id="18" creationId="{9972ACB6-037E-7F5A-ADF1-609664A44BAA}"/>
          </ac:picMkLst>
        </pc:picChg>
      </pc:sldChg>
    </pc:docChg>
  </pc:docChgLst>
  <pc:docChgLst>
    <pc:chgData name="Gayle Scurfield" userId="S::gaylescurfield@gateshead.gov.uk::83b7329d-483d-4c58-b1ee-8e2c855b3b2d" providerId="AD" clId="Web-{0D2623E3-D2CC-DA01-1182-9660A757BC41}"/>
    <pc:docChg chg="addSld modSld sldOrd">
      <pc:chgData name="Gayle Scurfield" userId="S::gaylescurfield@gateshead.gov.uk::83b7329d-483d-4c58-b1ee-8e2c855b3b2d" providerId="AD" clId="Web-{0D2623E3-D2CC-DA01-1182-9660A757BC41}" dt="2024-06-13T18:00:46.217" v="54"/>
      <pc:docMkLst>
        <pc:docMk/>
      </pc:docMkLst>
      <pc:sldChg chg="addSp delSp modSp ord">
        <pc:chgData name="Gayle Scurfield" userId="S::gaylescurfield@gateshead.gov.uk::83b7329d-483d-4c58-b1ee-8e2c855b3b2d" providerId="AD" clId="Web-{0D2623E3-D2CC-DA01-1182-9660A757BC41}" dt="2024-06-13T17:09:29.702" v="13" actId="1076"/>
        <pc:sldMkLst>
          <pc:docMk/>
          <pc:sldMk cId="951584376" sldId="502"/>
        </pc:sldMkLst>
        <pc:picChg chg="add del mod">
          <ac:chgData name="Gayle Scurfield" userId="S::gaylescurfield@gateshead.gov.uk::83b7329d-483d-4c58-b1ee-8e2c855b3b2d" providerId="AD" clId="Web-{0D2623E3-D2CC-DA01-1182-9660A757BC41}" dt="2024-06-13T17:09:27.687" v="12"/>
          <ac:picMkLst>
            <pc:docMk/>
            <pc:sldMk cId="951584376" sldId="502"/>
            <ac:picMk id="2" creationId="{535EA3BD-AB21-5A14-3DD1-48E5536043EF}"/>
          </ac:picMkLst>
        </pc:picChg>
        <pc:picChg chg="add mod">
          <ac:chgData name="Gayle Scurfield" userId="S::gaylescurfield@gateshead.gov.uk::83b7329d-483d-4c58-b1ee-8e2c855b3b2d" providerId="AD" clId="Web-{0D2623E3-D2CC-DA01-1182-9660A757BC41}" dt="2024-06-13T17:09:29.702" v="13" actId="1076"/>
          <ac:picMkLst>
            <pc:docMk/>
            <pc:sldMk cId="951584376" sldId="502"/>
            <ac:picMk id="5" creationId="{3C5087A1-A4EA-3250-D09F-888928EC1E7D}"/>
          </ac:picMkLst>
        </pc:picChg>
        <pc:picChg chg="add del mod">
          <ac:chgData name="Gayle Scurfield" userId="S::gaylescurfield@gateshead.gov.uk::83b7329d-483d-4c58-b1ee-8e2c855b3b2d" providerId="AD" clId="Web-{0D2623E3-D2CC-DA01-1182-9660A757BC41}" dt="2024-06-13T17:09:26.140" v="11"/>
          <ac:picMkLst>
            <pc:docMk/>
            <pc:sldMk cId="951584376" sldId="502"/>
            <ac:picMk id="7" creationId="{5F5E67B8-5B7C-6F82-DDC7-C1A0513F269A}"/>
          </ac:picMkLst>
        </pc:picChg>
      </pc:sldChg>
      <pc:sldChg chg="addSp delSp modSp">
        <pc:chgData name="Gayle Scurfield" userId="S::gaylescurfield@gateshead.gov.uk::83b7329d-483d-4c58-b1ee-8e2c855b3b2d" providerId="AD" clId="Web-{0D2623E3-D2CC-DA01-1182-9660A757BC41}" dt="2024-06-13T18:00:00.309" v="52" actId="14100"/>
        <pc:sldMkLst>
          <pc:docMk/>
          <pc:sldMk cId="962770966" sldId="503"/>
        </pc:sldMkLst>
        <pc:spChg chg="mod">
          <ac:chgData name="Gayle Scurfield" userId="S::gaylescurfield@gateshead.gov.uk::83b7329d-483d-4c58-b1ee-8e2c855b3b2d" providerId="AD" clId="Web-{0D2623E3-D2CC-DA01-1182-9660A757BC41}" dt="2024-06-13T17:12:43.426" v="27" actId="20577"/>
          <ac:spMkLst>
            <pc:docMk/>
            <pc:sldMk cId="962770966" sldId="503"/>
            <ac:spMk id="3" creationId="{76F1F367-8DA9-356A-5E83-16C5BE450C88}"/>
          </ac:spMkLst>
        </pc:spChg>
        <pc:picChg chg="add del mod">
          <ac:chgData name="Gayle Scurfield" userId="S::gaylescurfield@gateshead.gov.uk::83b7329d-483d-4c58-b1ee-8e2c855b3b2d" providerId="AD" clId="Web-{0D2623E3-D2CC-DA01-1182-9660A757BC41}" dt="2024-06-13T17:41:57.612" v="37"/>
          <ac:picMkLst>
            <pc:docMk/>
            <pc:sldMk cId="962770966" sldId="503"/>
            <ac:picMk id="2" creationId="{D5B91A18-B4EB-3B8B-9995-C4C8C26C8196}"/>
          </ac:picMkLst>
        </pc:picChg>
        <pc:picChg chg="add mod">
          <ac:chgData name="Gayle Scurfield" userId="S::gaylescurfield@gateshead.gov.uk::83b7329d-483d-4c58-b1ee-8e2c855b3b2d" providerId="AD" clId="Web-{0D2623E3-D2CC-DA01-1182-9660A757BC41}" dt="2024-06-13T18:00:00.309" v="52" actId="14100"/>
          <ac:picMkLst>
            <pc:docMk/>
            <pc:sldMk cId="962770966" sldId="503"/>
            <ac:picMk id="5" creationId="{CF2712E9-EC8D-4BDB-C4B4-5899F1710667}"/>
          </ac:picMkLst>
        </pc:picChg>
        <pc:picChg chg="add del mod">
          <ac:chgData name="Gayle Scurfield" userId="S::gaylescurfield@gateshead.gov.uk::83b7329d-483d-4c58-b1ee-8e2c855b3b2d" providerId="AD" clId="Web-{0D2623E3-D2CC-DA01-1182-9660A757BC41}" dt="2024-06-13T17:41:56.581" v="36"/>
          <ac:picMkLst>
            <pc:docMk/>
            <pc:sldMk cId="962770966" sldId="503"/>
            <ac:picMk id="7" creationId="{3B0F5461-1118-AAFF-530F-59A9916DC7BD}"/>
          </ac:picMkLst>
        </pc:picChg>
      </pc:sldChg>
      <pc:sldChg chg="addSp modSp">
        <pc:chgData name="Gayle Scurfield" userId="S::gaylescurfield@gateshead.gov.uk::83b7329d-483d-4c58-b1ee-8e2c855b3b2d" providerId="AD" clId="Web-{0D2623E3-D2CC-DA01-1182-9660A757BC41}" dt="2024-06-13T17:10:06.875" v="22" actId="14100"/>
        <pc:sldMkLst>
          <pc:docMk/>
          <pc:sldMk cId="1522577781" sldId="505"/>
        </pc:sldMkLst>
        <pc:spChg chg="mod">
          <ac:chgData name="Gayle Scurfield" userId="S::gaylescurfield@gateshead.gov.uk::83b7329d-483d-4c58-b1ee-8e2c855b3b2d" providerId="AD" clId="Web-{0D2623E3-D2CC-DA01-1182-9660A757BC41}" dt="2024-06-13T17:10:01.516" v="19" actId="20577"/>
          <ac:spMkLst>
            <pc:docMk/>
            <pc:sldMk cId="1522577781" sldId="505"/>
            <ac:spMk id="3" creationId="{76F1F367-8DA9-356A-5E83-16C5BE450C88}"/>
          </ac:spMkLst>
        </pc:spChg>
        <pc:picChg chg="add mod">
          <ac:chgData name="Gayle Scurfield" userId="S::gaylescurfield@gateshead.gov.uk::83b7329d-483d-4c58-b1ee-8e2c855b3b2d" providerId="AD" clId="Web-{0D2623E3-D2CC-DA01-1182-9660A757BC41}" dt="2024-06-13T17:10:06.875" v="22" actId="14100"/>
          <ac:picMkLst>
            <pc:docMk/>
            <pc:sldMk cId="1522577781" sldId="505"/>
            <ac:picMk id="2" creationId="{703CA5F8-632D-573D-3E10-496D8E8A8DC4}"/>
          </ac:picMkLst>
        </pc:picChg>
      </pc:sldChg>
      <pc:sldChg chg="delSp modSp add replId">
        <pc:chgData name="Gayle Scurfield" userId="S::gaylescurfield@gateshead.gov.uk::83b7329d-483d-4c58-b1ee-8e2c855b3b2d" providerId="AD" clId="Web-{0D2623E3-D2CC-DA01-1182-9660A757BC41}" dt="2024-06-13T17:09:14.327" v="9" actId="1076"/>
        <pc:sldMkLst>
          <pc:docMk/>
          <pc:sldMk cId="1058165853" sldId="511"/>
        </pc:sldMkLst>
        <pc:picChg chg="mod">
          <ac:chgData name="Gayle Scurfield" userId="S::gaylescurfield@gateshead.gov.uk::83b7329d-483d-4c58-b1ee-8e2c855b3b2d" providerId="AD" clId="Web-{0D2623E3-D2CC-DA01-1182-9660A757BC41}" dt="2024-06-13T17:09:14.327" v="9" actId="1076"/>
          <ac:picMkLst>
            <pc:docMk/>
            <pc:sldMk cId="1058165853" sldId="511"/>
            <ac:picMk id="2" creationId="{535EA3BD-AB21-5A14-3DD1-48E5536043EF}"/>
          </ac:picMkLst>
        </pc:picChg>
        <pc:picChg chg="del mod">
          <ac:chgData name="Gayle Scurfield" userId="S::gaylescurfield@gateshead.gov.uk::83b7329d-483d-4c58-b1ee-8e2c855b3b2d" providerId="AD" clId="Web-{0D2623E3-D2CC-DA01-1182-9660A757BC41}" dt="2024-06-13T17:09:11.671" v="8"/>
          <ac:picMkLst>
            <pc:docMk/>
            <pc:sldMk cId="1058165853" sldId="511"/>
            <ac:picMk id="5" creationId="{3C5087A1-A4EA-3250-D09F-888928EC1E7D}"/>
          </ac:picMkLst>
        </pc:picChg>
        <pc:picChg chg="del mod">
          <ac:chgData name="Gayle Scurfield" userId="S::gaylescurfield@gateshead.gov.uk::83b7329d-483d-4c58-b1ee-8e2c855b3b2d" providerId="AD" clId="Web-{0D2623E3-D2CC-DA01-1182-9660A757BC41}" dt="2024-06-13T17:09:06.952" v="5"/>
          <ac:picMkLst>
            <pc:docMk/>
            <pc:sldMk cId="1058165853" sldId="511"/>
            <ac:picMk id="7" creationId="{5F5E67B8-5B7C-6F82-DDC7-C1A0513F269A}"/>
          </ac:picMkLst>
        </pc:picChg>
      </pc:sldChg>
      <pc:sldChg chg="addSp modSp add replId">
        <pc:chgData name="Gayle Scurfield" userId="S::gaylescurfield@gateshead.gov.uk::83b7329d-483d-4c58-b1ee-8e2c855b3b2d" providerId="AD" clId="Web-{0D2623E3-D2CC-DA01-1182-9660A757BC41}" dt="2024-06-13T17:43:51.833" v="45" actId="14100"/>
        <pc:sldMkLst>
          <pc:docMk/>
          <pc:sldMk cId="2782221514" sldId="512"/>
        </pc:sldMkLst>
        <pc:picChg chg="add mod">
          <ac:chgData name="Gayle Scurfield" userId="S::gaylescurfield@gateshead.gov.uk::83b7329d-483d-4c58-b1ee-8e2c855b3b2d" providerId="AD" clId="Web-{0D2623E3-D2CC-DA01-1182-9660A757BC41}" dt="2024-06-13T17:43:51.833" v="45" actId="14100"/>
          <ac:picMkLst>
            <pc:docMk/>
            <pc:sldMk cId="2782221514" sldId="512"/>
            <ac:picMk id="2" creationId="{36B3EF02-4097-FE59-CA6C-9ABC9A91FD34}"/>
          </ac:picMkLst>
        </pc:picChg>
      </pc:sldChg>
      <pc:sldChg chg="delSp modSp add replId">
        <pc:chgData name="Gayle Scurfield" userId="S::gaylescurfield@gateshead.gov.uk::83b7329d-483d-4c58-b1ee-8e2c855b3b2d" providerId="AD" clId="Web-{0D2623E3-D2CC-DA01-1182-9660A757BC41}" dt="2024-06-13T17:43:35.552" v="42" actId="1076"/>
        <pc:sldMkLst>
          <pc:docMk/>
          <pc:sldMk cId="3260959749" sldId="513"/>
        </pc:sldMkLst>
        <pc:picChg chg="del mod">
          <ac:chgData name="Gayle Scurfield" userId="S::gaylescurfield@gateshead.gov.uk::83b7329d-483d-4c58-b1ee-8e2c855b3b2d" providerId="AD" clId="Web-{0D2623E3-D2CC-DA01-1182-9660A757BC41}" dt="2024-06-13T17:43:33.833" v="41"/>
          <ac:picMkLst>
            <pc:docMk/>
            <pc:sldMk cId="3260959749" sldId="513"/>
            <ac:picMk id="2" creationId="{D5B91A18-B4EB-3B8B-9995-C4C8C26C8196}"/>
          </ac:picMkLst>
        </pc:picChg>
        <pc:picChg chg="del">
          <ac:chgData name="Gayle Scurfield" userId="S::gaylescurfield@gateshead.gov.uk::83b7329d-483d-4c58-b1ee-8e2c855b3b2d" providerId="AD" clId="Web-{0D2623E3-D2CC-DA01-1182-9660A757BC41}" dt="2024-06-13T17:43:25.583" v="39"/>
          <ac:picMkLst>
            <pc:docMk/>
            <pc:sldMk cId="3260959749" sldId="513"/>
            <ac:picMk id="5" creationId="{CF2712E9-EC8D-4BDB-C4B4-5899F1710667}"/>
          </ac:picMkLst>
        </pc:picChg>
        <pc:picChg chg="mod">
          <ac:chgData name="Gayle Scurfield" userId="S::gaylescurfield@gateshead.gov.uk::83b7329d-483d-4c58-b1ee-8e2c855b3b2d" providerId="AD" clId="Web-{0D2623E3-D2CC-DA01-1182-9660A757BC41}" dt="2024-06-13T17:43:35.552" v="42" actId="1076"/>
          <ac:picMkLst>
            <pc:docMk/>
            <pc:sldMk cId="3260959749" sldId="513"/>
            <ac:picMk id="7" creationId="{3B0F5461-1118-AAFF-530F-59A9916DC7BD}"/>
          </ac:picMkLst>
        </pc:picChg>
      </pc:sldChg>
      <pc:sldChg chg="addSp delSp modSp add replId">
        <pc:chgData name="Gayle Scurfield" userId="S::gaylescurfield@gateshead.gov.uk::83b7329d-483d-4c58-b1ee-8e2c855b3b2d" providerId="AD" clId="Web-{0D2623E3-D2CC-DA01-1182-9660A757BC41}" dt="2024-06-13T17:46:23.399" v="50" actId="14100"/>
        <pc:sldMkLst>
          <pc:docMk/>
          <pc:sldMk cId="2271867848" sldId="514"/>
        </pc:sldMkLst>
        <pc:picChg chg="del">
          <ac:chgData name="Gayle Scurfield" userId="S::gaylescurfield@gateshead.gov.uk::83b7329d-483d-4c58-b1ee-8e2c855b3b2d" providerId="AD" clId="Web-{0D2623E3-D2CC-DA01-1182-9660A757BC41}" dt="2024-06-13T17:46:06.321" v="47"/>
          <ac:picMkLst>
            <pc:docMk/>
            <pc:sldMk cId="2271867848" sldId="514"/>
            <ac:picMk id="2" creationId="{36B3EF02-4097-FE59-CA6C-9ABC9A91FD34}"/>
          </ac:picMkLst>
        </pc:picChg>
        <pc:picChg chg="add mod">
          <ac:chgData name="Gayle Scurfield" userId="S::gaylescurfield@gateshead.gov.uk::83b7329d-483d-4c58-b1ee-8e2c855b3b2d" providerId="AD" clId="Web-{0D2623E3-D2CC-DA01-1182-9660A757BC41}" dt="2024-06-13T17:46:23.399" v="50" actId="14100"/>
          <ac:picMkLst>
            <pc:docMk/>
            <pc:sldMk cId="2271867848" sldId="514"/>
            <ac:picMk id="5" creationId="{EA216C4A-FDAE-E2A3-4A49-122E54AFD41B}"/>
          </ac:picMkLst>
        </pc:picChg>
      </pc:sldChg>
      <pc:sldChg chg="delSp add replId">
        <pc:chgData name="Gayle Scurfield" userId="S::gaylescurfield@gateshead.gov.uk::83b7329d-483d-4c58-b1ee-8e2c855b3b2d" providerId="AD" clId="Web-{0D2623E3-D2CC-DA01-1182-9660A757BC41}" dt="2024-06-13T18:00:46.217" v="54"/>
        <pc:sldMkLst>
          <pc:docMk/>
          <pc:sldMk cId="4227676839" sldId="515"/>
        </pc:sldMkLst>
        <pc:picChg chg="del">
          <ac:chgData name="Gayle Scurfield" userId="S::gaylescurfield@gateshead.gov.uk::83b7329d-483d-4c58-b1ee-8e2c855b3b2d" providerId="AD" clId="Web-{0D2623E3-D2CC-DA01-1182-9660A757BC41}" dt="2024-06-13T18:00:46.217" v="54"/>
          <ac:picMkLst>
            <pc:docMk/>
            <pc:sldMk cId="4227676839" sldId="515"/>
            <ac:picMk id="5" creationId="{EA216C4A-FDAE-E2A3-4A49-122E54AFD41B}"/>
          </ac:picMkLst>
        </pc:picChg>
      </pc:sldChg>
    </pc:docChg>
  </pc:docChgLst>
  <pc:docChgLst>
    <pc:chgData name="Gayle Scurfield" userId="S::gaylescurfield@gateshead.gov.uk::83b7329d-483d-4c58-b1ee-8e2c855b3b2d" providerId="AD" clId="Web-{3DDDFE76-CC6F-4EA4-D5AE-47A2C59C3F5A}"/>
    <pc:docChg chg="addSld modSld">
      <pc:chgData name="Gayle Scurfield" userId="S::gaylescurfield@gateshead.gov.uk::83b7329d-483d-4c58-b1ee-8e2c855b3b2d" providerId="AD" clId="Web-{3DDDFE76-CC6F-4EA4-D5AE-47A2C59C3F5A}" dt="2024-07-19T13:53:48.643" v="29" actId="1076"/>
      <pc:docMkLst>
        <pc:docMk/>
      </pc:docMkLst>
      <pc:sldChg chg="addSp modSp">
        <pc:chgData name="Gayle Scurfield" userId="S::gaylescurfield@gateshead.gov.uk::83b7329d-483d-4c58-b1ee-8e2c855b3b2d" providerId="AD" clId="Web-{3DDDFE76-CC6F-4EA4-D5AE-47A2C59C3F5A}" dt="2024-07-19T13:52:18.624" v="15" actId="20577"/>
        <pc:sldMkLst>
          <pc:docMk/>
          <pc:sldMk cId="1579193668" sldId="551"/>
        </pc:sldMkLst>
        <pc:spChg chg="mod">
          <ac:chgData name="Gayle Scurfield" userId="S::gaylescurfield@gateshead.gov.uk::83b7329d-483d-4c58-b1ee-8e2c855b3b2d" providerId="AD" clId="Web-{3DDDFE76-CC6F-4EA4-D5AE-47A2C59C3F5A}" dt="2024-07-19T13:52:18.624" v="15" actId="20577"/>
          <ac:spMkLst>
            <pc:docMk/>
            <pc:sldMk cId="1579193668" sldId="551"/>
            <ac:spMk id="18" creationId="{1EADE36F-D54A-55FE-FAF8-52D69EC3BD1B}"/>
          </ac:spMkLst>
        </pc:spChg>
        <pc:picChg chg="add mod">
          <ac:chgData name="Gayle Scurfield" userId="S::gaylescurfield@gateshead.gov.uk::83b7329d-483d-4c58-b1ee-8e2c855b3b2d" providerId="AD" clId="Web-{3DDDFE76-CC6F-4EA4-D5AE-47A2C59C3F5A}" dt="2024-07-19T13:51:46.811" v="10" actId="1076"/>
          <ac:picMkLst>
            <pc:docMk/>
            <pc:sldMk cId="1579193668" sldId="551"/>
            <ac:picMk id="2" creationId="{45B73055-7271-B0DA-CCFD-02B0125FCBB5}"/>
          </ac:picMkLst>
        </pc:picChg>
        <pc:picChg chg="add mod">
          <ac:chgData name="Gayle Scurfield" userId="S::gaylescurfield@gateshead.gov.uk::83b7329d-483d-4c58-b1ee-8e2c855b3b2d" providerId="AD" clId="Web-{3DDDFE76-CC6F-4EA4-D5AE-47A2C59C3F5A}" dt="2024-07-19T13:51:50.701" v="11" actId="1076"/>
          <ac:picMkLst>
            <pc:docMk/>
            <pc:sldMk cId="1579193668" sldId="551"/>
            <ac:picMk id="3" creationId="{2A1C344C-8717-3E70-4195-BABE19E9C137}"/>
          </ac:picMkLst>
        </pc:picChg>
        <pc:picChg chg="add mod">
          <ac:chgData name="Gayle Scurfield" userId="S::gaylescurfield@gateshead.gov.uk::83b7329d-483d-4c58-b1ee-8e2c855b3b2d" providerId="AD" clId="Web-{3DDDFE76-CC6F-4EA4-D5AE-47A2C59C3F5A}" dt="2024-07-19T13:51:44.326" v="9" actId="1076"/>
          <ac:picMkLst>
            <pc:docMk/>
            <pc:sldMk cId="1579193668" sldId="551"/>
            <ac:picMk id="4" creationId="{2300E3D1-56A7-D9E1-C12E-C0AC926A31C4}"/>
          </ac:picMkLst>
        </pc:picChg>
      </pc:sldChg>
      <pc:sldChg chg="addSp modSp add replId">
        <pc:chgData name="Gayle Scurfield" userId="S::gaylescurfield@gateshead.gov.uk::83b7329d-483d-4c58-b1ee-8e2c855b3b2d" providerId="AD" clId="Web-{3DDDFE76-CC6F-4EA4-D5AE-47A2C59C3F5A}" dt="2024-07-19T13:53:48.643" v="29" actId="1076"/>
        <pc:sldMkLst>
          <pc:docMk/>
          <pc:sldMk cId="568844721" sldId="560"/>
        </pc:sldMkLst>
        <pc:picChg chg="add mod">
          <ac:chgData name="Gayle Scurfield" userId="S::gaylescurfield@gateshead.gov.uk::83b7329d-483d-4c58-b1ee-8e2c855b3b2d" providerId="AD" clId="Web-{3DDDFE76-CC6F-4EA4-D5AE-47A2C59C3F5A}" dt="2024-07-19T13:53:16.173" v="22" actId="1076"/>
          <ac:picMkLst>
            <pc:docMk/>
            <pc:sldMk cId="568844721" sldId="560"/>
            <ac:picMk id="2" creationId="{E97FD8C1-BFA5-1CBD-D74B-BC8DE938B5EB}"/>
          </ac:picMkLst>
        </pc:picChg>
        <pc:picChg chg="add mod">
          <ac:chgData name="Gayle Scurfield" userId="S::gaylescurfield@gateshead.gov.uk::83b7329d-483d-4c58-b1ee-8e2c855b3b2d" providerId="AD" clId="Web-{3DDDFE76-CC6F-4EA4-D5AE-47A2C59C3F5A}" dt="2024-07-19T13:53:47.127" v="28" actId="1076"/>
          <ac:picMkLst>
            <pc:docMk/>
            <pc:sldMk cId="568844721" sldId="560"/>
            <ac:picMk id="3" creationId="{67197824-7468-8C56-7975-5DFFDEDF1F07}"/>
          </ac:picMkLst>
        </pc:picChg>
        <pc:picChg chg="add mod">
          <ac:chgData name="Gayle Scurfield" userId="S::gaylescurfield@gateshead.gov.uk::83b7329d-483d-4c58-b1ee-8e2c855b3b2d" providerId="AD" clId="Web-{3DDDFE76-CC6F-4EA4-D5AE-47A2C59C3F5A}" dt="2024-07-19T13:53:48.643" v="29" actId="1076"/>
          <ac:picMkLst>
            <pc:docMk/>
            <pc:sldMk cId="568844721" sldId="560"/>
            <ac:picMk id="4" creationId="{658605AD-EA4B-D5E0-FD17-F5199D596193}"/>
          </ac:picMkLst>
        </pc:picChg>
      </pc:sldChg>
    </pc:docChg>
  </pc:docChgLst>
  <pc:docChgLst>
    <pc:chgData name="Gayle Scurfield" userId="S::gaylescurfield@gateshead.gov.uk::83b7329d-483d-4c58-b1ee-8e2c855b3b2d" providerId="AD" clId="Web-{2ED9C3E9-6BB7-CECA-579B-B69FF5A09F81}"/>
    <pc:docChg chg="addSld delSld modSld">
      <pc:chgData name="Gayle Scurfield" userId="S::gaylescurfield@gateshead.gov.uk::83b7329d-483d-4c58-b1ee-8e2c855b3b2d" providerId="AD" clId="Web-{2ED9C3E9-6BB7-CECA-579B-B69FF5A09F81}" dt="2024-06-13T15:38:48.261" v="138"/>
      <pc:docMkLst>
        <pc:docMk/>
      </pc:docMkLst>
      <pc:sldChg chg="addSp delSp modSp">
        <pc:chgData name="Gayle Scurfield" userId="S::gaylescurfield@gateshead.gov.uk::83b7329d-483d-4c58-b1ee-8e2c855b3b2d" providerId="AD" clId="Web-{2ED9C3E9-6BB7-CECA-579B-B69FF5A09F81}" dt="2024-06-13T15:30:29.397" v="128" actId="14100"/>
        <pc:sldMkLst>
          <pc:docMk/>
          <pc:sldMk cId="1744916138" sldId="480"/>
        </pc:sldMkLst>
        <pc:spChg chg="mod">
          <ac:chgData name="Gayle Scurfield" userId="S::gaylescurfield@gateshead.gov.uk::83b7329d-483d-4c58-b1ee-8e2c855b3b2d" providerId="AD" clId="Web-{2ED9C3E9-6BB7-CECA-579B-B69FF5A09F81}" dt="2024-06-13T15:30:03.521" v="123" actId="20577"/>
          <ac:spMkLst>
            <pc:docMk/>
            <pc:sldMk cId="1744916138" sldId="480"/>
            <ac:spMk id="3" creationId="{76F1F367-8DA9-356A-5E83-16C5BE450C88}"/>
          </ac:spMkLst>
        </pc:spChg>
        <pc:spChg chg="del">
          <ac:chgData name="Gayle Scurfield" userId="S::gaylescurfield@gateshead.gov.uk::83b7329d-483d-4c58-b1ee-8e2c855b3b2d" providerId="AD" clId="Web-{2ED9C3E9-6BB7-CECA-579B-B69FF5A09F81}" dt="2024-06-13T13:57:38.871" v="10"/>
          <ac:spMkLst>
            <pc:docMk/>
            <pc:sldMk cId="1744916138" sldId="480"/>
            <ac:spMk id="5" creationId="{1AE2A157-CCC0-4C44-91F7-F7F471A30EDB}"/>
          </ac:spMkLst>
        </pc:spChg>
        <pc:spChg chg="add del mod">
          <ac:chgData name="Gayle Scurfield" userId="S::gaylescurfield@gateshead.gov.uk::83b7329d-483d-4c58-b1ee-8e2c855b3b2d" providerId="AD" clId="Web-{2ED9C3E9-6BB7-CECA-579B-B69FF5A09F81}" dt="2024-06-13T15:28:12.763" v="113"/>
          <ac:spMkLst>
            <pc:docMk/>
            <pc:sldMk cId="1744916138" sldId="480"/>
            <ac:spMk id="7" creationId="{26C1B76D-EA9E-E5F2-AF19-FA416C71AAFA}"/>
          </ac:spMkLst>
        </pc:spChg>
        <pc:spChg chg="add del mod">
          <ac:chgData name="Gayle Scurfield" userId="S::gaylescurfield@gateshead.gov.uk::83b7329d-483d-4c58-b1ee-8e2c855b3b2d" providerId="AD" clId="Web-{2ED9C3E9-6BB7-CECA-579B-B69FF5A09F81}" dt="2024-06-13T15:28:47.796" v="116"/>
          <ac:spMkLst>
            <pc:docMk/>
            <pc:sldMk cId="1744916138" sldId="480"/>
            <ac:spMk id="11" creationId="{F5C74AC3-1A09-22DE-C6F4-8E31C26D3628}"/>
          </ac:spMkLst>
        </pc:spChg>
        <pc:picChg chg="add del mod ord">
          <ac:chgData name="Gayle Scurfield" userId="S::gaylescurfield@gateshead.gov.uk::83b7329d-483d-4c58-b1ee-8e2c855b3b2d" providerId="AD" clId="Web-{2ED9C3E9-6BB7-CECA-579B-B69FF5A09F81}" dt="2024-06-13T15:28:02.325" v="112"/>
          <ac:picMkLst>
            <pc:docMk/>
            <pc:sldMk cId="1744916138" sldId="480"/>
            <ac:picMk id="2" creationId="{83D96967-E168-E54C-A049-870DA6988B3B}"/>
          </ac:picMkLst>
        </pc:picChg>
        <pc:picChg chg="add del mod ord">
          <ac:chgData name="Gayle Scurfield" userId="S::gaylescurfield@gateshead.gov.uk::83b7329d-483d-4c58-b1ee-8e2c855b3b2d" providerId="AD" clId="Web-{2ED9C3E9-6BB7-CECA-579B-B69FF5A09F81}" dt="2024-06-13T15:28:17.263" v="115"/>
          <ac:picMkLst>
            <pc:docMk/>
            <pc:sldMk cId="1744916138" sldId="480"/>
            <ac:picMk id="8" creationId="{E4D80477-9618-ACD2-245F-86A112615C9B}"/>
          </ac:picMkLst>
        </pc:picChg>
        <pc:picChg chg="add mod ord">
          <ac:chgData name="Gayle Scurfield" userId="S::gaylescurfield@gateshead.gov.uk::83b7329d-483d-4c58-b1ee-8e2c855b3b2d" providerId="AD" clId="Web-{2ED9C3E9-6BB7-CECA-579B-B69FF5A09F81}" dt="2024-06-13T15:30:29.397" v="128" actId="14100"/>
          <ac:picMkLst>
            <pc:docMk/>
            <pc:sldMk cId="1744916138" sldId="480"/>
            <ac:picMk id="12" creationId="{841F027D-5D3F-FE0D-AD74-739121182904}"/>
          </ac:picMkLst>
        </pc:picChg>
      </pc:sldChg>
      <pc:sldChg chg="del">
        <pc:chgData name="Gayle Scurfield" userId="S::gaylescurfield@gateshead.gov.uk::83b7329d-483d-4c58-b1ee-8e2c855b3b2d" providerId="AD" clId="Web-{2ED9C3E9-6BB7-CECA-579B-B69FF5A09F81}" dt="2024-06-13T13:57:07.245" v="7"/>
        <pc:sldMkLst>
          <pc:docMk/>
          <pc:sldMk cId="2845908609" sldId="482"/>
        </pc:sldMkLst>
      </pc:sldChg>
      <pc:sldChg chg="addSp delSp modSp add replId">
        <pc:chgData name="Gayle Scurfield" userId="S::gaylescurfield@gateshead.gov.uk::83b7329d-483d-4c58-b1ee-8e2c855b3b2d" providerId="AD" clId="Web-{2ED9C3E9-6BB7-CECA-579B-B69FF5A09F81}" dt="2024-06-13T15:38:48.261" v="138"/>
        <pc:sldMkLst>
          <pc:docMk/>
          <pc:sldMk cId="951584376" sldId="502"/>
        </pc:sldMkLst>
        <pc:spChg chg="mod">
          <ac:chgData name="Gayle Scurfield" userId="S::gaylescurfield@gateshead.gov.uk::83b7329d-483d-4c58-b1ee-8e2c855b3b2d" providerId="AD" clId="Web-{2ED9C3E9-6BB7-CECA-579B-B69FF5A09F81}" dt="2024-06-13T15:38:45.964" v="136" actId="20577"/>
          <ac:spMkLst>
            <pc:docMk/>
            <pc:sldMk cId="951584376" sldId="502"/>
            <ac:spMk id="3" creationId="{76F1F367-8DA9-356A-5E83-16C5BE450C88}"/>
          </ac:spMkLst>
        </pc:spChg>
        <pc:spChg chg="del">
          <ac:chgData name="Gayle Scurfield" userId="S::gaylescurfield@gateshead.gov.uk::83b7329d-483d-4c58-b1ee-8e2c855b3b2d" providerId="AD" clId="Web-{2ED9C3E9-6BB7-CECA-579B-B69FF5A09F81}" dt="2024-06-13T14:01:53.706" v="16"/>
          <ac:spMkLst>
            <pc:docMk/>
            <pc:sldMk cId="951584376" sldId="502"/>
            <ac:spMk id="5" creationId="{1AE2A157-CCC0-4C44-91F7-F7F471A30EDB}"/>
          </ac:spMkLst>
        </pc:spChg>
        <pc:spChg chg="add del mod">
          <ac:chgData name="Gayle Scurfield" userId="S::gaylescurfield@gateshead.gov.uk::83b7329d-483d-4c58-b1ee-8e2c855b3b2d" providerId="AD" clId="Web-{2ED9C3E9-6BB7-CECA-579B-B69FF5A09F81}" dt="2024-06-13T14:12:21.146" v="34"/>
          <ac:spMkLst>
            <pc:docMk/>
            <pc:sldMk cId="951584376" sldId="502"/>
            <ac:spMk id="10" creationId="{4F46E1BB-E086-344D-E3B3-0F7BC4EF299E}"/>
          </ac:spMkLst>
        </pc:spChg>
        <pc:picChg chg="add del mod ord">
          <ac:chgData name="Gayle Scurfield" userId="S::gaylescurfield@gateshead.gov.uk::83b7329d-483d-4c58-b1ee-8e2c855b3b2d" providerId="AD" clId="Web-{2ED9C3E9-6BB7-CECA-579B-B69FF5A09F81}" dt="2024-06-13T14:12:12.302" v="32"/>
          <ac:picMkLst>
            <pc:docMk/>
            <pc:sldMk cId="951584376" sldId="502"/>
            <ac:picMk id="2" creationId="{B750937C-CA17-062B-5376-F3A7EF6DDD82}"/>
          </ac:picMkLst>
        </pc:picChg>
        <pc:picChg chg="add del mod">
          <ac:chgData name="Gayle Scurfield" userId="S::gaylescurfield@gateshead.gov.uk::83b7329d-483d-4c58-b1ee-8e2c855b3b2d" providerId="AD" clId="Web-{2ED9C3E9-6BB7-CECA-579B-B69FF5A09F81}" dt="2024-06-13T14:12:16.661" v="33"/>
          <ac:picMkLst>
            <pc:docMk/>
            <pc:sldMk cId="951584376" sldId="502"/>
            <ac:picMk id="7" creationId="{EA9A7524-2D33-D2B1-BBCA-D6E7B177A3BE}"/>
          </ac:picMkLst>
        </pc:picChg>
        <pc:picChg chg="add del mod">
          <ac:chgData name="Gayle Scurfield" userId="S::gaylescurfield@gateshead.gov.uk::83b7329d-483d-4c58-b1ee-8e2c855b3b2d" providerId="AD" clId="Web-{2ED9C3E9-6BB7-CECA-579B-B69FF5A09F81}" dt="2024-06-13T15:38:47.214" v="137"/>
          <ac:picMkLst>
            <pc:docMk/>
            <pc:sldMk cId="951584376" sldId="502"/>
            <ac:picMk id="11" creationId="{C8F34610-8280-4E5F-BEC0-AAAA7ACCCB38}"/>
          </ac:picMkLst>
        </pc:picChg>
        <pc:picChg chg="add del mod">
          <ac:chgData name="Gayle Scurfield" userId="S::gaylescurfield@gateshead.gov.uk::83b7329d-483d-4c58-b1ee-8e2c855b3b2d" providerId="AD" clId="Web-{2ED9C3E9-6BB7-CECA-579B-B69FF5A09F81}" dt="2024-06-13T15:38:48.261" v="138"/>
          <ac:picMkLst>
            <pc:docMk/>
            <pc:sldMk cId="951584376" sldId="502"/>
            <ac:picMk id="12" creationId="{9F6DCEF7-07C9-828F-80D0-A7AC9D7EB9D1}"/>
          </ac:picMkLst>
        </pc:picChg>
      </pc:sldChg>
      <pc:sldChg chg="modSp add replId">
        <pc:chgData name="Gayle Scurfield" userId="S::gaylescurfield@gateshead.gov.uk::83b7329d-483d-4c58-b1ee-8e2c855b3b2d" providerId="AD" clId="Web-{2ED9C3E9-6BB7-CECA-579B-B69FF5A09F81}" dt="2024-06-13T14:59:33.588" v="110" actId="20577"/>
        <pc:sldMkLst>
          <pc:docMk/>
          <pc:sldMk cId="962770966" sldId="503"/>
        </pc:sldMkLst>
        <pc:spChg chg="mod">
          <ac:chgData name="Gayle Scurfield" userId="S::gaylescurfield@gateshead.gov.uk::83b7329d-483d-4c58-b1ee-8e2c855b3b2d" providerId="AD" clId="Web-{2ED9C3E9-6BB7-CECA-579B-B69FF5A09F81}" dt="2024-06-13T14:59:33.588" v="110" actId="20577"/>
          <ac:spMkLst>
            <pc:docMk/>
            <pc:sldMk cId="962770966" sldId="503"/>
            <ac:spMk id="3" creationId="{76F1F367-8DA9-356A-5E83-16C5BE450C88}"/>
          </ac:spMkLst>
        </pc:spChg>
      </pc:sldChg>
      <pc:sldChg chg="modSp add replId">
        <pc:chgData name="Gayle Scurfield" userId="S::gaylescurfield@gateshead.gov.uk::83b7329d-483d-4c58-b1ee-8e2c855b3b2d" providerId="AD" clId="Web-{2ED9C3E9-6BB7-CECA-579B-B69FF5A09F81}" dt="2024-06-13T15:30:42.273" v="133" actId="20577"/>
        <pc:sldMkLst>
          <pc:docMk/>
          <pc:sldMk cId="1333621205" sldId="504"/>
        </pc:sldMkLst>
        <pc:spChg chg="mod">
          <ac:chgData name="Gayle Scurfield" userId="S::gaylescurfield@gateshead.gov.uk::83b7329d-483d-4c58-b1ee-8e2c855b3b2d" providerId="AD" clId="Web-{2ED9C3E9-6BB7-CECA-579B-B69FF5A09F81}" dt="2024-06-13T15:30:42.273" v="133" actId="20577"/>
          <ac:spMkLst>
            <pc:docMk/>
            <pc:sldMk cId="1333621205" sldId="504"/>
            <ac:spMk id="3" creationId="{76F1F367-8DA9-356A-5E83-16C5BE450C88}"/>
          </ac:spMkLst>
        </pc:spChg>
      </pc:sldChg>
      <pc:sldChg chg="add replId">
        <pc:chgData name="Gayle Scurfield" userId="S::gaylescurfield@gateshead.gov.uk::83b7329d-483d-4c58-b1ee-8e2c855b3b2d" providerId="AD" clId="Web-{2ED9C3E9-6BB7-CECA-579B-B69FF5A09F81}" dt="2024-06-13T15:38:36.713" v="134"/>
        <pc:sldMkLst>
          <pc:docMk/>
          <pc:sldMk cId="1522577781" sldId="505"/>
        </pc:sldMkLst>
      </pc:sldChg>
    </pc:docChg>
  </pc:docChgLst>
  <pc:docChgLst>
    <pc:chgData name="Lauren Abernethy" userId="S::laurenabernethy@gateshead.gov.uk::ef769ae7-164b-4ce2-80fe-40b84bb47324" providerId="AD" clId="Web-{0EBCCAB4-A1AD-794D-9DBE-AFB0BB9891C8}"/>
    <pc:docChg chg="addSld modSld">
      <pc:chgData name="Lauren Abernethy" userId="S::laurenabernethy@gateshead.gov.uk::ef769ae7-164b-4ce2-80fe-40b84bb47324" providerId="AD" clId="Web-{0EBCCAB4-A1AD-794D-9DBE-AFB0BB9891C8}" dt="2024-05-08T15:40:45.989" v="168" actId="1076"/>
      <pc:docMkLst>
        <pc:docMk/>
      </pc:docMkLst>
      <pc:sldChg chg="addSp delSp modSp">
        <pc:chgData name="Lauren Abernethy" userId="S::laurenabernethy@gateshead.gov.uk::ef769ae7-164b-4ce2-80fe-40b84bb47324" providerId="AD" clId="Web-{0EBCCAB4-A1AD-794D-9DBE-AFB0BB9891C8}" dt="2024-05-08T15:35:37.874" v="6" actId="1076"/>
        <pc:sldMkLst>
          <pc:docMk/>
          <pc:sldMk cId="2686227400" sldId="475"/>
        </pc:sldMkLst>
        <pc:spChg chg="add del mod">
          <ac:chgData name="Lauren Abernethy" userId="S::laurenabernethy@gateshead.gov.uk::ef769ae7-164b-4ce2-80fe-40b84bb47324" providerId="AD" clId="Web-{0EBCCAB4-A1AD-794D-9DBE-AFB0BB9891C8}" dt="2024-05-08T15:35:32.312" v="4"/>
          <ac:spMkLst>
            <pc:docMk/>
            <pc:sldMk cId="2686227400" sldId="475"/>
            <ac:spMk id="5" creationId="{CD647B47-DCB1-FB41-2974-9F16E51DC8CB}"/>
          </ac:spMkLst>
        </pc:spChg>
        <pc:spChg chg="del">
          <ac:chgData name="Lauren Abernethy" userId="S::laurenabernethy@gateshead.gov.uk::ef769ae7-164b-4ce2-80fe-40b84bb47324" providerId="AD" clId="Web-{0EBCCAB4-A1AD-794D-9DBE-AFB0BB9891C8}" dt="2024-05-08T15:34:07.420" v="0"/>
          <ac:spMkLst>
            <pc:docMk/>
            <pc:sldMk cId="2686227400" sldId="475"/>
            <ac:spMk id="10" creationId="{D0EB5EF8-0179-30B2-6C4D-7A802305336F}"/>
          </ac:spMkLst>
        </pc:spChg>
        <pc:picChg chg="add del mod ord">
          <ac:chgData name="Lauren Abernethy" userId="S::laurenabernethy@gateshead.gov.uk::ef769ae7-164b-4ce2-80fe-40b84bb47324" providerId="AD" clId="Web-{0EBCCAB4-A1AD-794D-9DBE-AFB0BB9891C8}" dt="2024-05-08T15:34:38.202" v="3"/>
          <ac:picMkLst>
            <pc:docMk/>
            <pc:sldMk cId="2686227400" sldId="475"/>
            <ac:picMk id="2" creationId="{9EA00739-FF1E-DC9B-C6A2-EEC919CF1F45}"/>
          </ac:picMkLst>
        </pc:picChg>
        <pc:picChg chg="add mod ord">
          <ac:chgData name="Lauren Abernethy" userId="S::laurenabernethy@gateshead.gov.uk::ef769ae7-164b-4ce2-80fe-40b84bb47324" providerId="AD" clId="Web-{0EBCCAB4-A1AD-794D-9DBE-AFB0BB9891C8}" dt="2024-05-08T15:35:37.874" v="6" actId="1076"/>
          <ac:picMkLst>
            <pc:docMk/>
            <pc:sldMk cId="2686227400" sldId="475"/>
            <ac:picMk id="7" creationId="{5642EA94-A109-8F8C-E5C6-B63F712CBC42}"/>
          </ac:picMkLst>
        </pc:picChg>
      </pc:sldChg>
      <pc:sldChg chg="addSp modSp new">
        <pc:chgData name="Lauren Abernethy" userId="S::laurenabernethy@gateshead.gov.uk::ef769ae7-164b-4ce2-80fe-40b84bb47324" providerId="AD" clId="Web-{0EBCCAB4-A1AD-794D-9DBE-AFB0BB9891C8}" dt="2024-05-08T15:40:45.989" v="168" actId="1076"/>
        <pc:sldMkLst>
          <pc:docMk/>
          <pc:sldMk cId="1180452607" sldId="478"/>
        </pc:sldMkLst>
        <pc:spChg chg="mod">
          <ac:chgData name="Lauren Abernethy" userId="S::laurenabernethy@gateshead.gov.uk::ef769ae7-164b-4ce2-80fe-40b84bb47324" providerId="AD" clId="Web-{0EBCCAB4-A1AD-794D-9DBE-AFB0BB9891C8}" dt="2024-05-08T15:38:35.628" v="94" actId="1076"/>
          <ac:spMkLst>
            <pc:docMk/>
            <pc:sldMk cId="1180452607" sldId="478"/>
            <ac:spMk id="2" creationId="{6F3D0A29-296E-EA8C-8583-328D720EA22A}"/>
          </ac:spMkLst>
        </pc:spChg>
        <pc:spChg chg="mod">
          <ac:chgData name="Lauren Abernethy" userId="S::laurenabernethy@gateshead.gov.uk::ef769ae7-164b-4ce2-80fe-40b84bb47324" providerId="AD" clId="Web-{0EBCCAB4-A1AD-794D-9DBE-AFB0BB9891C8}" dt="2024-05-08T15:38:45.472" v="95" actId="1076"/>
          <ac:spMkLst>
            <pc:docMk/>
            <pc:sldMk cId="1180452607" sldId="478"/>
            <ac:spMk id="3" creationId="{D5FB66CA-15FC-69C1-8603-CCEB08CCC3A0}"/>
          </ac:spMkLst>
        </pc:spChg>
        <pc:spChg chg="add mod">
          <ac:chgData name="Lauren Abernethy" userId="S::laurenabernethy@gateshead.gov.uk::ef769ae7-164b-4ce2-80fe-40b84bb47324" providerId="AD" clId="Web-{0EBCCAB4-A1AD-794D-9DBE-AFB0BB9891C8}" dt="2024-05-08T15:40:22.552" v="157" actId="20577"/>
          <ac:spMkLst>
            <pc:docMk/>
            <pc:sldMk cId="1180452607" sldId="478"/>
            <ac:spMk id="5" creationId="{76D53ABC-63B0-B075-093A-BAC393AA3D3D}"/>
          </ac:spMkLst>
        </pc:spChg>
        <pc:spChg chg="add mod">
          <ac:chgData name="Lauren Abernethy" userId="S::laurenabernethy@gateshead.gov.uk::ef769ae7-164b-4ce2-80fe-40b84bb47324" providerId="AD" clId="Web-{0EBCCAB4-A1AD-794D-9DBE-AFB0BB9891C8}" dt="2024-05-08T15:40:33.130" v="166" actId="20577"/>
          <ac:spMkLst>
            <pc:docMk/>
            <pc:sldMk cId="1180452607" sldId="478"/>
            <ac:spMk id="7" creationId="{744A0F9E-400D-0C69-D4F5-6DA9741C97D3}"/>
          </ac:spMkLst>
        </pc:spChg>
        <pc:spChg chg="add mod">
          <ac:chgData name="Lauren Abernethy" userId="S::laurenabernethy@gateshead.gov.uk::ef769ae7-164b-4ce2-80fe-40b84bb47324" providerId="AD" clId="Web-{0EBCCAB4-A1AD-794D-9DBE-AFB0BB9891C8}" dt="2024-05-08T15:40:45.989" v="168" actId="1076"/>
          <ac:spMkLst>
            <pc:docMk/>
            <pc:sldMk cId="1180452607" sldId="478"/>
            <ac:spMk id="8" creationId="{2E89FFA9-595D-B1DC-69B5-CAA89F490A6B}"/>
          </ac:spMkLst>
        </pc:spChg>
      </pc:sldChg>
    </pc:docChg>
  </pc:docChgLst>
  <pc:docChgLst>
    <pc:chgData name="Gary Williamson" userId="c6dcb423-35b4-482e-bf0f-fc2b76204455" providerId="ADAL" clId="{772DEB1F-8F7F-467B-9911-044BAEA6CA4B}"/>
    <pc:docChg chg="custSel delSld modSld">
      <pc:chgData name="Gary Williamson" userId="c6dcb423-35b4-482e-bf0f-fc2b76204455" providerId="ADAL" clId="{772DEB1F-8F7F-467B-9911-044BAEA6CA4B}" dt="2024-06-20T14:10:01.669" v="17"/>
      <pc:docMkLst>
        <pc:docMk/>
      </pc:docMkLst>
      <pc:sldChg chg="modSp mod">
        <pc:chgData name="Gary Williamson" userId="c6dcb423-35b4-482e-bf0f-fc2b76204455" providerId="ADAL" clId="{772DEB1F-8F7F-467B-9911-044BAEA6CA4B}" dt="2024-06-20T14:07:11.296" v="2"/>
        <pc:sldMkLst>
          <pc:docMk/>
          <pc:sldMk cId="3621879490" sldId="307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3621879490" sldId="307"/>
            <ac:spMk id="2" creationId="{6C0841FB-07D5-45A3-B07F-6A2333F45387}"/>
          </ac:spMkLst>
        </pc:spChg>
      </pc:sldChg>
      <pc:sldChg chg="delSp modSp mod">
        <pc:chgData name="Gary Williamson" userId="c6dcb423-35b4-482e-bf0f-fc2b76204455" providerId="ADAL" clId="{772DEB1F-8F7F-467B-9911-044BAEA6CA4B}" dt="2024-06-20T14:10:01.669" v="17"/>
        <pc:sldMkLst>
          <pc:docMk/>
          <pc:sldMk cId="364546681" sldId="343"/>
        </pc:sldMkLst>
        <pc:spChg chg="del mod">
          <ac:chgData name="Gary Williamson" userId="c6dcb423-35b4-482e-bf0f-fc2b76204455" providerId="ADAL" clId="{772DEB1F-8F7F-467B-9911-044BAEA6CA4B}" dt="2024-06-20T14:10:01.669" v="17"/>
          <ac:spMkLst>
            <pc:docMk/>
            <pc:sldMk cId="364546681" sldId="343"/>
            <ac:spMk id="2" creationId="{EC268567-9197-4E46-5EFC-304C8B64A956}"/>
          </ac:spMkLst>
        </pc:spChg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364546681" sldId="343"/>
            <ac:spMk id="4" creationId="{9CEBC2A7-3EBB-4DAE-982F-51757A50CB72}"/>
          </ac:spMkLst>
        </pc:spChg>
      </pc:sldChg>
      <pc:sldChg chg="modSp mod">
        <pc:chgData name="Gary Williamson" userId="c6dcb423-35b4-482e-bf0f-fc2b76204455" providerId="ADAL" clId="{772DEB1F-8F7F-467B-9911-044BAEA6CA4B}" dt="2024-06-20T14:08:36.620" v="9" actId="207"/>
        <pc:sldMkLst>
          <pc:docMk/>
          <pc:sldMk cId="2202805620" sldId="409"/>
        </pc:sldMkLst>
        <pc:spChg chg="mod">
          <ac:chgData name="Gary Williamson" userId="c6dcb423-35b4-482e-bf0f-fc2b76204455" providerId="ADAL" clId="{772DEB1F-8F7F-467B-9911-044BAEA6CA4B}" dt="2024-06-20T14:08:36.620" v="9" actId="207"/>
          <ac:spMkLst>
            <pc:docMk/>
            <pc:sldMk cId="2202805620" sldId="409"/>
            <ac:spMk id="2" creationId="{87500AF5-08DC-DB85-3F13-B561102B45D1}"/>
          </ac:spMkLst>
        </pc:spChg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2202805620" sldId="40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3289084161" sldId="425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3289084161" sldId="42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400573621" sldId="426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400573621" sldId="426"/>
            <ac:spMk id="4" creationId="{1310B5BD-EE27-83B7-8963-61C3418E5F9B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2632121422" sldId="501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2632121422" sldId="501"/>
            <ac:spMk id="4" creationId="{1310B5BD-EE27-83B7-8963-61C3418E5F9B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951584376" sldId="502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951584376" sldId="50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1333621205" sldId="504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1333621205" sldId="504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1522577781" sldId="505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1522577781" sldId="50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3363369523" sldId="506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3363369523" sldId="506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3289980306" sldId="507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3289980306" sldId="507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3887977840" sldId="508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3887977840" sldId="508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3829376623" sldId="509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3829376623" sldId="50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1058165853" sldId="511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1058165853" sldId="511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2782221514" sldId="512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2782221514" sldId="51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3260959749" sldId="513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3260959749" sldId="513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1521199199" sldId="516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1521199199" sldId="516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427441671" sldId="517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427441671" sldId="517"/>
            <ac:spMk id="4" creationId="{9CEBC2A7-3EBB-4DAE-982F-51757A50CB72}"/>
          </ac:spMkLst>
        </pc:spChg>
      </pc:sldChg>
      <pc:sldChg chg="delSp modSp mod">
        <pc:chgData name="Gary Williamson" userId="c6dcb423-35b4-482e-bf0f-fc2b76204455" providerId="ADAL" clId="{772DEB1F-8F7F-467B-9911-044BAEA6CA4B}" dt="2024-06-20T14:08:45.595" v="12" actId="6549"/>
        <pc:sldMkLst>
          <pc:docMk/>
          <pc:sldMk cId="656014278" sldId="519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656014278" sldId="519"/>
            <ac:spMk id="4" creationId="{9CEBC2A7-3EBB-4DAE-982F-51757A50CB72}"/>
          </ac:spMkLst>
        </pc:spChg>
        <pc:spChg chg="mod">
          <ac:chgData name="Gary Williamson" userId="c6dcb423-35b4-482e-bf0f-fc2b76204455" providerId="ADAL" clId="{772DEB1F-8F7F-467B-9911-044BAEA6CA4B}" dt="2024-06-20T14:08:45.595" v="12" actId="6549"/>
          <ac:spMkLst>
            <pc:docMk/>
            <pc:sldMk cId="656014278" sldId="519"/>
            <ac:spMk id="14" creationId="{D5AA4E39-3E88-07A4-1E1D-27A9C82416BD}"/>
          </ac:spMkLst>
        </pc:spChg>
        <pc:picChg chg="del">
          <ac:chgData name="Gary Williamson" userId="c6dcb423-35b4-482e-bf0f-fc2b76204455" providerId="ADAL" clId="{772DEB1F-8F7F-467B-9911-044BAEA6CA4B}" dt="2024-06-20T14:08:42.275" v="10" actId="478"/>
          <ac:picMkLst>
            <pc:docMk/>
            <pc:sldMk cId="656014278" sldId="519"/>
            <ac:picMk id="3" creationId="{FB8C45CA-EBDF-06F1-637D-771E3B348DCE}"/>
          </ac:picMkLst>
        </pc:picChg>
        <pc:picChg chg="del">
          <ac:chgData name="Gary Williamson" userId="c6dcb423-35b4-482e-bf0f-fc2b76204455" providerId="ADAL" clId="{772DEB1F-8F7F-467B-9911-044BAEA6CA4B}" dt="2024-06-20T14:08:42.956" v="11" actId="478"/>
          <ac:picMkLst>
            <pc:docMk/>
            <pc:sldMk cId="656014278" sldId="519"/>
            <ac:picMk id="7" creationId="{6692CDE4-77E4-E5E7-7C53-2B598445ED7C}"/>
          </ac:picMkLst>
        </pc:pic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3114939749" sldId="520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3114939749" sldId="520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709042686" sldId="521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709042686" sldId="521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96835434" sldId="522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96835434" sldId="52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1065624982" sldId="523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1065624982" sldId="523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4281668642" sldId="524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4281668642" sldId="524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772DEB1F-8F7F-467B-9911-044BAEA6CA4B}" dt="2024-06-20T14:08:55.465" v="13" actId="47"/>
        <pc:sldMkLst>
          <pc:docMk/>
          <pc:sldMk cId="1554358820" sldId="525"/>
        </pc:sldMkLst>
        <pc:spChg chg="mod">
          <ac:chgData name="Gary Williamson" userId="c6dcb423-35b4-482e-bf0f-fc2b76204455" providerId="ADAL" clId="{772DEB1F-8F7F-467B-9911-044BAEA6CA4B}" dt="2024-06-20T14:07:11.296" v="2"/>
          <ac:spMkLst>
            <pc:docMk/>
            <pc:sldMk cId="1554358820" sldId="525"/>
            <ac:spMk id="4" creationId="{9CEBC2A7-3EBB-4DAE-982F-51757A50CB72}"/>
          </ac:spMkLst>
        </pc:spChg>
      </pc:sldChg>
    </pc:docChg>
  </pc:docChgLst>
  <pc:docChgLst>
    <pc:chgData name="Lauren Abernethy" userId="S::laurenabernethy@gateshead.gov.uk::ef769ae7-164b-4ce2-80fe-40b84bb47324" providerId="AD" clId="Web-{968CD127-5465-6B2E-9E12-80DA1FE2B3E4}"/>
    <pc:docChg chg="sldOrd">
      <pc:chgData name="Lauren Abernethy" userId="S::laurenabernethy@gateshead.gov.uk::ef769ae7-164b-4ce2-80fe-40b84bb47324" providerId="AD" clId="Web-{968CD127-5465-6B2E-9E12-80DA1FE2B3E4}" dt="2024-07-10T11:39:18.392" v="0"/>
      <pc:docMkLst>
        <pc:docMk/>
      </pc:docMkLst>
      <pc:sldChg chg="ord">
        <pc:chgData name="Lauren Abernethy" userId="S::laurenabernethy@gateshead.gov.uk::ef769ae7-164b-4ce2-80fe-40b84bb47324" providerId="AD" clId="Web-{968CD127-5465-6B2E-9E12-80DA1FE2B3E4}" dt="2024-07-10T11:39:18.392" v="0"/>
        <pc:sldMkLst>
          <pc:docMk/>
          <pc:sldMk cId="327249365" sldId="536"/>
        </pc:sldMkLst>
      </pc:sldChg>
    </pc:docChg>
  </pc:docChgLst>
  <pc:docChgLst>
    <pc:chgData name="Claire Lingwood" userId="S::clairelingwood@gateshead.gov.uk::60754b3d-f12b-4ee0-8e36-59f1d021ad9c" providerId="AD" clId="Web-{24BA94E4-8CDC-3184-F96C-E1049BD327D7}"/>
    <pc:docChg chg="delSld modSld">
      <pc:chgData name="Claire Lingwood" userId="S::clairelingwood@gateshead.gov.uk::60754b3d-f12b-4ee0-8e36-59f1d021ad9c" providerId="AD" clId="Web-{24BA94E4-8CDC-3184-F96C-E1049BD327D7}" dt="2024-07-15T09:36:20.219" v="105" actId="20577"/>
      <pc:docMkLst>
        <pc:docMk/>
      </pc:docMkLst>
      <pc:sldChg chg="modSp">
        <pc:chgData name="Claire Lingwood" userId="S::clairelingwood@gateshead.gov.uk::60754b3d-f12b-4ee0-8e36-59f1d021ad9c" providerId="AD" clId="Web-{24BA94E4-8CDC-3184-F96C-E1049BD327D7}" dt="2024-07-15T09:31:06.726" v="7" actId="20577"/>
        <pc:sldMkLst>
          <pc:docMk/>
          <pc:sldMk cId="3621879490" sldId="307"/>
        </pc:sldMkLst>
        <pc:spChg chg="mod">
          <ac:chgData name="Claire Lingwood" userId="S::clairelingwood@gateshead.gov.uk::60754b3d-f12b-4ee0-8e36-59f1d021ad9c" providerId="AD" clId="Web-{24BA94E4-8CDC-3184-F96C-E1049BD327D7}" dt="2024-07-15T09:31:06.726" v="7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addSp delSp modSp">
        <pc:chgData name="Claire Lingwood" userId="S::clairelingwood@gateshead.gov.uk::60754b3d-f12b-4ee0-8e36-59f1d021ad9c" providerId="AD" clId="Web-{24BA94E4-8CDC-3184-F96C-E1049BD327D7}" dt="2024-07-15T09:36:20.219" v="105" actId="20577"/>
        <pc:sldMkLst>
          <pc:docMk/>
          <pc:sldMk cId="2202805620" sldId="409"/>
        </pc:sldMkLst>
        <pc:spChg chg="add mod">
          <ac:chgData name="Claire Lingwood" userId="S::clairelingwood@gateshead.gov.uk::60754b3d-f12b-4ee0-8e36-59f1d021ad9c" providerId="AD" clId="Web-{24BA94E4-8CDC-3184-F96C-E1049BD327D7}" dt="2024-07-15T09:36:20.219" v="105" actId="20577"/>
          <ac:spMkLst>
            <pc:docMk/>
            <pc:sldMk cId="2202805620" sldId="409"/>
            <ac:spMk id="2" creationId="{0F0C3A1D-380D-3851-5776-62C5FD7B7B10}"/>
          </ac:spMkLst>
        </pc:spChg>
        <pc:spChg chg="mod">
          <ac:chgData name="Claire Lingwood" userId="S::clairelingwood@gateshead.gov.uk::60754b3d-f12b-4ee0-8e36-59f1d021ad9c" providerId="AD" clId="Web-{24BA94E4-8CDC-3184-F96C-E1049BD327D7}" dt="2024-07-15T09:31:18.039" v="9" actId="20577"/>
          <ac:spMkLst>
            <pc:docMk/>
            <pc:sldMk cId="2202805620" sldId="409"/>
            <ac:spMk id="7" creationId="{93B3D93C-EFCF-065D-F058-4E6CEBD06657}"/>
          </ac:spMkLst>
        </pc:spChg>
        <pc:spChg chg="del mod">
          <ac:chgData name="Claire Lingwood" userId="S::clairelingwood@gateshead.gov.uk::60754b3d-f12b-4ee0-8e36-59f1d021ad9c" providerId="AD" clId="Web-{24BA94E4-8CDC-3184-F96C-E1049BD327D7}" dt="2024-07-15T09:31:37.774" v="13"/>
          <ac:spMkLst>
            <pc:docMk/>
            <pc:sldMk cId="2202805620" sldId="409"/>
            <ac:spMk id="14" creationId="{D5AA4E39-3E88-07A4-1E1D-27A9C82416BD}"/>
          </ac:spMkLst>
        </pc:spChg>
      </pc:sldChg>
      <pc:sldChg chg="addSp delSp modSp">
        <pc:chgData name="Claire Lingwood" userId="S::clairelingwood@gateshead.gov.uk::60754b3d-f12b-4ee0-8e36-59f1d021ad9c" providerId="AD" clId="Web-{24BA94E4-8CDC-3184-F96C-E1049BD327D7}" dt="2024-07-15T09:32:19.040" v="26" actId="20577"/>
        <pc:sldMkLst>
          <pc:docMk/>
          <pc:sldMk cId="656014278" sldId="519"/>
        </pc:sldMkLst>
        <pc:spChg chg="mod">
          <ac:chgData name="Claire Lingwood" userId="S::clairelingwood@gateshead.gov.uk::60754b3d-f12b-4ee0-8e36-59f1d021ad9c" providerId="AD" clId="Web-{24BA94E4-8CDC-3184-F96C-E1049BD327D7}" dt="2024-07-15T09:32:15.197" v="24" actId="20577"/>
          <ac:spMkLst>
            <pc:docMk/>
            <pc:sldMk cId="656014278" sldId="519"/>
            <ac:spMk id="2" creationId="{8599FB65-3BEC-2BB2-4547-DE7F6AA01AC6}"/>
          </ac:spMkLst>
        </pc:spChg>
        <pc:spChg chg="add del mod">
          <ac:chgData name="Claire Lingwood" userId="S::clairelingwood@gateshead.gov.uk::60754b3d-f12b-4ee0-8e36-59f1d021ad9c" providerId="AD" clId="Web-{24BA94E4-8CDC-3184-F96C-E1049BD327D7}" dt="2024-07-15T09:32:03.462" v="21"/>
          <ac:spMkLst>
            <pc:docMk/>
            <pc:sldMk cId="656014278" sldId="519"/>
            <ac:spMk id="4" creationId="{C4764692-14DD-9AF7-438B-13676FE72437}"/>
          </ac:spMkLst>
        </pc:spChg>
        <pc:spChg chg="mod">
          <ac:chgData name="Claire Lingwood" userId="S::clairelingwood@gateshead.gov.uk::60754b3d-f12b-4ee0-8e36-59f1d021ad9c" providerId="AD" clId="Web-{24BA94E4-8CDC-3184-F96C-E1049BD327D7}" dt="2024-07-15T09:32:10.040" v="22" actId="20577"/>
          <ac:spMkLst>
            <pc:docMk/>
            <pc:sldMk cId="656014278" sldId="519"/>
            <ac:spMk id="13" creationId="{3E027947-A58B-FFF5-2E2F-23B09B2EAE81}"/>
          </ac:spMkLst>
        </pc:spChg>
        <pc:spChg chg="mod">
          <ac:chgData name="Claire Lingwood" userId="S::clairelingwood@gateshead.gov.uk::60754b3d-f12b-4ee0-8e36-59f1d021ad9c" providerId="AD" clId="Web-{24BA94E4-8CDC-3184-F96C-E1049BD327D7}" dt="2024-07-15T09:32:19.040" v="26" actId="20577"/>
          <ac:spMkLst>
            <pc:docMk/>
            <pc:sldMk cId="656014278" sldId="519"/>
            <ac:spMk id="15" creationId="{FABAA125-3F4E-CE1C-D069-E75A6FD8AC14}"/>
          </ac:spMkLst>
        </pc:spChg>
        <pc:spChg chg="mod">
          <ac:chgData name="Claire Lingwood" userId="S::clairelingwood@gateshead.gov.uk::60754b3d-f12b-4ee0-8e36-59f1d021ad9c" providerId="AD" clId="Web-{24BA94E4-8CDC-3184-F96C-E1049BD327D7}" dt="2024-07-15T09:32:13.197" v="23" actId="20577"/>
          <ac:spMkLst>
            <pc:docMk/>
            <pc:sldMk cId="656014278" sldId="519"/>
            <ac:spMk id="16" creationId="{40334EDD-0313-FA23-B8FD-C2897106BCDB}"/>
          </ac:spMkLst>
        </pc:spChg>
        <pc:spChg chg="mod">
          <ac:chgData name="Claire Lingwood" userId="S::clairelingwood@gateshead.gov.uk::60754b3d-f12b-4ee0-8e36-59f1d021ad9c" providerId="AD" clId="Web-{24BA94E4-8CDC-3184-F96C-E1049BD327D7}" dt="2024-07-15T09:32:16.618" v="25" actId="20577"/>
          <ac:spMkLst>
            <pc:docMk/>
            <pc:sldMk cId="656014278" sldId="519"/>
            <ac:spMk id="17" creationId="{F43F9826-F945-D69B-22D6-056F148570DE}"/>
          </ac:spMkLst>
        </pc:spChg>
        <pc:spChg chg="mod">
          <ac:chgData name="Claire Lingwood" userId="S::clairelingwood@gateshead.gov.uk::60754b3d-f12b-4ee0-8e36-59f1d021ad9c" providerId="AD" clId="Web-{24BA94E4-8CDC-3184-F96C-E1049BD327D7}" dt="2024-07-15T09:31:56.962" v="18" actId="20577"/>
          <ac:spMkLst>
            <pc:docMk/>
            <pc:sldMk cId="656014278" sldId="519"/>
            <ac:spMk id="19" creationId="{E3AC640F-C74C-4FAA-4961-9C42FF02B50C}"/>
          </ac:spMkLst>
        </pc:spChg>
      </pc:sldChg>
      <pc:sldChg chg="addSp delSp modSp">
        <pc:chgData name="Claire Lingwood" userId="S::clairelingwood@gateshead.gov.uk::60754b3d-f12b-4ee0-8e36-59f1d021ad9c" providerId="AD" clId="Web-{24BA94E4-8CDC-3184-F96C-E1049BD327D7}" dt="2024-07-15T09:33:56.387" v="52"/>
        <pc:sldMkLst>
          <pc:docMk/>
          <pc:sldMk cId="461373800" sldId="528"/>
        </pc:sldMkLst>
        <pc:spChg chg="mod">
          <ac:chgData name="Claire Lingwood" userId="S::clairelingwood@gateshead.gov.uk::60754b3d-f12b-4ee0-8e36-59f1d021ad9c" providerId="AD" clId="Web-{24BA94E4-8CDC-3184-F96C-E1049BD327D7}" dt="2024-07-15T09:33:40.824" v="45" actId="20577"/>
          <ac:spMkLst>
            <pc:docMk/>
            <pc:sldMk cId="461373800" sldId="528"/>
            <ac:spMk id="2" creationId="{33E60E1A-9014-9BE4-282F-1821FD588DC7}"/>
          </ac:spMkLst>
        </pc:spChg>
        <pc:spChg chg="add del mod">
          <ac:chgData name="Claire Lingwood" userId="S::clairelingwood@gateshead.gov.uk::60754b3d-f12b-4ee0-8e36-59f1d021ad9c" providerId="AD" clId="Web-{24BA94E4-8CDC-3184-F96C-E1049BD327D7}" dt="2024-07-15T09:33:56.387" v="52"/>
          <ac:spMkLst>
            <pc:docMk/>
            <pc:sldMk cId="461373800" sldId="528"/>
            <ac:spMk id="14" creationId="{D5AA4E39-3E88-07A4-1E1D-27A9C82416BD}"/>
          </ac:spMkLst>
        </pc:spChg>
      </pc:sldChg>
      <pc:sldChg chg="del">
        <pc:chgData name="Claire Lingwood" userId="S::clairelingwood@gateshead.gov.uk::60754b3d-f12b-4ee0-8e36-59f1d021ad9c" providerId="AD" clId="Web-{24BA94E4-8CDC-3184-F96C-E1049BD327D7}" dt="2024-07-15T09:32:58.291" v="34"/>
        <pc:sldMkLst>
          <pc:docMk/>
          <pc:sldMk cId="2213853168" sldId="529"/>
        </pc:sldMkLst>
      </pc:sldChg>
      <pc:sldChg chg="modSp">
        <pc:chgData name="Claire Lingwood" userId="S::clairelingwood@gateshead.gov.uk::60754b3d-f12b-4ee0-8e36-59f1d021ad9c" providerId="AD" clId="Web-{24BA94E4-8CDC-3184-F96C-E1049BD327D7}" dt="2024-07-15T09:32:32.869" v="28" actId="20577"/>
        <pc:sldMkLst>
          <pc:docMk/>
          <pc:sldMk cId="1554123554" sldId="530"/>
        </pc:sldMkLst>
        <pc:spChg chg="mod">
          <ac:chgData name="Claire Lingwood" userId="S::clairelingwood@gateshead.gov.uk::60754b3d-f12b-4ee0-8e36-59f1d021ad9c" providerId="AD" clId="Web-{24BA94E4-8CDC-3184-F96C-E1049BD327D7}" dt="2024-07-15T09:32:32.869" v="28" actId="20577"/>
          <ac:spMkLst>
            <pc:docMk/>
            <pc:sldMk cId="1554123554" sldId="530"/>
            <ac:spMk id="5" creationId="{E36E8A10-715C-82B3-FA5F-1943F25693E6}"/>
          </ac:spMkLst>
        </pc:spChg>
      </pc:sldChg>
      <pc:sldChg chg="modSp del">
        <pc:chgData name="Claire Lingwood" userId="S::clairelingwood@gateshead.gov.uk::60754b3d-f12b-4ee0-8e36-59f1d021ad9c" providerId="AD" clId="Web-{24BA94E4-8CDC-3184-F96C-E1049BD327D7}" dt="2024-07-15T09:32:58.385" v="36"/>
        <pc:sldMkLst>
          <pc:docMk/>
          <pc:sldMk cId="1410539737" sldId="532"/>
        </pc:sldMkLst>
        <pc:spChg chg="mod">
          <ac:chgData name="Claire Lingwood" userId="S::clairelingwood@gateshead.gov.uk::60754b3d-f12b-4ee0-8e36-59f1d021ad9c" providerId="AD" clId="Web-{24BA94E4-8CDC-3184-F96C-E1049BD327D7}" dt="2024-07-15T09:32:43.635" v="30" actId="20577"/>
          <ac:spMkLst>
            <pc:docMk/>
            <pc:sldMk cId="1410539737" sldId="532"/>
            <ac:spMk id="5" creationId="{E36E8A10-715C-82B3-FA5F-1943F25693E6}"/>
          </ac:spMkLst>
        </pc:spChg>
      </pc:sldChg>
      <pc:sldChg chg="del">
        <pc:chgData name="Claire Lingwood" userId="S::clairelingwood@gateshead.gov.uk::60754b3d-f12b-4ee0-8e36-59f1d021ad9c" providerId="AD" clId="Web-{24BA94E4-8CDC-3184-F96C-E1049BD327D7}" dt="2024-07-15T09:32:58.338" v="35"/>
        <pc:sldMkLst>
          <pc:docMk/>
          <pc:sldMk cId="967161975" sldId="533"/>
        </pc:sldMkLst>
      </pc:sldChg>
      <pc:sldChg chg="del">
        <pc:chgData name="Claire Lingwood" userId="S::clairelingwood@gateshead.gov.uk::60754b3d-f12b-4ee0-8e36-59f1d021ad9c" providerId="AD" clId="Web-{24BA94E4-8CDC-3184-F96C-E1049BD327D7}" dt="2024-07-15T09:32:58.245" v="33"/>
        <pc:sldMkLst>
          <pc:docMk/>
          <pc:sldMk cId="327249365" sldId="536"/>
        </pc:sldMkLst>
      </pc:sldChg>
      <pc:sldChg chg="del">
        <pc:chgData name="Claire Lingwood" userId="S::clairelingwood@gateshead.gov.uk::60754b3d-f12b-4ee0-8e36-59f1d021ad9c" providerId="AD" clId="Web-{24BA94E4-8CDC-3184-F96C-E1049BD327D7}" dt="2024-07-15T09:32:58.120" v="31"/>
        <pc:sldMkLst>
          <pc:docMk/>
          <pc:sldMk cId="2359480049" sldId="537"/>
        </pc:sldMkLst>
      </pc:sldChg>
      <pc:sldChg chg="del">
        <pc:chgData name="Claire Lingwood" userId="S::clairelingwood@gateshead.gov.uk::60754b3d-f12b-4ee0-8e36-59f1d021ad9c" providerId="AD" clId="Web-{24BA94E4-8CDC-3184-F96C-E1049BD327D7}" dt="2024-07-15T09:32:58.182" v="32"/>
        <pc:sldMkLst>
          <pc:docMk/>
          <pc:sldMk cId="3680491022" sldId="538"/>
        </pc:sldMkLst>
      </pc:sldChg>
      <pc:sldChg chg="delSp modSp del">
        <pc:chgData name="Claire Lingwood" userId="S::clairelingwood@gateshead.gov.uk::60754b3d-f12b-4ee0-8e36-59f1d021ad9c" providerId="AD" clId="Web-{24BA94E4-8CDC-3184-F96C-E1049BD327D7}" dt="2024-07-15T09:34:52.795" v="84"/>
        <pc:sldMkLst>
          <pc:docMk/>
          <pc:sldMk cId="1994955456" sldId="539"/>
        </pc:sldMkLst>
        <pc:spChg chg="mod">
          <ac:chgData name="Claire Lingwood" userId="S::clairelingwood@gateshead.gov.uk::60754b3d-f12b-4ee0-8e36-59f1d021ad9c" providerId="AD" clId="Web-{24BA94E4-8CDC-3184-F96C-E1049BD327D7}" dt="2024-07-15T09:34:28.200" v="74" actId="20577"/>
          <ac:spMkLst>
            <pc:docMk/>
            <pc:sldMk cId="1994955456" sldId="539"/>
            <ac:spMk id="8" creationId="{0B4BE0D0-1131-88BF-4CA9-0FCF581D5599}"/>
          </ac:spMkLst>
        </pc:spChg>
        <pc:spChg chg="mod">
          <ac:chgData name="Claire Lingwood" userId="S::clairelingwood@gateshead.gov.uk::60754b3d-f12b-4ee0-8e36-59f1d021ad9c" providerId="AD" clId="Web-{24BA94E4-8CDC-3184-F96C-E1049BD327D7}" dt="2024-07-15T09:34:22.919" v="72" actId="20577"/>
          <ac:spMkLst>
            <pc:docMk/>
            <pc:sldMk cId="1994955456" sldId="539"/>
            <ac:spMk id="11" creationId="{2B9CC4C0-76F5-EE90-8135-723A03B36B60}"/>
          </ac:spMkLst>
        </pc:spChg>
        <pc:spChg chg="mod">
          <ac:chgData name="Claire Lingwood" userId="S::clairelingwood@gateshead.gov.uk::60754b3d-f12b-4ee0-8e36-59f1d021ad9c" providerId="AD" clId="Web-{24BA94E4-8CDC-3184-F96C-E1049BD327D7}" dt="2024-07-15T09:34:02.465" v="56" actId="20577"/>
          <ac:spMkLst>
            <pc:docMk/>
            <pc:sldMk cId="1994955456" sldId="539"/>
            <ac:spMk id="12" creationId="{BE5B99B9-BBF2-D40C-C45A-BA3C8FF1B6EE}"/>
          </ac:spMkLst>
        </pc:spChg>
        <pc:spChg chg="del mod">
          <ac:chgData name="Claire Lingwood" userId="S::clairelingwood@gateshead.gov.uk::60754b3d-f12b-4ee0-8e36-59f1d021ad9c" providerId="AD" clId="Web-{24BA94E4-8CDC-3184-F96C-E1049BD327D7}" dt="2024-07-15T09:34:52.795" v="84"/>
          <ac:spMkLst>
            <pc:docMk/>
            <pc:sldMk cId="1994955456" sldId="539"/>
            <ac:spMk id="13" creationId="{9B7056FA-3F86-23E6-B5CD-1B557821C8C7}"/>
          </ac:spMkLst>
        </pc:spChg>
        <pc:picChg chg="del">
          <ac:chgData name="Claire Lingwood" userId="S::clairelingwood@gateshead.gov.uk::60754b3d-f12b-4ee0-8e36-59f1d021ad9c" providerId="AD" clId="Web-{24BA94E4-8CDC-3184-F96C-E1049BD327D7}" dt="2024-07-15T09:34:48.482" v="83"/>
          <ac:picMkLst>
            <pc:docMk/>
            <pc:sldMk cId="1994955456" sldId="539"/>
            <ac:picMk id="4" creationId="{0F984A79-C175-1D21-A299-F164BF706681}"/>
          </ac:picMkLst>
        </pc:picChg>
        <pc:picChg chg="del">
          <ac:chgData name="Claire Lingwood" userId="S::clairelingwood@gateshead.gov.uk::60754b3d-f12b-4ee0-8e36-59f1d021ad9c" providerId="AD" clId="Web-{24BA94E4-8CDC-3184-F96C-E1049BD327D7}" dt="2024-07-15T09:34:47.013" v="82"/>
          <ac:picMkLst>
            <pc:docMk/>
            <pc:sldMk cId="1994955456" sldId="539"/>
            <ac:picMk id="16" creationId="{FF4F14F4-9DB6-C701-B022-FC3862572783}"/>
          </ac:picMkLst>
        </pc:picChg>
      </pc:sldChg>
    </pc:docChg>
  </pc:docChgLst>
  <pc:docChgLst>
    <pc:chgData name="Claire Lingwood" userId="S::clairelingwood@gateshead.gov.uk::60754b3d-f12b-4ee0-8e36-59f1d021ad9c" providerId="AD" clId="Web-{8A2382CD-276A-F473-ABAE-D57C530E27C0}"/>
    <pc:docChg chg="modSld">
      <pc:chgData name="Claire Lingwood" userId="S::clairelingwood@gateshead.gov.uk::60754b3d-f12b-4ee0-8e36-59f1d021ad9c" providerId="AD" clId="Web-{8A2382CD-276A-F473-ABAE-D57C530E27C0}" dt="2024-07-17T09:52:04.415" v="166" actId="20577"/>
      <pc:docMkLst>
        <pc:docMk/>
      </pc:docMkLst>
      <pc:sldChg chg="modSp">
        <pc:chgData name="Claire Lingwood" userId="S::clairelingwood@gateshead.gov.uk::60754b3d-f12b-4ee0-8e36-59f1d021ad9c" providerId="AD" clId="Web-{8A2382CD-276A-F473-ABAE-D57C530E27C0}" dt="2024-07-17T09:52:04.415" v="166" actId="20577"/>
        <pc:sldMkLst>
          <pc:docMk/>
          <pc:sldMk cId="461373800" sldId="528"/>
        </pc:sldMkLst>
        <pc:spChg chg="mod">
          <ac:chgData name="Claire Lingwood" userId="S::clairelingwood@gateshead.gov.uk::60754b3d-f12b-4ee0-8e36-59f1d021ad9c" providerId="AD" clId="Web-{8A2382CD-276A-F473-ABAE-D57C530E27C0}" dt="2024-07-17T09:52:04.415" v="166" actId="20577"/>
          <ac:spMkLst>
            <pc:docMk/>
            <pc:sldMk cId="461373800" sldId="528"/>
            <ac:spMk id="4" creationId="{AD516D5D-B3CB-3CD3-2F5E-501B493723D6}"/>
          </ac:spMkLst>
        </pc:spChg>
      </pc:sldChg>
      <pc:sldChg chg="modSp">
        <pc:chgData name="Claire Lingwood" userId="S::clairelingwood@gateshead.gov.uk::60754b3d-f12b-4ee0-8e36-59f1d021ad9c" providerId="AD" clId="Web-{8A2382CD-276A-F473-ABAE-D57C530E27C0}" dt="2024-07-17T09:27:16.848" v="134" actId="20577"/>
        <pc:sldMkLst>
          <pc:docMk/>
          <pc:sldMk cId="2558757041" sldId="540"/>
        </pc:sldMkLst>
        <pc:spChg chg="mod">
          <ac:chgData name="Claire Lingwood" userId="S::clairelingwood@gateshead.gov.uk::60754b3d-f12b-4ee0-8e36-59f1d021ad9c" providerId="AD" clId="Web-{8A2382CD-276A-F473-ABAE-D57C530E27C0}" dt="2024-07-17T09:27:16.848" v="134" actId="20577"/>
          <ac:spMkLst>
            <pc:docMk/>
            <pc:sldMk cId="2558757041" sldId="540"/>
            <ac:spMk id="2" creationId="{394D2E80-9768-B00A-C33B-5614E54590AB}"/>
          </ac:spMkLst>
        </pc:spChg>
      </pc:sldChg>
    </pc:docChg>
  </pc:docChgLst>
  <pc:docChgLst>
    <pc:chgData name="Roger Abbott" userId="27b0ecf5-0444-4ca2-9639-02eb81621298" providerId="ADAL" clId="{3E862E47-8F3B-49D7-B0F2-39EBCF1FAAEA}"/>
    <pc:docChg chg="undo custSel modSld">
      <pc:chgData name="Roger Abbott" userId="27b0ecf5-0444-4ca2-9639-02eb81621298" providerId="ADAL" clId="{3E862E47-8F3B-49D7-B0F2-39EBCF1FAAEA}" dt="2024-07-17T07:59:20.153" v="4" actId="14100"/>
      <pc:docMkLst>
        <pc:docMk/>
      </pc:docMkLst>
      <pc:sldChg chg="addSp delSp modSp mod modClrScheme chgLayout">
        <pc:chgData name="Roger Abbott" userId="27b0ecf5-0444-4ca2-9639-02eb81621298" providerId="ADAL" clId="{3E862E47-8F3B-49D7-B0F2-39EBCF1FAAEA}" dt="2024-07-17T07:59:20.153" v="4" actId="14100"/>
        <pc:sldMkLst>
          <pc:docMk/>
          <pc:sldMk cId="2558757041" sldId="540"/>
        </pc:sldMkLst>
        <pc:spChg chg="mod">
          <ac:chgData name="Roger Abbott" userId="27b0ecf5-0444-4ca2-9639-02eb81621298" providerId="ADAL" clId="{3E862E47-8F3B-49D7-B0F2-39EBCF1FAAEA}" dt="2024-07-17T07:59:20.153" v="4" actId="14100"/>
          <ac:spMkLst>
            <pc:docMk/>
            <pc:sldMk cId="2558757041" sldId="540"/>
            <ac:spMk id="2" creationId="{394D2E80-9768-B00A-C33B-5614E54590AB}"/>
          </ac:spMkLst>
        </pc:spChg>
        <pc:spChg chg="add del mod ord">
          <ac:chgData name="Roger Abbott" userId="27b0ecf5-0444-4ca2-9639-02eb81621298" providerId="ADAL" clId="{3E862E47-8F3B-49D7-B0F2-39EBCF1FAAEA}" dt="2024-07-17T07:58:14.714" v="1" actId="700"/>
          <ac:spMkLst>
            <pc:docMk/>
            <pc:sldMk cId="2558757041" sldId="540"/>
            <ac:spMk id="3" creationId="{3CE6A203-5EA8-2A37-C2C3-F98C8E603B56}"/>
          </ac:spMkLst>
        </pc:spChg>
        <pc:spChg chg="add del mod ord">
          <ac:chgData name="Roger Abbott" userId="27b0ecf5-0444-4ca2-9639-02eb81621298" providerId="ADAL" clId="{3E862E47-8F3B-49D7-B0F2-39EBCF1FAAEA}" dt="2024-07-17T07:58:14.714" v="1" actId="700"/>
          <ac:spMkLst>
            <pc:docMk/>
            <pc:sldMk cId="2558757041" sldId="540"/>
            <ac:spMk id="4" creationId="{B9FD7920-3C69-B8FB-FFA0-6F846AE75112}"/>
          </ac:spMkLst>
        </pc:spChg>
        <pc:spChg chg="mod ord">
          <ac:chgData name="Roger Abbott" userId="27b0ecf5-0444-4ca2-9639-02eb81621298" providerId="ADAL" clId="{3E862E47-8F3B-49D7-B0F2-39EBCF1FAAEA}" dt="2024-07-17T07:58:14.714" v="1" actId="700"/>
          <ac:spMkLst>
            <pc:docMk/>
            <pc:sldMk cId="2558757041" sldId="540"/>
            <ac:spMk id="5" creationId="{1AE2A157-CCC0-4C44-91F7-F7F471A30EDB}"/>
          </ac:spMkLst>
        </pc:spChg>
      </pc:sldChg>
    </pc:docChg>
  </pc:docChgLst>
  <pc:docChgLst>
    <pc:chgData name="Roger Abbott" userId="27b0ecf5-0444-4ca2-9639-02eb81621298" providerId="ADAL" clId="{026D7525-938B-4226-98E5-FD887CD9796E}"/>
    <pc:docChg chg="custSel modSld">
      <pc:chgData name="Roger Abbott" userId="27b0ecf5-0444-4ca2-9639-02eb81621298" providerId="ADAL" clId="{026D7525-938B-4226-98E5-FD887CD9796E}" dt="2024-05-13T11:09:31.543" v="39" actId="114"/>
      <pc:docMkLst>
        <pc:docMk/>
      </pc:docMkLst>
      <pc:sldChg chg="modSp mod">
        <pc:chgData name="Roger Abbott" userId="27b0ecf5-0444-4ca2-9639-02eb81621298" providerId="ADAL" clId="{026D7525-938B-4226-98E5-FD887CD9796E}" dt="2024-05-13T11:09:31.543" v="39" actId="114"/>
        <pc:sldMkLst>
          <pc:docMk/>
          <pc:sldMk cId="364546681" sldId="343"/>
        </pc:sldMkLst>
        <pc:spChg chg="mod">
          <ac:chgData name="Roger Abbott" userId="27b0ecf5-0444-4ca2-9639-02eb81621298" providerId="ADAL" clId="{026D7525-938B-4226-98E5-FD887CD9796E}" dt="2024-05-13T11:09:31.543" v="39" actId="114"/>
          <ac:spMkLst>
            <pc:docMk/>
            <pc:sldMk cId="364546681" sldId="343"/>
            <ac:spMk id="2" creationId="{EC268567-9197-4E46-5EFC-304C8B64A956}"/>
          </ac:spMkLst>
        </pc:spChg>
      </pc:sldChg>
    </pc:docChg>
  </pc:docChgLst>
  <pc:docChgLst>
    <pc:chgData name="Roger Abbott" userId="S::rogerabbott@gateshead.gov.uk::27b0ecf5-0444-4ca2-9639-02eb81621298" providerId="AD" clId="Web-{C79366FA-BBA4-A04A-2029-3A0D09DB16D2}"/>
    <pc:docChg chg="modSld">
      <pc:chgData name="Roger Abbott" userId="S::rogerabbott@gateshead.gov.uk::27b0ecf5-0444-4ca2-9639-02eb81621298" providerId="AD" clId="Web-{C79366FA-BBA4-A04A-2029-3A0D09DB16D2}" dt="2024-06-14T11:54:54.926" v="24" actId="20577"/>
      <pc:docMkLst>
        <pc:docMk/>
      </pc:docMkLst>
      <pc:sldChg chg="modSp">
        <pc:chgData name="Roger Abbott" userId="S::rogerabbott@gateshead.gov.uk::27b0ecf5-0444-4ca2-9639-02eb81621298" providerId="AD" clId="Web-{C79366FA-BBA4-A04A-2029-3A0D09DB16D2}" dt="2024-06-14T11:54:54.926" v="24" actId="20577"/>
        <pc:sldMkLst>
          <pc:docMk/>
          <pc:sldMk cId="364546681" sldId="343"/>
        </pc:sldMkLst>
        <pc:spChg chg="mod">
          <ac:chgData name="Roger Abbott" userId="S::rogerabbott@gateshead.gov.uk::27b0ecf5-0444-4ca2-9639-02eb81621298" providerId="AD" clId="Web-{C79366FA-BBA4-A04A-2029-3A0D09DB16D2}" dt="2024-06-14T11:54:54.926" v="24" actId="20577"/>
          <ac:spMkLst>
            <pc:docMk/>
            <pc:sldMk cId="364546681" sldId="343"/>
            <ac:spMk id="2" creationId="{EC268567-9197-4E46-5EFC-304C8B64A956}"/>
          </ac:spMkLst>
        </pc:spChg>
      </pc:sldChg>
    </pc:docChg>
  </pc:docChgLst>
  <pc:docChgLst>
    <pc:chgData name="Nick Lamb" userId="b9e7d61a-f13f-4968-bd9d-614000736bda" providerId="ADAL" clId="{8F7052CF-3341-43A0-9EA9-93FA042BBDB8}"/>
    <pc:docChg chg="custSel addSld delSld modSld sldOrd">
      <pc:chgData name="Nick Lamb" userId="b9e7d61a-f13f-4968-bd9d-614000736bda" providerId="ADAL" clId="{8F7052CF-3341-43A0-9EA9-93FA042BBDB8}" dt="2024-06-14T10:09:35.437" v="839" actId="14100"/>
      <pc:docMkLst>
        <pc:docMk/>
      </pc:docMkLst>
      <pc:sldChg chg="addSp delSp modSp add mod ord">
        <pc:chgData name="Nick Lamb" userId="b9e7d61a-f13f-4968-bd9d-614000736bda" providerId="ADAL" clId="{8F7052CF-3341-43A0-9EA9-93FA042BBDB8}" dt="2024-06-14T10:09:35.437" v="839" actId="14100"/>
        <pc:sldMkLst>
          <pc:docMk/>
          <pc:sldMk cId="427441671" sldId="517"/>
        </pc:sldMkLst>
        <pc:spChg chg="del mod">
          <ac:chgData name="Nick Lamb" userId="b9e7d61a-f13f-4968-bd9d-614000736bda" providerId="ADAL" clId="{8F7052CF-3341-43A0-9EA9-93FA042BBDB8}" dt="2024-06-14T08:26:20.467" v="78"/>
          <ac:spMkLst>
            <pc:docMk/>
            <pc:sldMk cId="427441671" sldId="517"/>
            <ac:spMk id="2" creationId="{87500AF5-08DC-DB85-3F13-B561102B45D1}"/>
          </ac:spMkLst>
        </pc:spChg>
        <pc:spChg chg="mod">
          <ac:chgData name="Nick Lamb" userId="b9e7d61a-f13f-4968-bd9d-614000736bda" providerId="ADAL" clId="{8F7052CF-3341-43A0-9EA9-93FA042BBDB8}" dt="2024-06-14T08:24:42.184" v="57" actId="14100"/>
          <ac:spMkLst>
            <pc:docMk/>
            <pc:sldMk cId="427441671" sldId="517"/>
            <ac:spMk id="5" creationId="{1AE2A157-CCC0-4C44-91F7-F7F471A30EDB}"/>
          </ac:spMkLst>
        </pc:spChg>
        <pc:spChg chg="del">
          <ac:chgData name="Nick Lamb" userId="b9e7d61a-f13f-4968-bd9d-614000736bda" providerId="ADAL" clId="{8F7052CF-3341-43A0-9EA9-93FA042BBDB8}" dt="2024-06-14T08:25:03.644" v="60" actId="22"/>
          <ac:spMkLst>
            <pc:docMk/>
            <pc:sldMk cId="427441671" sldId="517"/>
            <ac:spMk id="7" creationId="{EB1161C9-3198-48E7-BE52-8416A95659EA}"/>
          </ac:spMkLst>
        </pc:spChg>
        <pc:spChg chg="add mod">
          <ac:chgData name="Nick Lamb" userId="b9e7d61a-f13f-4968-bd9d-614000736bda" providerId="ADAL" clId="{8F7052CF-3341-43A0-9EA9-93FA042BBDB8}" dt="2024-06-14T08:40:52.337" v="836" actId="20577"/>
          <ac:spMkLst>
            <pc:docMk/>
            <pc:sldMk cId="427441671" sldId="517"/>
            <ac:spMk id="11" creationId="{D56BAA0A-F096-42BB-AB5C-B4F4ED2A28AC}"/>
          </ac:spMkLst>
        </pc:spChg>
        <pc:spChg chg="mod">
          <ac:chgData name="Nick Lamb" userId="b9e7d61a-f13f-4968-bd9d-614000736bda" providerId="ADAL" clId="{8F7052CF-3341-43A0-9EA9-93FA042BBDB8}" dt="2024-06-14T08:24:34.486" v="53" actId="14100"/>
          <ac:spMkLst>
            <pc:docMk/>
            <pc:sldMk cId="427441671" sldId="517"/>
            <ac:spMk id="14" creationId="{D5AA4E39-3E88-07A4-1E1D-27A9C82416BD}"/>
          </ac:spMkLst>
        </pc:spChg>
        <pc:picChg chg="add mod ord">
          <ac:chgData name="Nick Lamb" userId="b9e7d61a-f13f-4968-bd9d-614000736bda" providerId="ADAL" clId="{8F7052CF-3341-43A0-9EA9-93FA042BBDB8}" dt="2024-06-14T10:09:35.437" v="839" actId="14100"/>
          <ac:picMkLst>
            <pc:docMk/>
            <pc:sldMk cId="427441671" sldId="517"/>
            <ac:picMk id="10" creationId="{DFC253A2-FF73-49D1-8443-F6F173D47885}"/>
          </ac:picMkLst>
        </pc:picChg>
      </pc:sldChg>
      <pc:sldChg chg="add del">
        <pc:chgData name="Nick Lamb" userId="b9e7d61a-f13f-4968-bd9d-614000736bda" providerId="ADAL" clId="{8F7052CF-3341-43A0-9EA9-93FA042BBDB8}" dt="2024-06-14T08:24:50.938" v="59" actId="47"/>
        <pc:sldMkLst>
          <pc:docMk/>
          <pc:sldMk cId="4280155572" sldId="518"/>
        </pc:sldMkLst>
      </pc:sldChg>
    </pc:docChg>
  </pc:docChgLst>
  <pc:docChgLst>
    <pc:chgData name="Gayle Scurfield" userId="S::gaylescurfield@gateshead.gov.uk::83b7329d-483d-4c58-b1ee-8e2c855b3b2d" providerId="AD" clId="Web-{43B4D565-BA09-C4C7-7B10-0368344C1803}"/>
    <pc:docChg chg="addSld">
      <pc:chgData name="Gayle Scurfield" userId="S::gaylescurfield@gateshead.gov.uk::83b7329d-483d-4c58-b1ee-8e2c855b3b2d" providerId="AD" clId="Web-{43B4D565-BA09-C4C7-7B10-0368344C1803}" dt="2024-06-25T13:18:46.601" v="0"/>
      <pc:docMkLst>
        <pc:docMk/>
      </pc:docMkLst>
      <pc:sldChg chg="add replId">
        <pc:chgData name="Gayle Scurfield" userId="S::gaylescurfield@gateshead.gov.uk::83b7329d-483d-4c58-b1ee-8e2c855b3b2d" providerId="AD" clId="Web-{43B4D565-BA09-C4C7-7B10-0368344C1803}" dt="2024-06-25T13:18:46.601" v="0"/>
        <pc:sldMkLst>
          <pc:docMk/>
          <pc:sldMk cId="1980884959" sldId="526"/>
        </pc:sldMkLst>
      </pc:sldChg>
    </pc:docChg>
  </pc:docChgLst>
  <pc:docChgLst>
    <pc:chgData name="Kerrie Slavin" userId="S::kerrieslavin@gateshead.gov.uk::085db01d-3b86-45ce-9a34-51f429f25f9c" providerId="AD" clId="Web-{FF186536-EBAC-F234-540F-D8F339E97C0F}"/>
    <pc:docChg chg="addSld modSld">
      <pc:chgData name="Kerrie Slavin" userId="S::kerrieslavin@gateshead.gov.uk::085db01d-3b86-45ce-9a34-51f429f25f9c" providerId="AD" clId="Web-{FF186536-EBAC-F234-540F-D8F339E97C0F}" dt="2024-05-29T11:04:39.172" v="260"/>
      <pc:docMkLst>
        <pc:docMk/>
      </pc:docMkLst>
      <pc:sldChg chg="addSp modSp">
        <pc:chgData name="Kerrie Slavin" userId="S::kerrieslavin@gateshead.gov.uk::085db01d-3b86-45ce-9a34-51f429f25f9c" providerId="AD" clId="Web-{FF186536-EBAC-F234-540F-D8F339E97C0F}" dt="2024-05-29T10:32:54.152" v="82" actId="20577"/>
        <pc:sldMkLst>
          <pc:docMk/>
          <pc:sldMk cId="1744916138" sldId="480"/>
        </pc:sldMkLst>
        <pc:spChg chg="mod">
          <ac:chgData name="Kerrie Slavin" userId="S::kerrieslavin@gateshead.gov.uk::085db01d-3b86-45ce-9a34-51f429f25f9c" providerId="AD" clId="Web-{FF186536-EBAC-F234-540F-D8F339E97C0F}" dt="2024-05-29T10:32:54.152" v="82" actId="20577"/>
          <ac:spMkLst>
            <pc:docMk/>
            <pc:sldMk cId="1744916138" sldId="480"/>
            <ac:spMk id="5" creationId="{1AE2A157-CCC0-4C44-91F7-F7F471A30EDB}"/>
          </ac:spMkLst>
        </pc:spChg>
        <pc:spChg chg="mod">
          <ac:chgData name="Kerrie Slavin" userId="S::kerrieslavin@gateshead.gov.uk::085db01d-3b86-45ce-9a34-51f429f25f9c" providerId="AD" clId="Web-{FF186536-EBAC-F234-540F-D8F339E97C0F}" dt="2024-05-29T10:26:17.484" v="16" actId="20577"/>
          <ac:spMkLst>
            <pc:docMk/>
            <pc:sldMk cId="1744916138" sldId="480"/>
            <ac:spMk id="14" creationId="{D5AA4E39-3E88-07A4-1E1D-27A9C82416BD}"/>
          </ac:spMkLst>
        </pc:spChg>
        <pc:picChg chg="add mod">
          <ac:chgData name="Kerrie Slavin" userId="S::kerrieslavin@gateshead.gov.uk::085db01d-3b86-45ce-9a34-51f429f25f9c" providerId="AD" clId="Web-{FF186536-EBAC-F234-540F-D8F339E97C0F}" dt="2024-05-29T10:31:31.381" v="77" actId="1076"/>
          <ac:picMkLst>
            <pc:docMk/>
            <pc:sldMk cId="1744916138" sldId="480"/>
            <ac:picMk id="2" creationId="{3C3A713A-F799-2FC3-0490-328040226D6D}"/>
          </ac:picMkLst>
        </pc:picChg>
        <pc:picChg chg="add mod">
          <ac:chgData name="Kerrie Slavin" userId="S::kerrieslavin@gateshead.gov.uk::085db01d-3b86-45ce-9a34-51f429f25f9c" providerId="AD" clId="Web-{FF186536-EBAC-F234-540F-D8F339E97C0F}" dt="2024-05-29T10:32:50.417" v="81" actId="14100"/>
          <ac:picMkLst>
            <pc:docMk/>
            <pc:sldMk cId="1744916138" sldId="480"/>
            <ac:picMk id="3" creationId="{3A73790F-FC44-4F39-6D84-5591D002FB36}"/>
          </ac:picMkLst>
        </pc:picChg>
      </pc:sldChg>
      <pc:sldChg chg="addSp delSp modSp add replId">
        <pc:chgData name="Kerrie Slavin" userId="S::kerrieslavin@gateshead.gov.uk::085db01d-3b86-45ce-9a34-51f429f25f9c" providerId="AD" clId="Web-{FF186536-EBAC-F234-540F-D8F339E97C0F}" dt="2024-05-29T11:03:53.388" v="251" actId="20577"/>
        <pc:sldMkLst>
          <pc:docMk/>
          <pc:sldMk cId="3153613447" sldId="502"/>
        </pc:sldMkLst>
        <pc:spChg chg="add del mod">
          <ac:chgData name="Kerrie Slavin" userId="S::kerrieslavin@gateshead.gov.uk::085db01d-3b86-45ce-9a34-51f429f25f9c" providerId="AD" clId="Web-{FF186536-EBAC-F234-540F-D8F339E97C0F}" dt="2024-05-29T10:40:30.433" v="102"/>
          <ac:spMkLst>
            <pc:docMk/>
            <pc:sldMk cId="3153613447" sldId="502"/>
            <ac:spMk id="5" creationId="{1AE2A157-CCC0-4C44-91F7-F7F471A30EDB}"/>
          </ac:spMkLst>
        </pc:spChg>
        <pc:spChg chg="add mod">
          <ac:chgData name="Kerrie Slavin" userId="S::kerrieslavin@gateshead.gov.uk::085db01d-3b86-45ce-9a34-51f429f25f9c" providerId="AD" clId="Web-{FF186536-EBAC-F234-540F-D8F339E97C0F}" dt="2024-05-29T11:03:53.388" v="251" actId="20577"/>
          <ac:spMkLst>
            <pc:docMk/>
            <pc:sldMk cId="3153613447" sldId="502"/>
            <ac:spMk id="10" creationId="{16C2D300-CC4B-8E68-39A7-C1D94AB6A8E6}"/>
          </ac:spMkLst>
        </pc:spChg>
        <pc:picChg chg="del">
          <ac:chgData name="Kerrie Slavin" userId="S::kerrieslavin@gateshead.gov.uk::085db01d-3b86-45ce-9a34-51f429f25f9c" providerId="AD" clId="Web-{FF186536-EBAC-F234-540F-D8F339E97C0F}" dt="2024-05-29T10:36:29.823" v="85"/>
          <ac:picMkLst>
            <pc:docMk/>
            <pc:sldMk cId="3153613447" sldId="502"/>
            <ac:picMk id="2" creationId="{3C3A713A-F799-2FC3-0490-328040226D6D}"/>
          </ac:picMkLst>
        </pc:picChg>
        <pc:picChg chg="del">
          <ac:chgData name="Kerrie Slavin" userId="S::kerrieslavin@gateshead.gov.uk::085db01d-3b86-45ce-9a34-51f429f25f9c" providerId="AD" clId="Web-{FF186536-EBAC-F234-540F-D8F339E97C0F}" dt="2024-05-29T10:36:28.979" v="84"/>
          <ac:picMkLst>
            <pc:docMk/>
            <pc:sldMk cId="3153613447" sldId="502"/>
            <ac:picMk id="3" creationId="{3A73790F-FC44-4F39-6D84-5591D002FB36}"/>
          </ac:picMkLst>
        </pc:picChg>
        <pc:picChg chg="add del mod ord">
          <ac:chgData name="Kerrie Slavin" userId="S::kerrieslavin@gateshead.gov.uk::085db01d-3b86-45ce-9a34-51f429f25f9c" providerId="AD" clId="Web-{FF186536-EBAC-F234-540F-D8F339E97C0F}" dt="2024-05-29T10:40:22.276" v="100"/>
          <ac:picMkLst>
            <pc:docMk/>
            <pc:sldMk cId="3153613447" sldId="502"/>
            <ac:picMk id="7" creationId="{31FEA652-FBAA-40BB-54D1-88F5CC78BE12}"/>
          </ac:picMkLst>
        </pc:picChg>
        <pc:picChg chg="add mod ord">
          <ac:chgData name="Kerrie Slavin" userId="S::kerrieslavin@gateshead.gov.uk::085db01d-3b86-45ce-9a34-51f429f25f9c" providerId="AD" clId="Web-{FF186536-EBAC-F234-540F-D8F339E97C0F}" dt="2024-05-29T10:40:42.465" v="105" actId="1076"/>
          <ac:picMkLst>
            <pc:docMk/>
            <pc:sldMk cId="3153613447" sldId="502"/>
            <ac:picMk id="8" creationId="{84A148D4-E150-AD5D-1328-C0E1040A1612}"/>
          </ac:picMkLst>
        </pc:picChg>
      </pc:sldChg>
      <pc:sldChg chg="addSp delSp modSp add replId">
        <pc:chgData name="Kerrie Slavin" userId="S::kerrieslavin@gateshead.gov.uk::085db01d-3b86-45ce-9a34-51f429f25f9c" providerId="AD" clId="Web-{FF186536-EBAC-F234-540F-D8F339E97C0F}" dt="2024-05-29T11:04:39.172" v="260"/>
        <pc:sldMkLst>
          <pc:docMk/>
          <pc:sldMk cId="779427927" sldId="503"/>
        </pc:sldMkLst>
        <pc:spChg chg="add del mod">
          <ac:chgData name="Kerrie Slavin" userId="S::kerrieslavin@gateshead.gov.uk::085db01d-3b86-45ce-9a34-51f429f25f9c" providerId="AD" clId="Web-{FF186536-EBAC-F234-540F-D8F339E97C0F}" dt="2024-05-29T11:03:56.747" v="252"/>
          <ac:spMkLst>
            <pc:docMk/>
            <pc:sldMk cId="779427927" sldId="503"/>
            <ac:spMk id="3" creationId="{C64CCFBA-7263-4AA6-39C3-1EEDEC7F9BB8}"/>
          </ac:spMkLst>
        </pc:spChg>
        <pc:spChg chg="del mod">
          <ac:chgData name="Kerrie Slavin" userId="S::kerrieslavin@gateshead.gov.uk::085db01d-3b86-45ce-9a34-51f429f25f9c" providerId="AD" clId="Web-{FF186536-EBAC-F234-540F-D8F339E97C0F}" dt="2024-05-29T11:04:39.172" v="260"/>
          <ac:spMkLst>
            <pc:docMk/>
            <pc:sldMk cId="779427927" sldId="503"/>
            <ac:spMk id="10" creationId="{16C2D300-CC4B-8E68-39A7-C1D94AB6A8E6}"/>
          </ac:spMkLst>
        </pc:spChg>
        <pc:spChg chg="mod">
          <ac:chgData name="Kerrie Slavin" userId="S::kerrieslavin@gateshead.gov.uk::085db01d-3b86-45ce-9a34-51f429f25f9c" providerId="AD" clId="Web-{FF186536-EBAC-F234-540F-D8F339E97C0F}" dt="2024-05-29T11:04:09.342" v="255" actId="14100"/>
          <ac:spMkLst>
            <pc:docMk/>
            <pc:sldMk cId="779427927" sldId="503"/>
            <ac:spMk id="14" creationId="{D5AA4E39-3E88-07A4-1E1D-27A9C82416BD}"/>
          </ac:spMkLst>
        </pc:spChg>
        <pc:picChg chg="add mod ord">
          <ac:chgData name="Kerrie Slavin" userId="S::kerrieslavin@gateshead.gov.uk::085db01d-3b86-45ce-9a34-51f429f25f9c" providerId="AD" clId="Web-{FF186536-EBAC-F234-540F-D8F339E97C0F}" dt="2024-05-29T11:04:21.452" v="257" actId="14100"/>
          <ac:picMkLst>
            <pc:docMk/>
            <pc:sldMk cId="779427927" sldId="503"/>
            <ac:picMk id="5" creationId="{7C7D8BCD-C173-ABED-CB1B-9A2E1D128388}"/>
          </ac:picMkLst>
        </pc:picChg>
        <pc:picChg chg="del">
          <ac:chgData name="Kerrie Slavin" userId="S::kerrieslavin@gateshead.gov.uk::085db01d-3b86-45ce-9a34-51f429f25f9c" providerId="AD" clId="Web-{FF186536-EBAC-F234-540F-D8F339E97C0F}" dt="2024-05-29T10:43:03.678" v="210"/>
          <ac:picMkLst>
            <pc:docMk/>
            <pc:sldMk cId="779427927" sldId="503"/>
            <ac:picMk id="8" creationId="{84A148D4-E150-AD5D-1328-C0E1040A1612}"/>
          </ac:picMkLst>
        </pc:picChg>
      </pc:sldChg>
    </pc:docChg>
  </pc:docChgLst>
  <pc:docChgLst>
    <pc:chgData name="Peter Stranney" userId="S::peterstranney@gateshead.gov.uk::21c63db0-b396-4c8e-a1db-8581b0a941e0" providerId="AD" clId="Web-{5DF44A9A-540F-3AB7-DD66-ADF4197604F7}"/>
    <pc:docChg chg="modSld">
      <pc:chgData name="Peter Stranney" userId="S::peterstranney@gateshead.gov.uk::21c63db0-b396-4c8e-a1db-8581b0a941e0" providerId="AD" clId="Web-{5DF44A9A-540F-3AB7-DD66-ADF4197604F7}" dt="2024-07-24T11:57:23.499" v="13" actId="20577"/>
      <pc:docMkLst>
        <pc:docMk/>
      </pc:docMkLst>
      <pc:sldChg chg="modSp">
        <pc:chgData name="Peter Stranney" userId="S::peterstranney@gateshead.gov.uk::21c63db0-b396-4c8e-a1db-8581b0a941e0" providerId="AD" clId="Web-{5DF44A9A-540F-3AB7-DD66-ADF4197604F7}" dt="2024-07-24T11:57:23.499" v="13" actId="20577"/>
        <pc:sldMkLst>
          <pc:docMk/>
          <pc:sldMk cId="791531344" sldId="549"/>
        </pc:sldMkLst>
        <pc:spChg chg="mod">
          <ac:chgData name="Peter Stranney" userId="S::peterstranney@gateshead.gov.uk::21c63db0-b396-4c8e-a1db-8581b0a941e0" providerId="AD" clId="Web-{5DF44A9A-540F-3AB7-DD66-ADF4197604F7}" dt="2024-07-24T11:57:23.499" v="13" actId="20577"/>
          <ac:spMkLst>
            <pc:docMk/>
            <pc:sldMk cId="791531344" sldId="549"/>
            <ac:spMk id="7" creationId="{916255B3-8724-1358-A1D2-D9CD44AA27C5}"/>
          </ac:spMkLst>
        </pc:spChg>
      </pc:sldChg>
      <pc:sldChg chg="modSp">
        <pc:chgData name="Peter Stranney" userId="S::peterstranney@gateshead.gov.uk::21c63db0-b396-4c8e-a1db-8581b0a941e0" providerId="AD" clId="Web-{5DF44A9A-540F-3AB7-DD66-ADF4197604F7}" dt="2024-07-24T11:57:06.342" v="10" actId="20577"/>
        <pc:sldMkLst>
          <pc:docMk/>
          <pc:sldMk cId="3514768671" sldId="566"/>
        </pc:sldMkLst>
        <pc:spChg chg="mod">
          <ac:chgData name="Peter Stranney" userId="S::peterstranney@gateshead.gov.uk::21c63db0-b396-4c8e-a1db-8581b0a941e0" providerId="AD" clId="Web-{5DF44A9A-540F-3AB7-DD66-ADF4197604F7}" dt="2024-07-24T11:57:06.342" v="10" actId="20577"/>
          <ac:spMkLst>
            <pc:docMk/>
            <pc:sldMk cId="3514768671" sldId="566"/>
            <ac:spMk id="3" creationId="{AFE3FF1A-D6FE-4CED-5E6D-93F3F2A35694}"/>
          </ac:spMkLst>
        </pc:spChg>
      </pc:sldChg>
    </pc:docChg>
  </pc:docChgLst>
  <pc:docChgLst>
    <pc:chgData name="Lauren Abernethy" userId="S::laurenabernethy@gateshead.gov.uk::ef769ae7-164b-4ce2-80fe-40b84bb47324" providerId="AD" clId="Web-{8155CE2C-51C7-32F4-AA00-AD0C9B767165}"/>
    <pc:docChg chg="addSld modSld">
      <pc:chgData name="Lauren Abernethy" userId="S::laurenabernethy@gateshead.gov.uk::ef769ae7-164b-4ce2-80fe-40b84bb47324" providerId="AD" clId="Web-{8155CE2C-51C7-32F4-AA00-AD0C9B767165}" dt="2024-05-09T15:58:49.269" v="3" actId="1076"/>
      <pc:docMkLst>
        <pc:docMk/>
      </pc:docMkLst>
      <pc:sldChg chg="addSp delSp modSp new">
        <pc:chgData name="Lauren Abernethy" userId="S::laurenabernethy@gateshead.gov.uk::ef769ae7-164b-4ce2-80fe-40b84bb47324" providerId="AD" clId="Web-{8155CE2C-51C7-32F4-AA00-AD0C9B767165}" dt="2024-05-09T15:58:49.269" v="3" actId="1076"/>
        <pc:sldMkLst>
          <pc:docMk/>
          <pc:sldMk cId="3920331607" sldId="479"/>
        </pc:sldMkLst>
        <pc:spChg chg="del">
          <ac:chgData name="Lauren Abernethy" userId="S::laurenabernethy@gateshead.gov.uk::ef769ae7-164b-4ce2-80fe-40b84bb47324" providerId="AD" clId="Web-{8155CE2C-51C7-32F4-AA00-AD0C9B767165}" dt="2024-05-09T15:58:46.394" v="2"/>
          <ac:spMkLst>
            <pc:docMk/>
            <pc:sldMk cId="3920331607" sldId="479"/>
            <ac:spMk id="2" creationId="{1E834501-BE56-8A1B-CCEB-A5629B8398DB}"/>
          </ac:spMkLst>
        </pc:spChg>
        <pc:spChg chg="del">
          <ac:chgData name="Lauren Abernethy" userId="S::laurenabernethy@gateshead.gov.uk::ef769ae7-164b-4ce2-80fe-40b84bb47324" providerId="AD" clId="Web-{8155CE2C-51C7-32F4-AA00-AD0C9B767165}" dt="2024-05-09T15:58:38.909" v="1"/>
          <ac:spMkLst>
            <pc:docMk/>
            <pc:sldMk cId="3920331607" sldId="479"/>
            <ac:spMk id="3" creationId="{7D03C618-5C53-081D-33D6-B2383BD62367}"/>
          </ac:spMkLst>
        </pc:spChg>
        <pc:picChg chg="add mod ord">
          <ac:chgData name="Lauren Abernethy" userId="S::laurenabernethy@gateshead.gov.uk::ef769ae7-164b-4ce2-80fe-40b84bb47324" providerId="AD" clId="Web-{8155CE2C-51C7-32F4-AA00-AD0C9B767165}" dt="2024-05-09T15:58:49.269" v="3" actId="1076"/>
          <ac:picMkLst>
            <pc:docMk/>
            <pc:sldMk cId="3920331607" sldId="479"/>
            <ac:picMk id="4" creationId="{1C0129F1-AA77-F40C-F7E7-883DC232FD25}"/>
          </ac:picMkLst>
        </pc:picChg>
      </pc:sldChg>
    </pc:docChg>
  </pc:docChgLst>
  <pc:docChgLst>
    <pc:chgData name="Liam Spence" userId="5fb5b2ca-048e-454e-8362-668826f9b685" providerId="ADAL" clId="{82E635B0-2C29-4723-A655-7E195FA855C2}"/>
    <pc:docChg chg="modSld">
      <pc:chgData name="Liam Spence" userId="5fb5b2ca-048e-454e-8362-668826f9b685" providerId="ADAL" clId="{82E635B0-2C29-4723-A655-7E195FA855C2}" dt="2024-06-13T12:25:30.955" v="3" actId="20577"/>
      <pc:docMkLst>
        <pc:docMk/>
      </pc:docMkLst>
      <pc:sldChg chg="modSp mod">
        <pc:chgData name="Liam Spence" userId="5fb5b2ca-048e-454e-8362-668826f9b685" providerId="ADAL" clId="{82E635B0-2C29-4723-A655-7E195FA855C2}" dt="2024-06-13T12:25:30.955" v="3" actId="20577"/>
        <pc:sldMkLst>
          <pc:docMk/>
          <pc:sldMk cId="400573621" sldId="426"/>
        </pc:sldMkLst>
        <pc:spChg chg="mod">
          <ac:chgData name="Liam Spence" userId="5fb5b2ca-048e-454e-8362-668826f9b685" providerId="ADAL" clId="{82E635B0-2C29-4723-A655-7E195FA855C2}" dt="2024-06-13T12:25:30.955" v="3" actId="20577"/>
          <ac:spMkLst>
            <pc:docMk/>
            <pc:sldMk cId="400573621" sldId="426"/>
            <ac:spMk id="4" creationId="{1310B5BD-EE27-83B7-8963-61C3418E5F9B}"/>
          </ac:spMkLst>
        </pc:spChg>
      </pc:sldChg>
      <pc:sldChg chg="modSp mod">
        <pc:chgData name="Liam Spence" userId="5fb5b2ca-048e-454e-8362-668826f9b685" providerId="ADAL" clId="{82E635B0-2C29-4723-A655-7E195FA855C2}" dt="2024-06-13T12:25:27.366" v="1" actId="20577"/>
        <pc:sldMkLst>
          <pc:docMk/>
          <pc:sldMk cId="2632121422" sldId="501"/>
        </pc:sldMkLst>
        <pc:spChg chg="mod">
          <ac:chgData name="Liam Spence" userId="5fb5b2ca-048e-454e-8362-668826f9b685" providerId="ADAL" clId="{82E635B0-2C29-4723-A655-7E195FA855C2}" dt="2024-06-13T12:25:27.366" v="1" actId="20577"/>
          <ac:spMkLst>
            <pc:docMk/>
            <pc:sldMk cId="2632121422" sldId="501"/>
            <ac:spMk id="4" creationId="{1310B5BD-EE27-83B7-8963-61C3418E5F9B}"/>
          </ac:spMkLst>
        </pc:spChg>
      </pc:sldChg>
    </pc:docChg>
  </pc:docChgLst>
  <pc:docChgLst>
    <pc:chgData name="Claire Lingwood" userId="S::clairelingwood@gateshead.gov.uk::60754b3d-f12b-4ee0-8e36-59f1d021ad9c" providerId="AD" clId="Web-{469EBEAF-1F88-376B-5FDF-F2BC6BAE0B2D}"/>
    <pc:docChg chg="modSld">
      <pc:chgData name="Claire Lingwood" userId="S::clairelingwood@gateshead.gov.uk::60754b3d-f12b-4ee0-8e36-59f1d021ad9c" providerId="AD" clId="Web-{469EBEAF-1F88-376B-5FDF-F2BC6BAE0B2D}" dt="2024-07-17T09:41:26.543" v="14" actId="20577"/>
      <pc:docMkLst>
        <pc:docMk/>
      </pc:docMkLst>
      <pc:sldChg chg="addSp modSp">
        <pc:chgData name="Claire Lingwood" userId="S::clairelingwood@gateshead.gov.uk::60754b3d-f12b-4ee0-8e36-59f1d021ad9c" providerId="AD" clId="Web-{469EBEAF-1F88-376B-5FDF-F2BC6BAE0B2D}" dt="2024-07-17T09:41:26.543" v="14" actId="20577"/>
        <pc:sldMkLst>
          <pc:docMk/>
          <pc:sldMk cId="461373800" sldId="528"/>
        </pc:sldMkLst>
        <pc:spChg chg="add mod">
          <ac:chgData name="Claire Lingwood" userId="S::clairelingwood@gateshead.gov.uk::60754b3d-f12b-4ee0-8e36-59f1d021ad9c" providerId="AD" clId="Web-{469EBEAF-1F88-376B-5FDF-F2BC6BAE0B2D}" dt="2024-07-17T09:41:26.543" v="14" actId="20577"/>
          <ac:spMkLst>
            <pc:docMk/>
            <pc:sldMk cId="461373800" sldId="528"/>
            <ac:spMk id="4" creationId="{AD516D5D-B3CB-3CD3-2F5E-501B493723D6}"/>
          </ac:spMkLst>
        </pc:spChg>
      </pc:sldChg>
    </pc:docChg>
  </pc:docChgLst>
  <pc:docChgLst>
    <pc:chgData name="Gayle Scurfield" userId="S::gaylescurfield@gateshead.gov.uk::83b7329d-483d-4c58-b1ee-8e2c855b3b2d" providerId="AD" clId="Web-{7F2D86D8-7548-5769-9C12-D5DB5EF72D59}"/>
    <pc:docChg chg="addSld modSld">
      <pc:chgData name="Gayle Scurfield" userId="S::gaylescurfield@gateshead.gov.uk::83b7329d-483d-4c58-b1ee-8e2c855b3b2d" providerId="AD" clId="Web-{7F2D86D8-7548-5769-9C12-D5DB5EF72D59}" dt="2024-06-25T16:22:00.916" v="430" actId="14100"/>
      <pc:docMkLst>
        <pc:docMk/>
      </pc:docMkLst>
      <pc:sldChg chg="addSp delSp modSp">
        <pc:chgData name="Gayle Scurfield" userId="S::gaylescurfield@gateshead.gov.uk::83b7329d-483d-4c58-b1ee-8e2c855b3b2d" providerId="AD" clId="Web-{7F2D86D8-7548-5769-9C12-D5DB5EF72D59}" dt="2024-06-25T15:36:26.997" v="231" actId="1076"/>
        <pc:sldMkLst>
          <pc:docMk/>
          <pc:sldMk cId="656014278" sldId="519"/>
        </pc:sldMkLst>
        <pc:spChg chg="add mod">
          <ac:chgData name="Gayle Scurfield" userId="S::gaylescurfield@gateshead.gov.uk::83b7329d-483d-4c58-b1ee-8e2c855b3b2d" providerId="AD" clId="Web-{7F2D86D8-7548-5769-9C12-D5DB5EF72D59}" dt="2024-06-25T15:33:11.424" v="217" actId="20577"/>
          <ac:spMkLst>
            <pc:docMk/>
            <pc:sldMk cId="656014278" sldId="519"/>
            <ac:spMk id="2" creationId="{6C420B2B-16D1-FA22-1E72-FBE51C9640A3}"/>
          </ac:spMkLst>
        </pc:spChg>
        <pc:spChg chg="add mod">
          <ac:chgData name="Gayle Scurfield" userId="S::gaylescurfield@gateshead.gov.uk::83b7329d-483d-4c58-b1ee-8e2c855b3b2d" providerId="AD" clId="Web-{7F2D86D8-7548-5769-9C12-D5DB5EF72D59}" dt="2024-06-25T15:35:42.962" v="225" actId="20577"/>
          <ac:spMkLst>
            <pc:docMk/>
            <pc:sldMk cId="656014278" sldId="519"/>
            <ac:spMk id="3" creationId="{8A877E57-95E0-2125-17E1-3839F85469BB}"/>
          </ac:spMkLst>
        </pc:spChg>
        <pc:spChg chg="add del mod">
          <ac:chgData name="Gayle Scurfield" userId="S::gaylescurfield@gateshead.gov.uk::83b7329d-483d-4c58-b1ee-8e2c855b3b2d" providerId="AD" clId="Web-{7F2D86D8-7548-5769-9C12-D5DB5EF72D59}" dt="2024-06-25T15:24:58.109" v="91"/>
          <ac:spMkLst>
            <pc:docMk/>
            <pc:sldMk cId="656014278" sldId="519"/>
            <ac:spMk id="8" creationId="{3DF72929-189F-4B1B-C4E1-81D0C3157F0F}"/>
          </ac:spMkLst>
        </pc:spChg>
        <pc:spChg chg="add del">
          <ac:chgData name="Gayle Scurfield" userId="S::gaylescurfield@gateshead.gov.uk::83b7329d-483d-4c58-b1ee-8e2c855b3b2d" providerId="AD" clId="Web-{7F2D86D8-7548-5769-9C12-D5DB5EF72D59}" dt="2024-06-25T15:31:28.308" v="202"/>
          <ac:spMkLst>
            <pc:docMk/>
            <pc:sldMk cId="656014278" sldId="519"/>
            <ac:spMk id="10" creationId="{501F6738-C286-0D9B-662D-2957B0432BEA}"/>
          </ac:spMkLst>
        </pc:spChg>
        <pc:picChg chg="add del mod">
          <ac:chgData name="Gayle Scurfield" userId="S::gaylescurfield@gateshead.gov.uk::83b7329d-483d-4c58-b1ee-8e2c855b3b2d" providerId="AD" clId="Web-{7F2D86D8-7548-5769-9C12-D5DB5EF72D59}" dt="2024-06-25T15:23:47.011" v="59"/>
          <ac:picMkLst>
            <pc:docMk/>
            <pc:sldMk cId="656014278" sldId="519"/>
            <ac:picMk id="7" creationId="{DB287568-A693-2C8B-730F-1EA3A4C0A0E1}"/>
          </ac:picMkLst>
        </pc:picChg>
        <pc:picChg chg="add mod">
          <ac:chgData name="Gayle Scurfield" userId="S::gaylescurfield@gateshead.gov.uk::83b7329d-483d-4c58-b1ee-8e2c855b3b2d" providerId="AD" clId="Web-{7F2D86D8-7548-5769-9C12-D5DB5EF72D59}" dt="2024-06-25T15:32:24.093" v="207" actId="1076"/>
          <ac:picMkLst>
            <pc:docMk/>
            <pc:sldMk cId="656014278" sldId="519"/>
            <ac:picMk id="11" creationId="{DE6BAECD-A20B-9AF4-83F0-0887CD0B9CC3}"/>
          </ac:picMkLst>
        </pc:picChg>
        <pc:picChg chg="add del mod">
          <ac:chgData name="Gayle Scurfield" userId="S::gaylescurfield@gateshead.gov.uk::83b7329d-483d-4c58-b1ee-8e2c855b3b2d" providerId="AD" clId="Web-{7F2D86D8-7548-5769-9C12-D5DB5EF72D59}" dt="2024-06-25T15:35:46.760" v="227"/>
          <ac:picMkLst>
            <pc:docMk/>
            <pc:sldMk cId="656014278" sldId="519"/>
            <ac:picMk id="12" creationId="{12A18DA4-8E71-2726-AE95-A4B0B3D9B6A7}"/>
          </ac:picMkLst>
        </pc:picChg>
        <pc:picChg chg="add mod">
          <ac:chgData name="Gayle Scurfield" userId="S::gaylescurfield@gateshead.gov.uk::83b7329d-483d-4c58-b1ee-8e2c855b3b2d" providerId="AD" clId="Web-{7F2D86D8-7548-5769-9C12-D5DB5EF72D59}" dt="2024-06-25T15:36:26.997" v="231" actId="1076"/>
          <ac:picMkLst>
            <pc:docMk/>
            <pc:sldMk cId="656014278" sldId="519"/>
            <ac:picMk id="13" creationId="{2E678C26-598D-35D4-BDD5-CF600525F9A1}"/>
          </ac:picMkLst>
        </pc:picChg>
      </pc:sldChg>
      <pc:sldChg chg="addSp delSp modSp">
        <pc:chgData name="Gayle Scurfield" userId="S::gaylescurfield@gateshead.gov.uk::83b7329d-483d-4c58-b1ee-8e2c855b3b2d" providerId="AD" clId="Web-{7F2D86D8-7548-5769-9C12-D5DB5EF72D59}" dt="2024-06-25T16:22:00.916" v="430" actId="14100"/>
        <pc:sldMkLst>
          <pc:docMk/>
          <pc:sldMk cId="1980884959" sldId="526"/>
        </pc:sldMkLst>
        <pc:spChg chg="add">
          <ac:chgData name="Gayle Scurfield" userId="S::gaylescurfield@gateshead.gov.uk::83b7329d-483d-4c58-b1ee-8e2c855b3b2d" providerId="AD" clId="Web-{7F2D86D8-7548-5769-9C12-D5DB5EF72D59}" dt="2024-06-25T15:45:19.408" v="235"/>
          <ac:spMkLst>
            <pc:docMk/>
            <pc:sldMk cId="1980884959" sldId="526"/>
            <ac:spMk id="7" creationId="{5CD86C12-50E7-D457-E1A4-30CF6BD6AEFC}"/>
          </ac:spMkLst>
        </pc:spChg>
        <pc:spChg chg="add mod">
          <ac:chgData name="Gayle Scurfield" userId="S::gaylescurfield@gateshead.gov.uk::83b7329d-483d-4c58-b1ee-8e2c855b3b2d" providerId="AD" clId="Web-{7F2D86D8-7548-5769-9C12-D5DB5EF72D59}" dt="2024-06-25T15:46:11.427" v="272" actId="14100"/>
          <ac:spMkLst>
            <pc:docMk/>
            <pc:sldMk cId="1980884959" sldId="526"/>
            <ac:spMk id="10" creationId="{E370345D-03D1-CD6F-22B4-8FBF803F386A}"/>
          </ac:spMkLst>
        </pc:spChg>
        <pc:picChg chg="add del mod">
          <ac:chgData name="Gayle Scurfield" userId="S::gaylescurfield@gateshead.gov.uk::83b7329d-483d-4c58-b1ee-8e2c855b3b2d" providerId="AD" clId="Web-{7F2D86D8-7548-5769-9C12-D5DB5EF72D59}" dt="2024-06-25T15:45:08.657" v="234"/>
          <ac:picMkLst>
            <pc:docMk/>
            <pc:sldMk cId="1980884959" sldId="526"/>
            <ac:picMk id="2" creationId="{FAC04D15-10E1-3825-3C35-22F42CFD42A3}"/>
          </ac:picMkLst>
        </pc:picChg>
        <pc:picChg chg="add del mod">
          <ac:chgData name="Gayle Scurfield" userId="S::gaylescurfield@gateshead.gov.uk::83b7329d-483d-4c58-b1ee-8e2c855b3b2d" providerId="AD" clId="Web-{7F2D86D8-7548-5769-9C12-D5DB5EF72D59}" dt="2024-06-25T15:59:26.918" v="276"/>
          <ac:picMkLst>
            <pc:docMk/>
            <pc:sldMk cId="1980884959" sldId="526"/>
            <ac:picMk id="11" creationId="{0119725E-81BD-F069-FECB-A799F4D463DE}"/>
          </ac:picMkLst>
        </pc:picChg>
        <pc:picChg chg="add mod">
          <ac:chgData name="Gayle Scurfield" userId="S::gaylescurfield@gateshead.gov.uk::83b7329d-483d-4c58-b1ee-8e2c855b3b2d" providerId="AD" clId="Web-{7F2D86D8-7548-5769-9C12-D5DB5EF72D59}" dt="2024-06-25T16:22:00.916" v="430" actId="14100"/>
          <ac:picMkLst>
            <pc:docMk/>
            <pc:sldMk cId="1980884959" sldId="526"/>
            <ac:picMk id="12" creationId="{71FDF6D0-D17B-7295-CB3C-A151F7D90843}"/>
          </ac:picMkLst>
        </pc:picChg>
      </pc:sldChg>
      <pc:sldChg chg="addSp delSp modSp add replId">
        <pc:chgData name="Gayle Scurfield" userId="S::gaylescurfield@gateshead.gov.uk::83b7329d-483d-4c58-b1ee-8e2c855b3b2d" providerId="AD" clId="Web-{7F2D86D8-7548-5769-9C12-D5DB5EF72D59}" dt="2024-06-25T16:21:32.758" v="428" actId="20577"/>
        <pc:sldMkLst>
          <pc:docMk/>
          <pc:sldMk cId="3007059765" sldId="527"/>
        </pc:sldMkLst>
        <pc:spChg chg="add">
          <ac:chgData name="Gayle Scurfield" userId="S::gaylescurfield@gateshead.gov.uk::83b7329d-483d-4c58-b1ee-8e2c855b3b2d" providerId="AD" clId="Web-{7F2D86D8-7548-5769-9C12-D5DB5EF72D59}" dt="2024-06-25T16:10:41.011" v="282"/>
          <ac:spMkLst>
            <pc:docMk/>
            <pc:sldMk cId="3007059765" sldId="527"/>
            <ac:spMk id="3" creationId="{70923644-6530-E91A-A732-EBCD5BEE5D0D}"/>
          </ac:spMkLst>
        </pc:spChg>
        <pc:spChg chg="add mod">
          <ac:chgData name="Gayle Scurfield" userId="S::gaylescurfield@gateshead.gov.uk::83b7329d-483d-4c58-b1ee-8e2c855b3b2d" providerId="AD" clId="Web-{7F2D86D8-7548-5769-9C12-D5DB5EF72D59}" dt="2024-06-25T16:21:32.758" v="428" actId="20577"/>
          <ac:spMkLst>
            <pc:docMk/>
            <pc:sldMk cId="3007059765" sldId="527"/>
            <ac:spMk id="8" creationId="{9D7CE39D-D35A-7F5F-DFD4-2CE3BD5DECAD}"/>
          </ac:spMkLst>
        </pc:spChg>
        <pc:spChg chg="del">
          <ac:chgData name="Gayle Scurfield" userId="S::gaylescurfield@gateshead.gov.uk::83b7329d-483d-4c58-b1ee-8e2c855b3b2d" providerId="AD" clId="Web-{7F2D86D8-7548-5769-9C12-D5DB5EF72D59}" dt="2024-06-25T16:10:38.604" v="281"/>
          <ac:spMkLst>
            <pc:docMk/>
            <pc:sldMk cId="3007059765" sldId="527"/>
            <ac:spMk id="14" creationId="{D5AA4E39-3E88-07A4-1E1D-27A9C82416BD}"/>
          </ac:spMkLst>
        </pc:spChg>
      </pc:sldChg>
    </pc:docChg>
  </pc:docChgLst>
  <pc:docChgLst>
    <pc:chgData name="Peter Stranney" userId="S::peterstranney@gateshead.gov.uk::21c63db0-b396-4c8e-a1db-8581b0a941e0" providerId="AD" clId="Web-{7CCDDC8A-BC5B-5D51-29F8-BD24D473DCEF}"/>
    <pc:docChg chg="addSld delSld modSld">
      <pc:chgData name="Peter Stranney" userId="S::peterstranney@gateshead.gov.uk::21c63db0-b396-4c8e-a1db-8581b0a941e0" providerId="AD" clId="Web-{7CCDDC8A-BC5B-5D51-29F8-BD24D473DCEF}" dt="2024-07-23T15:23:16.243" v="791" actId="20577"/>
      <pc:docMkLst>
        <pc:docMk/>
      </pc:docMkLst>
      <pc:sldChg chg="addSp delSp modSp mod setBg">
        <pc:chgData name="Peter Stranney" userId="S::peterstranney@gateshead.gov.uk::21c63db0-b396-4c8e-a1db-8581b0a941e0" providerId="AD" clId="Web-{7CCDDC8A-BC5B-5D51-29F8-BD24D473DCEF}" dt="2024-07-23T14:46:24.494" v="296" actId="14100"/>
        <pc:sldMkLst>
          <pc:docMk/>
          <pc:sldMk cId="791531344" sldId="549"/>
        </pc:sldMkLst>
        <pc:spChg chg="add del">
          <ac:chgData name="Peter Stranney" userId="S::peterstranney@gateshead.gov.uk::21c63db0-b396-4c8e-a1db-8581b0a941e0" providerId="AD" clId="Web-{7CCDDC8A-BC5B-5D51-29F8-BD24D473DCEF}" dt="2024-07-23T14:02:25.298" v="6"/>
          <ac:spMkLst>
            <pc:docMk/>
            <pc:sldMk cId="791531344" sldId="549"/>
            <ac:spMk id="3" creationId="{BDE5533A-F674-B0F8-A673-BD9892A2AD91}"/>
          </ac:spMkLst>
        </pc:spChg>
        <pc:spChg chg="add del mod">
          <ac:chgData name="Peter Stranney" userId="S::peterstranney@gateshead.gov.uk::21c63db0-b396-4c8e-a1db-8581b0a941e0" providerId="AD" clId="Web-{7CCDDC8A-BC5B-5D51-29F8-BD24D473DCEF}" dt="2024-07-23T14:02:22.938" v="5"/>
          <ac:spMkLst>
            <pc:docMk/>
            <pc:sldMk cId="791531344" sldId="549"/>
            <ac:spMk id="5" creationId="{0237728C-8D02-08D1-F8A9-411CE7881455}"/>
          </ac:spMkLst>
        </pc:spChg>
        <pc:spChg chg="add mod">
          <ac:chgData name="Peter Stranney" userId="S::peterstranney@gateshead.gov.uk::21c63db0-b396-4c8e-a1db-8581b0a941e0" providerId="AD" clId="Web-{7CCDDC8A-BC5B-5D51-29F8-BD24D473DCEF}" dt="2024-07-23T14:05:38.621" v="227" actId="20577"/>
          <ac:spMkLst>
            <pc:docMk/>
            <pc:sldMk cId="791531344" sldId="549"/>
            <ac:spMk id="7" creationId="{916255B3-8724-1358-A1D2-D9CD44AA27C5}"/>
          </ac:spMkLst>
        </pc:spChg>
        <pc:spChg chg="mod">
          <ac:chgData name="Peter Stranney" userId="S::peterstranney@gateshead.gov.uk::21c63db0-b396-4c8e-a1db-8581b0a941e0" providerId="AD" clId="Web-{7CCDDC8A-BC5B-5D51-29F8-BD24D473DCEF}" dt="2024-07-23T14:02:46.737" v="11"/>
          <ac:spMkLst>
            <pc:docMk/>
            <pc:sldMk cId="791531344" sldId="549"/>
            <ac:spMk id="8" creationId="{0B4BE0D0-1131-88BF-4CA9-0FCF581D5599}"/>
          </ac:spMkLst>
        </pc:spChg>
        <pc:spChg chg="mod">
          <ac:chgData name="Peter Stranney" userId="S::peterstranney@gateshead.gov.uk::21c63db0-b396-4c8e-a1db-8581b0a941e0" providerId="AD" clId="Web-{7CCDDC8A-BC5B-5D51-29F8-BD24D473DCEF}" dt="2024-07-23T14:02:46.737" v="11"/>
          <ac:spMkLst>
            <pc:docMk/>
            <pc:sldMk cId="791531344" sldId="549"/>
            <ac:spMk id="11" creationId="{2B9CC4C0-76F5-EE90-8135-723A03B36B60}"/>
          </ac:spMkLst>
        </pc:spChg>
        <pc:spChg chg="mod">
          <ac:chgData name="Peter Stranney" userId="S::peterstranney@gateshead.gov.uk::21c63db0-b396-4c8e-a1db-8581b0a941e0" providerId="AD" clId="Web-{7CCDDC8A-BC5B-5D51-29F8-BD24D473DCEF}" dt="2024-07-23T14:02:46.737" v="11"/>
          <ac:spMkLst>
            <pc:docMk/>
            <pc:sldMk cId="791531344" sldId="549"/>
            <ac:spMk id="12" creationId="{BE5B99B9-BBF2-D40C-C45A-BA3C8FF1B6EE}"/>
          </ac:spMkLst>
        </pc:spChg>
        <pc:spChg chg="del mod">
          <ac:chgData name="Peter Stranney" userId="S::peterstranney@gateshead.gov.uk::21c63db0-b396-4c8e-a1db-8581b0a941e0" providerId="AD" clId="Web-{7CCDDC8A-BC5B-5D51-29F8-BD24D473DCEF}" dt="2024-07-23T14:14:16.697" v="266"/>
          <ac:spMkLst>
            <pc:docMk/>
            <pc:sldMk cId="791531344" sldId="549"/>
            <ac:spMk id="18" creationId="{1EADE36F-D54A-55FE-FAF8-52D69EC3BD1B}"/>
          </ac:spMkLst>
        </pc:spChg>
        <pc:spChg chg="add del">
          <ac:chgData name="Peter Stranney" userId="S::peterstranney@gateshead.gov.uk::21c63db0-b396-4c8e-a1db-8581b0a941e0" providerId="AD" clId="Web-{7CCDDC8A-BC5B-5D51-29F8-BD24D473DCEF}" dt="2024-07-23T14:02:40.392" v="9"/>
          <ac:spMkLst>
            <pc:docMk/>
            <pc:sldMk cId="791531344" sldId="549"/>
            <ac:spMk id="23" creationId="{86FF76B9-219D-4469-AF87-0236D29032F1}"/>
          </ac:spMkLst>
        </pc:spChg>
        <pc:spChg chg="add del">
          <ac:chgData name="Peter Stranney" userId="S::peterstranney@gateshead.gov.uk::21c63db0-b396-4c8e-a1db-8581b0a941e0" providerId="AD" clId="Web-{7CCDDC8A-BC5B-5D51-29F8-BD24D473DCEF}" dt="2024-07-23T14:02:40.392" v="9"/>
          <ac:spMkLst>
            <pc:docMk/>
            <pc:sldMk cId="791531344" sldId="549"/>
            <ac:spMk id="29" creationId="{2E80C965-DB6D-4F81-9E9E-B027384D0BD6}"/>
          </ac:spMkLst>
        </pc:spChg>
        <pc:spChg chg="add del">
          <ac:chgData name="Peter Stranney" userId="S::peterstranney@gateshead.gov.uk::21c63db0-b396-4c8e-a1db-8581b0a941e0" providerId="AD" clId="Web-{7CCDDC8A-BC5B-5D51-29F8-BD24D473DCEF}" dt="2024-07-23T14:02:40.392" v="9"/>
          <ac:spMkLst>
            <pc:docMk/>
            <pc:sldMk cId="791531344" sldId="549"/>
            <ac:spMk id="31" creationId="{633C5E46-DAC5-4661-9C87-22B08E2A512F}"/>
          </ac:spMkLst>
        </pc:spChg>
        <pc:grpChg chg="add del">
          <ac:chgData name="Peter Stranney" userId="S::peterstranney@gateshead.gov.uk::21c63db0-b396-4c8e-a1db-8581b0a941e0" providerId="AD" clId="Web-{7CCDDC8A-BC5B-5D51-29F8-BD24D473DCEF}" dt="2024-07-23T14:02:40.392" v="9"/>
          <ac:grpSpMkLst>
            <pc:docMk/>
            <pc:sldMk cId="791531344" sldId="549"/>
            <ac:grpSpMk id="25" creationId="{DB88BD78-87E1-424D-B479-C37D8E41B12E}"/>
          </ac:grpSpMkLst>
        </pc:grpChg>
        <pc:picChg chg="add del mod">
          <ac:chgData name="Peter Stranney" userId="S::peterstranney@gateshead.gov.uk::21c63db0-b396-4c8e-a1db-8581b0a941e0" providerId="AD" clId="Web-{7CCDDC8A-BC5B-5D51-29F8-BD24D473DCEF}" dt="2024-07-23T14:32:24.486" v="270"/>
          <ac:picMkLst>
            <pc:docMk/>
            <pc:sldMk cId="791531344" sldId="549"/>
            <ac:picMk id="2" creationId="{78E42486-76C5-0D43-84E1-5CD6FF036124}"/>
          </ac:picMkLst>
        </pc:picChg>
        <pc:picChg chg="add del mod">
          <ac:chgData name="Peter Stranney" userId="S::peterstranney@gateshead.gov.uk::21c63db0-b396-4c8e-a1db-8581b0a941e0" providerId="AD" clId="Web-{7CCDDC8A-BC5B-5D51-29F8-BD24D473DCEF}" dt="2024-07-23T14:33:40.816" v="276"/>
          <ac:picMkLst>
            <pc:docMk/>
            <pc:sldMk cId="791531344" sldId="549"/>
            <ac:picMk id="3" creationId="{B08F7D95-552E-02DD-8604-B7BD54F46E68}"/>
          </ac:picMkLst>
        </pc:picChg>
        <pc:picChg chg="add mod">
          <ac:chgData name="Peter Stranney" userId="S::peterstranney@gateshead.gov.uk::21c63db0-b396-4c8e-a1db-8581b0a941e0" providerId="AD" clId="Web-{7CCDDC8A-BC5B-5D51-29F8-BD24D473DCEF}" dt="2024-07-23T14:34:35.396" v="288" actId="14100"/>
          <ac:picMkLst>
            <pc:docMk/>
            <pc:sldMk cId="791531344" sldId="549"/>
            <ac:picMk id="4" creationId="{6F998418-FDE0-124A-5D13-22A52316F90F}"/>
          </ac:picMkLst>
        </pc:picChg>
        <pc:picChg chg="add mod">
          <ac:chgData name="Peter Stranney" userId="S::peterstranney@gateshead.gov.uk::21c63db0-b396-4c8e-a1db-8581b0a941e0" providerId="AD" clId="Web-{7CCDDC8A-BC5B-5D51-29F8-BD24D473DCEF}" dt="2024-07-23T14:46:24.494" v="296" actId="14100"/>
          <ac:picMkLst>
            <pc:docMk/>
            <pc:sldMk cId="791531344" sldId="549"/>
            <ac:picMk id="5" creationId="{7303C398-6387-D041-A11B-0B342B5364CE}"/>
          </ac:picMkLst>
        </pc:picChg>
        <pc:picChg chg="add del">
          <ac:chgData name="Peter Stranney" userId="S::peterstranney@gateshead.gov.uk::21c63db0-b396-4c8e-a1db-8581b0a941e0" providerId="AD" clId="Web-{7CCDDC8A-BC5B-5D51-29F8-BD24D473DCEF}" dt="2024-07-23T14:02:29.532" v="7"/>
          <ac:picMkLst>
            <pc:docMk/>
            <pc:sldMk cId="791531344" sldId="549"/>
            <ac:picMk id="13" creationId="{C928596C-E9D8-3CC4-2E92-431FC2CB35A5}"/>
          </ac:picMkLst>
        </pc:picChg>
        <pc:picChg chg="mod">
          <ac:chgData name="Peter Stranney" userId="S::peterstranney@gateshead.gov.uk::21c63db0-b396-4c8e-a1db-8581b0a941e0" providerId="AD" clId="Web-{7CCDDC8A-BC5B-5D51-29F8-BD24D473DCEF}" dt="2024-07-23T14:02:46.737" v="11"/>
          <ac:picMkLst>
            <pc:docMk/>
            <pc:sldMk cId="791531344" sldId="549"/>
            <ac:picMk id="14" creationId="{07DEDAA7-79CF-A38D-290C-16CFC0939188}"/>
          </ac:picMkLst>
        </pc:picChg>
        <pc:picChg chg="add mod ord">
          <ac:chgData name="Peter Stranney" userId="S::peterstranney@gateshead.gov.uk::21c63db0-b396-4c8e-a1db-8581b0a941e0" providerId="AD" clId="Web-{7CCDDC8A-BC5B-5D51-29F8-BD24D473DCEF}" dt="2024-07-23T14:34:31.865" v="287" actId="14100"/>
          <ac:picMkLst>
            <pc:docMk/>
            <pc:sldMk cId="791531344" sldId="549"/>
            <ac:picMk id="15" creationId="{139B6B4B-EEF6-4D0C-4BED-CD509B514940}"/>
          </ac:picMkLst>
        </pc:picChg>
        <pc:picChg chg="add del mod">
          <ac:chgData name="Peter Stranney" userId="S::peterstranney@gateshead.gov.uk::21c63db0-b396-4c8e-a1db-8581b0a941e0" providerId="AD" clId="Web-{7CCDDC8A-BC5B-5D51-29F8-BD24D473DCEF}" dt="2024-07-23T14:13:54.180" v="262"/>
          <ac:picMkLst>
            <pc:docMk/>
            <pc:sldMk cId="791531344" sldId="549"/>
            <ac:picMk id="16" creationId="{24396686-DA22-4CC2-E178-9371C929F476}"/>
          </ac:picMkLst>
        </pc:picChg>
        <pc:picChg chg="add mod">
          <ac:chgData name="Peter Stranney" userId="S::peterstranney@gateshead.gov.uk::21c63db0-b396-4c8e-a1db-8581b0a941e0" providerId="AD" clId="Web-{7CCDDC8A-BC5B-5D51-29F8-BD24D473DCEF}" dt="2024-07-23T14:14:04.196" v="265" actId="1076"/>
          <ac:picMkLst>
            <pc:docMk/>
            <pc:sldMk cId="791531344" sldId="549"/>
            <ac:picMk id="17" creationId="{C894E3EC-4A52-4774-244E-829B01E41AD7}"/>
          </ac:picMkLst>
        </pc:picChg>
        <pc:cxnChg chg="mod">
          <ac:chgData name="Peter Stranney" userId="S::peterstranney@gateshead.gov.uk::21c63db0-b396-4c8e-a1db-8581b0a941e0" providerId="AD" clId="Web-{7CCDDC8A-BC5B-5D51-29F8-BD24D473DCEF}" dt="2024-07-23T14:02:46.737" v="11"/>
          <ac:cxnSpMkLst>
            <pc:docMk/>
            <pc:sldMk cId="791531344" sldId="549"/>
            <ac:cxnSpMk id="10" creationId="{C8E8D798-5370-57D1-69E5-77AADA37D2EB}"/>
          </ac:cxnSpMkLst>
        </pc:cxnChg>
      </pc:sldChg>
      <pc:sldChg chg="addSp delSp modSp del">
        <pc:chgData name="Peter Stranney" userId="S::peterstranney@gateshead.gov.uk::21c63db0-b396-4c8e-a1db-8581b0a941e0" providerId="AD" clId="Web-{7CCDDC8A-BC5B-5D51-29F8-BD24D473DCEF}" dt="2024-07-23T15:06:35.496" v="373" actId="14100"/>
        <pc:sldMkLst>
          <pc:docMk/>
          <pc:sldMk cId="2376627893" sldId="556"/>
        </pc:sldMkLst>
        <pc:spChg chg="add mod">
          <ac:chgData name="Peter Stranney" userId="S::peterstranney@gateshead.gov.uk::21c63db0-b396-4c8e-a1db-8581b0a941e0" providerId="AD" clId="Web-{7CCDDC8A-BC5B-5D51-29F8-BD24D473DCEF}" dt="2024-07-23T14:09:10.195" v="250" actId="20577"/>
          <ac:spMkLst>
            <pc:docMk/>
            <pc:sldMk cId="2376627893" sldId="556"/>
            <ac:spMk id="3" creationId="{AFE3FF1A-D6FE-4CED-5E6D-93F3F2A35694}"/>
          </ac:spMkLst>
        </pc:spChg>
        <pc:spChg chg="del">
          <ac:chgData name="Peter Stranney" userId="S::peterstranney@gateshead.gov.uk::21c63db0-b396-4c8e-a1db-8581b0a941e0" providerId="AD" clId="Web-{7CCDDC8A-BC5B-5D51-29F8-BD24D473DCEF}" dt="2024-07-23T14:52:58.755" v="299"/>
          <ac:spMkLst>
            <pc:docMk/>
            <pc:sldMk cId="2376627893" sldId="556"/>
            <ac:spMk id="18" creationId="{1EADE36F-D54A-55FE-FAF8-52D69EC3BD1B}"/>
          </ac:spMkLst>
        </pc:spChg>
        <pc:picChg chg="add mod">
          <ac:chgData name="Peter Stranney" userId="S::peterstranney@gateshead.gov.uk::21c63db0-b396-4c8e-a1db-8581b0a941e0" providerId="AD" clId="Web-{7CCDDC8A-BC5B-5D51-29F8-BD24D473DCEF}" dt="2024-07-23T15:04:09.758" v="367" actId="1076"/>
          <ac:picMkLst>
            <pc:docMk/>
            <pc:sldMk cId="2376627893" sldId="556"/>
            <ac:picMk id="2" creationId="{D938CB20-BF63-F184-E129-0B65CF6D2F61}"/>
          </ac:picMkLst>
        </pc:picChg>
        <pc:picChg chg="add mod">
          <ac:chgData name="Peter Stranney" userId="S::peterstranney@gateshead.gov.uk::21c63db0-b396-4c8e-a1db-8581b0a941e0" providerId="AD" clId="Web-{7CCDDC8A-BC5B-5D51-29F8-BD24D473DCEF}" dt="2024-07-23T15:06:35.496" v="373" actId="14100"/>
          <ac:picMkLst>
            <pc:docMk/>
            <pc:sldMk cId="2376627893" sldId="556"/>
            <ac:picMk id="4" creationId="{5E08B5F7-2F03-84F6-68CB-0F7A4666338A}"/>
          </ac:picMkLst>
        </pc:picChg>
        <pc:picChg chg="add mod">
          <ac:chgData name="Peter Stranney" userId="S::peterstranney@gateshead.gov.uk::21c63db0-b396-4c8e-a1db-8581b0a941e0" providerId="AD" clId="Web-{7CCDDC8A-BC5B-5D51-29F8-BD24D473DCEF}" dt="2024-07-23T15:03:18.366" v="357" actId="1076"/>
          <ac:picMkLst>
            <pc:docMk/>
            <pc:sldMk cId="2376627893" sldId="556"/>
            <ac:picMk id="5" creationId="{F9E16C45-449D-E7F0-E53D-C7E1E7BA6B41}"/>
          </ac:picMkLst>
        </pc:picChg>
        <pc:picChg chg="add del mod">
          <ac:chgData name="Peter Stranney" userId="S::peterstranney@gateshead.gov.uk::21c63db0-b396-4c8e-a1db-8581b0a941e0" providerId="AD" clId="Web-{7CCDDC8A-BC5B-5D51-29F8-BD24D473DCEF}" dt="2024-07-23T15:02:37.974" v="345"/>
          <ac:picMkLst>
            <pc:docMk/>
            <pc:sldMk cId="2376627893" sldId="556"/>
            <ac:picMk id="6" creationId="{83B08E4E-845E-20F5-2251-2E4B55DC0AAB}"/>
          </ac:picMkLst>
        </pc:picChg>
        <pc:picChg chg="add mod">
          <ac:chgData name="Peter Stranney" userId="S::peterstranney@gateshead.gov.uk::21c63db0-b396-4c8e-a1db-8581b0a941e0" providerId="AD" clId="Web-{7CCDDC8A-BC5B-5D51-29F8-BD24D473DCEF}" dt="2024-07-23T15:03:57.914" v="366" actId="14100"/>
          <ac:picMkLst>
            <pc:docMk/>
            <pc:sldMk cId="2376627893" sldId="556"/>
            <ac:picMk id="7" creationId="{0DC2CABF-C700-390B-3843-EEF463820409}"/>
          </ac:picMkLst>
        </pc:picChg>
      </pc:sldChg>
      <pc:sldChg chg="delSp del">
        <pc:chgData name="Peter Stranney" userId="S::peterstranney@gateshead.gov.uk::21c63db0-b396-4c8e-a1db-8581b0a941e0" providerId="AD" clId="Web-{7CCDDC8A-BC5B-5D51-29F8-BD24D473DCEF}" dt="2024-07-23T15:07:22.357" v="374"/>
        <pc:sldMkLst>
          <pc:docMk/>
          <pc:sldMk cId="631544701" sldId="557"/>
        </pc:sldMkLst>
        <pc:spChg chg="del">
          <ac:chgData name="Peter Stranney" userId="S::peterstranney@gateshead.gov.uk::21c63db0-b396-4c8e-a1db-8581b0a941e0" providerId="AD" clId="Web-{7CCDDC8A-BC5B-5D51-29F8-BD24D473DCEF}" dt="2024-07-23T15:07:22.357" v="374"/>
          <ac:spMkLst>
            <pc:docMk/>
            <pc:sldMk cId="631544701" sldId="557"/>
            <ac:spMk id="10" creationId="{F85EB0DB-C032-585E-A576-2BB118951DDC}"/>
          </ac:spMkLst>
        </pc:spChg>
      </pc:sldChg>
      <pc:sldChg chg="delSp modSp add replId">
        <pc:chgData name="Peter Stranney" userId="S::peterstranney@gateshead.gov.uk::21c63db0-b396-4c8e-a1db-8581b0a941e0" providerId="AD" clId="Web-{7CCDDC8A-BC5B-5D51-29F8-BD24D473DCEF}" dt="2024-07-23T15:23:16.243" v="791" actId="20577"/>
        <pc:sldMkLst>
          <pc:docMk/>
          <pc:sldMk cId="3514768671" sldId="566"/>
        </pc:sldMkLst>
        <pc:spChg chg="mod">
          <ac:chgData name="Peter Stranney" userId="S::peterstranney@gateshead.gov.uk::21c63db0-b396-4c8e-a1db-8581b0a941e0" providerId="AD" clId="Web-{7CCDDC8A-BC5B-5D51-29F8-BD24D473DCEF}" dt="2024-07-23T15:23:16.243" v="791" actId="20577"/>
          <ac:spMkLst>
            <pc:docMk/>
            <pc:sldMk cId="3514768671" sldId="566"/>
            <ac:spMk id="3" creationId="{AFE3FF1A-D6FE-4CED-5E6D-93F3F2A35694}"/>
          </ac:spMkLst>
        </pc:spChg>
        <pc:spChg chg="mod">
          <ac:chgData name="Peter Stranney" userId="S::peterstranney@gateshead.gov.uk::21c63db0-b396-4c8e-a1db-8581b0a941e0" providerId="AD" clId="Web-{7CCDDC8A-BC5B-5D51-29F8-BD24D473DCEF}" dt="2024-07-23T15:07:37.873" v="382" actId="20577"/>
          <ac:spMkLst>
            <pc:docMk/>
            <pc:sldMk cId="3514768671" sldId="566"/>
            <ac:spMk id="12" creationId="{BE5B99B9-BBF2-D40C-C45A-BA3C8FF1B6EE}"/>
          </ac:spMkLst>
        </pc:spChg>
        <pc:picChg chg="del">
          <ac:chgData name="Peter Stranney" userId="S::peterstranney@gateshead.gov.uk::21c63db0-b396-4c8e-a1db-8581b0a941e0" providerId="AD" clId="Web-{7CCDDC8A-BC5B-5D51-29F8-BD24D473DCEF}" dt="2024-07-23T15:07:42.967" v="385"/>
          <ac:picMkLst>
            <pc:docMk/>
            <pc:sldMk cId="3514768671" sldId="566"/>
            <ac:picMk id="2" creationId="{D938CB20-BF63-F184-E129-0B65CF6D2F61}"/>
          </ac:picMkLst>
        </pc:picChg>
        <pc:picChg chg="del mod">
          <ac:chgData name="Peter Stranney" userId="S::peterstranney@gateshead.gov.uk::21c63db0-b396-4c8e-a1db-8581b0a941e0" providerId="AD" clId="Web-{7CCDDC8A-BC5B-5D51-29F8-BD24D473DCEF}" dt="2024-07-23T15:07:40.795" v="384"/>
          <ac:picMkLst>
            <pc:docMk/>
            <pc:sldMk cId="3514768671" sldId="566"/>
            <ac:picMk id="4" creationId="{5E08B5F7-2F03-84F6-68CB-0F7A4666338A}"/>
          </ac:picMkLst>
        </pc:picChg>
        <pc:picChg chg="del">
          <ac:chgData name="Peter Stranney" userId="S::peterstranney@gateshead.gov.uk::21c63db0-b396-4c8e-a1db-8581b0a941e0" providerId="AD" clId="Web-{7CCDDC8A-BC5B-5D51-29F8-BD24D473DCEF}" dt="2024-07-23T15:07:43.030" v="387"/>
          <ac:picMkLst>
            <pc:docMk/>
            <pc:sldMk cId="3514768671" sldId="566"/>
            <ac:picMk id="5" creationId="{F9E16C45-449D-E7F0-E53D-C7E1E7BA6B41}"/>
          </ac:picMkLst>
        </pc:picChg>
        <pc:picChg chg="del">
          <ac:chgData name="Peter Stranney" userId="S::peterstranney@gateshead.gov.uk::21c63db0-b396-4c8e-a1db-8581b0a941e0" providerId="AD" clId="Web-{7CCDDC8A-BC5B-5D51-29F8-BD24D473DCEF}" dt="2024-07-23T15:07:42.998" v="386"/>
          <ac:picMkLst>
            <pc:docMk/>
            <pc:sldMk cId="3514768671" sldId="566"/>
            <ac:picMk id="7" creationId="{0DC2CABF-C700-390B-3843-EEF463820409}"/>
          </ac:picMkLst>
        </pc:picChg>
      </pc:sldChg>
    </pc:docChg>
  </pc:docChgLst>
  <pc:docChgLst>
    <pc:chgData name="Lauren Abernethy" userId="S::laurenabernethy@gateshead.gov.uk::ef769ae7-164b-4ce2-80fe-40b84bb47324" providerId="AD" clId="Web-{BB49988A-10A9-4B91-F20B-CCE03DF8C95E}"/>
    <pc:docChg chg="modSld">
      <pc:chgData name="Lauren Abernethy" userId="S::laurenabernethy@gateshead.gov.uk::ef769ae7-164b-4ce2-80fe-40b84bb47324" providerId="AD" clId="Web-{BB49988A-10A9-4B91-F20B-CCE03DF8C95E}" dt="2024-05-29T11:00:53.732" v="23" actId="1076"/>
      <pc:docMkLst>
        <pc:docMk/>
      </pc:docMkLst>
      <pc:sldChg chg="addSp modSp">
        <pc:chgData name="Lauren Abernethy" userId="S::laurenabernethy@gateshead.gov.uk::ef769ae7-164b-4ce2-80fe-40b84bb47324" providerId="AD" clId="Web-{BB49988A-10A9-4B91-F20B-CCE03DF8C95E}" dt="2024-05-29T11:00:53.732" v="23" actId="1076"/>
        <pc:sldMkLst>
          <pc:docMk/>
          <pc:sldMk cId="1368489288" sldId="493"/>
        </pc:sldMkLst>
        <pc:picChg chg="mod">
          <ac:chgData name="Lauren Abernethy" userId="S::laurenabernethy@gateshead.gov.uk::ef769ae7-164b-4ce2-80fe-40b84bb47324" providerId="AD" clId="Web-{BB49988A-10A9-4B91-F20B-CCE03DF8C95E}" dt="2024-05-29T11:00:16.497" v="20" actId="1076"/>
          <ac:picMkLst>
            <pc:docMk/>
            <pc:sldMk cId="1368489288" sldId="493"/>
            <ac:picMk id="2" creationId="{8489C9E9-36C9-8C07-3A35-474348618C60}"/>
          </ac:picMkLst>
        </pc:picChg>
        <pc:picChg chg="add mod">
          <ac:chgData name="Lauren Abernethy" userId="S::laurenabernethy@gateshead.gov.uk::ef769ae7-164b-4ce2-80fe-40b84bb47324" providerId="AD" clId="Web-{BB49988A-10A9-4B91-F20B-CCE03DF8C95E}" dt="2024-05-29T11:00:53.732" v="23" actId="1076"/>
          <ac:picMkLst>
            <pc:docMk/>
            <pc:sldMk cId="1368489288" sldId="493"/>
            <ac:picMk id="3" creationId="{495EC06D-19CE-E7DF-653D-21D57AA706CD}"/>
          </ac:picMkLst>
        </pc:picChg>
      </pc:sldChg>
      <pc:sldChg chg="addSp modSp">
        <pc:chgData name="Lauren Abernethy" userId="S::laurenabernethy@gateshead.gov.uk::ef769ae7-164b-4ce2-80fe-40b84bb47324" providerId="AD" clId="Web-{BB49988A-10A9-4B91-F20B-CCE03DF8C95E}" dt="2024-05-29T10:58:21.479" v="19" actId="1076"/>
        <pc:sldMkLst>
          <pc:docMk/>
          <pc:sldMk cId="2696152312" sldId="494"/>
        </pc:sldMkLst>
        <pc:spChg chg="mod">
          <ac:chgData name="Lauren Abernethy" userId="S::laurenabernethy@gateshead.gov.uk::ef769ae7-164b-4ce2-80fe-40b84bb47324" providerId="AD" clId="Web-{BB49988A-10A9-4B91-F20B-CCE03DF8C95E}" dt="2024-05-29T10:57:30.931" v="6" actId="1076"/>
          <ac:spMkLst>
            <pc:docMk/>
            <pc:sldMk cId="2696152312" sldId="494"/>
            <ac:spMk id="14" creationId="{D5AA4E39-3E88-07A4-1E1D-27A9C82416BD}"/>
          </ac:spMkLst>
        </pc:spChg>
        <pc:picChg chg="add mod modCrop">
          <ac:chgData name="Lauren Abernethy" userId="S::laurenabernethy@gateshead.gov.uk::ef769ae7-164b-4ce2-80fe-40b84bb47324" providerId="AD" clId="Web-{BB49988A-10A9-4B91-F20B-CCE03DF8C95E}" dt="2024-05-29T10:58:21.479" v="19" actId="1076"/>
          <ac:picMkLst>
            <pc:docMk/>
            <pc:sldMk cId="2696152312" sldId="494"/>
            <ac:picMk id="2" creationId="{120E2645-51BD-28CE-E6BD-104BA717FC3F}"/>
          </ac:picMkLst>
        </pc:picChg>
        <pc:picChg chg="add mod modCrop">
          <ac:chgData name="Lauren Abernethy" userId="S::laurenabernethy@gateshead.gov.uk::ef769ae7-164b-4ce2-80fe-40b84bb47324" providerId="AD" clId="Web-{BB49988A-10A9-4B91-F20B-CCE03DF8C95E}" dt="2024-05-29T10:58:19.572" v="18" actId="1076"/>
          <ac:picMkLst>
            <pc:docMk/>
            <pc:sldMk cId="2696152312" sldId="494"/>
            <ac:picMk id="3" creationId="{F874CFDE-7921-1F36-4419-F296C86DCBE0}"/>
          </ac:picMkLst>
        </pc:picChg>
      </pc:sldChg>
    </pc:docChg>
  </pc:docChgLst>
  <pc:docChgLst>
    <pc:chgData name="Gary Williamson" userId="c6dcb423-35b4-482e-bf0f-fc2b76204455" providerId="ADAL" clId="{1CABB660-1EF7-4C96-941F-96984B9DB0CB}"/>
    <pc:docChg chg="undo custSel addSld delSld modSld sldOrd">
      <pc:chgData name="Gary Williamson" userId="c6dcb423-35b4-482e-bf0f-fc2b76204455" providerId="ADAL" clId="{1CABB660-1EF7-4C96-941F-96984B9DB0CB}" dt="2024-05-15T11:46:15.915" v="1862" actId="2696"/>
      <pc:docMkLst>
        <pc:docMk/>
      </pc:docMkLst>
      <pc:sldChg chg="modSp mod">
        <pc:chgData name="Gary Williamson" userId="c6dcb423-35b4-482e-bf0f-fc2b76204455" providerId="ADAL" clId="{1CABB660-1EF7-4C96-941F-96984B9DB0CB}" dt="2024-04-19T14:17:58.295" v="7" actId="20577"/>
        <pc:sldMkLst>
          <pc:docMk/>
          <pc:sldMk cId="3621879490" sldId="307"/>
        </pc:sldMkLst>
        <pc:spChg chg="mod">
          <ac:chgData name="Gary Williamson" userId="c6dcb423-35b4-482e-bf0f-fc2b76204455" providerId="ADAL" clId="{1CABB660-1EF7-4C96-941F-96984B9DB0CB}" dt="2024-04-19T14:17:58.295" v="7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delSp modSp mod">
        <pc:chgData name="Gary Williamson" userId="c6dcb423-35b4-482e-bf0f-fc2b76204455" providerId="ADAL" clId="{1CABB660-1EF7-4C96-941F-96984B9DB0CB}" dt="2024-05-14T10:41:56.200" v="1641" actId="114"/>
        <pc:sldMkLst>
          <pc:docMk/>
          <pc:sldMk cId="364546681" sldId="343"/>
        </pc:sldMkLst>
        <pc:spChg chg="mod">
          <ac:chgData name="Gary Williamson" userId="c6dcb423-35b4-482e-bf0f-fc2b76204455" providerId="ADAL" clId="{1CABB660-1EF7-4C96-941F-96984B9DB0CB}" dt="2024-05-14T10:41:56.200" v="1641" actId="114"/>
          <ac:spMkLst>
            <pc:docMk/>
            <pc:sldMk cId="364546681" sldId="343"/>
            <ac:spMk id="2" creationId="{EC268567-9197-4E46-5EFC-304C8B64A956}"/>
          </ac:spMkLst>
        </pc:spChg>
        <pc:spChg chg="del mod">
          <ac:chgData name="Gary Williamson" userId="c6dcb423-35b4-482e-bf0f-fc2b76204455" providerId="ADAL" clId="{1CABB660-1EF7-4C96-941F-96984B9DB0CB}" dt="2024-04-19T14:18:22.902" v="15"/>
          <ac:spMkLst>
            <pc:docMk/>
            <pc:sldMk cId="364546681" sldId="343"/>
            <ac:spMk id="3" creationId="{5B852C6E-08D0-1256-D36E-65B2C6AAC1F2}"/>
          </ac:spMkLst>
        </pc:spChg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64546681" sldId="343"/>
            <ac:spMk id="4" creationId="{9CEBC2A7-3EBB-4DAE-982F-51757A50CB72}"/>
          </ac:spMkLst>
        </pc:spChg>
      </pc:sldChg>
      <pc:sldChg chg="delSp modSp mod">
        <pc:chgData name="Gary Williamson" userId="c6dcb423-35b4-482e-bf0f-fc2b76204455" providerId="ADAL" clId="{1CABB660-1EF7-4C96-941F-96984B9DB0CB}" dt="2024-04-19T14:18:05.930" v="11"/>
        <pc:sldMkLst>
          <pc:docMk/>
          <pc:sldMk cId="2202805620" sldId="409"/>
        </pc:sldMkLst>
        <pc:spChg chg="del mod">
          <ac:chgData name="Gary Williamson" userId="c6dcb423-35b4-482e-bf0f-fc2b76204455" providerId="ADAL" clId="{1CABB660-1EF7-4C96-941F-96984B9DB0CB}" dt="2024-04-19T14:18:05.930" v="11"/>
          <ac:spMkLst>
            <pc:docMk/>
            <pc:sldMk cId="2202805620" sldId="409"/>
            <ac:spMk id="2" creationId="{4DBAC8C3-6AF3-9C1F-2292-AF546D89A4B7}"/>
          </ac:spMkLst>
        </pc:spChg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202805620" sldId="40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925000972" sldId="459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925000972" sldId="459"/>
            <ac:spMk id="4" creationId="{9CEBC2A7-3EBB-4DAE-982F-51757A50CB72}"/>
          </ac:spMkLst>
        </pc:spChg>
      </pc:sldChg>
      <pc:sldChg chg="addSp delSp modSp mod">
        <pc:chgData name="Gary Williamson" userId="c6dcb423-35b4-482e-bf0f-fc2b76204455" providerId="ADAL" clId="{1CABB660-1EF7-4C96-941F-96984B9DB0CB}" dt="2024-05-14T12:59:56.317" v="1654" actId="20577"/>
        <pc:sldMkLst>
          <pc:docMk/>
          <pc:sldMk cId="2686227400" sldId="475"/>
        </pc:sldMkLst>
        <pc:spChg chg="add mod">
          <ac:chgData name="Gary Williamson" userId="c6dcb423-35b4-482e-bf0f-fc2b76204455" providerId="ADAL" clId="{1CABB660-1EF7-4C96-941F-96984B9DB0CB}" dt="2024-05-14T12:59:56.317" v="1654" actId="20577"/>
          <ac:spMkLst>
            <pc:docMk/>
            <pc:sldMk cId="2686227400" sldId="475"/>
            <ac:spMk id="2" creationId="{99FC9ADD-9BA8-7F43-6124-801E5271E5A6}"/>
          </ac:spMkLst>
        </pc:spChg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686227400" sldId="475"/>
            <ac:spMk id="4" creationId="{FA6A4614-DFDB-1DEF-66E2-6C1C47DF9FD8}"/>
          </ac:spMkLst>
        </pc:spChg>
        <pc:spChg chg="add mod">
          <ac:chgData name="Gary Williamson" userId="c6dcb423-35b4-482e-bf0f-fc2b76204455" providerId="ADAL" clId="{1CABB660-1EF7-4C96-941F-96984B9DB0CB}" dt="2024-04-19T14:18:35.206" v="18" actId="478"/>
          <ac:spMkLst>
            <pc:docMk/>
            <pc:sldMk cId="2686227400" sldId="475"/>
            <ac:spMk id="10" creationId="{D0EB5EF8-0179-30B2-6C4D-7A802305336F}"/>
          </ac:spMkLst>
        </pc:spChg>
        <pc:spChg chg="mod">
          <ac:chgData name="Gary Williamson" userId="c6dcb423-35b4-482e-bf0f-fc2b76204455" providerId="ADAL" clId="{1CABB660-1EF7-4C96-941F-96984B9DB0CB}" dt="2024-04-19T14:18:33.458" v="16" actId="6549"/>
          <ac:spMkLst>
            <pc:docMk/>
            <pc:sldMk cId="2686227400" sldId="475"/>
            <ac:spMk id="14" creationId="{7F4D4C3E-39AA-90CF-5D79-6FA19A709379}"/>
          </ac:spMkLst>
        </pc:spChg>
        <pc:picChg chg="del">
          <ac:chgData name="Gary Williamson" userId="c6dcb423-35b4-482e-bf0f-fc2b76204455" providerId="ADAL" clId="{1CABB660-1EF7-4C96-941F-96984B9DB0CB}" dt="2024-04-19T14:18:35.206" v="18" actId="478"/>
          <ac:picMkLst>
            <pc:docMk/>
            <pc:sldMk cId="2686227400" sldId="475"/>
            <ac:picMk id="2" creationId="{CAC8C6F6-02B2-EB0B-8011-4B38F100CD05}"/>
          </ac:picMkLst>
        </pc:picChg>
        <pc:picChg chg="del">
          <ac:chgData name="Gary Williamson" userId="c6dcb423-35b4-482e-bf0f-fc2b76204455" providerId="ADAL" clId="{1CABB660-1EF7-4C96-941F-96984B9DB0CB}" dt="2024-04-19T14:18:34.493" v="17" actId="478"/>
          <ac:picMkLst>
            <pc:docMk/>
            <pc:sldMk cId="2686227400" sldId="475"/>
            <ac:picMk id="3" creationId="{24FA4766-976D-350B-E47D-BD9CBF380448}"/>
          </ac:picMkLst>
        </pc:picChg>
        <pc:picChg chg="mod">
          <ac:chgData name="Gary Williamson" userId="c6dcb423-35b4-482e-bf0f-fc2b76204455" providerId="ADAL" clId="{1CABB660-1EF7-4C96-941F-96984B9DB0CB}" dt="2024-05-13T07:01:41.650" v="88" actId="1076"/>
          <ac:picMkLst>
            <pc:docMk/>
            <pc:sldMk cId="2686227400" sldId="475"/>
            <ac:picMk id="7" creationId="{5642EA94-A109-8F8C-E5C6-B63F712CBC42}"/>
          </ac:picMkLst>
        </pc:picChg>
        <pc:picChg chg="del">
          <ac:chgData name="Gary Williamson" userId="c6dcb423-35b4-482e-bf0f-fc2b76204455" providerId="ADAL" clId="{1CABB660-1EF7-4C96-941F-96984B9DB0CB}" dt="2024-04-19T14:18:37.472" v="19" actId="478"/>
          <ac:picMkLst>
            <pc:docMk/>
            <pc:sldMk cId="2686227400" sldId="475"/>
            <ac:picMk id="7" creationId="{864C96A8-B936-E861-0DE8-3ADDAA35ADFC}"/>
          </ac:picMkLst>
        </pc:pic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1671133308" sldId="476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1671133308" sldId="476"/>
            <ac:spMk id="5" creationId="{881E12F4-58D3-5838-3E8D-D7ADBED9495C}"/>
          </ac:spMkLst>
        </pc:spChg>
      </pc:sldChg>
      <pc:sldChg chg="del">
        <pc:chgData name="Gary Williamson" userId="c6dcb423-35b4-482e-bf0f-fc2b76204455" providerId="ADAL" clId="{1CABB660-1EF7-4C96-941F-96984B9DB0CB}" dt="2024-05-15T08:57:20.269" v="1657" actId="2696"/>
        <pc:sldMkLst>
          <pc:docMk/>
          <pc:sldMk cId="342659989" sldId="477"/>
        </pc:sldMkLst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698638478" sldId="477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698638478" sldId="477"/>
            <ac:spMk id="4" creationId="{9CEBC2A7-3EBB-4DAE-982F-51757A50CB72}"/>
          </ac:spMkLst>
        </pc:spChg>
      </pc:sldChg>
      <pc:sldChg chg="ord">
        <pc:chgData name="Gary Williamson" userId="c6dcb423-35b4-482e-bf0f-fc2b76204455" providerId="ADAL" clId="{1CABB660-1EF7-4C96-941F-96984B9DB0CB}" dt="2024-05-15T08:25:42.258" v="1656"/>
        <pc:sldMkLst>
          <pc:docMk/>
          <pc:sldMk cId="1180452607" sldId="478"/>
        </pc:sldMkLst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1690963846" sldId="478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1690963846" sldId="478"/>
            <ac:spMk id="4" creationId="{9CEBC2A7-3EBB-4DAE-982F-51757A50CB72}"/>
          </ac:spMkLst>
        </pc:spChg>
      </pc:sldChg>
      <pc:sldChg chg="modSp del mod">
        <pc:chgData name="Gary Williamson" userId="c6dcb423-35b4-482e-bf0f-fc2b76204455" providerId="ADAL" clId="{1CABB660-1EF7-4C96-941F-96984B9DB0CB}" dt="2024-05-13T07:01:35.939" v="87" actId="47"/>
        <pc:sldMkLst>
          <pc:docMk/>
          <pc:sldMk cId="3920331607" sldId="479"/>
        </pc:sldMkLst>
        <pc:picChg chg="mod">
          <ac:chgData name="Gary Williamson" userId="c6dcb423-35b4-482e-bf0f-fc2b76204455" providerId="ADAL" clId="{1CABB660-1EF7-4C96-941F-96984B9DB0CB}" dt="2024-05-13T07:00:01.221" v="21" actId="14100"/>
          <ac:picMkLst>
            <pc:docMk/>
            <pc:sldMk cId="3920331607" sldId="479"/>
            <ac:picMk id="4" creationId="{1C0129F1-AA77-F40C-F7E7-883DC232FD25}"/>
          </ac:picMkLst>
        </pc:picChg>
      </pc:sldChg>
      <pc:sldChg chg="addSp delSp modSp add mod">
        <pc:chgData name="Gary Williamson" userId="c6dcb423-35b4-482e-bf0f-fc2b76204455" providerId="ADAL" clId="{1CABB660-1EF7-4C96-941F-96984B9DB0CB}" dt="2024-05-13T11:36:44.924" v="839" actId="1076"/>
        <pc:sldMkLst>
          <pc:docMk/>
          <pc:sldMk cId="1744916138" sldId="480"/>
        </pc:sldMkLst>
        <pc:spChg chg="add mod">
          <ac:chgData name="Gary Williamson" userId="c6dcb423-35b4-482e-bf0f-fc2b76204455" providerId="ADAL" clId="{1CABB660-1EF7-4C96-941F-96984B9DB0CB}" dt="2024-05-13T11:36:44.924" v="839" actId="1076"/>
          <ac:spMkLst>
            <pc:docMk/>
            <pc:sldMk cId="1744916138" sldId="480"/>
            <ac:spMk id="2" creationId="{3B8F9E0A-0A0E-EA94-4472-9FFC21972AD7}"/>
          </ac:spMkLst>
        </pc:spChg>
        <pc:spChg chg="del mod">
          <ac:chgData name="Gary Williamson" userId="c6dcb423-35b4-482e-bf0f-fc2b76204455" providerId="ADAL" clId="{1CABB660-1EF7-4C96-941F-96984B9DB0CB}" dt="2024-05-13T07:00:59.738" v="26" actId="478"/>
          <ac:spMkLst>
            <pc:docMk/>
            <pc:sldMk cId="1744916138" sldId="480"/>
            <ac:spMk id="2" creationId="{87500AF5-08DC-DB85-3F13-B561102B45D1}"/>
          </ac:spMkLst>
        </pc:spChg>
        <pc:spChg chg="mod">
          <ac:chgData name="Gary Williamson" userId="c6dcb423-35b4-482e-bf0f-fc2b76204455" providerId="ADAL" clId="{1CABB660-1EF7-4C96-941F-96984B9DB0CB}" dt="2024-05-13T11:19:52.493" v="278" actId="14100"/>
          <ac:spMkLst>
            <pc:docMk/>
            <pc:sldMk cId="1744916138" sldId="480"/>
            <ac:spMk id="14" creationId="{D5AA4E39-3E88-07A4-1E1D-27A9C82416BD}"/>
          </ac:spMkLst>
        </pc:spChg>
        <pc:picChg chg="add del mod">
          <ac:chgData name="Gary Williamson" userId="c6dcb423-35b4-482e-bf0f-fc2b76204455" providerId="ADAL" clId="{1CABB660-1EF7-4C96-941F-96984B9DB0CB}" dt="2024-05-13T11:19:43.479" v="275" actId="478"/>
          <ac:picMkLst>
            <pc:docMk/>
            <pc:sldMk cId="1744916138" sldId="480"/>
            <ac:picMk id="3" creationId="{C26B177A-E4A2-D452-4CE7-569AAA2D733C}"/>
          </ac:picMkLst>
        </pc:picChg>
        <pc:picChg chg="add mod">
          <ac:chgData name="Gary Williamson" userId="c6dcb423-35b4-482e-bf0f-fc2b76204455" providerId="ADAL" clId="{1CABB660-1EF7-4C96-941F-96984B9DB0CB}" dt="2024-05-13T11:19:58.877" v="280" actId="1076"/>
          <ac:picMkLst>
            <pc:docMk/>
            <pc:sldMk cId="1744916138" sldId="480"/>
            <ac:picMk id="1026" creationId="{ED5D35A0-13B5-026E-C423-CC62D9D0DE76}"/>
          </ac:picMkLst>
        </pc:picChg>
      </pc:sldChg>
      <pc:sldChg chg="addSp delSp modSp add del mod">
        <pc:chgData name="Gary Williamson" userId="c6dcb423-35b4-482e-bf0f-fc2b76204455" providerId="ADAL" clId="{1CABB660-1EF7-4C96-941F-96984B9DB0CB}" dt="2024-05-13T11:20:02.921" v="281" actId="47"/>
        <pc:sldMkLst>
          <pc:docMk/>
          <pc:sldMk cId="222308949" sldId="481"/>
        </pc:sldMkLst>
        <pc:graphicFrameChg chg="add mod">
          <ac:chgData name="Gary Williamson" userId="c6dcb423-35b4-482e-bf0f-fc2b76204455" providerId="ADAL" clId="{1CABB660-1EF7-4C96-941F-96984B9DB0CB}" dt="2024-05-13T07:16:47.988" v="117"/>
          <ac:graphicFrameMkLst>
            <pc:docMk/>
            <pc:sldMk cId="222308949" sldId="481"/>
            <ac:graphicFrameMk id="2" creationId="{800A3EFF-2570-8BE6-1849-5B8AC24D4CED}"/>
          </ac:graphicFrameMkLst>
        </pc:graphicFrameChg>
        <pc:picChg chg="del">
          <ac:chgData name="Gary Williamson" userId="c6dcb423-35b4-482e-bf0f-fc2b76204455" providerId="ADAL" clId="{1CABB660-1EF7-4C96-941F-96984B9DB0CB}" dt="2024-05-13T07:16:45.504" v="116" actId="478"/>
          <ac:picMkLst>
            <pc:docMk/>
            <pc:sldMk cId="222308949" sldId="481"/>
            <ac:picMk id="3" creationId="{C26B177A-E4A2-D452-4CE7-569AAA2D733C}"/>
          </ac:picMkLst>
        </pc:pic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822020988" sldId="482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822020988" sldId="48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973700005" sldId="485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973700005" sldId="48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2795282" sldId="486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2795282" sldId="486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4194289997" sldId="487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4194289997" sldId="487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121399329" sldId="488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121399329" sldId="488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326394062" sldId="489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326394062" sldId="48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135547492" sldId="490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135547492" sldId="490"/>
            <ac:spMk id="4" creationId="{9CEBC2A7-3EBB-4DAE-982F-51757A50CB72}"/>
          </ac:spMkLst>
        </pc:spChg>
      </pc:sldChg>
      <pc:sldChg chg="del mod modShow">
        <pc:chgData name="Gary Williamson" userId="c6dcb423-35b4-482e-bf0f-fc2b76204455" providerId="ADAL" clId="{1CABB660-1EF7-4C96-941F-96984B9DB0CB}" dt="2024-05-15T11:46:15.915" v="1862" actId="2696"/>
        <pc:sldMkLst>
          <pc:docMk/>
          <pc:sldMk cId="699127945" sldId="490"/>
        </pc:sldMkLst>
      </pc:sldChg>
      <pc:sldChg chg="del">
        <pc:chgData name="Gary Williamson" userId="c6dcb423-35b4-482e-bf0f-fc2b76204455" providerId="ADAL" clId="{1CABB660-1EF7-4C96-941F-96984B9DB0CB}" dt="2024-05-15T11:46:10.250" v="1861" actId="2696"/>
        <pc:sldMkLst>
          <pc:docMk/>
          <pc:sldMk cId="1321975685" sldId="491"/>
        </pc:sldMkLst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659155759" sldId="491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659155759" sldId="491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621861109" sldId="492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621861109" sldId="492"/>
            <ac:spMk id="4" creationId="{9CEBC2A7-3EBB-4DAE-982F-51757A50CB72}"/>
          </ac:spMkLst>
        </pc:spChg>
      </pc:sldChg>
      <pc:sldChg chg="addSp delSp modSp add mod ord">
        <pc:chgData name="Gary Williamson" userId="c6dcb423-35b4-482e-bf0f-fc2b76204455" providerId="ADAL" clId="{1CABB660-1EF7-4C96-941F-96984B9DB0CB}" dt="2024-05-13T11:55:08.667" v="921" actId="1076"/>
        <pc:sldMkLst>
          <pc:docMk/>
          <pc:sldMk cId="1095372927" sldId="492"/>
        </pc:sldMkLst>
        <pc:spChg chg="mod">
          <ac:chgData name="Gary Williamson" userId="c6dcb423-35b4-482e-bf0f-fc2b76204455" providerId="ADAL" clId="{1CABB660-1EF7-4C96-941F-96984B9DB0CB}" dt="2024-05-13T11:44:46.589" v="875" actId="20577"/>
          <ac:spMkLst>
            <pc:docMk/>
            <pc:sldMk cId="1095372927" sldId="492"/>
            <ac:spMk id="2" creationId="{99FC9ADD-9BA8-7F43-6124-801E5271E5A6}"/>
          </ac:spMkLst>
        </pc:spChg>
        <pc:spChg chg="add mod">
          <ac:chgData name="Gary Williamson" userId="c6dcb423-35b4-482e-bf0f-fc2b76204455" providerId="ADAL" clId="{1CABB660-1EF7-4C96-941F-96984B9DB0CB}" dt="2024-05-13T11:55:08.667" v="921" actId="1076"/>
          <ac:spMkLst>
            <pc:docMk/>
            <pc:sldMk cId="1095372927" sldId="492"/>
            <ac:spMk id="5" creationId="{8EFC9AA3-231A-6F23-685D-C8E48C57BCFB}"/>
          </ac:spMkLst>
        </pc:spChg>
        <pc:picChg chg="del">
          <ac:chgData name="Gary Williamson" userId="c6dcb423-35b4-482e-bf0f-fc2b76204455" providerId="ADAL" clId="{1CABB660-1EF7-4C96-941F-96984B9DB0CB}" dt="2024-05-13T11:44:50.503" v="876" actId="478"/>
          <ac:picMkLst>
            <pc:docMk/>
            <pc:sldMk cId="1095372927" sldId="492"/>
            <ac:picMk id="7" creationId="{5642EA94-A109-8F8C-E5C6-B63F712CBC42}"/>
          </ac:picMkLst>
        </pc:pic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908802829" sldId="493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908802829" sldId="493"/>
            <ac:spMk id="4" creationId="{9CEBC2A7-3EBB-4DAE-982F-51757A50CB72}"/>
          </ac:spMkLst>
        </pc:spChg>
      </pc:sldChg>
      <pc:sldChg chg="addSp delSp modSp add mod">
        <pc:chgData name="Gary Williamson" userId="c6dcb423-35b4-482e-bf0f-fc2b76204455" providerId="ADAL" clId="{1CABB660-1EF7-4C96-941F-96984B9DB0CB}" dt="2024-05-14T10:15:38.573" v="1176" actId="1076"/>
        <pc:sldMkLst>
          <pc:docMk/>
          <pc:sldMk cId="4117228812" sldId="493"/>
        </pc:sldMkLst>
        <pc:spChg chg="mod">
          <ac:chgData name="Gary Williamson" userId="c6dcb423-35b4-482e-bf0f-fc2b76204455" providerId="ADAL" clId="{1CABB660-1EF7-4C96-941F-96984B9DB0CB}" dt="2024-05-14T10:14:12.357" v="995" actId="20577"/>
          <ac:spMkLst>
            <pc:docMk/>
            <pc:sldMk cId="4117228812" sldId="493"/>
            <ac:spMk id="2" creationId="{99FC9ADD-9BA8-7F43-6124-801E5271E5A6}"/>
          </ac:spMkLst>
        </pc:spChg>
        <pc:spChg chg="del mod">
          <ac:chgData name="Gary Williamson" userId="c6dcb423-35b4-482e-bf0f-fc2b76204455" providerId="ADAL" clId="{1CABB660-1EF7-4C96-941F-96984B9DB0CB}" dt="2024-05-14T10:14:23.149" v="998"/>
          <ac:spMkLst>
            <pc:docMk/>
            <pc:sldMk cId="4117228812" sldId="493"/>
            <ac:spMk id="5" creationId="{8EFC9AA3-231A-6F23-685D-C8E48C57BCFB}"/>
          </ac:spMkLst>
        </pc:spChg>
        <pc:spChg chg="add mod">
          <ac:chgData name="Gary Williamson" userId="c6dcb423-35b4-482e-bf0f-fc2b76204455" providerId="ADAL" clId="{1CABB660-1EF7-4C96-941F-96984B9DB0CB}" dt="2024-05-14T10:15:38.573" v="1176" actId="1076"/>
          <ac:spMkLst>
            <pc:docMk/>
            <pc:sldMk cId="4117228812" sldId="493"/>
            <ac:spMk id="7" creationId="{89CE48E5-815C-0EC1-E863-957744A9A021}"/>
          </ac:spMkLst>
        </pc:spChg>
        <pc:picChg chg="add mod">
          <ac:chgData name="Gary Williamson" userId="c6dcb423-35b4-482e-bf0f-fc2b76204455" providerId="ADAL" clId="{1CABB660-1EF7-4C96-941F-96984B9DB0CB}" dt="2024-05-14T10:14:26.203" v="999" actId="1076"/>
          <ac:picMkLst>
            <pc:docMk/>
            <pc:sldMk cId="4117228812" sldId="493"/>
            <ac:picMk id="3" creationId="{104DC4C9-6B45-5AD5-F1A3-B13BA8CF29C9}"/>
          </ac:picMkLst>
        </pc:pic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926587005" sldId="494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926587005" sldId="494"/>
            <ac:spMk id="4" creationId="{9CEBC2A7-3EBB-4DAE-982F-51757A50CB72}"/>
          </ac:spMkLst>
        </pc:spChg>
      </pc:sldChg>
      <pc:sldChg chg="addSp delSp modSp add mod">
        <pc:chgData name="Gary Williamson" userId="c6dcb423-35b4-482e-bf0f-fc2b76204455" providerId="ADAL" clId="{1CABB660-1EF7-4C96-941F-96984B9DB0CB}" dt="2024-05-14T10:17:47.120" v="1217" actId="20577"/>
        <pc:sldMkLst>
          <pc:docMk/>
          <pc:sldMk cId="3762187184" sldId="494"/>
        </pc:sldMkLst>
        <pc:spChg chg="del mod">
          <ac:chgData name="Gary Williamson" userId="c6dcb423-35b4-482e-bf0f-fc2b76204455" providerId="ADAL" clId="{1CABB660-1EF7-4C96-941F-96984B9DB0CB}" dt="2024-05-14T10:16:15.396" v="1182" actId="478"/>
          <ac:spMkLst>
            <pc:docMk/>
            <pc:sldMk cId="3762187184" sldId="494"/>
            <ac:spMk id="7" creationId="{89CE48E5-815C-0EC1-E863-957744A9A021}"/>
          </ac:spMkLst>
        </pc:spChg>
        <pc:spChg chg="add del mod">
          <ac:chgData name="Gary Williamson" userId="c6dcb423-35b4-482e-bf0f-fc2b76204455" providerId="ADAL" clId="{1CABB660-1EF7-4C96-941F-96984B9DB0CB}" dt="2024-05-14T10:16:02.912" v="1179"/>
          <ac:spMkLst>
            <pc:docMk/>
            <pc:sldMk cId="3762187184" sldId="494"/>
            <ac:spMk id="8" creationId="{CD0C8B6B-450E-219D-589B-BEFA5E201B8A}"/>
          </ac:spMkLst>
        </pc:spChg>
        <pc:spChg chg="add mod">
          <ac:chgData name="Gary Williamson" userId="c6dcb423-35b4-482e-bf0f-fc2b76204455" providerId="ADAL" clId="{1CABB660-1EF7-4C96-941F-96984B9DB0CB}" dt="2024-05-14T10:16:44.042" v="1189" actId="207"/>
          <ac:spMkLst>
            <pc:docMk/>
            <pc:sldMk cId="3762187184" sldId="494"/>
            <ac:spMk id="11" creationId="{5B444ADC-7E04-BD0E-CD06-D064377E1A3B}"/>
          </ac:spMkLst>
        </pc:spChg>
        <pc:spChg chg="add mod">
          <ac:chgData name="Gary Williamson" userId="c6dcb423-35b4-482e-bf0f-fc2b76204455" providerId="ADAL" clId="{1CABB660-1EF7-4C96-941F-96984B9DB0CB}" dt="2024-05-14T10:17:26.010" v="1195" actId="207"/>
          <ac:spMkLst>
            <pc:docMk/>
            <pc:sldMk cId="3762187184" sldId="494"/>
            <ac:spMk id="15" creationId="{151F59AA-C0AF-75CC-1098-944588DBDE24}"/>
          </ac:spMkLst>
        </pc:spChg>
        <pc:spChg chg="add mod">
          <ac:chgData name="Gary Williamson" userId="c6dcb423-35b4-482e-bf0f-fc2b76204455" providerId="ADAL" clId="{1CABB660-1EF7-4C96-941F-96984B9DB0CB}" dt="2024-05-14T10:17:47.120" v="1217" actId="20577"/>
          <ac:spMkLst>
            <pc:docMk/>
            <pc:sldMk cId="3762187184" sldId="494"/>
            <ac:spMk id="16" creationId="{2A3CEF84-7019-1209-D6E7-72098933BC7E}"/>
          </ac:spMkLst>
        </pc:spChg>
        <pc:picChg chg="del">
          <ac:chgData name="Gary Williamson" userId="c6dcb423-35b4-482e-bf0f-fc2b76204455" providerId="ADAL" clId="{1CABB660-1EF7-4C96-941F-96984B9DB0CB}" dt="2024-05-14T10:15:47.426" v="1178" actId="478"/>
          <ac:picMkLst>
            <pc:docMk/>
            <pc:sldMk cId="3762187184" sldId="494"/>
            <ac:picMk id="3" creationId="{104DC4C9-6B45-5AD5-F1A3-B13BA8CF29C9}"/>
          </ac:picMkLst>
        </pc:picChg>
        <pc:picChg chg="add mod">
          <ac:chgData name="Gary Williamson" userId="c6dcb423-35b4-482e-bf0f-fc2b76204455" providerId="ADAL" clId="{1CABB660-1EF7-4C96-941F-96984B9DB0CB}" dt="2024-05-14T10:16:25.276" v="1185" actId="14100"/>
          <ac:picMkLst>
            <pc:docMk/>
            <pc:sldMk cId="3762187184" sldId="494"/>
            <ac:picMk id="10" creationId="{28131843-D65C-9BF7-865A-DBB046212510}"/>
          </ac:picMkLst>
        </pc:picChg>
        <pc:cxnChg chg="add mod">
          <ac:chgData name="Gary Williamson" userId="c6dcb423-35b4-482e-bf0f-fc2b76204455" providerId="ADAL" clId="{1CABB660-1EF7-4C96-941F-96984B9DB0CB}" dt="2024-05-14T10:17:00.744" v="1191" actId="208"/>
          <ac:cxnSpMkLst>
            <pc:docMk/>
            <pc:sldMk cId="3762187184" sldId="494"/>
            <ac:cxnSpMk id="13" creationId="{65BE8365-861D-3D1B-8344-9BDFA5B98561}"/>
          </ac:cxnSpMkLst>
        </pc:cxnChg>
      </pc:sldChg>
      <pc:sldChg chg="modSp add mod">
        <pc:chgData name="Gary Williamson" userId="c6dcb423-35b4-482e-bf0f-fc2b76204455" providerId="ADAL" clId="{1CABB660-1EF7-4C96-941F-96984B9DB0CB}" dt="2024-05-14T10:19:38.155" v="1263" actId="14100"/>
        <pc:sldMkLst>
          <pc:docMk/>
          <pc:sldMk cId="810499570" sldId="495"/>
        </pc:sldMkLst>
        <pc:spChg chg="mod">
          <ac:chgData name="Gary Williamson" userId="c6dcb423-35b4-482e-bf0f-fc2b76204455" providerId="ADAL" clId="{1CABB660-1EF7-4C96-941F-96984B9DB0CB}" dt="2024-05-14T10:18:47.428" v="1226" actId="14100"/>
          <ac:spMkLst>
            <pc:docMk/>
            <pc:sldMk cId="810499570" sldId="495"/>
            <ac:spMk id="11" creationId="{5B444ADC-7E04-BD0E-CD06-D064377E1A3B}"/>
          </ac:spMkLst>
        </pc:spChg>
        <pc:spChg chg="mod">
          <ac:chgData name="Gary Williamson" userId="c6dcb423-35b4-482e-bf0f-fc2b76204455" providerId="ADAL" clId="{1CABB660-1EF7-4C96-941F-96984B9DB0CB}" dt="2024-05-14T10:19:28.456" v="1261" actId="14100"/>
          <ac:spMkLst>
            <pc:docMk/>
            <pc:sldMk cId="810499570" sldId="495"/>
            <ac:spMk id="15" creationId="{151F59AA-C0AF-75CC-1098-944588DBDE24}"/>
          </ac:spMkLst>
        </pc:spChg>
        <pc:spChg chg="mod">
          <ac:chgData name="Gary Williamson" userId="c6dcb423-35b4-482e-bf0f-fc2b76204455" providerId="ADAL" clId="{1CABB660-1EF7-4C96-941F-96984B9DB0CB}" dt="2024-05-14T10:19:19.034" v="1260" actId="20577"/>
          <ac:spMkLst>
            <pc:docMk/>
            <pc:sldMk cId="810499570" sldId="495"/>
            <ac:spMk id="16" creationId="{2A3CEF84-7019-1209-D6E7-72098933BC7E}"/>
          </ac:spMkLst>
        </pc:spChg>
        <pc:picChg chg="mod">
          <ac:chgData name="Gary Williamson" userId="c6dcb423-35b4-482e-bf0f-fc2b76204455" providerId="ADAL" clId="{1CABB660-1EF7-4C96-941F-96984B9DB0CB}" dt="2024-05-14T10:18:34.231" v="1222" actId="1076"/>
          <ac:picMkLst>
            <pc:docMk/>
            <pc:sldMk cId="810499570" sldId="495"/>
            <ac:picMk id="10" creationId="{28131843-D65C-9BF7-865A-DBB046212510}"/>
          </ac:picMkLst>
        </pc:picChg>
        <pc:cxnChg chg="mod">
          <ac:chgData name="Gary Williamson" userId="c6dcb423-35b4-482e-bf0f-fc2b76204455" providerId="ADAL" clId="{1CABB660-1EF7-4C96-941F-96984B9DB0CB}" dt="2024-05-14T10:19:38.155" v="1263" actId="14100"/>
          <ac:cxnSpMkLst>
            <pc:docMk/>
            <pc:sldMk cId="810499570" sldId="495"/>
            <ac:cxnSpMk id="13" creationId="{65BE8365-861D-3D1B-8344-9BDFA5B98561}"/>
          </ac:cxnSpMkLst>
        </pc:cxn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104174441" sldId="495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104174441" sldId="495"/>
            <ac:spMk id="4" creationId="{9CEBC2A7-3EBB-4DAE-982F-51757A50CB72}"/>
          </ac:spMkLst>
        </pc:spChg>
      </pc:sldChg>
      <pc:sldChg chg="addSp delSp modSp add mod">
        <pc:chgData name="Gary Williamson" userId="c6dcb423-35b4-482e-bf0f-fc2b76204455" providerId="ADAL" clId="{1CABB660-1EF7-4C96-941F-96984B9DB0CB}" dt="2024-05-14T10:23:30.767" v="1372" actId="1076"/>
        <pc:sldMkLst>
          <pc:docMk/>
          <pc:sldMk cId="1157526550" sldId="496"/>
        </pc:sldMkLst>
        <pc:spChg chg="add del mod">
          <ac:chgData name="Gary Williamson" userId="c6dcb423-35b4-482e-bf0f-fc2b76204455" providerId="ADAL" clId="{1CABB660-1EF7-4C96-941F-96984B9DB0CB}" dt="2024-05-14T10:20:13.232" v="1266" actId="478"/>
          <ac:spMkLst>
            <pc:docMk/>
            <pc:sldMk cId="1157526550" sldId="496"/>
            <ac:spMk id="5" creationId="{D20413E6-DAB1-6259-4C48-83BC93180C4B}"/>
          </ac:spMkLst>
        </pc:spChg>
        <pc:spChg chg="add del mod">
          <ac:chgData name="Gary Williamson" userId="c6dcb423-35b4-482e-bf0f-fc2b76204455" providerId="ADAL" clId="{1CABB660-1EF7-4C96-941F-96984B9DB0CB}" dt="2024-05-14T10:20:49.066" v="1278" actId="478"/>
          <ac:spMkLst>
            <pc:docMk/>
            <pc:sldMk cId="1157526550" sldId="496"/>
            <ac:spMk id="8" creationId="{91484492-43FA-1A59-BEEC-96C986FD9E98}"/>
          </ac:spMkLst>
        </pc:spChg>
        <pc:spChg chg="del">
          <ac:chgData name="Gary Williamson" userId="c6dcb423-35b4-482e-bf0f-fc2b76204455" providerId="ADAL" clId="{1CABB660-1EF7-4C96-941F-96984B9DB0CB}" dt="2024-05-14T10:20:22.193" v="1271" actId="478"/>
          <ac:spMkLst>
            <pc:docMk/>
            <pc:sldMk cId="1157526550" sldId="496"/>
            <ac:spMk id="11" creationId="{5B444ADC-7E04-BD0E-CD06-D064377E1A3B}"/>
          </ac:spMkLst>
        </pc:spChg>
        <pc:spChg chg="add mod">
          <ac:chgData name="Gary Williamson" userId="c6dcb423-35b4-482e-bf0f-fc2b76204455" providerId="ADAL" clId="{1CABB660-1EF7-4C96-941F-96984B9DB0CB}" dt="2024-05-14T10:20:25.305" v="1273"/>
          <ac:spMkLst>
            <pc:docMk/>
            <pc:sldMk cId="1157526550" sldId="496"/>
            <ac:spMk id="12" creationId="{F450DCFA-F4B4-2E9B-8DFB-FD395B795211}"/>
          </ac:spMkLst>
        </pc:spChg>
        <pc:spChg chg="del">
          <ac:chgData name="Gary Williamson" userId="c6dcb423-35b4-482e-bf0f-fc2b76204455" providerId="ADAL" clId="{1CABB660-1EF7-4C96-941F-96984B9DB0CB}" dt="2024-05-14T10:20:16.887" v="1267" actId="478"/>
          <ac:spMkLst>
            <pc:docMk/>
            <pc:sldMk cId="1157526550" sldId="496"/>
            <ac:spMk id="15" creationId="{151F59AA-C0AF-75CC-1098-944588DBDE24}"/>
          </ac:spMkLst>
        </pc:spChg>
        <pc:spChg chg="del mod">
          <ac:chgData name="Gary Williamson" userId="c6dcb423-35b4-482e-bf0f-fc2b76204455" providerId="ADAL" clId="{1CABB660-1EF7-4C96-941F-96984B9DB0CB}" dt="2024-05-14T10:20:19.234" v="1269" actId="478"/>
          <ac:spMkLst>
            <pc:docMk/>
            <pc:sldMk cId="1157526550" sldId="496"/>
            <ac:spMk id="16" creationId="{2A3CEF84-7019-1209-D6E7-72098933BC7E}"/>
          </ac:spMkLst>
        </pc:spChg>
        <pc:spChg chg="add mod">
          <ac:chgData name="Gary Williamson" userId="c6dcb423-35b4-482e-bf0f-fc2b76204455" providerId="ADAL" clId="{1CABB660-1EF7-4C96-941F-96984B9DB0CB}" dt="2024-05-14T10:23:24.073" v="1371" actId="1076"/>
          <ac:spMkLst>
            <pc:docMk/>
            <pc:sldMk cId="1157526550" sldId="496"/>
            <ac:spMk id="18" creationId="{D3E50098-1CD3-8171-53B9-5D402E5940F7}"/>
          </ac:spMkLst>
        </pc:spChg>
        <pc:spChg chg="add mod">
          <ac:chgData name="Gary Williamson" userId="c6dcb423-35b4-482e-bf0f-fc2b76204455" providerId="ADAL" clId="{1CABB660-1EF7-4C96-941F-96984B9DB0CB}" dt="2024-05-14T10:23:30.767" v="1372" actId="1076"/>
          <ac:spMkLst>
            <pc:docMk/>
            <pc:sldMk cId="1157526550" sldId="496"/>
            <ac:spMk id="21" creationId="{379C4A5B-7A47-2122-7382-BACE87B1DD41}"/>
          </ac:spMkLst>
        </pc:spChg>
        <pc:picChg chg="add del">
          <ac:chgData name="Gary Williamson" userId="c6dcb423-35b4-482e-bf0f-fc2b76204455" providerId="ADAL" clId="{1CABB660-1EF7-4C96-941F-96984B9DB0CB}" dt="2024-05-14T10:20:24.058" v="1272" actId="478"/>
          <ac:picMkLst>
            <pc:docMk/>
            <pc:sldMk cId="1157526550" sldId="496"/>
            <ac:picMk id="10" creationId="{28131843-D65C-9BF7-865A-DBB046212510}"/>
          </ac:picMkLst>
        </pc:picChg>
        <pc:picChg chg="add mod">
          <ac:chgData name="Gary Williamson" userId="c6dcb423-35b4-482e-bf0f-fc2b76204455" providerId="ADAL" clId="{1CABB660-1EF7-4C96-941F-96984B9DB0CB}" dt="2024-05-14T10:20:52.562" v="1279" actId="1076"/>
          <ac:picMkLst>
            <pc:docMk/>
            <pc:sldMk cId="1157526550" sldId="496"/>
            <ac:picMk id="17" creationId="{7A295EE7-1ED2-8812-188B-EE63996159D4}"/>
          </ac:picMkLst>
        </pc:picChg>
        <pc:cxnChg chg="del mod">
          <ac:chgData name="Gary Williamson" userId="c6dcb423-35b4-482e-bf0f-fc2b76204455" providerId="ADAL" clId="{1CABB660-1EF7-4C96-941F-96984B9DB0CB}" dt="2024-05-14T10:20:20.636" v="1270" actId="478"/>
          <ac:cxnSpMkLst>
            <pc:docMk/>
            <pc:sldMk cId="1157526550" sldId="496"/>
            <ac:cxnSpMk id="13" creationId="{65BE8365-861D-3D1B-8344-9BDFA5B98561}"/>
          </ac:cxnSpMkLst>
        </pc:cxnChg>
        <pc:cxnChg chg="add mod">
          <ac:chgData name="Gary Williamson" userId="c6dcb423-35b4-482e-bf0f-fc2b76204455" providerId="ADAL" clId="{1CABB660-1EF7-4C96-941F-96984B9DB0CB}" dt="2024-05-14T10:23:24.073" v="1371" actId="1076"/>
          <ac:cxnSpMkLst>
            <pc:docMk/>
            <pc:sldMk cId="1157526550" sldId="496"/>
            <ac:cxnSpMk id="20" creationId="{7D878268-779F-4A89-627E-E5A076CD6850}"/>
          </ac:cxnSpMkLst>
        </pc:cxn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4283805829" sldId="496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4283805829" sldId="496"/>
            <ac:spMk id="4" creationId="{8BBBF626-6ACD-8A61-E026-85ED4D27BCC6}"/>
          </ac:spMkLst>
        </pc:spChg>
      </pc:sldChg>
      <pc:sldChg chg="addSp delSp modSp add mod">
        <pc:chgData name="Gary Williamson" userId="c6dcb423-35b4-482e-bf0f-fc2b76204455" providerId="ADAL" clId="{1CABB660-1EF7-4C96-941F-96984B9DB0CB}" dt="2024-05-14T10:24:13.110" v="1379" actId="14100"/>
        <pc:sldMkLst>
          <pc:docMk/>
          <pc:sldMk cId="2301463910" sldId="497"/>
        </pc:sldMkLst>
        <pc:picChg chg="add mod">
          <ac:chgData name="Gary Williamson" userId="c6dcb423-35b4-482e-bf0f-fc2b76204455" providerId="ADAL" clId="{1CABB660-1EF7-4C96-941F-96984B9DB0CB}" dt="2024-05-14T10:24:06.880" v="1377" actId="1076"/>
          <ac:picMkLst>
            <pc:docMk/>
            <pc:sldMk cId="2301463910" sldId="497"/>
            <ac:picMk id="3" creationId="{1491ACDF-2494-F248-F8E7-8DA3D9286B81}"/>
          </ac:picMkLst>
        </pc:picChg>
        <pc:picChg chg="del">
          <ac:chgData name="Gary Williamson" userId="c6dcb423-35b4-482e-bf0f-fc2b76204455" providerId="ADAL" clId="{1CABB660-1EF7-4C96-941F-96984B9DB0CB}" dt="2024-05-14T10:23:56.539" v="1375" actId="478"/>
          <ac:picMkLst>
            <pc:docMk/>
            <pc:sldMk cId="2301463910" sldId="497"/>
            <ac:picMk id="17" creationId="{7A295EE7-1ED2-8812-188B-EE63996159D4}"/>
          </ac:picMkLst>
        </pc:picChg>
        <pc:cxnChg chg="mod">
          <ac:chgData name="Gary Williamson" userId="c6dcb423-35b4-482e-bf0f-fc2b76204455" providerId="ADAL" clId="{1CABB660-1EF7-4C96-941F-96984B9DB0CB}" dt="2024-05-14T10:24:13.110" v="1379" actId="14100"/>
          <ac:cxnSpMkLst>
            <pc:docMk/>
            <pc:sldMk cId="2301463910" sldId="497"/>
            <ac:cxnSpMk id="20" creationId="{7D878268-779F-4A89-627E-E5A076CD6850}"/>
          </ac:cxnSpMkLst>
        </pc:cxn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309769891" sldId="497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309769891" sldId="497"/>
            <ac:spMk id="4" creationId="{75635E08-AA08-F528-4F62-CD3A0F821F3D}"/>
          </ac:spMkLst>
        </pc:spChg>
      </pc:sldChg>
      <pc:sldChg chg="addSp delSp modSp add del mod">
        <pc:chgData name="Gary Williamson" userId="c6dcb423-35b4-482e-bf0f-fc2b76204455" providerId="ADAL" clId="{1CABB660-1EF7-4C96-941F-96984B9DB0CB}" dt="2024-05-14T10:23:49.812" v="1373" actId="47"/>
        <pc:sldMkLst>
          <pc:docMk/>
          <pc:sldMk cId="3758696475" sldId="497"/>
        </pc:sldMkLst>
        <pc:picChg chg="add mod">
          <ac:chgData name="Gary Williamson" userId="c6dcb423-35b4-482e-bf0f-fc2b76204455" providerId="ADAL" clId="{1CABB660-1EF7-4C96-941F-96984B9DB0CB}" dt="2024-05-14T10:21:38.475" v="1286" actId="14100"/>
          <ac:picMkLst>
            <pc:docMk/>
            <pc:sldMk cId="3758696475" sldId="497"/>
            <ac:picMk id="3" creationId="{CB2F6251-02A5-5677-E14A-26AE5A5D4344}"/>
          </ac:picMkLst>
        </pc:picChg>
        <pc:picChg chg="del">
          <ac:chgData name="Gary Williamson" userId="c6dcb423-35b4-482e-bf0f-fc2b76204455" providerId="ADAL" clId="{1CABB660-1EF7-4C96-941F-96984B9DB0CB}" dt="2024-05-14T10:21:28.033" v="1283" actId="478"/>
          <ac:picMkLst>
            <pc:docMk/>
            <pc:sldMk cId="3758696475" sldId="497"/>
            <ac:picMk id="17" creationId="{7A295EE7-1ED2-8812-188B-EE63996159D4}"/>
          </ac:picMkLst>
        </pc:picChg>
      </pc:sldChg>
      <pc:sldChg chg="add del">
        <pc:chgData name="Gary Williamson" userId="c6dcb423-35b4-482e-bf0f-fc2b76204455" providerId="ADAL" clId="{1CABB660-1EF7-4C96-941F-96984B9DB0CB}" dt="2024-05-14T10:21:06.502" v="1281" actId="47"/>
        <pc:sldMkLst>
          <pc:docMk/>
          <pc:sldMk cId="3939181777" sldId="497"/>
        </pc:sldMkLst>
      </pc:sldChg>
      <pc:sldChg chg="addSp delSp modSp add mod">
        <pc:chgData name="Gary Williamson" userId="c6dcb423-35b4-482e-bf0f-fc2b76204455" providerId="ADAL" clId="{1CABB660-1EF7-4C96-941F-96984B9DB0CB}" dt="2024-05-14T10:26:31.993" v="1484" actId="208"/>
        <pc:sldMkLst>
          <pc:docMk/>
          <pc:sldMk cId="524083890" sldId="498"/>
        </pc:sldMkLst>
        <pc:spChg chg="add mod">
          <ac:chgData name="Gary Williamson" userId="c6dcb423-35b4-482e-bf0f-fc2b76204455" providerId="ADAL" clId="{1CABB660-1EF7-4C96-941F-96984B9DB0CB}" dt="2024-05-14T10:25:21.293" v="1393" actId="207"/>
          <ac:spMkLst>
            <pc:docMk/>
            <pc:sldMk cId="524083890" sldId="498"/>
            <ac:spMk id="7" creationId="{304E5514-A1D6-D6C5-60C8-74FC4F03D28E}"/>
          </ac:spMkLst>
        </pc:spChg>
        <pc:spChg chg="add mod">
          <ac:chgData name="Gary Williamson" userId="c6dcb423-35b4-482e-bf0f-fc2b76204455" providerId="ADAL" clId="{1CABB660-1EF7-4C96-941F-96984B9DB0CB}" dt="2024-05-14T10:25:37" v="1396" actId="208"/>
          <ac:spMkLst>
            <pc:docMk/>
            <pc:sldMk cId="524083890" sldId="498"/>
            <ac:spMk id="8" creationId="{B03A49E6-5E59-563E-CC05-67874E463B85}"/>
          </ac:spMkLst>
        </pc:spChg>
        <pc:spChg chg="add mod">
          <ac:chgData name="Gary Williamson" userId="c6dcb423-35b4-482e-bf0f-fc2b76204455" providerId="ADAL" clId="{1CABB660-1EF7-4C96-941F-96984B9DB0CB}" dt="2024-05-14T10:26:14.472" v="1482" actId="1076"/>
          <ac:spMkLst>
            <pc:docMk/>
            <pc:sldMk cId="524083890" sldId="498"/>
            <ac:spMk id="10" creationId="{BC2B0C0C-67A6-46F3-9EDE-FA73CCE3E617}"/>
          </ac:spMkLst>
        </pc:spChg>
        <pc:spChg chg="del">
          <ac:chgData name="Gary Williamson" userId="c6dcb423-35b4-482e-bf0f-fc2b76204455" providerId="ADAL" clId="{1CABB660-1EF7-4C96-941F-96984B9DB0CB}" dt="2024-05-14T10:24:52.503" v="1384" actId="478"/>
          <ac:spMkLst>
            <pc:docMk/>
            <pc:sldMk cId="524083890" sldId="498"/>
            <ac:spMk id="18" creationId="{D3E50098-1CD3-8171-53B9-5D402E5940F7}"/>
          </ac:spMkLst>
        </pc:spChg>
        <pc:spChg chg="del mod">
          <ac:chgData name="Gary Williamson" userId="c6dcb423-35b4-482e-bf0f-fc2b76204455" providerId="ADAL" clId="{1CABB660-1EF7-4C96-941F-96984B9DB0CB}" dt="2024-05-14T10:24:56.091" v="1386" actId="478"/>
          <ac:spMkLst>
            <pc:docMk/>
            <pc:sldMk cId="524083890" sldId="498"/>
            <ac:spMk id="21" creationId="{379C4A5B-7A47-2122-7382-BACE87B1DD41}"/>
          </ac:spMkLst>
        </pc:spChg>
        <pc:picChg chg="del">
          <ac:chgData name="Gary Williamson" userId="c6dcb423-35b4-482e-bf0f-fc2b76204455" providerId="ADAL" clId="{1CABB660-1EF7-4C96-941F-96984B9DB0CB}" dt="2024-05-14T10:24:45.087" v="1381" actId="478"/>
          <ac:picMkLst>
            <pc:docMk/>
            <pc:sldMk cId="524083890" sldId="498"/>
            <ac:picMk id="3" creationId="{1491ACDF-2494-F248-F8E7-8DA3D9286B81}"/>
          </ac:picMkLst>
        </pc:picChg>
        <pc:picChg chg="add mod">
          <ac:chgData name="Gary Williamson" userId="c6dcb423-35b4-482e-bf0f-fc2b76204455" providerId="ADAL" clId="{1CABB660-1EF7-4C96-941F-96984B9DB0CB}" dt="2024-05-14T10:24:50.049" v="1383" actId="1076"/>
          <ac:picMkLst>
            <pc:docMk/>
            <pc:sldMk cId="524083890" sldId="498"/>
            <ac:picMk id="5" creationId="{9DA38CC9-A181-06DE-3E15-0000056E61D7}"/>
          </ac:picMkLst>
        </pc:picChg>
        <pc:cxnChg chg="add mod">
          <ac:chgData name="Gary Williamson" userId="c6dcb423-35b4-482e-bf0f-fc2b76204455" providerId="ADAL" clId="{1CABB660-1EF7-4C96-941F-96984B9DB0CB}" dt="2024-05-14T10:26:31.993" v="1484" actId="208"/>
          <ac:cxnSpMkLst>
            <pc:docMk/>
            <pc:sldMk cId="524083890" sldId="498"/>
            <ac:cxnSpMk id="12" creationId="{F33354BB-C119-BFB8-465B-1156E859BA77}"/>
          </ac:cxnSpMkLst>
        </pc:cxnChg>
        <pc:cxnChg chg="del">
          <ac:chgData name="Gary Williamson" userId="c6dcb423-35b4-482e-bf0f-fc2b76204455" providerId="ADAL" clId="{1CABB660-1EF7-4C96-941F-96984B9DB0CB}" dt="2024-05-14T10:24:56.939" v="1387" actId="478"/>
          <ac:cxnSpMkLst>
            <pc:docMk/>
            <pc:sldMk cId="524083890" sldId="498"/>
            <ac:cxnSpMk id="20" creationId="{7D878268-779F-4A89-627E-E5A076CD6850}"/>
          </ac:cxnSpMkLst>
        </pc:cxn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928279387" sldId="498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928279387" sldId="498"/>
            <ac:spMk id="4" creationId="{5230C2AD-A119-C34B-B370-CA57D8C61459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929740536" sldId="499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929740536" sldId="499"/>
            <ac:spMk id="4" creationId="{9CEBC2A7-3EBB-4DAE-982F-51757A50CB72}"/>
          </ac:spMkLst>
        </pc:spChg>
      </pc:sldChg>
      <pc:sldChg chg="addSp delSp modSp add mod">
        <pc:chgData name="Gary Williamson" userId="c6dcb423-35b4-482e-bf0f-fc2b76204455" providerId="ADAL" clId="{1CABB660-1EF7-4C96-941F-96984B9DB0CB}" dt="2024-05-14T10:31:27.330" v="1640" actId="20577"/>
        <pc:sldMkLst>
          <pc:docMk/>
          <pc:sldMk cId="2985399548" sldId="499"/>
        </pc:sldMkLst>
        <pc:spChg chg="del">
          <ac:chgData name="Gary Williamson" userId="c6dcb423-35b4-482e-bf0f-fc2b76204455" providerId="ADAL" clId="{1CABB660-1EF7-4C96-941F-96984B9DB0CB}" dt="2024-05-14T10:29:07.856" v="1488" actId="478"/>
          <ac:spMkLst>
            <pc:docMk/>
            <pc:sldMk cId="2985399548" sldId="499"/>
            <ac:spMk id="7" creationId="{304E5514-A1D6-D6C5-60C8-74FC4F03D28E}"/>
          </ac:spMkLst>
        </pc:spChg>
        <pc:spChg chg="del">
          <ac:chgData name="Gary Williamson" userId="c6dcb423-35b4-482e-bf0f-fc2b76204455" providerId="ADAL" clId="{1CABB660-1EF7-4C96-941F-96984B9DB0CB}" dt="2024-05-14T10:29:09.852" v="1490" actId="478"/>
          <ac:spMkLst>
            <pc:docMk/>
            <pc:sldMk cId="2985399548" sldId="499"/>
            <ac:spMk id="8" creationId="{B03A49E6-5E59-563E-CC05-67874E463B85}"/>
          </ac:spMkLst>
        </pc:spChg>
        <pc:spChg chg="del mod">
          <ac:chgData name="Gary Williamson" userId="c6dcb423-35b4-482e-bf0f-fc2b76204455" providerId="ADAL" clId="{1CABB660-1EF7-4C96-941F-96984B9DB0CB}" dt="2024-05-14T10:29:14.231" v="1492" actId="478"/>
          <ac:spMkLst>
            <pc:docMk/>
            <pc:sldMk cId="2985399548" sldId="499"/>
            <ac:spMk id="10" creationId="{BC2B0C0C-67A6-46F3-9EDE-FA73CCE3E617}"/>
          </ac:spMkLst>
        </pc:spChg>
        <pc:spChg chg="add mod">
          <ac:chgData name="Gary Williamson" userId="c6dcb423-35b4-482e-bf0f-fc2b76204455" providerId="ADAL" clId="{1CABB660-1EF7-4C96-941F-96984B9DB0CB}" dt="2024-05-14T10:31:27.330" v="1640" actId="20577"/>
          <ac:spMkLst>
            <pc:docMk/>
            <pc:sldMk cId="2985399548" sldId="499"/>
            <ac:spMk id="15" creationId="{F725D54B-C5F6-80EA-6DBD-D676CC3BBC80}"/>
          </ac:spMkLst>
        </pc:spChg>
        <pc:picChg chg="add mod">
          <ac:chgData name="Gary Williamson" userId="c6dcb423-35b4-482e-bf0f-fc2b76204455" providerId="ADAL" clId="{1CABB660-1EF7-4C96-941F-96984B9DB0CB}" dt="2024-05-14T10:29:35.302" v="1495" actId="1076"/>
          <ac:picMkLst>
            <pc:docMk/>
            <pc:sldMk cId="2985399548" sldId="499"/>
            <ac:picMk id="3" creationId="{AF7E4AF3-442A-403C-71AA-31D3E4B69D93}"/>
          </ac:picMkLst>
        </pc:picChg>
        <pc:picChg chg="del">
          <ac:chgData name="Gary Williamson" userId="c6dcb423-35b4-482e-bf0f-fc2b76204455" providerId="ADAL" clId="{1CABB660-1EF7-4C96-941F-96984B9DB0CB}" dt="2024-05-14T10:29:04.837" v="1486" actId="478"/>
          <ac:picMkLst>
            <pc:docMk/>
            <pc:sldMk cId="2985399548" sldId="499"/>
            <ac:picMk id="5" creationId="{9DA38CC9-A181-06DE-3E15-0000056E61D7}"/>
          </ac:picMkLst>
        </pc:picChg>
        <pc:picChg chg="ord">
          <ac:chgData name="Gary Williamson" userId="c6dcb423-35b4-482e-bf0f-fc2b76204455" providerId="ADAL" clId="{1CABB660-1EF7-4C96-941F-96984B9DB0CB}" dt="2024-05-14T10:30:19.610" v="1504" actId="166"/>
          <ac:picMkLst>
            <pc:docMk/>
            <pc:sldMk cId="2985399548" sldId="499"/>
            <ac:picMk id="6" creationId="{D47141FE-6D62-B2C7-FDF4-701C6F75BBC3}"/>
          </ac:picMkLst>
        </pc:picChg>
        <pc:picChg chg="add mod">
          <ac:chgData name="Gary Williamson" userId="c6dcb423-35b4-482e-bf0f-fc2b76204455" providerId="ADAL" clId="{1CABB660-1EF7-4C96-941F-96984B9DB0CB}" dt="2024-05-14T10:30:01.465" v="1500" actId="14100"/>
          <ac:picMkLst>
            <pc:docMk/>
            <pc:sldMk cId="2985399548" sldId="499"/>
            <ac:picMk id="11" creationId="{6E707EE7-94D3-830B-0644-631235FAA9AD}"/>
          </ac:picMkLst>
        </pc:picChg>
        <pc:picChg chg="add mod">
          <ac:chgData name="Gary Williamson" userId="c6dcb423-35b4-482e-bf0f-fc2b76204455" providerId="ADAL" clId="{1CABB660-1EF7-4C96-941F-96984B9DB0CB}" dt="2024-05-14T10:30:29.184" v="1506" actId="1076"/>
          <ac:picMkLst>
            <pc:docMk/>
            <pc:sldMk cId="2985399548" sldId="499"/>
            <ac:picMk id="13" creationId="{2DE9839C-2920-9AFD-83CC-530B6D15CF71}"/>
          </ac:picMkLst>
        </pc:picChg>
        <pc:cxnChg chg="del mod">
          <ac:chgData name="Gary Williamson" userId="c6dcb423-35b4-482e-bf0f-fc2b76204455" providerId="ADAL" clId="{1CABB660-1EF7-4C96-941F-96984B9DB0CB}" dt="2024-05-14T10:29:07.306" v="1487" actId="478"/>
          <ac:cxnSpMkLst>
            <pc:docMk/>
            <pc:sldMk cId="2985399548" sldId="499"/>
            <ac:cxnSpMk id="12" creationId="{F33354BB-C119-BFB8-465B-1156E859BA77}"/>
          </ac:cxnSpMkLst>
        </pc:cxn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881722788" sldId="500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881722788" sldId="500"/>
            <ac:spMk id="4" creationId="{9EC02611-0B94-0B06-830C-1DEA3E6E6CD3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1868590816" sldId="502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1868590816" sldId="502"/>
            <ac:spMk id="4" creationId="{3253E07A-474E-71C6-EB87-B2E0CF4187B9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239642819" sldId="504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239642819" sldId="504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744442568" sldId="505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744442568" sldId="50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1530756876" sldId="506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1530756876" sldId="506"/>
            <ac:spMk id="4" creationId="{9CEBC2A7-3EBB-4DAE-982F-51757A50CB72}"/>
          </ac:spMkLst>
        </pc:spChg>
      </pc:sldChg>
      <pc:sldChg chg="addSp delSp modSp add mod">
        <pc:chgData name="Gary Williamson" userId="c6dcb423-35b4-482e-bf0f-fc2b76204455" providerId="ADAL" clId="{1CABB660-1EF7-4C96-941F-96984B9DB0CB}" dt="2024-05-15T11:44:32.425" v="1858" actId="255"/>
        <pc:sldMkLst>
          <pc:docMk/>
          <pc:sldMk cId="2037205048" sldId="506"/>
        </pc:sldMkLst>
        <pc:spChg chg="mod">
          <ac:chgData name="Gary Williamson" userId="c6dcb423-35b4-482e-bf0f-fc2b76204455" providerId="ADAL" clId="{1CABB660-1EF7-4C96-941F-96984B9DB0CB}" dt="2024-05-15T09:26:53.102" v="1733" actId="20577"/>
          <ac:spMkLst>
            <pc:docMk/>
            <pc:sldMk cId="2037205048" sldId="506"/>
            <ac:spMk id="2" creationId="{99FC9ADD-9BA8-7F43-6124-801E5271E5A6}"/>
          </ac:spMkLst>
        </pc:spChg>
        <pc:spChg chg="del">
          <ac:chgData name="Gary Williamson" userId="c6dcb423-35b4-482e-bf0f-fc2b76204455" providerId="ADAL" clId="{1CABB660-1EF7-4C96-941F-96984B9DB0CB}" dt="2024-05-15T09:26:58.252" v="1734" actId="478"/>
          <ac:spMkLst>
            <pc:docMk/>
            <pc:sldMk cId="2037205048" sldId="506"/>
            <ac:spMk id="5" creationId="{C89903A8-BC59-64E9-5F2A-48919B675A7F}"/>
          </ac:spMkLst>
        </pc:spChg>
        <pc:spChg chg="add del mod">
          <ac:chgData name="Gary Williamson" userId="c6dcb423-35b4-482e-bf0f-fc2b76204455" providerId="ADAL" clId="{1CABB660-1EF7-4C96-941F-96984B9DB0CB}" dt="2024-05-15T09:27:02.870" v="1735" actId="478"/>
          <ac:spMkLst>
            <pc:docMk/>
            <pc:sldMk cId="2037205048" sldId="506"/>
            <ac:spMk id="7" creationId="{CF65FDD8-E2E1-E6A4-8B5F-8D2C2094110F}"/>
          </ac:spMkLst>
        </pc:spChg>
        <pc:spChg chg="add mod">
          <ac:chgData name="Gary Williamson" userId="c6dcb423-35b4-482e-bf0f-fc2b76204455" providerId="ADAL" clId="{1CABB660-1EF7-4C96-941F-96984B9DB0CB}" dt="2024-05-15T11:44:32.425" v="1858" actId="255"/>
          <ac:spMkLst>
            <pc:docMk/>
            <pc:sldMk cId="2037205048" sldId="506"/>
            <ac:spMk id="8" creationId="{95F250CC-33B6-1797-6514-415EE7CA3DF0}"/>
          </ac:spMkLst>
        </pc:spChg>
        <pc:graphicFrameChg chg="del modGraphic">
          <ac:chgData name="Gary Williamson" userId="c6dcb423-35b4-482e-bf0f-fc2b76204455" providerId="ADAL" clId="{1CABB660-1EF7-4C96-941F-96984B9DB0CB}" dt="2024-05-15T09:27:06.035" v="1737" actId="478"/>
          <ac:graphicFrameMkLst>
            <pc:docMk/>
            <pc:sldMk cId="2037205048" sldId="506"/>
            <ac:graphicFrameMk id="16" creationId="{7DA80AAA-EBCF-E3B1-444E-774CC0F93F0C}"/>
          </ac:graphicFrameMkLst>
        </pc:graphicFrameChg>
      </pc:sldChg>
      <pc:sldChg chg="addSp delSp modSp add mod">
        <pc:chgData name="Gary Williamson" userId="c6dcb423-35b4-482e-bf0f-fc2b76204455" providerId="ADAL" clId="{1CABB660-1EF7-4C96-941F-96984B9DB0CB}" dt="2024-05-15T11:44:49.646" v="1860" actId="1076"/>
        <pc:sldMkLst>
          <pc:docMk/>
          <pc:sldMk cId="818442874" sldId="507"/>
        </pc:sldMkLst>
        <pc:spChg chg="add del mod">
          <ac:chgData name="Gary Williamson" userId="c6dcb423-35b4-482e-bf0f-fc2b76204455" providerId="ADAL" clId="{1CABB660-1EF7-4C96-941F-96984B9DB0CB}" dt="2024-05-15T09:28:07.514" v="1854" actId="478"/>
          <ac:spMkLst>
            <pc:docMk/>
            <pc:sldMk cId="818442874" sldId="507"/>
            <ac:spMk id="3" creationId="{DF44D7BA-D29C-7B90-F07D-FE7A5EBF2420}"/>
          </ac:spMkLst>
        </pc:spChg>
        <pc:spChg chg="mod">
          <ac:chgData name="Gary Williamson" userId="c6dcb423-35b4-482e-bf0f-fc2b76204455" providerId="ADAL" clId="{1CABB660-1EF7-4C96-941F-96984B9DB0CB}" dt="2024-05-15T11:44:49.646" v="1860" actId="1076"/>
          <ac:spMkLst>
            <pc:docMk/>
            <pc:sldMk cId="818442874" sldId="507"/>
            <ac:spMk id="5" creationId="{00E1F47D-F050-13A7-B21E-BDE0D17031E9}"/>
          </ac:spMkLst>
        </pc:spChg>
        <pc:picChg chg="del">
          <ac:chgData name="Gary Williamson" userId="c6dcb423-35b4-482e-bf0f-fc2b76204455" providerId="ADAL" clId="{1CABB660-1EF7-4C96-941F-96984B9DB0CB}" dt="2024-05-15T09:28:03.160" v="1853" actId="478"/>
          <ac:picMkLst>
            <pc:docMk/>
            <pc:sldMk cId="818442874" sldId="507"/>
            <ac:picMk id="11" creationId="{BD77D4F2-AF53-C269-C813-0C86D976BC49}"/>
          </ac:picMkLst>
        </pc:pic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953848636" sldId="507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953848636" sldId="507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69078860" sldId="509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69078860" sldId="50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7880457" sldId="510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7880457" sldId="510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1750543993" sldId="511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1750543993" sldId="511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403790495" sldId="512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403790495" sldId="512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033737099" sldId="513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033737099" sldId="513"/>
            <ac:spMk id="4" creationId="{9C7A62DF-270E-54B2-DE8B-9D37B3032573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560328092" sldId="514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560328092" sldId="514"/>
            <ac:spMk id="12" creationId="{B9FADF73-DA73-3135-EDC3-BAC887DA2215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537629916" sldId="515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537629916" sldId="515"/>
            <ac:spMk id="4" creationId="{9EC02611-0B94-0B06-830C-1DEA3E6E6CD3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620463446" sldId="516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620463446" sldId="516"/>
            <ac:spMk id="4" creationId="{9EC02611-0B94-0B06-830C-1DEA3E6E6CD3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4248673433" sldId="517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4248673433" sldId="517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3068788032" sldId="518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3068788032" sldId="518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CABB660-1EF7-4C96-941F-96984B9DB0CB}" dt="2024-04-19T14:18:49.055" v="20" actId="47"/>
        <pc:sldMkLst>
          <pc:docMk/>
          <pc:sldMk cId="230489134" sldId="519"/>
        </pc:sldMkLst>
        <pc:spChg chg="mod">
          <ac:chgData name="Gary Williamson" userId="c6dcb423-35b4-482e-bf0f-fc2b76204455" providerId="ADAL" clId="{1CABB660-1EF7-4C96-941F-96984B9DB0CB}" dt="2024-04-19T14:17:48.769" v="0"/>
          <ac:spMkLst>
            <pc:docMk/>
            <pc:sldMk cId="230489134" sldId="519"/>
            <ac:spMk id="4" creationId="{9CEBC2A7-3EBB-4DAE-982F-51757A50CB72}"/>
          </ac:spMkLst>
        </pc:spChg>
      </pc:sldChg>
    </pc:docChg>
  </pc:docChgLst>
  <pc:docChgLst>
    <pc:chgData name="Lauren Abernethy" userId="S::laurenabernethy@gateshead.gov.uk::ef769ae7-164b-4ce2-80fe-40b84bb47324" providerId="AD" clId="Web-{564F889E-6479-1662-51D8-0244813536CF}"/>
    <pc:docChg chg="modSld">
      <pc:chgData name="Lauren Abernethy" userId="S::laurenabernethy@gateshead.gov.uk::ef769ae7-164b-4ce2-80fe-40b84bb47324" providerId="AD" clId="Web-{564F889E-6479-1662-51D8-0244813536CF}" dt="2024-05-13T10:26:15.730" v="6"/>
      <pc:docMkLst>
        <pc:docMk/>
      </pc:docMkLst>
      <pc:sldChg chg="addSp delSp modSp">
        <pc:chgData name="Lauren Abernethy" userId="S::laurenabernethy@gateshead.gov.uk::ef769ae7-164b-4ce2-80fe-40b84bb47324" providerId="AD" clId="Web-{564F889E-6479-1662-51D8-0244813536CF}" dt="2024-05-13T10:26:15.730" v="6"/>
        <pc:sldMkLst>
          <pc:docMk/>
          <pc:sldMk cId="1180452607" sldId="478"/>
        </pc:sldMkLst>
        <pc:spChg chg="del">
          <ac:chgData name="Lauren Abernethy" userId="S::laurenabernethy@gateshead.gov.uk::ef769ae7-164b-4ce2-80fe-40b84bb47324" providerId="AD" clId="Web-{564F889E-6479-1662-51D8-0244813536CF}" dt="2024-05-13T10:26:15.730" v="6"/>
          <ac:spMkLst>
            <pc:docMk/>
            <pc:sldMk cId="1180452607" sldId="478"/>
            <ac:spMk id="2" creationId="{6F3D0A29-296E-EA8C-8583-328D720EA22A}"/>
          </ac:spMkLst>
        </pc:spChg>
        <pc:spChg chg="del">
          <ac:chgData name="Lauren Abernethy" userId="S::laurenabernethy@gateshead.gov.uk::ef769ae7-164b-4ce2-80fe-40b84bb47324" providerId="AD" clId="Web-{564F889E-6479-1662-51D8-0244813536CF}" dt="2024-05-13T10:23:45.789" v="2"/>
          <ac:spMkLst>
            <pc:docMk/>
            <pc:sldMk cId="1180452607" sldId="478"/>
            <ac:spMk id="3" creationId="{D5FB66CA-15FC-69C1-8603-CCEB08CCC3A0}"/>
          </ac:spMkLst>
        </pc:spChg>
        <pc:spChg chg="del">
          <ac:chgData name="Lauren Abernethy" userId="S::laurenabernethy@gateshead.gov.uk::ef769ae7-164b-4ce2-80fe-40b84bb47324" providerId="AD" clId="Web-{564F889E-6479-1662-51D8-0244813536CF}" dt="2024-05-13T10:23:45.757" v="1"/>
          <ac:spMkLst>
            <pc:docMk/>
            <pc:sldMk cId="1180452607" sldId="478"/>
            <ac:spMk id="5" creationId="{76D53ABC-63B0-B075-093A-BAC393AA3D3D}"/>
          </ac:spMkLst>
        </pc:spChg>
        <pc:spChg chg="add del mod">
          <ac:chgData name="Lauren Abernethy" userId="S::laurenabernethy@gateshead.gov.uk::ef769ae7-164b-4ce2-80fe-40b84bb47324" providerId="AD" clId="Web-{564F889E-6479-1662-51D8-0244813536CF}" dt="2024-05-13T10:23:52.820" v="5"/>
          <ac:spMkLst>
            <pc:docMk/>
            <pc:sldMk cId="1180452607" sldId="478"/>
            <ac:spMk id="6" creationId="{C6813778-43CC-8B97-2B85-CC3BC55DA825}"/>
          </ac:spMkLst>
        </pc:spChg>
        <pc:spChg chg="del">
          <ac:chgData name="Lauren Abernethy" userId="S::laurenabernethy@gateshead.gov.uk::ef769ae7-164b-4ce2-80fe-40b84bb47324" providerId="AD" clId="Web-{564F889E-6479-1662-51D8-0244813536CF}" dt="2024-05-13T10:23:45.757" v="0"/>
          <ac:spMkLst>
            <pc:docMk/>
            <pc:sldMk cId="1180452607" sldId="478"/>
            <ac:spMk id="7" creationId="{744A0F9E-400D-0C69-D4F5-6DA9741C97D3}"/>
          </ac:spMkLst>
        </pc:spChg>
        <pc:spChg chg="del mod">
          <ac:chgData name="Lauren Abernethy" userId="S::laurenabernethy@gateshead.gov.uk::ef769ae7-164b-4ce2-80fe-40b84bb47324" providerId="AD" clId="Web-{564F889E-6479-1662-51D8-0244813536CF}" dt="2024-05-13T10:23:50.476" v="4"/>
          <ac:spMkLst>
            <pc:docMk/>
            <pc:sldMk cId="1180452607" sldId="478"/>
            <ac:spMk id="8" creationId="{2E89FFA9-595D-B1DC-69B5-CAA89F490A6B}"/>
          </ac:spMkLst>
        </pc:spChg>
        <pc:spChg chg="add mod">
          <ac:chgData name="Lauren Abernethy" userId="S::laurenabernethy@gateshead.gov.uk::ef769ae7-164b-4ce2-80fe-40b84bb47324" providerId="AD" clId="Web-{564F889E-6479-1662-51D8-0244813536CF}" dt="2024-05-13T10:26:15.730" v="6"/>
          <ac:spMkLst>
            <pc:docMk/>
            <pc:sldMk cId="1180452607" sldId="478"/>
            <ac:spMk id="10" creationId="{AE4C6D61-BDA0-7FBB-D713-91B122526991}"/>
          </ac:spMkLst>
        </pc:spChg>
      </pc:sldChg>
    </pc:docChg>
  </pc:docChgLst>
  <pc:docChgLst>
    <pc:chgData name="Kerrie Slavin" userId="S::kerrieslavin@gateshead.gov.uk::085db01d-3b86-45ce-9a34-51f429f25f9c" providerId="AD" clId="Web-{2B694760-573F-A709-6B5B-B3F5C4C99DA4}"/>
    <pc:docChg chg="addSld modSld">
      <pc:chgData name="Kerrie Slavin" userId="S::kerrieslavin@gateshead.gov.uk::085db01d-3b86-45ce-9a34-51f429f25f9c" providerId="AD" clId="Web-{2B694760-573F-A709-6B5B-B3F5C4C99DA4}" dt="2024-07-10T09:42:01.805" v="37"/>
      <pc:docMkLst>
        <pc:docMk/>
      </pc:docMkLst>
      <pc:sldChg chg="addSp delSp modSp add replId delAnim">
        <pc:chgData name="Kerrie Slavin" userId="S::kerrieslavin@gateshead.gov.uk::085db01d-3b86-45ce-9a34-51f429f25f9c" providerId="AD" clId="Web-{2B694760-573F-A709-6B5B-B3F5C4C99DA4}" dt="2024-07-10T09:42:01.805" v="37"/>
        <pc:sldMkLst>
          <pc:docMk/>
          <pc:sldMk cId="2359480049" sldId="537"/>
        </pc:sldMkLst>
        <pc:spChg chg="add del mod">
          <ac:chgData name="Kerrie Slavin" userId="S::kerrieslavin@gateshead.gov.uk::085db01d-3b86-45ce-9a34-51f429f25f9c" providerId="AD" clId="Web-{2B694760-573F-A709-6B5B-B3F5C4C99DA4}" dt="2024-07-10T09:41:49.211" v="36"/>
          <ac:spMkLst>
            <pc:docMk/>
            <pc:sldMk cId="2359480049" sldId="537"/>
            <ac:spMk id="6" creationId="{4C661094-B2D2-EFC6-71AC-88189568E7F0}"/>
          </ac:spMkLst>
        </pc:spChg>
        <pc:spChg chg="add del mod">
          <ac:chgData name="Kerrie Slavin" userId="S::kerrieslavin@gateshead.gov.uk::085db01d-3b86-45ce-9a34-51f429f25f9c" providerId="AD" clId="Web-{2B694760-573F-A709-6B5B-B3F5C4C99DA4}" dt="2024-07-10T09:41:39.602" v="35"/>
          <ac:spMkLst>
            <pc:docMk/>
            <pc:sldMk cId="2359480049" sldId="537"/>
            <ac:spMk id="7" creationId="{7BBE109B-AF7A-D305-8702-5E1FD7E2A882}"/>
          </ac:spMkLst>
        </pc:spChg>
        <pc:spChg chg="mod">
          <ac:chgData name="Kerrie Slavin" userId="S::kerrieslavin@gateshead.gov.uk::085db01d-3b86-45ce-9a34-51f429f25f9c" providerId="AD" clId="Web-{2B694760-573F-A709-6B5B-B3F5C4C99DA4}" dt="2024-07-10T09:41:28.133" v="31" actId="20577"/>
          <ac:spMkLst>
            <pc:docMk/>
            <pc:sldMk cId="2359480049" sldId="537"/>
            <ac:spMk id="12" creationId="{BE5B99B9-BBF2-D40C-C45A-BA3C8FF1B6EE}"/>
          </ac:spMkLst>
        </pc:spChg>
        <pc:picChg chg="del">
          <ac:chgData name="Kerrie Slavin" userId="S::kerrieslavin@gateshead.gov.uk::085db01d-3b86-45ce-9a34-51f429f25f9c" providerId="AD" clId="Web-{2B694760-573F-A709-6B5B-B3F5C4C99DA4}" dt="2024-07-10T09:40:58.803" v="10"/>
          <ac:picMkLst>
            <pc:docMk/>
            <pc:sldMk cId="2359480049" sldId="537"/>
            <ac:picMk id="2" creationId="{04CA7741-6840-0D3B-D081-1BDB380AD7A2}"/>
          </ac:picMkLst>
        </pc:picChg>
        <pc:picChg chg="del">
          <ac:chgData name="Kerrie Slavin" userId="S::kerrieslavin@gateshead.gov.uk::085db01d-3b86-45ce-9a34-51f429f25f9c" providerId="AD" clId="Web-{2B694760-573F-A709-6B5B-B3F5C4C99DA4}" dt="2024-07-10T09:39:51.004" v="1"/>
          <ac:picMkLst>
            <pc:docMk/>
            <pc:sldMk cId="2359480049" sldId="537"/>
            <ac:picMk id="3" creationId="{C1C03CB5-1276-E5ED-7263-8D2482F5862E}"/>
          </ac:picMkLst>
        </pc:picChg>
        <pc:picChg chg="del">
          <ac:chgData name="Kerrie Slavin" userId="S::kerrieslavin@gateshead.gov.uk::085db01d-3b86-45ce-9a34-51f429f25f9c" providerId="AD" clId="Web-{2B694760-573F-A709-6B5B-B3F5C4C99DA4}" dt="2024-07-10T09:40:57.116" v="9"/>
          <ac:picMkLst>
            <pc:docMk/>
            <pc:sldMk cId="2359480049" sldId="537"/>
            <ac:picMk id="5" creationId="{B9CB6A79-093E-DC8A-053B-A85AF31EF721}"/>
          </ac:picMkLst>
        </pc:picChg>
        <pc:picChg chg="add mod">
          <ac:chgData name="Kerrie Slavin" userId="S::kerrieslavin@gateshead.gov.uk::085db01d-3b86-45ce-9a34-51f429f25f9c" providerId="AD" clId="Web-{2B694760-573F-A709-6B5B-B3F5C4C99DA4}" dt="2024-07-10T09:42:01.805" v="37"/>
          <ac:picMkLst>
            <pc:docMk/>
            <pc:sldMk cId="2359480049" sldId="537"/>
            <ac:picMk id="9" creationId="{CB1FCEBC-050A-645E-631A-4A8829B94499}"/>
          </ac:picMkLst>
        </pc:picChg>
        <pc:picChg chg="add del">
          <ac:chgData name="Kerrie Slavin" userId="S::kerrieslavin@gateshead.gov.uk::085db01d-3b86-45ce-9a34-51f429f25f9c" providerId="AD" clId="Web-{2B694760-573F-A709-6B5B-B3F5C4C99DA4}" dt="2024-07-10T09:40:43.865" v="7"/>
          <ac:picMkLst>
            <pc:docMk/>
            <pc:sldMk cId="2359480049" sldId="537"/>
            <ac:picMk id="16" creationId="{FF4F14F4-9DB6-C701-B022-FC3862572783}"/>
          </ac:picMkLst>
        </pc:picChg>
      </pc:sldChg>
    </pc:docChg>
  </pc:docChgLst>
  <pc:docChgLst>
    <pc:chgData name="Mark Pollard" userId="S::markpollard@gateshead.gov.uk::cab5562f-f221-4a7d-a179-a2abbc219460" providerId="AD" clId="Web-{4A89D102-6964-C596-6DAF-224A007237C8}"/>
    <pc:docChg chg="addSld delSld modSld">
      <pc:chgData name="Mark Pollard" userId="S::markpollard@gateshead.gov.uk::cab5562f-f221-4a7d-a179-a2abbc219460" providerId="AD" clId="Web-{4A89D102-6964-C596-6DAF-224A007237C8}" dt="2024-06-14T09:04:17.515" v="31" actId="1076"/>
      <pc:docMkLst>
        <pc:docMk/>
      </pc:docMkLst>
      <pc:sldChg chg="new del">
        <pc:chgData name="Mark Pollard" userId="S::markpollard@gateshead.gov.uk::cab5562f-f221-4a7d-a179-a2abbc219460" providerId="AD" clId="Web-{4A89D102-6964-C596-6DAF-224A007237C8}" dt="2024-06-14T09:01:03.760" v="2"/>
        <pc:sldMkLst>
          <pc:docMk/>
          <pc:sldMk cId="908107668" sldId="518"/>
        </pc:sldMkLst>
      </pc:sldChg>
      <pc:sldChg chg="addSp delSp modSp add replId">
        <pc:chgData name="Mark Pollard" userId="S::markpollard@gateshead.gov.uk::cab5562f-f221-4a7d-a179-a2abbc219460" providerId="AD" clId="Web-{4A89D102-6964-C596-6DAF-224A007237C8}" dt="2024-06-14T09:04:17.515" v="31" actId="1076"/>
        <pc:sldMkLst>
          <pc:docMk/>
          <pc:sldMk cId="656014278" sldId="519"/>
        </pc:sldMkLst>
        <pc:spChg chg="del mod">
          <ac:chgData name="Mark Pollard" userId="S::markpollard@gateshead.gov.uk::cab5562f-f221-4a7d-a179-a2abbc219460" providerId="AD" clId="Web-{4A89D102-6964-C596-6DAF-224A007237C8}" dt="2024-06-14T09:01:21.932" v="10"/>
          <ac:spMkLst>
            <pc:docMk/>
            <pc:sldMk cId="656014278" sldId="519"/>
            <ac:spMk id="2" creationId="{87500AF5-08DC-DB85-3F13-B561102B45D1}"/>
          </ac:spMkLst>
        </pc:spChg>
        <pc:spChg chg="mod">
          <ac:chgData name="Mark Pollard" userId="S::markpollard@gateshead.gov.uk::cab5562f-f221-4a7d-a179-a2abbc219460" providerId="AD" clId="Web-{4A89D102-6964-C596-6DAF-224A007237C8}" dt="2024-06-14T09:02:08.559" v="13" actId="14100"/>
          <ac:spMkLst>
            <pc:docMk/>
            <pc:sldMk cId="656014278" sldId="519"/>
            <ac:spMk id="14" creationId="{D5AA4E39-3E88-07A4-1E1D-27A9C82416BD}"/>
          </ac:spMkLst>
        </pc:spChg>
        <pc:picChg chg="add mod">
          <ac:chgData name="Mark Pollard" userId="S::markpollard@gateshead.gov.uk::cab5562f-f221-4a7d-a179-a2abbc219460" providerId="AD" clId="Web-{4A89D102-6964-C596-6DAF-224A007237C8}" dt="2024-06-14T09:04:17.515" v="31" actId="1076"/>
          <ac:picMkLst>
            <pc:docMk/>
            <pc:sldMk cId="656014278" sldId="519"/>
            <ac:picMk id="3" creationId="{FB8C45CA-EBDF-06F1-637D-771E3B348DCE}"/>
          </ac:picMkLst>
        </pc:picChg>
        <pc:picChg chg="add mod">
          <ac:chgData name="Mark Pollard" userId="S::markpollard@gateshead.gov.uk::cab5562f-f221-4a7d-a179-a2abbc219460" providerId="AD" clId="Web-{4A89D102-6964-C596-6DAF-224A007237C8}" dt="2024-06-14T09:04:14.421" v="30" actId="1076"/>
          <ac:picMkLst>
            <pc:docMk/>
            <pc:sldMk cId="656014278" sldId="519"/>
            <ac:picMk id="7" creationId="{6692CDE4-77E4-E5E7-7C53-2B598445ED7C}"/>
          </ac:picMkLst>
        </pc:picChg>
      </pc:sldChg>
    </pc:docChg>
  </pc:docChgLst>
  <pc:docChgLst>
    <pc:chgData name="Gary Williamson" userId="c6dcb423-35b4-482e-bf0f-fc2b76204455" providerId="ADAL" clId="{59840AB7-5359-402C-A239-E752108DB59B}"/>
    <pc:docChg chg="custSel addSld delSld modSld sldOrd">
      <pc:chgData name="Gary Williamson" userId="c6dcb423-35b4-482e-bf0f-fc2b76204455" providerId="ADAL" clId="{59840AB7-5359-402C-A239-E752108DB59B}" dt="2024-05-29T09:38:57.572" v="403" actId="255"/>
      <pc:docMkLst>
        <pc:docMk/>
      </pc:docMkLst>
      <pc:sldChg chg="modSp mod">
        <pc:chgData name="Gary Williamson" userId="c6dcb423-35b4-482e-bf0f-fc2b76204455" providerId="ADAL" clId="{59840AB7-5359-402C-A239-E752108DB59B}" dt="2024-05-16T14:18:20.032" v="4" actId="20577"/>
        <pc:sldMkLst>
          <pc:docMk/>
          <pc:sldMk cId="3621879490" sldId="307"/>
        </pc:sldMkLst>
        <pc:spChg chg="mod">
          <ac:chgData name="Gary Williamson" userId="c6dcb423-35b4-482e-bf0f-fc2b76204455" providerId="ADAL" clId="{59840AB7-5359-402C-A239-E752108DB59B}" dt="2024-05-16T14:18:20.032" v="4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addSp modSp mod">
        <pc:chgData name="Gary Williamson" userId="c6dcb423-35b4-482e-bf0f-fc2b76204455" providerId="ADAL" clId="{59840AB7-5359-402C-A239-E752108DB59B}" dt="2024-05-29T09:38:57.572" v="403" actId="255"/>
        <pc:sldMkLst>
          <pc:docMk/>
          <pc:sldMk cId="364546681" sldId="343"/>
        </pc:sldMkLst>
        <pc:spChg chg="mod">
          <ac:chgData name="Gary Williamson" userId="c6dcb423-35b4-482e-bf0f-fc2b76204455" providerId="ADAL" clId="{59840AB7-5359-402C-A239-E752108DB59B}" dt="2024-05-16T14:19:27.061" v="97" actId="6549"/>
          <ac:spMkLst>
            <pc:docMk/>
            <pc:sldMk cId="364546681" sldId="343"/>
            <ac:spMk id="2" creationId="{EC268567-9197-4E46-5EFC-304C8B64A956}"/>
          </ac:spMkLst>
        </pc:spChg>
        <pc:spChg chg="add mod">
          <ac:chgData name="Gary Williamson" userId="c6dcb423-35b4-482e-bf0f-fc2b76204455" providerId="ADAL" clId="{59840AB7-5359-402C-A239-E752108DB59B}" dt="2024-05-29T09:38:57.572" v="403" actId="255"/>
          <ac:spMkLst>
            <pc:docMk/>
            <pc:sldMk cId="364546681" sldId="343"/>
            <ac:spMk id="3" creationId="{FCE2FFD8-4785-3FD8-18D7-1499D8E95045}"/>
          </ac:spMkLst>
        </pc:spChg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364546681" sldId="343"/>
            <ac:spMk id="4" creationId="{9CEBC2A7-3EBB-4DAE-982F-51757A50CB72}"/>
          </ac:spMkLst>
        </pc:spChg>
      </pc:sldChg>
      <pc:sldChg chg="modSp mod">
        <pc:chgData name="Gary Williamson" userId="c6dcb423-35b4-482e-bf0f-fc2b76204455" providerId="ADAL" clId="{59840AB7-5359-402C-A239-E752108DB59B}" dt="2024-05-16T14:18:46.509" v="84" actId="20577"/>
        <pc:sldMkLst>
          <pc:docMk/>
          <pc:sldMk cId="2202805620" sldId="409"/>
        </pc:sldMkLst>
        <pc:spChg chg="mod">
          <ac:chgData name="Gary Williamson" userId="c6dcb423-35b4-482e-bf0f-fc2b76204455" providerId="ADAL" clId="{59840AB7-5359-402C-A239-E752108DB59B}" dt="2024-05-16T14:18:46.509" v="84" actId="20577"/>
          <ac:spMkLst>
            <pc:docMk/>
            <pc:sldMk cId="2202805620" sldId="409"/>
            <ac:spMk id="2" creationId="{87500AF5-08DC-DB85-3F13-B561102B45D1}"/>
          </ac:spMkLst>
        </pc:spChg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202805620" sldId="40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2686227400" sldId="475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686227400" sldId="475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2202046618" sldId="476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202046618" sldId="476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1180452607" sldId="478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1180452607" sldId="478"/>
            <ac:spMk id="4" creationId="{BBAA7344-DEEF-6349-D447-88DABB80A5DE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415826180" sldId="479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415826180" sldId="479"/>
            <ac:spMk id="4" creationId="{FA6A4614-DFDB-1DEF-66E2-6C1C47DF9FD8}"/>
          </ac:spMkLst>
        </pc:spChg>
      </pc:sldChg>
      <pc:sldChg chg="delSp modSp mod">
        <pc:chgData name="Gary Williamson" userId="c6dcb423-35b4-482e-bf0f-fc2b76204455" providerId="ADAL" clId="{59840AB7-5359-402C-A239-E752108DB59B}" dt="2024-05-16T14:19:11.221" v="95" actId="20577"/>
        <pc:sldMkLst>
          <pc:docMk/>
          <pc:sldMk cId="1744916138" sldId="480"/>
        </pc:sldMkLst>
        <pc:spChg chg="del mod">
          <ac:chgData name="Gary Williamson" userId="c6dcb423-35b4-482e-bf0f-fc2b76204455" providerId="ADAL" clId="{59840AB7-5359-402C-A239-E752108DB59B}" dt="2024-05-16T14:19:00.595" v="87" actId="478"/>
          <ac:spMkLst>
            <pc:docMk/>
            <pc:sldMk cId="1744916138" sldId="480"/>
            <ac:spMk id="2" creationId="{3B8F9E0A-0A0E-EA94-4472-9FFC21972AD7}"/>
          </ac:spMkLst>
        </pc:spChg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1744916138" sldId="480"/>
            <ac:spMk id="4" creationId="{9CEBC2A7-3EBB-4DAE-982F-51757A50CB72}"/>
          </ac:spMkLst>
        </pc:spChg>
        <pc:spChg chg="mod">
          <ac:chgData name="Gary Williamson" userId="c6dcb423-35b4-482e-bf0f-fc2b76204455" providerId="ADAL" clId="{59840AB7-5359-402C-A239-E752108DB59B}" dt="2024-05-16T14:19:11.221" v="95" actId="20577"/>
          <ac:spMkLst>
            <pc:docMk/>
            <pc:sldMk cId="1744916138" sldId="480"/>
            <ac:spMk id="14" creationId="{D5AA4E39-3E88-07A4-1E1D-27A9C82416BD}"/>
          </ac:spMkLst>
        </pc:spChg>
        <pc:picChg chg="del">
          <ac:chgData name="Gary Williamson" userId="c6dcb423-35b4-482e-bf0f-fc2b76204455" providerId="ADAL" clId="{59840AB7-5359-402C-A239-E752108DB59B}" dt="2024-05-16T14:19:01.555" v="88" actId="478"/>
          <ac:picMkLst>
            <pc:docMk/>
            <pc:sldMk cId="1744916138" sldId="480"/>
            <ac:picMk id="1026" creationId="{ED5D35A0-13B5-026E-C423-CC62D9D0DE76}"/>
          </ac:picMkLst>
        </pc:pic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2723056393" sldId="481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723056393" sldId="481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2185122191" sldId="483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185122191" sldId="483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13.796" v="100" actId="729"/>
        <pc:sldMkLst>
          <pc:docMk/>
          <pc:sldMk cId="2222246287" sldId="483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836000455" sldId="484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836000455" sldId="484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682602843" sldId="485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682602843" sldId="485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13.796" v="100" actId="729"/>
        <pc:sldMkLst>
          <pc:docMk/>
          <pc:sldMk cId="1575508769" sldId="485"/>
        </pc:sldMkLst>
      </pc:sldChg>
      <pc:sldChg chg="mod modShow">
        <pc:chgData name="Gary Williamson" userId="c6dcb423-35b4-482e-bf0f-fc2b76204455" providerId="ADAL" clId="{59840AB7-5359-402C-A239-E752108DB59B}" dt="2024-05-29T09:32:13.796" v="100" actId="729"/>
        <pc:sldMkLst>
          <pc:docMk/>
          <pc:sldMk cId="768840301" sldId="486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1333349206" sldId="486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1333349206" sldId="486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1923426767" sldId="487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1923426767" sldId="487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13.796" v="100" actId="729"/>
        <pc:sldMkLst>
          <pc:docMk/>
          <pc:sldMk cId="4186987868" sldId="487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1328296519" sldId="488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1328296519" sldId="488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13.796" v="100" actId="729"/>
        <pc:sldMkLst>
          <pc:docMk/>
          <pc:sldMk cId="1998724524" sldId="488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2293581211" sldId="489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293581211" sldId="489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13.796" v="100" actId="729"/>
        <pc:sldMkLst>
          <pc:docMk/>
          <pc:sldMk cId="2909973675" sldId="490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1095372927" sldId="492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1095372927" sldId="492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13.796" v="100" actId="729"/>
        <pc:sldMkLst>
          <pc:docMk/>
          <pc:sldMk cId="2395399522" sldId="492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4117228812" sldId="493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4117228812" sldId="493"/>
            <ac:spMk id="4" creationId="{FA6A4614-DFDB-1DEF-66E2-6C1C47DF9FD8}"/>
          </ac:spMkLst>
        </pc:spChg>
      </pc:sldChg>
      <pc:sldChg chg="ord">
        <pc:chgData name="Gary Williamson" userId="c6dcb423-35b4-482e-bf0f-fc2b76204455" providerId="ADAL" clId="{59840AB7-5359-402C-A239-E752108DB59B}" dt="2024-05-29T09:11:17.280" v="99"/>
        <pc:sldMkLst>
          <pc:docMk/>
          <pc:sldMk cId="2696152312" sldId="494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3762187184" sldId="494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3762187184" sldId="494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810499570" sldId="495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810499570" sldId="495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1157526550" sldId="496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1157526550" sldId="496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37.997" v="101" actId="729"/>
        <pc:sldMkLst>
          <pc:docMk/>
          <pc:sldMk cId="2966593980" sldId="496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2301463910" sldId="497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301463910" sldId="497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37.997" v="101" actId="729"/>
        <pc:sldMkLst>
          <pc:docMk/>
          <pc:sldMk cId="3607257221" sldId="497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524083890" sldId="498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524083890" sldId="498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37.997" v="101" actId="729"/>
        <pc:sldMkLst>
          <pc:docMk/>
          <pc:sldMk cId="1194703394" sldId="498"/>
        </pc:sldMkLst>
      </pc:sldChg>
      <pc:sldChg chg="mod modShow">
        <pc:chgData name="Gary Williamson" userId="c6dcb423-35b4-482e-bf0f-fc2b76204455" providerId="ADAL" clId="{59840AB7-5359-402C-A239-E752108DB59B}" dt="2024-05-29T09:32:37.997" v="101" actId="729"/>
        <pc:sldMkLst>
          <pc:docMk/>
          <pc:sldMk cId="129802309" sldId="499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2985399548" sldId="499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985399548" sldId="499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648160869" sldId="500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648160869" sldId="500"/>
            <ac:spMk id="4" creationId="{FA6A4614-DFDB-1DEF-66E2-6C1C47DF9FD8}"/>
          </ac:spMkLst>
        </pc:spChg>
      </pc:sldChg>
      <pc:sldChg chg="mod modShow">
        <pc:chgData name="Gary Williamson" userId="c6dcb423-35b4-482e-bf0f-fc2b76204455" providerId="ADAL" clId="{59840AB7-5359-402C-A239-E752108DB59B}" dt="2024-05-29T09:32:37.997" v="101" actId="729"/>
        <pc:sldMkLst>
          <pc:docMk/>
          <pc:sldMk cId="4185238561" sldId="500"/>
        </pc:sldMkLst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2165321533" sldId="501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165321533" sldId="501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1660625075" sldId="502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1660625075" sldId="502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3079511550" sldId="503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3079511550" sldId="503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801586452" sldId="505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801586452" sldId="505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2037205048" sldId="506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2037205048" sldId="506"/>
            <ac:spMk id="4" creationId="{FA6A4614-DFDB-1DEF-66E2-6C1C47DF9FD8}"/>
          </ac:spMkLst>
        </pc:spChg>
      </pc:sldChg>
      <pc:sldChg chg="modSp del">
        <pc:chgData name="Gary Williamson" userId="c6dcb423-35b4-482e-bf0f-fc2b76204455" providerId="ADAL" clId="{59840AB7-5359-402C-A239-E752108DB59B}" dt="2024-05-16T14:19:20.035" v="96" actId="47"/>
        <pc:sldMkLst>
          <pc:docMk/>
          <pc:sldMk cId="818442874" sldId="507"/>
        </pc:sldMkLst>
        <pc:spChg chg="mod">
          <ac:chgData name="Gary Williamson" userId="c6dcb423-35b4-482e-bf0f-fc2b76204455" providerId="ADAL" clId="{59840AB7-5359-402C-A239-E752108DB59B}" dt="2024-05-16T14:18:12.562" v="0"/>
          <ac:spMkLst>
            <pc:docMk/>
            <pc:sldMk cId="818442874" sldId="507"/>
            <ac:spMk id="4" creationId="{FA6A4614-DFDB-1DEF-66E2-6C1C47DF9FD8}"/>
          </ac:spMkLst>
        </pc:spChg>
      </pc:sldChg>
      <pc:sldChg chg="add del">
        <pc:chgData name="Gary Williamson" userId="c6dcb423-35b4-482e-bf0f-fc2b76204455" providerId="ADAL" clId="{59840AB7-5359-402C-A239-E752108DB59B}" dt="2024-05-16T14:19:20.035" v="96" actId="47"/>
        <pc:sldMkLst>
          <pc:docMk/>
          <pc:sldMk cId="1412552597" sldId="508"/>
        </pc:sldMkLst>
      </pc:sldChg>
    </pc:docChg>
  </pc:docChgLst>
  <pc:docChgLst>
    <pc:chgData name="Lauren Abernethy" userId="S::laurenabernethy@gateshead.gov.uk::ef769ae7-164b-4ce2-80fe-40b84bb47324" providerId="AD" clId="Web-{EA7812CC-21FB-1E35-B9BD-E46D31DBD3BC}"/>
    <pc:docChg chg="sldOrd">
      <pc:chgData name="Lauren Abernethy" userId="S::laurenabernethy@gateshead.gov.uk::ef769ae7-164b-4ce2-80fe-40b84bb47324" providerId="AD" clId="Web-{EA7812CC-21FB-1E35-B9BD-E46D31DBD3BC}" dt="2024-05-14T15:42:31.158" v="0"/>
      <pc:docMkLst>
        <pc:docMk/>
      </pc:docMkLst>
      <pc:sldChg chg="ord">
        <pc:chgData name="Lauren Abernethy" userId="S::laurenabernethy@gateshead.gov.uk::ef769ae7-164b-4ce2-80fe-40b84bb47324" providerId="AD" clId="Web-{EA7812CC-21FB-1E35-B9BD-E46D31DBD3BC}" dt="2024-05-14T15:42:31.158" v="0"/>
        <pc:sldMkLst>
          <pc:docMk/>
          <pc:sldMk cId="1180452607" sldId="478"/>
        </pc:sldMkLst>
      </pc:sldChg>
    </pc:docChg>
  </pc:docChgLst>
  <pc:docChgLst>
    <pc:chgData name="Gary Williamson" userId="c6dcb423-35b4-482e-bf0f-fc2b76204455" providerId="ADAL" clId="{55027EDB-8E53-411E-8FAE-77AE1A3A8F34}"/>
    <pc:docChg chg="addSld modSld">
      <pc:chgData name="Gary Williamson" userId="c6dcb423-35b4-482e-bf0f-fc2b76204455" providerId="ADAL" clId="{55027EDB-8E53-411E-8FAE-77AE1A3A8F34}" dt="2024-06-26T12:28:14.402" v="254" actId="6549"/>
      <pc:docMkLst>
        <pc:docMk/>
      </pc:docMkLst>
      <pc:sldChg chg="addSp delSp modSp mod">
        <pc:chgData name="Gary Williamson" userId="c6dcb423-35b4-482e-bf0f-fc2b76204455" providerId="ADAL" clId="{55027EDB-8E53-411E-8FAE-77AE1A3A8F34}" dt="2024-06-26T09:59:41.900" v="214"/>
        <pc:sldMkLst>
          <pc:docMk/>
          <pc:sldMk cId="364546681" sldId="343"/>
        </pc:sldMkLst>
        <pc:spChg chg="add del mod">
          <ac:chgData name="Gary Williamson" userId="c6dcb423-35b4-482e-bf0f-fc2b76204455" providerId="ADAL" clId="{55027EDB-8E53-411E-8FAE-77AE1A3A8F34}" dt="2024-06-26T09:59:41.900" v="214"/>
          <ac:spMkLst>
            <pc:docMk/>
            <pc:sldMk cId="364546681" sldId="343"/>
            <ac:spMk id="2" creationId="{200425EC-2114-6E41-912E-8077C4DD34C0}"/>
          </ac:spMkLst>
        </pc:spChg>
        <pc:spChg chg="mod">
          <ac:chgData name="Gary Williamson" userId="c6dcb423-35b4-482e-bf0f-fc2b76204455" providerId="ADAL" clId="{55027EDB-8E53-411E-8FAE-77AE1A3A8F34}" dt="2024-06-26T09:59:40.695" v="212" actId="6549"/>
          <ac:spMkLst>
            <pc:docMk/>
            <pc:sldMk cId="364546681" sldId="343"/>
            <ac:spMk id="14" creationId="{D5AA4E39-3E88-07A4-1E1D-27A9C82416BD}"/>
          </ac:spMkLst>
        </pc:spChg>
      </pc:sldChg>
      <pc:sldChg chg="modSp add mod">
        <pc:chgData name="Gary Williamson" userId="c6dcb423-35b4-482e-bf0f-fc2b76204455" providerId="ADAL" clId="{55027EDB-8E53-411E-8FAE-77AE1A3A8F34}" dt="2024-06-26T12:28:14.402" v="254" actId="6549"/>
        <pc:sldMkLst>
          <pc:docMk/>
          <pc:sldMk cId="461373800" sldId="528"/>
        </pc:sldMkLst>
        <pc:spChg chg="mod">
          <ac:chgData name="Gary Williamson" userId="c6dcb423-35b4-482e-bf0f-fc2b76204455" providerId="ADAL" clId="{55027EDB-8E53-411E-8FAE-77AE1A3A8F34}" dt="2024-06-26T12:28:14.402" v="254" actId="6549"/>
          <ac:spMkLst>
            <pc:docMk/>
            <pc:sldMk cId="461373800" sldId="528"/>
            <ac:spMk id="2" creationId="{200425EC-2114-6E41-912E-8077C4DD34C0}"/>
          </ac:spMkLst>
        </pc:spChg>
      </pc:sldChg>
    </pc:docChg>
  </pc:docChgLst>
  <pc:docChgLst>
    <pc:chgData name="Lauren Abernethy" userId="S::laurenabernethy@gateshead.gov.uk::ef769ae7-164b-4ce2-80fe-40b84bb47324" providerId="AD" clId="Web-{D40F3DB7-7E61-0DD2-B1BD-733CA7C46FD7}"/>
    <pc:docChg chg="modSld">
      <pc:chgData name="Lauren Abernethy" userId="S::laurenabernethy@gateshead.gov.uk::ef769ae7-164b-4ce2-80fe-40b84bb47324" providerId="AD" clId="Web-{D40F3DB7-7E61-0DD2-B1BD-733CA7C46FD7}" dt="2024-06-21T15:53:26.452" v="93" actId="20577"/>
      <pc:docMkLst>
        <pc:docMk/>
      </pc:docMkLst>
      <pc:sldChg chg="modSp">
        <pc:chgData name="Lauren Abernethy" userId="S::laurenabernethy@gateshead.gov.uk::ef769ae7-164b-4ce2-80fe-40b84bb47324" providerId="AD" clId="Web-{D40F3DB7-7E61-0DD2-B1BD-733CA7C46FD7}" dt="2024-06-21T15:53:26.452" v="93" actId="20577"/>
        <pc:sldMkLst>
          <pc:docMk/>
          <pc:sldMk cId="1599909632" sldId="521"/>
        </pc:sldMkLst>
        <pc:spChg chg="mod">
          <ac:chgData name="Lauren Abernethy" userId="S::laurenabernethy@gateshead.gov.uk::ef769ae7-164b-4ce2-80fe-40b84bb47324" providerId="AD" clId="Web-{D40F3DB7-7E61-0DD2-B1BD-733CA7C46FD7}" dt="2024-06-21T15:53:26.452" v="93" actId="20577"/>
          <ac:spMkLst>
            <pc:docMk/>
            <pc:sldMk cId="1599909632" sldId="521"/>
            <ac:spMk id="3" creationId="{A18C52E4-7BDF-4B93-B81F-E0A5216302E8}"/>
          </ac:spMkLst>
        </pc:spChg>
      </pc:sldChg>
    </pc:docChg>
  </pc:docChgLst>
  <pc:docChgLst>
    <pc:chgData name="Gayle Scurfield" userId="S::gaylescurfield@gateshead.gov.uk::83b7329d-483d-4c58-b1ee-8e2c855b3b2d" providerId="AD" clId="Web-{C826C076-484B-7109-C589-9D9226511887}"/>
    <pc:docChg chg="addSld modSld">
      <pc:chgData name="Gayle Scurfield" userId="S::gaylescurfield@gateshead.gov.uk::83b7329d-483d-4c58-b1ee-8e2c855b3b2d" providerId="AD" clId="Web-{C826C076-484B-7109-C589-9D9226511887}" dt="2024-07-23T16:56:04.919" v="897" actId="20577"/>
      <pc:docMkLst>
        <pc:docMk/>
      </pc:docMkLst>
      <pc:sldChg chg="addSp delSp modSp">
        <pc:chgData name="Gayle Scurfield" userId="S::gaylescurfield@gateshead.gov.uk::83b7329d-483d-4c58-b1ee-8e2c855b3b2d" providerId="AD" clId="Web-{C826C076-484B-7109-C589-9D9226511887}" dt="2024-07-23T15:25:52.946" v="484" actId="20577"/>
        <pc:sldMkLst>
          <pc:docMk/>
          <pc:sldMk cId="1579193668" sldId="551"/>
        </pc:sldMkLst>
        <pc:spChg chg="add del mod">
          <ac:chgData name="Gayle Scurfield" userId="S::gaylescurfield@gateshead.gov.uk::83b7329d-483d-4c58-b1ee-8e2c855b3b2d" providerId="AD" clId="Web-{C826C076-484B-7109-C589-9D9226511887}" dt="2024-07-23T15:10:09.027" v="30"/>
          <ac:spMkLst>
            <pc:docMk/>
            <pc:sldMk cId="1579193668" sldId="551"/>
            <ac:spMk id="5" creationId="{3B79815C-191D-6B93-25ED-46A868F27B22}"/>
          </ac:spMkLst>
        </pc:spChg>
        <pc:spChg chg="add mod">
          <ac:chgData name="Gayle Scurfield" userId="S::gaylescurfield@gateshead.gov.uk::83b7329d-483d-4c58-b1ee-8e2c855b3b2d" providerId="AD" clId="Web-{C826C076-484B-7109-C589-9D9226511887}" dt="2024-07-23T15:25:52.946" v="484" actId="20577"/>
          <ac:spMkLst>
            <pc:docMk/>
            <pc:sldMk cId="1579193668" sldId="551"/>
            <ac:spMk id="6" creationId="{3CA648DD-3382-AFE5-1C0F-CBB635D0F572}"/>
          </ac:spMkLst>
        </pc:spChg>
        <pc:spChg chg="mod">
          <ac:chgData name="Gayle Scurfield" userId="S::gaylescurfield@gateshead.gov.uk::83b7329d-483d-4c58-b1ee-8e2c855b3b2d" providerId="AD" clId="Web-{C826C076-484B-7109-C589-9D9226511887}" dt="2024-07-23T15:21:31.684" v="427" actId="1076"/>
          <ac:spMkLst>
            <pc:docMk/>
            <pc:sldMk cId="1579193668" sldId="551"/>
            <ac:spMk id="12" creationId="{BE5B99B9-BBF2-D40C-C45A-BA3C8FF1B6EE}"/>
          </ac:spMkLst>
        </pc:spChg>
        <pc:picChg chg="mod">
          <ac:chgData name="Gayle Scurfield" userId="S::gaylescurfield@gateshead.gov.uk::83b7329d-483d-4c58-b1ee-8e2c855b3b2d" providerId="AD" clId="Web-{C826C076-484B-7109-C589-9D9226511887}" dt="2024-07-23T15:25:10.632" v="466" actId="1076"/>
          <ac:picMkLst>
            <pc:docMk/>
            <pc:sldMk cId="1579193668" sldId="551"/>
            <ac:picMk id="2" creationId="{45B73055-7271-B0DA-CCFD-02B0125FCBB5}"/>
          </ac:picMkLst>
        </pc:picChg>
        <pc:picChg chg="del">
          <ac:chgData name="Gayle Scurfield" userId="S::gaylescurfield@gateshead.gov.uk::83b7329d-483d-4c58-b1ee-8e2c855b3b2d" providerId="AD" clId="Web-{C826C076-484B-7109-C589-9D9226511887}" dt="2024-07-23T15:09:25.650" v="21"/>
          <ac:picMkLst>
            <pc:docMk/>
            <pc:sldMk cId="1579193668" sldId="551"/>
            <ac:picMk id="3" creationId="{2A1C344C-8717-3E70-4195-BABE19E9C137}"/>
          </ac:picMkLst>
        </pc:picChg>
        <pc:picChg chg="mod">
          <ac:chgData name="Gayle Scurfield" userId="S::gaylescurfield@gateshead.gov.uk::83b7329d-483d-4c58-b1ee-8e2c855b3b2d" providerId="AD" clId="Web-{C826C076-484B-7109-C589-9D9226511887}" dt="2024-07-23T15:25:12.444" v="467" actId="1076"/>
          <ac:picMkLst>
            <pc:docMk/>
            <pc:sldMk cId="1579193668" sldId="551"/>
            <ac:picMk id="4" creationId="{2300E3D1-56A7-D9E1-C12E-C0AC926A31C4}"/>
          </ac:picMkLst>
        </pc:picChg>
      </pc:sldChg>
      <pc:sldChg chg="addSp delSp modSp">
        <pc:chgData name="Gayle Scurfield" userId="S::gaylescurfield@gateshead.gov.uk::83b7329d-483d-4c58-b1ee-8e2c855b3b2d" providerId="AD" clId="Web-{C826C076-484B-7109-C589-9D9226511887}" dt="2024-07-23T15:29:00.533" v="550" actId="20577"/>
        <pc:sldMkLst>
          <pc:docMk/>
          <pc:sldMk cId="1387657779" sldId="552"/>
        </pc:sldMkLst>
        <pc:spChg chg="add del mod">
          <ac:chgData name="Gayle Scurfield" userId="S::gaylescurfield@gateshead.gov.uk::83b7329d-483d-4c58-b1ee-8e2c855b3b2d" providerId="AD" clId="Web-{C826C076-484B-7109-C589-9D9226511887}" dt="2024-07-23T14:59:24.434" v="3"/>
          <ac:spMkLst>
            <pc:docMk/>
            <pc:sldMk cId="1387657779" sldId="552"/>
            <ac:spMk id="2" creationId="{905DB377-B509-8E6C-2806-085422E5F005}"/>
          </ac:spMkLst>
        </pc:spChg>
        <pc:spChg chg="add del">
          <ac:chgData name="Gayle Scurfield" userId="S::gaylescurfield@gateshead.gov.uk::83b7329d-483d-4c58-b1ee-8e2c855b3b2d" providerId="AD" clId="Web-{C826C076-484B-7109-C589-9D9226511887}" dt="2024-07-23T15:17:29.094" v="291"/>
          <ac:spMkLst>
            <pc:docMk/>
            <pc:sldMk cId="1387657779" sldId="552"/>
            <ac:spMk id="15" creationId="{41B14CFA-5979-9F82-478B-21B7BE548514}"/>
          </ac:spMkLst>
        </pc:spChg>
        <pc:spChg chg="add del">
          <ac:chgData name="Gayle Scurfield" userId="S::gaylescurfield@gateshead.gov.uk::83b7329d-483d-4c58-b1ee-8e2c855b3b2d" providerId="AD" clId="Web-{C826C076-484B-7109-C589-9D9226511887}" dt="2024-07-23T15:19:22.412" v="304"/>
          <ac:spMkLst>
            <pc:docMk/>
            <pc:sldMk cId="1387657779" sldId="552"/>
            <ac:spMk id="16" creationId="{5565A73C-7498-8943-19EB-3A8029A90D7B}"/>
          </ac:spMkLst>
        </pc:spChg>
        <pc:spChg chg="add mod">
          <ac:chgData name="Gayle Scurfield" userId="S::gaylescurfield@gateshead.gov.uk::83b7329d-483d-4c58-b1ee-8e2c855b3b2d" providerId="AD" clId="Web-{C826C076-484B-7109-C589-9D9226511887}" dt="2024-07-23T15:29:00.533" v="550" actId="20577"/>
          <ac:spMkLst>
            <pc:docMk/>
            <pc:sldMk cId="1387657779" sldId="552"/>
            <ac:spMk id="17" creationId="{ACABD25E-4D50-005F-16CA-76A7818BDA26}"/>
          </ac:spMkLst>
        </pc:spChg>
        <pc:picChg chg="add del mod">
          <ac:chgData name="Gayle Scurfield" userId="S::gaylescurfield@gateshead.gov.uk::83b7329d-483d-4c58-b1ee-8e2c855b3b2d" providerId="AD" clId="Web-{C826C076-484B-7109-C589-9D9226511887}" dt="2024-07-23T15:01:04.485" v="6"/>
          <ac:picMkLst>
            <pc:docMk/>
            <pc:sldMk cId="1387657779" sldId="552"/>
            <ac:picMk id="4" creationId="{5EB12314-A0AE-77B9-D79E-169946BEA0B1}"/>
          </ac:picMkLst>
        </pc:picChg>
        <pc:picChg chg="add mod">
          <ac:chgData name="Gayle Scurfield" userId="S::gaylescurfield@gateshead.gov.uk::83b7329d-483d-4c58-b1ee-8e2c855b3b2d" providerId="AD" clId="Web-{C826C076-484B-7109-C589-9D9226511887}" dt="2024-07-23T15:28:04.030" v="503" actId="1076"/>
          <ac:picMkLst>
            <pc:docMk/>
            <pc:sldMk cId="1387657779" sldId="552"/>
            <ac:picMk id="5" creationId="{47AB427B-9D1B-440A-C847-86F19CB0D49B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23:23.095" v="442"/>
          <ac:picMkLst>
            <pc:docMk/>
            <pc:sldMk cId="1387657779" sldId="552"/>
            <ac:picMk id="6" creationId="{7CE49AD1-1E26-05CC-DDF7-2D751E2D620F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23:25.955" v="445"/>
          <ac:picMkLst>
            <pc:docMk/>
            <pc:sldMk cId="1387657779" sldId="552"/>
            <ac:picMk id="7" creationId="{66AFB761-B86B-B400-DF9D-9366F77271C3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23:25.142" v="444"/>
          <ac:picMkLst>
            <pc:docMk/>
            <pc:sldMk cId="1387657779" sldId="552"/>
            <ac:picMk id="9" creationId="{2E282043-C9F3-C71A-3B6E-3B78458EAF69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23:24.220" v="443"/>
          <ac:picMkLst>
            <pc:docMk/>
            <pc:sldMk cId="1387657779" sldId="552"/>
            <ac:picMk id="13" creationId="{F443B4A9-B5B6-C65C-148B-E1EE90B693BB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27:53.202" v="499"/>
          <ac:picMkLst>
            <pc:docMk/>
            <pc:sldMk cId="1387657779" sldId="552"/>
            <ac:picMk id="19" creationId="{E72A377A-575B-1852-C7CF-FEFADB1B09E2}"/>
          </ac:picMkLst>
        </pc:picChg>
        <pc:picChg chg="add mod">
          <ac:chgData name="Gayle Scurfield" userId="S::gaylescurfield@gateshead.gov.uk::83b7329d-483d-4c58-b1ee-8e2c855b3b2d" providerId="AD" clId="Web-{C826C076-484B-7109-C589-9D9226511887}" dt="2024-07-23T15:28:07.171" v="504" actId="14100"/>
          <ac:picMkLst>
            <pc:docMk/>
            <pc:sldMk cId="1387657779" sldId="552"/>
            <ac:picMk id="20" creationId="{201E0BC8-D568-A31D-AD51-800EC8F8C486}"/>
          </ac:picMkLst>
        </pc:picChg>
      </pc:sldChg>
      <pc:sldChg chg="addSp delSp modSp">
        <pc:chgData name="Gayle Scurfield" userId="S::gaylescurfield@gateshead.gov.uk::83b7329d-483d-4c58-b1ee-8e2c855b3b2d" providerId="AD" clId="Web-{C826C076-484B-7109-C589-9D9226511887}" dt="2024-07-23T15:51:17.377" v="673" actId="1076"/>
        <pc:sldMkLst>
          <pc:docMk/>
          <pc:sldMk cId="3130774469" sldId="553"/>
        </pc:sldMkLst>
        <pc:spChg chg="add mod">
          <ac:chgData name="Gayle Scurfield" userId="S::gaylescurfield@gateshead.gov.uk::83b7329d-483d-4c58-b1ee-8e2c855b3b2d" providerId="AD" clId="Web-{C826C076-484B-7109-C589-9D9226511887}" dt="2024-07-23T15:51:01.830" v="667" actId="20577"/>
          <ac:spMkLst>
            <pc:docMk/>
            <pc:sldMk cId="3130774469" sldId="553"/>
            <ac:spMk id="20" creationId="{7B02554C-048E-D4DA-EC2C-9FA7E805BDDB}"/>
          </ac:spMkLst>
        </pc:spChg>
        <pc:picChg chg="add mod">
          <ac:chgData name="Gayle Scurfield" userId="S::gaylescurfield@gateshead.gov.uk::83b7329d-483d-4c58-b1ee-8e2c855b3b2d" providerId="AD" clId="Web-{C826C076-484B-7109-C589-9D9226511887}" dt="2024-07-23T15:47:23.570" v="567" actId="1076"/>
          <ac:picMkLst>
            <pc:docMk/>
            <pc:sldMk cId="3130774469" sldId="553"/>
            <ac:picMk id="2" creationId="{6A0F4554-2AA5-FA51-485B-39AD6D489840}"/>
          </ac:picMkLst>
        </pc:picChg>
        <pc:picChg chg="add mod">
          <ac:chgData name="Gayle Scurfield" userId="S::gaylescurfield@gateshead.gov.uk::83b7329d-483d-4c58-b1ee-8e2c855b3b2d" providerId="AD" clId="Web-{C826C076-484B-7109-C589-9D9226511887}" dt="2024-07-23T15:51:11.440" v="670" actId="1076"/>
          <ac:picMkLst>
            <pc:docMk/>
            <pc:sldMk cId="3130774469" sldId="553"/>
            <ac:picMk id="3" creationId="{AF920583-E76C-4BF1-AB43-B031F7B4BBF2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49:02.027" v="594"/>
          <ac:picMkLst>
            <pc:docMk/>
            <pc:sldMk cId="3130774469" sldId="553"/>
            <ac:picMk id="4" creationId="{A905DFC7-34E4-D8AF-8B01-327EDD62C8F6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49:12.778" v="599"/>
          <ac:picMkLst>
            <pc:docMk/>
            <pc:sldMk cId="3130774469" sldId="553"/>
            <ac:picMk id="5" creationId="{C50FAC17-0B6A-B225-CAE7-78C361D4684C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49:12.106" v="598"/>
          <ac:picMkLst>
            <pc:docMk/>
            <pc:sldMk cId="3130774469" sldId="553"/>
            <ac:picMk id="6" creationId="{A572B72E-72A2-EF09-CEDD-9620B383F550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49:11.496" v="597"/>
          <ac:picMkLst>
            <pc:docMk/>
            <pc:sldMk cId="3130774469" sldId="553"/>
            <ac:picMk id="7" creationId="{463778B2-E501-DE3D-1818-FA6C567BAE2D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49:10.825" v="596"/>
          <ac:picMkLst>
            <pc:docMk/>
            <pc:sldMk cId="3130774469" sldId="553"/>
            <ac:picMk id="9" creationId="{3D7C417D-6D67-61F4-5076-3064BB651C20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48:51.464" v="588"/>
          <ac:picMkLst>
            <pc:docMk/>
            <pc:sldMk cId="3130774469" sldId="553"/>
            <ac:picMk id="13" creationId="{3D55A370-8824-C633-7B13-B1354C14C6F8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48:48.605" v="586"/>
          <ac:picMkLst>
            <pc:docMk/>
            <pc:sldMk cId="3130774469" sldId="553"/>
            <ac:picMk id="15" creationId="{D7376F30-18B5-3CCB-7586-6E832C4033EE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48:45.605" v="583"/>
          <ac:picMkLst>
            <pc:docMk/>
            <pc:sldMk cId="3130774469" sldId="553"/>
            <ac:picMk id="16" creationId="{CECF30F2-2705-AEA7-187B-70CF46B96508}"/>
          </ac:picMkLst>
        </pc:picChg>
        <pc:picChg chg="add mod">
          <ac:chgData name="Gayle Scurfield" userId="S::gaylescurfield@gateshead.gov.uk::83b7329d-483d-4c58-b1ee-8e2c855b3b2d" providerId="AD" clId="Web-{C826C076-484B-7109-C589-9D9226511887}" dt="2024-07-23T15:51:17.377" v="673" actId="1076"/>
          <ac:picMkLst>
            <pc:docMk/>
            <pc:sldMk cId="3130774469" sldId="553"/>
            <ac:picMk id="17" creationId="{BE8B4465-580D-8A91-FBEC-1B753788F719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5:48:32.760" v="580"/>
          <ac:picMkLst>
            <pc:docMk/>
            <pc:sldMk cId="3130774469" sldId="553"/>
            <ac:picMk id="19" creationId="{9F8113FB-3B40-F105-359D-843E4AC32157}"/>
          </ac:picMkLst>
        </pc:picChg>
      </pc:sldChg>
      <pc:sldChg chg="addSp delSp modSp">
        <pc:chgData name="Gayle Scurfield" userId="S::gaylescurfield@gateshead.gov.uk::83b7329d-483d-4c58-b1ee-8e2c855b3b2d" providerId="AD" clId="Web-{C826C076-484B-7109-C589-9D9226511887}" dt="2024-07-23T16:56:04.919" v="897" actId="20577"/>
        <pc:sldMkLst>
          <pc:docMk/>
          <pc:sldMk cId="2719076642" sldId="555"/>
        </pc:sldMkLst>
        <pc:spChg chg="add mod">
          <ac:chgData name="Gayle Scurfield" userId="S::gaylescurfield@gateshead.gov.uk::83b7329d-483d-4c58-b1ee-8e2c855b3b2d" providerId="AD" clId="Web-{C826C076-484B-7109-C589-9D9226511887}" dt="2024-07-23T16:56:04.919" v="897" actId="20577"/>
          <ac:spMkLst>
            <pc:docMk/>
            <pc:sldMk cId="2719076642" sldId="555"/>
            <ac:spMk id="13" creationId="{AD51FA0C-DC5C-4252-BFAA-AC47E93521EB}"/>
          </ac:spMkLst>
        </pc:spChg>
        <pc:picChg chg="add del mod">
          <ac:chgData name="Gayle Scurfield" userId="S::gaylescurfield@gateshead.gov.uk::83b7329d-483d-4c58-b1ee-8e2c855b3b2d" providerId="AD" clId="Web-{C826C076-484B-7109-C589-9D9226511887}" dt="2024-07-23T16:07:05.516" v="782"/>
          <ac:picMkLst>
            <pc:docMk/>
            <pc:sldMk cId="2719076642" sldId="555"/>
            <ac:picMk id="3" creationId="{88D4A806-E098-2CB6-A1C9-049AFF558480}"/>
          </ac:picMkLst>
        </pc:picChg>
        <pc:picChg chg="add mod">
          <ac:chgData name="Gayle Scurfield" userId="S::gaylescurfield@gateshead.gov.uk::83b7329d-483d-4c58-b1ee-8e2c855b3b2d" providerId="AD" clId="Web-{C826C076-484B-7109-C589-9D9226511887}" dt="2024-07-23T16:14:12.708" v="826" actId="1076"/>
          <ac:picMkLst>
            <pc:docMk/>
            <pc:sldMk cId="2719076642" sldId="555"/>
            <ac:picMk id="4" creationId="{FB3E715D-3071-6DE3-B048-843CDD1E57AC}"/>
          </ac:picMkLst>
        </pc:picChg>
        <pc:picChg chg="add mod">
          <ac:chgData name="Gayle Scurfield" userId="S::gaylescurfield@gateshead.gov.uk::83b7329d-483d-4c58-b1ee-8e2c855b3b2d" providerId="AD" clId="Web-{C826C076-484B-7109-C589-9D9226511887}" dt="2024-07-23T16:14:14.724" v="827" actId="1076"/>
          <ac:picMkLst>
            <pc:docMk/>
            <pc:sldMk cId="2719076642" sldId="555"/>
            <ac:picMk id="5" creationId="{B4920D3F-D78C-F823-0E72-CBDF936754E0}"/>
          </ac:picMkLst>
        </pc:picChg>
        <pc:picChg chg="add del mod">
          <ac:chgData name="Gayle Scurfield" userId="S::gaylescurfield@gateshead.gov.uk::83b7329d-483d-4c58-b1ee-8e2c855b3b2d" providerId="AD" clId="Web-{C826C076-484B-7109-C589-9D9226511887}" dt="2024-07-23T16:09:36.507" v="796"/>
          <ac:picMkLst>
            <pc:docMk/>
            <pc:sldMk cId="2719076642" sldId="555"/>
            <ac:picMk id="6" creationId="{3E7ECAFA-89F8-1095-6979-7AA2C1AAB304}"/>
          </ac:picMkLst>
        </pc:picChg>
        <pc:picChg chg="add del mod ord">
          <ac:chgData name="Gayle Scurfield" userId="S::gaylescurfield@gateshead.gov.uk::83b7329d-483d-4c58-b1ee-8e2c855b3b2d" providerId="AD" clId="Web-{C826C076-484B-7109-C589-9D9226511887}" dt="2024-07-23T16:12:42.969" v="816"/>
          <ac:picMkLst>
            <pc:docMk/>
            <pc:sldMk cId="2719076642" sldId="555"/>
            <ac:picMk id="9" creationId="{8B09EE8F-E688-E14F-E87F-55BA28E624FE}"/>
          </ac:picMkLst>
        </pc:picChg>
      </pc:sldChg>
      <pc:sldChg chg="addSp delSp modSp">
        <pc:chgData name="Gayle Scurfield" userId="S::gaylescurfield@gateshead.gov.uk::83b7329d-483d-4c58-b1ee-8e2c855b3b2d" providerId="AD" clId="Web-{C826C076-484B-7109-C589-9D9226511887}" dt="2024-07-23T15:26:12.932" v="487" actId="20577"/>
        <pc:sldMkLst>
          <pc:docMk/>
          <pc:sldMk cId="568844721" sldId="560"/>
        </pc:sldMkLst>
        <pc:spChg chg="add mod">
          <ac:chgData name="Gayle Scurfield" userId="S::gaylescurfield@gateshead.gov.uk::83b7329d-483d-4c58-b1ee-8e2c855b3b2d" providerId="AD" clId="Web-{C826C076-484B-7109-C589-9D9226511887}" dt="2024-07-23T15:26:12.932" v="487" actId="20577"/>
          <ac:spMkLst>
            <pc:docMk/>
            <pc:sldMk cId="568844721" sldId="560"/>
            <ac:spMk id="6" creationId="{BFE0C11C-BB61-8E52-ED0F-C99EF3F1215D}"/>
          </ac:spMkLst>
        </pc:spChg>
        <pc:picChg chg="del">
          <ac:chgData name="Gayle Scurfield" userId="S::gaylescurfield@gateshead.gov.uk::83b7329d-483d-4c58-b1ee-8e2c855b3b2d" providerId="AD" clId="Web-{C826C076-484B-7109-C589-9D9226511887}" dt="2024-07-23T15:08:14.678" v="20"/>
          <ac:picMkLst>
            <pc:docMk/>
            <pc:sldMk cId="568844721" sldId="560"/>
            <ac:picMk id="2" creationId="{E97FD8C1-BFA5-1CBD-D74B-BC8DE938B5EB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15:10.572" v="216"/>
          <ac:picMkLst>
            <pc:docMk/>
            <pc:sldMk cId="568844721" sldId="560"/>
            <ac:picMk id="3" creationId="{67197824-7468-8C56-7975-5DFFDEDF1F07}"/>
          </ac:picMkLst>
        </pc:picChg>
        <pc:picChg chg="mod">
          <ac:chgData name="Gayle Scurfield" userId="S::gaylescurfield@gateshead.gov.uk::83b7329d-483d-4c58-b1ee-8e2c855b3b2d" providerId="AD" clId="Web-{C826C076-484B-7109-C589-9D9226511887}" dt="2024-07-23T15:16:00.012" v="241" actId="14100"/>
          <ac:picMkLst>
            <pc:docMk/>
            <pc:sldMk cId="568844721" sldId="560"/>
            <ac:picMk id="4" creationId="{658605AD-EA4B-D5E0-FD17-F5199D596193}"/>
          </ac:picMkLst>
        </pc:picChg>
        <pc:picChg chg="add mod">
          <ac:chgData name="Gayle Scurfield" userId="S::gaylescurfield@gateshead.gov.uk::83b7329d-483d-4c58-b1ee-8e2c855b3b2d" providerId="AD" clId="Web-{C826C076-484B-7109-C589-9D9226511887}" dt="2024-07-23T15:15:52.433" v="239" actId="14100"/>
          <ac:picMkLst>
            <pc:docMk/>
            <pc:sldMk cId="568844721" sldId="560"/>
            <ac:picMk id="5" creationId="{F5D2DFBE-4D2A-6730-03DD-4807CA5AE630}"/>
          </ac:picMkLst>
        </pc:picChg>
      </pc:sldChg>
      <pc:sldChg chg="addSp delSp modSp add replId">
        <pc:chgData name="Gayle Scurfield" userId="S::gaylescurfield@gateshead.gov.uk::83b7329d-483d-4c58-b1ee-8e2c855b3b2d" providerId="AD" clId="Web-{C826C076-484B-7109-C589-9D9226511887}" dt="2024-07-23T15:32:38.700" v="563" actId="1076"/>
        <pc:sldMkLst>
          <pc:docMk/>
          <pc:sldMk cId="2734551393" sldId="565"/>
        </pc:sldMkLst>
        <pc:picChg chg="add del mod">
          <ac:chgData name="Gayle Scurfield" userId="S::gaylescurfield@gateshead.gov.uk::83b7329d-483d-4c58-b1ee-8e2c855b3b2d" providerId="AD" clId="Web-{C826C076-484B-7109-C589-9D9226511887}" dt="2024-07-23T15:32:19.730" v="559"/>
          <ac:picMkLst>
            <pc:docMk/>
            <pc:sldMk cId="2734551393" sldId="565"/>
            <ac:picMk id="2" creationId="{7807C76C-35CD-DC66-EE19-B0A936F8FD01}"/>
          </ac:picMkLst>
        </pc:picChg>
        <pc:picChg chg="add mod">
          <ac:chgData name="Gayle Scurfield" userId="S::gaylescurfield@gateshead.gov.uk::83b7329d-483d-4c58-b1ee-8e2c855b3b2d" providerId="AD" clId="Web-{C826C076-484B-7109-C589-9D9226511887}" dt="2024-07-23T15:32:38.700" v="563" actId="1076"/>
          <ac:picMkLst>
            <pc:docMk/>
            <pc:sldMk cId="2734551393" sldId="565"/>
            <ac:picMk id="3" creationId="{102FAAD5-0E3B-EE1E-4FF8-35F73CBB0BF4}"/>
          </ac:picMkLst>
        </pc:picChg>
        <pc:picChg chg="del">
          <ac:chgData name="Gayle Scurfield" userId="S::gaylescurfield@gateshead.gov.uk::83b7329d-483d-4c58-b1ee-8e2c855b3b2d" providerId="AD" clId="Web-{C826C076-484B-7109-C589-9D9226511887}" dt="2024-07-23T15:06:39.157" v="18"/>
          <ac:picMkLst>
            <pc:docMk/>
            <pc:sldMk cId="2734551393" sldId="565"/>
            <ac:picMk id="5" creationId="{47AB427B-9D1B-440A-C847-86F19CB0D49B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24:12.410" v="455"/>
          <ac:picMkLst>
            <pc:docMk/>
            <pc:sldMk cId="2734551393" sldId="565"/>
            <ac:picMk id="6" creationId="{7CE49AD1-1E26-05CC-DDF7-2D751E2D620F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27:37.154" v="496"/>
          <ac:picMkLst>
            <pc:docMk/>
            <pc:sldMk cId="2734551393" sldId="565"/>
            <ac:picMk id="7" creationId="{66AFB761-B86B-B400-DF9D-9366F77271C3}"/>
          </ac:picMkLst>
        </pc:picChg>
        <pc:picChg chg="mod">
          <ac:chgData name="Gayle Scurfield" userId="S::gaylescurfield@gateshead.gov.uk::83b7329d-483d-4c58-b1ee-8e2c855b3b2d" providerId="AD" clId="Web-{C826C076-484B-7109-C589-9D9226511887}" dt="2024-07-23T15:32:24.527" v="561" actId="1076"/>
          <ac:picMkLst>
            <pc:docMk/>
            <pc:sldMk cId="2734551393" sldId="565"/>
            <ac:picMk id="9" creationId="{2E282043-C9F3-C71A-3B6E-3B78458EAF69}"/>
          </ac:picMkLst>
        </pc:picChg>
        <pc:picChg chg="mod">
          <ac:chgData name="Gayle Scurfield" userId="S::gaylescurfield@gateshead.gov.uk::83b7329d-483d-4c58-b1ee-8e2c855b3b2d" providerId="AD" clId="Web-{C826C076-484B-7109-C589-9D9226511887}" dt="2024-07-23T15:32:22.090" v="560" actId="1076"/>
          <ac:picMkLst>
            <pc:docMk/>
            <pc:sldMk cId="2734551393" sldId="565"/>
            <ac:picMk id="13" creationId="{F443B4A9-B5B6-C65C-148B-E1EE90B693BB}"/>
          </ac:picMkLst>
        </pc:picChg>
      </pc:sldChg>
      <pc:sldChg chg="addSp delSp modSp add replId">
        <pc:chgData name="Gayle Scurfield" userId="S::gaylescurfield@gateshead.gov.uk::83b7329d-483d-4c58-b1ee-8e2c855b3b2d" providerId="AD" clId="Web-{C826C076-484B-7109-C589-9D9226511887}" dt="2024-07-23T15:54:32.480" v="733" actId="1076"/>
        <pc:sldMkLst>
          <pc:docMk/>
          <pc:sldMk cId="3334660512" sldId="570"/>
        </pc:sldMkLst>
        <pc:picChg chg="del">
          <ac:chgData name="Gayle Scurfield" userId="S::gaylescurfield@gateshead.gov.uk::83b7329d-483d-4c58-b1ee-8e2c855b3b2d" providerId="AD" clId="Web-{C826C076-484B-7109-C589-9D9226511887}" dt="2024-07-23T15:51:23.503" v="674"/>
          <ac:picMkLst>
            <pc:docMk/>
            <pc:sldMk cId="3334660512" sldId="570"/>
            <ac:picMk id="2" creationId="{6A0F4554-2AA5-FA51-485B-39AD6D489840}"/>
          </ac:picMkLst>
        </pc:picChg>
        <pc:picChg chg="del">
          <ac:chgData name="Gayle Scurfield" userId="S::gaylescurfield@gateshead.gov.uk::83b7329d-483d-4c58-b1ee-8e2c855b3b2d" providerId="AD" clId="Web-{C826C076-484B-7109-C589-9D9226511887}" dt="2024-07-23T15:51:35.175" v="685"/>
          <ac:picMkLst>
            <pc:docMk/>
            <pc:sldMk cId="3334660512" sldId="570"/>
            <ac:picMk id="3" creationId="{AF920583-E76C-4BF1-AB43-B031F7B4BBF2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2:54.945" v="706"/>
          <ac:picMkLst>
            <pc:docMk/>
            <pc:sldMk cId="3334660512" sldId="570"/>
            <ac:picMk id="4" creationId="{A905DFC7-34E4-D8AF-8B01-327EDD62C8F6}"/>
          </ac:picMkLst>
        </pc:picChg>
        <pc:picChg chg="mod">
          <ac:chgData name="Gayle Scurfield" userId="S::gaylescurfield@gateshead.gov.uk::83b7329d-483d-4c58-b1ee-8e2c855b3b2d" providerId="AD" clId="Web-{C826C076-484B-7109-C589-9D9226511887}" dt="2024-07-23T15:53:54.650" v="723" actId="1076"/>
          <ac:picMkLst>
            <pc:docMk/>
            <pc:sldMk cId="3334660512" sldId="570"/>
            <ac:picMk id="5" creationId="{C50FAC17-0B6A-B225-CAE7-78C361D4684C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4:30.418" v="732"/>
          <ac:picMkLst>
            <pc:docMk/>
            <pc:sldMk cId="3334660512" sldId="570"/>
            <ac:picMk id="6" creationId="{A572B72E-72A2-EF09-CEDD-9620B383F550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2:11.536" v="694"/>
          <ac:picMkLst>
            <pc:docMk/>
            <pc:sldMk cId="3334660512" sldId="570"/>
            <ac:picMk id="7" creationId="{463778B2-E501-DE3D-1818-FA6C567BAE2D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2:13.739" v="696"/>
          <ac:picMkLst>
            <pc:docMk/>
            <pc:sldMk cId="3334660512" sldId="570"/>
            <ac:picMk id="9" creationId="{3D7C417D-6D67-61F4-5076-3064BB651C20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2:12.724" v="695"/>
          <ac:picMkLst>
            <pc:docMk/>
            <pc:sldMk cId="3334660512" sldId="570"/>
            <ac:picMk id="13" creationId="{3D55A370-8824-C633-7B13-B1354C14C6F8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2:14.224" v="697"/>
          <ac:picMkLst>
            <pc:docMk/>
            <pc:sldMk cId="3334660512" sldId="570"/>
            <ac:picMk id="15" creationId="{D7376F30-18B5-3CCB-7586-6E832C4033EE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2:14.865" v="698"/>
          <ac:picMkLst>
            <pc:docMk/>
            <pc:sldMk cId="3334660512" sldId="570"/>
            <ac:picMk id="16" creationId="{CECF30F2-2705-AEA7-187B-70CF46B96508}"/>
          </ac:picMkLst>
        </pc:picChg>
        <pc:picChg chg="del">
          <ac:chgData name="Gayle Scurfield" userId="S::gaylescurfield@gateshead.gov.uk::83b7329d-483d-4c58-b1ee-8e2c855b3b2d" providerId="AD" clId="Web-{C826C076-484B-7109-C589-9D9226511887}" dt="2024-07-23T15:51:28.175" v="676"/>
          <ac:picMkLst>
            <pc:docMk/>
            <pc:sldMk cId="3334660512" sldId="570"/>
            <ac:picMk id="17" creationId="{BE8B4465-580D-8A91-FBEC-1B753788F719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2:15.990" v="699"/>
          <ac:picMkLst>
            <pc:docMk/>
            <pc:sldMk cId="3334660512" sldId="570"/>
            <ac:picMk id="19" creationId="{9F8113FB-3B40-F105-359D-843E4AC32157}"/>
          </ac:picMkLst>
        </pc:picChg>
        <pc:picChg chg="add mod ord">
          <ac:chgData name="Gayle Scurfield" userId="S::gaylescurfield@gateshead.gov.uk::83b7329d-483d-4c58-b1ee-8e2c855b3b2d" providerId="AD" clId="Web-{C826C076-484B-7109-C589-9D9226511887}" dt="2024-07-23T15:54:03.870" v="726"/>
          <ac:picMkLst>
            <pc:docMk/>
            <pc:sldMk cId="3334660512" sldId="570"/>
            <ac:picMk id="20" creationId="{8EEF2B48-7A82-C247-7017-DE28BADBF41F}"/>
          </ac:picMkLst>
        </pc:picChg>
        <pc:picChg chg="add mod">
          <ac:chgData name="Gayle Scurfield" userId="S::gaylescurfield@gateshead.gov.uk::83b7329d-483d-4c58-b1ee-8e2c855b3b2d" providerId="AD" clId="Web-{C826C076-484B-7109-C589-9D9226511887}" dt="2024-07-23T15:54:32.480" v="733" actId="1076"/>
          <ac:picMkLst>
            <pc:docMk/>
            <pc:sldMk cId="3334660512" sldId="570"/>
            <ac:picMk id="21" creationId="{78E46FC3-743C-A8A1-CCCD-BE89FA9FFC5B}"/>
          </ac:picMkLst>
        </pc:picChg>
      </pc:sldChg>
      <pc:sldChg chg="addSp delSp modSp add replId">
        <pc:chgData name="Gayle Scurfield" userId="S::gaylescurfield@gateshead.gov.uk::83b7329d-483d-4c58-b1ee-8e2c855b3b2d" providerId="AD" clId="Web-{C826C076-484B-7109-C589-9D9226511887}" dt="2024-07-23T15:55:40.593" v="750" actId="1076"/>
        <pc:sldMkLst>
          <pc:docMk/>
          <pc:sldMk cId="1001298313" sldId="571"/>
        </pc:sldMkLst>
        <pc:picChg chg="add mod">
          <ac:chgData name="Gayle Scurfield" userId="S::gaylescurfield@gateshead.gov.uk::83b7329d-483d-4c58-b1ee-8e2c855b3b2d" providerId="AD" clId="Web-{C826C076-484B-7109-C589-9D9226511887}" dt="2024-07-23T15:55:23.623" v="746" actId="1076"/>
          <ac:picMkLst>
            <pc:docMk/>
            <pc:sldMk cId="1001298313" sldId="571"/>
            <ac:picMk id="2" creationId="{49BC6089-6A70-9E91-B76F-151934F5B68C}"/>
          </ac:picMkLst>
        </pc:picChg>
        <pc:picChg chg="del">
          <ac:chgData name="Gayle Scurfield" userId="S::gaylescurfield@gateshead.gov.uk::83b7329d-483d-4c58-b1ee-8e2c855b3b2d" providerId="AD" clId="Web-{C826C076-484B-7109-C589-9D9226511887}" dt="2024-07-23T15:52:03.458" v="691"/>
          <ac:picMkLst>
            <pc:docMk/>
            <pc:sldMk cId="1001298313" sldId="571"/>
            <ac:picMk id="4" creationId="{A905DFC7-34E4-D8AF-8B01-327EDD62C8F6}"/>
          </ac:picMkLst>
        </pc:picChg>
        <pc:picChg chg="del">
          <ac:chgData name="Gayle Scurfield" userId="S::gaylescurfield@gateshead.gov.uk::83b7329d-483d-4c58-b1ee-8e2c855b3b2d" providerId="AD" clId="Web-{C826C076-484B-7109-C589-9D9226511887}" dt="2024-07-23T15:52:04.255" v="692"/>
          <ac:picMkLst>
            <pc:docMk/>
            <pc:sldMk cId="1001298313" sldId="571"/>
            <ac:picMk id="5" creationId="{C50FAC17-0B6A-B225-CAE7-78C361D4684C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2:39.288" v="703"/>
          <ac:picMkLst>
            <pc:docMk/>
            <pc:sldMk cId="1001298313" sldId="571"/>
            <ac:picMk id="6" creationId="{A572B72E-72A2-EF09-CEDD-9620B383F550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3:32.837" v="716"/>
          <ac:picMkLst>
            <pc:docMk/>
            <pc:sldMk cId="1001298313" sldId="571"/>
            <ac:picMk id="7" creationId="{463778B2-E501-DE3D-1818-FA6C567BAE2D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4:14.995" v="728"/>
          <ac:picMkLst>
            <pc:docMk/>
            <pc:sldMk cId="1001298313" sldId="571"/>
            <ac:picMk id="9" creationId="{3D7C417D-6D67-61F4-5076-3064BB651C20}"/>
          </ac:picMkLst>
        </pc:picChg>
        <pc:picChg chg="mod ord">
          <ac:chgData name="Gayle Scurfield" userId="S::gaylescurfield@gateshead.gov.uk::83b7329d-483d-4c58-b1ee-8e2c855b3b2d" providerId="AD" clId="Web-{C826C076-484B-7109-C589-9D9226511887}" dt="2024-07-23T15:55:40.593" v="750" actId="1076"/>
          <ac:picMkLst>
            <pc:docMk/>
            <pc:sldMk cId="1001298313" sldId="571"/>
            <ac:picMk id="13" creationId="{3D55A370-8824-C633-7B13-B1354C14C6F8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5:16.811" v="745"/>
          <ac:picMkLst>
            <pc:docMk/>
            <pc:sldMk cId="1001298313" sldId="571"/>
            <ac:picMk id="15" creationId="{D7376F30-18B5-3CCB-7586-6E832C4033EE}"/>
          </ac:picMkLst>
        </pc:picChg>
        <pc:picChg chg="mod">
          <ac:chgData name="Gayle Scurfield" userId="S::gaylescurfield@gateshead.gov.uk::83b7329d-483d-4c58-b1ee-8e2c855b3b2d" providerId="AD" clId="Web-{C826C076-484B-7109-C589-9D9226511887}" dt="2024-07-23T15:55:12.904" v="743" actId="1076"/>
          <ac:picMkLst>
            <pc:docMk/>
            <pc:sldMk cId="1001298313" sldId="571"/>
            <ac:picMk id="16" creationId="{CECF30F2-2705-AEA7-187B-70CF46B96508}"/>
          </ac:picMkLst>
        </pc:picChg>
        <pc:picChg chg="del mod">
          <ac:chgData name="Gayle Scurfield" userId="S::gaylescurfield@gateshead.gov.uk::83b7329d-483d-4c58-b1ee-8e2c855b3b2d" providerId="AD" clId="Web-{C826C076-484B-7109-C589-9D9226511887}" dt="2024-07-23T15:55:06.451" v="740"/>
          <ac:picMkLst>
            <pc:docMk/>
            <pc:sldMk cId="1001298313" sldId="571"/>
            <ac:picMk id="19" creationId="{9F8113FB-3B40-F105-359D-843E4AC32157}"/>
          </ac:picMkLst>
        </pc:picChg>
      </pc:sldChg>
    </pc:docChg>
  </pc:docChgLst>
  <pc:docChgLst>
    <pc:chgData name="Gary Williamson" userId="c6dcb423-35b4-482e-bf0f-fc2b76204455" providerId="ADAL" clId="{13E39933-0CE8-473A-BA3F-A15AB838A5B4}"/>
    <pc:docChg chg="custSel delSld modSld">
      <pc:chgData name="Gary Williamson" userId="c6dcb423-35b4-482e-bf0f-fc2b76204455" providerId="ADAL" clId="{13E39933-0CE8-473A-BA3F-A15AB838A5B4}" dt="2024-07-10T09:32:15.043" v="113" actId="20577"/>
      <pc:docMkLst>
        <pc:docMk/>
      </pc:docMkLst>
      <pc:sldChg chg="modSp mod">
        <pc:chgData name="Gary Williamson" userId="c6dcb423-35b4-482e-bf0f-fc2b76204455" providerId="ADAL" clId="{13E39933-0CE8-473A-BA3F-A15AB838A5B4}" dt="2024-06-27T08:33:44.373" v="8"/>
        <pc:sldMkLst>
          <pc:docMk/>
          <pc:sldMk cId="3621879490" sldId="307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3621879490" sldId="307"/>
            <ac:spMk id="2" creationId="{6C0841FB-07D5-45A3-B07F-6A2333F45387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364546681" sldId="343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364546681" sldId="343"/>
            <ac:spMk id="4" creationId="{9CEBC2A7-3EBB-4DAE-982F-51757A50CB72}"/>
          </ac:spMkLst>
        </pc:spChg>
      </pc:sldChg>
      <pc:sldChg chg="delSp modSp mod">
        <pc:chgData name="Gary Williamson" userId="c6dcb423-35b4-482e-bf0f-fc2b76204455" providerId="ADAL" clId="{13E39933-0CE8-473A-BA3F-A15AB838A5B4}" dt="2024-06-27T08:33:59.720" v="11"/>
        <pc:sldMkLst>
          <pc:docMk/>
          <pc:sldMk cId="2202805620" sldId="409"/>
        </pc:sldMkLst>
        <pc:spChg chg="del mod">
          <ac:chgData name="Gary Williamson" userId="c6dcb423-35b4-482e-bf0f-fc2b76204455" providerId="ADAL" clId="{13E39933-0CE8-473A-BA3F-A15AB838A5B4}" dt="2024-06-27T08:33:59.720" v="11"/>
          <ac:spMkLst>
            <pc:docMk/>
            <pc:sldMk cId="2202805620" sldId="409"/>
            <ac:spMk id="2" creationId="{87500AF5-08DC-DB85-3F13-B561102B45D1}"/>
          </ac:spMkLst>
        </pc:spChg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2202805620" sldId="40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3289084161" sldId="425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3289084161" sldId="42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400573621" sldId="426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400573621" sldId="426"/>
            <ac:spMk id="4" creationId="{1310B5BD-EE27-83B7-8963-61C3418E5F9B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2632121422" sldId="501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2632121422" sldId="501"/>
            <ac:spMk id="4" creationId="{1310B5BD-EE27-83B7-8963-61C3418E5F9B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1636968010" sldId="502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1636968010" sldId="502"/>
            <ac:spMk id="4" creationId="{1310B5BD-EE27-83B7-8963-61C3418E5F9B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226521518" sldId="503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226521518" sldId="503"/>
            <ac:spMk id="4" creationId="{1310B5BD-EE27-83B7-8963-61C3418E5F9B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1003180783" sldId="504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1003180783" sldId="504"/>
            <ac:spMk id="4" creationId="{1310B5BD-EE27-83B7-8963-61C3418E5F9B}"/>
          </ac:spMkLst>
        </pc:spChg>
      </pc:sldChg>
      <pc:sldChg chg="addSp delSp modSp mod">
        <pc:chgData name="Gary Williamson" userId="c6dcb423-35b4-482e-bf0f-fc2b76204455" providerId="ADAL" clId="{13E39933-0CE8-473A-BA3F-A15AB838A5B4}" dt="2024-07-10T09:32:15.043" v="113" actId="20577"/>
        <pc:sldMkLst>
          <pc:docMk/>
          <pc:sldMk cId="656014278" sldId="519"/>
        </pc:sldMkLst>
        <pc:spChg chg="del mod">
          <ac:chgData name="Gary Williamson" userId="c6dcb423-35b4-482e-bf0f-fc2b76204455" providerId="ADAL" clId="{13E39933-0CE8-473A-BA3F-A15AB838A5B4}" dt="2024-06-27T08:34:18.164" v="18" actId="478"/>
          <ac:spMkLst>
            <pc:docMk/>
            <pc:sldMk cId="656014278" sldId="519"/>
            <ac:spMk id="2" creationId="{6C420B2B-16D1-FA22-1E72-FBE51C9640A3}"/>
          </ac:spMkLst>
        </pc:spChg>
        <pc:spChg chg="add mod">
          <ac:chgData name="Gary Williamson" userId="c6dcb423-35b4-482e-bf0f-fc2b76204455" providerId="ADAL" clId="{13E39933-0CE8-473A-BA3F-A15AB838A5B4}" dt="2024-07-10T09:32:15.043" v="113" actId="20577"/>
          <ac:spMkLst>
            <pc:docMk/>
            <pc:sldMk cId="656014278" sldId="519"/>
            <ac:spMk id="2" creationId="{8599FB65-3BEC-2BB2-4547-DE7F6AA01AC6}"/>
          </ac:spMkLst>
        </pc:spChg>
        <pc:spChg chg="del mod">
          <ac:chgData name="Gary Williamson" userId="c6dcb423-35b4-482e-bf0f-fc2b76204455" providerId="ADAL" clId="{13E39933-0CE8-473A-BA3F-A15AB838A5B4}" dt="2024-06-27T08:34:09.037" v="15" actId="478"/>
          <ac:spMkLst>
            <pc:docMk/>
            <pc:sldMk cId="656014278" sldId="519"/>
            <ac:spMk id="3" creationId="{8A877E57-95E0-2125-17E1-3839F85469BB}"/>
          </ac:spMkLst>
        </pc:spChg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656014278" sldId="519"/>
            <ac:spMk id="4" creationId="{9CEBC2A7-3EBB-4DAE-982F-51757A50CB72}"/>
          </ac:spMkLst>
        </pc:spChg>
        <pc:spChg chg="mod">
          <ac:chgData name="Gary Williamson" userId="c6dcb423-35b4-482e-bf0f-fc2b76204455" providerId="ADAL" clId="{13E39933-0CE8-473A-BA3F-A15AB838A5B4}" dt="2024-07-10T09:31:23.739" v="92" actId="1076"/>
          <ac:spMkLst>
            <pc:docMk/>
            <pc:sldMk cId="656014278" sldId="519"/>
            <ac:spMk id="17" creationId="{F43F9826-F945-D69B-22D6-056F148570DE}"/>
          </ac:spMkLst>
        </pc:spChg>
        <pc:picChg chg="del">
          <ac:chgData name="Gary Williamson" userId="c6dcb423-35b4-482e-bf0f-fc2b76204455" providerId="ADAL" clId="{13E39933-0CE8-473A-BA3F-A15AB838A5B4}" dt="2024-06-27T08:34:02.671" v="12" actId="478"/>
          <ac:picMkLst>
            <pc:docMk/>
            <pc:sldMk cId="656014278" sldId="519"/>
            <ac:picMk id="11" creationId="{DE6BAECD-A20B-9AF4-83F0-0887CD0B9CC3}"/>
          </ac:picMkLst>
        </pc:picChg>
        <pc:picChg chg="del">
          <ac:chgData name="Gary Williamson" userId="c6dcb423-35b4-482e-bf0f-fc2b76204455" providerId="ADAL" clId="{13E39933-0CE8-473A-BA3F-A15AB838A5B4}" dt="2024-06-27T08:34:09.732" v="16" actId="478"/>
          <ac:picMkLst>
            <pc:docMk/>
            <pc:sldMk cId="656014278" sldId="519"/>
            <ac:picMk id="13" creationId="{2E678C26-598D-35D4-BDD5-CF600525F9A1}"/>
          </ac:picMkLst>
        </pc:pic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1599909632" sldId="521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1599909632" sldId="521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440783476" sldId="522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440783476" sldId="522"/>
            <ac:spMk id="4" creationId="{9CEBC2A7-3EBB-4DAE-982F-51757A50CB72}"/>
          </ac:spMkLst>
        </pc:spChg>
      </pc:sldChg>
      <pc:sldChg chg="del">
        <pc:chgData name="Gary Williamson" userId="c6dcb423-35b4-482e-bf0f-fc2b76204455" providerId="ADAL" clId="{13E39933-0CE8-473A-BA3F-A15AB838A5B4}" dt="2024-06-27T08:34:25.826" v="19" actId="47"/>
        <pc:sldMkLst>
          <pc:docMk/>
          <pc:sldMk cId="3673587209" sldId="523"/>
        </pc:sldMkLst>
      </pc:sldChg>
      <pc:sldChg chg="del">
        <pc:chgData name="Gary Williamson" userId="c6dcb423-35b4-482e-bf0f-fc2b76204455" providerId="ADAL" clId="{13E39933-0CE8-473A-BA3F-A15AB838A5B4}" dt="2024-06-27T08:34:25.826" v="19" actId="47"/>
        <pc:sldMkLst>
          <pc:docMk/>
          <pc:sldMk cId="3711317679" sldId="524"/>
        </pc:sldMkLst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2251479031" sldId="525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2251479031" sldId="52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1980884959" sldId="526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1980884959" sldId="526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3007059765" sldId="527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3007059765" sldId="527"/>
            <ac:spMk id="4" creationId="{9CEBC2A7-3EBB-4DAE-982F-51757A50CB72}"/>
          </ac:spMkLst>
        </pc:spChg>
      </pc:sldChg>
      <pc:sldChg chg="delSp modSp mod">
        <pc:chgData name="Gary Williamson" userId="c6dcb423-35b4-482e-bf0f-fc2b76204455" providerId="ADAL" clId="{13E39933-0CE8-473A-BA3F-A15AB838A5B4}" dt="2024-07-10T09:20:51.113" v="79" actId="20577"/>
        <pc:sldMkLst>
          <pc:docMk/>
          <pc:sldMk cId="461373800" sldId="528"/>
        </pc:sldMkLst>
        <pc:spChg chg="del mod">
          <ac:chgData name="Gary Williamson" userId="c6dcb423-35b4-482e-bf0f-fc2b76204455" providerId="ADAL" clId="{13E39933-0CE8-473A-BA3F-A15AB838A5B4}" dt="2024-06-27T08:34:31.236" v="22"/>
          <ac:spMkLst>
            <pc:docMk/>
            <pc:sldMk cId="461373800" sldId="528"/>
            <ac:spMk id="2" creationId="{200425EC-2114-6E41-912E-8077C4DD34C0}"/>
          </ac:spMkLst>
        </pc:spChg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461373800" sldId="528"/>
            <ac:spMk id="4" creationId="{9CEBC2A7-3EBB-4DAE-982F-51757A50CB72}"/>
          </ac:spMkLst>
        </pc:spChg>
        <pc:spChg chg="mod">
          <ac:chgData name="Gary Williamson" userId="c6dcb423-35b4-482e-bf0f-fc2b76204455" providerId="ADAL" clId="{13E39933-0CE8-473A-BA3F-A15AB838A5B4}" dt="2024-07-10T09:20:51.113" v="79" actId="20577"/>
          <ac:spMkLst>
            <pc:docMk/>
            <pc:sldMk cId="461373800" sldId="528"/>
            <ac:spMk id="14" creationId="{D5AA4E39-3E88-07A4-1E1D-27A9C82416BD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1022358067" sldId="529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1022358067" sldId="529"/>
            <ac:spMk id="4" creationId="{9CEBC2A7-3EBB-4DAE-982F-51757A50CB72}"/>
          </ac:spMkLst>
        </pc:spChg>
      </pc:sldChg>
      <pc:sldChg chg="modSp mod">
        <pc:chgData name="Gary Williamson" userId="c6dcb423-35b4-482e-bf0f-fc2b76204455" providerId="ADAL" clId="{13E39933-0CE8-473A-BA3F-A15AB838A5B4}" dt="2024-07-10T09:20:17.412" v="33" actId="14100"/>
        <pc:sldMkLst>
          <pc:docMk/>
          <pc:sldMk cId="2213853168" sldId="529"/>
        </pc:sldMkLst>
        <pc:spChg chg="mod">
          <ac:chgData name="Gary Williamson" userId="c6dcb423-35b4-482e-bf0f-fc2b76204455" providerId="ADAL" clId="{13E39933-0CE8-473A-BA3F-A15AB838A5B4}" dt="2024-07-10T09:20:17.412" v="33" actId="14100"/>
          <ac:spMkLst>
            <pc:docMk/>
            <pc:sldMk cId="2213853168" sldId="529"/>
            <ac:spMk id="12" creationId="{BE5B99B9-BBF2-D40C-C45A-BA3C8FF1B6EE}"/>
          </ac:spMkLst>
        </pc:spChg>
      </pc:sldChg>
      <pc:sldChg chg="del">
        <pc:chgData name="Gary Williamson" userId="c6dcb423-35b4-482e-bf0f-fc2b76204455" providerId="ADAL" clId="{13E39933-0CE8-473A-BA3F-A15AB838A5B4}" dt="2024-06-27T08:34:25.826" v="19" actId="47"/>
        <pc:sldMkLst>
          <pc:docMk/>
          <pc:sldMk cId="2698354517" sldId="530"/>
        </pc:sldMkLst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3116764251" sldId="531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3116764251" sldId="531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592188497" sldId="532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592188497" sldId="53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130014852" sldId="533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130014852" sldId="533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13E39933-0CE8-473A-BA3F-A15AB838A5B4}" dt="2024-06-27T08:34:25.826" v="19" actId="47"/>
        <pc:sldMkLst>
          <pc:docMk/>
          <pc:sldMk cId="274351628" sldId="534"/>
        </pc:sldMkLst>
        <pc:spChg chg="mod">
          <ac:chgData name="Gary Williamson" userId="c6dcb423-35b4-482e-bf0f-fc2b76204455" providerId="ADAL" clId="{13E39933-0CE8-473A-BA3F-A15AB838A5B4}" dt="2024-06-27T08:33:44.373" v="8"/>
          <ac:spMkLst>
            <pc:docMk/>
            <pc:sldMk cId="274351628" sldId="534"/>
            <ac:spMk id="4" creationId="{9CEBC2A7-3EBB-4DAE-982F-51757A50CB72}"/>
          </ac:spMkLst>
        </pc:spChg>
      </pc:sldChg>
    </pc:docChg>
  </pc:docChgLst>
  <pc:docChgLst>
    <pc:chgData name="David Bloomfield" userId="S::davidbloomfield@gateshead.gov.uk::f85d9f93-eee3-45fe-a5e5-e020bcb89123" providerId="AD" clId="Web-{52A2A8B7-C126-1949-D5B8-42E42DA34084}"/>
    <pc:docChg chg="modSld">
      <pc:chgData name="David Bloomfield" userId="S::davidbloomfield@gateshead.gov.uk::f85d9f93-eee3-45fe-a5e5-e020bcb89123" providerId="AD" clId="Web-{52A2A8B7-C126-1949-D5B8-42E42DA34084}" dt="2024-07-23T15:54:26.743" v="24"/>
      <pc:docMkLst>
        <pc:docMk/>
      </pc:docMkLst>
      <pc:sldChg chg="addSp modSp">
        <pc:chgData name="David Bloomfield" userId="S::davidbloomfield@gateshead.gov.uk::f85d9f93-eee3-45fe-a5e5-e020bcb89123" providerId="AD" clId="Web-{52A2A8B7-C126-1949-D5B8-42E42DA34084}" dt="2024-07-23T15:54:26.743" v="24"/>
        <pc:sldMkLst>
          <pc:docMk/>
          <pc:sldMk cId="2480349201" sldId="569"/>
        </pc:sldMkLst>
        <pc:spChg chg="add mod ord">
          <ac:chgData name="David Bloomfield" userId="S::davidbloomfield@gateshead.gov.uk::f85d9f93-eee3-45fe-a5e5-e020bcb89123" providerId="AD" clId="Web-{52A2A8B7-C126-1949-D5B8-42E42DA34084}" dt="2024-07-23T15:54:08.086" v="23" actId="14100"/>
          <ac:spMkLst>
            <pc:docMk/>
            <pc:sldMk cId="2480349201" sldId="569"/>
            <ac:spMk id="4" creationId="{E10B7418-41A3-BCD2-395A-F6F469575E65}"/>
          </ac:spMkLst>
        </pc:spChg>
        <pc:picChg chg="mod">
          <ac:chgData name="David Bloomfield" userId="S::davidbloomfield@gateshead.gov.uk::f85d9f93-eee3-45fe-a5e5-e020bcb89123" providerId="AD" clId="Web-{52A2A8B7-C126-1949-D5B8-42E42DA34084}" dt="2024-07-23T15:54:26.743" v="24"/>
          <ac:picMkLst>
            <pc:docMk/>
            <pc:sldMk cId="2480349201" sldId="569"/>
            <ac:picMk id="2" creationId="{F22A666B-8B96-8211-9441-B4B4C7289082}"/>
          </ac:picMkLst>
        </pc:picChg>
        <pc:picChg chg="mod">
          <ac:chgData name="David Bloomfield" userId="S::davidbloomfield@gateshead.gov.uk::f85d9f93-eee3-45fe-a5e5-e020bcb89123" providerId="AD" clId="Web-{52A2A8B7-C126-1949-D5B8-42E42DA34084}" dt="2024-07-23T15:53:54.679" v="22"/>
          <ac:picMkLst>
            <pc:docMk/>
            <pc:sldMk cId="2480349201" sldId="569"/>
            <ac:picMk id="3" creationId="{F0EC1029-5EA4-1E6A-796B-D6513179BE89}"/>
          </ac:picMkLst>
        </pc:picChg>
      </pc:sldChg>
    </pc:docChg>
  </pc:docChgLst>
  <pc:docChgLst>
    <pc:chgData name="Claire Lingwood" userId="S::clairelingwood@gateshead.gov.uk::60754b3d-f12b-4ee0-8e36-59f1d021ad9c" providerId="AD" clId="Web-{5ED597CE-21BB-90FF-C8A7-6BB6C5A0FD94}"/>
    <pc:docChg chg="modSld">
      <pc:chgData name="Claire Lingwood" userId="S::clairelingwood@gateshead.gov.uk::60754b3d-f12b-4ee0-8e36-59f1d021ad9c" providerId="AD" clId="Web-{5ED597CE-21BB-90FF-C8A7-6BB6C5A0FD94}" dt="2024-07-17T14:32:10.637" v="87" actId="20577"/>
      <pc:docMkLst>
        <pc:docMk/>
      </pc:docMkLst>
      <pc:sldChg chg="modSp">
        <pc:chgData name="Claire Lingwood" userId="S::clairelingwood@gateshead.gov.uk::60754b3d-f12b-4ee0-8e36-59f1d021ad9c" providerId="AD" clId="Web-{5ED597CE-21BB-90FF-C8A7-6BB6C5A0FD94}" dt="2024-07-17T14:32:10.637" v="87" actId="20577"/>
        <pc:sldMkLst>
          <pc:docMk/>
          <pc:sldMk cId="461373800" sldId="528"/>
        </pc:sldMkLst>
        <pc:spChg chg="mod">
          <ac:chgData name="Claire Lingwood" userId="S::clairelingwood@gateshead.gov.uk::60754b3d-f12b-4ee0-8e36-59f1d021ad9c" providerId="AD" clId="Web-{5ED597CE-21BB-90FF-C8A7-6BB6C5A0FD94}" dt="2024-07-17T14:32:10.637" v="87" actId="20577"/>
          <ac:spMkLst>
            <pc:docMk/>
            <pc:sldMk cId="461373800" sldId="528"/>
            <ac:spMk id="4" creationId="{AD516D5D-B3CB-3CD3-2F5E-501B493723D6}"/>
          </ac:spMkLst>
        </pc:spChg>
      </pc:sldChg>
      <pc:sldChg chg="modSp">
        <pc:chgData name="Claire Lingwood" userId="S::clairelingwood@gateshead.gov.uk::60754b3d-f12b-4ee0-8e36-59f1d021ad9c" providerId="AD" clId="Web-{5ED597CE-21BB-90FF-C8A7-6BB6C5A0FD94}" dt="2024-07-17T14:30:01.993" v="3" actId="1076"/>
        <pc:sldMkLst>
          <pc:docMk/>
          <pc:sldMk cId="1002139536" sldId="558"/>
        </pc:sldMkLst>
        <pc:spChg chg="mod">
          <ac:chgData name="Claire Lingwood" userId="S::clairelingwood@gateshead.gov.uk::60754b3d-f12b-4ee0-8e36-59f1d021ad9c" providerId="AD" clId="Web-{5ED597CE-21BB-90FF-C8A7-6BB6C5A0FD94}" dt="2024-07-17T14:30:01.977" v="2" actId="1076"/>
          <ac:spMkLst>
            <pc:docMk/>
            <pc:sldMk cId="1002139536" sldId="558"/>
            <ac:spMk id="4" creationId="{620AE472-0F72-618A-DF67-322B2842A84C}"/>
          </ac:spMkLst>
        </pc:spChg>
        <pc:spChg chg="mod">
          <ac:chgData name="Claire Lingwood" userId="S::clairelingwood@gateshead.gov.uk::60754b3d-f12b-4ee0-8e36-59f1d021ad9c" providerId="AD" clId="Web-{5ED597CE-21BB-90FF-C8A7-6BB6C5A0FD94}" dt="2024-07-17T14:30:01.993" v="3" actId="1076"/>
          <ac:spMkLst>
            <pc:docMk/>
            <pc:sldMk cId="1002139536" sldId="558"/>
            <ac:spMk id="6" creationId="{747072BA-ABCF-F391-D4B6-C62E6427C233}"/>
          </ac:spMkLst>
        </pc:spChg>
      </pc:sldChg>
      <pc:sldChg chg="modSp">
        <pc:chgData name="Claire Lingwood" userId="S::clairelingwood@gateshead.gov.uk::60754b3d-f12b-4ee0-8e36-59f1d021ad9c" providerId="AD" clId="Web-{5ED597CE-21BB-90FF-C8A7-6BB6C5A0FD94}" dt="2024-07-17T14:30:32.634" v="5" actId="1076"/>
        <pc:sldMkLst>
          <pc:docMk/>
          <pc:sldMk cId="3757281684" sldId="559"/>
        </pc:sldMkLst>
        <pc:spChg chg="mod">
          <ac:chgData name="Claire Lingwood" userId="S::clairelingwood@gateshead.gov.uk::60754b3d-f12b-4ee0-8e36-59f1d021ad9c" providerId="AD" clId="Web-{5ED597CE-21BB-90FF-C8A7-6BB6C5A0FD94}" dt="2024-07-17T14:30:32.634" v="4" actId="1076"/>
          <ac:spMkLst>
            <pc:docMk/>
            <pc:sldMk cId="3757281684" sldId="559"/>
            <ac:spMk id="4" creationId="{620AE472-0F72-618A-DF67-322B2842A84C}"/>
          </ac:spMkLst>
        </pc:spChg>
        <pc:spChg chg="mod">
          <ac:chgData name="Claire Lingwood" userId="S::clairelingwood@gateshead.gov.uk::60754b3d-f12b-4ee0-8e36-59f1d021ad9c" providerId="AD" clId="Web-{5ED597CE-21BB-90FF-C8A7-6BB6C5A0FD94}" dt="2024-07-17T14:30:32.634" v="5" actId="1076"/>
          <ac:spMkLst>
            <pc:docMk/>
            <pc:sldMk cId="3757281684" sldId="559"/>
            <ac:spMk id="6" creationId="{747072BA-ABCF-F391-D4B6-C62E6427C233}"/>
          </ac:spMkLst>
        </pc:spChg>
      </pc:sldChg>
    </pc:docChg>
  </pc:docChgLst>
  <pc:docChgLst>
    <pc:chgData name="Helen Sutton" userId="24de8aa8-fc17-4d67-9a86-ccdac84cbda3" providerId="ADAL" clId="{0E976FAF-5710-41CB-A9E2-403E862C7F48}"/>
    <pc:docChg chg="undo custSel addSld delSld modSld">
      <pc:chgData name="Helen Sutton" userId="24de8aa8-fc17-4d67-9a86-ccdac84cbda3" providerId="ADAL" clId="{0E976FAF-5710-41CB-A9E2-403E862C7F48}" dt="2024-05-15T07:51:24.111" v="349" actId="1076"/>
      <pc:docMkLst>
        <pc:docMk/>
      </pc:docMkLst>
      <pc:sldChg chg="modSp new del mod">
        <pc:chgData name="Helen Sutton" userId="24de8aa8-fc17-4d67-9a86-ccdac84cbda3" providerId="ADAL" clId="{0E976FAF-5710-41CB-A9E2-403E862C7F48}" dt="2024-05-15T07:33:15.721" v="142" actId="47"/>
        <pc:sldMkLst>
          <pc:docMk/>
          <pc:sldMk cId="553279269" sldId="504"/>
        </pc:sldMkLst>
        <pc:spChg chg="mod">
          <ac:chgData name="Helen Sutton" userId="24de8aa8-fc17-4d67-9a86-ccdac84cbda3" providerId="ADAL" clId="{0E976FAF-5710-41CB-A9E2-403E862C7F48}" dt="2024-05-15T07:32:56.198" v="141" actId="404"/>
          <ac:spMkLst>
            <pc:docMk/>
            <pc:sldMk cId="553279269" sldId="504"/>
            <ac:spMk id="2" creationId="{0417F266-E545-1F7A-E1DD-986C01178D93}"/>
          </ac:spMkLst>
        </pc:spChg>
      </pc:sldChg>
      <pc:sldChg chg="new del">
        <pc:chgData name="Helen Sutton" userId="24de8aa8-fc17-4d67-9a86-ccdac84cbda3" providerId="ADAL" clId="{0E976FAF-5710-41CB-A9E2-403E862C7F48}" dt="2024-05-15T07:33:21.044" v="145" actId="47"/>
        <pc:sldMkLst>
          <pc:docMk/>
          <pc:sldMk cId="1681418301" sldId="504"/>
        </pc:sldMkLst>
      </pc:sldChg>
      <pc:sldChg chg="addSp delSp modSp add mod">
        <pc:chgData name="Helen Sutton" userId="24de8aa8-fc17-4d67-9a86-ccdac84cbda3" providerId="ADAL" clId="{0E976FAF-5710-41CB-A9E2-403E862C7F48}" dt="2024-05-15T07:51:24.111" v="349" actId="1076"/>
        <pc:sldMkLst>
          <pc:docMk/>
          <pc:sldMk cId="801586452" sldId="505"/>
        </pc:sldMkLst>
        <pc:spChg chg="mod">
          <ac:chgData name="Helen Sutton" userId="24de8aa8-fc17-4d67-9a86-ccdac84cbda3" providerId="ADAL" clId="{0E976FAF-5710-41CB-A9E2-403E862C7F48}" dt="2024-05-15T07:51:23.790" v="348" actId="1076"/>
          <ac:spMkLst>
            <pc:docMk/>
            <pc:sldMk cId="801586452" sldId="505"/>
            <ac:spMk id="10" creationId="{D0EB5EF8-0179-30B2-6C4D-7A802305336F}"/>
          </ac:spMkLst>
        </pc:spChg>
        <pc:spChg chg="mod">
          <ac:chgData name="Helen Sutton" userId="24de8aa8-fc17-4d67-9a86-ccdac84cbda3" providerId="ADAL" clId="{0E976FAF-5710-41CB-A9E2-403E862C7F48}" dt="2024-05-15T07:33:40.785" v="209" actId="14100"/>
          <ac:spMkLst>
            <pc:docMk/>
            <pc:sldMk cId="801586452" sldId="505"/>
            <ac:spMk id="14" creationId="{7F4D4C3E-39AA-90CF-5D79-6FA19A709379}"/>
          </ac:spMkLst>
        </pc:spChg>
        <pc:picChg chg="add mod modCrop">
          <ac:chgData name="Helen Sutton" userId="24de8aa8-fc17-4d67-9a86-ccdac84cbda3" providerId="ADAL" clId="{0E976FAF-5710-41CB-A9E2-403E862C7F48}" dt="2024-05-15T07:51:24.111" v="349" actId="1076"/>
          <ac:picMkLst>
            <pc:docMk/>
            <pc:sldMk cId="801586452" sldId="505"/>
            <ac:picMk id="3" creationId="{CD4DEAE7-546A-A10F-3742-11DD8319B44D}"/>
          </ac:picMkLst>
        </pc:picChg>
        <pc:picChg chg="add del">
          <ac:chgData name="Helen Sutton" userId="24de8aa8-fc17-4d67-9a86-ccdac84cbda3" providerId="ADAL" clId="{0E976FAF-5710-41CB-A9E2-403E862C7F48}" dt="2024-05-15T07:51:07.293" v="345" actId="478"/>
          <ac:picMkLst>
            <pc:docMk/>
            <pc:sldMk cId="801586452" sldId="505"/>
            <ac:picMk id="6" creationId="{D47141FE-6D62-B2C7-FDF4-701C6F75BBC3}"/>
          </ac:picMkLst>
        </pc:picChg>
      </pc:sldChg>
    </pc:docChg>
  </pc:docChgLst>
  <pc:docChgLst>
    <pc:chgData name="Gary Williamson" userId="c6dcb423-35b4-482e-bf0f-fc2b76204455" providerId="ADAL" clId="{4F819677-E57C-4662-A16D-923402AD949A}"/>
    <pc:docChg chg="custSel addSld delSld modSld">
      <pc:chgData name="Gary Williamson" userId="c6dcb423-35b4-482e-bf0f-fc2b76204455" providerId="ADAL" clId="{4F819677-E57C-4662-A16D-923402AD949A}" dt="2024-06-14T11:45:56.295" v="731" actId="2696"/>
      <pc:docMkLst>
        <pc:docMk/>
      </pc:docMkLst>
      <pc:sldChg chg="modSp mod">
        <pc:chgData name="Gary Williamson" userId="c6dcb423-35b4-482e-bf0f-fc2b76204455" providerId="ADAL" clId="{4F819677-E57C-4662-A16D-923402AD949A}" dt="2024-06-04T07:40:28.610" v="8" actId="20577"/>
        <pc:sldMkLst>
          <pc:docMk/>
          <pc:sldMk cId="3621879490" sldId="307"/>
        </pc:sldMkLst>
        <pc:spChg chg="mod">
          <ac:chgData name="Gary Williamson" userId="c6dcb423-35b4-482e-bf0f-fc2b76204455" providerId="ADAL" clId="{4F819677-E57C-4662-A16D-923402AD949A}" dt="2024-06-04T07:40:28.610" v="8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delSp modSp mod">
        <pc:chgData name="Gary Williamson" userId="c6dcb423-35b4-482e-bf0f-fc2b76204455" providerId="ADAL" clId="{4F819677-E57C-4662-A16D-923402AD949A}" dt="2024-06-14T09:51:15.732" v="377" actId="6549"/>
        <pc:sldMkLst>
          <pc:docMk/>
          <pc:sldMk cId="364546681" sldId="343"/>
        </pc:sldMkLst>
        <pc:spChg chg="mod">
          <ac:chgData name="Gary Williamson" userId="c6dcb423-35b4-482e-bf0f-fc2b76204455" providerId="ADAL" clId="{4F819677-E57C-4662-A16D-923402AD949A}" dt="2024-06-14T09:51:15.732" v="377" actId="6549"/>
          <ac:spMkLst>
            <pc:docMk/>
            <pc:sldMk cId="364546681" sldId="343"/>
            <ac:spMk id="2" creationId="{EC268567-9197-4E46-5EFC-304C8B64A956}"/>
          </ac:spMkLst>
        </pc:spChg>
        <pc:spChg chg="del mod">
          <ac:chgData name="Gary Williamson" userId="c6dcb423-35b4-482e-bf0f-fc2b76204455" providerId="ADAL" clId="{4F819677-E57C-4662-A16D-923402AD949A}" dt="2024-06-04T07:41:49.878" v="21"/>
          <ac:spMkLst>
            <pc:docMk/>
            <pc:sldMk cId="364546681" sldId="343"/>
            <ac:spMk id="3" creationId="{FCE2FFD8-4785-3FD8-18D7-1499D8E95045}"/>
          </ac:spMkLst>
        </pc:spChg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364546681" sldId="343"/>
            <ac:spMk id="4" creationId="{9CEBC2A7-3EBB-4DAE-982F-51757A50CB72}"/>
          </ac:spMkLst>
        </pc:spChg>
      </pc:sldChg>
      <pc:sldChg chg="modSp mod">
        <pc:chgData name="Gary Williamson" userId="c6dcb423-35b4-482e-bf0f-fc2b76204455" providerId="ADAL" clId="{4F819677-E57C-4662-A16D-923402AD949A}" dt="2024-06-14T06:55:37.686" v="375" actId="1076"/>
        <pc:sldMkLst>
          <pc:docMk/>
          <pc:sldMk cId="2202805620" sldId="409"/>
        </pc:sldMkLst>
        <pc:spChg chg="mod">
          <ac:chgData name="Gary Williamson" userId="c6dcb423-35b4-482e-bf0f-fc2b76204455" providerId="ADAL" clId="{4F819677-E57C-4662-A16D-923402AD949A}" dt="2024-06-14T06:55:37.686" v="375" actId="1076"/>
          <ac:spMkLst>
            <pc:docMk/>
            <pc:sldMk cId="2202805620" sldId="409"/>
            <ac:spMk id="2" creationId="{87500AF5-08DC-DB85-3F13-B561102B45D1}"/>
          </ac:spMkLst>
        </pc:spChg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2202805620" sldId="40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3289084161" sldId="425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3289084161" sldId="42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400573621" sldId="426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400573621" sldId="426"/>
            <ac:spMk id="4" creationId="{1310B5BD-EE27-83B7-8963-61C3418E5F9B}"/>
          </ac:spMkLst>
        </pc:spChg>
      </pc:sldChg>
      <pc:sldChg chg="delSp modSp mod">
        <pc:chgData name="Gary Williamson" userId="c6dcb423-35b4-482e-bf0f-fc2b76204455" providerId="ADAL" clId="{4F819677-E57C-4662-A16D-923402AD949A}" dt="2024-06-04T07:40:55.219" v="12" actId="6549"/>
        <pc:sldMkLst>
          <pc:docMk/>
          <pc:sldMk cId="1744916138" sldId="480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1744916138" sldId="480"/>
            <ac:spMk id="4" creationId="{9CEBC2A7-3EBB-4DAE-982F-51757A50CB72}"/>
          </ac:spMkLst>
        </pc:spChg>
        <pc:spChg chg="mod">
          <ac:chgData name="Gary Williamson" userId="c6dcb423-35b4-482e-bf0f-fc2b76204455" providerId="ADAL" clId="{4F819677-E57C-4662-A16D-923402AD949A}" dt="2024-06-04T07:40:55.219" v="12" actId="6549"/>
          <ac:spMkLst>
            <pc:docMk/>
            <pc:sldMk cId="1744916138" sldId="480"/>
            <ac:spMk id="5" creationId="{1AE2A157-CCC0-4C44-91F7-F7F471A30EDB}"/>
          </ac:spMkLst>
        </pc:spChg>
        <pc:spChg chg="mod">
          <ac:chgData name="Gary Williamson" userId="c6dcb423-35b4-482e-bf0f-fc2b76204455" providerId="ADAL" clId="{4F819677-E57C-4662-A16D-923402AD949A}" dt="2024-06-04T07:40:52.798" v="11" actId="6549"/>
          <ac:spMkLst>
            <pc:docMk/>
            <pc:sldMk cId="1744916138" sldId="480"/>
            <ac:spMk id="14" creationId="{D5AA4E39-3E88-07A4-1E1D-27A9C82416BD}"/>
          </ac:spMkLst>
        </pc:spChg>
        <pc:picChg chg="del">
          <ac:chgData name="Gary Williamson" userId="c6dcb423-35b4-482e-bf0f-fc2b76204455" providerId="ADAL" clId="{4F819677-E57C-4662-A16D-923402AD949A}" dt="2024-06-04T07:40:50.388" v="10" actId="478"/>
          <ac:picMkLst>
            <pc:docMk/>
            <pc:sldMk cId="1744916138" sldId="480"/>
            <ac:picMk id="2" creationId="{3C3A713A-F799-2FC3-0490-328040226D6D}"/>
          </ac:picMkLst>
        </pc:picChg>
        <pc:picChg chg="del">
          <ac:chgData name="Gary Williamson" userId="c6dcb423-35b4-482e-bf0f-fc2b76204455" providerId="ADAL" clId="{4F819677-E57C-4662-A16D-923402AD949A}" dt="2024-06-04T07:40:49.384" v="9" actId="478"/>
          <ac:picMkLst>
            <pc:docMk/>
            <pc:sldMk cId="1744916138" sldId="480"/>
            <ac:picMk id="3" creationId="{3A73790F-FC44-4F39-6D84-5591D002FB36}"/>
          </ac:picMkLst>
        </pc:picChg>
      </pc:sldChg>
      <pc:sldChg chg="del">
        <pc:chgData name="Gary Williamson" userId="c6dcb423-35b4-482e-bf0f-fc2b76204455" providerId="ADAL" clId="{4F819677-E57C-4662-A16D-923402AD949A}" dt="2024-06-14T09:50:23.245" v="376" actId="2696"/>
        <pc:sldMkLst>
          <pc:docMk/>
          <pc:sldMk cId="3220498935" sldId="481"/>
        </pc:sldMkLst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3878889284" sldId="481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3878889284" sldId="481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3196923146" sldId="482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3196923146" sldId="48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2222246287" sldId="483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2222246287" sldId="483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1575508769" sldId="485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1575508769" sldId="485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768840301" sldId="486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768840301" sldId="486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4186987868" sldId="487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4186987868" sldId="487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1998724524" sldId="488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1998724524" sldId="488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3132386364" sldId="489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3132386364" sldId="48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2909973675" sldId="490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2909973675" sldId="490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3996898681" sldId="491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3996898681" sldId="491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2395399522" sldId="492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2395399522" sldId="49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1368489288" sldId="493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1368489288" sldId="493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2696152312" sldId="494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2696152312" sldId="494"/>
            <ac:spMk id="4" creationId="{9CEBC2A7-3EBB-4DAE-982F-51757A50CB72}"/>
          </ac:spMkLst>
        </pc:spChg>
      </pc:sldChg>
      <pc:sldChg chg="del">
        <pc:chgData name="Gary Williamson" userId="c6dcb423-35b4-482e-bf0f-fc2b76204455" providerId="ADAL" clId="{4F819677-E57C-4662-A16D-923402AD949A}" dt="2024-06-04T07:41:02.805" v="13" actId="47"/>
        <pc:sldMkLst>
          <pc:docMk/>
          <pc:sldMk cId="921947646" sldId="495"/>
        </pc:sldMkLst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2966593980" sldId="496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2966593980" sldId="496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3607257221" sldId="497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3607257221" sldId="497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1194703394" sldId="498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1194703394" sldId="498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129802309" sldId="499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129802309" sldId="499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4185238561" sldId="500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4185238561" sldId="500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2632121422" sldId="501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2632121422" sldId="501"/>
            <ac:spMk id="4" creationId="{1310B5BD-EE27-83B7-8963-61C3418E5F9B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3153613447" sldId="502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3153613447" sldId="502"/>
            <ac:spMk id="4" creationId="{9CEBC2A7-3EBB-4DAE-982F-51757A50CB72}"/>
          </ac:spMkLst>
        </pc:spChg>
      </pc:sldChg>
      <pc:sldChg chg="modSp del">
        <pc:chgData name="Gary Williamson" userId="c6dcb423-35b4-482e-bf0f-fc2b76204455" providerId="ADAL" clId="{4F819677-E57C-4662-A16D-923402AD949A}" dt="2024-06-04T07:41:02.805" v="13" actId="47"/>
        <pc:sldMkLst>
          <pc:docMk/>
          <pc:sldMk cId="779427927" sldId="503"/>
        </pc:sldMkLst>
        <pc:spChg chg="mod">
          <ac:chgData name="Gary Williamson" userId="c6dcb423-35b4-482e-bf0f-fc2b76204455" providerId="ADAL" clId="{4F819677-E57C-4662-A16D-923402AD949A}" dt="2024-06-04T07:40:16.600" v="0"/>
          <ac:spMkLst>
            <pc:docMk/>
            <pc:sldMk cId="779427927" sldId="503"/>
            <ac:spMk id="4" creationId="{9CEBC2A7-3EBB-4DAE-982F-51757A50CB72}"/>
          </ac:spMkLst>
        </pc:spChg>
      </pc:sldChg>
      <pc:sldChg chg="del">
        <pc:chgData name="Gary Williamson" userId="c6dcb423-35b4-482e-bf0f-fc2b76204455" providerId="ADAL" clId="{4F819677-E57C-4662-A16D-923402AD949A}" dt="2024-06-14T11:45:56.295" v="731" actId="2696"/>
        <pc:sldMkLst>
          <pc:docMk/>
          <pc:sldMk cId="683968613" sldId="510"/>
        </pc:sldMkLst>
      </pc:sldChg>
      <pc:sldChg chg="addSp delSp modSp add mod">
        <pc:chgData name="Gary Williamson" userId="c6dcb423-35b4-482e-bf0f-fc2b76204455" providerId="ADAL" clId="{4F819677-E57C-4662-A16D-923402AD949A}" dt="2024-06-14T10:58:08.900" v="626" actId="113"/>
        <pc:sldMkLst>
          <pc:docMk/>
          <pc:sldMk cId="3114939749" sldId="520"/>
        </pc:sldMkLst>
        <pc:spChg chg="add del mod">
          <ac:chgData name="Gary Williamson" userId="c6dcb423-35b4-482e-bf0f-fc2b76204455" providerId="ADAL" clId="{4F819677-E57C-4662-A16D-923402AD949A}" dt="2024-06-14T10:52:08.690" v="391" actId="478"/>
          <ac:spMkLst>
            <pc:docMk/>
            <pc:sldMk cId="3114939749" sldId="520"/>
            <ac:spMk id="3" creationId="{C57CA99F-E500-990A-31B3-E8B66C1CD818}"/>
          </ac:spMkLst>
        </pc:spChg>
        <pc:spChg chg="add mod ord">
          <ac:chgData name="Gary Williamson" userId="c6dcb423-35b4-482e-bf0f-fc2b76204455" providerId="ADAL" clId="{4F819677-E57C-4662-A16D-923402AD949A}" dt="2024-06-14T10:55:02.866" v="419" actId="14100"/>
          <ac:spMkLst>
            <pc:docMk/>
            <pc:sldMk cId="3114939749" sldId="520"/>
            <ac:spMk id="8" creationId="{53F0FA58-2859-AD99-23AF-B42C0C1079B8}"/>
          </ac:spMkLst>
        </pc:spChg>
        <pc:spChg chg="del">
          <ac:chgData name="Gary Williamson" userId="c6dcb423-35b4-482e-bf0f-fc2b76204455" providerId="ADAL" clId="{4F819677-E57C-4662-A16D-923402AD949A}" dt="2024-06-14T10:52:12.098" v="392" actId="478"/>
          <ac:spMkLst>
            <pc:docMk/>
            <pc:sldMk cId="3114939749" sldId="520"/>
            <ac:spMk id="11" creationId="{D56BAA0A-F096-42BB-AB5C-B4F4ED2A28AC}"/>
          </ac:spMkLst>
        </pc:spChg>
        <pc:spChg chg="mod">
          <ac:chgData name="Gary Williamson" userId="c6dcb423-35b4-482e-bf0f-fc2b76204455" providerId="ADAL" clId="{4F819677-E57C-4662-A16D-923402AD949A}" dt="2024-06-14T10:55:34.835" v="447" actId="27636"/>
          <ac:spMkLst>
            <pc:docMk/>
            <pc:sldMk cId="3114939749" sldId="520"/>
            <ac:spMk id="14" creationId="{D5AA4E39-3E88-07A4-1E1D-27A9C82416BD}"/>
          </ac:spMkLst>
        </pc:spChg>
        <pc:spChg chg="add mod">
          <ac:chgData name="Gary Williamson" userId="c6dcb423-35b4-482e-bf0f-fc2b76204455" providerId="ADAL" clId="{4F819677-E57C-4662-A16D-923402AD949A}" dt="2024-06-14T10:56:21.334" v="451" actId="207"/>
          <ac:spMkLst>
            <pc:docMk/>
            <pc:sldMk cId="3114939749" sldId="520"/>
            <ac:spMk id="15" creationId="{359BEADB-47C5-F114-3E0E-BB65A7D14AD7}"/>
          </ac:spMkLst>
        </pc:spChg>
        <pc:spChg chg="add mod">
          <ac:chgData name="Gary Williamson" userId="c6dcb423-35b4-482e-bf0f-fc2b76204455" providerId="ADAL" clId="{4F819677-E57C-4662-A16D-923402AD949A}" dt="2024-06-14T10:58:08.900" v="626" actId="113"/>
          <ac:spMkLst>
            <pc:docMk/>
            <pc:sldMk cId="3114939749" sldId="520"/>
            <ac:spMk id="16" creationId="{A796913C-6EC2-D891-1227-E6017BA94F75}"/>
          </ac:spMkLst>
        </pc:spChg>
        <pc:picChg chg="add del mod">
          <ac:chgData name="Gary Williamson" userId="c6dcb423-35b4-482e-bf0f-fc2b76204455" providerId="ADAL" clId="{4F819677-E57C-4662-A16D-923402AD949A}" dt="2024-06-14T10:54:35.972" v="411" actId="478"/>
          <ac:picMkLst>
            <pc:docMk/>
            <pc:sldMk cId="3114939749" sldId="520"/>
            <ac:picMk id="7" creationId="{25EB0497-8964-71C7-B4CE-3DFEB3F1DF41}"/>
          </ac:picMkLst>
        </pc:picChg>
        <pc:picChg chg="del">
          <ac:chgData name="Gary Williamson" userId="c6dcb423-35b4-482e-bf0f-fc2b76204455" providerId="ADAL" clId="{4F819677-E57C-4662-A16D-923402AD949A}" dt="2024-06-14T10:52:02.905" v="390" actId="478"/>
          <ac:picMkLst>
            <pc:docMk/>
            <pc:sldMk cId="3114939749" sldId="520"/>
            <ac:picMk id="10" creationId="{DFC253A2-FF73-49D1-8443-F6F173D47885}"/>
          </ac:picMkLst>
        </pc:picChg>
        <pc:picChg chg="add mod">
          <ac:chgData name="Gary Williamson" userId="c6dcb423-35b4-482e-bf0f-fc2b76204455" providerId="ADAL" clId="{4F819677-E57C-4662-A16D-923402AD949A}" dt="2024-06-14T10:54:46.867" v="414" actId="1076"/>
          <ac:picMkLst>
            <pc:docMk/>
            <pc:sldMk cId="3114939749" sldId="520"/>
            <ac:picMk id="13" creationId="{BBC49488-FA48-1A9F-785B-554D2BBA0E4D}"/>
          </ac:picMkLst>
        </pc:picChg>
      </pc:sldChg>
      <pc:sldChg chg="addSp delSp modSp add mod">
        <pc:chgData name="Gary Williamson" userId="c6dcb423-35b4-482e-bf0f-fc2b76204455" providerId="ADAL" clId="{4F819677-E57C-4662-A16D-923402AD949A}" dt="2024-06-14T11:01:57.197" v="730" actId="1076"/>
        <pc:sldMkLst>
          <pc:docMk/>
          <pc:sldMk cId="709042686" sldId="521"/>
        </pc:sldMkLst>
        <pc:spChg chg="del">
          <ac:chgData name="Gary Williamson" userId="c6dcb423-35b4-482e-bf0f-fc2b76204455" providerId="ADAL" clId="{4F819677-E57C-4662-A16D-923402AD949A}" dt="2024-06-14T11:01:50.903" v="728" actId="478"/>
          <ac:spMkLst>
            <pc:docMk/>
            <pc:sldMk cId="709042686" sldId="521"/>
            <ac:spMk id="8" creationId="{53F0FA58-2859-AD99-23AF-B42C0C1079B8}"/>
          </ac:spMkLst>
        </pc:spChg>
        <pc:spChg chg="mod">
          <ac:chgData name="Gary Williamson" userId="c6dcb423-35b4-482e-bf0f-fc2b76204455" providerId="ADAL" clId="{4F819677-E57C-4662-A16D-923402AD949A}" dt="2024-06-14T11:01:47.728" v="727" actId="20577"/>
          <ac:spMkLst>
            <pc:docMk/>
            <pc:sldMk cId="709042686" sldId="521"/>
            <ac:spMk id="14" creationId="{D5AA4E39-3E88-07A4-1E1D-27A9C82416BD}"/>
          </ac:spMkLst>
        </pc:spChg>
        <pc:spChg chg="del">
          <ac:chgData name="Gary Williamson" userId="c6dcb423-35b4-482e-bf0f-fc2b76204455" providerId="ADAL" clId="{4F819677-E57C-4662-A16D-923402AD949A}" dt="2024-06-14T11:01:13.064" v="628" actId="478"/>
          <ac:spMkLst>
            <pc:docMk/>
            <pc:sldMk cId="709042686" sldId="521"/>
            <ac:spMk id="15" creationId="{359BEADB-47C5-F114-3E0E-BB65A7D14AD7}"/>
          </ac:spMkLst>
        </pc:spChg>
        <pc:spChg chg="del mod">
          <ac:chgData name="Gary Williamson" userId="c6dcb423-35b4-482e-bf0f-fc2b76204455" providerId="ADAL" clId="{4F819677-E57C-4662-A16D-923402AD949A}" dt="2024-06-14T11:01:16.078" v="630" actId="478"/>
          <ac:spMkLst>
            <pc:docMk/>
            <pc:sldMk cId="709042686" sldId="521"/>
            <ac:spMk id="16" creationId="{A796913C-6EC2-D891-1227-E6017BA94F75}"/>
          </ac:spMkLst>
        </pc:spChg>
        <pc:picChg chg="add mod">
          <ac:chgData name="Gary Williamson" userId="c6dcb423-35b4-482e-bf0f-fc2b76204455" providerId="ADAL" clId="{4F819677-E57C-4662-A16D-923402AD949A}" dt="2024-06-14T11:01:57.197" v="730" actId="1076"/>
          <ac:picMkLst>
            <pc:docMk/>
            <pc:sldMk cId="709042686" sldId="521"/>
            <ac:picMk id="3" creationId="{BE891371-5A74-9F6A-B04E-C0FAD4FB554F}"/>
          </ac:picMkLst>
        </pc:picChg>
        <pc:picChg chg="del">
          <ac:chgData name="Gary Williamson" userId="c6dcb423-35b4-482e-bf0f-fc2b76204455" providerId="ADAL" clId="{4F819677-E57C-4662-A16D-923402AD949A}" dt="2024-06-14T11:01:17.085" v="631" actId="478"/>
          <ac:picMkLst>
            <pc:docMk/>
            <pc:sldMk cId="709042686" sldId="521"/>
            <ac:picMk id="13" creationId="{BBC49488-FA48-1A9F-785B-554D2BBA0E4D}"/>
          </ac:picMkLst>
        </pc:picChg>
      </pc:sldChg>
    </pc:docChg>
  </pc:docChgLst>
  <pc:docChgLst>
    <pc:chgData name="Gayle Scurfield" userId="S::gaylescurfield@gateshead.gov.uk::83b7329d-483d-4c58-b1ee-8e2c855b3b2d" providerId="AD" clId="Web-{78E9BD2C-F62E-408B-8068-19F0A2249557}"/>
    <pc:docChg chg="addSld delSld modSld sldOrd">
      <pc:chgData name="Gayle Scurfield" userId="S::gaylescurfield@gateshead.gov.uk::83b7329d-483d-4c58-b1ee-8e2c855b3b2d" providerId="AD" clId="Web-{78E9BD2C-F62E-408B-8068-19F0A2249557}" dt="2024-05-28T21:23:51.804" v="338" actId="20577"/>
      <pc:docMkLst>
        <pc:docMk/>
      </pc:docMkLst>
      <pc:sldChg chg="modSp">
        <pc:chgData name="Gayle Scurfield" userId="S::gaylescurfield@gateshead.gov.uk::83b7329d-483d-4c58-b1ee-8e2c855b3b2d" providerId="AD" clId="Web-{78E9BD2C-F62E-408B-8068-19F0A2249557}" dt="2024-05-28T20:59:47.700" v="1" actId="20577"/>
        <pc:sldMkLst>
          <pc:docMk/>
          <pc:sldMk cId="3132386364" sldId="489"/>
        </pc:sldMkLst>
        <pc:spChg chg="mod">
          <ac:chgData name="Gayle Scurfield" userId="S::gaylescurfield@gateshead.gov.uk::83b7329d-483d-4c58-b1ee-8e2c855b3b2d" providerId="AD" clId="Web-{78E9BD2C-F62E-408B-8068-19F0A2249557}" dt="2024-05-28T20:59:47.700" v="1" actId="20577"/>
          <ac:spMkLst>
            <pc:docMk/>
            <pc:sldMk cId="3132386364" sldId="489"/>
            <ac:spMk id="14" creationId="{D5AA4E39-3E88-07A4-1E1D-27A9C82416BD}"/>
          </ac:spMkLst>
        </pc:spChg>
      </pc:sldChg>
      <pc:sldChg chg="addSp delSp modSp">
        <pc:chgData name="Gayle Scurfield" userId="S::gaylescurfield@gateshead.gov.uk::83b7329d-483d-4c58-b1ee-8e2c855b3b2d" providerId="AD" clId="Web-{78E9BD2C-F62E-408B-8068-19F0A2249557}" dt="2024-05-28T21:11:29.101" v="114" actId="20577"/>
        <pc:sldMkLst>
          <pc:docMk/>
          <pc:sldMk cId="3996898681" sldId="491"/>
        </pc:sldMkLst>
        <pc:spChg chg="mod">
          <ac:chgData name="Gayle Scurfield" userId="S::gaylescurfield@gateshead.gov.uk::83b7329d-483d-4c58-b1ee-8e2c855b3b2d" providerId="AD" clId="Web-{78E9BD2C-F62E-408B-8068-19F0A2249557}" dt="2024-05-28T21:11:29.101" v="114" actId="20577"/>
          <ac:spMkLst>
            <pc:docMk/>
            <pc:sldMk cId="3996898681" sldId="491"/>
            <ac:spMk id="14" creationId="{D5AA4E39-3E88-07A4-1E1D-27A9C82416BD}"/>
          </ac:spMkLst>
        </pc:spChg>
        <pc:picChg chg="add del mod">
          <ac:chgData name="Gayle Scurfield" userId="S::gaylescurfield@gateshead.gov.uk::83b7329d-483d-4c58-b1ee-8e2c855b3b2d" providerId="AD" clId="Web-{78E9BD2C-F62E-408B-8068-19F0A2249557}" dt="2024-05-28T21:04:20.867" v="28"/>
          <ac:picMkLst>
            <pc:docMk/>
            <pc:sldMk cId="3996898681" sldId="491"/>
            <ac:picMk id="2" creationId="{A7CBB787-0D58-7607-237B-B31BFEFAFE71}"/>
          </ac:picMkLst>
        </pc:picChg>
        <pc:picChg chg="add mod">
          <ac:chgData name="Gayle Scurfield" userId="S::gaylescurfield@gateshead.gov.uk::83b7329d-483d-4c58-b1ee-8e2c855b3b2d" providerId="AD" clId="Web-{78E9BD2C-F62E-408B-8068-19F0A2249557}" dt="2024-05-28T21:04:48.149" v="35" actId="1076"/>
          <ac:picMkLst>
            <pc:docMk/>
            <pc:sldMk cId="3996898681" sldId="491"/>
            <ac:picMk id="3" creationId="{06FFCB3C-4CE0-D6A0-F112-5DB8AB8F08FB}"/>
          </ac:picMkLst>
        </pc:picChg>
        <pc:picChg chg="add del mod">
          <ac:chgData name="Gayle Scurfield" userId="S::gaylescurfield@gateshead.gov.uk::83b7329d-483d-4c58-b1ee-8e2c855b3b2d" providerId="AD" clId="Web-{78E9BD2C-F62E-408B-8068-19F0A2249557}" dt="2024-05-28T21:04:13.445" v="24"/>
          <ac:picMkLst>
            <pc:docMk/>
            <pc:sldMk cId="3996898681" sldId="491"/>
            <ac:picMk id="7" creationId="{16DC963A-D78D-5257-B137-30F439BF7B1D}"/>
          </ac:picMkLst>
        </pc:picChg>
        <pc:picChg chg="add del mod">
          <ac:chgData name="Gayle Scurfield" userId="S::gaylescurfield@gateshead.gov.uk::83b7329d-483d-4c58-b1ee-8e2c855b3b2d" providerId="AD" clId="Web-{78E9BD2C-F62E-408B-8068-19F0A2249557}" dt="2024-05-28T21:04:11.288" v="23"/>
          <ac:picMkLst>
            <pc:docMk/>
            <pc:sldMk cId="3996898681" sldId="491"/>
            <ac:picMk id="8" creationId="{99417FC2-1B18-6D40-23F1-58E228B12D47}"/>
          </ac:picMkLst>
        </pc:picChg>
        <pc:picChg chg="add mod">
          <ac:chgData name="Gayle Scurfield" userId="S::gaylescurfield@gateshead.gov.uk::83b7329d-483d-4c58-b1ee-8e2c855b3b2d" providerId="AD" clId="Web-{78E9BD2C-F62E-408B-8068-19F0A2249557}" dt="2024-05-28T21:05:43.339" v="70" actId="14100"/>
          <ac:picMkLst>
            <pc:docMk/>
            <pc:sldMk cId="3996898681" sldId="491"/>
            <ac:picMk id="10" creationId="{4BFB3448-87BC-B0EA-5B59-575DC6ECAD06}"/>
          </ac:picMkLst>
        </pc:picChg>
        <pc:picChg chg="add del mod">
          <ac:chgData name="Gayle Scurfield" userId="S::gaylescurfield@gateshead.gov.uk::83b7329d-483d-4c58-b1ee-8e2c855b3b2d" providerId="AD" clId="Web-{78E9BD2C-F62E-408B-8068-19F0A2249557}" dt="2024-05-28T21:04:07.194" v="20"/>
          <ac:picMkLst>
            <pc:docMk/>
            <pc:sldMk cId="3996898681" sldId="491"/>
            <ac:picMk id="11" creationId="{2B7A5A87-00A5-EE5E-50F3-07087D2B160C}"/>
          </ac:picMkLst>
        </pc:picChg>
        <pc:picChg chg="add del mod">
          <ac:chgData name="Gayle Scurfield" userId="S::gaylescurfield@gateshead.gov.uk::83b7329d-483d-4c58-b1ee-8e2c855b3b2d" providerId="AD" clId="Web-{78E9BD2C-F62E-408B-8068-19F0A2249557}" dt="2024-05-28T21:04:05.678" v="19"/>
          <ac:picMkLst>
            <pc:docMk/>
            <pc:sldMk cId="3996898681" sldId="491"/>
            <ac:picMk id="12" creationId="{6F4B7B0E-5255-CBC3-9EA8-5665F3E5D855}"/>
          </ac:picMkLst>
        </pc:picChg>
        <pc:picChg chg="add del mod">
          <ac:chgData name="Gayle Scurfield" userId="S::gaylescurfield@gateshead.gov.uk::83b7329d-483d-4c58-b1ee-8e2c855b3b2d" providerId="AD" clId="Web-{78E9BD2C-F62E-408B-8068-19F0A2249557}" dt="2024-05-28T21:04:03.787" v="18"/>
          <ac:picMkLst>
            <pc:docMk/>
            <pc:sldMk cId="3996898681" sldId="491"/>
            <ac:picMk id="13" creationId="{4EC995F4-14A0-2EF5-FF2C-52E56F76A68F}"/>
          </ac:picMkLst>
        </pc:picChg>
        <pc:picChg chg="add del mod">
          <ac:chgData name="Gayle Scurfield" userId="S::gaylescurfield@gateshead.gov.uk::83b7329d-483d-4c58-b1ee-8e2c855b3b2d" providerId="AD" clId="Web-{78E9BD2C-F62E-408B-8068-19F0A2249557}" dt="2024-05-28T21:04:01.069" v="17"/>
          <ac:picMkLst>
            <pc:docMk/>
            <pc:sldMk cId="3996898681" sldId="491"/>
            <ac:picMk id="15" creationId="{6A589EE6-7104-F870-59C3-3EF5A544FEBD}"/>
          </ac:picMkLst>
        </pc:picChg>
        <pc:picChg chg="add del mod">
          <ac:chgData name="Gayle Scurfield" userId="S::gaylescurfield@gateshead.gov.uk::83b7329d-483d-4c58-b1ee-8e2c855b3b2d" providerId="AD" clId="Web-{78E9BD2C-F62E-408B-8068-19F0A2249557}" dt="2024-05-28T21:04:00.334" v="16"/>
          <ac:picMkLst>
            <pc:docMk/>
            <pc:sldMk cId="3996898681" sldId="491"/>
            <ac:picMk id="16" creationId="{C101DDF7-B286-8A3C-5FE9-9948F2EE9A4A}"/>
          </ac:picMkLst>
        </pc:picChg>
        <pc:picChg chg="add del mod">
          <ac:chgData name="Gayle Scurfield" userId="S::gaylescurfield@gateshead.gov.uk::83b7329d-483d-4c58-b1ee-8e2c855b3b2d" providerId="AD" clId="Web-{78E9BD2C-F62E-408B-8068-19F0A2249557}" dt="2024-05-28T21:03:59.256" v="15"/>
          <ac:picMkLst>
            <pc:docMk/>
            <pc:sldMk cId="3996898681" sldId="491"/>
            <ac:picMk id="17" creationId="{25E1D269-7BD4-DAE7-FEB2-6B6ADA73DDEA}"/>
          </ac:picMkLst>
        </pc:picChg>
      </pc:sldChg>
      <pc:sldChg chg="addSp delSp modSp add replId">
        <pc:chgData name="Gayle Scurfield" userId="S::gaylescurfield@gateshead.gov.uk::83b7329d-483d-4c58-b1ee-8e2c855b3b2d" providerId="AD" clId="Web-{78E9BD2C-F62E-408B-8068-19F0A2249557}" dt="2024-05-28T21:11:35.742" v="115" actId="1076"/>
        <pc:sldMkLst>
          <pc:docMk/>
          <pc:sldMk cId="2966593980" sldId="496"/>
        </pc:sldMkLst>
        <pc:spChg chg="mod">
          <ac:chgData name="Gayle Scurfield" userId="S::gaylescurfield@gateshead.gov.uk::83b7329d-483d-4c58-b1ee-8e2c855b3b2d" providerId="AD" clId="Web-{78E9BD2C-F62E-408B-8068-19F0A2249557}" dt="2024-05-28T21:11:35.742" v="115" actId="1076"/>
          <ac:spMkLst>
            <pc:docMk/>
            <pc:sldMk cId="2966593980" sldId="496"/>
            <ac:spMk id="14" creationId="{D5AA4E39-3E88-07A4-1E1D-27A9C82416BD}"/>
          </ac:spMkLst>
        </pc:spChg>
        <pc:picChg chg="del mod">
          <ac:chgData name="Gayle Scurfield" userId="S::gaylescurfield@gateshead.gov.uk::83b7329d-483d-4c58-b1ee-8e2c855b3b2d" providerId="AD" clId="Web-{78E9BD2C-F62E-408B-8068-19F0A2249557}" dt="2024-05-28T21:10:21.192" v="99"/>
          <ac:picMkLst>
            <pc:docMk/>
            <pc:sldMk cId="2966593980" sldId="496"/>
            <ac:picMk id="2" creationId="{A7CBB787-0D58-7607-237B-B31BFEFAFE71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06:16.199" v="84"/>
          <ac:picMkLst>
            <pc:docMk/>
            <pc:sldMk cId="2966593980" sldId="496"/>
            <ac:picMk id="3" creationId="{06FFCB3C-4CE0-D6A0-F112-5DB8AB8F08FB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06:25.184" v="86"/>
          <ac:picMkLst>
            <pc:docMk/>
            <pc:sldMk cId="2966593980" sldId="496"/>
            <ac:picMk id="7" creationId="{16DC963A-D78D-5257-B137-30F439BF7B1D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07:14.717" v="92"/>
          <ac:picMkLst>
            <pc:docMk/>
            <pc:sldMk cId="2966593980" sldId="496"/>
            <ac:picMk id="8" creationId="{99417FC2-1B18-6D40-23F1-58E228B12D47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06:02.699" v="79"/>
          <ac:picMkLst>
            <pc:docMk/>
            <pc:sldMk cId="2966593980" sldId="496"/>
            <ac:picMk id="10" creationId="{4BFB3448-87BC-B0EA-5B59-575DC6ECAD06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05:59.824" v="78"/>
          <ac:picMkLst>
            <pc:docMk/>
            <pc:sldMk cId="2966593980" sldId="496"/>
            <ac:picMk id="11" creationId="{2B7A5A87-00A5-EE5E-50F3-07087D2B160C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05:58.558" v="77"/>
          <ac:picMkLst>
            <pc:docMk/>
            <pc:sldMk cId="2966593980" sldId="496"/>
            <ac:picMk id="12" creationId="{6F4B7B0E-5255-CBC3-9EA8-5665F3E5D855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05:56.370" v="75"/>
          <ac:picMkLst>
            <pc:docMk/>
            <pc:sldMk cId="2966593980" sldId="496"/>
            <ac:picMk id="13" creationId="{4EC995F4-14A0-2EF5-FF2C-52E56F76A68F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05:52.277" v="73"/>
          <ac:picMkLst>
            <pc:docMk/>
            <pc:sldMk cId="2966593980" sldId="496"/>
            <ac:picMk id="15" creationId="{6A589EE6-7104-F870-59C3-3EF5A544FEBD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05:51.026" v="72"/>
          <ac:picMkLst>
            <pc:docMk/>
            <pc:sldMk cId="2966593980" sldId="496"/>
            <ac:picMk id="16" creationId="{C101DDF7-B286-8A3C-5FE9-9948F2EE9A4A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06:41.841" v="89"/>
          <ac:picMkLst>
            <pc:docMk/>
            <pc:sldMk cId="2966593980" sldId="496"/>
            <ac:picMk id="17" creationId="{25E1D269-7BD4-DAE7-FEB2-6B6ADA73DDEA}"/>
          </ac:picMkLst>
        </pc:picChg>
        <pc:picChg chg="add mod ord">
          <ac:chgData name="Gayle Scurfield" userId="S::gaylescurfield@gateshead.gov.uk::83b7329d-483d-4c58-b1ee-8e2c855b3b2d" providerId="AD" clId="Web-{78E9BD2C-F62E-408B-8068-19F0A2249557}" dt="2024-05-28T21:10:12.254" v="97"/>
          <ac:picMkLst>
            <pc:docMk/>
            <pc:sldMk cId="2966593980" sldId="496"/>
            <ac:picMk id="18" creationId="{EAEA2C36-8F58-F2F5-AFE0-A6F9F0EAAD94}"/>
          </ac:picMkLst>
        </pc:picChg>
        <pc:picChg chg="add mod">
          <ac:chgData name="Gayle Scurfield" userId="S::gaylescurfield@gateshead.gov.uk::83b7329d-483d-4c58-b1ee-8e2c855b3b2d" providerId="AD" clId="Web-{78E9BD2C-F62E-408B-8068-19F0A2249557}" dt="2024-05-28T21:10:34.990" v="102" actId="14100"/>
          <ac:picMkLst>
            <pc:docMk/>
            <pc:sldMk cId="2966593980" sldId="496"/>
            <ac:picMk id="19" creationId="{627ED6F5-AC57-0478-18DB-71D67DDB1C34}"/>
          </ac:picMkLst>
        </pc:picChg>
      </pc:sldChg>
      <pc:sldChg chg="addSp delSp modSp add replId">
        <pc:chgData name="Gayle Scurfield" userId="S::gaylescurfield@gateshead.gov.uk::83b7329d-483d-4c58-b1ee-8e2c855b3b2d" providerId="AD" clId="Web-{78E9BD2C-F62E-408B-8068-19F0A2249557}" dt="2024-05-28T21:18:35.533" v="216" actId="20577"/>
        <pc:sldMkLst>
          <pc:docMk/>
          <pc:sldMk cId="3607257221" sldId="497"/>
        </pc:sldMkLst>
        <pc:spChg chg="mod">
          <ac:chgData name="Gayle Scurfield" userId="S::gaylescurfield@gateshead.gov.uk::83b7329d-483d-4c58-b1ee-8e2c855b3b2d" providerId="AD" clId="Web-{78E9BD2C-F62E-408B-8068-19F0A2249557}" dt="2024-05-28T21:18:35.533" v="216" actId="20577"/>
          <ac:spMkLst>
            <pc:docMk/>
            <pc:sldMk cId="3607257221" sldId="497"/>
            <ac:spMk id="14" creationId="{D5AA4E39-3E88-07A4-1E1D-27A9C82416BD}"/>
          </ac:spMkLst>
        </pc:spChg>
        <pc:picChg chg="del mod">
          <ac:chgData name="Gayle Scurfield" userId="S::gaylescurfield@gateshead.gov.uk::83b7329d-483d-4c58-b1ee-8e2c855b3b2d" providerId="AD" clId="Web-{78E9BD2C-F62E-408B-8068-19F0A2249557}" dt="2024-05-28T21:11:44.664" v="118"/>
          <ac:picMkLst>
            <pc:docMk/>
            <pc:sldMk cId="3607257221" sldId="497"/>
            <ac:picMk id="2" creationId="{A7CBB787-0D58-7607-237B-B31BFEFAFE71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2:17.525" v="130"/>
          <ac:picMkLst>
            <pc:docMk/>
            <pc:sldMk cId="3607257221" sldId="497"/>
            <ac:picMk id="3" creationId="{06FFCB3C-4CE0-D6A0-F112-5DB8AB8F08FB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3:36.767" v="150"/>
          <ac:picMkLst>
            <pc:docMk/>
            <pc:sldMk cId="3607257221" sldId="497"/>
            <ac:picMk id="7" creationId="{16DC963A-D78D-5257-B137-30F439BF7B1D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2:29.837" v="134"/>
          <ac:picMkLst>
            <pc:docMk/>
            <pc:sldMk cId="3607257221" sldId="497"/>
            <ac:picMk id="8" creationId="{99417FC2-1B18-6D40-23F1-58E228B12D47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1:57.821" v="122"/>
          <ac:picMkLst>
            <pc:docMk/>
            <pc:sldMk cId="3607257221" sldId="497"/>
            <ac:picMk id="10" creationId="{4BFB3448-87BC-B0EA-5B59-575DC6ECAD06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2:15.681" v="129"/>
          <ac:picMkLst>
            <pc:docMk/>
            <pc:sldMk cId="3607257221" sldId="497"/>
            <ac:picMk id="11" creationId="{2B7A5A87-00A5-EE5E-50F3-07087D2B160C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2:28.619" v="133"/>
          <ac:picMkLst>
            <pc:docMk/>
            <pc:sldMk cId="3607257221" sldId="497"/>
            <ac:picMk id="12" creationId="{6F4B7B0E-5255-CBC3-9EA8-5665F3E5D855}"/>
          </ac:picMkLst>
        </pc:picChg>
        <pc:picChg chg="mod ord">
          <ac:chgData name="Gayle Scurfield" userId="S::gaylescurfield@gateshead.gov.uk::83b7329d-483d-4c58-b1ee-8e2c855b3b2d" providerId="AD" clId="Web-{78E9BD2C-F62E-408B-8068-19F0A2249557}" dt="2024-05-28T21:12:59.995" v="143"/>
          <ac:picMkLst>
            <pc:docMk/>
            <pc:sldMk cId="3607257221" sldId="497"/>
            <ac:picMk id="13" creationId="{4EC995F4-14A0-2EF5-FF2C-52E56F76A68F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2:12.493" v="127"/>
          <ac:picMkLst>
            <pc:docMk/>
            <pc:sldMk cId="3607257221" sldId="497"/>
            <ac:picMk id="15" creationId="{6A589EE6-7104-F870-59C3-3EF5A544FEBD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2:11.977" v="126"/>
          <ac:picMkLst>
            <pc:docMk/>
            <pc:sldMk cId="3607257221" sldId="497"/>
            <ac:picMk id="16" creationId="{C101DDF7-B286-8A3C-5FE9-9948F2EE9A4A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2:10.821" v="125"/>
          <ac:picMkLst>
            <pc:docMk/>
            <pc:sldMk cId="3607257221" sldId="497"/>
            <ac:picMk id="17" creationId="{25E1D269-7BD4-DAE7-FEB2-6B6ADA73DDEA}"/>
          </ac:picMkLst>
        </pc:picChg>
        <pc:picChg chg="add mod">
          <ac:chgData name="Gayle Scurfield" userId="S::gaylescurfield@gateshead.gov.uk::83b7329d-483d-4c58-b1ee-8e2c855b3b2d" providerId="AD" clId="Web-{78E9BD2C-F62E-408B-8068-19F0A2249557}" dt="2024-05-28T21:15:47.632" v="169" actId="14100"/>
          <ac:picMkLst>
            <pc:docMk/>
            <pc:sldMk cId="3607257221" sldId="497"/>
            <ac:picMk id="18" creationId="{2393FBE1-7405-7551-5A20-E3D03AB93F50}"/>
          </ac:picMkLst>
        </pc:picChg>
      </pc:sldChg>
      <pc:sldChg chg="addSp delSp modSp add ord replId">
        <pc:chgData name="Gayle Scurfield" userId="S::gaylescurfield@gateshead.gov.uk::83b7329d-483d-4c58-b1ee-8e2c855b3b2d" providerId="AD" clId="Web-{78E9BD2C-F62E-408B-8068-19F0A2249557}" dt="2024-05-28T21:19:09.397" v="223" actId="20577"/>
        <pc:sldMkLst>
          <pc:docMk/>
          <pc:sldMk cId="1194703394" sldId="498"/>
        </pc:sldMkLst>
        <pc:spChg chg="mod">
          <ac:chgData name="Gayle Scurfield" userId="S::gaylescurfield@gateshead.gov.uk::83b7329d-483d-4c58-b1ee-8e2c855b3b2d" providerId="AD" clId="Web-{78E9BD2C-F62E-408B-8068-19F0A2249557}" dt="2024-05-28T21:19:09.397" v="223" actId="20577"/>
          <ac:spMkLst>
            <pc:docMk/>
            <pc:sldMk cId="1194703394" sldId="498"/>
            <ac:spMk id="14" creationId="{D5AA4E39-3E88-07A4-1E1D-27A9C82416BD}"/>
          </ac:spMkLst>
        </pc:spChg>
        <pc:picChg chg="add mod ord">
          <ac:chgData name="Gayle Scurfield" userId="S::gaylescurfield@gateshead.gov.uk::83b7329d-483d-4c58-b1ee-8e2c855b3b2d" providerId="AD" clId="Web-{78E9BD2C-F62E-408B-8068-19F0A2249557}" dt="2024-05-28T21:17:14.843" v="200"/>
          <ac:picMkLst>
            <pc:docMk/>
            <pc:sldMk cId="1194703394" sldId="498"/>
            <ac:picMk id="2" creationId="{FCF569DC-ADCE-08D3-E721-57E1ADED329B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4:20.394" v="161"/>
          <ac:picMkLst>
            <pc:docMk/>
            <pc:sldMk cId="1194703394" sldId="498"/>
            <ac:picMk id="3" creationId="{06FFCB3C-4CE0-D6A0-F112-5DB8AB8F08FB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4:56.161" v="165"/>
          <ac:picMkLst>
            <pc:docMk/>
            <pc:sldMk cId="1194703394" sldId="498"/>
            <ac:picMk id="7" creationId="{16DC963A-D78D-5257-B137-30F439BF7B1D}"/>
          </ac:picMkLst>
        </pc:picChg>
        <pc:picChg chg="mod">
          <ac:chgData name="Gayle Scurfield" userId="S::gaylescurfield@gateshead.gov.uk::83b7329d-483d-4c58-b1ee-8e2c855b3b2d" providerId="AD" clId="Web-{78E9BD2C-F62E-408B-8068-19F0A2249557}" dt="2024-05-28T21:17:17.640" v="201" actId="1076"/>
          <ac:picMkLst>
            <pc:docMk/>
            <pc:sldMk cId="1194703394" sldId="498"/>
            <ac:picMk id="8" creationId="{99417FC2-1B18-6D40-23F1-58E228B12D47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4:16.112" v="159"/>
          <ac:picMkLst>
            <pc:docMk/>
            <pc:sldMk cId="1194703394" sldId="498"/>
            <ac:picMk id="11" creationId="{2B7A5A87-00A5-EE5E-50F3-07087D2B160C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3:24.032" v="146"/>
          <ac:picMkLst>
            <pc:docMk/>
            <pc:sldMk cId="1194703394" sldId="498"/>
            <ac:picMk id="12" creationId="{6F4B7B0E-5255-CBC3-9EA8-5665F3E5D855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4:14.940" v="158"/>
          <ac:picMkLst>
            <pc:docMk/>
            <pc:sldMk cId="1194703394" sldId="498"/>
            <ac:picMk id="13" creationId="{4EC995F4-14A0-2EF5-FF2C-52E56F76A68F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4:12.565" v="157"/>
          <ac:picMkLst>
            <pc:docMk/>
            <pc:sldMk cId="1194703394" sldId="498"/>
            <ac:picMk id="15" creationId="{6A589EE6-7104-F870-59C3-3EF5A544FEBD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4:12.081" v="156"/>
          <ac:picMkLst>
            <pc:docMk/>
            <pc:sldMk cId="1194703394" sldId="498"/>
            <ac:picMk id="16" creationId="{C101DDF7-B286-8A3C-5FE9-9948F2EE9A4A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4:11.362" v="155"/>
          <ac:picMkLst>
            <pc:docMk/>
            <pc:sldMk cId="1194703394" sldId="498"/>
            <ac:picMk id="17" creationId="{25E1D269-7BD4-DAE7-FEB2-6B6ADA73DDEA}"/>
          </ac:picMkLst>
        </pc:picChg>
      </pc:sldChg>
      <pc:sldChg chg="addSp delSp modSp add replId">
        <pc:chgData name="Gayle Scurfield" userId="S::gaylescurfield@gateshead.gov.uk::83b7329d-483d-4c58-b1ee-8e2c855b3b2d" providerId="AD" clId="Web-{78E9BD2C-F62E-408B-8068-19F0A2249557}" dt="2024-05-28T21:22:21.066" v="291" actId="20577"/>
        <pc:sldMkLst>
          <pc:docMk/>
          <pc:sldMk cId="129802309" sldId="499"/>
        </pc:sldMkLst>
        <pc:spChg chg="mod">
          <ac:chgData name="Gayle Scurfield" userId="S::gaylescurfield@gateshead.gov.uk::83b7329d-483d-4c58-b1ee-8e2c855b3b2d" providerId="AD" clId="Web-{78E9BD2C-F62E-408B-8068-19F0A2249557}" dt="2024-05-28T21:22:21.066" v="291" actId="20577"/>
          <ac:spMkLst>
            <pc:docMk/>
            <pc:sldMk cId="129802309" sldId="499"/>
            <ac:spMk id="14" creationId="{D5AA4E39-3E88-07A4-1E1D-27A9C82416BD}"/>
          </ac:spMkLst>
        </pc:spChg>
        <pc:picChg chg="add del mod">
          <ac:chgData name="Gayle Scurfield" userId="S::gaylescurfield@gateshead.gov.uk::83b7329d-483d-4c58-b1ee-8e2c855b3b2d" providerId="AD" clId="Web-{78E9BD2C-F62E-408B-8068-19F0A2249557}" dt="2024-05-28T21:21:22.221" v="258" actId="1076"/>
          <ac:picMkLst>
            <pc:docMk/>
            <pc:sldMk cId="129802309" sldId="499"/>
            <ac:picMk id="2" creationId="{21171004-8F95-964E-7066-E4157C22C573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9:41.070" v="230"/>
          <ac:picMkLst>
            <pc:docMk/>
            <pc:sldMk cId="129802309" sldId="499"/>
            <ac:picMk id="3" creationId="{06FFCB3C-4CE0-D6A0-F112-5DB8AB8F08FB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6:39.743" v="188"/>
          <ac:picMkLst>
            <pc:docMk/>
            <pc:sldMk cId="129802309" sldId="499"/>
            <ac:picMk id="7" creationId="{16DC963A-D78D-5257-B137-30F439BF7B1D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8:47.518" v="217"/>
          <ac:picMkLst>
            <pc:docMk/>
            <pc:sldMk cId="129802309" sldId="499"/>
            <ac:picMk id="8" creationId="{99417FC2-1B18-6D40-23F1-58E228B12D47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9:23.835" v="224"/>
          <ac:picMkLst>
            <pc:docMk/>
            <pc:sldMk cId="129802309" sldId="499"/>
            <ac:picMk id="11" creationId="{2B7A5A87-00A5-EE5E-50F3-07087D2B160C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9:28.850" v="226"/>
          <ac:picMkLst>
            <pc:docMk/>
            <pc:sldMk cId="129802309" sldId="499"/>
            <ac:picMk id="13" creationId="{4EC995F4-14A0-2EF5-FF2C-52E56F76A68F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19:51.320" v="234"/>
          <ac:picMkLst>
            <pc:docMk/>
            <pc:sldMk cId="129802309" sldId="499"/>
            <ac:picMk id="15" creationId="{6A589EE6-7104-F870-59C3-3EF5A544FEBD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19:50.351" v="233"/>
          <ac:picMkLst>
            <pc:docMk/>
            <pc:sldMk cId="129802309" sldId="499"/>
            <ac:picMk id="16" creationId="{C101DDF7-B286-8A3C-5FE9-9948F2EE9A4A}"/>
          </ac:picMkLst>
        </pc:picChg>
        <pc:picChg chg="del mod">
          <ac:chgData name="Gayle Scurfield" userId="S::gaylescurfield@gateshead.gov.uk::83b7329d-483d-4c58-b1ee-8e2c855b3b2d" providerId="AD" clId="Web-{78E9BD2C-F62E-408B-8068-19F0A2249557}" dt="2024-05-28T21:20:52.136" v="241"/>
          <ac:picMkLst>
            <pc:docMk/>
            <pc:sldMk cId="129802309" sldId="499"/>
            <ac:picMk id="17" creationId="{25E1D269-7BD4-DAE7-FEB2-6B6ADA73DDEA}"/>
          </ac:picMkLst>
        </pc:picChg>
      </pc:sldChg>
      <pc:sldChg chg="add del replId">
        <pc:chgData name="Gayle Scurfield" userId="S::gaylescurfield@gateshead.gov.uk::83b7329d-483d-4c58-b1ee-8e2c855b3b2d" providerId="AD" clId="Web-{78E9BD2C-F62E-408B-8068-19F0A2249557}" dt="2024-05-28T21:15:23.006" v="168"/>
        <pc:sldMkLst>
          <pc:docMk/>
          <pc:sldMk cId="2038640034" sldId="500"/>
        </pc:sldMkLst>
      </pc:sldChg>
      <pc:sldChg chg="delSp modSp add replId">
        <pc:chgData name="Gayle Scurfield" userId="S::gaylescurfield@gateshead.gov.uk::83b7329d-483d-4c58-b1ee-8e2c855b3b2d" providerId="AD" clId="Web-{78E9BD2C-F62E-408B-8068-19F0A2249557}" dt="2024-05-28T21:23:51.804" v="338" actId="20577"/>
        <pc:sldMkLst>
          <pc:docMk/>
          <pc:sldMk cId="4185238561" sldId="500"/>
        </pc:sldMkLst>
        <pc:spChg chg="mod">
          <ac:chgData name="Gayle Scurfield" userId="S::gaylescurfield@gateshead.gov.uk::83b7329d-483d-4c58-b1ee-8e2c855b3b2d" providerId="AD" clId="Web-{78E9BD2C-F62E-408B-8068-19F0A2249557}" dt="2024-05-28T21:23:51.804" v="338" actId="20577"/>
          <ac:spMkLst>
            <pc:docMk/>
            <pc:sldMk cId="4185238561" sldId="500"/>
            <ac:spMk id="14" creationId="{D5AA4E39-3E88-07A4-1E1D-27A9C82416BD}"/>
          </ac:spMkLst>
        </pc:spChg>
        <pc:picChg chg="mod">
          <ac:chgData name="Gayle Scurfield" userId="S::gaylescurfield@gateshead.gov.uk::83b7329d-483d-4c58-b1ee-8e2c855b3b2d" providerId="AD" clId="Web-{78E9BD2C-F62E-408B-8068-19F0A2249557}" dt="2024-05-28T21:22:28.426" v="294" actId="1076"/>
          <ac:picMkLst>
            <pc:docMk/>
            <pc:sldMk cId="4185238561" sldId="500"/>
            <ac:picMk id="15" creationId="{6A589EE6-7104-F870-59C3-3EF5A544FEBD}"/>
          </ac:picMkLst>
        </pc:picChg>
        <pc:picChg chg="mod">
          <ac:chgData name="Gayle Scurfield" userId="S::gaylescurfield@gateshead.gov.uk::83b7329d-483d-4c58-b1ee-8e2c855b3b2d" providerId="AD" clId="Web-{78E9BD2C-F62E-408B-8068-19F0A2249557}" dt="2024-05-28T21:22:26.160" v="293" actId="1076"/>
          <ac:picMkLst>
            <pc:docMk/>
            <pc:sldMk cId="4185238561" sldId="500"/>
            <ac:picMk id="16" creationId="{C101DDF7-B286-8A3C-5FE9-9948F2EE9A4A}"/>
          </ac:picMkLst>
        </pc:picChg>
        <pc:picChg chg="del">
          <ac:chgData name="Gayle Scurfield" userId="S::gaylescurfield@gateshead.gov.uk::83b7329d-483d-4c58-b1ee-8e2c855b3b2d" providerId="AD" clId="Web-{78E9BD2C-F62E-408B-8068-19F0A2249557}" dt="2024-05-28T21:22:23.254" v="292"/>
          <ac:picMkLst>
            <pc:docMk/>
            <pc:sldMk cId="4185238561" sldId="500"/>
            <ac:picMk id="17" creationId="{25E1D269-7BD4-DAE7-FEB2-6B6ADA73DDEA}"/>
          </ac:picMkLst>
        </pc:picChg>
      </pc:sldChg>
    </pc:docChg>
  </pc:docChgLst>
  <pc:docChgLst>
    <pc:chgData name="Lauren Abernethy" userId="S::laurenabernethy@gateshead.gov.uk::ef769ae7-164b-4ce2-80fe-40b84bb47324" providerId="AD" clId="Web-{EA855FA4-F96F-6B56-39B0-FECF3CACD0DC}"/>
    <pc:docChg chg="modSld">
      <pc:chgData name="Lauren Abernethy" userId="S::laurenabernethy@gateshead.gov.uk::ef769ae7-164b-4ce2-80fe-40b84bb47324" providerId="AD" clId="Web-{EA855FA4-F96F-6B56-39B0-FECF3CACD0DC}" dt="2024-05-14T12:50:13.646" v="719" actId="20577"/>
      <pc:docMkLst>
        <pc:docMk/>
      </pc:docMkLst>
      <pc:sldChg chg="addSp modSp">
        <pc:chgData name="Lauren Abernethy" userId="S::laurenabernethy@gateshead.gov.uk::ef769ae7-164b-4ce2-80fe-40b84bb47324" providerId="AD" clId="Web-{EA855FA4-F96F-6B56-39B0-FECF3CACD0DC}" dt="2024-05-14T12:50:13.646" v="719" actId="20577"/>
        <pc:sldMkLst>
          <pc:docMk/>
          <pc:sldMk cId="2686227400" sldId="475"/>
        </pc:sldMkLst>
        <pc:spChg chg="add mod">
          <ac:chgData name="Lauren Abernethy" userId="S::laurenabernethy@gateshead.gov.uk::ef769ae7-164b-4ce2-80fe-40b84bb47324" providerId="AD" clId="Web-{EA855FA4-F96F-6B56-39B0-FECF3CACD0DC}" dt="2024-05-14T12:29:44.623" v="487" actId="1076"/>
          <ac:spMkLst>
            <pc:docMk/>
            <pc:sldMk cId="2686227400" sldId="475"/>
            <ac:spMk id="3" creationId="{5DE2D6BB-B522-5651-C9F5-B338100A8EDE}"/>
          </ac:spMkLst>
        </pc:spChg>
        <pc:spChg chg="add mod">
          <ac:chgData name="Lauren Abernethy" userId="S::laurenabernethy@gateshead.gov.uk::ef769ae7-164b-4ce2-80fe-40b84bb47324" providerId="AD" clId="Web-{EA855FA4-F96F-6B56-39B0-FECF3CACD0DC}" dt="2024-05-14T12:50:13.646" v="719" actId="20577"/>
          <ac:spMkLst>
            <pc:docMk/>
            <pc:sldMk cId="2686227400" sldId="475"/>
            <ac:spMk id="5" creationId="{E5F690CE-D09F-51D8-1431-7B54065081E0}"/>
          </ac:spMkLst>
        </pc:spChg>
        <pc:picChg chg="mod">
          <ac:chgData name="Lauren Abernethy" userId="S::laurenabernethy@gateshead.gov.uk::ef769ae7-164b-4ce2-80fe-40b84bb47324" providerId="AD" clId="Web-{EA855FA4-F96F-6B56-39B0-FECF3CACD0DC}" dt="2024-05-14T12:29:27.872" v="481" actId="1076"/>
          <ac:picMkLst>
            <pc:docMk/>
            <pc:sldMk cId="2686227400" sldId="475"/>
            <ac:picMk id="7" creationId="{5642EA94-A109-8F8C-E5C6-B63F712CBC42}"/>
          </ac:picMkLst>
        </pc:picChg>
      </pc:sldChg>
      <pc:sldChg chg="addSp delSp modSp">
        <pc:chgData name="Lauren Abernethy" userId="S::laurenabernethy@gateshead.gov.uk::ef769ae7-164b-4ce2-80fe-40b84bb47324" providerId="AD" clId="Web-{EA855FA4-F96F-6B56-39B0-FECF3CACD0DC}" dt="2024-05-14T12:28:17.104" v="480" actId="14100"/>
        <pc:sldMkLst>
          <pc:docMk/>
          <pc:sldMk cId="1180452607" sldId="478"/>
        </pc:sldMkLst>
        <pc:spChg chg="add del mod">
          <ac:chgData name="Lauren Abernethy" userId="S::laurenabernethy@gateshead.gov.uk::ef769ae7-164b-4ce2-80fe-40b84bb47324" providerId="AD" clId="Web-{EA855FA4-F96F-6B56-39B0-FECF3CACD0DC}" dt="2024-05-14T10:01:00.096" v="29"/>
          <ac:spMkLst>
            <pc:docMk/>
            <pc:sldMk cId="1180452607" sldId="478"/>
            <ac:spMk id="2" creationId="{204D7F0B-BFF4-ECC3-7BC5-68B05A555B4A}"/>
          </ac:spMkLst>
        </pc:spChg>
        <pc:spChg chg="add">
          <ac:chgData name="Lauren Abernethy" userId="S::laurenabernethy@gateshead.gov.uk::ef769ae7-164b-4ce2-80fe-40b84bb47324" providerId="AD" clId="Web-{EA855FA4-F96F-6B56-39B0-FECF3CACD0DC}" dt="2024-05-14T10:01:06.424" v="30"/>
          <ac:spMkLst>
            <pc:docMk/>
            <pc:sldMk cId="1180452607" sldId="478"/>
            <ac:spMk id="4" creationId="{BBAA7344-DEEF-6349-D447-88DABB80A5DE}"/>
          </ac:spMkLst>
        </pc:spChg>
        <pc:spChg chg="add mod">
          <ac:chgData name="Lauren Abernethy" userId="S::laurenabernethy@gateshead.gov.uk::ef769ae7-164b-4ce2-80fe-40b84bb47324" providerId="AD" clId="Web-{EA855FA4-F96F-6B56-39B0-FECF3CACD0DC}" dt="2024-05-14T10:03:02.193" v="43" actId="20577"/>
          <ac:spMkLst>
            <pc:docMk/>
            <pc:sldMk cId="1180452607" sldId="478"/>
            <ac:spMk id="6" creationId="{8493AE5A-DDDF-9BFA-A8F6-F298A71516DE}"/>
          </ac:spMkLst>
        </pc:spChg>
        <pc:spChg chg="add mod">
          <ac:chgData name="Lauren Abernethy" userId="S::laurenabernethy@gateshead.gov.uk::ef769ae7-164b-4ce2-80fe-40b84bb47324" providerId="AD" clId="Web-{EA855FA4-F96F-6B56-39B0-FECF3CACD0DC}" dt="2024-05-14T12:28:02.728" v="477" actId="14100"/>
          <ac:spMkLst>
            <pc:docMk/>
            <pc:sldMk cId="1180452607" sldId="478"/>
            <ac:spMk id="7" creationId="{88EAE65F-E564-8A0A-3967-98B08D45DC8D}"/>
          </ac:spMkLst>
        </pc:spChg>
        <pc:spChg chg="add mod">
          <ac:chgData name="Lauren Abernethy" userId="S::laurenabernethy@gateshead.gov.uk::ef769ae7-164b-4ce2-80fe-40b84bb47324" providerId="AD" clId="Web-{EA855FA4-F96F-6B56-39B0-FECF3CACD0DC}" dt="2024-05-14T12:28:17.104" v="480" actId="14100"/>
          <ac:spMkLst>
            <pc:docMk/>
            <pc:sldMk cId="1180452607" sldId="478"/>
            <ac:spMk id="8" creationId="{4C861840-F97A-0B11-5EAD-D3F4637A8C27}"/>
          </ac:spMkLst>
        </pc:spChg>
        <pc:spChg chg="add mod">
          <ac:chgData name="Lauren Abernethy" userId="S::laurenabernethy@gateshead.gov.uk::ef769ae7-164b-4ce2-80fe-40b84bb47324" providerId="AD" clId="Web-{EA855FA4-F96F-6B56-39B0-FECF3CACD0DC}" dt="2024-05-14T10:10:00.096" v="217" actId="20577"/>
          <ac:spMkLst>
            <pc:docMk/>
            <pc:sldMk cId="1180452607" sldId="478"/>
            <ac:spMk id="9" creationId="{CD93F5C4-FC5B-D264-7385-FE048B70D510}"/>
          </ac:spMkLst>
        </pc:spChg>
        <pc:spChg chg="del">
          <ac:chgData name="Lauren Abernethy" userId="S::laurenabernethy@gateshead.gov.uk::ef769ae7-164b-4ce2-80fe-40b84bb47324" providerId="AD" clId="Web-{EA855FA4-F96F-6B56-39B0-FECF3CACD0DC}" dt="2024-05-14T10:01:08.205" v="31"/>
          <ac:spMkLst>
            <pc:docMk/>
            <pc:sldMk cId="1180452607" sldId="478"/>
            <ac:spMk id="10" creationId="{AE4C6D61-BDA0-7FBB-D713-91B122526991}"/>
          </ac:spMkLst>
        </pc:spChg>
        <pc:spChg chg="add mod">
          <ac:chgData name="Lauren Abernethy" userId="S::laurenabernethy@gateshead.gov.uk::ef769ae7-164b-4ce2-80fe-40b84bb47324" providerId="AD" clId="Web-{EA855FA4-F96F-6B56-39B0-FECF3CACD0DC}" dt="2024-05-14T12:28:10.994" v="479" actId="1076"/>
          <ac:spMkLst>
            <pc:docMk/>
            <pc:sldMk cId="1180452607" sldId="478"/>
            <ac:spMk id="11" creationId="{283A6D00-C568-C7EE-FCFC-7AA3B981E55F}"/>
          </ac:spMkLst>
        </pc:spChg>
        <pc:picChg chg="add del mod">
          <ac:chgData name="Lauren Abernethy" userId="S::laurenabernethy@gateshead.gov.uk::ef769ae7-164b-4ce2-80fe-40b84bb47324" providerId="AD" clId="Web-{EA855FA4-F96F-6B56-39B0-FECF3CACD0DC}" dt="2024-05-14T12:25:28.989" v="470"/>
          <ac:picMkLst>
            <pc:docMk/>
            <pc:sldMk cId="1180452607" sldId="478"/>
            <ac:picMk id="2" creationId="{53999A70-398E-4ED9-7D5B-17C2FA0937CD}"/>
          </ac:picMkLst>
        </pc:picChg>
        <pc:picChg chg="add del mod">
          <ac:chgData name="Lauren Abernethy" userId="S::laurenabernethy@gateshead.gov.uk::ef769ae7-164b-4ce2-80fe-40b84bb47324" providerId="AD" clId="Web-{EA855FA4-F96F-6B56-39B0-FECF3CACD0DC}" dt="2024-05-14T12:26:26.288" v="473"/>
          <ac:picMkLst>
            <pc:docMk/>
            <pc:sldMk cId="1180452607" sldId="478"/>
            <ac:picMk id="3" creationId="{9C7A4AF1-9D90-8775-5335-308055ADA181}"/>
          </ac:picMkLst>
        </pc:picChg>
        <pc:picChg chg="add mod">
          <ac:chgData name="Lauren Abernethy" userId="S::laurenabernethy@gateshead.gov.uk::ef769ae7-164b-4ce2-80fe-40b84bb47324" providerId="AD" clId="Web-{EA855FA4-F96F-6B56-39B0-FECF3CACD0DC}" dt="2024-05-14T12:27:59.978" v="476" actId="1076"/>
          <ac:picMkLst>
            <pc:docMk/>
            <pc:sldMk cId="1180452607" sldId="478"/>
            <ac:picMk id="5" creationId="{8A76BAFD-5541-3B12-4595-DA75BD3EC16A}"/>
          </ac:picMkLst>
        </pc:picChg>
      </pc:sldChg>
    </pc:docChg>
  </pc:docChgLst>
  <pc:docChgLst>
    <pc:chgData name="Lauren Abernethy" userId="S::laurenabernethy@gateshead.gov.uk::ef769ae7-164b-4ce2-80fe-40b84bb47324" providerId="AD" clId="Web-{2FFCDF32-83F3-E39A-8352-C0036B34BDCC}"/>
    <pc:docChg chg="modSld">
      <pc:chgData name="Lauren Abernethy" userId="S::laurenabernethy@gateshead.gov.uk::ef769ae7-164b-4ce2-80fe-40b84bb47324" providerId="AD" clId="Web-{2FFCDF32-83F3-E39A-8352-C0036B34BDCC}" dt="2024-07-19T07:18:05.991" v="26" actId="20577"/>
      <pc:docMkLst>
        <pc:docMk/>
      </pc:docMkLst>
      <pc:sldChg chg="addSp modSp">
        <pc:chgData name="Lauren Abernethy" userId="S::laurenabernethy@gateshead.gov.uk::ef769ae7-164b-4ce2-80fe-40b84bb47324" providerId="AD" clId="Web-{2FFCDF32-83F3-E39A-8352-C0036B34BDCC}" dt="2024-07-19T07:18:05.991" v="26" actId="20577"/>
        <pc:sldMkLst>
          <pc:docMk/>
          <pc:sldMk cId="1981208642" sldId="550"/>
        </pc:sldMkLst>
        <pc:spChg chg="add mod">
          <ac:chgData name="Lauren Abernethy" userId="S::laurenabernethy@gateshead.gov.uk::ef769ae7-164b-4ce2-80fe-40b84bb47324" providerId="AD" clId="Web-{2FFCDF32-83F3-E39A-8352-C0036B34BDCC}" dt="2024-07-19T07:18:05.991" v="26" actId="20577"/>
          <ac:spMkLst>
            <pc:docMk/>
            <pc:sldMk cId="1981208642" sldId="550"/>
            <ac:spMk id="3" creationId="{A3335A3A-F5DF-EFCB-44E7-8FD3C063C4F5}"/>
          </ac:spMkLst>
        </pc:spChg>
        <pc:spChg chg="mod">
          <ac:chgData name="Lauren Abernethy" userId="S::laurenabernethy@gateshead.gov.uk::ef769ae7-164b-4ce2-80fe-40b84bb47324" providerId="AD" clId="Web-{2FFCDF32-83F3-E39A-8352-C0036B34BDCC}" dt="2024-07-19T07:16:40.597" v="1" actId="20577"/>
          <ac:spMkLst>
            <pc:docMk/>
            <pc:sldMk cId="1981208642" sldId="550"/>
            <ac:spMk id="11" creationId="{2B9CC4C0-76F5-EE90-8135-723A03B36B60}"/>
          </ac:spMkLst>
        </pc:spChg>
        <pc:picChg chg="add mod modCrop">
          <ac:chgData name="Lauren Abernethy" userId="S::laurenabernethy@gateshead.gov.uk::ef769ae7-164b-4ce2-80fe-40b84bb47324" providerId="AD" clId="Web-{2FFCDF32-83F3-E39A-8352-C0036B34BDCC}" dt="2024-07-19T07:17:34.615" v="6" actId="1076"/>
          <ac:picMkLst>
            <pc:docMk/>
            <pc:sldMk cId="1981208642" sldId="550"/>
            <ac:picMk id="2" creationId="{57E402C1-A9AE-A64F-8FC2-8829D86F4BF0}"/>
          </ac:picMkLst>
        </pc:picChg>
      </pc:sldChg>
    </pc:docChg>
  </pc:docChgLst>
  <pc:docChgLst>
    <pc:chgData name="Gayle Scurfield" userId="S::gaylescurfield@gateshead.gov.uk::83b7329d-483d-4c58-b1ee-8e2c855b3b2d" providerId="AD" clId="Web-{AC5876A7-6DB5-8C62-32A1-58AB44B43115}"/>
    <pc:docChg chg="modSld">
      <pc:chgData name="Gayle Scurfield" userId="S::gaylescurfield@gateshead.gov.uk::83b7329d-483d-4c58-b1ee-8e2c855b3b2d" providerId="AD" clId="Web-{AC5876A7-6DB5-8C62-32A1-58AB44B43115}" dt="2024-06-13T16:23:43.970" v="77" actId="20577"/>
      <pc:docMkLst>
        <pc:docMk/>
      </pc:docMkLst>
      <pc:sldChg chg="addSp delSp modSp">
        <pc:chgData name="Gayle Scurfield" userId="S::gaylescurfield@gateshead.gov.uk::83b7329d-483d-4c58-b1ee-8e2c855b3b2d" providerId="AD" clId="Web-{AC5876A7-6DB5-8C62-32A1-58AB44B43115}" dt="2024-06-13T16:15:18.140" v="71" actId="20577"/>
        <pc:sldMkLst>
          <pc:docMk/>
          <pc:sldMk cId="1744916138" sldId="480"/>
        </pc:sldMkLst>
        <pc:spChg chg="mod">
          <ac:chgData name="Gayle Scurfield" userId="S::gaylescurfield@gateshead.gov.uk::83b7329d-483d-4c58-b1ee-8e2c855b3b2d" providerId="AD" clId="Web-{AC5876A7-6DB5-8C62-32A1-58AB44B43115}" dt="2024-06-13T16:15:18.140" v="71" actId="20577"/>
          <ac:spMkLst>
            <pc:docMk/>
            <pc:sldMk cId="1744916138" sldId="480"/>
            <ac:spMk id="3" creationId="{76F1F367-8DA9-356A-5E83-16C5BE450C88}"/>
          </ac:spMkLst>
        </pc:spChg>
        <pc:spChg chg="add del mod">
          <ac:chgData name="Gayle Scurfield" userId="S::gaylescurfield@gateshead.gov.uk::83b7329d-483d-4c58-b1ee-8e2c855b3b2d" providerId="AD" clId="Web-{AC5876A7-6DB5-8C62-32A1-58AB44B43115}" dt="2024-06-13T16:07:34.827" v="16"/>
          <ac:spMkLst>
            <pc:docMk/>
            <pc:sldMk cId="1744916138" sldId="480"/>
            <ac:spMk id="5" creationId="{023AABBA-582E-F0BC-E07B-60F6A51B2896}"/>
          </ac:spMkLst>
        </pc:spChg>
        <pc:picChg chg="add mod ord">
          <ac:chgData name="Gayle Scurfield" userId="S::gaylescurfield@gateshead.gov.uk::83b7329d-483d-4c58-b1ee-8e2c855b3b2d" providerId="AD" clId="Web-{AC5876A7-6DB5-8C62-32A1-58AB44B43115}" dt="2024-06-13T16:07:42.843" v="18" actId="14100"/>
          <ac:picMkLst>
            <pc:docMk/>
            <pc:sldMk cId="1744916138" sldId="480"/>
            <ac:picMk id="7" creationId="{0903BCB6-0AF9-9F33-5A20-FDAA920A37C1}"/>
          </ac:picMkLst>
        </pc:picChg>
        <pc:picChg chg="del">
          <ac:chgData name="Gayle Scurfield" userId="S::gaylescurfield@gateshead.gov.uk::83b7329d-483d-4c58-b1ee-8e2c855b3b2d" providerId="AD" clId="Web-{AC5876A7-6DB5-8C62-32A1-58AB44B43115}" dt="2024-06-13T16:07:19.795" v="15"/>
          <ac:picMkLst>
            <pc:docMk/>
            <pc:sldMk cId="1744916138" sldId="480"/>
            <ac:picMk id="12" creationId="{841F027D-5D3F-FE0D-AD74-739121182904}"/>
          </ac:picMkLst>
        </pc:picChg>
      </pc:sldChg>
      <pc:sldChg chg="modSp">
        <pc:chgData name="Gayle Scurfield" userId="S::gaylescurfield@gateshead.gov.uk::83b7329d-483d-4c58-b1ee-8e2c855b3b2d" providerId="AD" clId="Web-{AC5876A7-6DB5-8C62-32A1-58AB44B43115}" dt="2024-06-13T16:23:43.970" v="77" actId="20577"/>
        <pc:sldMkLst>
          <pc:docMk/>
          <pc:sldMk cId="951584376" sldId="502"/>
        </pc:sldMkLst>
        <pc:spChg chg="mod">
          <ac:chgData name="Gayle Scurfield" userId="S::gaylescurfield@gateshead.gov.uk::83b7329d-483d-4c58-b1ee-8e2c855b3b2d" providerId="AD" clId="Web-{AC5876A7-6DB5-8C62-32A1-58AB44B43115}" dt="2024-06-13T16:23:43.970" v="77" actId="20577"/>
          <ac:spMkLst>
            <pc:docMk/>
            <pc:sldMk cId="951584376" sldId="502"/>
            <ac:spMk id="3" creationId="{76F1F367-8DA9-356A-5E83-16C5BE450C88}"/>
          </ac:spMkLst>
        </pc:spChg>
      </pc:sldChg>
      <pc:sldChg chg="modSp">
        <pc:chgData name="Gayle Scurfield" userId="S::gaylescurfield@gateshead.gov.uk::83b7329d-483d-4c58-b1ee-8e2c855b3b2d" providerId="AD" clId="Web-{AC5876A7-6DB5-8C62-32A1-58AB44B43115}" dt="2024-06-13T16:10:11.832" v="61" actId="20577"/>
        <pc:sldMkLst>
          <pc:docMk/>
          <pc:sldMk cId="962770966" sldId="503"/>
        </pc:sldMkLst>
        <pc:spChg chg="mod">
          <ac:chgData name="Gayle Scurfield" userId="S::gaylescurfield@gateshead.gov.uk::83b7329d-483d-4c58-b1ee-8e2c855b3b2d" providerId="AD" clId="Web-{AC5876A7-6DB5-8C62-32A1-58AB44B43115}" dt="2024-06-13T16:10:11.832" v="61" actId="20577"/>
          <ac:spMkLst>
            <pc:docMk/>
            <pc:sldMk cId="962770966" sldId="503"/>
            <ac:spMk id="3" creationId="{76F1F367-8DA9-356A-5E83-16C5BE450C88}"/>
          </ac:spMkLst>
        </pc:spChg>
      </pc:sldChg>
      <pc:sldChg chg="addSp delSp modSp">
        <pc:chgData name="Gayle Scurfield" userId="S::gaylescurfield@gateshead.gov.uk::83b7329d-483d-4c58-b1ee-8e2c855b3b2d" providerId="AD" clId="Web-{AC5876A7-6DB5-8C62-32A1-58AB44B43115}" dt="2024-06-13T16:23:29.126" v="72" actId="14100"/>
        <pc:sldMkLst>
          <pc:docMk/>
          <pc:sldMk cId="1333621205" sldId="504"/>
        </pc:sldMkLst>
        <pc:spChg chg="mod">
          <ac:chgData name="Gayle Scurfield" userId="S::gaylescurfield@gateshead.gov.uk::83b7329d-483d-4c58-b1ee-8e2c855b3b2d" providerId="AD" clId="Web-{AC5876A7-6DB5-8C62-32A1-58AB44B43115}" dt="2024-06-13T16:15:12.593" v="67" actId="20577"/>
          <ac:spMkLst>
            <pc:docMk/>
            <pc:sldMk cId="1333621205" sldId="504"/>
            <ac:spMk id="3" creationId="{76F1F367-8DA9-356A-5E83-16C5BE450C88}"/>
          </ac:spMkLst>
        </pc:spChg>
        <pc:spChg chg="add del mod">
          <ac:chgData name="Gayle Scurfield" userId="S::gaylescurfield@gateshead.gov.uk::83b7329d-483d-4c58-b1ee-8e2c855b3b2d" providerId="AD" clId="Web-{AC5876A7-6DB5-8C62-32A1-58AB44B43115}" dt="2024-06-13T16:09:05.611" v="35"/>
          <ac:spMkLst>
            <pc:docMk/>
            <pc:sldMk cId="1333621205" sldId="504"/>
            <ac:spMk id="7" creationId="{5DD5C9FF-728D-13C3-2FA1-F709B5ED38FA}"/>
          </ac:spMkLst>
        </pc:spChg>
        <pc:picChg chg="del">
          <ac:chgData name="Gayle Scurfield" userId="S::gaylescurfield@gateshead.gov.uk::83b7329d-483d-4c58-b1ee-8e2c855b3b2d" providerId="AD" clId="Web-{AC5876A7-6DB5-8C62-32A1-58AB44B43115}" dt="2024-06-13T16:08:03.859" v="34"/>
          <ac:picMkLst>
            <pc:docMk/>
            <pc:sldMk cId="1333621205" sldId="504"/>
            <ac:picMk id="2" creationId="{83D96967-E168-E54C-A049-870DA6988B3B}"/>
          </ac:picMkLst>
        </pc:picChg>
        <pc:picChg chg="add mod ord">
          <ac:chgData name="Gayle Scurfield" userId="S::gaylescurfield@gateshead.gov.uk::83b7329d-483d-4c58-b1ee-8e2c855b3b2d" providerId="AD" clId="Web-{AC5876A7-6DB5-8C62-32A1-58AB44B43115}" dt="2024-06-13T16:23:29.126" v="72" actId="14100"/>
          <ac:picMkLst>
            <pc:docMk/>
            <pc:sldMk cId="1333621205" sldId="504"/>
            <ac:picMk id="8" creationId="{D0D9A2A3-7FD3-977E-0203-20C0A4648CE2}"/>
          </ac:picMkLst>
        </pc:picChg>
      </pc:sldChg>
      <pc:sldChg chg="delSp modSp">
        <pc:chgData name="Gayle Scurfield" userId="S::gaylescurfield@gateshead.gov.uk::83b7329d-483d-4c58-b1ee-8e2c855b3b2d" providerId="AD" clId="Web-{AC5876A7-6DB5-8C62-32A1-58AB44B43115}" dt="2024-06-13T16:09:57.019" v="59" actId="20577"/>
        <pc:sldMkLst>
          <pc:docMk/>
          <pc:sldMk cId="1522577781" sldId="505"/>
        </pc:sldMkLst>
        <pc:spChg chg="mod">
          <ac:chgData name="Gayle Scurfield" userId="S::gaylescurfield@gateshead.gov.uk::83b7329d-483d-4c58-b1ee-8e2c855b3b2d" providerId="AD" clId="Web-{AC5876A7-6DB5-8C62-32A1-58AB44B43115}" dt="2024-06-13T16:09:57.019" v="59" actId="20577"/>
          <ac:spMkLst>
            <pc:docMk/>
            <pc:sldMk cId="1522577781" sldId="505"/>
            <ac:spMk id="3" creationId="{76F1F367-8DA9-356A-5E83-16C5BE450C88}"/>
          </ac:spMkLst>
        </pc:spChg>
        <pc:picChg chg="del">
          <ac:chgData name="Gayle Scurfield" userId="S::gaylescurfield@gateshead.gov.uk::83b7329d-483d-4c58-b1ee-8e2c855b3b2d" providerId="AD" clId="Web-{AC5876A7-6DB5-8C62-32A1-58AB44B43115}" dt="2024-06-13T16:09:41.316" v="42"/>
          <ac:picMkLst>
            <pc:docMk/>
            <pc:sldMk cId="1522577781" sldId="505"/>
            <ac:picMk id="11" creationId="{C8F34610-8280-4E5F-BEC0-AAAA7ACCCB38}"/>
          </ac:picMkLst>
        </pc:picChg>
        <pc:picChg chg="del">
          <ac:chgData name="Gayle Scurfield" userId="S::gaylescurfield@gateshead.gov.uk::83b7329d-483d-4c58-b1ee-8e2c855b3b2d" providerId="AD" clId="Web-{AC5876A7-6DB5-8C62-32A1-58AB44B43115}" dt="2024-06-13T16:09:42.097" v="43"/>
          <ac:picMkLst>
            <pc:docMk/>
            <pc:sldMk cId="1522577781" sldId="505"/>
            <ac:picMk id="12" creationId="{9F6DCEF7-07C9-828F-80D0-A7AC9D7EB9D1}"/>
          </ac:picMkLst>
        </pc:picChg>
      </pc:sldChg>
    </pc:docChg>
  </pc:docChgLst>
  <pc:docChgLst>
    <pc:chgData name="Gayle Scurfield" userId="S::gaylescurfield@gateshead.gov.uk::83b7329d-483d-4c58-b1ee-8e2c855b3b2d" providerId="AD" clId="Web-{69C6D767-1DE4-78F4-E67F-7875652B79EA}"/>
    <pc:docChg chg="addSld delSld modSld">
      <pc:chgData name="Gayle Scurfield" userId="S::gaylescurfield@gateshead.gov.uk::83b7329d-483d-4c58-b1ee-8e2c855b3b2d" providerId="AD" clId="Web-{69C6D767-1DE4-78F4-E67F-7875652B79EA}" dt="2024-06-14T11:26:52.294" v="282" actId="14100"/>
      <pc:docMkLst>
        <pc:docMk/>
      </pc:docMkLst>
      <pc:sldChg chg="addSp delSp modSp del">
        <pc:chgData name="Gayle Scurfield" userId="S::gaylescurfield@gateshead.gov.uk::83b7329d-483d-4c58-b1ee-8e2c855b3b2d" providerId="AD" clId="Web-{69C6D767-1DE4-78F4-E67F-7875652B79EA}" dt="2024-06-14T11:07:59.604" v="237"/>
        <pc:sldMkLst>
          <pc:docMk/>
          <pc:sldMk cId="1744916138" sldId="480"/>
        </pc:sldMkLst>
        <pc:spChg chg="del">
          <ac:chgData name="Gayle Scurfield" userId="S::gaylescurfield@gateshead.gov.uk::83b7329d-483d-4c58-b1ee-8e2c855b3b2d" providerId="AD" clId="Web-{69C6D767-1DE4-78F4-E67F-7875652B79EA}" dt="2024-06-14T11:06:38.116" v="227"/>
          <ac:spMkLst>
            <pc:docMk/>
            <pc:sldMk cId="1744916138" sldId="480"/>
            <ac:spMk id="3" creationId="{76F1F367-8DA9-356A-5E83-16C5BE450C88}"/>
          </ac:spMkLst>
        </pc:spChg>
        <pc:spChg chg="add del mod">
          <ac:chgData name="Gayle Scurfield" userId="S::gaylescurfield@gateshead.gov.uk::83b7329d-483d-4c58-b1ee-8e2c855b3b2d" providerId="AD" clId="Web-{69C6D767-1DE4-78F4-E67F-7875652B79EA}" dt="2024-06-14T11:06:17.600" v="223"/>
          <ac:spMkLst>
            <pc:docMk/>
            <pc:sldMk cId="1744916138" sldId="480"/>
            <ac:spMk id="5" creationId="{550B3502-1CD0-4B47-50AB-6820E10DC498}"/>
          </ac:spMkLst>
        </pc:spChg>
        <pc:picChg chg="del">
          <ac:chgData name="Gayle Scurfield" userId="S::gaylescurfield@gateshead.gov.uk::83b7329d-483d-4c58-b1ee-8e2c855b3b2d" providerId="AD" clId="Web-{69C6D767-1DE4-78F4-E67F-7875652B79EA}" dt="2024-06-14T11:06:05.584" v="222"/>
          <ac:picMkLst>
            <pc:docMk/>
            <pc:sldMk cId="1744916138" sldId="480"/>
            <ac:picMk id="7" creationId="{0903BCB6-0AF9-9F33-5A20-FDAA920A37C1}"/>
          </ac:picMkLst>
        </pc:picChg>
        <pc:picChg chg="add mod ord">
          <ac:chgData name="Gayle Scurfield" userId="S::gaylescurfield@gateshead.gov.uk::83b7329d-483d-4c58-b1ee-8e2c855b3b2d" providerId="AD" clId="Web-{69C6D767-1DE4-78F4-E67F-7875652B79EA}" dt="2024-06-14T11:07:51.229" v="236" actId="1076"/>
          <ac:picMkLst>
            <pc:docMk/>
            <pc:sldMk cId="1744916138" sldId="480"/>
            <ac:picMk id="8" creationId="{8BD1446F-6515-ACC7-4A46-92E871497370}"/>
          </ac:picMkLst>
        </pc:picChg>
        <pc:picChg chg="add mod">
          <ac:chgData name="Gayle Scurfield" userId="S::gaylescurfield@gateshead.gov.uk::83b7329d-483d-4c58-b1ee-8e2c855b3b2d" providerId="AD" clId="Web-{69C6D767-1DE4-78F4-E67F-7875652B79EA}" dt="2024-06-14T11:07:39.447" v="235" actId="14100"/>
          <ac:picMkLst>
            <pc:docMk/>
            <pc:sldMk cId="1744916138" sldId="480"/>
            <ac:picMk id="10" creationId="{9CDF0870-DBF6-8A94-444E-8FF0DB725EF0}"/>
          </ac:picMkLst>
        </pc:picChg>
      </pc:sldChg>
      <pc:sldChg chg="del">
        <pc:chgData name="Gayle Scurfield" userId="S::gaylescurfield@gateshead.gov.uk::83b7329d-483d-4c58-b1ee-8e2c855b3b2d" providerId="AD" clId="Web-{69C6D767-1DE4-78F4-E67F-7875652B79EA}" dt="2024-06-14T08:17:18.195" v="29"/>
        <pc:sldMkLst>
          <pc:docMk/>
          <pc:sldMk cId="962770966" sldId="503"/>
        </pc:sldMkLst>
      </pc:sldChg>
      <pc:sldChg chg="addSp delSp modSp">
        <pc:chgData name="Gayle Scurfield" userId="S::gaylescurfield@gateshead.gov.uk::83b7329d-483d-4c58-b1ee-8e2c855b3b2d" providerId="AD" clId="Web-{69C6D767-1DE4-78F4-E67F-7875652B79EA}" dt="2024-06-14T10:57:49.531" v="182" actId="1076"/>
        <pc:sldMkLst>
          <pc:docMk/>
          <pc:sldMk cId="1333621205" sldId="504"/>
        </pc:sldMkLst>
        <pc:spChg chg="add del mod">
          <ac:chgData name="Gayle Scurfield" userId="S::gaylescurfield@gateshead.gov.uk::83b7329d-483d-4c58-b1ee-8e2c855b3b2d" providerId="AD" clId="Web-{69C6D767-1DE4-78F4-E67F-7875652B79EA}" dt="2024-06-14T10:57:41.562" v="179"/>
          <ac:spMkLst>
            <pc:docMk/>
            <pc:sldMk cId="1333621205" sldId="504"/>
            <ac:spMk id="7" creationId="{D96E2C0D-D6F1-CD7A-E3DA-05ECCC39CA93}"/>
          </ac:spMkLst>
        </pc:spChg>
        <pc:picChg chg="add del mod">
          <ac:chgData name="Gayle Scurfield" userId="S::gaylescurfield@gateshead.gov.uk::83b7329d-483d-4c58-b1ee-8e2c855b3b2d" providerId="AD" clId="Web-{69C6D767-1DE4-78F4-E67F-7875652B79EA}" dt="2024-06-14T10:57:31.843" v="178"/>
          <ac:picMkLst>
            <pc:docMk/>
            <pc:sldMk cId="1333621205" sldId="504"/>
            <ac:picMk id="2" creationId="{C832F966-66A8-91A5-54DE-505AE96D272F}"/>
          </ac:picMkLst>
        </pc:picChg>
        <pc:picChg chg="del">
          <ac:chgData name="Gayle Scurfield" userId="S::gaylescurfield@gateshead.gov.uk::83b7329d-483d-4c58-b1ee-8e2c855b3b2d" providerId="AD" clId="Web-{69C6D767-1DE4-78F4-E67F-7875652B79EA}" dt="2024-06-14T10:52:37.611" v="173"/>
          <ac:picMkLst>
            <pc:docMk/>
            <pc:sldMk cId="1333621205" sldId="504"/>
            <ac:picMk id="8" creationId="{D0D9A2A3-7FD3-977E-0203-20C0A4648CE2}"/>
          </ac:picMkLst>
        </pc:picChg>
        <pc:picChg chg="add mod ord">
          <ac:chgData name="Gayle Scurfield" userId="S::gaylescurfield@gateshead.gov.uk::83b7329d-483d-4c58-b1ee-8e2c855b3b2d" providerId="AD" clId="Web-{69C6D767-1DE4-78F4-E67F-7875652B79EA}" dt="2024-06-14T10:57:49.531" v="182" actId="1076"/>
          <ac:picMkLst>
            <pc:docMk/>
            <pc:sldMk cId="1333621205" sldId="504"/>
            <ac:picMk id="10" creationId="{7B8464B9-F3B0-AA21-C97D-27235CA7CFDB}"/>
          </ac:picMkLst>
        </pc:picChg>
      </pc:sldChg>
      <pc:sldChg chg="modSp">
        <pc:chgData name="Gayle Scurfield" userId="S::gaylescurfield@gateshead.gov.uk::83b7329d-483d-4c58-b1ee-8e2c855b3b2d" providerId="AD" clId="Web-{69C6D767-1DE4-78F4-E67F-7875652B79EA}" dt="2024-06-14T10:59:01.487" v="220" actId="20577"/>
        <pc:sldMkLst>
          <pc:docMk/>
          <pc:sldMk cId="1522577781" sldId="505"/>
        </pc:sldMkLst>
        <pc:spChg chg="mod">
          <ac:chgData name="Gayle Scurfield" userId="S::gaylescurfield@gateshead.gov.uk::83b7329d-483d-4c58-b1ee-8e2c855b3b2d" providerId="AD" clId="Web-{69C6D767-1DE4-78F4-E67F-7875652B79EA}" dt="2024-06-14T10:59:01.487" v="220" actId="20577"/>
          <ac:spMkLst>
            <pc:docMk/>
            <pc:sldMk cId="1522577781" sldId="505"/>
            <ac:spMk id="3" creationId="{76F1F367-8DA9-356A-5E83-16C5BE450C88}"/>
          </ac:spMkLst>
        </pc:spChg>
      </pc:sldChg>
      <pc:sldChg chg="modSp">
        <pc:chgData name="Gayle Scurfield" userId="S::gaylescurfield@gateshead.gov.uk::83b7329d-483d-4c58-b1ee-8e2c855b3b2d" providerId="AD" clId="Web-{69C6D767-1DE4-78F4-E67F-7875652B79EA}" dt="2024-06-14T08:30:19.733" v="171" actId="1076"/>
        <pc:sldMkLst>
          <pc:docMk/>
          <pc:sldMk cId="2782221514" sldId="512"/>
        </pc:sldMkLst>
        <pc:spChg chg="mod">
          <ac:chgData name="Gayle Scurfield" userId="S::gaylescurfield@gateshead.gov.uk::83b7329d-483d-4c58-b1ee-8e2c855b3b2d" providerId="AD" clId="Web-{69C6D767-1DE4-78F4-E67F-7875652B79EA}" dt="2024-06-14T08:30:18.655" v="170" actId="20577"/>
          <ac:spMkLst>
            <pc:docMk/>
            <pc:sldMk cId="2782221514" sldId="512"/>
            <ac:spMk id="3" creationId="{76F1F367-8DA9-356A-5E83-16C5BE450C88}"/>
          </ac:spMkLst>
        </pc:spChg>
        <pc:picChg chg="mod">
          <ac:chgData name="Gayle Scurfield" userId="S::gaylescurfield@gateshead.gov.uk::83b7329d-483d-4c58-b1ee-8e2c855b3b2d" providerId="AD" clId="Web-{69C6D767-1DE4-78F4-E67F-7875652B79EA}" dt="2024-06-14T08:30:19.733" v="171" actId="1076"/>
          <ac:picMkLst>
            <pc:docMk/>
            <pc:sldMk cId="2782221514" sldId="512"/>
            <ac:picMk id="2" creationId="{36B3EF02-4097-FE59-CA6C-9ABC9A91FD34}"/>
          </ac:picMkLst>
        </pc:picChg>
      </pc:sldChg>
      <pc:sldChg chg="del">
        <pc:chgData name="Gayle Scurfield" userId="S::gaylescurfield@gateshead.gov.uk::83b7329d-483d-4c58-b1ee-8e2c855b3b2d" providerId="AD" clId="Web-{69C6D767-1DE4-78F4-E67F-7875652B79EA}" dt="2024-06-14T08:17:30.868" v="30"/>
        <pc:sldMkLst>
          <pc:docMk/>
          <pc:sldMk cId="2271867848" sldId="514"/>
        </pc:sldMkLst>
      </pc:sldChg>
      <pc:sldChg chg="addSp delSp modSp del">
        <pc:chgData name="Gayle Scurfield" userId="S::gaylescurfield@gateshead.gov.uk::83b7329d-483d-4c58-b1ee-8e2c855b3b2d" providerId="AD" clId="Web-{69C6D767-1DE4-78F4-E67F-7875652B79EA}" dt="2024-06-14T08:25:52.726" v="90"/>
        <pc:sldMkLst>
          <pc:docMk/>
          <pc:sldMk cId="4227676839" sldId="515"/>
        </pc:sldMkLst>
        <pc:picChg chg="add del mod">
          <ac:chgData name="Gayle Scurfield" userId="S::gaylescurfield@gateshead.gov.uk::83b7329d-483d-4c58-b1ee-8e2c855b3b2d" providerId="AD" clId="Web-{69C6D767-1DE4-78F4-E67F-7875652B79EA}" dt="2024-06-14T08:15:25.270" v="23"/>
          <ac:picMkLst>
            <pc:docMk/>
            <pc:sldMk cId="4227676839" sldId="515"/>
            <ac:picMk id="2" creationId="{13806D3E-5521-9ACF-19D6-AD49C5694163}"/>
          </ac:picMkLst>
        </pc:picChg>
        <pc:picChg chg="add del mod">
          <ac:chgData name="Gayle Scurfield" userId="S::gaylescurfield@gateshead.gov.uk::83b7329d-483d-4c58-b1ee-8e2c855b3b2d" providerId="AD" clId="Web-{69C6D767-1DE4-78F4-E67F-7875652B79EA}" dt="2024-06-14T08:12:44.250" v="12"/>
          <ac:picMkLst>
            <pc:docMk/>
            <pc:sldMk cId="4227676839" sldId="515"/>
            <ac:picMk id="5" creationId="{B2112131-F227-F984-4F2B-3DE02F9C3E62}"/>
          </ac:picMkLst>
        </pc:picChg>
        <pc:picChg chg="add del mod">
          <ac:chgData name="Gayle Scurfield" userId="S::gaylescurfield@gateshead.gov.uk::83b7329d-483d-4c58-b1ee-8e2c855b3b2d" providerId="AD" clId="Web-{69C6D767-1DE4-78F4-E67F-7875652B79EA}" dt="2024-06-14T08:22:24.798" v="36"/>
          <ac:picMkLst>
            <pc:docMk/>
            <pc:sldMk cId="4227676839" sldId="515"/>
            <ac:picMk id="7" creationId="{411AD4EA-1FE1-DCD8-0C80-67550ADCB1DE}"/>
          </ac:picMkLst>
        </pc:picChg>
        <pc:picChg chg="add del mod">
          <ac:chgData name="Gayle Scurfield" userId="S::gaylescurfield@gateshead.gov.uk::83b7329d-483d-4c58-b1ee-8e2c855b3b2d" providerId="AD" clId="Web-{69C6D767-1DE4-78F4-E67F-7875652B79EA}" dt="2024-06-14T08:15:32.614" v="24"/>
          <ac:picMkLst>
            <pc:docMk/>
            <pc:sldMk cId="4227676839" sldId="515"/>
            <ac:picMk id="8" creationId="{4B63BB1B-0F96-782D-12CC-EA5C651CE1BC}"/>
          </ac:picMkLst>
        </pc:picChg>
        <pc:picChg chg="add del mod">
          <ac:chgData name="Gayle Scurfield" userId="S::gaylescurfield@gateshead.gov.uk::83b7329d-483d-4c58-b1ee-8e2c855b3b2d" providerId="AD" clId="Web-{69C6D767-1DE4-78F4-E67F-7875652B79EA}" dt="2024-06-14T08:17:41.040" v="32"/>
          <ac:picMkLst>
            <pc:docMk/>
            <pc:sldMk cId="4227676839" sldId="515"/>
            <ac:picMk id="10" creationId="{C87DF68A-E690-203E-6473-1217E76634DC}"/>
          </ac:picMkLst>
        </pc:picChg>
        <pc:picChg chg="add del mod">
          <ac:chgData name="Gayle Scurfield" userId="S::gaylescurfield@gateshead.gov.uk::83b7329d-483d-4c58-b1ee-8e2c855b3b2d" providerId="AD" clId="Web-{69C6D767-1DE4-78F4-E67F-7875652B79EA}" dt="2024-06-14T08:22:35.689" v="39"/>
          <ac:picMkLst>
            <pc:docMk/>
            <pc:sldMk cId="4227676839" sldId="515"/>
            <ac:picMk id="11" creationId="{86CAC7DE-3FB9-7BD5-A31E-5723A7DAF872}"/>
          </ac:picMkLst>
        </pc:picChg>
        <pc:picChg chg="add mod">
          <ac:chgData name="Gayle Scurfield" userId="S::gaylescurfield@gateshead.gov.uk::83b7329d-483d-4c58-b1ee-8e2c855b3b2d" providerId="AD" clId="Web-{69C6D767-1DE4-78F4-E67F-7875652B79EA}" dt="2024-06-14T08:22:15.016" v="35" actId="1076"/>
          <ac:picMkLst>
            <pc:docMk/>
            <pc:sldMk cId="4227676839" sldId="515"/>
            <ac:picMk id="12" creationId="{5AE3A0AA-C654-0F55-A7CF-56B3A0CAB515}"/>
          </ac:picMkLst>
        </pc:picChg>
      </pc:sldChg>
      <pc:sldChg chg="addSp delSp modSp add replId">
        <pc:chgData name="Gayle Scurfield" userId="S::gaylescurfield@gateshead.gov.uk::83b7329d-483d-4c58-b1ee-8e2c855b3b2d" providerId="AD" clId="Web-{69C6D767-1DE4-78F4-E67F-7875652B79EA}" dt="2024-06-14T11:13:40.135" v="265" actId="20577"/>
        <pc:sldMkLst>
          <pc:docMk/>
          <pc:sldMk cId="1521199199" sldId="516"/>
        </pc:sldMkLst>
        <pc:spChg chg="mod">
          <ac:chgData name="Gayle Scurfield" userId="S::gaylescurfield@gateshead.gov.uk::83b7329d-483d-4c58-b1ee-8e2c855b3b2d" providerId="AD" clId="Web-{69C6D767-1DE4-78F4-E67F-7875652B79EA}" dt="2024-06-14T11:13:40.135" v="265" actId="20577"/>
          <ac:spMkLst>
            <pc:docMk/>
            <pc:sldMk cId="1521199199" sldId="516"/>
            <ac:spMk id="3" creationId="{76F1F367-8DA9-356A-5E83-16C5BE450C88}"/>
          </ac:spMkLst>
        </pc:spChg>
        <pc:picChg chg="del mod">
          <ac:chgData name="Gayle Scurfield" userId="S::gaylescurfield@gateshead.gov.uk::83b7329d-483d-4c58-b1ee-8e2c855b3b2d" providerId="AD" clId="Web-{69C6D767-1DE4-78F4-E67F-7875652B79EA}" dt="2024-06-14T08:25:39.897" v="88"/>
          <ac:picMkLst>
            <pc:docMk/>
            <pc:sldMk cId="1521199199" sldId="516"/>
            <ac:picMk id="2" creationId="{13806D3E-5521-9ACF-19D6-AD49C5694163}"/>
          </ac:picMkLst>
        </pc:picChg>
        <pc:picChg chg="del mod">
          <ac:chgData name="Gayle Scurfield" userId="S::gaylescurfield@gateshead.gov.uk::83b7329d-483d-4c58-b1ee-8e2c855b3b2d" providerId="AD" clId="Web-{69C6D767-1DE4-78F4-E67F-7875652B79EA}" dt="2024-06-14T08:23:48.457" v="46"/>
          <ac:picMkLst>
            <pc:docMk/>
            <pc:sldMk cId="1521199199" sldId="516"/>
            <ac:picMk id="5" creationId="{B2112131-F227-F984-4F2B-3DE02F9C3E62}"/>
          </ac:picMkLst>
        </pc:picChg>
        <pc:picChg chg="mod">
          <ac:chgData name="Gayle Scurfield" userId="S::gaylescurfield@gateshead.gov.uk::83b7329d-483d-4c58-b1ee-8e2c855b3b2d" providerId="AD" clId="Web-{69C6D767-1DE4-78F4-E67F-7875652B79EA}" dt="2024-06-14T08:25:42.085" v="89" actId="1076"/>
          <ac:picMkLst>
            <pc:docMk/>
            <pc:sldMk cId="1521199199" sldId="516"/>
            <ac:picMk id="7" creationId="{411AD4EA-1FE1-DCD8-0C80-67550ADCB1DE}"/>
          </ac:picMkLst>
        </pc:picChg>
        <pc:picChg chg="del">
          <ac:chgData name="Gayle Scurfield" userId="S::gaylescurfield@gateshead.gov.uk::83b7329d-483d-4c58-b1ee-8e2c855b3b2d" providerId="AD" clId="Web-{69C6D767-1DE4-78F4-E67F-7875652B79EA}" dt="2024-06-14T08:23:12.096" v="44"/>
          <ac:picMkLst>
            <pc:docMk/>
            <pc:sldMk cId="1521199199" sldId="516"/>
            <ac:picMk id="8" creationId="{4B63BB1B-0F96-782D-12CC-EA5C651CE1BC}"/>
          </ac:picMkLst>
        </pc:picChg>
        <pc:picChg chg="add del mod">
          <ac:chgData name="Gayle Scurfield" userId="S::gaylescurfield@gateshead.gov.uk::83b7329d-483d-4c58-b1ee-8e2c855b3b2d" providerId="AD" clId="Web-{69C6D767-1DE4-78F4-E67F-7875652B79EA}" dt="2024-06-14T08:25:00.599" v="84"/>
          <ac:picMkLst>
            <pc:docMk/>
            <pc:sldMk cId="1521199199" sldId="516"/>
            <ac:picMk id="10" creationId="{F5127FCE-5E8F-A7C3-6C8C-ACD21DE01B99}"/>
          </ac:picMkLst>
        </pc:picChg>
      </pc:sldChg>
      <pc:sldChg chg="add replId">
        <pc:chgData name="Gayle Scurfield" userId="S::gaylescurfield@gateshead.gov.uk::83b7329d-483d-4c58-b1ee-8e2c855b3b2d" providerId="AD" clId="Web-{69C6D767-1DE4-78F4-E67F-7875652B79EA}" dt="2024-06-14T11:06:00.474" v="221"/>
        <pc:sldMkLst>
          <pc:docMk/>
          <pc:sldMk cId="96835434" sldId="522"/>
        </pc:sldMkLst>
      </pc:sldChg>
      <pc:sldChg chg="addSp delSp modSp add replId">
        <pc:chgData name="Gayle Scurfield" userId="S::gaylescurfield@gateshead.gov.uk::83b7329d-483d-4c58-b1ee-8e2c855b3b2d" providerId="AD" clId="Web-{69C6D767-1DE4-78F4-E67F-7875652B79EA}" dt="2024-06-14T11:15:17.623" v="270" actId="20577"/>
        <pc:sldMkLst>
          <pc:docMk/>
          <pc:sldMk cId="1065624982" sldId="523"/>
        </pc:sldMkLst>
        <pc:spChg chg="mod">
          <ac:chgData name="Gayle Scurfield" userId="S::gaylescurfield@gateshead.gov.uk::83b7329d-483d-4c58-b1ee-8e2c855b3b2d" providerId="AD" clId="Web-{69C6D767-1DE4-78F4-E67F-7875652B79EA}" dt="2024-06-14T11:15:17.623" v="270" actId="20577"/>
          <ac:spMkLst>
            <pc:docMk/>
            <pc:sldMk cId="1065624982" sldId="523"/>
            <ac:spMk id="3" creationId="{76F1F367-8DA9-356A-5E83-16C5BE450C88}"/>
          </ac:spMkLst>
        </pc:spChg>
        <pc:picChg chg="add mod">
          <ac:chgData name="Gayle Scurfield" userId="S::gaylescurfield@gateshead.gov.uk::83b7329d-483d-4c58-b1ee-8e2c855b3b2d" providerId="AD" clId="Web-{69C6D767-1DE4-78F4-E67F-7875652B79EA}" dt="2024-06-14T11:15:00.732" v="269" actId="1076"/>
          <ac:picMkLst>
            <pc:docMk/>
            <pc:sldMk cId="1065624982" sldId="523"/>
            <ac:picMk id="2" creationId="{43BDA203-C3F2-4264-3D31-35133752A4E4}"/>
          </ac:picMkLst>
        </pc:picChg>
        <pc:picChg chg="del">
          <ac:chgData name="Gayle Scurfield" userId="S::gaylescurfield@gateshead.gov.uk::83b7329d-483d-4c58-b1ee-8e2c855b3b2d" providerId="AD" clId="Web-{69C6D767-1DE4-78F4-E67F-7875652B79EA}" dt="2024-06-14T11:14:50.356" v="267"/>
          <ac:picMkLst>
            <pc:docMk/>
            <pc:sldMk cId="1065624982" sldId="523"/>
            <ac:picMk id="7" creationId="{411AD4EA-1FE1-DCD8-0C80-67550ADCB1DE}"/>
          </ac:picMkLst>
        </pc:picChg>
      </pc:sldChg>
      <pc:sldChg chg="addSp delSp modSp add replId">
        <pc:chgData name="Gayle Scurfield" userId="S::gaylescurfield@gateshead.gov.uk::83b7329d-483d-4c58-b1ee-8e2c855b3b2d" providerId="AD" clId="Web-{69C6D767-1DE4-78F4-E67F-7875652B79EA}" dt="2024-06-14T11:19:14.227" v="276" actId="1076"/>
        <pc:sldMkLst>
          <pc:docMk/>
          <pc:sldMk cId="4281668642" sldId="524"/>
        </pc:sldMkLst>
        <pc:picChg chg="del">
          <ac:chgData name="Gayle Scurfield" userId="S::gaylescurfield@gateshead.gov.uk::83b7329d-483d-4c58-b1ee-8e2c855b3b2d" providerId="AD" clId="Web-{69C6D767-1DE4-78F4-E67F-7875652B79EA}" dt="2024-06-14T11:17:08.472" v="272"/>
          <ac:picMkLst>
            <pc:docMk/>
            <pc:sldMk cId="4281668642" sldId="524"/>
            <ac:picMk id="2" creationId="{43BDA203-C3F2-4264-3D31-35133752A4E4}"/>
          </ac:picMkLst>
        </pc:picChg>
        <pc:picChg chg="add del mod">
          <ac:chgData name="Gayle Scurfield" userId="S::gaylescurfield@gateshead.gov.uk::83b7329d-483d-4c58-b1ee-8e2c855b3b2d" providerId="AD" clId="Web-{69C6D767-1DE4-78F4-E67F-7875652B79EA}" dt="2024-06-14T11:19:00.852" v="274"/>
          <ac:picMkLst>
            <pc:docMk/>
            <pc:sldMk cId="4281668642" sldId="524"/>
            <ac:picMk id="5" creationId="{46393F0D-E8CC-6EE7-805D-12F16545DF7D}"/>
          </ac:picMkLst>
        </pc:picChg>
        <pc:picChg chg="add mod">
          <ac:chgData name="Gayle Scurfield" userId="S::gaylescurfield@gateshead.gov.uk::83b7329d-483d-4c58-b1ee-8e2c855b3b2d" providerId="AD" clId="Web-{69C6D767-1DE4-78F4-E67F-7875652B79EA}" dt="2024-06-14T11:19:14.227" v="276" actId="1076"/>
          <ac:picMkLst>
            <pc:docMk/>
            <pc:sldMk cId="4281668642" sldId="524"/>
            <ac:picMk id="7" creationId="{C2F240D9-5055-EBA5-C8EC-F2ED5F9B3A0A}"/>
          </ac:picMkLst>
        </pc:picChg>
      </pc:sldChg>
      <pc:sldChg chg="addSp delSp modSp add replId">
        <pc:chgData name="Gayle Scurfield" userId="S::gaylescurfield@gateshead.gov.uk::83b7329d-483d-4c58-b1ee-8e2c855b3b2d" providerId="AD" clId="Web-{69C6D767-1DE4-78F4-E67F-7875652B79EA}" dt="2024-06-14T11:26:52.294" v="282" actId="14100"/>
        <pc:sldMkLst>
          <pc:docMk/>
          <pc:sldMk cId="1554358820" sldId="525"/>
        </pc:sldMkLst>
        <pc:spChg chg="mod">
          <ac:chgData name="Gayle Scurfield" userId="S::gaylescurfield@gateshead.gov.uk::83b7329d-483d-4c58-b1ee-8e2c855b3b2d" providerId="AD" clId="Web-{69C6D767-1DE4-78F4-E67F-7875652B79EA}" dt="2024-06-14T11:24:53.898" v="278" actId="20577"/>
          <ac:spMkLst>
            <pc:docMk/>
            <pc:sldMk cId="1554358820" sldId="525"/>
            <ac:spMk id="3" creationId="{76F1F367-8DA9-356A-5E83-16C5BE450C88}"/>
          </ac:spMkLst>
        </pc:spChg>
        <pc:picChg chg="del">
          <ac:chgData name="Gayle Scurfield" userId="S::gaylescurfield@gateshead.gov.uk::83b7329d-483d-4c58-b1ee-8e2c855b3b2d" providerId="AD" clId="Web-{69C6D767-1DE4-78F4-E67F-7875652B79EA}" dt="2024-06-14T11:24:56.664" v="279"/>
          <ac:picMkLst>
            <pc:docMk/>
            <pc:sldMk cId="1554358820" sldId="525"/>
            <ac:picMk id="2" creationId="{703CA5F8-632D-573D-3E10-496D8E8A8DC4}"/>
          </ac:picMkLst>
        </pc:picChg>
        <pc:picChg chg="add mod">
          <ac:chgData name="Gayle Scurfield" userId="S::gaylescurfield@gateshead.gov.uk::83b7329d-483d-4c58-b1ee-8e2c855b3b2d" providerId="AD" clId="Web-{69C6D767-1DE4-78F4-E67F-7875652B79EA}" dt="2024-06-14T11:26:52.294" v="282" actId="14100"/>
          <ac:picMkLst>
            <pc:docMk/>
            <pc:sldMk cId="1554358820" sldId="525"/>
            <ac:picMk id="5" creationId="{7DCA9257-60F8-50DD-AE89-8A4BCA1C434C}"/>
          </ac:picMkLst>
        </pc:picChg>
      </pc:sldChg>
    </pc:docChg>
  </pc:docChgLst>
  <pc:docChgLst>
    <pc:chgData name="David Bloomfield" userId="S::davidbloomfield@gateshead.gov.uk::f85d9f93-eee3-45fe-a5e5-e020bcb89123" providerId="AD" clId="Web-{01074DE1-270B-9737-C4C8-DA41B371CD19}"/>
    <pc:docChg chg="modSld">
      <pc:chgData name="David Bloomfield" userId="S::davidbloomfield@gateshead.gov.uk::f85d9f93-eee3-45fe-a5e5-e020bcb89123" providerId="AD" clId="Web-{01074DE1-270B-9737-C4C8-DA41B371CD19}" dt="2024-06-13T17:04:04.686" v="14"/>
      <pc:docMkLst>
        <pc:docMk/>
      </pc:docMkLst>
      <pc:sldChg chg="addSp modSp">
        <pc:chgData name="David Bloomfield" userId="S::davidbloomfield@gateshead.gov.uk::f85d9f93-eee3-45fe-a5e5-e020bcb89123" providerId="AD" clId="Web-{01074DE1-270B-9737-C4C8-DA41B371CD19}" dt="2024-06-13T17:04:04.686" v="14"/>
        <pc:sldMkLst>
          <pc:docMk/>
          <pc:sldMk cId="3363369523" sldId="506"/>
        </pc:sldMkLst>
        <pc:spChg chg="add mod">
          <ac:chgData name="David Bloomfield" userId="S::davidbloomfield@gateshead.gov.uk::f85d9f93-eee3-45fe-a5e5-e020bcb89123" providerId="AD" clId="Web-{01074DE1-270B-9737-C4C8-DA41B371CD19}" dt="2024-06-13T17:03:08.450" v="13"/>
          <ac:spMkLst>
            <pc:docMk/>
            <pc:sldMk cId="3363369523" sldId="506"/>
            <ac:spMk id="2" creationId="{B877E57F-304F-6763-E92B-F001315079B3}"/>
          </ac:spMkLst>
        </pc:spChg>
        <pc:picChg chg="mod">
          <ac:chgData name="David Bloomfield" userId="S::davidbloomfield@gateshead.gov.uk::f85d9f93-eee3-45fe-a5e5-e020bcb89123" providerId="AD" clId="Web-{01074DE1-270B-9737-C4C8-DA41B371CD19}" dt="2024-06-13T17:04:04.686" v="14"/>
          <ac:picMkLst>
            <pc:docMk/>
            <pc:sldMk cId="3363369523" sldId="506"/>
            <ac:picMk id="8" creationId="{BCD40D47-3AD0-7245-B4A0-2BE629AB9188}"/>
          </ac:picMkLst>
        </pc:picChg>
      </pc:sldChg>
    </pc:docChg>
  </pc:docChgLst>
  <pc:docChgLst>
    <pc:chgData name="Gayle Scurfield" userId="S::gaylescurfield@gateshead.gov.uk::83b7329d-483d-4c58-b1ee-8e2c855b3b2d" providerId="AD" clId="Web-{73CBB16F-3357-0EEC-F12E-92C8B862DEDC}"/>
    <pc:docChg chg="addSld delSld modSld sldOrd">
      <pc:chgData name="Gayle Scurfield" userId="S::gaylescurfield@gateshead.gov.uk::83b7329d-483d-4c58-b1ee-8e2c855b3b2d" providerId="AD" clId="Web-{73CBB16F-3357-0EEC-F12E-92C8B862DEDC}" dt="2024-05-24T13:56:43.437" v="429" actId="14100"/>
      <pc:docMkLst>
        <pc:docMk/>
      </pc:docMkLst>
      <pc:sldChg chg="addSp modSp add replId">
        <pc:chgData name="Gayle Scurfield" userId="S::gaylescurfield@gateshead.gov.uk::83b7329d-483d-4c58-b1ee-8e2c855b3b2d" providerId="AD" clId="Web-{73CBB16F-3357-0EEC-F12E-92C8B862DEDC}" dt="2024-05-24T13:46:35.422" v="199" actId="20577"/>
        <pc:sldMkLst>
          <pc:docMk/>
          <pc:sldMk cId="3878889284" sldId="481"/>
        </pc:sldMkLst>
        <pc:spChg chg="mod">
          <ac:chgData name="Gayle Scurfield" userId="S::gaylescurfield@gateshead.gov.uk::83b7329d-483d-4c58-b1ee-8e2c855b3b2d" providerId="AD" clId="Web-{73CBB16F-3357-0EEC-F12E-92C8B862DEDC}" dt="2024-05-24T13:46:35.422" v="199" actId="20577"/>
          <ac:spMkLst>
            <pc:docMk/>
            <pc:sldMk cId="3878889284" sldId="481"/>
            <ac:spMk id="14" creationId="{D5AA4E39-3E88-07A4-1E1D-27A9C82416BD}"/>
          </ac:spMkLst>
        </pc:spChg>
        <pc:picChg chg="add mod">
          <ac:chgData name="Gayle Scurfield" userId="S::gaylescurfield@gateshead.gov.uk::83b7329d-483d-4c58-b1ee-8e2c855b3b2d" providerId="AD" clId="Web-{73CBB16F-3357-0EEC-F12E-92C8B862DEDC}" dt="2024-05-24T13:46:22.140" v="192" actId="1076"/>
          <ac:picMkLst>
            <pc:docMk/>
            <pc:sldMk cId="3878889284" sldId="481"/>
            <ac:picMk id="2" creationId="{E5DBF810-43B1-65A5-74DF-1810E5AE960F}"/>
          </ac:picMkLst>
        </pc:picChg>
      </pc:sldChg>
      <pc:sldChg chg="addSp delSp modSp add replId">
        <pc:chgData name="Gayle Scurfield" userId="S::gaylescurfield@gateshead.gov.uk::83b7329d-483d-4c58-b1ee-8e2c855b3b2d" providerId="AD" clId="Web-{73CBB16F-3357-0EEC-F12E-92C8B862DEDC}" dt="2024-05-24T13:55:15.935" v="377" actId="20577"/>
        <pc:sldMkLst>
          <pc:docMk/>
          <pc:sldMk cId="3196923146" sldId="482"/>
        </pc:sldMkLst>
        <pc:spChg chg="mod">
          <ac:chgData name="Gayle Scurfield" userId="S::gaylescurfield@gateshead.gov.uk::83b7329d-483d-4c58-b1ee-8e2c855b3b2d" providerId="AD" clId="Web-{73CBB16F-3357-0EEC-F12E-92C8B862DEDC}" dt="2024-05-24T13:55:15.935" v="377" actId="20577"/>
          <ac:spMkLst>
            <pc:docMk/>
            <pc:sldMk cId="3196923146" sldId="482"/>
            <ac:spMk id="14" creationId="{D5AA4E39-3E88-07A4-1E1D-27A9C82416BD}"/>
          </ac:spMkLst>
        </pc:spChg>
        <pc:picChg chg="del">
          <ac:chgData name="Gayle Scurfield" userId="S::gaylescurfield@gateshead.gov.uk::83b7329d-483d-4c58-b1ee-8e2c855b3b2d" providerId="AD" clId="Web-{73CBB16F-3357-0EEC-F12E-92C8B862DEDC}" dt="2024-05-24T13:35:04.499" v="41"/>
          <ac:picMkLst>
            <pc:docMk/>
            <pc:sldMk cId="3196923146" sldId="482"/>
            <ac:picMk id="2" creationId="{E5DBF810-43B1-65A5-74DF-1810E5AE960F}"/>
          </ac:picMkLst>
        </pc:picChg>
        <pc:picChg chg="add mod">
          <ac:chgData name="Gayle Scurfield" userId="S::gaylescurfield@gateshead.gov.uk::83b7329d-483d-4c58-b1ee-8e2c855b3b2d" providerId="AD" clId="Web-{73CBB16F-3357-0EEC-F12E-92C8B862DEDC}" dt="2024-05-24T13:36:04.563" v="47" actId="14100"/>
          <ac:picMkLst>
            <pc:docMk/>
            <pc:sldMk cId="3196923146" sldId="482"/>
            <ac:picMk id="3" creationId="{9712C0AB-67E0-08EE-7497-845BB820F661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35:58.406" v="45"/>
          <ac:picMkLst>
            <pc:docMk/>
            <pc:sldMk cId="3196923146" sldId="482"/>
            <ac:picMk id="7" creationId="{A0D0FC6E-56FC-CAFE-2D37-BAC1388D12B2}"/>
          </ac:picMkLst>
        </pc:picChg>
      </pc:sldChg>
      <pc:sldChg chg="delSp modSp add replId">
        <pc:chgData name="Gayle Scurfield" userId="S::gaylescurfield@gateshead.gov.uk::83b7329d-483d-4c58-b1ee-8e2c855b3b2d" providerId="AD" clId="Web-{73CBB16F-3357-0EEC-F12E-92C8B862DEDC}" dt="2024-05-24T13:55:38.466" v="390" actId="20577"/>
        <pc:sldMkLst>
          <pc:docMk/>
          <pc:sldMk cId="2222246287" sldId="483"/>
        </pc:sldMkLst>
        <pc:spChg chg="mod">
          <ac:chgData name="Gayle Scurfield" userId="S::gaylescurfield@gateshead.gov.uk::83b7329d-483d-4c58-b1ee-8e2c855b3b2d" providerId="AD" clId="Web-{73CBB16F-3357-0EEC-F12E-92C8B862DEDC}" dt="2024-05-24T13:55:38.466" v="390" actId="20577"/>
          <ac:spMkLst>
            <pc:docMk/>
            <pc:sldMk cId="2222246287" sldId="483"/>
            <ac:spMk id="14" creationId="{D5AA4E39-3E88-07A4-1E1D-27A9C82416BD}"/>
          </ac:spMkLst>
        </pc:spChg>
        <pc:picChg chg="del">
          <ac:chgData name="Gayle Scurfield" userId="S::gaylescurfield@gateshead.gov.uk::83b7329d-483d-4c58-b1ee-8e2c855b3b2d" providerId="AD" clId="Web-{73CBB16F-3357-0EEC-F12E-92C8B862DEDC}" dt="2024-05-24T13:36:08.797" v="48"/>
          <ac:picMkLst>
            <pc:docMk/>
            <pc:sldMk cId="2222246287" sldId="483"/>
            <ac:picMk id="3" creationId="{9712C0AB-67E0-08EE-7497-845BB820F661}"/>
          </ac:picMkLst>
        </pc:picChg>
        <pc:picChg chg="mod">
          <ac:chgData name="Gayle Scurfield" userId="S::gaylescurfield@gateshead.gov.uk::83b7329d-483d-4c58-b1ee-8e2c855b3b2d" providerId="AD" clId="Web-{73CBB16F-3357-0EEC-F12E-92C8B862DEDC}" dt="2024-05-24T13:36:14.532" v="50" actId="14100"/>
          <ac:picMkLst>
            <pc:docMk/>
            <pc:sldMk cId="2222246287" sldId="483"/>
            <ac:picMk id="7" creationId="{A0D0FC6E-56FC-CAFE-2D37-BAC1388D12B2}"/>
          </ac:picMkLst>
        </pc:picChg>
      </pc:sldChg>
      <pc:sldChg chg="addSp delSp modSp add del replId">
        <pc:chgData name="Gayle Scurfield" userId="S::gaylescurfield@gateshead.gov.uk::83b7329d-483d-4c58-b1ee-8e2c855b3b2d" providerId="AD" clId="Web-{73CBB16F-3357-0EEC-F12E-92C8B862DEDC}" dt="2024-05-24T13:38:12.425" v="67"/>
        <pc:sldMkLst>
          <pc:docMk/>
          <pc:sldMk cId="2776729486" sldId="484"/>
        </pc:sldMkLst>
        <pc:picChg chg="add mod">
          <ac:chgData name="Gayle Scurfield" userId="S::gaylescurfield@gateshead.gov.uk::83b7329d-483d-4c58-b1ee-8e2c855b3b2d" providerId="AD" clId="Web-{73CBB16F-3357-0EEC-F12E-92C8B862DEDC}" dt="2024-05-24T13:37:52.565" v="65" actId="1076"/>
          <ac:picMkLst>
            <pc:docMk/>
            <pc:sldMk cId="2776729486" sldId="484"/>
            <ac:picMk id="2" creationId="{B450967C-AF96-FF8E-9193-F0551724D363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37:54.878" v="66"/>
          <ac:picMkLst>
            <pc:docMk/>
            <pc:sldMk cId="2776729486" sldId="484"/>
            <ac:picMk id="3" creationId="{8FFAA59A-4BEE-6A00-261B-6C0ED9562D47}"/>
          </ac:picMkLst>
        </pc:picChg>
        <pc:picChg chg="del">
          <ac:chgData name="Gayle Scurfield" userId="S::gaylescurfield@gateshead.gov.uk::83b7329d-483d-4c58-b1ee-8e2c855b3b2d" providerId="AD" clId="Web-{73CBB16F-3357-0EEC-F12E-92C8B862DEDC}" dt="2024-05-24T13:36:26.891" v="52"/>
          <ac:picMkLst>
            <pc:docMk/>
            <pc:sldMk cId="2776729486" sldId="484"/>
            <ac:picMk id="7" creationId="{A0D0FC6E-56FC-CAFE-2D37-BAC1388D12B2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37:22.721" v="59"/>
          <ac:picMkLst>
            <pc:docMk/>
            <pc:sldMk cId="2776729486" sldId="484"/>
            <ac:picMk id="8" creationId="{B21193DA-34C2-96C5-6D9B-0101ECD4D7E1}"/>
          </ac:picMkLst>
        </pc:picChg>
      </pc:sldChg>
      <pc:sldChg chg="addSp delSp modSp add replId">
        <pc:chgData name="Gayle Scurfield" userId="S::gaylescurfield@gateshead.gov.uk::83b7329d-483d-4c58-b1ee-8e2c855b3b2d" providerId="AD" clId="Web-{73CBB16F-3357-0EEC-F12E-92C8B862DEDC}" dt="2024-05-24T13:53:20.682" v="335" actId="14100"/>
        <pc:sldMkLst>
          <pc:docMk/>
          <pc:sldMk cId="1575508769" sldId="485"/>
        </pc:sldMkLst>
        <pc:spChg chg="mod">
          <ac:chgData name="Gayle Scurfield" userId="S::gaylescurfield@gateshead.gov.uk::83b7329d-483d-4c58-b1ee-8e2c855b3b2d" providerId="AD" clId="Web-{73CBB16F-3357-0EEC-F12E-92C8B862DEDC}" dt="2024-05-24T13:52:52.447" v="332" actId="20577"/>
          <ac:spMkLst>
            <pc:docMk/>
            <pc:sldMk cId="1575508769" sldId="485"/>
            <ac:spMk id="14" creationId="{D5AA4E39-3E88-07A4-1E1D-27A9C82416BD}"/>
          </ac:spMkLst>
        </pc:spChg>
        <pc:picChg chg="add del mod">
          <ac:chgData name="Gayle Scurfield" userId="S::gaylescurfield@gateshead.gov.uk::83b7329d-483d-4c58-b1ee-8e2c855b3b2d" providerId="AD" clId="Web-{73CBB16F-3357-0EEC-F12E-92C8B862DEDC}" dt="2024-05-24T13:40:46.242" v="100"/>
          <ac:picMkLst>
            <pc:docMk/>
            <pc:sldMk cId="1575508769" sldId="485"/>
            <ac:picMk id="2" creationId="{ADE518C0-F5D7-6702-8B4D-EE51CA2CFAA7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53:14.182" v="333"/>
          <ac:picMkLst>
            <pc:docMk/>
            <pc:sldMk cId="1575508769" sldId="485"/>
            <ac:picMk id="3" creationId="{94A63515-3A03-3B91-BCFA-9D160FE054D7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40:40.741" v="97"/>
          <ac:picMkLst>
            <pc:docMk/>
            <pc:sldMk cId="1575508769" sldId="485"/>
            <ac:picMk id="7" creationId="{E88F7BE6-ACF7-DB12-13EB-CAD8145E5086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40:39.179" v="96"/>
          <ac:picMkLst>
            <pc:docMk/>
            <pc:sldMk cId="1575508769" sldId="485"/>
            <ac:picMk id="8" creationId="{C9C2B5D0-D5C1-2B93-5676-43DF92202C3F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49:05.629" v="217"/>
          <ac:picMkLst>
            <pc:docMk/>
            <pc:sldMk cId="1575508769" sldId="485"/>
            <ac:picMk id="10" creationId="{6592A342-2B24-BB64-E8D4-E5B0F38DBCEF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40:33.944" v="92"/>
          <ac:picMkLst>
            <pc:docMk/>
            <pc:sldMk cId="1575508769" sldId="485"/>
            <ac:picMk id="11" creationId="{8409BAC4-313C-6038-9DEE-7BAC259E7093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40:32.163" v="91"/>
          <ac:picMkLst>
            <pc:docMk/>
            <pc:sldMk cId="1575508769" sldId="485"/>
            <ac:picMk id="12" creationId="{B0546081-7486-7DB5-8F30-011C41FFBDF8}"/>
          </ac:picMkLst>
        </pc:picChg>
        <pc:picChg chg="add del mod">
          <ac:chgData name="Gayle Scurfield" userId="S::gaylescurfield@gateshead.gov.uk::83b7329d-483d-4c58-b1ee-8e2c855b3b2d" providerId="AD" clId="Web-{73CBB16F-3357-0EEC-F12E-92C8B862DEDC}" dt="2024-05-24T13:40:30.866" v="90"/>
          <ac:picMkLst>
            <pc:docMk/>
            <pc:sldMk cId="1575508769" sldId="485"/>
            <ac:picMk id="13" creationId="{423FEF93-9F99-5894-F6EF-2A0E76DD6B3A}"/>
          </ac:picMkLst>
        </pc:picChg>
        <pc:picChg chg="add mod">
          <ac:chgData name="Gayle Scurfield" userId="S::gaylescurfield@gateshead.gov.uk::83b7329d-483d-4c58-b1ee-8e2c855b3b2d" providerId="AD" clId="Web-{73CBB16F-3357-0EEC-F12E-92C8B862DEDC}" dt="2024-05-24T13:53:20.682" v="335" actId="14100"/>
          <ac:picMkLst>
            <pc:docMk/>
            <pc:sldMk cId="1575508769" sldId="485"/>
            <ac:picMk id="15" creationId="{B4B40A2F-D8A4-84D0-95F0-3268A9821A34}"/>
          </ac:picMkLst>
        </pc:picChg>
      </pc:sldChg>
      <pc:sldChg chg="delSp modSp add replId">
        <pc:chgData name="Gayle Scurfield" userId="S::gaylescurfield@gateshead.gov.uk::83b7329d-483d-4c58-b1ee-8e2c855b3b2d" providerId="AD" clId="Web-{73CBB16F-3357-0EEC-F12E-92C8B862DEDC}" dt="2024-05-24T13:56:06.702" v="414" actId="20577"/>
        <pc:sldMkLst>
          <pc:docMk/>
          <pc:sldMk cId="768840301" sldId="486"/>
        </pc:sldMkLst>
        <pc:spChg chg="mod">
          <ac:chgData name="Gayle Scurfield" userId="S::gaylescurfield@gateshead.gov.uk::83b7329d-483d-4c58-b1ee-8e2c855b3b2d" providerId="AD" clId="Web-{73CBB16F-3357-0EEC-F12E-92C8B862DEDC}" dt="2024-05-24T13:56:06.702" v="414" actId="20577"/>
          <ac:spMkLst>
            <pc:docMk/>
            <pc:sldMk cId="768840301" sldId="486"/>
            <ac:spMk id="14" creationId="{D5AA4E39-3E88-07A4-1E1D-27A9C82416BD}"/>
          </ac:spMkLst>
        </pc:spChg>
        <pc:picChg chg="del">
          <ac:chgData name="Gayle Scurfield" userId="S::gaylescurfield@gateshead.gov.uk::83b7329d-483d-4c58-b1ee-8e2c855b3b2d" providerId="AD" clId="Web-{73CBB16F-3357-0EEC-F12E-92C8B862DEDC}" dt="2024-05-24T13:38:20.707" v="69"/>
          <ac:picMkLst>
            <pc:docMk/>
            <pc:sldMk cId="768840301" sldId="486"/>
            <ac:picMk id="2" creationId="{B450967C-AF96-FF8E-9193-F0551724D363}"/>
          </ac:picMkLst>
        </pc:picChg>
        <pc:picChg chg="mod">
          <ac:chgData name="Gayle Scurfield" userId="S::gaylescurfield@gateshead.gov.uk::83b7329d-483d-4c58-b1ee-8e2c855b3b2d" providerId="AD" clId="Web-{73CBB16F-3357-0EEC-F12E-92C8B862DEDC}" dt="2024-05-24T13:38:41.629" v="73" actId="14100"/>
          <ac:picMkLst>
            <pc:docMk/>
            <pc:sldMk cId="768840301" sldId="486"/>
            <ac:picMk id="3" creationId="{8FFAA59A-4BEE-6A00-261B-6C0ED9562D47}"/>
          </ac:picMkLst>
        </pc:picChg>
        <pc:picChg chg="del">
          <ac:chgData name="Gayle Scurfield" userId="S::gaylescurfield@gateshead.gov.uk::83b7329d-483d-4c58-b1ee-8e2c855b3b2d" providerId="AD" clId="Web-{73CBB16F-3357-0EEC-F12E-92C8B862DEDC}" dt="2024-05-24T13:38:37.332" v="72"/>
          <ac:picMkLst>
            <pc:docMk/>
            <pc:sldMk cId="768840301" sldId="486"/>
            <ac:picMk id="8" creationId="{B21193DA-34C2-96C5-6D9B-0101ECD4D7E1}"/>
          </ac:picMkLst>
        </pc:picChg>
      </pc:sldChg>
      <pc:sldChg chg="addSp delSp modSp add replId">
        <pc:chgData name="Gayle Scurfield" userId="S::gaylescurfield@gateshead.gov.uk::83b7329d-483d-4c58-b1ee-8e2c855b3b2d" providerId="AD" clId="Web-{73CBB16F-3357-0EEC-F12E-92C8B862DEDC}" dt="2024-05-24T13:54:30.621" v="361" actId="20577"/>
        <pc:sldMkLst>
          <pc:docMk/>
          <pc:sldMk cId="4186987868" sldId="487"/>
        </pc:sldMkLst>
        <pc:spChg chg="mod">
          <ac:chgData name="Gayle Scurfield" userId="S::gaylescurfield@gateshead.gov.uk::83b7329d-483d-4c58-b1ee-8e2c855b3b2d" providerId="AD" clId="Web-{73CBB16F-3357-0EEC-F12E-92C8B862DEDC}" dt="2024-05-24T13:54:30.621" v="361" actId="20577"/>
          <ac:spMkLst>
            <pc:docMk/>
            <pc:sldMk cId="4186987868" sldId="487"/>
            <ac:spMk id="14" creationId="{D5AA4E39-3E88-07A4-1E1D-27A9C82416BD}"/>
          </ac:spMkLst>
        </pc:spChg>
        <pc:picChg chg="add mod ord">
          <ac:chgData name="Gayle Scurfield" userId="S::gaylescurfield@gateshead.gov.uk::83b7329d-483d-4c58-b1ee-8e2c855b3b2d" providerId="AD" clId="Web-{73CBB16F-3357-0EEC-F12E-92C8B862DEDC}" dt="2024-05-24T13:54:00.370" v="343" actId="14100"/>
          <ac:picMkLst>
            <pc:docMk/>
            <pc:sldMk cId="4186987868" sldId="487"/>
            <ac:picMk id="2" creationId="{5BE0A66A-0A0E-CBC6-F15A-E848FA8E80A9}"/>
          </ac:picMkLst>
        </pc:picChg>
        <pc:picChg chg="del">
          <ac:chgData name="Gayle Scurfield" userId="S::gaylescurfield@gateshead.gov.uk::83b7329d-483d-4c58-b1ee-8e2c855b3b2d" providerId="AD" clId="Web-{73CBB16F-3357-0EEC-F12E-92C8B862DEDC}" dt="2024-05-24T13:38:47.645" v="74"/>
          <ac:picMkLst>
            <pc:docMk/>
            <pc:sldMk cId="4186987868" sldId="487"/>
            <ac:picMk id="3" creationId="{8FFAA59A-4BEE-6A00-261B-6C0ED9562D47}"/>
          </ac:picMkLst>
        </pc:picChg>
        <pc:picChg chg="mod">
          <ac:chgData name="Gayle Scurfield" userId="S::gaylescurfield@gateshead.gov.uk::83b7329d-483d-4c58-b1ee-8e2c855b3b2d" providerId="AD" clId="Web-{73CBB16F-3357-0EEC-F12E-92C8B862DEDC}" dt="2024-05-24T13:54:07.011" v="345" actId="14100"/>
          <ac:picMkLst>
            <pc:docMk/>
            <pc:sldMk cId="4186987868" sldId="487"/>
            <ac:picMk id="8" creationId="{B21193DA-34C2-96C5-6D9B-0101ECD4D7E1}"/>
          </ac:picMkLst>
        </pc:picChg>
      </pc:sldChg>
      <pc:sldChg chg="delSp modSp add replId">
        <pc:chgData name="Gayle Scurfield" userId="S::gaylescurfield@gateshead.gov.uk::83b7329d-483d-4c58-b1ee-8e2c855b3b2d" providerId="AD" clId="Web-{73CBB16F-3357-0EEC-F12E-92C8B862DEDC}" dt="2024-05-24T13:50:40.537" v="244" actId="20577"/>
        <pc:sldMkLst>
          <pc:docMk/>
          <pc:sldMk cId="1998724524" sldId="488"/>
        </pc:sldMkLst>
        <pc:spChg chg="mod">
          <ac:chgData name="Gayle Scurfield" userId="S::gaylescurfield@gateshead.gov.uk::83b7329d-483d-4c58-b1ee-8e2c855b3b2d" providerId="AD" clId="Web-{73CBB16F-3357-0EEC-F12E-92C8B862DEDC}" dt="2024-05-24T13:50:40.537" v="244" actId="20577"/>
          <ac:spMkLst>
            <pc:docMk/>
            <pc:sldMk cId="1998724524" sldId="488"/>
            <ac:spMk id="14" creationId="{D5AA4E39-3E88-07A4-1E1D-27A9C82416BD}"/>
          </ac:spMkLst>
        </pc:spChg>
        <pc:picChg chg="del mod">
          <ac:chgData name="Gayle Scurfield" userId="S::gaylescurfield@gateshead.gov.uk::83b7329d-483d-4c58-b1ee-8e2c855b3b2d" providerId="AD" clId="Web-{73CBB16F-3357-0EEC-F12E-92C8B862DEDC}" dt="2024-05-24T13:41:54.181" v="119"/>
          <ac:picMkLst>
            <pc:docMk/>
            <pc:sldMk cId="1998724524" sldId="488"/>
            <ac:picMk id="2" creationId="{ADE518C0-F5D7-6702-8B4D-EE51CA2CFAA7}"/>
          </ac:picMkLst>
        </pc:picChg>
        <pc:picChg chg="del mod">
          <ac:chgData name="Gayle Scurfield" userId="S::gaylescurfield@gateshead.gov.uk::83b7329d-483d-4c58-b1ee-8e2c855b3b2d" providerId="AD" clId="Web-{73CBB16F-3357-0EEC-F12E-92C8B862DEDC}" dt="2024-05-24T13:41:43.477" v="116"/>
          <ac:picMkLst>
            <pc:docMk/>
            <pc:sldMk cId="1998724524" sldId="488"/>
            <ac:picMk id="3" creationId="{94A63515-3A03-3B91-BCFA-9D160FE054D7}"/>
          </ac:picMkLst>
        </pc:picChg>
        <pc:picChg chg="mod">
          <ac:chgData name="Gayle Scurfield" userId="S::gaylescurfield@gateshead.gov.uk::83b7329d-483d-4c58-b1ee-8e2c855b3b2d" providerId="AD" clId="Web-{73CBB16F-3357-0EEC-F12E-92C8B862DEDC}" dt="2024-05-24T13:42:10.290" v="123" actId="1076"/>
          <ac:picMkLst>
            <pc:docMk/>
            <pc:sldMk cId="1998724524" sldId="488"/>
            <ac:picMk id="7" creationId="{E88F7BE6-ACF7-DB12-13EB-CAD8145E5086}"/>
          </ac:picMkLst>
        </pc:picChg>
        <pc:picChg chg="mod">
          <ac:chgData name="Gayle Scurfield" userId="S::gaylescurfield@gateshead.gov.uk::83b7329d-483d-4c58-b1ee-8e2c855b3b2d" providerId="AD" clId="Web-{73CBB16F-3357-0EEC-F12E-92C8B862DEDC}" dt="2024-05-24T13:42:12.634" v="124" actId="1076"/>
          <ac:picMkLst>
            <pc:docMk/>
            <pc:sldMk cId="1998724524" sldId="488"/>
            <ac:picMk id="8" creationId="{C9C2B5D0-D5C1-2B93-5676-43DF92202C3F}"/>
          </ac:picMkLst>
        </pc:picChg>
        <pc:picChg chg="del mod">
          <ac:chgData name="Gayle Scurfield" userId="S::gaylescurfield@gateshead.gov.uk::83b7329d-483d-4c58-b1ee-8e2c855b3b2d" providerId="AD" clId="Web-{73CBB16F-3357-0EEC-F12E-92C8B862DEDC}" dt="2024-05-24T13:41:39.915" v="115"/>
          <ac:picMkLst>
            <pc:docMk/>
            <pc:sldMk cId="1998724524" sldId="488"/>
            <ac:picMk id="10" creationId="{6592A342-2B24-BB64-E8D4-E5B0F38DBCEF}"/>
          </ac:picMkLst>
        </pc:picChg>
        <pc:picChg chg="del mod">
          <ac:chgData name="Gayle Scurfield" userId="S::gaylescurfield@gateshead.gov.uk::83b7329d-483d-4c58-b1ee-8e2c855b3b2d" providerId="AD" clId="Web-{73CBB16F-3357-0EEC-F12E-92C8B862DEDC}" dt="2024-05-24T13:41:16.133" v="110"/>
          <ac:picMkLst>
            <pc:docMk/>
            <pc:sldMk cId="1998724524" sldId="488"/>
            <ac:picMk id="11" creationId="{8409BAC4-313C-6038-9DEE-7BAC259E7093}"/>
          </ac:picMkLst>
        </pc:picChg>
        <pc:picChg chg="del mod">
          <ac:chgData name="Gayle Scurfield" userId="S::gaylescurfield@gateshead.gov.uk::83b7329d-483d-4c58-b1ee-8e2c855b3b2d" providerId="AD" clId="Web-{73CBB16F-3357-0EEC-F12E-92C8B862DEDC}" dt="2024-05-24T13:41:15.320" v="109"/>
          <ac:picMkLst>
            <pc:docMk/>
            <pc:sldMk cId="1998724524" sldId="488"/>
            <ac:picMk id="12" creationId="{B0546081-7486-7DB5-8F30-011C41FFBDF8}"/>
          </ac:picMkLst>
        </pc:picChg>
        <pc:picChg chg="del mod">
          <ac:chgData name="Gayle Scurfield" userId="S::gaylescurfield@gateshead.gov.uk::83b7329d-483d-4c58-b1ee-8e2c855b3b2d" providerId="AD" clId="Web-{73CBB16F-3357-0EEC-F12E-92C8B862DEDC}" dt="2024-05-24T13:41:13.852" v="108"/>
          <ac:picMkLst>
            <pc:docMk/>
            <pc:sldMk cId="1998724524" sldId="488"/>
            <ac:picMk id="13" creationId="{423FEF93-9F99-5894-F6EF-2A0E76DD6B3A}"/>
          </ac:picMkLst>
        </pc:picChg>
      </pc:sldChg>
      <pc:sldChg chg="addSp delSp modSp add replId">
        <pc:chgData name="Gayle Scurfield" userId="S::gaylescurfield@gateshead.gov.uk::83b7329d-483d-4c58-b1ee-8e2c855b3b2d" providerId="AD" clId="Web-{73CBB16F-3357-0EEC-F12E-92C8B862DEDC}" dt="2024-05-24T13:56:43.437" v="429" actId="14100"/>
        <pc:sldMkLst>
          <pc:docMk/>
          <pc:sldMk cId="3132386364" sldId="489"/>
        </pc:sldMkLst>
        <pc:spChg chg="mod">
          <ac:chgData name="Gayle Scurfield" userId="S::gaylescurfield@gateshead.gov.uk::83b7329d-483d-4c58-b1ee-8e2c855b3b2d" providerId="AD" clId="Web-{73CBB16F-3357-0EEC-F12E-92C8B862DEDC}" dt="2024-05-24T13:56:43.437" v="429" actId="14100"/>
          <ac:spMkLst>
            <pc:docMk/>
            <pc:sldMk cId="3132386364" sldId="489"/>
            <ac:spMk id="14" creationId="{D5AA4E39-3E88-07A4-1E1D-27A9C82416BD}"/>
          </ac:spMkLst>
        </pc:spChg>
        <pc:picChg chg="del mod">
          <ac:chgData name="Gayle Scurfield" userId="S::gaylescurfield@gateshead.gov.uk::83b7329d-483d-4c58-b1ee-8e2c855b3b2d" providerId="AD" clId="Web-{73CBB16F-3357-0EEC-F12E-92C8B862DEDC}" dt="2024-05-24T13:43:56.340" v="152"/>
          <ac:picMkLst>
            <pc:docMk/>
            <pc:sldMk cId="3132386364" sldId="489"/>
            <ac:picMk id="2" creationId="{ADE518C0-F5D7-6702-8B4D-EE51CA2CFAA7}"/>
          </ac:picMkLst>
        </pc:picChg>
        <pc:picChg chg="add mod">
          <ac:chgData name="Gayle Scurfield" userId="S::gaylescurfield@gateshead.gov.uk::83b7329d-483d-4c58-b1ee-8e2c855b3b2d" providerId="AD" clId="Web-{73CBB16F-3357-0EEC-F12E-92C8B862DEDC}" dt="2024-05-24T13:44:20.106" v="155" actId="14100"/>
          <ac:picMkLst>
            <pc:docMk/>
            <pc:sldMk cId="3132386364" sldId="489"/>
            <ac:picMk id="3" creationId="{3A1A3D8B-2260-7D12-A1AC-E41722156209}"/>
          </ac:picMkLst>
        </pc:picChg>
        <pc:picChg chg="del">
          <ac:chgData name="Gayle Scurfield" userId="S::gaylescurfield@gateshead.gov.uk::83b7329d-483d-4c58-b1ee-8e2c855b3b2d" providerId="AD" clId="Web-{73CBB16F-3357-0EEC-F12E-92C8B862DEDC}" dt="2024-05-24T13:42:24.291" v="127"/>
          <ac:picMkLst>
            <pc:docMk/>
            <pc:sldMk cId="3132386364" sldId="489"/>
            <ac:picMk id="7" creationId="{E88F7BE6-ACF7-DB12-13EB-CAD8145E5086}"/>
          </ac:picMkLst>
        </pc:picChg>
        <pc:picChg chg="del">
          <ac:chgData name="Gayle Scurfield" userId="S::gaylescurfield@gateshead.gov.uk::83b7329d-483d-4c58-b1ee-8e2c855b3b2d" providerId="AD" clId="Web-{73CBB16F-3357-0EEC-F12E-92C8B862DEDC}" dt="2024-05-24T13:42:21.353" v="126"/>
          <ac:picMkLst>
            <pc:docMk/>
            <pc:sldMk cId="3132386364" sldId="489"/>
            <ac:picMk id="8" creationId="{C9C2B5D0-D5C1-2B93-5676-43DF92202C3F}"/>
          </ac:picMkLst>
        </pc:picChg>
      </pc:sldChg>
      <pc:sldChg chg="modSp add ord replId">
        <pc:chgData name="Gayle Scurfield" userId="S::gaylescurfield@gateshead.gov.uk::83b7329d-483d-4c58-b1ee-8e2c855b3b2d" providerId="AD" clId="Web-{73CBB16F-3357-0EEC-F12E-92C8B862DEDC}" dt="2024-05-24T13:51:36.179" v="282" actId="20577"/>
        <pc:sldMkLst>
          <pc:docMk/>
          <pc:sldMk cId="2909973675" sldId="490"/>
        </pc:sldMkLst>
        <pc:spChg chg="mod">
          <ac:chgData name="Gayle Scurfield" userId="S::gaylescurfield@gateshead.gov.uk::83b7329d-483d-4c58-b1ee-8e2c855b3b2d" providerId="AD" clId="Web-{73CBB16F-3357-0EEC-F12E-92C8B862DEDC}" dt="2024-05-24T13:51:36.179" v="282" actId="20577"/>
          <ac:spMkLst>
            <pc:docMk/>
            <pc:sldMk cId="2909973675" sldId="490"/>
            <ac:spMk id="14" creationId="{D5AA4E39-3E88-07A4-1E1D-27A9C82416BD}"/>
          </ac:spMkLst>
        </pc:spChg>
      </pc:sldChg>
      <pc:sldChg chg="delSp modSp add replId">
        <pc:chgData name="Gayle Scurfield" userId="S::gaylescurfield@gateshead.gov.uk::83b7329d-483d-4c58-b1ee-8e2c855b3b2d" providerId="AD" clId="Web-{73CBB16F-3357-0EEC-F12E-92C8B862DEDC}" dt="2024-05-24T13:45:53.108" v="169" actId="20577"/>
        <pc:sldMkLst>
          <pc:docMk/>
          <pc:sldMk cId="3996898681" sldId="491"/>
        </pc:sldMkLst>
        <pc:spChg chg="mod">
          <ac:chgData name="Gayle Scurfield" userId="S::gaylescurfield@gateshead.gov.uk::83b7329d-483d-4c58-b1ee-8e2c855b3b2d" providerId="AD" clId="Web-{73CBB16F-3357-0EEC-F12E-92C8B862DEDC}" dt="2024-05-24T13:45:53.108" v="169" actId="20577"/>
          <ac:spMkLst>
            <pc:docMk/>
            <pc:sldMk cId="3996898681" sldId="491"/>
            <ac:spMk id="14" creationId="{D5AA4E39-3E88-07A4-1E1D-27A9C82416BD}"/>
          </ac:spMkLst>
        </pc:spChg>
        <pc:picChg chg="del">
          <ac:chgData name="Gayle Scurfield" userId="S::gaylescurfield@gateshead.gov.uk::83b7329d-483d-4c58-b1ee-8e2c855b3b2d" providerId="AD" clId="Web-{73CBB16F-3357-0EEC-F12E-92C8B862DEDC}" dt="2024-05-24T13:45:47.280" v="168"/>
          <ac:picMkLst>
            <pc:docMk/>
            <pc:sldMk cId="3996898681" sldId="491"/>
            <ac:picMk id="3" creationId="{3A1A3D8B-2260-7D12-A1AC-E41722156209}"/>
          </ac:picMkLst>
        </pc:picChg>
      </pc:sldChg>
      <pc:sldChg chg="delSp modSp add replId">
        <pc:chgData name="Gayle Scurfield" userId="S::gaylescurfield@gateshead.gov.uk::83b7329d-483d-4c58-b1ee-8e2c855b3b2d" providerId="AD" clId="Web-{73CBB16F-3357-0EEC-F12E-92C8B862DEDC}" dt="2024-05-24T13:52:14.336" v="305" actId="20577"/>
        <pc:sldMkLst>
          <pc:docMk/>
          <pc:sldMk cId="2395399522" sldId="492"/>
        </pc:sldMkLst>
        <pc:spChg chg="mod">
          <ac:chgData name="Gayle Scurfield" userId="S::gaylescurfield@gateshead.gov.uk::83b7329d-483d-4c58-b1ee-8e2c855b3b2d" providerId="AD" clId="Web-{73CBB16F-3357-0EEC-F12E-92C8B862DEDC}" dt="2024-05-24T13:52:14.336" v="305" actId="20577"/>
          <ac:spMkLst>
            <pc:docMk/>
            <pc:sldMk cId="2395399522" sldId="492"/>
            <ac:spMk id="14" creationId="{D5AA4E39-3E88-07A4-1E1D-27A9C82416BD}"/>
          </ac:spMkLst>
        </pc:spChg>
        <pc:picChg chg="del">
          <ac:chgData name="Gayle Scurfield" userId="S::gaylescurfield@gateshead.gov.uk::83b7329d-483d-4c58-b1ee-8e2c855b3b2d" providerId="AD" clId="Web-{73CBB16F-3357-0EEC-F12E-92C8B862DEDC}" dt="2024-05-24T13:49:23.567" v="221"/>
          <ac:picMkLst>
            <pc:docMk/>
            <pc:sldMk cId="2395399522" sldId="492"/>
            <ac:picMk id="3" creationId="{94A63515-3A03-3B91-BCFA-9D160FE054D7}"/>
          </ac:picMkLst>
        </pc:picChg>
        <pc:picChg chg="mod">
          <ac:chgData name="Gayle Scurfield" userId="S::gaylescurfield@gateshead.gov.uk::83b7329d-483d-4c58-b1ee-8e2c855b3b2d" providerId="AD" clId="Web-{73CBB16F-3357-0EEC-F12E-92C8B862DEDC}" dt="2024-05-24T13:49:30.536" v="224" actId="14100"/>
          <ac:picMkLst>
            <pc:docMk/>
            <pc:sldMk cId="2395399522" sldId="492"/>
            <ac:picMk id="10" creationId="{6592A342-2B24-BB64-E8D4-E5B0F38DBCEF}"/>
          </ac:picMkLst>
        </pc:picChg>
        <pc:picChg chg="del">
          <ac:chgData name="Gayle Scurfield" userId="S::gaylescurfield@gateshead.gov.uk::83b7329d-483d-4c58-b1ee-8e2c855b3b2d" providerId="AD" clId="Web-{73CBB16F-3357-0EEC-F12E-92C8B862DEDC}" dt="2024-05-24T13:49:24.848" v="222"/>
          <ac:picMkLst>
            <pc:docMk/>
            <pc:sldMk cId="2395399522" sldId="492"/>
            <ac:picMk id="15" creationId="{B4B40A2F-D8A4-84D0-95F0-3268A9821A34}"/>
          </ac:picMkLst>
        </pc:picChg>
      </pc:sldChg>
    </pc:docChg>
  </pc:docChgLst>
  <pc:docChgLst>
    <pc:chgData name="Roger Abbott" userId="S::rogerabbott@gateshead.gov.uk::27b0ecf5-0444-4ca2-9639-02eb81621298" providerId="AD" clId="Web-{FAEE95CB-ADB8-24CE-9614-4FAC4566E4D9}"/>
    <pc:docChg chg="addSld delSld modSld">
      <pc:chgData name="Roger Abbott" userId="S::rogerabbott@gateshead.gov.uk::27b0ecf5-0444-4ca2-9639-02eb81621298" providerId="AD" clId="Web-{FAEE95CB-ADB8-24CE-9614-4FAC4566E4D9}" dt="2024-07-17T07:56:55.624" v="213"/>
      <pc:docMkLst>
        <pc:docMk/>
      </pc:docMkLst>
      <pc:sldChg chg="addSp delSp modSp del">
        <pc:chgData name="Roger Abbott" userId="S::rogerabbott@gateshead.gov.uk::27b0ecf5-0444-4ca2-9639-02eb81621298" providerId="AD" clId="Web-{FAEE95CB-ADB8-24CE-9614-4FAC4566E4D9}" dt="2024-07-17T07:52:19.007" v="137"/>
        <pc:sldMkLst>
          <pc:docMk/>
          <pc:sldMk cId="656014278" sldId="519"/>
        </pc:sldMkLst>
        <pc:spChg chg="del">
          <ac:chgData name="Roger Abbott" userId="S::rogerabbott@gateshead.gov.uk::27b0ecf5-0444-4ca2-9639-02eb81621298" providerId="AD" clId="Web-{FAEE95CB-ADB8-24CE-9614-4FAC4566E4D9}" dt="2024-07-17T07:45:46.918" v="1"/>
          <ac:spMkLst>
            <pc:docMk/>
            <pc:sldMk cId="656014278" sldId="519"/>
            <ac:spMk id="2" creationId="{8599FB65-3BEC-2BB2-4547-DE7F6AA01AC6}"/>
          </ac:spMkLst>
        </pc:spChg>
        <pc:spChg chg="add mod">
          <ac:chgData name="Roger Abbott" userId="S::rogerabbott@gateshead.gov.uk::27b0ecf5-0444-4ca2-9639-02eb81621298" providerId="AD" clId="Web-{FAEE95CB-ADB8-24CE-9614-4FAC4566E4D9}" dt="2024-07-17T07:45:54.622" v="4" actId="20577"/>
          <ac:spMkLst>
            <pc:docMk/>
            <pc:sldMk cId="656014278" sldId="519"/>
            <ac:spMk id="3" creationId="{CD74938E-A343-50D9-D470-BCA3120B4B12}"/>
          </ac:spMkLst>
        </pc:spChg>
      </pc:sldChg>
      <pc:sldChg chg="addSp delSp modSp add replId">
        <pc:chgData name="Roger Abbott" userId="S::rogerabbott@gateshead.gov.uk::27b0ecf5-0444-4ca2-9639-02eb81621298" providerId="AD" clId="Web-{FAEE95CB-ADB8-24CE-9614-4FAC4566E4D9}" dt="2024-07-17T07:56:55.624" v="213"/>
        <pc:sldMkLst>
          <pc:docMk/>
          <pc:sldMk cId="2558757041" sldId="540"/>
        </pc:sldMkLst>
        <pc:spChg chg="add mod">
          <ac:chgData name="Roger Abbott" userId="S::rogerabbott@gateshead.gov.uk::27b0ecf5-0444-4ca2-9639-02eb81621298" providerId="AD" clId="Web-{FAEE95CB-ADB8-24CE-9614-4FAC4566E4D9}" dt="2024-07-17T07:56:55.624" v="213"/>
          <ac:spMkLst>
            <pc:docMk/>
            <pc:sldMk cId="2558757041" sldId="540"/>
            <ac:spMk id="2" creationId="{394D2E80-9768-B00A-C33B-5614E54590AB}"/>
          </ac:spMkLst>
        </pc:spChg>
        <pc:spChg chg="del">
          <ac:chgData name="Roger Abbott" userId="S::rogerabbott@gateshead.gov.uk::27b0ecf5-0444-4ca2-9639-02eb81621298" providerId="AD" clId="Web-{FAEE95CB-ADB8-24CE-9614-4FAC4566E4D9}" dt="2024-07-17T07:46:40.029" v="14"/>
          <ac:spMkLst>
            <pc:docMk/>
            <pc:sldMk cId="2558757041" sldId="540"/>
            <ac:spMk id="3" creationId="{CD74938E-A343-50D9-D470-BCA3120B4B12}"/>
          </ac:spMkLst>
        </pc:spChg>
        <pc:spChg chg="del mod">
          <ac:chgData name="Roger Abbott" userId="S::rogerabbott@gateshead.gov.uk::27b0ecf5-0444-4ca2-9639-02eb81621298" providerId="AD" clId="Web-{FAEE95CB-ADB8-24CE-9614-4FAC4566E4D9}" dt="2024-07-17T07:46:32.654" v="8"/>
          <ac:spMkLst>
            <pc:docMk/>
            <pc:sldMk cId="2558757041" sldId="540"/>
            <ac:spMk id="12" creationId="{690D1413-68A4-314F-1E32-575798000983}"/>
          </ac:spMkLst>
        </pc:spChg>
        <pc:spChg chg="del mod">
          <ac:chgData name="Roger Abbott" userId="S::rogerabbott@gateshead.gov.uk::27b0ecf5-0444-4ca2-9639-02eb81621298" providerId="AD" clId="Web-{FAEE95CB-ADB8-24CE-9614-4FAC4566E4D9}" dt="2024-07-17T07:46:37.764" v="12"/>
          <ac:spMkLst>
            <pc:docMk/>
            <pc:sldMk cId="2558757041" sldId="540"/>
            <ac:spMk id="13" creationId="{3E027947-A58B-FFF5-2E2F-23B09B2EAE81}"/>
          </ac:spMkLst>
        </pc:spChg>
        <pc:spChg chg="del">
          <ac:chgData name="Roger Abbott" userId="S::rogerabbott@gateshead.gov.uk::27b0ecf5-0444-4ca2-9639-02eb81621298" providerId="AD" clId="Web-{FAEE95CB-ADB8-24CE-9614-4FAC4566E4D9}" dt="2024-07-17T07:46:33.951" v="9"/>
          <ac:spMkLst>
            <pc:docMk/>
            <pc:sldMk cId="2558757041" sldId="540"/>
            <ac:spMk id="15" creationId="{FABAA125-3F4E-CE1C-D069-E75A6FD8AC14}"/>
          </ac:spMkLst>
        </pc:spChg>
        <pc:spChg chg="del">
          <ac:chgData name="Roger Abbott" userId="S::rogerabbott@gateshead.gov.uk::27b0ecf5-0444-4ca2-9639-02eb81621298" providerId="AD" clId="Web-{FAEE95CB-ADB8-24CE-9614-4FAC4566E4D9}" dt="2024-07-17T07:46:38.967" v="13"/>
          <ac:spMkLst>
            <pc:docMk/>
            <pc:sldMk cId="2558757041" sldId="540"/>
            <ac:spMk id="16" creationId="{40334EDD-0313-FA23-B8FD-C2897106BCDB}"/>
          </ac:spMkLst>
        </pc:spChg>
        <pc:spChg chg="del">
          <ac:chgData name="Roger Abbott" userId="S::rogerabbott@gateshead.gov.uk::27b0ecf5-0444-4ca2-9639-02eb81621298" providerId="AD" clId="Web-{FAEE95CB-ADB8-24CE-9614-4FAC4566E4D9}" dt="2024-07-17T07:46:34.810" v="10"/>
          <ac:spMkLst>
            <pc:docMk/>
            <pc:sldMk cId="2558757041" sldId="540"/>
            <ac:spMk id="17" creationId="{F43F9826-F945-D69B-22D6-056F148570DE}"/>
          </ac:spMkLst>
        </pc:spChg>
        <pc:spChg chg="mod">
          <ac:chgData name="Roger Abbott" userId="S::rogerabbott@gateshead.gov.uk::27b0ecf5-0444-4ca2-9639-02eb81621298" providerId="AD" clId="Web-{FAEE95CB-ADB8-24CE-9614-4FAC4566E4D9}" dt="2024-07-17T07:47:25.593" v="28" actId="20577"/>
          <ac:spMkLst>
            <pc:docMk/>
            <pc:sldMk cId="2558757041" sldId="540"/>
            <ac:spMk id="21" creationId="{F58F8689-EF4E-C9D7-2227-542157DBAD57}"/>
          </ac:spMkLst>
        </pc:spChg>
        <pc:spChg chg="del">
          <ac:chgData name="Roger Abbott" userId="S::rogerabbott@gateshead.gov.uk::27b0ecf5-0444-4ca2-9639-02eb81621298" providerId="AD" clId="Web-{FAEE95CB-ADB8-24CE-9614-4FAC4566E4D9}" dt="2024-07-17T07:46:30.295" v="6"/>
          <ac:spMkLst>
            <pc:docMk/>
            <pc:sldMk cId="2558757041" sldId="540"/>
            <ac:spMk id="22" creationId="{CFCE32E7-91BD-95C3-A200-6FE5429F38B7}"/>
          </ac:spMkLst>
        </pc:spChg>
      </pc:sldChg>
    </pc:docChg>
  </pc:docChgLst>
  <pc:docChgLst>
    <pc:chgData name="Lauren Abernethy" userId="S::laurenabernethy@gateshead.gov.uk::ef769ae7-164b-4ce2-80fe-40b84bb47324" providerId="AD" clId="Web-{EE95D575-63FE-6334-DF1B-D06D72B7BC8E}"/>
    <pc:docChg chg="addSld delSld modSld">
      <pc:chgData name="Lauren Abernethy" userId="S::laurenabernethy@gateshead.gov.uk::ef769ae7-164b-4ce2-80fe-40b84bb47324" providerId="AD" clId="Web-{EE95D575-63FE-6334-DF1B-D06D72B7BC8E}" dt="2024-06-25T12:58:29.628" v="99" actId="14100"/>
      <pc:docMkLst>
        <pc:docMk/>
      </pc:docMkLst>
      <pc:sldChg chg="modSp">
        <pc:chgData name="Lauren Abernethy" userId="S::laurenabernethy@gateshead.gov.uk::ef769ae7-164b-4ce2-80fe-40b84bb47324" providerId="AD" clId="Web-{EE95D575-63FE-6334-DF1B-D06D72B7BC8E}" dt="2024-06-25T12:40:44.465" v="60" actId="20577"/>
        <pc:sldMkLst>
          <pc:docMk/>
          <pc:sldMk cId="1599909632" sldId="521"/>
        </pc:sldMkLst>
        <pc:spChg chg="mod">
          <ac:chgData name="Lauren Abernethy" userId="S::laurenabernethy@gateshead.gov.uk::ef769ae7-164b-4ce2-80fe-40b84bb47324" providerId="AD" clId="Web-{EE95D575-63FE-6334-DF1B-D06D72B7BC8E}" dt="2024-06-25T12:40:44.465" v="60" actId="20577"/>
          <ac:spMkLst>
            <pc:docMk/>
            <pc:sldMk cId="1599909632" sldId="521"/>
            <ac:spMk id="3" creationId="{A18C52E4-7BDF-4B93-B81F-E0A5216302E8}"/>
          </ac:spMkLst>
        </pc:spChg>
      </pc:sldChg>
      <pc:sldChg chg="addSp delSp modSp add replId">
        <pc:chgData name="Lauren Abernethy" userId="S::laurenabernethy@gateshead.gov.uk::ef769ae7-164b-4ce2-80fe-40b84bb47324" providerId="AD" clId="Web-{EE95D575-63FE-6334-DF1B-D06D72B7BC8E}" dt="2024-06-25T12:39:14.337" v="28"/>
        <pc:sldMkLst>
          <pc:docMk/>
          <pc:sldMk cId="440783476" sldId="522"/>
        </pc:sldMkLst>
        <pc:spChg chg="del">
          <ac:chgData name="Lauren Abernethy" userId="S::laurenabernethy@gateshead.gov.uk::ef769ae7-164b-4ce2-80fe-40b84bb47324" providerId="AD" clId="Web-{EE95D575-63FE-6334-DF1B-D06D72B7BC8E}" dt="2024-06-25T12:20:50.844" v="1"/>
          <ac:spMkLst>
            <pc:docMk/>
            <pc:sldMk cId="440783476" sldId="522"/>
            <ac:spMk id="3" creationId="{A18C52E4-7BDF-4B93-B81F-E0A5216302E8}"/>
          </ac:spMkLst>
        </pc:spChg>
        <pc:spChg chg="mod">
          <ac:chgData name="Lauren Abernethy" userId="S::laurenabernethy@gateshead.gov.uk::ef769ae7-164b-4ce2-80fe-40b84bb47324" providerId="AD" clId="Web-{EE95D575-63FE-6334-DF1B-D06D72B7BC8E}" dt="2024-06-25T12:30:17.255" v="23" actId="1076"/>
          <ac:spMkLst>
            <pc:docMk/>
            <pc:sldMk cId="440783476" sldId="522"/>
            <ac:spMk id="5" creationId="{1AE2A157-CCC0-4C44-91F7-F7F471A30EDB}"/>
          </ac:spMkLst>
        </pc:spChg>
        <pc:spChg chg="add del">
          <ac:chgData name="Lauren Abernethy" userId="S::laurenabernethy@gateshead.gov.uk::ef769ae7-164b-4ce2-80fe-40b84bb47324" providerId="AD" clId="Web-{EE95D575-63FE-6334-DF1B-D06D72B7BC8E}" dt="2024-06-25T12:39:14.337" v="28"/>
          <ac:spMkLst>
            <pc:docMk/>
            <pc:sldMk cId="440783476" sldId="522"/>
            <ac:spMk id="10" creationId="{ED72886E-3E10-984C-DF8D-229D550DFEA6}"/>
          </ac:spMkLst>
        </pc:spChg>
        <pc:picChg chg="add del mod">
          <ac:chgData name="Lauren Abernethy" userId="S::laurenabernethy@gateshead.gov.uk::ef769ae7-164b-4ce2-80fe-40b84bb47324" providerId="AD" clId="Web-{EE95D575-63FE-6334-DF1B-D06D72B7BC8E}" dt="2024-06-25T12:21:02.516" v="5"/>
          <ac:picMkLst>
            <pc:docMk/>
            <pc:sldMk cId="440783476" sldId="522"/>
            <ac:picMk id="2" creationId="{393BF5F7-DE07-6438-5EE3-AFBA529D9EEE}"/>
          </ac:picMkLst>
        </pc:picChg>
        <pc:picChg chg="add mod">
          <ac:chgData name="Lauren Abernethy" userId="S::laurenabernethy@gateshead.gov.uk::ef769ae7-164b-4ce2-80fe-40b84bb47324" providerId="AD" clId="Web-{EE95D575-63FE-6334-DF1B-D06D72B7BC8E}" dt="2024-06-25T12:27:58.515" v="18" actId="1076"/>
          <ac:picMkLst>
            <pc:docMk/>
            <pc:sldMk cId="440783476" sldId="522"/>
            <ac:picMk id="7" creationId="{968527A3-9819-A877-BE49-5B2FF16B1ED8}"/>
          </ac:picMkLst>
        </pc:picChg>
        <pc:picChg chg="add mod">
          <ac:chgData name="Lauren Abernethy" userId="S::laurenabernethy@gateshead.gov.uk::ef769ae7-164b-4ce2-80fe-40b84bb47324" providerId="AD" clId="Web-{EE95D575-63FE-6334-DF1B-D06D72B7BC8E}" dt="2024-06-25T12:27:55.890" v="17" actId="1076"/>
          <ac:picMkLst>
            <pc:docMk/>
            <pc:sldMk cId="440783476" sldId="522"/>
            <ac:picMk id="8" creationId="{615DC364-0794-F4F4-B4B4-CCABCAC8F660}"/>
          </ac:picMkLst>
        </pc:picChg>
      </pc:sldChg>
      <pc:sldChg chg="add del replId">
        <pc:chgData name="Lauren Abernethy" userId="S::laurenabernethy@gateshead.gov.uk::ef769ae7-164b-4ce2-80fe-40b84bb47324" providerId="AD" clId="Web-{EE95D575-63FE-6334-DF1B-D06D72B7BC8E}" dt="2024-06-25T12:32:07.993" v="26"/>
        <pc:sldMkLst>
          <pc:docMk/>
          <pc:sldMk cId="2701592504" sldId="523"/>
        </pc:sldMkLst>
      </pc:sldChg>
      <pc:sldChg chg="addSp delSp modSp new">
        <pc:chgData name="Lauren Abernethy" userId="S::laurenabernethy@gateshead.gov.uk::ef769ae7-164b-4ce2-80fe-40b84bb47324" providerId="AD" clId="Web-{EE95D575-63FE-6334-DF1B-D06D72B7BC8E}" dt="2024-06-25T12:58:13.425" v="98" actId="20577"/>
        <pc:sldMkLst>
          <pc:docMk/>
          <pc:sldMk cId="3673587209" sldId="523"/>
        </pc:sldMkLst>
        <pc:spChg chg="mod">
          <ac:chgData name="Lauren Abernethy" userId="S::laurenabernethy@gateshead.gov.uk::ef769ae7-164b-4ce2-80fe-40b84bb47324" providerId="AD" clId="Web-{EE95D575-63FE-6334-DF1B-D06D72B7BC8E}" dt="2024-06-25T12:58:13.425" v="98" actId="20577"/>
          <ac:spMkLst>
            <pc:docMk/>
            <pc:sldMk cId="3673587209" sldId="523"/>
            <ac:spMk id="2" creationId="{3BB0D691-5245-961D-9303-D7972A7DAF86}"/>
          </ac:spMkLst>
        </pc:spChg>
        <pc:spChg chg="del">
          <ac:chgData name="Lauren Abernethy" userId="S::laurenabernethy@gateshead.gov.uk::ef769ae7-164b-4ce2-80fe-40b84bb47324" providerId="AD" clId="Web-{EE95D575-63FE-6334-DF1B-D06D72B7BC8E}" dt="2024-06-25T12:39:16.243" v="29"/>
          <ac:spMkLst>
            <pc:docMk/>
            <pc:sldMk cId="3673587209" sldId="523"/>
            <ac:spMk id="3" creationId="{B2DECD41-050D-3559-8265-D3D14E4078F1}"/>
          </ac:spMkLst>
        </pc:spChg>
        <pc:spChg chg="add mod">
          <ac:chgData name="Lauren Abernethy" userId="S::laurenabernethy@gateshead.gov.uk::ef769ae7-164b-4ce2-80fe-40b84bb47324" providerId="AD" clId="Web-{EE95D575-63FE-6334-DF1B-D06D72B7BC8E}" dt="2024-06-25T12:43:38.815" v="85" actId="20577"/>
          <ac:spMkLst>
            <pc:docMk/>
            <pc:sldMk cId="3673587209" sldId="523"/>
            <ac:spMk id="5" creationId="{09279632-D251-ED73-0573-83A1FBDDC4F2}"/>
          </ac:spMkLst>
        </pc:spChg>
        <pc:picChg chg="add mod ord">
          <ac:chgData name="Lauren Abernethy" userId="S::laurenabernethy@gateshead.gov.uk::ef769ae7-164b-4ce2-80fe-40b84bb47324" providerId="AD" clId="Web-{EE95D575-63FE-6334-DF1B-D06D72B7BC8E}" dt="2024-06-25T12:39:20.681" v="30" actId="1076"/>
          <ac:picMkLst>
            <pc:docMk/>
            <pc:sldMk cId="3673587209" sldId="523"/>
            <ac:picMk id="4" creationId="{72E059FF-F38E-44C9-E5C6-01DF91EAD033}"/>
          </ac:picMkLst>
        </pc:picChg>
      </pc:sldChg>
      <pc:sldChg chg="modSp new">
        <pc:chgData name="Lauren Abernethy" userId="S::laurenabernethy@gateshead.gov.uk::ef769ae7-164b-4ce2-80fe-40b84bb47324" providerId="AD" clId="Web-{EE95D575-63FE-6334-DF1B-D06D72B7BC8E}" dt="2024-06-25T12:58:29.628" v="99" actId="14100"/>
        <pc:sldMkLst>
          <pc:docMk/>
          <pc:sldMk cId="3711317679" sldId="524"/>
        </pc:sldMkLst>
        <pc:spChg chg="mod">
          <ac:chgData name="Lauren Abernethy" userId="S::laurenabernethy@gateshead.gov.uk::ef769ae7-164b-4ce2-80fe-40b84bb47324" providerId="AD" clId="Web-{EE95D575-63FE-6334-DF1B-D06D72B7BC8E}" dt="2024-06-25T12:41:56.968" v="64" actId="20577"/>
          <ac:spMkLst>
            <pc:docMk/>
            <pc:sldMk cId="3711317679" sldId="524"/>
            <ac:spMk id="2" creationId="{E51FCBB5-D6F7-D15D-96F4-1A0AAB4C98E5}"/>
          </ac:spMkLst>
        </pc:spChg>
        <pc:spChg chg="mod">
          <ac:chgData name="Lauren Abernethy" userId="S::laurenabernethy@gateshead.gov.uk::ef769ae7-164b-4ce2-80fe-40b84bb47324" providerId="AD" clId="Web-{EE95D575-63FE-6334-DF1B-D06D72B7BC8E}" dt="2024-06-25T12:58:29.628" v="99" actId="14100"/>
          <ac:spMkLst>
            <pc:docMk/>
            <pc:sldMk cId="3711317679" sldId="524"/>
            <ac:spMk id="3" creationId="{F5DFB2AF-4541-04A7-1243-7B24CC411631}"/>
          </ac:spMkLst>
        </pc:spChg>
      </pc:sldChg>
      <pc:sldChg chg="addSp delSp modSp add replId">
        <pc:chgData name="Lauren Abernethy" userId="S::laurenabernethy@gateshead.gov.uk::ef769ae7-164b-4ce2-80fe-40b84bb47324" providerId="AD" clId="Web-{EE95D575-63FE-6334-DF1B-D06D72B7BC8E}" dt="2024-06-25T12:46:43.900" v="92" actId="1076"/>
        <pc:sldMkLst>
          <pc:docMk/>
          <pc:sldMk cId="2251479031" sldId="525"/>
        </pc:sldMkLst>
        <pc:spChg chg="del mod">
          <ac:chgData name="Lauren Abernethy" userId="S::laurenabernethy@gateshead.gov.uk::ef769ae7-164b-4ce2-80fe-40b84bb47324" providerId="AD" clId="Web-{EE95D575-63FE-6334-DF1B-D06D72B7BC8E}" dt="2024-06-25T12:46:37.337" v="89"/>
          <ac:spMkLst>
            <pc:docMk/>
            <pc:sldMk cId="2251479031" sldId="525"/>
            <ac:spMk id="3" creationId="{A18C52E4-7BDF-4B93-B81F-E0A5216302E8}"/>
          </ac:spMkLst>
        </pc:spChg>
        <pc:picChg chg="add mod">
          <ac:chgData name="Lauren Abernethy" userId="S::laurenabernethy@gateshead.gov.uk::ef769ae7-164b-4ce2-80fe-40b84bb47324" providerId="AD" clId="Web-{EE95D575-63FE-6334-DF1B-D06D72B7BC8E}" dt="2024-06-25T12:46:43.900" v="92" actId="1076"/>
          <ac:picMkLst>
            <pc:docMk/>
            <pc:sldMk cId="2251479031" sldId="525"/>
            <ac:picMk id="2" creationId="{A294888A-06A5-4C6D-B4F5-313FD6263CA3}"/>
          </ac:picMkLst>
        </pc:picChg>
      </pc:sldChg>
    </pc:docChg>
  </pc:docChgLst>
  <pc:docChgLst>
    <pc:chgData name="Lauren Abernethy" userId="S::laurenabernethy@gateshead.gov.uk::ef769ae7-164b-4ce2-80fe-40b84bb47324" providerId="AD" clId="Web-{878A5F51-2764-6340-6D19-C7A6FBB116D1}"/>
    <pc:docChg chg="modSld">
      <pc:chgData name="Lauren Abernethy" userId="S::laurenabernethy@gateshead.gov.uk::ef769ae7-164b-4ce2-80fe-40b84bb47324" providerId="AD" clId="Web-{878A5F51-2764-6340-6D19-C7A6FBB116D1}" dt="2024-06-21T15:54:47.041" v="83" actId="20577"/>
      <pc:docMkLst>
        <pc:docMk/>
      </pc:docMkLst>
      <pc:sldChg chg="modSp">
        <pc:chgData name="Lauren Abernethy" userId="S::laurenabernethy@gateshead.gov.uk::ef769ae7-164b-4ce2-80fe-40b84bb47324" providerId="AD" clId="Web-{878A5F51-2764-6340-6D19-C7A6FBB116D1}" dt="2024-06-21T15:54:47.041" v="83" actId="20577"/>
        <pc:sldMkLst>
          <pc:docMk/>
          <pc:sldMk cId="1599909632" sldId="521"/>
        </pc:sldMkLst>
        <pc:spChg chg="mod">
          <ac:chgData name="Lauren Abernethy" userId="S::laurenabernethy@gateshead.gov.uk::ef769ae7-164b-4ce2-80fe-40b84bb47324" providerId="AD" clId="Web-{878A5F51-2764-6340-6D19-C7A6FBB116D1}" dt="2024-06-21T15:54:47.041" v="83" actId="20577"/>
          <ac:spMkLst>
            <pc:docMk/>
            <pc:sldMk cId="1599909632" sldId="521"/>
            <ac:spMk id="3" creationId="{A18C52E4-7BDF-4B93-B81F-E0A5216302E8}"/>
          </ac:spMkLst>
        </pc:spChg>
      </pc:sldChg>
    </pc:docChg>
  </pc:docChgLst>
  <pc:docChgLst>
    <pc:chgData name="Gayle Scurfield" userId="S::gaylescurfield@gateshead.gov.uk::83b7329d-483d-4c58-b1ee-8e2c855b3b2d" providerId="AD" clId="Web-{C6692CA2-5934-8E98-EFE0-66352E1832E3}"/>
    <pc:docChg chg="modSld">
      <pc:chgData name="Gayle Scurfield" userId="S::gaylescurfield@gateshead.gov.uk::83b7329d-483d-4c58-b1ee-8e2c855b3b2d" providerId="AD" clId="Web-{C6692CA2-5934-8E98-EFE0-66352E1832E3}" dt="2024-05-09T11:45:34.730" v="61" actId="1076"/>
      <pc:docMkLst>
        <pc:docMk/>
      </pc:docMkLst>
      <pc:sldChg chg="addSp delSp modSp">
        <pc:chgData name="Gayle Scurfield" userId="S::gaylescurfield@gateshead.gov.uk::83b7329d-483d-4c58-b1ee-8e2c855b3b2d" providerId="AD" clId="Web-{C6692CA2-5934-8E98-EFE0-66352E1832E3}" dt="2024-05-09T11:45:34.730" v="61" actId="1076"/>
        <pc:sldMkLst>
          <pc:docMk/>
          <pc:sldMk cId="2202046618" sldId="476"/>
        </pc:sldMkLst>
        <pc:spChg chg="add mod">
          <ac:chgData name="Gayle Scurfield" userId="S::gaylescurfield@gateshead.gov.uk::83b7329d-483d-4c58-b1ee-8e2c855b3b2d" providerId="AD" clId="Web-{C6692CA2-5934-8E98-EFE0-66352E1832E3}" dt="2024-05-09T11:37:40.760" v="55" actId="20577"/>
          <ac:spMkLst>
            <pc:docMk/>
            <pc:sldMk cId="2202046618" sldId="476"/>
            <ac:spMk id="5" creationId="{00E1F47D-F050-13A7-B21E-BDE0D17031E9}"/>
          </ac:spMkLst>
        </pc:spChg>
        <pc:spChg chg="add del mod">
          <ac:chgData name="Gayle Scurfield" userId="S::gaylescurfield@gateshead.gov.uk::83b7329d-483d-4c58-b1ee-8e2c855b3b2d" providerId="AD" clId="Web-{C6692CA2-5934-8E98-EFE0-66352E1832E3}" dt="2024-05-09T11:45:24.824" v="57"/>
          <ac:spMkLst>
            <pc:docMk/>
            <pc:sldMk cId="2202046618" sldId="476"/>
            <ac:spMk id="8" creationId="{A77F6BC7-2B76-C62F-1DE3-FDD2BFE8A796}"/>
          </ac:spMkLst>
        </pc:spChg>
        <pc:spChg chg="del mod">
          <ac:chgData name="Gayle Scurfield" userId="S::gaylescurfield@gateshead.gov.uk::83b7329d-483d-4c58-b1ee-8e2c855b3b2d" providerId="AD" clId="Web-{C6692CA2-5934-8E98-EFE0-66352E1832E3}" dt="2024-05-09T11:34:40.269" v="1"/>
          <ac:spMkLst>
            <pc:docMk/>
            <pc:sldMk cId="2202046618" sldId="476"/>
            <ac:spMk id="10" creationId="{D0EB5EF8-0179-30B2-6C4D-7A802305336F}"/>
          </ac:spMkLst>
        </pc:spChg>
        <pc:spChg chg="del">
          <ac:chgData name="Gayle Scurfield" userId="S::gaylescurfield@gateshead.gov.uk::83b7329d-483d-4c58-b1ee-8e2c855b3b2d" providerId="AD" clId="Web-{C6692CA2-5934-8E98-EFE0-66352E1832E3}" dt="2024-05-09T11:35:00.035" v="5"/>
          <ac:spMkLst>
            <pc:docMk/>
            <pc:sldMk cId="2202046618" sldId="476"/>
            <ac:spMk id="14" creationId="{7F4D4C3E-39AA-90CF-5D79-6FA19A709379}"/>
          </ac:spMkLst>
        </pc:spChg>
        <pc:picChg chg="add del mod ord">
          <ac:chgData name="Gayle Scurfield" userId="S::gaylescurfield@gateshead.gov.uk::83b7329d-483d-4c58-b1ee-8e2c855b3b2d" providerId="AD" clId="Web-{C6692CA2-5934-8E98-EFE0-66352E1832E3}" dt="2024-05-09T11:44:06.852" v="56"/>
          <ac:picMkLst>
            <pc:docMk/>
            <pc:sldMk cId="2202046618" sldId="476"/>
            <ac:picMk id="2" creationId="{F20A5684-62D1-6EFC-29CC-480742B37EAA}"/>
          </ac:picMkLst>
        </pc:picChg>
        <pc:picChg chg="add del mod">
          <ac:chgData name="Gayle Scurfield" userId="S::gaylescurfield@gateshead.gov.uk::83b7329d-483d-4c58-b1ee-8e2c855b3b2d" providerId="AD" clId="Web-{C6692CA2-5934-8E98-EFE0-66352E1832E3}" dt="2024-05-09T11:35:37.193" v="7"/>
          <ac:picMkLst>
            <pc:docMk/>
            <pc:sldMk cId="2202046618" sldId="476"/>
            <ac:picMk id="3" creationId="{5E71AF3C-B2A8-0B4D-717E-96FE25440C3D}"/>
          </ac:picMkLst>
        </pc:picChg>
        <pc:picChg chg="add mod ord">
          <ac:chgData name="Gayle Scurfield" userId="S::gaylescurfield@gateshead.gov.uk::83b7329d-483d-4c58-b1ee-8e2c855b3b2d" providerId="AD" clId="Web-{C6692CA2-5934-8E98-EFE0-66352E1832E3}" dt="2024-05-09T11:45:34.730" v="61" actId="1076"/>
          <ac:picMkLst>
            <pc:docMk/>
            <pc:sldMk cId="2202046618" sldId="476"/>
            <ac:picMk id="11" creationId="{BD77D4F2-AF53-C269-C813-0C86D976BC49}"/>
          </ac:picMkLst>
        </pc:picChg>
      </pc:sldChg>
    </pc:docChg>
  </pc:docChgLst>
  <pc:docChgLst>
    <pc:chgData name="Lauren Abernethy" userId="S::laurenabernethy@gateshead.gov.uk::ef769ae7-164b-4ce2-80fe-40b84bb47324" providerId="AD" clId="Web-{13373BE3-8B1C-13B3-E89C-9043EE5DD3D5}"/>
    <pc:docChg chg="modSld">
      <pc:chgData name="Lauren Abernethy" userId="S::laurenabernethy@gateshead.gov.uk::ef769ae7-164b-4ce2-80fe-40b84bb47324" providerId="AD" clId="Web-{13373BE3-8B1C-13B3-E89C-9043EE5DD3D5}" dt="2024-06-25T13:19:53.991" v="52" actId="20577"/>
      <pc:docMkLst>
        <pc:docMk/>
      </pc:docMkLst>
      <pc:sldChg chg="modSp">
        <pc:chgData name="Lauren Abernethy" userId="S::laurenabernethy@gateshead.gov.uk::ef769ae7-164b-4ce2-80fe-40b84bb47324" providerId="AD" clId="Web-{13373BE3-8B1C-13B3-E89C-9043EE5DD3D5}" dt="2024-06-25T13:03:59.708" v="23" actId="20577"/>
        <pc:sldMkLst>
          <pc:docMk/>
          <pc:sldMk cId="1599909632" sldId="521"/>
        </pc:sldMkLst>
        <pc:spChg chg="mod">
          <ac:chgData name="Lauren Abernethy" userId="S::laurenabernethy@gateshead.gov.uk::ef769ae7-164b-4ce2-80fe-40b84bb47324" providerId="AD" clId="Web-{13373BE3-8B1C-13B3-E89C-9043EE5DD3D5}" dt="2024-06-25T13:03:59.708" v="23" actId="20577"/>
          <ac:spMkLst>
            <pc:docMk/>
            <pc:sldMk cId="1599909632" sldId="521"/>
            <ac:spMk id="3" creationId="{A18C52E4-7BDF-4B93-B81F-E0A5216302E8}"/>
          </ac:spMkLst>
        </pc:spChg>
      </pc:sldChg>
      <pc:sldChg chg="addSp modSp">
        <pc:chgData name="Lauren Abernethy" userId="S::laurenabernethy@gateshead.gov.uk::ef769ae7-164b-4ce2-80fe-40b84bb47324" providerId="AD" clId="Web-{13373BE3-8B1C-13B3-E89C-9043EE5DD3D5}" dt="2024-06-25T13:16:47.204" v="28" actId="14100"/>
        <pc:sldMkLst>
          <pc:docMk/>
          <pc:sldMk cId="440783476" sldId="522"/>
        </pc:sldMkLst>
        <pc:picChg chg="add mod">
          <ac:chgData name="Lauren Abernethy" userId="S::laurenabernethy@gateshead.gov.uk::ef769ae7-164b-4ce2-80fe-40b84bb47324" providerId="AD" clId="Web-{13373BE3-8B1C-13B3-E89C-9043EE5DD3D5}" dt="2024-06-25T13:16:47.204" v="28" actId="14100"/>
          <ac:picMkLst>
            <pc:docMk/>
            <pc:sldMk cId="440783476" sldId="522"/>
            <ac:picMk id="2" creationId="{44680F52-70F0-12D3-BC20-9B4A8F349442}"/>
          </ac:picMkLst>
        </pc:picChg>
        <pc:picChg chg="mod">
          <ac:chgData name="Lauren Abernethy" userId="S::laurenabernethy@gateshead.gov.uk::ef769ae7-164b-4ce2-80fe-40b84bb47324" providerId="AD" clId="Web-{13373BE3-8B1C-13B3-E89C-9043EE5DD3D5}" dt="2024-06-25T13:13:37.119" v="24" actId="1076"/>
          <ac:picMkLst>
            <pc:docMk/>
            <pc:sldMk cId="440783476" sldId="522"/>
            <ac:picMk id="7" creationId="{968527A3-9819-A877-BE49-5B2FF16B1ED8}"/>
          </ac:picMkLst>
        </pc:picChg>
      </pc:sldChg>
      <pc:sldChg chg="modSp">
        <pc:chgData name="Lauren Abernethy" userId="S::laurenabernethy@gateshead.gov.uk::ef769ae7-164b-4ce2-80fe-40b84bb47324" providerId="AD" clId="Web-{13373BE3-8B1C-13B3-E89C-9043EE5DD3D5}" dt="2024-06-25T13:19:39.741" v="51" actId="1076"/>
        <pc:sldMkLst>
          <pc:docMk/>
          <pc:sldMk cId="3673587209" sldId="523"/>
        </pc:sldMkLst>
        <pc:spChg chg="mod">
          <ac:chgData name="Lauren Abernethy" userId="S::laurenabernethy@gateshead.gov.uk::ef769ae7-164b-4ce2-80fe-40b84bb47324" providerId="AD" clId="Web-{13373BE3-8B1C-13B3-E89C-9043EE5DD3D5}" dt="2024-06-25T13:18:22.098" v="31" actId="20577"/>
          <ac:spMkLst>
            <pc:docMk/>
            <pc:sldMk cId="3673587209" sldId="523"/>
            <ac:spMk id="2" creationId="{3BB0D691-5245-961D-9303-D7972A7DAF86}"/>
          </ac:spMkLst>
        </pc:spChg>
        <pc:spChg chg="mod">
          <ac:chgData name="Lauren Abernethy" userId="S::laurenabernethy@gateshead.gov.uk::ef769ae7-164b-4ce2-80fe-40b84bb47324" providerId="AD" clId="Web-{13373BE3-8B1C-13B3-E89C-9043EE5DD3D5}" dt="2024-06-25T13:19:39.741" v="51" actId="1076"/>
          <ac:spMkLst>
            <pc:docMk/>
            <pc:sldMk cId="3673587209" sldId="523"/>
            <ac:spMk id="5" creationId="{09279632-D251-ED73-0573-83A1FBDDC4F2}"/>
          </ac:spMkLst>
        </pc:spChg>
        <pc:picChg chg="mod modCrop">
          <ac:chgData name="Lauren Abernethy" userId="S::laurenabernethy@gateshead.gov.uk::ef769ae7-164b-4ce2-80fe-40b84bb47324" providerId="AD" clId="Web-{13373BE3-8B1C-13B3-E89C-9043EE5DD3D5}" dt="2024-06-25T13:19:18.943" v="50" actId="14100"/>
          <ac:picMkLst>
            <pc:docMk/>
            <pc:sldMk cId="3673587209" sldId="523"/>
            <ac:picMk id="4" creationId="{72E059FF-F38E-44C9-E5C6-01DF91EAD033}"/>
          </ac:picMkLst>
        </pc:picChg>
      </pc:sldChg>
      <pc:sldChg chg="modSp">
        <pc:chgData name="Lauren Abernethy" userId="S::laurenabernethy@gateshead.gov.uk::ef769ae7-164b-4ce2-80fe-40b84bb47324" providerId="AD" clId="Web-{13373BE3-8B1C-13B3-E89C-9043EE5DD3D5}" dt="2024-06-25T13:19:53.991" v="52" actId="20577"/>
        <pc:sldMkLst>
          <pc:docMk/>
          <pc:sldMk cId="3711317679" sldId="524"/>
        </pc:sldMkLst>
        <pc:spChg chg="mod">
          <ac:chgData name="Lauren Abernethy" userId="S::laurenabernethy@gateshead.gov.uk::ef769ae7-164b-4ce2-80fe-40b84bb47324" providerId="AD" clId="Web-{13373BE3-8B1C-13B3-E89C-9043EE5DD3D5}" dt="2024-06-25T13:19:53.991" v="52" actId="20577"/>
          <ac:spMkLst>
            <pc:docMk/>
            <pc:sldMk cId="3711317679" sldId="524"/>
            <ac:spMk id="3" creationId="{F5DFB2AF-4541-04A7-1243-7B24CC411631}"/>
          </ac:spMkLst>
        </pc:spChg>
      </pc:sldChg>
    </pc:docChg>
  </pc:docChgLst>
  <pc:docChgLst>
    <pc:chgData name="Lauren Abernethy" userId="S::laurenabernethy@gateshead.gov.uk::ef769ae7-164b-4ce2-80fe-40b84bb47324" providerId="AD" clId="Web-{727DB572-6EC3-9BEA-EC89-9D7E09CB56D4}"/>
    <pc:docChg chg="addSld delSld modSld">
      <pc:chgData name="Lauren Abernethy" userId="S::laurenabernethy@gateshead.gov.uk::ef769ae7-164b-4ce2-80fe-40b84bb47324" providerId="AD" clId="Web-{727DB572-6EC3-9BEA-EC89-9D7E09CB56D4}" dt="2024-07-23T15:42:50.622" v="41" actId="1076"/>
      <pc:docMkLst>
        <pc:docMk/>
      </pc:docMkLst>
      <pc:sldChg chg="modSp">
        <pc:chgData name="Lauren Abernethy" userId="S::laurenabernethy@gateshead.gov.uk::ef769ae7-164b-4ce2-80fe-40b84bb47324" providerId="AD" clId="Web-{727DB572-6EC3-9BEA-EC89-9D7E09CB56D4}" dt="2024-07-23T12:29:17.042" v="2" actId="20577"/>
        <pc:sldMkLst>
          <pc:docMk/>
          <pc:sldMk cId="2558757041" sldId="540"/>
        </pc:sldMkLst>
        <pc:spChg chg="mod">
          <ac:chgData name="Lauren Abernethy" userId="S::laurenabernethy@gateshead.gov.uk::ef769ae7-164b-4ce2-80fe-40b84bb47324" providerId="AD" clId="Web-{727DB572-6EC3-9BEA-EC89-9D7E09CB56D4}" dt="2024-07-23T12:29:17.042" v="2" actId="20577"/>
          <ac:spMkLst>
            <pc:docMk/>
            <pc:sldMk cId="2558757041" sldId="540"/>
            <ac:spMk id="2" creationId="{394D2E80-9768-B00A-C33B-5614E54590AB}"/>
          </ac:spMkLst>
        </pc:spChg>
      </pc:sldChg>
      <pc:sldChg chg="del">
        <pc:chgData name="Lauren Abernethy" userId="S::laurenabernethy@gateshead.gov.uk::ef769ae7-164b-4ce2-80fe-40b84bb47324" providerId="AD" clId="Web-{727DB572-6EC3-9BEA-EC89-9D7E09CB56D4}" dt="2024-07-23T12:29:32.651" v="3"/>
        <pc:sldMkLst>
          <pc:docMk/>
          <pc:sldMk cId="598395359" sldId="547"/>
        </pc:sldMkLst>
      </pc:sldChg>
      <pc:sldChg chg="delSp del">
        <pc:chgData name="Lauren Abernethy" userId="S::laurenabernethy@gateshead.gov.uk::ef769ae7-164b-4ce2-80fe-40b84bb47324" providerId="AD" clId="Web-{727DB572-6EC3-9BEA-EC89-9D7E09CB56D4}" dt="2024-07-23T12:31:12.670" v="38"/>
        <pc:sldMkLst>
          <pc:docMk/>
          <pc:sldMk cId="1981208642" sldId="550"/>
        </pc:sldMkLst>
        <pc:spChg chg="del">
          <ac:chgData name="Lauren Abernethy" userId="S::laurenabernethy@gateshead.gov.uk::ef769ae7-164b-4ce2-80fe-40b84bb47324" providerId="AD" clId="Web-{727DB572-6EC3-9BEA-EC89-9D7E09CB56D4}" dt="2024-07-23T12:29:50.480" v="4"/>
          <ac:spMkLst>
            <pc:docMk/>
            <pc:sldMk cId="1981208642" sldId="550"/>
            <ac:spMk id="3" creationId="{A3335A3A-F5DF-EFCB-44E7-8FD3C063C4F5}"/>
          </ac:spMkLst>
        </pc:spChg>
      </pc:sldChg>
      <pc:sldChg chg="addSp delSp modSp add replId">
        <pc:chgData name="Lauren Abernethy" userId="S::laurenabernethy@gateshead.gov.uk::ef769ae7-164b-4ce2-80fe-40b84bb47324" providerId="AD" clId="Web-{727DB572-6EC3-9BEA-EC89-9D7E09CB56D4}" dt="2024-07-23T15:42:50.622" v="41" actId="1076"/>
        <pc:sldMkLst>
          <pc:docMk/>
          <pc:sldMk cId="521077934" sldId="561"/>
        </pc:sldMkLst>
        <pc:spChg chg="mod">
          <ac:chgData name="Lauren Abernethy" userId="S::laurenabernethy@gateshead.gov.uk::ef769ae7-164b-4ce2-80fe-40b84bb47324" providerId="AD" clId="Web-{727DB572-6EC3-9BEA-EC89-9D7E09CB56D4}" dt="2024-07-23T12:30:37.591" v="36" actId="14100"/>
          <ac:spMkLst>
            <pc:docMk/>
            <pc:sldMk cId="521077934" sldId="561"/>
            <ac:spMk id="12" creationId="{BE5B99B9-BBF2-D40C-C45A-BA3C8FF1B6EE}"/>
          </ac:spMkLst>
        </pc:spChg>
        <pc:picChg chg="del">
          <ac:chgData name="Lauren Abernethy" userId="S::laurenabernethy@gateshead.gov.uk::ef769ae7-164b-4ce2-80fe-40b84bb47324" providerId="AD" clId="Web-{727DB572-6EC3-9BEA-EC89-9D7E09CB56D4}" dt="2024-07-23T12:30:39.888" v="37"/>
          <ac:picMkLst>
            <pc:docMk/>
            <pc:sldMk cId="521077934" sldId="561"/>
            <ac:picMk id="2" creationId="{57E402C1-A9AE-A64F-8FC2-8829D86F4BF0}"/>
          </ac:picMkLst>
        </pc:picChg>
        <pc:picChg chg="add mod">
          <ac:chgData name="Lauren Abernethy" userId="S::laurenabernethy@gateshead.gov.uk::ef769ae7-164b-4ce2-80fe-40b84bb47324" providerId="AD" clId="Web-{727DB572-6EC3-9BEA-EC89-9D7E09CB56D4}" dt="2024-07-23T15:42:50.622" v="41" actId="1076"/>
          <ac:picMkLst>
            <pc:docMk/>
            <pc:sldMk cId="521077934" sldId="561"/>
            <ac:picMk id="2" creationId="{E59ECE29-3CD4-B194-ECE6-5B63BF3BD74D}"/>
          </ac:picMkLst>
        </pc:picChg>
      </pc:sldChg>
    </pc:docChg>
  </pc:docChgLst>
  <pc:docChgLst>
    <pc:chgData name="Liam Spence" userId="5fb5b2ca-048e-454e-8362-668826f9b685" providerId="ADAL" clId="{B6DA5F19-4FF0-44F4-9434-D94D97FE1F49}"/>
    <pc:docChg chg="undo custSel addSld delSld modSld sldOrd">
      <pc:chgData name="Liam Spence" userId="5fb5b2ca-048e-454e-8362-668826f9b685" providerId="ADAL" clId="{B6DA5F19-4FF0-44F4-9434-D94D97FE1F49}" dt="2024-07-10T10:36:22.769" v="1283" actId="1036"/>
      <pc:docMkLst>
        <pc:docMk/>
      </pc:docMkLst>
      <pc:sldChg chg="addSp delSp modSp mod">
        <pc:chgData name="Liam Spence" userId="5fb5b2ca-048e-454e-8362-668826f9b685" providerId="ADAL" clId="{B6DA5F19-4FF0-44F4-9434-D94D97FE1F49}" dt="2024-07-09T13:30:43.967" v="385" actId="2711"/>
        <pc:sldMkLst>
          <pc:docMk/>
          <pc:sldMk cId="2202805620" sldId="409"/>
        </pc:sldMkLst>
        <pc:spChg chg="add del mod">
          <ac:chgData name="Liam Spence" userId="5fb5b2ca-048e-454e-8362-668826f9b685" providerId="ADAL" clId="{B6DA5F19-4FF0-44F4-9434-D94D97FE1F49}" dt="2024-07-09T13:25:34.982" v="223" actId="478"/>
          <ac:spMkLst>
            <pc:docMk/>
            <pc:sldMk cId="2202805620" sldId="409"/>
            <ac:spMk id="3" creationId="{B73F2BF6-0B51-5448-4254-D413675ADFBB}"/>
          </ac:spMkLst>
        </pc:spChg>
        <pc:spChg chg="del mod">
          <ac:chgData name="Liam Spence" userId="5fb5b2ca-048e-454e-8362-668826f9b685" providerId="ADAL" clId="{B6DA5F19-4FF0-44F4-9434-D94D97FE1F49}" dt="2024-07-09T13:25:30.391" v="222" actId="478"/>
          <ac:spMkLst>
            <pc:docMk/>
            <pc:sldMk cId="2202805620" sldId="409"/>
            <ac:spMk id="4" creationId="{9CEBC2A7-3EBB-4DAE-982F-51757A50CB72}"/>
          </ac:spMkLst>
        </pc:spChg>
        <pc:spChg chg="add mod">
          <ac:chgData name="Liam Spence" userId="5fb5b2ca-048e-454e-8362-668826f9b685" providerId="ADAL" clId="{B6DA5F19-4FF0-44F4-9434-D94D97FE1F49}" dt="2024-07-09T13:25:35.443" v="224"/>
          <ac:spMkLst>
            <pc:docMk/>
            <pc:sldMk cId="2202805620" sldId="409"/>
            <ac:spMk id="7" creationId="{93B3D93C-EFCF-065D-F058-4E6CEBD06657}"/>
          </ac:spMkLst>
        </pc:spChg>
        <pc:spChg chg="add mod">
          <ac:chgData name="Liam Spence" userId="5fb5b2ca-048e-454e-8362-668826f9b685" providerId="ADAL" clId="{B6DA5F19-4FF0-44F4-9434-D94D97FE1F49}" dt="2024-07-09T13:25:35.443" v="224"/>
          <ac:spMkLst>
            <pc:docMk/>
            <pc:sldMk cId="2202805620" sldId="409"/>
            <ac:spMk id="10" creationId="{9BCE6AA4-C746-D297-CC47-4BB6B6B5E5C1}"/>
          </ac:spMkLst>
        </pc:spChg>
        <pc:spChg chg="add mod">
          <ac:chgData name="Liam Spence" userId="5fb5b2ca-048e-454e-8362-668826f9b685" providerId="ADAL" clId="{B6DA5F19-4FF0-44F4-9434-D94D97FE1F49}" dt="2024-07-09T13:25:39.557" v="236" actId="20577"/>
          <ac:spMkLst>
            <pc:docMk/>
            <pc:sldMk cId="2202805620" sldId="409"/>
            <ac:spMk id="11" creationId="{DFC5CF80-6DCD-6D7D-6EE1-61B1FBE8D5DD}"/>
          </ac:spMkLst>
        </pc:spChg>
        <pc:spChg chg="mod">
          <ac:chgData name="Liam Spence" userId="5fb5b2ca-048e-454e-8362-668826f9b685" providerId="ADAL" clId="{B6DA5F19-4FF0-44F4-9434-D94D97FE1F49}" dt="2024-07-09T13:30:43.967" v="385" actId="2711"/>
          <ac:spMkLst>
            <pc:docMk/>
            <pc:sldMk cId="2202805620" sldId="409"/>
            <ac:spMk id="14" creationId="{D5AA4E39-3E88-07A4-1E1D-27A9C82416BD}"/>
          </ac:spMkLst>
        </pc:spChg>
        <pc:cxnChg chg="add mod">
          <ac:chgData name="Liam Spence" userId="5fb5b2ca-048e-454e-8362-668826f9b685" providerId="ADAL" clId="{B6DA5F19-4FF0-44F4-9434-D94D97FE1F49}" dt="2024-07-09T13:25:35.443" v="224"/>
          <ac:cxnSpMkLst>
            <pc:docMk/>
            <pc:sldMk cId="2202805620" sldId="409"/>
            <ac:cxnSpMk id="8" creationId="{73E0BAE4-DA56-9D6E-08E9-552A4582EF6B}"/>
          </ac:cxnSpMkLst>
        </pc:cxnChg>
        <pc:cxnChg chg="del">
          <ac:chgData name="Liam Spence" userId="5fb5b2ca-048e-454e-8362-668826f9b685" providerId="ADAL" clId="{B6DA5F19-4FF0-44F4-9434-D94D97FE1F49}" dt="2024-07-09T13:25:26.651" v="220" actId="478"/>
          <ac:cxnSpMkLst>
            <pc:docMk/>
            <pc:sldMk cId="2202805620" sldId="409"/>
            <ac:cxnSpMk id="9" creationId="{D45DBAA1-EC91-488A-9011-FC0739990F64}"/>
          </ac:cxnSpMkLst>
        </pc:cxnChg>
      </pc:sldChg>
      <pc:sldChg chg="addSp delSp modSp mod">
        <pc:chgData name="Liam Spence" userId="5fb5b2ca-048e-454e-8362-668826f9b685" providerId="ADAL" clId="{B6DA5F19-4FF0-44F4-9434-D94D97FE1F49}" dt="2024-07-09T13:25:13.958" v="219" actId="1076"/>
        <pc:sldMkLst>
          <pc:docMk/>
          <pc:sldMk cId="656014278" sldId="519"/>
        </pc:sldMkLst>
        <pc:spChg chg="del mod">
          <ac:chgData name="Liam Spence" userId="5fb5b2ca-048e-454e-8362-668826f9b685" providerId="ADAL" clId="{B6DA5F19-4FF0-44F4-9434-D94D97FE1F49}" dt="2024-07-09T13:20:01.353" v="137" actId="478"/>
          <ac:spMkLst>
            <pc:docMk/>
            <pc:sldMk cId="656014278" sldId="519"/>
            <ac:spMk id="3" creationId="{850322AB-DC18-A47D-83C6-D6667A4A523A}"/>
          </ac:spMkLst>
        </pc:spChg>
        <pc:spChg chg="del">
          <ac:chgData name="Liam Spence" userId="5fb5b2ca-048e-454e-8362-668826f9b685" providerId="ADAL" clId="{B6DA5F19-4FF0-44F4-9434-D94D97FE1F49}" dt="2024-07-09T13:16:52.821" v="44" actId="478"/>
          <ac:spMkLst>
            <pc:docMk/>
            <pc:sldMk cId="656014278" sldId="519"/>
            <ac:spMk id="4" creationId="{9CEBC2A7-3EBB-4DAE-982F-51757A50CB72}"/>
          </ac:spMkLst>
        </pc:spChg>
        <pc:spChg chg="add del mod">
          <ac:chgData name="Liam Spence" userId="5fb5b2ca-048e-454e-8362-668826f9b685" providerId="ADAL" clId="{B6DA5F19-4FF0-44F4-9434-D94D97FE1F49}" dt="2024-07-09T13:16:54.860" v="45" actId="478"/>
          <ac:spMkLst>
            <pc:docMk/>
            <pc:sldMk cId="656014278" sldId="519"/>
            <ac:spMk id="7" creationId="{B8106D0E-96FD-6019-C17E-7F6B6A5D4D4E}"/>
          </ac:spMkLst>
        </pc:spChg>
        <pc:spChg chg="add del mod">
          <ac:chgData name="Liam Spence" userId="5fb5b2ca-048e-454e-8362-668826f9b685" providerId="ADAL" clId="{B6DA5F19-4FF0-44F4-9434-D94D97FE1F49}" dt="2024-07-09T13:22:15.810" v="189" actId="478"/>
          <ac:spMkLst>
            <pc:docMk/>
            <pc:sldMk cId="656014278" sldId="519"/>
            <ac:spMk id="8" creationId="{76C68C4A-5DDF-259A-0383-3E3DF5A0D7C0}"/>
          </ac:spMkLst>
        </pc:spChg>
        <pc:spChg chg="add del mod">
          <ac:chgData name="Liam Spence" userId="5fb5b2ca-048e-454e-8362-668826f9b685" providerId="ADAL" clId="{B6DA5F19-4FF0-44F4-9434-D94D97FE1F49}" dt="2024-07-09T13:22:09.499" v="185" actId="478"/>
          <ac:spMkLst>
            <pc:docMk/>
            <pc:sldMk cId="656014278" sldId="519"/>
            <ac:spMk id="11" creationId="{F4A496C2-5DB0-4B6B-4390-37C155135D7E}"/>
          </ac:spMkLst>
        </pc:spChg>
        <pc:spChg chg="add mod topLvl">
          <ac:chgData name="Liam Spence" userId="5fb5b2ca-048e-454e-8362-668826f9b685" providerId="ADAL" clId="{B6DA5F19-4FF0-44F4-9434-D94D97FE1F49}" dt="2024-07-09T13:25:13.958" v="219" actId="1076"/>
          <ac:spMkLst>
            <pc:docMk/>
            <pc:sldMk cId="656014278" sldId="519"/>
            <ac:spMk id="12" creationId="{690D1413-68A4-314F-1E32-575798000983}"/>
          </ac:spMkLst>
        </pc:spChg>
        <pc:spChg chg="add mod topLvl">
          <ac:chgData name="Liam Spence" userId="5fb5b2ca-048e-454e-8362-668826f9b685" providerId="ADAL" clId="{B6DA5F19-4FF0-44F4-9434-D94D97FE1F49}" dt="2024-07-09T13:25:13.958" v="219" actId="1076"/>
          <ac:spMkLst>
            <pc:docMk/>
            <pc:sldMk cId="656014278" sldId="519"/>
            <ac:spMk id="13" creationId="{3E027947-A58B-FFF5-2E2F-23B09B2EAE81}"/>
          </ac:spMkLst>
        </pc:spChg>
        <pc:spChg chg="del">
          <ac:chgData name="Liam Spence" userId="5fb5b2ca-048e-454e-8362-668826f9b685" providerId="ADAL" clId="{B6DA5F19-4FF0-44F4-9434-D94D97FE1F49}" dt="2024-07-09T13:16:58.530" v="46" actId="478"/>
          <ac:spMkLst>
            <pc:docMk/>
            <pc:sldMk cId="656014278" sldId="519"/>
            <ac:spMk id="14" creationId="{D5AA4E39-3E88-07A4-1E1D-27A9C82416BD}"/>
          </ac:spMkLst>
        </pc:spChg>
        <pc:spChg chg="add mod topLvl">
          <ac:chgData name="Liam Spence" userId="5fb5b2ca-048e-454e-8362-668826f9b685" providerId="ADAL" clId="{B6DA5F19-4FF0-44F4-9434-D94D97FE1F49}" dt="2024-07-09T13:25:13.958" v="219" actId="1076"/>
          <ac:spMkLst>
            <pc:docMk/>
            <pc:sldMk cId="656014278" sldId="519"/>
            <ac:spMk id="15" creationId="{FABAA125-3F4E-CE1C-D069-E75A6FD8AC14}"/>
          </ac:spMkLst>
        </pc:spChg>
        <pc:spChg chg="add mod topLvl">
          <ac:chgData name="Liam Spence" userId="5fb5b2ca-048e-454e-8362-668826f9b685" providerId="ADAL" clId="{B6DA5F19-4FF0-44F4-9434-D94D97FE1F49}" dt="2024-07-09T13:25:13.958" v="219" actId="1076"/>
          <ac:spMkLst>
            <pc:docMk/>
            <pc:sldMk cId="656014278" sldId="519"/>
            <ac:spMk id="16" creationId="{40334EDD-0313-FA23-B8FD-C2897106BCDB}"/>
          </ac:spMkLst>
        </pc:spChg>
        <pc:spChg chg="add mod topLvl">
          <ac:chgData name="Liam Spence" userId="5fb5b2ca-048e-454e-8362-668826f9b685" providerId="ADAL" clId="{B6DA5F19-4FF0-44F4-9434-D94D97FE1F49}" dt="2024-07-09T13:25:13.958" v="219" actId="1076"/>
          <ac:spMkLst>
            <pc:docMk/>
            <pc:sldMk cId="656014278" sldId="519"/>
            <ac:spMk id="17" creationId="{F43F9826-F945-D69B-22D6-056F148570DE}"/>
          </ac:spMkLst>
        </pc:spChg>
        <pc:spChg chg="add mod">
          <ac:chgData name="Liam Spence" userId="5fb5b2ca-048e-454e-8362-668826f9b685" providerId="ADAL" clId="{B6DA5F19-4FF0-44F4-9434-D94D97FE1F49}" dt="2024-07-09T13:22:20.899" v="192" actId="20577"/>
          <ac:spMkLst>
            <pc:docMk/>
            <pc:sldMk cId="656014278" sldId="519"/>
            <ac:spMk id="19" creationId="{E3AC640F-C74C-4FAA-4961-9C42FF02B50C}"/>
          </ac:spMkLst>
        </pc:spChg>
        <pc:spChg chg="add mod">
          <ac:chgData name="Liam Spence" userId="5fb5b2ca-048e-454e-8362-668826f9b685" providerId="ADAL" clId="{B6DA5F19-4FF0-44F4-9434-D94D97FE1F49}" dt="2024-07-09T13:22:24.275" v="204" actId="20577"/>
          <ac:spMkLst>
            <pc:docMk/>
            <pc:sldMk cId="656014278" sldId="519"/>
            <ac:spMk id="21" creationId="{F58F8689-EF4E-C9D7-2227-542157DBAD57}"/>
          </ac:spMkLst>
        </pc:spChg>
        <pc:spChg chg="add mod">
          <ac:chgData name="Liam Spence" userId="5fb5b2ca-048e-454e-8362-668826f9b685" providerId="ADAL" clId="{B6DA5F19-4FF0-44F4-9434-D94D97FE1F49}" dt="2024-07-09T13:25:04.711" v="218" actId="20577"/>
          <ac:spMkLst>
            <pc:docMk/>
            <pc:sldMk cId="656014278" sldId="519"/>
            <ac:spMk id="22" creationId="{CFCE32E7-91BD-95C3-A200-6FE5429F38B7}"/>
          </ac:spMkLst>
        </pc:spChg>
        <pc:grpChg chg="add del mod">
          <ac:chgData name="Liam Spence" userId="5fb5b2ca-048e-454e-8362-668826f9b685" providerId="ADAL" clId="{B6DA5F19-4FF0-44F4-9434-D94D97FE1F49}" dt="2024-07-09T13:21:27.916" v="152" actId="165"/>
          <ac:grpSpMkLst>
            <pc:docMk/>
            <pc:sldMk cId="656014278" sldId="519"/>
            <ac:grpSpMk id="18" creationId="{CE4A2439-77AC-0A27-D6CB-4E7EF21AD14A}"/>
          </ac:grpSpMkLst>
        </pc:grpChg>
        <pc:cxnChg chg="del">
          <ac:chgData name="Liam Spence" userId="5fb5b2ca-048e-454e-8362-668826f9b685" providerId="ADAL" clId="{B6DA5F19-4FF0-44F4-9434-D94D97FE1F49}" dt="2024-07-09T13:17:00.526" v="47" actId="478"/>
          <ac:cxnSpMkLst>
            <pc:docMk/>
            <pc:sldMk cId="656014278" sldId="519"/>
            <ac:cxnSpMk id="9" creationId="{D45DBAA1-EC91-488A-9011-FC0739990F64}"/>
          </ac:cxnSpMkLst>
        </pc:cxnChg>
        <pc:cxnChg chg="add del mod">
          <ac:chgData name="Liam Spence" userId="5fb5b2ca-048e-454e-8362-668826f9b685" providerId="ADAL" clId="{B6DA5F19-4FF0-44F4-9434-D94D97FE1F49}" dt="2024-07-09T13:22:11.082" v="186" actId="478"/>
          <ac:cxnSpMkLst>
            <pc:docMk/>
            <pc:sldMk cId="656014278" sldId="519"/>
            <ac:cxnSpMk id="10" creationId="{B04B7615-3B92-6794-BF4E-74EEF8ECAA0F}"/>
          </ac:cxnSpMkLst>
        </pc:cxnChg>
        <pc:cxnChg chg="add mod">
          <ac:chgData name="Liam Spence" userId="5fb5b2ca-048e-454e-8362-668826f9b685" providerId="ADAL" clId="{B6DA5F19-4FF0-44F4-9434-D94D97FE1F49}" dt="2024-07-09T13:22:16.543" v="190"/>
          <ac:cxnSpMkLst>
            <pc:docMk/>
            <pc:sldMk cId="656014278" sldId="519"/>
            <ac:cxnSpMk id="20" creationId="{2D136280-F10E-D907-E164-44A02D088631}"/>
          </ac:cxnSpMkLst>
        </pc:cxnChg>
      </pc:sldChg>
      <pc:sldChg chg="addSp delSp modSp mod">
        <pc:chgData name="Liam Spence" userId="5fb5b2ca-048e-454e-8362-668826f9b685" providerId="ADAL" clId="{B6DA5F19-4FF0-44F4-9434-D94D97FE1F49}" dt="2024-07-09T13:30:22.743" v="382" actId="1038"/>
        <pc:sldMkLst>
          <pc:docMk/>
          <pc:sldMk cId="461373800" sldId="528"/>
        </pc:sldMkLst>
        <pc:spChg chg="add mod">
          <ac:chgData name="Liam Spence" userId="5fb5b2ca-048e-454e-8362-668826f9b685" providerId="ADAL" clId="{B6DA5F19-4FF0-44F4-9434-D94D97FE1F49}" dt="2024-07-09T13:29:24.694" v="334"/>
          <ac:spMkLst>
            <pc:docMk/>
            <pc:sldMk cId="461373800" sldId="528"/>
            <ac:spMk id="2" creationId="{33E60E1A-9014-9BE4-282F-1821FD588DC7}"/>
          </ac:spMkLst>
        </pc:spChg>
        <pc:spChg chg="del">
          <ac:chgData name="Liam Spence" userId="5fb5b2ca-048e-454e-8362-668826f9b685" providerId="ADAL" clId="{B6DA5F19-4FF0-44F4-9434-D94D97FE1F49}" dt="2024-07-09T13:29:42.992" v="335" actId="478"/>
          <ac:spMkLst>
            <pc:docMk/>
            <pc:sldMk cId="461373800" sldId="528"/>
            <ac:spMk id="4" creationId="{9CEBC2A7-3EBB-4DAE-982F-51757A50CB72}"/>
          </ac:spMkLst>
        </pc:spChg>
        <pc:spChg chg="add mod">
          <ac:chgData name="Liam Spence" userId="5fb5b2ca-048e-454e-8362-668826f9b685" providerId="ADAL" clId="{B6DA5F19-4FF0-44F4-9434-D94D97FE1F49}" dt="2024-07-09T13:29:49.592" v="347" actId="20577"/>
          <ac:spMkLst>
            <pc:docMk/>
            <pc:sldMk cId="461373800" sldId="528"/>
            <ac:spMk id="5" creationId="{D822E01A-4108-27EA-FBEC-355686043984}"/>
          </ac:spMkLst>
        </pc:spChg>
        <pc:spChg chg="add del mod">
          <ac:chgData name="Liam Spence" userId="5fb5b2ca-048e-454e-8362-668826f9b685" providerId="ADAL" clId="{B6DA5F19-4FF0-44F4-9434-D94D97FE1F49}" dt="2024-07-09T13:29:45.153" v="336" actId="478"/>
          <ac:spMkLst>
            <pc:docMk/>
            <pc:sldMk cId="461373800" sldId="528"/>
            <ac:spMk id="8" creationId="{953A383C-1284-F1B8-FE5B-80B149200CD8}"/>
          </ac:spMkLst>
        </pc:spChg>
        <pc:spChg chg="add mod">
          <ac:chgData name="Liam Spence" userId="5fb5b2ca-048e-454e-8362-668826f9b685" providerId="ADAL" clId="{B6DA5F19-4FF0-44F4-9434-D94D97FE1F49}" dt="2024-07-09T13:29:59.347" v="361" actId="20577"/>
          <ac:spMkLst>
            <pc:docMk/>
            <pc:sldMk cId="461373800" sldId="528"/>
            <ac:spMk id="10" creationId="{6D4220C9-0BC8-F7EA-FE32-D009B8F6B97B}"/>
          </ac:spMkLst>
        </pc:spChg>
        <pc:spChg chg="mod">
          <ac:chgData name="Liam Spence" userId="5fb5b2ca-048e-454e-8362-668826f9b685" providerId="ADAL" clId="{B6DA5F19-4FF0-44F4-9434-D94D97FE1F49}" dt="2024-07-09T13:30:22.743" v="382" actId="1038"/>
          <ac:spMkLst>
            <pc:docMk/>
            <pc:sldMk cId="461373800" sldId="528"/>
            <ac:spMk id="14" creationId="{D5AA4E39-3E88-07A4-1E1D-27A9C82416BD}"/>
          </ac:spMkLst>
        </pc:spChg>
        <pc:cxnChg chg="add mod">
          <ac:chgData name="Liam Spence" userId="5fb5b2ca-048e-454e-8362-668826f9b685" providerId="ADAL" clId="{B6DA5F19-4FF0-44F4-9434-D94D97FE1F49}" dt="2024-07-09T13:29:24.694" v="334"/>
          <ac:cxnSpMkLst>
            <pc:docMk/>
            <pc:sldMk cId="461373800" sldId="528"/>
            <ac:cxnSpMk id="3" creationId="{D1F331CA-5044-B84C-DA85-E27B8F96EFB0}"/>
          </ac:cxnSpMkLst>
        </pc:cxnChg>
        <pc:cxnChg chg="del">
          <ac:chgData name="Liam Spence" userId="5fb5b2ca-048e-454e-8362-668826f9b685" providerId="ADAL" clId="{B6DA5F19-4FF0-44F4-9434-D94D97FE1F49}" dt="2024-07-09T13:29:46.907" v="337" actId="478"/>
          <ac:cxnSpMkLst>
            <pc:docMk/>
            <pc:sldMk cId="461373800" sldId="528"/>
            <ac:cxnSpMk id="9" creationId="{D45DBAA1-EC91-488A-9011-FC0739990F64}"/>
          </ac:cxnSpMkLst>
        </pc:cxnChg>
      </pc:sldChg>
      <pc:sldChg chg="addSp delSp modSp mod delAnim modAnim">
        <pc:chgData name="Liam Spence" userId="5fb5b2ca-048e-454e-8362-668826f9b685" providerId="ADAL" clId="{B6DA5F19-4FF0-44F4-9434-D94D97FE1F49}" dt="2024-07-10T10:33:55.014" v="1233" actId="14100"/>
        <pc:sldMkLst>
          <pc:docMk/>
          <pc:sldMk cId="2213853168" sldId="529"/>
        </pc:sldMkLst>
        <pc:spChg chg="add del mod">
          <ac:chgData name="Liam Spence" userId="5fb5b2ca-048e-454e-8362-668826f9b685" providerId="ADAL" clId="{B6DA5F19-4FF0-44F4-9434-D94D97FE1F49}" dt="2024-07-09T13:26:31.374" v="253" actId="478"/>
          <ac:spMkLst>
            <pc:docMk/>
            <pc:sldMk cId="2213853168" sldId="529"/>
            <ac:spMk id="2" creationId="{F8081063-428E-53E4-225B-55BCA1CA8BAB}"/>
          </ac:spMkLst>
        </pc:spChg>
        <pc:spChg chg="add del mod">
          <ac:chgData name="Liam Spence" userId="5fb5b2ca-048e-454e-8362-668826f9b685" providerId="ADAL" clId="{B6DA5F19-4FF0-44F4-9434-D94D97FE1F49}" dt="2024-07-09T13:26:31.374" v="253" actId="478"/>
          <ac:spMkLst>
            <pc:docMk/>
            <pc:sldMk cId="2213853168" sldId="529"/>
            <ac:spMk id="6" creationId="{D14C975E-7CF3-19A7-0974-E14970885FD1}"/>
          </ac:spMkLst>
        </pc:spChg>
        <pc:spChg chg="del">
          <ac:chgData name="Liam Spence" userId="5fb5b2ca-048e-454e-8362-668826f9b685" providerId="ADAL" clId="{B6DA5F19-4FF0-44F4-9434-D94D97FE1F49}" dt="2024-07-09T13:15:28.892" v="6" actId="478"/>
          <ac:spMkLst>
            <pc:docMk/>
            <pc:sldMk cId="2213853168" sldId="529"/>
            <ac:spMk id="7" creationId="{739F60ED-4C69-B92F-A079-1B135F44EF2F}"/>
          </ac:spMkLst>
        </pc:spChg>
        <pc:spChg chg="add mod">
          <ac:chgData name="Liam Spence" userId="5fb5b2ca-048e-454e-8362-668826f9b685" providerId="ADAL" clId="{B6DA5F19-4FF0-44F4-9434-D94D97FE1F49}" dt="2024-07-09T13:26:31.802" v="254"/>
          <ac:spMkLst>
            <pc:docMk/>
            <pc:sldMk cId="2213853168" sldId="529"/>
            <ac:spMk id="8" creationId="{0B4BE0D0-1131-88BF-4CA9-0FCF581D5599}"/>
          </ac:spMkLst>
        </pc:spChg>
        <pc:spChg chg="add mod">
          <ac:chgData name="Liam Spence" userId="5fb5b2ca-048e-454e-8362-668826f9b685" providerId="ADAL" clId="{B6DA5F19-4FF0-44F4-9434-D94D97FE1F49}" dt="2024-07-09T13:29:18.997" v="333" actId="20577"/>
          <ac:spMkLst>
            <pc:docMk/>
            <pc:sldMk cId="2213853168" sldId="529"/>
            <ac:spMk id="11" creationId="{2B9CC4C0-76F5-EE90-8135-723A03B36B60}"/>
          </ac:spMkLst>
        </pc:spChg>
        <pc:spChg chg="add mod">
          <ac:chgData name="Liam Spence" userId="5fb5b2ca-048e-454e-8362-668826f9b685" providerId="ADAL" clId="{B6DA5F19-4FF0-44F4-9434-D94D97FE1F49}" dt="2024-07-09T13:26:43.061" v="275" actId="14100"/>
          <ac:spMkLst>
            <pc:docMk/>
            <pc:sldMk cId="2213853168" sldId="529"/>
            <ac:spMk id="12" creationId="{BE5B99B9-BBF2-D40C-C45A-BA3C8FF1B6EE}"/>
          </ac:spMkLst>
        </pc:spChg>
        <pc:spChg chg="del">
          <ac:chgData name="Liam Spence" userId="5fb5b2ca-048e-454e-8362-668826f9b685" providerId="ADAL" clId="{B6DA5F19-4FF0-44F4-9434-D94D97FE1F49}" dt="2024-07-09T13:16:01.921" v="36" actId="478"/>
          <ac:spMkLst>
            <pc:docMk/>
            <pc:sldMk cId="2213853168" sldId="529"/>
            <ac:spMk id="13" creationId="{F45B6DEF-6A05-E5CD-7EA0-4A4C5A152466}"/>
          </ac:spMkLst>
        </pc:spChg>
        <pc:spChg chg="add mod">
          <ac:chgData name="Liam Spence" userId="5fb5b2ca-048e-454e-8362-668826f9b685" providerId="ADAL" clId="{B6DA5F19-4FF0-44F4-9434-D94D97FE1F49}" dt="2024-07-09T15:04:27.476" v="826" actId="14100"/>
          <ac:spMkLst>
            <pc:docMk/>
            <pc:sldMk cId="2213853168" sldId="529"/>
            <ac:spMk id="17" creationId="{84EFC2F9-E864-DB3C-82BF-50E0C9B9A3C4}"/>
          </ac:spMkLst>
        </pc:spChg>
        <pc:spChg chg="add mod">
          <ac:chgData name="Liam Spence" userId="5fb5b2ca-048e-454e-8362-668826f9b685" providerId="ADAL" clId="{B6DA5F19-4FF0-44F4-9434-D94D97FE1F49}" dt="2024-07-10T10:32:48.790" v="1204" actId="1036"/>
          <ac:spMkLst>
            <pc:docMk/>
            <pc:sldMk cId="2213853168" sldId="529"/>
            <ac:spMk id="18" creationId="{1EADE36F-D54A-55FE-FAF8-52D69EC3BD1B}"/>
          </ac:spMkLst>
        </pc:spChg>
        <pc:spChg chg="add del mod">
          <ac:chgData name="Liam Spence" userId="5fb5b2ca-048e-454e-8362-668826f9b685" providerId="ADAL" clId="{B6DA5F19-4FF0-44F4-9434-D94D97FE1F49}" dt="2024-07-09T15:09:45.036" v="883" actId="478"/>
          <ac:spMkLst>
            <pc:docMk/>
            <pc:sldMk cId="2213853168" sldId="529"/>
            <ac:spMk id="20" creationId="{7D4DBE4B-88EA-ACAC-689D-881304CB5307}"/>
          </ac:spMkLst>
        </pc:spChg>
        <pc:picChg chg="mod ord">
          <ac:chgData name="Liam Spence" userId="5fb5b2ca-048e-454e-8362-668826f9b685" providerId="ADAL" clId="{B6DA5F19-4FF0-44F4-9434-D94D97FE1F49}" dt="2024-07-10T10:33:55.014" v="1233" actId="14100"/>
          <ac:picMkLst>
            <pc:docMk/>
            <pc:sldMk cId="2213853168" sldId="529"/>
            <ac:picMk id="2" creationId="{8D1A85B2-5F63-77E5-AD0D-EC363D4B949A}"/>
          </ac:picMkLst>
        </pc:picChg>
        <pc:picChg chg="del mod">
          <ac:chgData name="Liam Spence" userId="5fb5b2ca-048e-454e-8362-668826f9b685" providerId="ADAL" clId="{B6DA5F19-4FF0-44F4-9434-D94D97FE1F49}" dt="2024-07-09T15:07:43.792" v="853" actId="478"/>
          <ac:picMkLst>
            <pc:docMk/>
            <pc:sldMk cId="2213853168" sldId="529"/>
            <ac:picMk id="4" creationId="{907941A2-AAEA-BCAB-FE0A-609209BADA60}"/>
          </ac:picMkLst>
        </pc:picChg>
        <pc:picChg chg="del mod ord modCrop">
          <ac:chgData name="Liam Spence" userId="5fb5b2ca-048e-454e-8362-668826f9b685" providerId="ADAL" clId="{B6DA5F19-4FF0-44F4-9434-D94D97FE1F49}" dt="2024-07-10T10:33:08.274" v="1206" actId="478"/>
          <ac:picMkLst>
            <pc:docMk/>
            <pc:sldMk cId="2213853168" sldId="529"/>
            <ac:picMk id="5" creationId="{B9CB6A79-093E-DC8A-053B-A85AF31EF721}"/>
          </ac:picMkLst>
        </pc:picChg>
        <pc:picChg chg="add mod">
          <ac:chgData name="Liam Spence" userId="5fb5b2ca-048e-454e-8362-668826f9b685" providerId="ADAL" clId="{B6DA5F19-4FF0-44F4-9434-D94D97FE1F49}" dt="2024-07-09T15:09:52.836" v="886" actId="1038"/>
          <ac:picMkLst>
            <pc:docMk/>
            <pc:sldMk cId="2213853168" sldId="529"/>
            <ac:picMk id="14" creationId="{07DEDAA7-79CF-A38D-290C-16CFC0939188}"/>
          </ac:picMkLst>
        </pc:picChg>
        <pc:picChg chg="add mod ord">
          <ac:chgData name="Liam Spence" userId="5fb5b2ca-048e-454e-8362-668826f9b685" providerId="ADAL" clId="{B6DA5F19-4FF0-44F4-9434-D94D97FE1F49}" dt="2024-07-10T10:33:21.795" v="1208" actId="171"/>
          <ac:picMkLst>
            <pc:docMk/>
            <pc:sldMk cId="2213853168" sldId="529"/>
            <ac:picMk id="16" creationId="{FF4F14F4-9DB6-C701-B022-FC3862572783}"/>
          </ac:picMkLst>
        </pc:picChg>
        <pc:cxnChg chg="add del mod">
          <ac:chgData name="Liam Spence" userId="5fb5b2ca-048e-454e-8362-668826f9b685" providerId="ADAL" clId="{B6DA5F19-4FF0-44F4-9434-D94D97FE1F49}" dt="2024-07-09T13:26:31.374" v="253" actId="478"/>
          <ac:cxnSpMkLst>
            <pc:docMk/>
            <pc:sldMk cId="2213853168" sldId="529"/>
            <ac:cxnSpMk id="3" creationId="{82B46EA3-F703-611A-89F7-17C90B0FC158}"/>
          </ac:cxnSpMkLst>
        </pc:cxnChg>
        <pc:cxnChg chg="del">
          <ac:chgData name="Liam Spence" userId="5fb5b2ca-048e-454e-8362-668826f9b685" providerId="ADAL" clId="{B6DA5F19-4FF0-44F4-9434-D94D97FE1F49}" dt="2024-07-09T13:15:30.652" v="7" actId="478"/>
          <ac:cxnSpMkLst>
            <pc:docMk/>
            <pc:sldMk cId="2213853168" sldId="529"/>
            <ac:cxnSpMk id="9" creationId="{0D1D6FA2-F654-A389-7CD9-4A78610F22F6}"/>
          </ac:cxnSpMkLst>
        </pc:cxnChg>
        <pc:cxnChg chg="add mod">
          <ac:chgData name="Liam Spence" userId="5fb5b2ca-048e-454e-8362-668826f9b685" providerId="ADAL" clId="{B6DA5F19-4FF0-44F4-9434-D94D97FE1F49}" dt="2024-07-09T13:26:31.802" v="254"/>
          <ac:cxnSpMkLst>
            <pc:docMk/>
            <pc:sldMk cId="2213853168" sldId="529"/>
            <ac:cxnSpMk id="10" creationId="{C8E8D798-5370-57D1-69E5-77AADA37D2EB}"/>
          </ac:cxnSpMkLst>
        </pc:cxnChg>
      </pc:sldChg>
      <pc:sldChg chg="addSp delSp modSp new mod ord">
        <pc:chgData name="Liam Spence" userId="5fb5b2ca-048e-454e-8362-668826f9b685" providerId="ADAL" clId="{B6DA5F19-4FF0-44F4-9434-D94D97FE1F49}" dt="2024-07-09T13:30:35.227" v="384"/>
        <pc:sldMkLst>
          <pc:docMk/>
          <pc:sldMk cId="1554123554" sldId="530"/>
        </pc:sldMkLst>
        <pc:spChg chg="del">
          <ac:chgData name="Liam Spence" userId="5fb5b2ca-048e-454e-8362-668826f9b685" providerId="ADAL" clId="{B6DA5F19-4FF0-44F4-9434-D94D97FE1F49}" dt="2024-07-09T13:15:12.954" v="2" actId="478"/>
          <ac:spMkLst>
            <pc:docMk/>
            <pc:sldMk cId="1554123554" sldId="530"/>
            <ac:spMk id="2" creationId="{71A628A0-70CD-5512-0FCB-B2651289CC11}"/>
          </ac:spMkLst>
        </pc:spChg>
        <pc:spChg chg="del">
          <ac:chgData name="Liam Spence" userId="5fb5b2ca-048e-454e-8362-668826f9b685" providerId="ADAL" clId="{B6DA5F19-4FF0-44F4-9434-D94D97FE1F49}" dt="2024-07-09T13:15:14.548" v="3" actId="478"/>
          <ac:spMkLst>
            <pc:docMk/>
            <pc:sldMk cId="1554123554" sldId="530"/>
            <ac:spMk id="3" creationId="{BD5B30CD-27EF-B3A9-BC76-96AB28DD2F80}"/>
          </ac:spMkLst>
        </pc:spChg>
        <pc:spChg chg="add mod">
          <ac:chgData name="Liam Spence" userId="5fb5b2ca-048e-454e-8362-668826f9b685" providerId="ADAL" clId="{B6DA5F19-4FF0-44F4-9434-D94D97FE1F49}" dt="2024-07-09T13:15:08.723" v="1"/>
          <ac:spMkLst>
            <pc:docMk/>
            <pc:sldMk cId="1554123554" sldId="530"/>
            <ac:spMk id="4" creationId="{620AE472-0F72-618A-DF67-322B2842A84C}"/>
          </ac:spMkLst>
        </pc:spChg>
        <pc:spChg chg="add mod">
          <ac:chgData name="Liam Spence" userId="5fb5b2ca-048e-454e-8362-668826f9b685" providerId="ADAL" clId="{B6DA5F19-4FF0-44F4-9434-D94D97FE1F49}" dt="2024-07-09T13:15:18.693" v="5" actId="20577"/>
          <ac:spMkLst>
            <pc:docMk/>
            <pc:sldMk cId="1554123554" sldId="530"/>
            <ac:spMk id="5" creationId="{E36E8A10-715C-82B3-FA5F-1943F25693E6}"/>
          </ac:spMkLst>
        </pc:spChg>
        <pc:spChg chg="add mod">
          <ac:chgData name="Liam Spence" userId="5fb5b2ca-048e-454e-8362-668826f9b685" providerId="ADAL" clId="{B6DA5F19-4FF0-44F4-9434-D94D97FE1F49}" dt="2024-07-09T13:15:08.723" v="1"/>
          <ac:spMkLst>
            <pc:docMk/>
            <pc:sldMk cId="1554123554" sldId="530"/>
            <ac:spMk id="6" creationId="{747072BA-ABCF-F391-D4B6-C62E6427C233}"/>
          </ac:spMkLst>
        </pc:spChg>
        <pc:spChg chg="add mod">
          <ac:chgData name="Liam Spence" userId="5fb5b2ca-048e-454e-8362-668826f9b685" providerId="ADAL" clId="{B6DA5F19-4FF0-44F4-9434-D94D97FE1F49}" dt="2024-07-09T13:15:08.723" v="1"/>
          <ac:spMkLst>
            <pc:docMk/>
            <pc:sldMk cId="1554123554" sldId="530"/>
            <ac:spMk id="8" creationId="{52A7D833-E6A7-2992-2432-CB54D7B6761B}"/>
          </ac:spMkLst>
        </pc:spChg>
        <pc:spChg chg="add mod">
          <ac:chgData name="Liam Spence" userId="5fb5b2ca-048e-454e-8362-668826f9b685" providerId="ADAL" clId="{B6DA5F19-4FF0-44F4-9434-D94D97FE1F49}" dt="2024-07-09T13:27:55.643" v="326" actId="20577"/>
          <ac:spMkLst>
            <pc:docMk/>
            <pc:sldMk cId="1554123554" sldId="530"/>
            <ac:spMk id="10" creationId="{F85EB0DB-C032-585E-A576-2BB118951DDC}"/>
          </ac:spMkLst>
        </pc:spChg>
        <pc:picChg chg="add mod">
          <ac:chgData name="Liam Spence" userId="5fb5b2ca-048e-454e-8362-668826f9b685" providerId="ADAL" clId="{B6DA5F19-4FF0-44F4-9434-D94D97FE1F49}" dt="2024-07-09T13:15:08.723" v="1"/>
          <ac:picMkLst>
            <pc:docMk/>
            <pc:sldMk cId="1554123554" sldId="530"/>
            <ac:picMk id="9" creationId="{FF947005-F192-3AD0-1CBE-124882721D06}"/>
          </ac:picMkLst>
        </pc:picChg>
        <pc:cxnChg chg="add mod">
          <ac:chgData name="Liam Spence" userId="5fb5b2ca-048e-454e-8362-668826f9b685" providerId="ADAL" clId="{B6DA5F19-4FF0-44F4-9434-D94D97FE1F49}" dt="2024-07-09T13:15:08.723" v="1"/>
          <ac:cxnSpMkLst>
            <pc:docMk/>
            <pc:sldMk cId="1554123554" sldId="530"/>
            <ac:cxnSpMk id="7" creationId="{CD3A961F-B5D2-67CF-0972-589DD0E762E9}"/>
          </ac:cxnSpMkLst>
        </pc:cxnChg>
      </pc:sldChg>
      <pc:sldChg chg="addSp delSp modSp add del mod">
        <pc:chgData name="Liam Spence" userId="5fb5b2ca-048e-454e-8362-668826f9b685" providerId="ADAL" clId="{B6DA5F19-4FF0-44F4-9434-D94D97FE1F49}" dt="2024-07-09T14:02:34.135" v="610" actId="2696"/>
        <pc:sldMkLst>
          <pc:docMk/>
          <pc:sldMk cId="148844081" sldId="531"/>
        </pc:sldMkLst>
        <pc:spChg chg="del">
          <ac:chgData name="Liam Spence" userId="5fb5b2ca-048e-454e-8362-668826f9b685" providerId="ADAL" clId="{B6DA5F19-4FF0-44F4-9434-D94D97FE1F49}" dt="2024-07-09T13:31:10.506" v="387" actId="478"/>
          <ac:spMkLst>
            <pc:docMk/>
            <pc:sldMk cId="148844081" sldId="531"/>
            <ac:spMk id="4" creationId="{620AE472-0F72-618A-DF67-322B2842A84C}"/>
          </ac:spMkLst>
        </pc:spChg>
        <pc:spChg chg="del">
          <ac:chgData name="Liam Spence" userId="5fb5b2ca-048e-454e-8362-668826f9b685" providerId="ADAL" clId="{B6DA5F19-4FF0-44F4-9434-D94D97FE1F49}" dt="2024-07-09T13:33:34.421" v="396" actId="478"/>
          <ac:spMkLst>
            <pc:docMk/>
            <pc:sldMk cId="148844081" sldId="531"/>
            <ac:spMk id="6" creationId="{747072BA-ABCF-F391-D4B6-C62E6427C233}"/>
          </ac:spMkLst>
        </pc:spChg>
        <pc:spChg chg="del">
          <ac:chgData name="Liam Spence" userId="5fb5b2ca-048e-454e-8362-668826f9b685" providerId="ADAL" clId="{B6DA5F19-4FF0-44F4-9434-D94D97FE1F49}" dt="2024-07-09T13:31:14.535" v="388" actId="478"/>
          <ac:spMkLst>
            <pc:docMk/>
            <pc:sldMk cId="148844081" sldId="531"/>
            <ac:spMk id="10" creationId="{F85EB0DB-C032-585E-A576-2BB118951DDC}"/>
          </ac:spMkLst>
        </pc:spChg>
        <pc:spChg chg="add mod">
          <ac:chgData name="Liam Spence" userId="5fb5b2ca-048e-454e-8362-668826f9b685" providerId="ADAL" clId="{B6DA5F19-4FF0-44F4-9434-D94D97FE1F49}" dt="2024-07-09T13:33:56.484" v="411" actId="20577"/>
          <ac:spMkLst>
            <pc:docMk/>
            <pc:sldMk cId="148844081" sldId="531"/>
            <ac:spMk id="13" creationId="{5AB5BC15-EBCA-D031-D789-98DAC287DF77}"/>
          </ac:spMkLst>
        </pc:spChg>
        <pc:spChg chg="add mod">
          <ac:chgData name="Liam Spence" userId="5fb5b2ca-048e-454e-8362-668826f9b685" providerId="ADAL" clId="{B6DA5F19-4FF0-44F4-9434-D94D97FE1F49}" dt="2024-07-09T13:51:04.824" v="422" actId="14100"/>
          <ac:spMkLst>
            <pc:docMk/>
            <pc:sldMk cId="148844081" sldId="531"/>
            <ac:spMk id="14" creationId="{861F58C7-A4D1-0D8F-0C6B-201AE6E4578A}"/>
          </ac:spMkLst>
        </pc:spChg>
        <pc:spChg chg="add del">
          <ac:chgData name="Liam Spence" userId="5fb5b2ca-048e-454e-8362-668826f9b685" providerId="ADAL" clId="{B6DA5F19-4FF0-44F4-9434-D94D97FE1F49}" dt="2024-07-09T13:50:43.343" v="415" actId="478"/>
          <ac:spMkLst>
            <pc:docMk/>
            <pc:sldMk cId="148844081" sldId="531"/>
            <ac:spMk id="16" creationId="{51E1293E-E67F-B2FE-A2A0-F7BF236295DB}"/>
          </ac:spMkLst>
        </pc:spChg>
        <pc:picChg chg="add del mod">
          <ac:chgData name="Liam Spence" userId="5fb5b2ca-048e-454e-8362-668826f9b685" providerId="ADAL" clId="{B6DA5F19-4FF0-44F4-9434-D94D97FE1F49}" dt="2024-07-09T13:33:06.970" v="391" actId="478"/>
          <ac:picMkLst>
            <pc:docMk/>
            <pc:sldMk cId="148844081" sldId="531"/>
            <ac:picMk id="3" creationId="{916C6B96-A3B8-71F3-B0A2-5686012EDB94}"/>
          </ac:picMkLst>
        </pc:picChg>
        <pc:picChg chg="add mod">
          <ac:chgData name="Liam Spence" userId="5fb5b2ca-048e-454e-8362-668826f9b685" providerId="ADAL" clId="{B6DA5F19-4FF0-44F4-9434-D94D97FE1F49}" dt="2024-07-09T13:33:31.218" v="395" actId="12789"/>
          <ac:picMkLst>
            <pc:docMk/>
            <pc:sldMk cId="148844081" sldId="531"/>
            <ac:picMk id="12" creationId="{48333432-540D-0EC2-192A-3A5C02E42713}"/>
          </ac:picMkLst>
        </pc:picChg>
      </pc:sldChg>
      <pc:sldChg chg="addSp delSp modSp add mod">
        <pc:chgData name="Liam Spence" userId="5fb5b2ca-048e-454e-8362-668826f9b685" providerId="ADAL" clId="{B6DA5F19-4FF0-44F4-9434-D94D97FE1F49}" dt="2024-07-10T10:36:22.769" v="1283" actId="1036"/>
        <pc:sldMkLst>
          <pc:docMk/>
          <pc:sldMk cId="1410539737" sldId="532"/>
        </pc:sldMkLst>
        <pc:spChg chg="mod">
          <ac:chgData name="Liam Spence" userId="5fb5b2ca-048e-454e-8362-668826f9b685" providerId="ADAL" clId="{B6DA5F19-4FF0-44F4-9434-D94D97FE1F49}" dt="2024-07-09T14:04:21.302" v="612" actId="14100"/>
          <ac:spMkLst>
            <pc:docMk/>
            <pc:sldMk cId="1410539737" sldId="532"/>
            <ac:spMk id="14" creationId="{861F58C7-A4D1-0D8F-0C6B-201AE6E4578A}"/>
          </ac:spMkLst>
        </pc:spChg>
        <pc:picChg chg="add mod modCrop">
          <ac:chgData name="Liam Spence" userId="5fb5b2ca-048e-454e-8362-668826f9b685" providerId="ADAL" clId="{B6DA5F19-4FF0-44F4-9434-D94D97FE1F49}" dt="2024-07-10T10:36:22.769" v="1283" actId="1036"/>
          <ac:picMkLst>
            <pc:docMk/>
            <pc:sldMk cId="1410539737" sldId="532"/>
            <ac:picMk id="2" creationId="{DC0C7D18-8003-6CE8-F63F-E12576E5F2A4}"/>
          </ac:picMkLst>
        </pc:picChg>
        <pc:picChg chg="del">
          <ac:chgData name="Liam Spence" userId="5fb5b2ca-048e-454e-8362-668826f9b685" providerId="ADAL" clId="{B6DA5F19-4FF0-44F4-9434-D94D97FE1F49}" dt="2024-07-09T14:53:39.874" v="694" actId="478"/>
          <ac:picMkLst>
            <pc:docMk/>
            <pc:sldMk cId="1410539737" sldId="532"/>
            <ac:picMk id="9" creationId="{FF947005-F192-3AD0-1CBE-124882721D06}"/>
          </ac:picMkLst>
        </pc:picChg>
        <pc:picChg chg="mod">
          <ac:chgData name="Liam Spence" userId="5fb5b2ca-048e-454e-8362-668826f9b685" providerId="ADAL" clId="{B6DA5F19-4FF0-44F4-9434-D94D97FE1F49}" dt="2024-07-10T10:36:22.769" v="1283" actId="1036"/>
          <ac:picMkLst>
            <pc:docMk/>
            <pc:sldMk cId="1410539737" sldId="532"/>
            <ac:picMk id="12" creationId="{48333432-540D-0EC2-192A-3A5C02E42713}"/>
          </ac:picMkLst>
        </pc:picChg>
      </pc:sldChg>
      <pc:sldChg chg="addSp delSp modSp add mod">
        <pc:chgData name="Liam Spence" userId="5fb5b2ca-048e-454e-8362-668826f9b685" providerId="ADAL" clId="{B6DA5F19-4FF0-44F4-9434-D94D97FE1F49}" dt="2024-07-10T10:36:03.612" v="1258" actId="1037"/>
        <pc:sldMkLst>
          <pc:docMk/>
          <pc:sldMk cId="967161975" sldId="533"/>
        </pc:sldMkLst>
        <pc:spChg chg="mod">
          <ac:chgData name="Liam Spence" userId="5fb5b2ca-048e-454e-8362-668826f9b685" providerId="ADAL" clId="{B6DA5F19-4FF0-44F4-9434-D94D97FE1F49}" dt="2024-07-09T13:51:39.243" v="443" actId="20577"/>
          <ac:spMkLst>
            <pc:docMk/>
            <pc:sldMk cId="967161975" sldId="533"/>
            <ac:spMk id="13" creationId="{5AB5BC15-EBCA-D031-D789-98DAC287DF77}"/>
          </ac:spMkLst>
        </pc:spChg>
        <pc:spChg chg="mod">
          <ac:chgData name="Liam Spence" userId="5fb5b2ca-048e-454e-8362-668826f9b685" providerId="ADAL" clId="{B6DA5F19-4FF0-44F4-9434-D94D97FE1F49}" dt="2024-07-09T14:04:16.454" v="611" actId="14100"/>
          <ac:spMkLst>
            <pc:docMk/>
            <pc:sldMk cId="967161975" sldId="533"/>
            <ac:spMk id="14" creationId="{861F58C7-A4D1-0D8F-0C6B-201AE6E4578A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22" creationId="{CCB86799-3E3B-FD4F-DA73-207B6F9A826A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23" creationId="{852E5938-AD88-6D80-F2C0-07A1AB06076C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25" creationId="{BCCF2E03-0442-A5C3-1708-E67F08FE2FC9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26" creationId="{9308408D-1537-A311-E5E8-761665B38A90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28" creationId="{906371BA-258F-6CEE-278A-2F5727DC330B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29" creationId="{DC3B93C9-567F-B476-DF2F-FD05DB32F0AC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31" creationId="{C7663107-87FB-3C29-8EF6-7DC441EF47E4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32" creationId="{DBC0EB0E-7797-CFD7-D637-2005232B75BE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33" creationId="{159F6BAD-DF1C-4129-79FB-B2C865B8DCF4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34" creationId="{92385515-F007-F02D-D1A5-D29159C39427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36" creationId="{038E3E42-4421-288B-C6D7-7982AF473C4A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37" creationId="{F3D0B646-DA7A-0954-19DA-82172256F781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39" creationId="{AEA7456D-521E-769C-B8E3-60672823823A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40" creationId="{E2FD01C2-C076-893B-4D85-70D44E585245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41" creationId="{ED0CF01A-2ADD-9082-76FE-65967F6CD489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42" creationId="{41405701-1EB5-E7AE-372C-30B513F6ED0A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43" creationId="{6660155C-B699-1BC9-E549-7017F43CEE87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44" creationId="{D365F24C-DB03-2C96-4C3D-01B93628FC0A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45" creationId="{11E3CFB9-61C6-0A05-4B96-40ADC133C4DD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46" creationId="{E6869BC2-528A-F7F0-9835-D9E716A2B296}"/>
          </ac:spMkLst>
        </pc:spChg>
        <pc:spChg chg="mod">
          <ac:chgData name="Liam Spence" userId="5fb5b2ca-048e-454e-8362-668826f9b685" providerId="ADAL" clId="{B6DA5F19-4FF0-44F4-9434-D94D97FE1F49}" dt="2024-07-09T14:52:28.473" v="669" actId="27803"/>
          <ac:spMkLst>
            <pc:docMk/>
            <pc:sldMk cId="967161975" sldId="533"/>
            <ac:spMk id="47" creationId="{313987DF-4C2C-47C1-AE8B-90D4B83640B3}"/>
          </ac:spMkLst>
        </pc:spChg>
        <pc:grpChg chg="add del mod">
          <ac:chgData name="Liam Spence" userId="5fb5b2ca-048e-454e-8362-668826f9b685" providerId="ADAL" clId="{B6DA5F19-4FF0-44F4-9434-D94D97FE1F49}" dt="2024-07-09T14:52:28.473" v="669" actId="27803"/>
          <ac:grpSpMkLst>
            <pc:docMk/>
            <pc:sldMk cId="967161975" sldId="533"/>
            <ac:grpSpMk id="19" creationId="{C05DAFA6-4867-5001-8AE4-6771A05607CA}"/>
          </ac:grpSpMkLst>
        </pc:grpChg>
        <pc:grpChg chg="mod">
          <ac:chgData name="Liam Spence" userId="5fb5b2ca-048e-454e-8362-668826f9b685" providerId="ADAL" clId="{B6DA5F19-4FF0-44F4-9434-D94D97FE1F49}" dt="2024-07-09T14:52:28.473" v="669" actId="27803"/>
          <ac:grpSpMkLst>
            <pc:docMk/>
            <pc:sldMk cId="967161975" sldId="533"/>
            <ac:grpSpMk id="20" creationId="{119628A8-4AD3-79C3-E2AE-CF9CCE764788}"/>
          </ac:grpSpMkLst>
        </pc:grpChg>
        <pc:grpChg chg="mod">
          <ac:chgData name="Liam Spence" userId="5fb5b2ca-048e-454e-8362-668826f9b685" providerId="ADAL" clId="{B6DA5F19-4FF0-44F4-9434-D94D97FE1F49}" dt="2024-07-09T14:52:28.473" v="669" actId="27803"/>
          <ac:grpSpMkLst>
            <pc:docMk/>
            <pc:sldMk cId="967161975" sldId="533"/>
            <ac:grpSpMk id="21" creationId="{EC06C336-6FBF-7A31-F7EC-1D17843043D9}"/>
          </ac:grpSpMkLst>
        </pc:grpChg>
        <pc:grpChg chg="mod">
          <ac:chgData name="Liam Spence" userId="5fb5b2ca-048e-454e-8362-668826f9b685" providerId="ADAL" clId="{B6DA5F19-4FF0-44F4-9434-D94D97FE1F49}" dt="2024-07-09T14:52:28.473" v="669" actId="27803"/>
          <ac:grpSpMkLst>
            <pc:docMk/>
            <pc:sldMk cId="967161975" sldId="533"/>
            <ac:grpSpMk id="24" creationId="{C513CC04-B834-FB48-C2CE-658EA7AB3407}"/>
          </ac:grpSpMkLst>
        </pc:grpChg>
        <pc:grpChg chg="mod">
          <ac:chgData name="Liam Spence" userId="5fb5b2ca-048e-454e-8362-668826f9b685" providerId="ADAL" clId="{B6DA5F19-4FF0-44F4-9434-D94D97FE1F49}" dt="2024-07-09T14:52:28.473" v="669" actId="27803"/>
          <ac:grpSpMkLst>
            <pc:docMk/>
            <pc:sldMk cId="967161975" sldId="533"/>
            <ac:grpSpMk id="27" creationId="{085883C4-FF00-6037-C0B7-10A83FB056DB}"/>
          </ac:grpSpMkLst>
        </pc:grpChg>
        <pc:grpChg chg="mod">
          <ac:chgData name="Liam Spence" userId="5fb5b2ca-048e-454e-8362-668826f9b685" providerId="ADAL" clId="{B6DA5F19-4FF0-44F4-9434-D94D97FE1F49}" dt="2024-07-09T14:52:28.473" v="669" actId="27803"/>
          <ac:grpSpMkLst>
            <pc:docMk/>
            <pc:sldMk cId="967161975" sldId="533"/>
            <ac:grpSpMk id="30" creationId="{9E0448C6-65AD-01BF-BC05-53A91C85BD2D}"/>
          </ac:grpSpMkLst>
        </pc:grpChg>
        <pc:grpChg chg="mod">
          <ac:chgData name="Liam Spence" userId="5fb5b2ca-048e-454e-8362-668826f9b685" providerId="ADAL" clId="{B6DA5F19-4FF0-44F4-9434-D94D97FE1F49}" dt="2024-07-09T14:52:28.473" v="669" actId="27803"/>
          <ac:grpSpMkLst>
            <pc:docMk/>
            <pc:sldMk cId="967161975" sldId="533"/>
            <ac:grpSpMk id="35" creationId="{FEFE1021-497B-EF91-4538-10ACC5388C9F}"/>
          </ac:grpSpMkLst>
        </pc:grpChg>
        <pc:grpChg chg="mod">
          <ac:chgData name="Liam Spence" userId="5fb5b2ca-048e-454e-8362-668826f9b685" providerId="ADAL" clId="{B6DA5F19-4FF0-44F4-9434-D94D97FE1F49}" dt="2024-07-09T14:52:28.473" v="669" actId="27803"/>
          <ac:grpSpMkLst>
            <pc:docMk/>
            <pc:sldMk cId="967161975" sldId="533"/>
            <ac:grpSpMk id="38" creationId="{8700F5DF-6EC4-3675-2330-F4204F8BB792}"/>
          </ac:grpSpMkLst>
        </pc:grpChg>
        <pc:picChg chg="add mod ord modCrop">
          <ac:chgData name="Liam Spence" userId="5fb5b2ca-048e-454e-8362-668826f9b685" providerId="ADAL" clId="{B6DA5F19-4FF0-44F4-9434-D94D97FE1F49}" dt="2024-07-10T10:36:03.612" v="1258" actId="1037"/>
          <ac:picMkLst>
            <pc:docMk/>
            <pc:sldMk cId="967161975" sldId="533"/>
            <ac:picMk id="3" creationId="{8651BD67-1E4F-4629-B961-4B26BE03F75E}"/>
          </ac:picMkLst>
        </pc:picChg>
        <pc:picChg chg="add del mod">
          <ac:chgData name="Liam Spence" userId="5fb5b2ca-048e-454e-8362-668826f9b685" providerId="ADAL" clId="{B6DA5F19-4FF0-44F4-9434-D94D97FE1F49}" dt="2024-07-09T14:46:32.118" v="637" actId="478"/>
          <ac:picMkLst>
            <pc:docMk/>
            <pc:sldMk cId="967161975" sldId="533"/>
            <ac:picMk id="6" creationId="{07E82D26-26AF-ECF4-53F9-028DF2A1FD89}"/>
          </ac:picMkLst>
        </pc:picChg>
        <pc:picChg chg="mod">
          <ac:chgData name="Liam Spence" userId="5fb5b2ca-048e-454e-8362-668826f9b685" providerId="ADAL" clId="{B6DA5F19-4FF0-44F4-9434-D94D97FE1F49}" dt="2024-07-09T14:08:31.521" v="625" actId="1076"/>
          <ac:picMkLst>
            <pc:docMk/>
            <pc:sldMk cId="967161975" sldId="533"/>
            <ac:picMk id="9" creationId="{FF947005-F192-3AD0-1CBE-124882721D06}"/>
          </ac:picMkLst>
        </pc:picChg>
        <pc:picChg chg="add del mod ord modCrop">
          <ac:chgData name="Liam Spence" userId="5fb5b2ca-048e-454e-8362-668826f9b685" providerId="ADAL" clId="{B6DA5F19-4FF0-44F4-9434-D94D97FE1F49}" dt="2024-07-09T14:51:32.900" v="662" actId="478"/>
          <ac:picMkLst>
            <pc:docMk/>
            <pc:sldMk cId="967161975" sldId="533"/>
            <ac:picMk id="11" creationId="{924349EE-B1C1-EAFE-7A02-B2CC9A47F730}"/>
          </ac:picMkLst>
        </pc:picChg>
        <pc:picChg chg="del">
          <ac:chgData name="Liam Spence" userId="5fb5b2ca-048e-454e-8362-668826f9b685" providerId="ADAL" clId="{B6DA5F19-4FF0-44F4-9434-D94D97FE1F49}" dt="2024-07-09T14:08:01.811" v="613" actId="478"/>
          <ac:picMkLst>
            <pc:docMk/>
            <pc:sldMk cId="967161975" sldId="533"/>
            <ac:picMk id="12" creationId="{48333432-540D-0EC2-192A-3A5C02E42713}"/>
          </ac:picMkLst>
        </pc:picChg>
        <pc:picChg chg="add del mod">
          <ac:chgData name="Liam Spence" userId="5fb5b2ca-048e-454e-8362-668826f9b685" providerId="ADAL" clId="{B6DA5F19-4FF0-44F4-9434-D94D97FE1F49}" dt="2024-07-09T14:51:31.426" v="661" actId="478"/>
          <ac:picMkLst>
            <pc:docMk/>
            <pc:sldMk cId="967161975" sldId="533"/>
            <ac:picMk id="16" creationId="{87F7F37B-984C-819B-8B7F-092762C2FD68}"/>
          </ac:picMkLst>
        </pc:picChg>
        <pc:picChg chg="add del mod modCrop">
          <ac:chgData name="Liam Spence" userId="5fb5b2ca-048e-454e-8362-668826f9b685" providerId="ADAL" clId="{B6DA5F19-4FF0-44F4-9434-D94D97FE1F49}" dt="2024-07-10T10:36:03.612" v="1258" actId="1037"/>
          <ac:picMkLst>
            <pc:docMk/>
            <pc:sldMk cId="967161975" sldId="533"/>
            <ac:picMk id="18" creationId="{20C6B953-F865-52F5-7275-3A1A90055E43}"/>
          </ac:picMkLst>
        </pc:picChg>
      </pc:sldChg>
      <pc:sldChg chg="delSp modSp add mod">
        <pc:chgData name="Liam Spence" userId="5fb5b2ca-048e-454e-8362-668826f9b685" providerId="ADAL" clId="{B6DA5F19-4FF0-44F4-9434-D94D97FE1F49}" dt="2024-07-09T15:00:58.865" v="744" actId="14100"/>
        <pc:sldMkLst>
          <pc:docMk/>
          <pc:sldMk cId="481152383" sldId="534"/>
        </pc:sldMkLst>
        <pc:picChg chg="mod">
          <ac:chgData name="Liam Spence" userId="5fb5b2ca-048e-454e-8362-668826f9b685" providerId="ADAL" clId="{B6DA5F19-4FF0-44F4-9434-D94D97FE1F49}" dt="2024-07-09T15:00:58.865" v="744" actId="14100"/>
          <ac:picMkLst>
            <pc:docMk/>
            <pc:sldMk cId="481152383" sldId="534"/>
            <ac:picMk id="5" creationId="{B9CB6A79-093E-DC8A-053B-A85AF31EF721}"/>
          </ac:picMkLst>
        </pc:picChg>
        <pc:picChg chg="del">
          <ac:chgData name="Liam Spence" userId="5fb5b2ca-048e-454e-8362-668826f9b685" providerId="ADAL" clId="{B6DA5F19-4FF0-44F4-9434-D94D97FE1F49}" dt="2024-07-09T15:00:52.357" v="741" actId="478"/>
          <ac:picMkLst>
            <pc:docMk/>
            <pc:sldMk cId="481152383" sldId="534"/>
            <ac:picMk id="16" creationId="{FF4F14F4-9DB6-C701-B022-FC3862572783}"/>
          </ac:picMkLst>
        </pc:picChg>
      </pc:sldChg>
      <pc:sldChg chg="delSp modSp add mod delAnim modAnim">
        <pc:chgData name="Liam Spence" userId="5fb5b2ca-048e-454e-8362-668826f9b685" providerId="ADAL" clId="{B6DA5F19-4FF0-44F4-9434-D94D97FE1F49}" dt="2024-07-09T15:14:02.310" v="939" actId="170"/>
        <pc:sldMkLst>
          <pc:docMk/>
          <pc:sldMk cId="761769756" sldId="535"/>
        </pc:sldMkLst>
        <pc:spChg chg="mod">
          <ac:chgData name="Liam Spence" userId="5fb5b2ca-048e-454e-8362-668826f9b685" providerId="ADAL" clId="{B6DA5F19-4FF0-44F4-9434-D94D97FE1F49}" dt="2024-07-09T15:13:56.122" v="937" actId="14100"/>
          <ac:spMkLst>
            <pc:docMk/>
            <pc:sldMk cId="761769756" sldId="535"/>
            <ac:spMk id="17" creationId="{84EFC2F9-E864-DB3C-82BF-50E0C9B9A3C4}"/>
          </ac:spMkLst>
        </pc:spChg>
        <pc:spChg chg="mod">
          <ac:chgData name="Liam Spence" userId="5fb5b2ca-048e-454e-8362-668826f9b685" providerId="ADAL" clId="{B6DA5F19-4FF0-44F4-9434-D94D97FE1F49}" dt="2024-07-09T15:13:59.169" v="938" actId="14100"/>
          <ac:spMkLst>
            <pc:docMk/>
            <pc:sldMk cId="761769756" sldId="535"/>
            <ac:spMk id="18" creationId="{1EADE36F-D54A-55FE-FAF8-52D69EC3BD1B}"/>
          </ac:spMkLst>
        </pc:spChg>
        <pc:picChg chg="mod ord">
          <ac:chgData name="Liam Spence" userId="5fb5b2ca-048e-454e-8362-668826f9b685" providerId="ADAL" clId="{B6DA5F19-4FF0-44F4-9434-D94D97FE1F49}" dt="2024-07-09T15:12:05.424" v="901" actId="1076"/>
          <ac:picMkLst>
            <pc:docMk/>
            <pc:sldMk cId="761769756" sldId="535"/>
            <ac:picMk id="4" creationId="{907941A2-AAEA-BCAB-FE0A-609209BADA60}"/>
          </ac:picMkLst>
        </pc:picChg>
        <pc:picChg chg="del">
          <ac:chgData name="Liam Spence" userId="5fb5b2ca-048e-454e-8362-668826f9b685" providerId="ADAL" clId="{B6DA5F19-4FF0-44F4-9434-D94D97FE1F49}" dt="2024-07-09T15:08:57.743" v="867" actId="478"/>
          <ac:picMkLst>
            <pc:docMk/>
            <pc:sldMk cId="761769756" sldId="535"/>
            <ac:picMk id="5" creationId="{B9CB6A79-093E-DC8A-053B-A85AF31EF721}"/>
          </ac:picMkLst>
        </pc:picChg>
        <pc:picChg chg="mod ord">
          <ac:chgData name="Liam Spence" userId="5fb5b2ca-048e-454e-8362-668826f9b685" providerId="ADAL" clId="{B6DA5F19-4FF0-44F4-9434-D94D97FE1F49}" dt="2024-07-09T15:09:20.540" v="879" actId="1076"/>
          <ac:picMkLst>
            <pc:docMk/>
            <pc:sldMk cId="761769756" sldId="535"/>
            <ac:picMk id="14" creationId="{07DEDAA7-79CF-A38D-290C-16CFC0939188}"/>
          </ac:picMkLst>
        </pc:picChg>
        <pc:picChg chg="mod ord">
          <ac:chgData name="Liam Spence" userId="5fb5b2ca-048e-454e-8362-668826f9b685" providerId="ADAL" clId="{B6DA5F19-4FF0-44F4-9434-D94D97FE1F49}" dt="2024-07-09T15:14:02.310" v="939" actId="170"/>
          <ac:picMkLst>
            <pc:docMk/>
            <pc:sldMk cId="761769756" sldId="535"/>
            <ac:picMk id="16" creationId="{FF4F14F4-9DB6-C701-B022-FC3862572783}"/>
          </ac:picMkLst>
        </pc:picChg>
      </pc:sldChg>
      <pc:sldChg chg="modSp mod modAnim">
        <pc:chgData name="Liam Spence" userId="5fb5b2ca-048e-454e-8362-668826f9b685" providerId="ADAL" clId="{B6DA5F19-4FF0-44F4-9434-D94D97FE1F49}" dt="2024-07-10T10:32:00.530" v="1203" actId="1038"/>
        <pc:sldMkLst>
          <pc:docMk/>
          <pc:sldMk cId="327249365" sldId="536"/>
        </pc:sldMkLst>
        <pc:spChg chg="mod">
          <ac:chgData name="Liam Spence" userId="5fb5b2ca-048e-454e-8362-668826f9b685" providerId="ADAL" clId="{B6DA5F19-4FF0-44F4-9434-D94D97FE1F49}" dt="2024-07-10T10:28:47.256" v="1100" actId="1076"/>
          <ac:spMkLst>
            <pc:docMk/>
            <pc:sldMk cId="327249365" sldId="536"/>
            <ac:spMk id="18" creationId="{1EADE36F-D54A-55FE-FAF8-52D69EC3BD1B}"/>
          </ac:spMkLst>
        </pc:spChg>
        <pc:picChg chg="mod">
          <ac:chgData name="Liam Spence" userId="5fb5b2ca-048e-454e-8362-668826f9b685" providerId="ADAL" clId="{B6DA5F19-4FF0-44F4-9434-D94D97FE1F49}" dt="2024-07-10T10:32:00.530" v="1203" actId="1038"/>
          <ac:picMkLst>
            <pc:docMk/>
            <pc:sldMk cId="327249365" sldId="536"/>
            <ac:picMk id="2" creationId="{04CA7741-6840-0D3B-D081-1BDB380AD7A2}"/>
          </ac:picMkLst>
        </pc:picChg>
        <pc:picChg chg="mod">
          <ac:chgData name="Liam Spence" userId="5fb5b2ca-048e-454e-8362-668826f9b685" providerId="ADAL" clId="{B6DA5F19-4FF0-44F4-9434-D94D97FE1F49}" dt="2024-07-10T10:31:44.478" v="1142" actId="1035"/>
          <ac:picMkLst>
            <pc:docMk/>
            <pc:sldMk cId="327249365" sldId="536"/>
            <ac:picMk id="3" creationId="{C1C03CB5-1276-E5ED-7263-8D2482F5862E}"/>
          </ac:picMkLst>
        </pc:picChg>
        <pc:picChg chg="ord">
          <ac:chgData name="Liam Spence" userId="5fb5b2ca-048e-454e-8362-668826f9b685" providerId="ADAL" clId="{B6DA5F19-4FF0-44F4-9434-D94D97FE1F49}" dt="2024-07-10T10:30:01.576" v="1107" actId="167"/>
          <ac:picMkLst>
            <pc:docMk/>
            <pc:sldMk cId="327249365" sldId="536"/>
            <ac:picMk id="5" creationId="{B9CB6A79-093E-DC8A-053B-A85AF31EF721}"/>
          </ac:picMkLst>
        </pc:picChg>
        <pc:picChg chg="ord">
          <ac:chgData name="Liam Spence" userId="5fb5b2ca-048e-454e-8362-668826f9b685" providerId="ADAL" clId="{B6DA5F19-4FF0-44F4-9434-D94D97FE1F49}" dt="2024-07-10T10:31:18.492" v="1110" actId="166"/>
          <ac:picMkLst>
            <pc:docMk/>
            <pc:sldMk cId="327249365" sldId="536"/>
            <ac:picMk id="16" creationId="{FF4F14F4-9DB6-C701-B022-FC3862572783}"/>
          </ac:picMkLst>
        </pc:picChg>
      </pc:sldChg>
      <pc:sldChg chg="addSp delSp modSp mod modAnim">
        <pc:chgData name="Liam Spence" userId="5fb5b2ca-048e-454e-8362-668826f9b685" providerId="ADAL" clId="{B6DA5F19-4FF0-44F4-9434-D94D97FE1F49}" dt="2024-07-10T10:35:28.663" v="1239" actId="14100"/>
        <pc:sldMkLst>
          <pc:docMk/>
          <pc:sldMk cId="2359480049" sldId="537"/>
        </pc:sldMkLst>
        <pc:spChg chg="add mod">
          <ac:chgData name="Liam Spence" userId="5fb5b2ca-048e-454e-8362-668826f9b685" providerId="ADAL" clId="{B6DA5F19-4FF0-44F4-9434-D94D97FE1F49}" dt="2024-07-10T10:35:28.663" v="1239" actId="14100"/>
          <ac:spMkLst>
            <pc:docMk/>
            <pc:sldMk cId="2359480049" sldId="537"/>
            <ac:spMk id="4" creationId="{D0DC29E6-4655-E356-020D-3A60777D3456}"/>
          </ac:spMkLst>
        </pc:spChg>
        <pc:spChg chg="add mod">
          <ac:chgData name="Liam Spence" userId="5fb5b2ca-048e-454e-8362-668826f9b685" providerId="ADAL" clId="{B6DA5F19-4FF0-44F4-9434-D94D97FE1F49}" dt="2024-07-10T10:26:23.476" v="1075" actId="1076"/>
          <ac:spMkLst>
            <pc:docMk/>
            <pc:sldMk cId="2359480049" sldId="537"/>
            <ac:spMk id="5" creationId="{89CC703F-04AB-3402-747B-209B52640C17}"/>
          </ac:spMkLst>
        </pc:spChg>
        <pc:spChg chg="del">
          <ac:chgData name="Liam Spence" userId="5fb5b2ca-048e-454e-8362-668826f9b685" providerId="ADAL" clId="{B6DA5F19-4FF0-44F4-9434-D94D97FE1F49}" dt="2024-07-10T10:26:28.675" v="1076" actId="478"/>
          <ac:spMkLst>
            <pc:docMk/>
            <pc:sldMk cId="2359480049" sldId="537"/>
            <ac:spMk id="18" creationId="{1EADE36F-D54A-55FE-FAF8-52D69EC3BD1B}"/>
          </ac:spMkLst>
        </pc:spChg>
        <pc:picChg chg="add del mod">
          <ac:chgData name="Liam Spence" userId="5fb5b2ca-048e-454e-8362-668826f9b685" providerId="ADAL" clId="{B6DA5F19-4FF0-44F4-9434-D94D97FE1F49}" dt="2024-07-10T10:18:11.224" v="960" actId="478"/>
          <ac:picMkLst>
            <pc:docMk/>
            <pc:sldMk cId="2359480049" sldId="537"/>
            <ac:picMk id="2" creationId="{DAD40BB4-C1B7-4700-4009-E9258CE2E112}"/>
          </ac:picMkLst>
        </pc:picChg>
        <pc:picChg chg="add mod ord">
          <ac:chgData name="Liam Spence" userId="5fb5b2ca-048e-454e-8362-668826f9b685" providerId="ADAL" clId="{B6DA5F19-4FF0-44F4-9434-D94D97FE1F49}" dt="2024-07-10T10:27:05.494" v="1080" actId="170"/>
          <ac:picMkLst>
            <pc:docMk/>
            <pc:sldMk cId="2359480049" sldId="537"/>
            <ac:picMk id="3" creationId="{51F535B5-43D5-469F-007F-5E0E98409795}"/>
          </ac:picMkLst>
        </pc:picChg>
        <pc:picChg chg="mod ord">
          <ac:chgData name="Liam Spence" userId="5fb5b2ca-048e-454e-8362-668826f9b685" providerId="ADAL" clId="{B6DA5F19-4FF0-44F4-9434-D94D97FE1F49}" dt="2024-07-10T10:26:11.160" v="1073" actId="171"/>
          <ac:picMkLst>
            <pc:docMk/>
            <pc:sldMk cId="2359480049" sldId="537"/>
            <ac:picMk id="9" creationId="{CB1FCEBC-050A-645E-631A-4A8829B94499}"/>
          </ac:picMkLst>
        </pc:picChg>
      </pc:sldChg>
      <pc:sldChg chg="modSp mod">
        <pc:chgData name="Liam Spence" userId="5fb5b2ca-048e-454e-8362-668826f9b685" providerId="ADAL" clId="{B6DA5F19-4FF0-44F4-9434-D94D97FE1F49}" dt="2024-07-10T10:34:17.781" v="1235" actId="170"/>
        <pc:sldMkLst>
          <pc:docMk/>
          <pc:sldMk cId="3680491022" sldId="538"/>
        </pc:sldMkLst>
        <pc:picChg chg="ord">
          <ac:chgData name="Liam Spence" userId="5fb5b2ca-048e-454e-8362-668826f9b685" providerId="ADAL" clId="{B6DA5F19-4FF0-44F4-9434-D94D97FE1F49}" dt="2024-07-10T10:34:17.781" v="1235" actId="170"/>
          <ac:picMkLst>
            <pc:docMk/>
            <pc:sldMk cId="3680491022" sldId="538"/>
            <ac:picMk id="16" creationId="{FF4F14F4-9DB6-C701-B022-FC3862572783}"/>
          </ac:picMkLst>
        </pc:picChg>
      </pc:sldChg>
      <pc:sldChg chg="modSp mod">
        <pc:chgData name="Liam Spence" userId="5fb5b2ca-048e-454e-8362-668826f9b685" providerId="ADAL" clId="{B6DA5F19-4FF0-44F4-9434-D94D97FE1F49}" dt="2024-07-10T10:34:55.405" v="1237" actId="1076"/>
        <pc:sldMkLst>
          <pc:docMk/>
          <pc:sldMk cId="1994955456" sldId="539"/>
        </pc:sldMkLst>
        <pc:picChg chg="mod">
          <ac:chgData name="Liam Spence" userId="5fb5b2ca-048e-454e-8362-668826f9b685" providerId="ADAL" clId="{B6DA5F19-4FF0-44F4-9434-D94D97FE1F49}" dt="2024-07-10T10:34:55.405" v="1237" actId="1076"/>
          <ac:picMkLst>
            <pc:docMk/>
            <pc:sldMk cId="1994955456" sldId="539"/>
            <ac:picMk id="4" creationId="{0F984A79-C175-1D21-A299-F164BF706681}"/>
          </ac:picMkLst>
        </pc:picChg>
        <pc:picChg chg="mod">
          <ac:chgData name="Liam Spence" userId="5fb5b2ca-048e-454e-8362-668826f9b685" providerId="ADAL" clId="{B6DA5F19-4FF0-44F4-9434-D94D97FE1F49}" dt="2024-07-10T10:34:55.405" v="1237" actId="1076"/>
          <ac:picMkLst>
            <pc:docMk/>
            <pc:sldMk cId="1994955456" sldId="539"/>
            <ac:picMk id="16" creationId="{FF4F14F4-9DB6-C701-B022-FC3862572783}"/>
          </ac:picMkLst>
        </pc:picChg>
      </pc:sldChg>
    </pc:docChg>
  </pc:docChgLst>
  <pc:docChgLst>
    <pc:chgData name="Kerrie Slavin" userId="S::kerrieslavin@gateshead.gov.uk::085db01d-3b86-45ce-9a34-51f429f25f9c" providerId="AD" clId="Web-{2E9D515A-7B07-2754-0AC7-69AF9B633FC8}"/>
    <pc:docChg chg="addSld delSld modSld sldOrd">
      <pc:chgData name="Kerrie Slavin" userId="S::kerrieslavin@gateshead.gov.uk::085db01d-3b86-45ce-9a34-51f429f25f9c" providerId="AD" clId="Web-{2E9D515A-7B07-2754-0AC7-69AF9B633FC8}" dt="2024-06-13T16:55:44.041" v="138" actId="20577"/>
      <pc:docMkLst>
        <pc:docMk/>
      </pc:docMkLst>
      <pc:sldChg chg="addSp delSp modSp add ord replId">
        <pc:chgData name="Kerrie Slavin" userId="S::kerrieslavin@gateshead.gov.uk::085db01d-3b86-45ce-9a34-51f429f25f9c" providerId="AD" clId="Web-{2E9D515A-7B07-2754-0AC7-69AF9B633FC8}" dt="2024-06-13T16:32:28.264" v="63" actId="1076"/>
        <pc:sldMkLst>
          <pc:docMk/>
          <pc:sldMk cId="3363369523" sldId="506"/>
        </pc:sldMkLst>
        <pc:spChg chg="mod">
          <ac:chgData name="Kerrie Slavin" userId="S::kerrieslavin@gateshead.gov.uk::085db01d-3b86-45ce-9a34-51f429f25f9c" providerId="AD" clId="Web-{2E9D515A-7B07-2754-0AC7-69AF9B633FC8}" dt="2024-06-13T16:16:08.019" v="44" actId="20577"/>
          <ac:spMkLst>
            <pc:docMk/>
            <pc:sldMk cId="3363369523" sldId="506"/>
            <ac:spMk id="5" creationId="{1AE2A157-CCC0-4C44-91F7-F7F471A30EDB}"/>
          </ac:spMkLst>
        </pc:spChg>
        <pc:picChg chg="add del mod">
          <ac:chgData name="Kerrie Slavin" userId="S::kerrieslavin@gateshead.gov.uk::085db01d-3b86-45ce-9a34-51f429f25f9c" providerId="AD" clId="Web-{2E9D515A-7B07-2754-0AC7-69AF9B633FC8}" dt="2024-06-13T16:32:01.606" v="60"/>
          <ac:picMkLst>
            <pc:docMk/>
            <pc:sldMk cId="3363369523" sldId="506"/>
            <ac:picMk id="2" creationId="{183B0337-18F8-6BF5-EE3F-EAB647CB7B4C}"/>
          </ac:picMkLst>
        </pc:picChg>
        <pc:picChg chg="add del mod">
          <ac:chgData name="Kerrie Slavin" userId="S::kerrieslavin@gateshead.gov.uk::085db01d-3b86-45ce-9a34-51f429f25f9c" providerId="AD" clId="Web-{2E9D515A-7B07-2754-0AC7-69AF9B633FC8}" dt="2024-06-13T16:31:44.746" v="55"/>
          <ac:picMkLst>
            <pc:docMk/>
            <pc:sldMk cId="3363369523" sldId="506"/>
            <ac:picMk id="3" creationId="{A7075E01-1D89-BC4F-7656-EB2CF89790DF}"/>
          </ac:picMkLst>
        </pc:picChg>
        <pc:picChg chg="add mod">
          <ac:chgData name="Kerrie Slavin" userId="S::kerrieslavin@gateshead.gov.uk::085db01d-3b86-45ce-9a34-51f429f25f9c" providerId="AD" clId="Web-{2E9D515A-7B07-2754-0AC7-69AF9B633FC8}" dt="2024-06-13T16:32:28.264" v="63" actId="1076"/>
          <ac:picMkLst>
            <pc:docMk/>
            <pc:sldMk cId="3363369523" sldId="506"/>
            <ac:picMk id="7" creationId="{2FFDABB8-8678-5594-899C-0D20C1AA131D}"/>
          </ac:picMkLst>
        </pc:picChg>
        <pc:picChg chg="add mod">
          <ac:chgData name="Kerrie Slavin" userId="S::kerrieslavin@gateshead.gov.uk::085db01d-3b86-45ce-9a34-51f429f25f9c" providerId="AD" clId="Web-{2E9D515A-7B07-2754-0AC7-69AF9B633FC8}" dt="2024-06-13T16:32:26.217" v="62" actId="1076"/>
          <ac:picMkLst>
            <pc:docMk/>
            <pc:sldMk cId="3363369523" sldId="506"/>
            <ac:picMk id="8" creationId="{BCD40D47-3AD0-7245-B4A0-2BE629AB9188}"/>
          </ac:picMkLst>
        </pc:picChg>
      </pc:sldChg>
      <pc:sldChg chg="addSp delSp modSp add replId">
        <pc:chgData name="Kerrie Slavin" userId="S::kerrieslavin@gateshead.gov.uk::085db01d-3b86-45ce-9a34-51f429f25f9c" providerId="AD" clId="Web-{2E9D515A-7B07-2754-0AC7-69AF9B633FC8}" dt="2024-06-13T16:47:48.427" v="106" actId="1076"/>
        <pc:sldMkLst>
          <pc:docMk/>
          <pc:sldMk cId="3289980306" sldId="507"/>
        </pc:sldMkLst>
        <pc:spChg chg="mod">
          <ac:chgData name="Kerrie Slavin" userId="S::kerrieslavin@gateshead.gov.uk::085db01d-3b86-45ce-9a34-51f429f25f9c" providerId="AD" clId="Web-{2E9D515A-7B07-2754-0AC7-69AF9B633FC8}" dt="2024-06-13T16:47:38.739" v="105" actId="20577"/>
          <ac:spMkLst>
            <pc:docMk/>
            <pc:sldMk cId="3289980306" sldId="507"/>
            <ac:spMk id="5" creationId="{1AE2A157-CCC0-4C44-91F7-F7F471A30EDB}"/>
          </ac:spMkLst>
        </pc:spChg>
        <pc:picChg chg="del">
          <ac:chgData name="Kerrie Slavin" userId="S::kerrieslavin@gateshead.gov.uk::085db01d-3b86-45ce-9a34-51f429f25f9c" providerId="AD" clId="Web-{2E9D515A-7B07-2754-0AC7-69AF9B633FC8}" dt="2024-06-13T16:32:31.779" v="64"/>
          <ac:picMkLst>
            <pc:docMk/>
            <pc:sldMk cId="3289980306" sldId="507"/>
            <ac:picMk id="2" creationId="{183B0337-18F8-6BF5-EE3F-EAB647CB7B4C}"/>
          </ac:picMkLst>
        </pc:picChg>
        <pc:picChg chg="del">
          <ac:chgData name="Kerrie Slavin" userId="S::kerrieslavin@gateshead.gov.uk::085db01d-3b86-45ce-9a34-51f429f25f9c" providerId="AD" clId="Web-{2E9D515A-7B07-2754-0AC7-69AF9B633FC8}" dt="2024-06-13T16:31:39.980" v="54"/>
          <ac:picMkLst>
            <pc:docMk/>
            <pc:sldMk cId="3289980306" sldId="507"/>
            <ac:picMk id="3" creationId="{A7075E01-1D89-BC4F-7656-EB2CF89790DF}"/>
          </ac:picMkLst>
        </pc:picChg>
        <pc:picChg chg="add del mod">
          <ac:chgData name="Kerrie Slavin" userId="S::kerrieslavin@gateshead.gov.uk::085db01d-3b86-45ce-9a34-51f429f25f9c" providerId="AD" clId="Web-{2E9D515A-7B07-2754-0AC7-69AF9B633FC8}" dt="2024-06-13T16:47:00.535" v="97"/>
          <ac:picMkLst>
            <pc:docMk/>
            <pc:sldMk cId="3289980306" sldId="507"/>
            <ac:picMk id="7" creationId="{F55219FE-E18C-E636-3B3C-87062E9E8F34}"/>
          </ac:picMkLst>
        </pc:picChg>
        <pc:picChg chg="add mod">
          <ac:chgData name="Kerrie Slavin" userId="S::kerrieslavin@gateshead.gov.uk::085db01d-3b86-45ce-9a34-51f429f25f9c" providerId="AD" clId="Web-{2E9D515A-7B07-2754-0AC7-69AF9B633FC8}" dt="2024-06-13T16:47:48.427" v="106" actId="1076"/>
          <ac:picMkLst>
            <pc:docMk/>
            <pc:sldMk cId="3289980306" sldId="507"/>
            <ac:picMk id="8" creationId="{882726B0-26BD-4E8A-DC74-0A7462621189}"/>
          </ac:picMkLst>
        </pc:picChg>
      </pc:sldChg>
      <pc:sldChg chg="addSp modSp add replId">
        <pc:chgData name="Kerrie Slavin" userId="S::kerrieslavin@gateshead.gov.uk::085db01d-3b86-45ce-9a34-51f429f25f9c" providerId="AD" clId="Web-{2E9D515A-7B07-2754-0AC7-69AF9B633FC8}" dt="2024-06-13T16:52:31.267" v="109" actId="1076"/>
        <pc:sldMkLst>
          <pc:docMk/>
          <pc:sldMk cId="3887977840" sldId="508"/>
        </pc:sldMkLst>
        <pc:picChg chg="add mod">
          <ac:chgData name="Kerrie Slavin" userId="S::kerrieslavin@gateshead.gov.uk::085db01d-3b86-45ce-9a34-51f429f25f9c" providerId="AD" clId="Web-{2E9D515A-7B07-2754-0AC7-69AF9B633FC8}" dt="2024-06-13T16:52:31.267" v="109" actId="1076"/>
          <ac:picMkLst>
            <pc:docMk/>
            <pc:sldMk cId="3887977840" sldId="508"/>
            <ac:picMk id="2" creationId="{55E5B687-E612-F709-0AC3-059EF3A4120D}"/>
          </ac:picMkLst>
        </pc:picChg>
      </pc:sldChg>
      <pc:sldChg chg="new del">
        <pc:chgData name="Kerrie Slavin" userId="S::kerrieslavin@gateshead.gov.uk::085db01d-3b86-45ce-9a34-51f429f25f9c" providerId="AD" clId="Web-{2E9D515A-7B07-2754-0AC7-69AF9B633FC8}" dt="2024-06-13T16:52:45.987" v="111"/>
        <pc:sldMkLst>
          <pc:docMk/>
          <pc:sldMk cId="1357128373" sldId="509"/>
        </pc:sldMkLst>
      </pc:sldChg>
      <pc:sldChg chg="addSp delSp modSp add replId">
        <pc:chgData name="Kerrie Slavin" userId="S::kerrieslavin@gateshead.gov.uk::085db01d-3b86-45ce-9a34-51f429f25f9c" providerId="AD" clId="Web-{2E9D515A-7B07-2754-0AC7-69AF9B633FC8}" dt="2024-06-13T16:55:00.992" v="128" actId="14100"/>
        <pc:sldMkLst>
          <pc:docMk/>
          <pc:sldMk cId="3829376623" sldId="509"/>
        </pc:sldMkLst>
        <pc:spChg chg="mod">
          <ac:chgData name="Kerrie Slavin" userId="S::kerrieslavin@gateshead.gov.uk::085db01d-3b86-45ce-9a34-51f429f25f9c" providerId="AD" clId="Web-{2E9D515A-7B07-2754-0AC7-69AF9B633FC8}" dt="2024-06-13T16:52:57.378" v="122" actId="20577"/>
          <ac:spMkLst>
            <pc:docMk/>
            <pc:sldMk cId="3829376623" sldId="509"/>
            <ac:spMk id="5" creationId="{1AE2A157-CCC0-4C44-91F7-F7F471A30EDB}"/>
          </ac:spMkLst>
        </pc:spChg>
        <pc:picChg chg="del">
          <ac:chgData name="Kerrie Slavin" userId="S::kerrieslavin@gateshead.gov.uk::085db01d-3b86-45ce-9a34-51f429f25f9c" providerId="AD" clId="Web-{2E9D515A-7B07-2754-0AC7-69AF9B633FC8}" dt="2024-06-13T16:53:01.472" v="123"/>
          <ac:picMkLst>
            <pc:docMk/>
            <pc:sldMk cId="3829376623" sldId="509"/>
            <ac:picMk id="2" creationId="{55E5B687-E612-F709-0AC3-059EF3A4120D}"/>
          </ac:picMkLst>
        </pc:picChg>
        <pc:picChg chg="add mod">
          <ac:chgData name="Kerrie Slavin" userId="S::kerrieslavin@gateshead.gov.uk::085db01d-3b86-45ce-9a34-51f429f25f9c" providerId="AD" clId="Web-{2E9D515A-7B07-2754-0AC7-69AF9B633FC8}" dt="2024-06-13T16:55:00.992" v="128" actId="14100"/>
          <ac:picMkLst>
            <pc:docMk/>
            <pc:sldMk cId="3829376623" sldId="509"/>
            <ac:picMk id="3" creationId="{86D706D9-FC78-6349-6460-F4673559AF4C}"/>
          </ac:picMkLst>
        </pc:picChg>
      </pc:sldChg>
      <pc:sldChg chg="delSp modSp add replId">
        <pc:chgData name="Kerrie Slavin" userId="S::kerrieslavin@gateshead.gov.uk::085db01d-3b86-45ce-9a34-51f429f25f9c" providerId="AD" clId="Web-{2E9D515A-7B07-2754-0AC7-69AF9B633FC8}" dt="2024-06-13T16:55:44.041" v="138" actId="20577"/>
        <pc:sldMkLst>
          <pc:docMk/>
          <pc:sldMk cId="683968613" sldId="510"/>
        </pc:sldMkLst>
        <pc:spChg chg="mod">
          <ac:chgData name="Kerrie Slavin" userId="S::kerrieslavin@gateshead.gov.uk::085db01d-3b86-45ce-9a34-51f429f25f9c" providerId="AD" clId="Web-{2E9D515A-7B07-2754-0AC7-69AF9B633FC8}" dt="2024-06-13T16:55:44.041" v="138" actId="20577"/>
          <ac:spMkLst>
            <pc:docMk/>
            <pc:sldMk cId="683968613" sldId="510"/>
            <ac:spMk id="5" creationId="{1AE2A157-CCC0-4C44-91F7-F7F471A30EDB}"/>
          </ac:spMkLst>
        </pc:spChg>
        <pc:picChg chg="del">
          <ac:chgData name="Kerrie Slavin" userId="S::kerrieslavin@gateshead.gov.uk::085db01d-3b86-45ce-9a34-51f429f25f9c" providerId="AD" clId="Web-{2E9D515A-7B07-2754-0AC7-69AF9B633FC8}" dt="2024-06-13T16:55:28.822" v="130"/>
          <ac:picMkLst>
            <pc:docMk/>
            <pc:sldMk cId="683968613" sldId="510"/>
            <ac:picMk id="3" creationId="{86D706D9-FC78-6349-6460-F4673559AF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4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62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24/07/2024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6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ateshead.ghc2-dev.gosshosted.com/" TargetMode="Externa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ateshead.ghc2-dev.gosshosted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Sprint 41</a:t>
            </a:r>
            <a:br>
              <a:rPr lang="en-GB" sz="5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>
                <a:latin typeface="Segoe UI Semibold"/>
                <a:cs typeface="Segoe UI Semibold"/>
              </a:rPr>
            </a:br>
            <a:r>
              <a:rPr lang="en-GB" sz="2800">
                <a:solidFill>
                  <a:srgbClr val="FFFFFF"/>
                </a:solidFill>
                <a:latin typeface="Segoe UI Semibold"/>
                <a:cs typeface="Segoe UI Semibold"/>
              </a:rPr>
              <a:t>24 July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G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Go live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Homelessness appeals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4716C0-4C56-4E01-B63D-D99AB5953EBF}"/>
              </a:ext>
            </a:extLst>
          </p:cNvPr>
          <p:cNvSpPr txBox="1"/>
          <p:nvPr/>
        </p:nvSpPr>
        <p:spPr>
          <a:xfrm>
            <a:off x="353943" y="2069207"/>
            <a:ext cx="36211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21 different response templates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A0757FF-CCEA-FDB9-BA5D-805981315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06" y="0"/>
            <a:ext cx="7074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3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Go live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latin typeface="Segoe UI Semibold"/>
                <a:ea typeface="Segoe UI Black"/>
                <a:cs typeface="Segoe UI Semibold"/>
              </a:rPr>
              <a:t>Homelessness appeals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22A666B-8B96-8211-9441-B4B4C7289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93" r="-254" b="159"/>
          <a:stretch/>
        </p:blipFill>
        <p:spPr>
          <a:xfrm>
            <a:off x="7119507" y="285546"/>
            <a:ext cx="5085142" cy="627837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E10B7418-41A3-BCD2-395A-F6F469575E65}"/>
              </a:ext>
            </a:extLst>
          </p:cNvPr>
          <p:cNvSpPr/>
          <p:nvPr/>
        </p:nvSpPr>
        <p:spPr>
          <a:xfrm rot="20700000">
            <a:off x="6169436" y="1721748"/>
            <a:ext cx="2174696" cy="4092536"/>
          </a:xfrm>
          <a:prstGeom prst="triangl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0EC1029-5EA4-1E6A-796B-D6513179B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51" y="1801586"/>
            <a:ext cx="6377669" cy="4223658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48034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312368" y="2416628"/>
            <a:ext cx="5589036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6E8A10-715C-82B3-FA5F-1943F25693E6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558073" y="2416626"/>
            <a:ext cx="5075853" cy="10730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>
                <a:solidFill>
                  <a:schemeClr val="bg1"/>
                </a:solidFill>
                <a:latin typeface="Segoe UI"/>
                <a:cs typeface="Segoe UI"/>
              </a:rPr>
              <a:t>Housing Customer Contact dashboard 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3A961F-B5D2-67CF-0972-589DD0E762E9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353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52A7D833-E6A7-2992-2432-CB54D7B6761B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Data and analysis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5EB0DB-C032-585E-A576-2BB118951DDC}"/>
              </a:ext>
            </a:extLst>
          </p:cNvPr>
          <p:cNvSpPr txBox="1"/>
          <p:nvPr/>
        </p:nvSpPr>
        <p:spPr>
          <a:xfrm>
            <a:off x="0" y="3598897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/>
                <a:cs typeface="Segoe UI Light"/>
              </a:rPr>
              <a:t>Data</a:t>
            </a:r>
            <a:endParaRPr lang="en-GB" sz="320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7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Housing customer </a:t>
            </a:r>
            <a:endParaRPr lang="en-US">
              <a:cs typeface="Calibri"/>
            </a:endParaRPr>
          </a:p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contact dashboard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3837DC1-916F-E641-42FE-250A92841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792" y="1584290"/>
            <a:ext cx="8367622" cy="471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312368" y="2416628"/>
            <a:ext cx="5589036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6E8A10-715C-82B3-FA5F-1943F25693E6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558073" y="2416626"/>
            <a:ext cx="5075853" cy="10730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>
                <a:solidFill>
                  <a:schemeClr val="bg1"/>
                </a:solidFill>
                <a:latin typeface="Segoe UI"/>
                <a:cs typeface="Segoe UI"/>
              </a:rPr>
              <a:t>Housing Tenant Vetting form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3A961F-B5D2-67CF-0972-589DD0E762E9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353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52A7D833-E6A7-2992-2432-CB54D7B6761B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Text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75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Housing tenant vetting form</a:t>
            </a:r>
            <a:endParaRPr lang="en-US">
              <a:latin typeface="Calibri" panose="020F0502020204030204"/>
              <a:ea typeface="Segoe UI Black"/>
              <a:cs typeface="Calibri"/>
            </a:endParaRP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2" name="Picture 1" descr="A blue and white form with text and numbers&#10;&#10;Description automatically generated">
            <a:extLst>
              <a:ext uri="{FF2B5EF4-FFF2-40B4-BE49-F238E27FC236}">
                <a16:creationId xmlns:a16="http://schemas.microsoft.com/office/drawing/2014/main" id="{F3B62669-80D0-BC70-DE2D-FE35FC60D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425" y="0"/>
            <a:ext cx="48548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2EAD4C-3EDD-00F4-A706-31FAEEDA339F}"/>
              </a:ext>
            </a:extLst>
          </p:cNvPr>
          <p:cNvSpPr txBox="1"/>
          <p:nvPr/>
        </p:nvSpPr>
        <p:spPr>
          <a:xfrm>
            <a:off x="357908" y="2639785"/>
            <a:ext cx="662049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private-sector housing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for selective landlord licensing areas (which are increasing)</a:t>
            </a:r>
          </a:p>
          <a:p>
            <a:pPr marL="285750" indent="-285750">
              <a:buFont typeface="Arial"/>
              <a:buChar char="•"/>
            </a:pPr>
            <a:r>
              <a:rPr lang="en-US" err="1">
                <a:ea typeface="Calibri" panose="020F0502020204030204"/>
                <a:cs typeface="Calibri" panose="020F0502020204030204"/>
              </a:rPr>
              <a:t>approx</a:t>
            </a:r>
            <a:r>
              <a:rPr lang="en-US">
                <a:ea typeface="Calibri" panose="020F0502020204030204"/>
                <a:cs typeface="Calibri" panose="020F0502020204030204"/>
              </a:rPr>
              <a:t> 30 applications per month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currently a paper form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303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Housing tenant vetting form wireframe</a:t>
            </a:r>
            <a:endParaRPr lang="en-US">
              <a:latin typeface="Calibri" panose="020F0502020204030204"/>
              <a:ea typeface="Segoe UI Black"/>
              <a:cs typeface="Calibri"/>
            </a:endParaRP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53438" y="2235299"/>
            <a:ext cx="4925786" cy="1197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1"/>
                </a:solidFill>
                <a:latin typeface="Calibri"/>
              </a:rPr>
              <a:t>two</a:t>
            </a:r>
            <a:r>
              <a:rPr lang="en-US" sz="1800" baseline="0">
                <a:solidFill>
                  <a:schemeClr val="tx1"/>
                </a:solidFill>
                <a:latin typeface="Calibri"/>
              </a:rPr>
              <a:t> versions – one for the main applicant and one for other household members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41EB035-530A-3CB4-3C20-2C9074B5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298" y="0"/>
            <a:ext cx="6445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59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Housing tenant vetting form wireframe</a:t>
            </a:r>
            <a:endParaRPr lang="en-US">
              <a:latin typeface="Calibri" panose="020F0502020204030204"/>
              <a:ea typeface="Segoe UI Black"/>
              <a:cs typeface="Calibri"/>
            </a:endParaRP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0E3ACF9-51B9-7881-CAD3-1BC0A47CC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34" y="1143001"/>
            <a:ext cx="8154762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C8D67-5A37-8F2B-69DB-9DAB05440794}"/>
              </a:ext>
            </a:extLst>
          </p:cNvPr>
          <p:cNvSpPr txBox="1"/>
          <p:nvPr/>
        </p:nvSpPr>
        <p:spPr>
          <a:xfrm>
            <a:off x="394782" y="2137273"/>
            <a:ext cx="29540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Repeating pages example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4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Housing tenant vetting form wireframe</a:t>
            </a:r>
            <a:endParaRPr lang="en-US">
              <a:latin typeface="Calibri" panose="020F0502020204030204"/>
              <a:ea typeface="Segoe UI Black"/>
              <a:cs typeface="Calibri"/>
            </a:endParaRP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C8D67-5A37-8F2B-69DB-9DAB05440794}"/>
              </a:ext>
            </a:extLst>
          </p:cNvPr>
          <p:cNvSpPr txBox="1"/>
          <p:nvPr/>
        </p:nvSpPr>
        <p:spPr>
          <a:xfrm>
            <a:off x="394782" y="2137273"/>
            <a:ext cx="29540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Repeating pages example</a:t>
            </a:r>
            <a:endParaRPr lang="en-US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A66694A-34BF-8135-5A60-4AF289D8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842" y="858611"/>
            <a:ext cx="8595633" cy="44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42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Housing tenant vetting form wireframe</a:t>
            </a:r>
            <a:endParaRPr lang="en-US">
              <a:latin typeface="Calibri" panose="020F0502020204030204"/>
              <a:ea typeface="Segoe UI Black"/>
              <a:cs typeface="Calibri"/>
            </a:endParaRP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C8D67-5A37-8F2B-69DB-9DAB05440794}"/>
              </a:ext>
            </a:extLst>
          </p:cNvPr>
          <p:cNvSpPr txBox="1"/>
          <p:nvPr/>
        </p:nvSpPr>
        <p:spPr>
          <a:xfrm>
            <a:off x="394782" y="2137273"/>
            <a:ext cx="29540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Repeating pages example</a:t>
            </a:r>
            <a:endParaRPr lang="en-US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D07140F-FC27-CF26-1F43-BA2B18053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250" y="0"/>
            <a:ext cx="7712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2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645" y="1995737"/>
            <a:ext cx="8888247" cy="3662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A3FBA5-16E9-0658-560C-29DBF84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B3D93C-EFCF-065D-F058-4E6CEBD06657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E0BAE4-DA56-9D6E-08E9-552A4582EF6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9BCE6AA4-C746-D297-CC47-4BB6B6B5E5C1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Introduction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C5CF80-6DCD-6D7D-6EE1-61B1FBE8D5DD}"/>
              </a:ext>
            </a:extLst>
          </p:cNvPr>
          <p:cNvSpPr/>
          <p:nvPr/>
        </p:nvSpPr>
        <p:spPr>
          <a:xfrm>
            <a:off x="348944" y="1238205"/>
            <a:ext cx="1881072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Sprint 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0C3A1D-380D-3851-5776-62C5FD7B7B10}"/>
              </a:ext>
            </a:extLst>
          </p:cNvPr>
          <p:cNvSpPr txBox="1"/>
          <p:nvPr/>
        </p:nvSpPr>
        <p:spPr>
          <a:xfrm>
            <a:off x="457200" y="2438400"/>
            <a:ext cx="7010400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Segoe UI Semilight"/>
                <a:cs typeface="Segoe UI Semilight"/>
              </a:rPr>
              <a:t>Housing alterations integration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US">
              <a:latin typeface="Segoe UI Semilight"/>
              <a:cs typeface="Segoe UI Semiligh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Segoe UI Semilight"/>
                <a:cs typeface="Segoe UI Semilight"/>
              </a:rPr>
              <a:t>NEC Homelessness appeals go live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Segoe UI Semilight"/>
              <a:ea typeface="Calibri"/>
              <a:cs typeface="Segoe UI Semiligh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Segoe UI Semilight"/>
                <a:cs typeface="Segoe UI Semilight"/>
              </a:rPr>
              <a:t>Tenant vetting wireframe</a:t>
            </a:r>
            <a:endParaRPr lang="en-US">
              <a:latin typeface="Calibri" panose="020F0502020204030204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Segoe UI Semilight"/>
              <a:cs typeface="Segoe UI Semiligh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Segoe UI Semilight"/>
                <a:ea typeface="+mn-lt"/>
                <a:cs typeface="+mn-lt"/>
              </a:rPr>
              <a:t>Temporary Traffic Regulation Orders - final amendments</a:t>
            </a:r>
            <a:endParaRPr lang="en-US">
              <a:latin typeface="Segoe UI Semilight"/>
              <a:cs typeface="Segoe UI Semilight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Segoe UI Semilight"/>
              <a:cs typeface="Segoe UI Semilight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Segoe UI Semilight"/>
                <a:cs typeface="Segoe UI Semilight"/>
              </a:rPr>
              <a:t>Council Tax Support – Universal Credit only wireframe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805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312368" y="2416628"/>
            <a:ext cx="5589036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6E8A10-715C-82B3-FA5F-1943F25693E6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558073" y="2416626"/>
            <a:ext cx="5075853" cy="10730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>
                <a:solidFill>
                  <a:schemeClr val="bg1"/>
                </a:solidFill>
                <a:latin typeface="Segoe UI"/>
                <a:cs typeface="Segoe UI"/>
              </a:rPr>
              <a:t>Council Tax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3A961F-B5D2-67CF-0972-589DD0E762E9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353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52A7D833-E6A7-2992-2432-CB54D7B6761B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Text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5EB0DB-C032-585E-A576-2BB118951DDC}"/>
              </a:ext>
            </a:extLst>
          </p:cNvPr>
          <p:cNvSpPr txBox="1"/>
          <p:nvPr/>
        </p:nvSpPr>
        <p:spPr>
          <a:xfrm>
            <a:off x="0" y="3598897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/>
                <a:cs typeface="Segoe UI Light"/>
              </a:rPr>
              <a:t>Online applications and report forms</a:t>
            </a:r>
            <a:endParaRPr lang="en-GB" sz="320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32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mputer screen with a black screen&#10;&#10;Description automatically generated">
            <a:extLst>
              <a:ext uri="{FF2B5EF4-FFF2-40B4-BE49-F238E27FC236}">
                <a16:creationId xmlns:a16="http://schemas.microsoft.com/office/drawing/2014/main" id="{139B6B4B-EEF6-4D0C-4BED-CD509B514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745" y="160986"/>
            <a:ext cx="5218708" cy="33485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Single person discount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6255B3-8724-1358-A1D2-D9CD44AA27C5}"/>
              </a:ext>
            </a:extLst>
          </p:cNvPr>
          <p:cNvSpPr txBox="1">
            <a:spLocks/>
          </p:cNvSpPr>
          <p:nvPr/>
        </p:nvSpPr>
        <p:spPr>
          <a:xfrm>
            <a:off x="263220" y="1238205"/>
            <a:ext cx="4496771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500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Further development of the 'single person discount' application form and the 'single person discount cancellation form'.</a:t>
            </a:r>
            <a:endParaRPr lang="en-GB" sz="1500">
              <a:solidFill>
                <a:srgbClr val="000000"/>
              </a:solidFill>
              <a:latin typeface="Segoe UI Light"/>
              <a:ea typeface="Segoe UI Black"/>
              <a:cs typeface="Segoe UI Light"/>
            </a:endParaRPr>
          </a:p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500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Updated with feedback from code review and with amends and fixes from internal testing.</a:t>
            </a:r>
          </a:p>
        </p:txBody>
      </p:sp>
      <p:pic>
        <p:nvPicPr>
          <p:cNvPr id="17" name="Picture 16" descr="A computer screen with a black screen&#10;&#10;Description automatically generated">
            <a:extLst>
              <a:ext uri="{FF2B5EF4-FFF2-40B4-BE49-F238E27FC236}">
                <a16:creationId xmlns:a16="http://schemas.microsoft.com/office/drawing/2014/main" id="{C894E3EC-4A52-4774-244E-829B01E4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350" y="3509493"/>
            <a:ext cx="5218708" cy="3262648"/>
          </a:xfrm>
          <a:prstGeom prst="rect">
            <a:avLst/>
          </a:prstGeom>
        </p:spPr>
      </p:pic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F998418-FDE0-124A-5D13-22A52316F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102" y="539437"/>
            <a:ext cx="4439993" cy="2409156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303C398-6387-D041-A11B-0B342B53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390" y="3676515"/>
            <a:ext cx="4488826" cy="254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31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083876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SMI wireframe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652361" y="544843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baseline="-25000" err="1">
                <a:ea typeface="Calibri"/>
                <a:cs typeface="Calibri"/>
              </a:rPr>
              <a:t>Pr</a:t>
            </a:r>
            <a:endParaRPr lang="en-GB" baseline="-25000" err="1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5B73055-7271-B0DA-CCFD-02B0125FC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081" y="2085372"/>
            <a:ext cx="3830444" cy="4114800"/>
          </a:xfrm>
          <a:prstGeom prst="rect">
            <a:avLst/>
          </a:prstGeom>
        </p:spPr>
      </p:pic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300E3D1-56A7-D9E1-C12E-C0AC926A3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070" y="672296"/>
            <a:ext cx="3192181" cy="5523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648DD-3382-AFE5-1C0F-CBB635D0F572}"/>
              </a:ext>
            </a:extLst>
          </p:cNvPr>
          <p:cNvSpPr txBox="1"/>
          <p:nvPr/>
        </p:nvSpPr>
        <p:spPr>
          <a:xfrm>
            <a:off x="263295" y="1625132"/>
            <a:ext cx="2887512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egoe UI Light"/>
                <a:ea typeface="Calibri"/>
                <a:cs typeface="Calibri"/>
              </a:rPr>
              <a:t>Severely Mentally Impaired</a:t>
            </a: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Discount</a:t>
            </a: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Prototype of the form</a:t>
            </a:r>
            <a:br>
              <a:rPr lang="en-US" sz="1600">
                <a:latin typeface="Segoe UI Light"/>
                <a:ea typeface="Calibri"/>
                <a:cs typeface="Calibri"/>
              </a:rPr>
            </a:br>
            <a:endParaRPr lang="en-US" sz="1600">
              <a:latin typeface="Segoe UI Light"/>
              <a:ea typeface="Calibri"/>
              <a:cs typeface="Calibri"/>
            </a:endParaRP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Proposed web content</a:t>
            </a: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Standard Council Tax payer questions beginning and end of the form</a:t>
            </a: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Before you begin screen listing evidence required for completing the form</a:t>
            </a: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Save your application option</a:t>
            </a:r>
            <a:r>
              <a:rPr lang="en-US">
                <a:ea typeface="Calibri"/>
                <a:cs typeface="Calibri"/>
              </a:rPr>
              <a:t> 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193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SMI wireframe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58605AD-EA4B-D5E0-FD17-F5199D596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001" y="1033410"/>
            <a:ext cx="3448778" cy="514502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5D2DFBE-4D2A-6730-03DD-4807CA5AE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14" y="1506939"/>
            <a:ext cx="5153266" cy="3950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0C11C-BB61-8E52-ED0F-C99EF3F1215D}"/>
              </a:ext>
            </a:extLst>
          </p:cNvPr>
          <p:cNvSpPr txBox="1"/>
          <p:nvPr/>
        </p:nvSpPr>
        <p:spPr>
          <a:xfrm>
            <a:off x="344583" y="2255776"/>
            <a:ext cx="276815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egoe UI Light"/>
                <a:ea typeface="Calibri"/>
                <a:cs typeface="Calibri"/>
              </a:rPr>
              <a:t>Initial declaration</a:t>
            </a: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Example of questions for an occupant over 16 years old</a:t>
            </a:r>
          </a:p>
        </p:txBody>
      </p:sp>
    </p:spTree>
    <p:extLst>
      <p:ext uri="{BB962C8B-B14F-4D97-AF65-F5344CB8AC3E}">
        <p14:creationId xmlns:p14="http://schemas.microsoft.com/office/powerpoint/2010/main" val="568844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CT - Student discount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AB427B-9D1B-440A-C847-86F19CB0D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628" y="1684659"/>
            <a:ext cx="4543425" cy="40481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ABD25E-4D50-005F-16CA-76A7818BDA26}"/>
              </a:ext>
            </a:extLst>
          </p:cNvPr>
          <p:cNvSpPr txBox="1"/>
          <p:nvPr/>
        </p:nvSpPr>
        <p:spPr>
          <a:xfrm>
            <a:off x="379041" y="1998584"/>
            <a:ext cx="2710723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egoe UI Light"/>
                <a:ea typeface="Calibri"/>
                <a:cs typeface="Calibri"/>
              </a:rPr>
              <a:t>Standard Council Tax payer questions beginning and end of the form</a:t>
            </a: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Student options for Council </a:t>
            </a: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Tax payer and for occupants</a:t>
            </a: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20" name="Picture 1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01E0BC8-D568-A31D-AD51-800EC8F8C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865" y="677723"/>
            <a:ext cx="2939486" cy="50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57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CT - Student discount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E282043-C9F3-C71A-3B6E-3B78458EA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738" y="1609905"/>
            <a:ext cx="3596524" cy="4114800"/>
          </a:xfrm>
          <a:prstGeom prst="rect">
            <a:avLst/>
          </a:prstGeom>
        </p:spPr>
      </p:pic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443B4A9-B5B6-C65C-148B-E1EE90B69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174" y="1511038"/>
            <a:ext cx="2939361" cy="4211256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02FAAD5-0E3B-EE1E-4FF8-35F73CBB0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00" y="2288471"/>
            <a:ext cx="43338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51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CT - Change of address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6A0F4554-2AA5-FA51-485B-39AD6D48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726" y="349170"/>
            <a:ext cx="2652015" cy="615001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F920583-E76C-4BF1-AB43-B031F7B4B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850" y="272005"/>
            <a:ext cx="4042124" cy="3314218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BE8B4465-580D-8A91-FBEC-1B753788F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449" y="3008934"/>
            <a:ext cx="4649166" cy="29979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02554C-048E-D4DA-EC2C-9FA7E805BDDB}"/>
              </a:ext>
            </a:extLst>
          </p:cNvPr>
          <p:cNvSpPr txBox="1"/>
          <p:nvPr/>
        </p:nvSpPr>
        <p:spPr>
          <a:xfrm>
            <a:off x="427269" y="1929667"/>
            <a:ext cx="2722209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egoe UI Light"/>
                <a:ea typeface="Calibri"/>
                <a:cs typeface="Calibri"/>
              </a:rPr>
              <a:t>Wireframe still in progress</a:t>
            </a:r>
            <a:endParaRPr lang="en-US" sz="1600">
              <a:latin typeface="Segoe UI Light"/>
              <a:cs typeface="Segoe UI Light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 sz="1600">
                <a:latin typeface="Segoe UI Light"/>
                <a:ea typeface="Calibri"/>
                <a:cs typeface="Segoe UI Light"/>
              </a:rPr>
              <a:t>Standard Council Tax payer questions beginning and end of the form</a:t>
            </a:r>
          </a:p>
          <a:p>
            <a:endParaRPr lang="en-US" sz="1600">
              <a:latin typeface="Segoe UI Light"/>
              <a:ea typeface="Calibri"/>
              <a:cs typeface="Segoe UI Light"/>
            </a:endParaRPr>
          </a:p>
          <a:p>
            <a:r>
              <a:rPr lang="en-US" sz="1600">
                <a:latin typeface="Segoe UI Light"/>
                <a:ea typeface="Calibri"/>
                <a:cs typeface="Segoe UI Light"/>
              </a:rPr>
              <a:t>Proposed web content</a:t>
            </a:r>
          </a:p>
          <a:p>
            <a:endParaRPr lang="en-US" sz="1600">
              <a:latin typeface="Segoe UI Light"/>
              <a:ea typeface="Calibri"/>
              <a:cs typeface="Segoe UI Light"/>
            </a:endParaRPr>
          </a:p>
          <a:p>
            <a:endParaRPr lang="en-US" sz="1600">
              <a:latin typeface="Segoe UI Light"/>
              <a:ea typeface="Calibri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0774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CT - Change of address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50FAC17-0B6A-B225-CAE7-78C361D46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93" y="1877992"/>
            <a:ext cx="4728537" cy="3468547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8EEF2B48-7A82-C247-7017-DE28BADBF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436" y="546964"/>
            <a:ext cx="4741762" cy="3449136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78E46FC3-743C-A8A1-CCCD-BE89FA9FF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765" y="2008340"/>
            <a:ext cx="4824609" cy="34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60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CT - Change of address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CECF30F2-2705-AEA7-187B-70CF46B9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28" y="1934478"/>
            <a:ext cx="3443544" cy="4114800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9BC6089-6A70-9E91-B76F-151934F5B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576" y="645938"/>
            <a:ext cx="4743450" cy="3457575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3D55A370-8824-C633-7B13-B1354C14C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605" y="1934676"/>
            <a:ext cx="38700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98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Content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58588" y="1238205"/>
            <a:ext cx="3207743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User research - Card sorting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2" name="Picture 1" descr="A computer screen shot of a person typing on a computer&#10;&#10;Description automatically generated">
            <a:extLst>
              <a:ext uri="{FF2B5EF4-FFF2-40B4-BE49-F238E27FC236}">
                <a16:creationId xmlns:a16="http://schemas.microsoft.com/office/drawing/2014/main" id="{E59ECE29-3CD4-B194-ECE6-5B63BF3BD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096" y="415636"/>
            <a:ext cx="3588926" cy="600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77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DA25F4-EE44-FD69-1056-070A671446FF}"/>
              </a:ext>
            </a:extLst>
          </p:cNvPr>
          <p:cNvSpPr/>
          <p:nvPr/>
        </p:nvSpPr>
        <p:spPr>
          <a:xfrm>
            <a:off x="2724539" y="2407750"/>
            <a:ext cx="6764694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633A46-A004-695E-9EB9-2184D4331EAE}"/>
              </a:ext>
            </a:extLst>
          </p:cNvPr>
          <p:cNvSpPr txBox="1">
            <a:spLocks/>
          </p:cNvSpPr>
          <p:nvPr/>
        </p:nvSpPr>
        <p:spPr>
          <a:xfrm>
            <a:off x="1835775" y="2547843"/>
            <a:ext cx="8520449" cy="8424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Housing Alterations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458B420-3043-ACD5-12C0-71A82591A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68EA4-BE10-FA36-07C2-569E41712EEE}"/>
              </a:ext>
            </a:extLst>
          </p:cNvPr>
          <p:cNvSpPr txBox="1"/>
          <p:nvPr/>
        </p:nvSpPr>
        <p:spPr>
          <a:xfrm>
            <a:off x="0" y="359889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3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UX Update and Investigating property APIs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EA6636-81C7-7DCC-4BCD-8EA2EEC581F8}"/>
              </a:ext>
            </a:extLst>
          </p:cNvPr>
          <p:cNvSpPr txBox="1">
            <a:spLocks/>
          </p:cNvSpPr>
          <p:nvPr/>
        </p:nvSpPr>
        <p:spPr>
          <a:xfrm>
            <a:off x="223190" y="35017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CA385D-99FC-340D-36FF-5D0F63E64611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353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13AFBAA-2197-2F7F-D79B-5E4A33F03F9E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67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202F3E0-3883-8423-0989-0E6E7DC1950E}"/>
              </a:ext>
            </a:extLst>
          </p:cNvPr>
          <p:cNvSpPr/>
          <p:nvPr/>
        </p:nvSpPr>
        <p:spPr>
          <a:xfrm>
            <a:off x="1835776" y="2407750"/>
            <a:ext cx="8542220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A6E346-8117-F727-CFB0-460F3E50469C}"/>
              </a:ext>
            </a:extLst>
          </p:cNvPr>
          <p:cNvSpPr txBox="1">
            <a:spLocks/>
          </p:cNvSpPr>
          <p:nvPr/>
        </p:nvSpPr>
        <p:spPr>
          <a:xfrm>
            <a:off x="1835775" y="2585167"/>
            <a:ext cx="8520449" cy="8424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Temporary traffic regulation order</a:t>
            </a:r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B1F2D4CB-781A-F857-DD74-DA0D92836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3A720D-FBA8-EFC6-5D56-FB098CAD6B85}"/>
              </a:ext>
            </a:extLst>
          </p:cNvPr>
          <p:cNvSpPr txBox="1"/>
          <p:nvPr/>
        </p:nvSpPr>
        <p:spPr>
          <a:xfrm>
            <a:off x="0" y="359889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3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Diversion route map and Final amendments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721D19E-F20A-0275-0535-D3AE67B415EA}"/>
              </a:ext>
            </a:extLst>
          </p:cNvPr>
          <p:cNvSpPr txBox="1">
            <a:spLocks/>
          </p:cNvSpPr>
          <p:nvPr/>
        </p:nvSpPr>
        <p:spPr>
          <a:xfrm>
            <a:off x="223190" y="35017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B9ECCD-58A6-F120-86A9-FE22FEE2017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353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F6033724-E643-A479-11A7-C5C30E12803F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777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TTRO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ADE36F-D54A-55FE-FAF8-52D69EC3BD1B}"/>
              </a:ext>
            </a:extLst>
          </p:cNvPr>
          <p:cNvSpPr/>
          <p:nvPr/>
        </p:nvSpPr>
        <p:spPr>
          <a:xfrm>
            <a:off x="3063981" y="5261527"/>
            <a:ext cx="7277100" cy="925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B3E715D-3071-6DE3-B048-843CDD1E5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894" y="453026"/>
            <a:ext cx="4567803" cy="379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4920D3F-D78C-F823-0E72-CBDF93675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613" y="2898209"/>
            <a:ext cx="5981177" cy="38009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51FA0C-DC5C-4252-BFAA-AC47E93521EB}"/>
              </a:ext>
            </a:extLst>
          </p:cNvPr>
          <p:cNvSpPr txBox="1"/>
          <p:nvPr/>
        </p:nvSpPr>
        <p:spPr>
          <a:xfrm>
            <a:off x="367555" y="1929667"/>
            <a:ext cx="268775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egoe UI Light"/>
                <a:ea typeface="Calibri"/>
                <a:cs typeface="Calibri"/>
              </a:rPr>
              <a:t>Run through with the engineers in Highways</a:t>
            </a:r>
          </a:p>
          <a:p>
            <a:endParaRPr lang="en-US" sz="1600">
              <a:latin typeface="Segoe UI Light"/>
              <a:ea typeface="Calibri"/>
              <a:cs typeface="Calibri"/>
            </a:endParaRPr>
          </a:p>
          <a:p>
            <a:r>
              <a:rPr lang="en-US" sz="1600">
                <a:latin typeface="Segoe UI Light"/>
                <a:ea typeface="Calibri"/>
                <a:cs typeface="Calibri"/>
              </a:rPr>
              <a:t>Nearly ready to pass for testing</a:t>
            </a:r>
            <a:endParaRPr lang="en-US" sz="1600"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9076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1881072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Diversion map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5575605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Aft>
                <a:spcPts val="3000"/>
              </a:spcAft>
              <a:buNone/>
            </a:pPr>
            <a:r>
              <a:rPr lang="en-GB" sz="16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Temporary traffic regulation order form is the first live form to implement Multi-Pin map functionality. </a:t>
            </a:r>
          </a:p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6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Applicants can use the Multi-Pin map to mark their diversion routes by dropping multiple markers onto a map.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A272F27-55BA-9BD1-4C2A-B585DB6F8B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7064"/>
          <a:stretch/>
        </p:blipFill>
        <p:spPr>
          <a:xfrm>
            <a:off x="6839945" y="403001"/>
            <a:ext cx="4469474" cy="6468713"/>
          </a:xfrm>
          <a:prstGeom prst="rect">
            <a:avLst/>
          </a:prstGeom>
        </p:spPr>
      </p:pic>
      <p:pic>
        <p:nvPicPr>
          <p:cNvPr id="17" name="TTRO Map_1">
            <a:hlinkClick r:id="" action="ppaction://media"/>
            <a:extLst>
              <a:ext uri="{FF2B5EF4-FFF2-40B4-BE49-F238E27FC236}">
                <a16:creationId xmlns:a16="http://schemas.microsoft.com/office/drawing/2014/main" id="{F9605BB2-77B7-0681-DA1E-5C6AA3E2A4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3178" y="1030279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E12A514-21F6-14B8-5754-414D6BEDA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1" t="10117" r="8824" b="33075"/>
          <a:stretch/>
        </p:blipFill>
        <p:spPr>
          <a:xfrm>
            <a:off x="6095999" y="1335498"/>
            <a:ext cx="6078247" cy="477040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FB74AF6-84F9-1099-694B-0F2B95D10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4512"/>
          <a:stretch/>
        </p:blipFill>
        <p:spPr>
          <a:xfrm>
            <a:off x="5534488" y="644745"/>
            <a:ext cx="6657512" cy="55184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Diversion map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1881072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Data Viewer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20" y="1466850"/>
            <a:ext cx="5169913" cy="4648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45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After implementing the Multi-Pin map, it became evident that the existing case management data viewer was limited.</a:t>
            </a:r>
          </a:p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45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 improve this, I created a Case Management “Map Data Viewer” form. This new form allows case managers to view a read-only version with Google Map controls instead of a static image.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63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5CF75B4-8F64-5291-0DBE-3FFC3B6F267D}"/>
              </a:ext>
            </a:extLst>
          </p:cNvPr>
          <p:cNvSpPr>
            <a:spLocks/>
          </p:cNvSpPr>
          <p:nvPr/>
        </p:nvSpPr>
        <p:spPr>
          <a:xfrm>
            <a:off x="5743852" y="0"/>
            <a:ext cx="6448148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2">
                  <a:lumMod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GB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Diversion map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1881072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Method(s)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20" y="1917077"/>
            <a:ext cx="5134403" cy="4780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endParaRPr lang="en-GB" sz="1500">
              <a:solidFill>
                <a:srgbClr val="333333"/>
              </a:solidFill>
              <a:latin typeface="Segoe UI Semilight" panose="020B04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C0E7344-EB63-9766-DDB8-F264D8B49768}"/>
              </a:ext>
            </a:extLst>
          </p:cNvPr>
          <p:cNvSpPr txBox="1">
            <a:spLocks/>
          </p:cNvSpPr>
          <p:nvPr/>
        </p:nvSpPr>
        <p:spPr>
          <a:xfrm>
            <a:off x="273573" y="1238205"/>
            <a:ext cx="5134403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6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initial approach sent data to the Map Data View form via query string parameters, but large data sets caused errors. </a:t>
            </a:r>
          </a:p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6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solution was to pass only the business key and form data field name, saving readable data and retrieving it through an endpoint call in the Map Data View form.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706BCE-97C2-6C2C-2FB7-EA066C6369B1}"/>
              </a:ext>
            </a:extLst>
          </p:cNvPr>
          <p:cNvSpPr/>
          <p:nvPr/>
        </p:nvSpPr>
        <p:spPr>
          <a:xfrm>
            <a:off x="6536926" y="1467641"/>
            <a:ext cx="4950780" cy="2497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GB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2B5FC8-2D5D-8C75-73B1-056464BBF64A}"/>
              </a:ext>
            </a:extLst>
          </p:cNvPr>
          <p:cNvSpPr txBox="1"/>
          <p:nvPr/>
        </p:nvSpPr>
        <p:spPr>
          <a:xfrm>
            <a:off x="6838768" y="1879384"/>
            <a:ext cx="4347096" cy="167353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ea typeface="Segoe UI Black" panose="020B0A02040204020203" pitchFamily="34" charset="0"/>
                <a:cs typeface="Segoe UI Light" panose="020B0502040204020203" pitchFamily="34" charset="0"/>
              </a:rPr>
              <a:t>?data={Label,Lat,Lng,Text},{Label,Lat,Lng,Text},{Label,Lat,Lng,Text},{Label,Lat,Lng,Text},{Label,Lat,Lng,Text},{Label,Lat,Lng,Text},{Label,Lat,Lng,Text},{Label,Lat,Lng,Text}&amp;type=LINE&amp;center={Lat,Lng}&amp;zoom=12</a:t>
            </a:r>
            <a:endParaRPr lang="en-GB" sz="1400">
              <a:solidFill>
                <a:schemeClr val="tx1">
                  <a:lumMod val="95000"/>
                  <a:lumOff val="5000"/>
                </a:schemeClr>
              </a:solidFill>
              <a:latin typeface="Consolas" panose="020B0609020204030204" pitchFamily="49" charset="0"/>
              <a:cs typeface="Segoe UI Light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644A5A-A07F-604B-22D4-ADEC1D9936E6}"/>
              </a:ext>
            </a:extLst>
          </p:cNvPr>
          <p:cNvSpPr/>
          <p:nvPr/>
        </p:nvSpPr>
        <p:spPr>
          <a:xfrm>
            <a:off x="6536926" y="4608385"/>
            <a:ext cx="4950780" cy="78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GB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D5948D-5450-A78A-95E0-28EF4DA41697}"/>
              </a:ext>
            </a:extLst>
          </p:cNvPr>
          <p:cNvSpPr txBox="1"/>
          <p:nvPr/>
        </p:nvSpPr>
        <p:spPr>
          <a:xfrm>
            <a:off x="6536926" y="4751562"/>
            <a:ext cx="4950780" cy="380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40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ea typeface="Segoe UI Black" panose="020B0A02040204020203" pitchFamily="34" charset="0"/>
                <a:cs typeface="Segoe UI Light" panose="020B0502040204020203" pitchFamily="34" charset="0"/>
              </a:rPr>
              <a:t>?case=0000-0000-0000-0000&amp;field=MAPDATA</a:t>
            </a:r>
            <a:endParaRPr lang="en-GB" sz="1400">
              <a:solidFill>
                <a:schemeClr val="tx1">
                  <a:lumMod val="95000"/>
                  <a:lumOff val="5000"/>
                </a:schemeClr>
              </a:solidFill>
              <a:latin typeface="Consolas" panose="020B0609020204030204" pitchFamily="49" charset="0"/>
              <a:cs typeface="Segoe UI Light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525C15-9759-C2B5-8DFF-6EDC2D56FD2E}"/>
              </a:ext>
            </a:extLst>
          </p:cNvPr>
          <p:cNvSpPr txBox="1"/>
          <p:nvPr/>
        </p:nvSpPr>
        <p:spPr>
          <a:xfrm>
            <a:off x="6426695" y="1171353"/>
            <a:ext cx="3107059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Initial method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81CE83-7BDC-1689-4BEF-3F1911E7B845}"/>
              </a:ext>
            </a:extLst>
          </p:cNvPr>
          <p:cNvSpPr txBox="1"/>
          <p:nvPr/>
        </p:nvSpPr>
        <p:spPr>
          <a:xfrm>
            <a:off x="6426695" y="4317915"/>
            <a:ext cx="3107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New method</a:t>
            </a:r>
          </a:p>
        </p:txBody>
      </p:sp>
    </p:spTree>
    <p:extLst>
      <p:ext uri="{BB962C8B-B14F-4D97-AF65-F5344CB8AC3E}">
        <p14:creationId xmlns:p14="http://schemas.microsoft.com/office/powerpoint/2010/main" val="602714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Diversion map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1881072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Adjustments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5661719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6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Modifications were made to the existing script to address unforeseen issues, including adding code for case management data and adjusting dynamic field relationships for multiple maps.</a:t>
            </a:r>
          </a:p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6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separate JavaScript file was also created for the read-only view map.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268CAE5-FFE9-8200-D648-599F0EBC5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182"/>
          <a:stretch/>
        </p:blipFill>
        <p:spPr>
          <a:xfrm>
            <a:off x="6248402" y="371475"/>
            <a:ext cx="5943598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72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Diversion map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1881072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Conclusion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5318431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6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new Multi-Pin map functionality and Map Data Viewer form greatly enhance the application process by allowing applicants to digitally plot routes.</a:t>
            </a:r>
          </a:p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6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This improvement simplifies route data entry, leading to a better user-friendly experience for applicants and the service area.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05B5594-4F3F-E067-37E8-4E3962D62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4361" y="334989"/>
            <a:ext cx="5223342" cy="616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27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312368" y="2416628"/>
            <a:ext cx="5589036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6E8A10-715C-82B3-FA5F-1943F25693E6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558073" y="2416626"/>
            <a:ext cx="5075853" cy="10730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>
                <a:solidFill>
                  <a:schemeClr val="bg1"/>
                </a:solidFill>
                <a:latin typeface="Segoe UI"/>
                <a:cs typeface="Segoe UI"/>
              </a:rPr>
              <a:t>Scaffolding Permits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3A961F-B5D2-67CF-0972-589DD0E762E9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353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52A7D833-E6A7-2992-2432-CB54D7B6761B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Text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44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Scaffolding permits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FF1A-D6FE-4CED-5E6D-93F3F2A35694}"/>
              </a:ext>
            </a:extLst>
          </p:cNvPr>
          <p:cNvSpPr txBox="1">
            <a:spLocks/>
          </p:cNvSpPr>
          <p:nvPr/>
        </p:nvSpPr>
        <p:spPr>
          <a:xfrm>
            <a:off x="263220" y="1238205"/>
            <a:ext cx="4496771" cy="365684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500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Updated with feedback from the code review and fixes from internal testing.</a:t>
            </a:r>
            <a:endParaRPr lang="en-US">
              <a:cs typeface="Calibri"/>
            </a:endParaRPr>
          </a:p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500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Pushed to preprod and handed over to the service for user acceptance testing.</a:t>
            </a:r>
          </a:p>
        </p:txBody>
      </p:sp>
      <p:pic>
        <p:nvPicPr>
          <p:cNvPr id="2" name="Picture 1" descr="A computer screen with a black screen&#10;&#10;Description automatically generated">
            <a:extLst>
              <a:ext uri="{FF2B5EF4-FFF2-40B4-BE49-F238E27FC236}">
                <a16:creationId xmlns:a16="http://schemas.microsoft.com/office/drawing/2014/main" id="{D938CB20-BF63-F184-E129-0B65CF6D2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998" y="32196"/>
            <a:ext cx="4059611" cy="2543579"/>
          </a:xfrm>
          <a:prstGeom prst="rect">
            <a:avLst/>
          </a:prstGeom>
        </p:spPr>
      </p:pic>
      <p:pic>
        <p:nvPicPr>
          <p:cNvPr id="4" name="Picture 3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5E08B5F7-2F03-84F6-68CB-0F7A46663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920" y="354163"/>
            <a:ext cx="3481233" cy="1813781"/>
          </a:xfrm>
          <a:prstGeom prst="rect">
            <a:avLst/>
          </a:prstGeom>
        </p:spPr>
      </p:pic>
      <p:pic>
        <p:nvPicPr>
          <p:cNvPr id="5" name="Picture 4" descr="A computer screen with a black screen&#10;&#10;Description automatically generated">
            <a:extLst>
              <a:ext uri="{FF2B5EF4-FFF2-40B4-BE49-F238E27FC236}">
                <a16:creationId xmlns:a16="http://schemas.microsoft.com/office/drawing/2014/main" id="{F9E16C45-449D-E7F0-E53D-C7E1E7BA6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562" y="2736760"/>
            <a:ext cx="6164285" cy="386366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DC2CABF-C700-390B-3843-EEF463820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484" y="3213546"/>
            <a:ext cx="5244921" cy="28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27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B4BE0D0-1131-88BF-4CA9-0FCF581D5599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E8D798-5370-57D1-69E5-77AADA37D2EB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2B9CC4C0-76F5-EE90-8135-723A03B36B60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B99B9-BBF2-D40C-C45A-BA3C8FF1B6EE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Segoe UI Semibold"/>
                <a:ea typeface="Segoe UI Black"/>
                <a:cs typeface="Segoe UI Semibold"/>
              </a:rPr>
              <a:t>Other development</a:t>
            </a:r>
          </a:p>
        </p:txBody>
      </p: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DEDAA7-79CF-A38D-290C-16CFC0939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0" y="611853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3FF1A-D6FE-4CED-5E6D-93F3F2A35694}"/>
              </a:ext>
            </a:extLst>
          </p:cNvPr>
          <p:cNvSpPr txBox="1">
            <a:spLocks/>
          </p:cNvSpPr>
          <p:nvPr/>
        </p:nvSpPr>
        <p:spPr>
          <a:xfrm>
            <a:off x="263220" y="1238205"/>
            <a:ext cx="10236511" cy="456728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500" b="1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Household Support Fund:</a:t>
            </a:r>
            <a:r>
              <a:rPr lang="en-GB" sz="1500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 Added the ability to list up to 10 regular household expenses (DCE-10116)</a:t>
            </a:r>
            <a:br>
              <a:rPr lang="en-GB" sz="1500">
                <a:latin typeface="Segoe UI Light"/>
                <a:ea typeface="Segoe UI Black"/>
                <a:cs typeface="Segoe UI Light"/>
              </a:rPr>
            </a:br>
            <a:r>
              <a:rPr lang="en-GB" sz="1500" b="1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Housing contact form:</a:t>
            </a:r>
            <a:r>
              <a:rPr lang="en-GB" sz="1500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 Updated to ensure the address of the person is always collected and to list the reasons for contact in alphabetical order (DCE-10075 &amp; DCE-9970)</a:t>
            </a:r>
            <a:br>
              <a:rPr lang="en-GB" sz="1500">
                <a:latin typeface="Segoe UI Light"/>
                <a:ea typeface="Segoe UI Black"/>
                <a:cs typeface="Segoe UI Light"/>
              </a:rPr>
            </a:br>
            <a:r>
              <a:rPr lang="en-GB" sz="1500" b="1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HWRC contact form:</a:t>
            </a:r>
            <a:r>
              <a:rPr lang="en-GB" sz="1500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 Updated with code review changes, emails are now sent from an endpoint ensuring that they are recorded within case management (DCE-9454)</a:t>
            </a:r>
            <a:br>
              <a:rPr lang="en-GB" sz="1500">
                <a:latin typeface="Segoe UI Light"/>
                <a:ea typeface="Segoe UI Black"/>
                <a:cs typeface="Segoe UI Light"/>
              </a:rPr>
            </a:br>
            <a:r>
              <a:rPr lang="en-GB" sz="1500" b="1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Flooding reporting form:</a:t>
            </a:r>
            <a:r>
              <a:rPr lang="en-GB" sz="1500">
                <a:solidFill>
                  <a:srgbClr val="333333"/>
                </a:solidFill>
                <a:latin typeface="Segoe UI Light"/>
                <a:ea typeface="Segoe UI Black"/>
                <a:cs typeface="Segoe UI Light"/>
              </a:rPr>
              <a:t> Updated to ensure attachments are included in the email to the service (DCE-10134)</a:t>
            </a:r>
          </a:p>
        </p:txBody>
      </p:sp>
    </p:spTree>
    <p:extLst>
      <p:ext uri="{BB962C8B-B14F-4D97-AF65-F5344CB8AC3E}">
        <p14:creationId xmlns:p14="http://schemas.microsoft.com/office/powerpoint/2010/main" val="351476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Property APIs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238205"/>
            <a:ext cx="624390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8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This sprint involved exploring the potential of NEC APIs to enhance automation in the Housing Alterations process.</a:t>
            </a:r>
          </a:p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8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primary goal was to retrieve property details, including property types, tenure types, and individual property elements.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34C5CACC-7CCE-FB8E-1B6B-30826D315A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721"/>
          <a:stretch/>
        </p:blipFill>
        <p:spPr>
          <a:xfrm>
            <a:off x="7242827" y="255178"/>
            <a:ext cx="4163122" cy="660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56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413690" y="2651143"/>
            <a:ext cx="5589036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6E8A10-715C-82B3-FA5F-1943F25693E6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669833" y="2651141"/>
            <a:ext cx="5075853" cy="10730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>
                <a:solidFill>
                  <a:schemeClr val="bg1"/>
                </a:solidFill>
                <a:latin typeface="Segoe UI"/>
                <a:cs typeface="Segoe UI"/>
              </a:rPr>
              <a:t>Digital services volumes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3A961F-B5D2-67CF-0972-589DD0E762E9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353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3">
            <a:extLst>
              <a:ext uri="{FF2B5EF4-FFF2-40B4-BE49-F238E27FC236}">
                <a16:creationId xmlns:a16="http://schemas.microsoft.com/office/drawing/2014/main" id="{52A7D833-E6A7-2992-2432-CB54D7B6761B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Text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1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E60E1A-9014-9BE4-282F-1821FD588DC7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 41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F331CA-5044-B84C-DA85-E27B8F96EFB0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D822E01A-4108-27EA-FBEC-355686043984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Conclusion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4220C9-0BC8-F7EA-FE32-D009B8F6B97B}"/>
              </a:ext>
            </a:extLst>
          </p:cNvPr>
          <p:cNvSpPr/>
          <p:nvPr/>
        </p:nvSpPr>
        <p:spPr>
          <a:xfrm>
            <a:off x="348943" y="1238205"/>
            <a:ext cx="2802629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What’s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16D5D-B3CB-3CD3-2F5E-501B493723D6}"/>
              </a:ext>
            </a:extLst>
          </p:cNvPr>
          <p:cNvSpPr txBox="1"/>
          <p:nvPr/>
        </p:nvSpPr>
        <p:spPr>
          <a:xfrm>
            <a:off x="485761" y="2015010"/>
            <a:ext cx="8653751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Housing alterations wireframe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Mapping out Customer/ tenant account </a:t>
            </a:r>
          </a:p>
          <a:p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Council Tax Support – UC wireframe only development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Severe Mental Impairment form build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Student exemption form build</a:t>
            </a:r>
          </a:p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  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73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8B0B0DA-01DC-8879-1C3F-1C2F3F44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00427"/>
            <a:ext cx="9875520" cy="3299902"/>
          </a:xfrm>
        </p:spPr>
        <p:txBody>
          <a:bodyPr>
            <a:normAutofit/>
          </a:bodyPr>
          <a:lstStyle/>
          <a:p>
            <a:pPr algn="l"/>
            <a:endParaRPr lang="en-GB" sz="480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CD6BD3-4A45-0A77-D9ED-137E5380E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072045"/>
            <a:ext cx="9875520" cy="900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GB"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Property APIs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C5FDC0-306C-171B-42B0-081832B7E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098" y="2402958"/>
            <a:ext cx="5571718" cy="43274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20" y="1238205"/>
            <a:ext cx="5042427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8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During the API investigation, property types, subtypes, and tenure types were successfully retrieved, and property information was integrated into Google Maps for visual display.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8A6D32-DC0C-6CC9-4721-5159D0330E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071"/>
          <a:stretch/>
        </p:blipFill>
        <p:spPr>
          <a:xfrm>
            <a:off x="5702315" y="1120761"/>
            <a:ext cx="6047728" cy="57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5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05401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Property APIs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20" y="1238205"/>
            <a:ext cx="4861673" cy="488033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bug in the API has prevented the retrieval of individual property elements. This issue has been reported to the supplier for further investigation.</a:t>
            </a:r>
          </a:p>
          <a:p>
            <a:pPr marL="0" indent="0" algn="just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Fixing this would allow the online form to automatically adjust the process based on property information, which would be highly beneficial, but isn’t necessary to proceed.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C546FB-971E-148A-39F9-B307719B2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0382" y="1561013"/>
            <a:ext cx="6042674" cy="37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21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1881072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UX Updates</a:t>
            </a:r>
            <a:endParaRPr lang="en-GB" sz="20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481894"/>
            <a:ext cx="6004231" cy="41379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Improved flow of linking an account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Integrated account linking into MyAccount page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Form updates for different account states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Additions for Alterations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Slight layout adjustments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77FABB-E3E6-C6F3-9110-09487CA65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622" y="2778358"/>
            <a:ext cx="6367348" cy="337339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AFC2F96-56BB-C3C1-D398-05FE1A9AE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4596" y="295336"/>
            <a:ext cx="6777400" cy="6267395"/>
          </a:xfrm>
          <a:prstGeom prst="rect">
            <a:avLst/>
          </a:prstGeom>
        </p:spPr>
      </p:pic>
      <p:sp>
        <p:nvSpPr>
          <p:cNvPr id="23" name="Rectangle 22">
            <a:hlinkClick r:id="rId6"/>
            <a:extLst>
              <a:ext uri="{FF2B5EF4-FFF2-40B4-BE49-F238E27FC236}">
                <a16:creationId xmlns:a16="http://schemas.microsoft.com/office/drawing/2014/main" id="{B4E3060A-30AE-D9A6-00B1-4C26B89884FB}"/>
              </a:ext>
            </a:extLst>
          </p:cNvPr>
          <p:cNvSpPr/>
          <p:nvPr/>
        </p:nvSpPr>
        <p:spPr>
          <a:xfrm>
            <a:off x="370210" y="5210340"/>
            <a:ext cx="1236198" cy="4282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Demo</a:t>
            </a:r>
            <a:endParaRPr lang="en-GB" sz="140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40942B-742A-B370-09D4-331784EF83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5" t="4044" r="13199" b="3573"/>
          <a:stretch/>
        </p:blipFill>
        <p:spPr>
          <a:xfrm>
            <a:off x="5359622" y="1290258"/>
            <a:ext cx="6309213" cy="11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59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007611-A72B-EBEB-E25B-E940AFB82464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7321B-C0DA-889A-2DDE-E7E37ED65E12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154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EAFC7CA5-7D42-FBAA-B452-2B31E0C16B57}"/>
              </a:ext>
            </a:extLst>
          </p:cNvPr>
          <p:cNvSpPr txBox="1">
            <a:spLocks/>
          </p:cNvSpPr>
          <p:nvPr/>
        </p:nvSpPr>
        <p:spPr>
          <a:xfrm>
            <a:off x="249371" y="685382"/>
            <a:ext cx="1682062" cy="34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Development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4145B-8A0F-CBAC-1661-AFE64B4D1325}"/>
              </a:ext>
            </a:extLst>
          </p:cNvPr>
          <p:cNvSpPr/>
          <p:nvPr/>
        </p:nvSpPr>
        <p:spPr>
          <a:xfrm>
            <a:off x="348944" y="1238205"/>
            <a:ext cx="2287724" cy="537329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/>
              <a:t>Creating Accounts</a:t>
            </a:r>
            <a:endParaRPr lang="en-GB" sz="20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3A1A62-1F2F-DF3F-1E91-9F4B7B30B894}"/>
              </a:ext>
            </a:extLst>
          </p:cNvPr>
          <p:cNvSpPr txBox="1">
            <a:spLocks/>
          </p:cNvSpPr>
          <p:nvPr/>
        </p:nvSpPr>
        <p:spPr>
          <a:xfrm>
            <a:off x="263219" y="1481894"/>
            <a:ext cx="5587139" cy="413790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Aft>
                <a:spcPts val="600"/>
              </a:spcAft>
              <a:buNone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Investigations into creating NEC user accounts via the GOSS Platform using APIs are ongoing. This could lead to several improvements, including: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Enhanced UI and instructions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Additional fields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Account synchronization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500">
                <a:solidFill>
                  <a:srgbClr val="333333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Auto-population of fields based on Gateshead accounts</a:t>
            </a: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084E6B-C874-7A0A-7A85-CE2E27670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4" y="6118538"/>
            <a:ext cx="1366818" cy="380395"/>
          </a:xfrm>
          <a:prstGeom prst="rect">
            <a:avLst/>
          </a:prstGeom>
        </p:spPr>
      </p:pic>
      <p:sp>
        <p:nvSpPr>
          <p:cNvPr id="23" name="Rectangle 22">
            <a:hlinkClick r:id="rId3"/>
            <a:extLst>
              <a:ext uri="{FF2B5EF4-FFF2-40B4-BE49-F238E27FC236}">
                <a16:creationId xmlns:a16="http://schemas.microsoft.com/office/drawing/2014/main" id="{B4E3060A-30AE-D9A6-00B1-4C26B89884FB}"/>
              </a:ext>
            </a:extLst>
          </p:cNvPr>
          <p:cNvSpPr/>
          <p:nvPr/>
        </p:nvSpPr>
        <p:spPr>
          <a:xfrm>
            <a:off x="370210" y="5387895"/>
            <a:ext cx="1236198" cy="42828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Demo</a:t>
            </a:r>
            <a:endParaRPr lang="en-GB" sz="1400">
              <a:solidFill>
                <a:schemeClr val="tx1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C10BFC-B8DF-BAD4-B055-3EF0C3348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282" y="1331379"/>
            <a:ext cx="4812632" cy="547899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01DC6E7-C051-8B50-A60C-844C78228D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0311"/>
          <a:stretch/>
        </p:blipFill>
        <p:spPr>
          <a:xfrm>
            <a:off x="6133574" y="200382"/>
            <a:ext cx="5726027" cy="665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12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0AE472-0F72-618A-DF67-322B2842A84C}"/>
              </a:ext>
            </a:extLst>
          </p:cNvPr>
          <p:cNvSpPr/>
          <p:nvPr/>
        </p:nvSpPr>
        <p:spPr>
          <a:xfrm>
            <a:off x="3312368" y="2416628"/>
            <a:ext cx="5589036" cy="107302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6E8A10-715C-82B3-FA5F-1943F25693E6}"/>
              </a:ext>
            </a:extLst>
          </p:cNvPr>
          <p:cNvSpPr txBox="1">
            <a:spLocks/>
          </p:cNvSpPr>
          <p:nvPr/>
        </p:nvSpPr>
        <p:spPr>
          <a:xfrm>
            <a:off x="258702" y="160215"/>
            <a:ext cx="1230297" cy="584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rgbClr val="333333"/>
                </a:solidFill>
                <a:latin typeface="Segoe UI Semibold"/>
                <a:cs typeface="Segoe UI Semibold"/>
              </a:rPr>
              <a:t>Sprint 41 </a:t>
            </a:r>
            <a:endParaRPr lang="en-GB" sz="1800">
              <a:solidFill>
                <a:srgbClr val="33333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7072BA-ABCF-F391-D4B6-C62E6427C233}"/>
              </a:ext>
            </a:extLst>
          </p:cNvPr>
          <p:cNvSpPr txBox="1">
            <a:spLocks/>
          </p:cNvSpPr>
          <p:nvPr/>
        </p:nvSpPr>
        <p:spPr>
          <a:xfrm>
            <a:off x="3558073" y="2416626"/>
            <a:ext cx="5075853" cy="10730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000">
                <a:solidFill>
                  <a:schemeClr val="bg1"/>
                </a:solidFill>
                <a:latin typeface="Segoe UI"/>
                <a:cs typeface="Segoe UI"/>
              </a:rPr>
              <a:t>Homelessness appeals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3A961F-B5D2-67CF-0972-589DD0E762E9}"/>
              </a:ext>
            </a:extLst>
          </p:cNvPr>
          <p:cNvCxnSpPr>
            <a:cxnSpLocks/>
          </p:cNvCxnSpPr>
          <p:nvPr/>
        </p:nvCxnSpPr>
        <p:spPr>
          <a:xfrm>
            <a:off x="354810" y="644745"/>
            <a:ext cx="923530" cy="0"/>
          </a:xfrm>
          <a:prstGeom prst="line">
            <a:avLst/>
          </a:prstGeom>
          <a:ln w="57150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947005-F192-3AD0-1CBE-124882721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118538"/>
            <a:ext cx="1366818" cy="380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5EB0DB-C032-585E-A576-2BB118951DDC}"/>
              </a:ext>
            </a:extLst>
          </p:cNvPr>
          <p:cNvSpPr txBox="1"/>
          <p:nvPr/>
        </p:nvSpPr>
        <p:spPr>
          <a:xfrm>
            <a:off x="0" y="3598897"/>
            <a:ext cx="12192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>
                <a:solidFill>
                  <a:schemeClr val="tx1">
                    <a:lumMod val="50000"/>
                    <a:lumOff val="50000"/>
                  </a:schemeClr>
                </a:solidFill>
                <a:latin typeface="Segoe UI Light"/>
                <a:cs typeface="Segoe UI Light"/>
              </a:rPr>
              <a:t>Go live – tasks</a:t>
            </a:r>
            <a:endParaRPr lang="en-GB" sz="320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96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8" ma:contentTypeDescription="Create a new document." ma:contentTypeScope="" ma:versionID="9550274c05c71c96d925dbe2a6a36f63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4993c296f0b91e50b111f37772f425d0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  <SharedWithUsers xmlns="c8e648f4-8199-4cf4-a3ba-75450ed0a186">
      <UserInfo>
        <DisplayName>Helen Sutton</DisplayName>
        <AccountId>511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896BF4-6ABA-4687-A0BB-11D41C163196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5FB1A40-D5CA-4E52-8B07-0406F509CBE3}">
  <ds:schemaRefs>
    <ds:schemaRef ds:uri="a9b14026-4734-489e-8f15-b25a46bca782"/>
    <ds:schemaRef ds:uri="c8e648f4-8199-4cf4-a3ba-75450ed0a1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42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Sprint 41 Show and Tell 24 July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revision>1</cp:revision>
  <cp:lastPrinted>2024-02-21T12:46:52Z</cp:lastPrinted>
  <dcterms:created xsi:type="dcterms:W3CDTF">2022-01-17T11:39:30Z</dcterms:created>
  <dcterms:modified xsi:type="dcterms:W3CDTF">2024-07-24T11:57:44Z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