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0"/>
  </p:notesMasterIdLst>
  <p:sldIdLst>
    <p:sldId id="307" r:id="rId5"/>
    <p:sldId id="560" r:id="rId6"/>
    <p:sldId id="530" r:id="rId7"/>
    <p:sldId id="561" r:id="rId8"/>
    <p:sldId id="599" r:id="rId9"/>
    <p:sldId id="562" r:id="rId10"/>
    <p:sldId id="542" r:id="rId11"/>
    <p:sldId id="571" r:id="rId12"/>
    <p:sldId id="598" r:id="rId13"/>
    <p:sldId id="601" r:id="rId14"/>
    <p:sldId id="591" r:id="rId15"/>
    <p:sldId id="592" r:id="rId16"/>
    <p:sldId id="593" r:id="rId17"/>
    <p:sldId id="596" r:id="rId18"/>
    <p:sldId id="594" r:id="rId19"/>
    <p:sldId id="600" r:id="rId20"/>
    <p:sldId id="590" r:id="rId21"/>
    <p:sldId id="570" r:id="rId22"/>
    <p:sldId id="580" r:id="rId23"/>
    <p:sldId id="589" r:id="rId24"/>
    <p:sldId id="595" r:id="rId25"/>
    <p:sldId id="567" r:id="rId26"/>
    <p:sldId id="603" r:id="rId27"/>
    <p:sldId id="602" r:id="rId28"/>
    <p:sldId id="326" r:id="rId29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AD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335F02-450C-FE8E-2380-9B48029FCECA}" v="6" dt="2024-08-14T14:01:11.973"/>
    <p1510:client id="{11C5C416-DB1E-3816-186C-3FAAC006330F}" v="188" dt="2024-08-14T13:34:01.850"/>
    <p1510:client id="{16A87716-E60B-490F-A506-72D3A0E86A35}" v="781" dt="2024-08-13T15:48:13.037"/>
    <p1510:client id="{414B5E6C-73A8-4506-92B1-6A6C612FD16D}" v="74" dt="2024-08-13T14:33:45.348"/>
    <p1510:client id="{54C8F223-6668-47AF-B3FC-75B1C12F7836}" v="7" dt="2024-08-14T11:02:54.141"/>
    <p1510:client id="{6BC199F4-169F-9EA6-1D23-FF2E51E754B1}" v="237" dt="2024-08-14T13:56:57.672"/>
    <p1510:client id="{A913EB51-FD32-7126-E99D-FE81D8C8D95E}" v="966" dt="2024-08-14T14:11:04.858"/>
    <p1510:client id="{C48E97BB-C266-C6CE-51CD-9D1B56317A0F}" v="374" dt="2024-08-13T15:56:30.473"/>
    <p1510:client id="{DA225199-A85E-469C-BA86-0A9D50A57173}" v="31" dt="2024-08-14T13:48:19.946"/>
    <p1510:client id="{FCA65E72-BBD9-47A3-AA8F-D0271E4C18E2}" v="566" dt="2024-08-14T09:02:46.0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Richardson" userId="S::emmarichardson@gateshead.gov.uk::40b5a1ab-a070-41b0-ab95-d1c011941413" providerId="AD" clId="Web-{16A87716-E60B-490F-A506-72D3A0E86A35}"/>
    <pc:docChg chg="modSld">
      <pc:chgData name="Emma Richardson" userId="S::emmarichardson@gateshead.gov.uk::40b5a1ab-a070-41b0-ab95-d1c011941413" providerId="AD" clId="Web-{16A87716-E60B-490F-A506-72D3A0E86A35}" dt="2024-08-13T15:48:02.881" v="399" actId="20577"/>
      <pc:docMkLst>
        <pc:docMk/>
      </pc:docMkLst>
      <pc:sldChg chg="modSp">
        <pc:chgData name="Emma Richardson" userId="S::emmarichardson@gateshead.gov.uk::40b5a1ab-a070-41b0-ab95-d1c011941413" providerId="AD" clId="Web-{16A87716-E60B-490F-A506-72D3A0E86A35}" dt="2024-08-13T15:47:55.193" v="398" actId="20577"/>
        <pc:sldMkLst>
          <pc:docMk/>
          <pc:sldMk cId="1188490889" sldId="570"/>
        </pc:sldMkLst>
        <pc:spChg chg="mod">
          <ac:chgData name="Emma Richardson" userId="S::emmarichardson@gateshead.gov.uk::40b5a1ab-a070-41b0-ab95-d1c011941413" providerId="AD" clId="Web-{16A87716-E60B-490F-A506-72D3A0E86A35}" dt="2024-08-13T15:47:55.193" v="398" actId="20577"/>
          <ac:spMkLst>
            <pc:docMk/>
            <pc:sldMk cId="1188490889" sldId="570"/>
            <ac:spMk id="2" creationId="{997BDCC4-D8F8-061E-28F5-3288260363FF}"/>
          </ac:spMkLst>
        </pc:spChg>
      </pc:sldChg>
      <pc:sldChg chg="modSp">
        <pc:chgData name="Emma Richardson" userId="S::emmarichardson@gateshead.gov.uk::40b5a1ab-a070-41b0-ab95-d1c011941413" providerId="AD" clId="Web-{16A87716-E60B-490F-A506-72D3A0E86A35}" dt="2024-08-13T15:48:02.881" v="399" actId="20577"/>
        <pc:sldMkLst>
          <pc:docMk/>
          <pc:sldMk cId="1025810550" sldId="595"/>
        </pc:sldMkLst>
        <pc:spChg chg="mod">
          <ac:chgData name="Emma Richardson" userId="S::emmarichardson@gateshead.gov.uk::40b5a1ab-a070-41b0-ab95-d1c011941413" providerId="AD" clId="Web-{16A87716-E60B-490F-A506-72D3A0E86A35}" dt="2024-08-13T15:48:02.881" v="399" actId="20577"/>
          <ac:spMkLst>
            <pc:docMk/>
            <pc:sldMk cId="1025810550" sldId="595"/>
            <ac:spMk id="2" creationId="{997BDCC4-D8F8-061E-28F5-3288260363FF}"/>
          </ac:spMkLst>
        </pc:spChg>
      </pc:sldChg>
      <pc:sldChg chg="addSp modSp">
        <pc:chgData name="Emma Richardson" userId="S::emmarichardson@gateshead.gov.uk::40b5a1ab-a070-41b0-ab95-d1c011941413" providerId="AD" clId="Web-{16A87716-E60B-490F-A506-72D3A0E86A35}" dt="2024-08-13T15:45:09.249" v="397" actId="14100"/>
        <pc:sldMkLst>
          <pc:docMk/>
          <pc:sldMk cId="4294239966" sldId="596"/>
        </pc:sldMkLst>
        <pc:spChg chg="mod">
          <ac:chgData name="Emma Richardson" userId="S::emmarichardson@gateshead.gov.uk::40b5a1ab-a070-41b0-ab95-d1c011941413" providerId="AD" clId="Web-{16A87716-E60B-490F-A506-72D3A0E86A35}" dt="2024-08-13T15:44:54.202" v="395" actId="14100"/>
          <ac:spMkLst>
            <pc:docMk/>
            <pc:sldMk cId="4294239966" sldId="596"/>
            <ac:spMk id="5" creationId="{102C903C-D99D-40F4-DAE6-B08E1F10D5B7}"/>
          </ac:spMkLst>
        </pc:spChg>
        <pc:picChg chg="add mod">
          <ac:chgData name="Emma Richardson" userId="S::emmarichardson@gateshead.gov.uk::40b5a1ab-a070-41b0-ab95-d1c011941413" providerId="AD" clId="Web-{16A87716-E60B-490F-A506-72D3A0E86A35}" dt="2024-08-13T15:45:09.249" v="397" actId="14100"/>
          <ac:picMkLst>
            <pc:docMk/>
            <pc:sldMk cId="4294239966" sldId="596"/>
            <ac:picMk id="2" creationId="{3FAF7A74-261B-EAB9-AC1E-B52AD830724E}"/>
          </ac:picMkLst>
        </pc:picChg>
      </pc:sldChg>
    </pc:docChg>
  </pc:docChgLst>
  <pc:docChgLst>
    <pc:chgData name="Carol Thirlwell" userId="S::carolthirlwell@gateshead.gov.uk::1902a6df-aa00-4fd8-82af-471a345ebdc9" providerId="AD" clId="Web-{C913745E-08A7-F1A6-7038-194FB8101E86}"/>
    <pc:docChg chg="addSld delSld modSld">
      <pc:chgData name="Carol Thirlwell" userId="S::carolthirlwell@gateshead.gov.uk::1902a6df-aa00-4fd8-82af-471a345ebdc9" providerId="AD" clId="Web-{C913745E-08A7-F1A6-7038-194FB8101E86}" dt="2024-08-12T15:36:52.239" v="17" actId="20577"/>
      <pc:docMkLst>
        <pc:docMk/>
      </pc:docMkLst>
      <pc:sldChg chg="del">
        <pc:chgData name="Carol Thirlwell" userId="S::carolthirlwell@gateshead.gov.uk::1902a6df-aa00-4fd8-82af-471a345ebdc9" providerId="AD" clId="Web-{C913745E-08A7-F1A6-7038-194FB8101E86}" dt="2024-08-12T15:35:16.089" v="6"/>
        <pc:sldMkLst>
          <pc:docMk/>
          <pc:sldMk cId="461373800" sldId="528"/>
        </pc:sldMkLst>
      </pc:sldChg>
      <pc:sldChg chg="modSp">
        <pc:chgData name="Carol Thirlwell" userId="S::carolthirlwell@gateshead.gov.uk::1902a6df-aa00-4fd8-82af-471a345ebdc9" providerId="AD" clId="Web-{C913745E-08A7-F1A6-7038-194FB8101E86}" dt="2024-08-12T15:34:58.213" v="4" actId="20577"/>
        <pc:sldMkLst>
          <pc:docMk/>
          <pc:sldMk cId="3991783198" sldId="571"/>
        </pc:sldMkLst>
        <pc:spChg chg="mod">
          <ac:chgData name="Carol Thirlwell" userId="S::carolthirlwell@gateshead.gov.uk::1902a6df-aa00-4fd8-82af-471a345ebdc9" providerId="AD" clId="Web-{C913745E-08A7-F1A6-7038-194FB8101E86}" dt="2024-08-12T15:34:58.213" v="4" actId="20577"/>
          <ac:spMkLst>
            <pc:docMk/>
            <pc:sldMk cId="3991783198" sldId="571"/>
            <ac:spMk id="6" creationId="{747072BA-ABCF-F391-D4B6-C62E6427C233}"/>
          </ac:spMkLst>
        </pc:spChg>
      </pc:sldChg>
      <pc:sldChg chg="del">
        <pc:chgData name="Carol Thirlwell" userId="S::carolthirlwell@gateshead.gov.uk::1902a6df-aa00-4fd8-82af-471a345ebdc9" providerId="AD" clId="Web-{C913745E-08A7-F1A6-7038-194FB8101E86}" dt="2024-08-12T15:35:12.745" v="5"/>
        <pc:sldMkLst>
          <pc:docMk/>
          <pc:sldMk cId="105085859" sldId="574"/>
        </pc:sldMkLst>
      </pc:sldChg>
      <pc:sldChg chg="add replId">
        <pc:chgData name="Carol Thirlwell" userId="S::carolthirlwell@gateshead.gov.uk::1902a6df-aa00-4fd8-82af-471a345ebdc9" providerId="AD" clId="Web-{C913745E-08A7-F1A6-7038-194FB8101E86}" dt="2024-08-12T15:34:51.650" v="0"/>
        <pc:sldMkLst>
          <pc:docMk/>
          <pc:sldMk cId="3294719909" sldId="590"/>
        </pc:sldMkLst>
      </pc:sldChg>
      <pc:sldChg chg="modSp add replId">
        <pc:chgData name="Carol Thirlwell" userId="S::carolthirlwell@gateshead.gov.uk::1902a6df-aa00-4fd8-82af-471a345ebdc9" providerId="AD" clId="Web-{C913745E-08A7-F1A6-7038-194FB8101E86}" dt="2024-08-12T15:36:52.239" v="17" actId="20577"/>
        <pc:sldMkLst>
          <pc:docMk/>
          <pc:sldMk cId="670815153" sldId="591"/>
        </pc:sldMkLst>
        <pc:spChg chg="mod">
          <ac:chgData name="Carol Thirlwell" userId="S::carolthirlwell@gateshead.gov.uk::1902a6df-aa00-4fd8-82af-471a345ebdc9" providerId="AD" clId="Web-{C913745E-08A7-F1A6-7038-194FB8101E86}" dt="2024-08-12T15:36:52.239" v="17" actId="20577"/>
          <ac:spMkLst>
            <pc:docMk/>
            <pc:sldMk cId="670815153" sldId="591"/>
            <ac:spMk id="6" creationId="{747072BA-ABCF-F391-D4B6-C62E6427C233}"/>
          </ac:spMkLst>
        </pc:spChg>
      </pc:sldChg>
    </pc:docChg>
  </pc:docChgLst>
  <pc:docChgLst>
    <pc:chgData name="Carol Thirlwell" userId="S::carolthirlwell@gateshead.gov.uk::1902a6df-aa00-4fd8-82af-471a345ebdc9" providerId="AD" clId="Web-{11335F02-450C-FE8E-2380-9B48029FCECA}"/>
    <pc:docChg chg="modSld">
      <pc:chgData name="Carol Thirlwell" userId="S::carolthirlwell@gateshead.gov.uk::1902a6df-aa00-4fd8-82af-471a345ebdc9" providerId="AD" clId="Web-{11335F02-450C-FE8E-2380-9B48029FCECA}" dt="2024-08-14T14:01:11.973" v="3" actId="20577"/>
      <pc:docMkLst>
        <pc:docMk/>
      </pc:docMkLst>
      <pc:sldChg chg="modSp">
        <pc:chgData name="Carol Thirlwell" userId="S::carolthirlwell@gateshead.gov.uk::1902a6df-aa00-4fd8-82af-471a345ebdc9" providerId="AD" clId="Web-{11335F02-450C-FE8E-2380-9B48029FCECA}" dt="2024-08-14T14:01:11.973" v="3" actId="20577"/>
        <pc:sldMkLst>
          <pc:docMk/>
          <pc:sldMk cId="3175631898" sldId="603"/>
        </pc:sldMkLst>
        <pc:spChg chg="mod">
          <ac:chgData name="Carol Thirlwell" userId="S::carolthirlwell@gateshead.gov.uk::1902a6df-aa00-4fd8-82af-471a345ebdc9" providerId="AD" clId="Web-{11335F02-450C-FE8E-2380-9B48029FCECA}" dt="2024-08-14T14:01:11.973" v="3" actId="20577"/>
          <ac:spMkLst>
            <pc:docMk/>
            <pc:sldMk cId="3175631898" sldId="603"/>
            <ac:spMk id="2" creationId="{997BDCC4-D8F8-061E-28F5-3288260363FF}"/>
          </ac:spMkLst>
        </pc:spChg>
      </pc:sldChg>
    </pc:docChg>
  </pc:docChgLst>
  <pc:docChgLst>
    <pc:chgData name="Emma Richardson" userId="S::emmarichardson@gateshead.gov.uk::40b5a1ab-a070-41b0-ab95-d1c011941413" providerId="AD" clId="Web-{7161510F-C0CC-447A-A149-1732405CC4D0}"/>
    <pc:docChg chg="addSld delSld modSld sldOrd">
      <pc:chgData name="Emma Richardson" userId="S::emmarichardson@gateshead.gov.uk::40b5a1ab-a070-41b0-ab95-d1c011941413" providerId="AD" clId="Web-{7161510F-C0CC-447A-A149-1732405CC4D0}" dt="2024-08-12T16:43:16.607" v="453" actId="20577"/>
      <pc:docMkLst>
        <pc:docMk/>
      </pc:docMkLst>
      <pc:sldChg chg="modSp">
        <pc:chgData name="Emma Richardson" userId="S::emmarichardson@gateshead.gov.uk::40b5a1ab-a070-41b0-ab95-d1c011941413" providerId="AD" clId="Web-{7161510F-C0CC-447A-A149-1732405CC4D0}" dt="2024-08-12T16:35:32.483" v="298" actId="20577"/>
        <pc:sldMkLst>
          <pc:docMk/>
          <pc:sldMk cId="1188490889" sldId="570"/>
        </pc:sldMkLst>
        <pc:spChg chg="mod">
          <ac:chgData name="Emma Richardson" userId="S::emmarichardson@gateshead.gov.uk::40b5a1ab-a070-41b0-ab95-d1c011941413" providerId="AD" clId="Web-{7161510F-C0CC-447A-A149-1732405CC4D0}" dt="2024-08-12T16:35:32.483" v="298" actId="20577"/>
          <ac:spMkLst>
            <pc:docMk/>
            <pc:sldMk cId="1188490889" sldId="570"/>
            <ac:spMk id="2" creationId="{997BDCC4-D8F8-061E-28F5-3288260363FF}"/>
          </ac:spMkLst>
        </pc:spChg>
      </pc:sldChg>
      <pc:sldChg chg="addSp delSp modSp add ord replId">
        <pc:chgData name="Emma Richardson" userId="S::emmarichardson@gateshead.gov.uk::40b5a1ab-a070-41b0-ab95-d1c011941413" providerId="AD" clId="Web-{7161510F-C0CC-447A-A149-1732405CC4D0}" dt="2024-08-12T16:32:58.239" v="266" actId="14100"/>
        <pc:sldMkLst>
          <pc:docMk/>
          <pc:sldMk cId="1804375529" sldId="592"/>
        </pc:sldMkLst>
        <pc:spChg chg="add del mod">
          <ac:chgData name="Emma Richardson" userId="S::emmarichardson@gateshead.gov.uk::40b5a1ab-a070-41b0-ab95-d1c011941413" providerId="AD" clId="Web-{7161510F-C0CC-447A-A149-1732405CC4D0}" dt="2024-08-12T16:22:23.843" v="111"/>
          <ac:spMkLst>
            <pc:docMk/>
            <pc:sldMk cId="1804375529" sldId="592"/>
            <ac:spMk id="3" creationId="{F3043AD4-E54C-6570-321C-3F390D99FE18}"/>
          </ac:spMkLst>
        </pc:spChg>
        <pc:spChg chg="add mod">
          <ac:chgData name="Emma Richardson" userId="S::emmarichardson@gateshead.gov.uk::40b5a1ab-a070-41b0-ab95-d1c011941413" providerId="AD" clId="Web-{7161510F-C0CC-447A-A149-1732405CC4D0}" dt="2024-08-12T16:32:48.785" v="264" actId="20577"/>
          <ac:spMkLst>
            <pc:docMk/>
            <pc:sldMk cId="1804375529" sldId="592"/>
            <ac:spMk id="5" creationId="{102C903C-D99D-40F4-DAE6-B08E1F10D5B7}"/>
          </ac:spMkLst>
        </pc:spChg>
        <pc:spChg chg="mod">
          <ac:chgData name="Emma Richardson" userId="S::emmarichardson@gateshead.gov.uk::40b5a1ab-a070-41b0-ab95-d1c011941413" providerId="AD" clId="Web-{7161510F-C0CC-447A-A149-1732405CC4D0}" dt="2024-08-12T16:32:58.239" v="266" actId="14100"/>
          <ac:spMkLst>
            <pc:docMk/>
            <pc:sldMk cId="1804375529" sldId="592"/>
            <ac:spMk id="12" creationId="{BE5B99B9-BBF2-D40C-C45A-BA3C8FF1B6EE}"/>
          </ac:spMkLst>
        </pc:spChg>
        <pc:picChg chg="add mod">
          <ac:chgData name="Emma Richardson" userId="S::emmarichardson@gateshead.gov.uk::40b5a1ab-a070-41b0-ab95-d1c011941413" providerId="AD" clId="Web-{7161510F-C0CC-447A-A149-1732405CC4D0}" dt="2024-08-12T16:19:55.104" v="35" actId="1076"/>
          <ac:picMkLst>
            <pc:docMk/>
            <pc:sldMk cId="1804375529" sldId="592"/>
            <ac:picMk id="2" creationId="{72832574-00F5-BC24-317E-C71F48BA35DA}"/>
          </ac:picMkLst>
        </pc:picChg>
      </pc:sldChg>
      <pc:sldChg chg="addSp delSp modSp add replId">
        <pc:chgData name="Emma Richardson" userId="S::emmarichardson@gateshead.gov.uk::40b5a1ab-a070-41b0-ab95-d1c011941413" providerId="AD" clId="Web-{7161510F-C0CC-447A-A149-1732405CC4D0}" dt="2024-08-12T16:35:18.482" v="292" actId="20577"/>
        <pc:sldMkLst>
          <pc:docMk/>
          <pc:sldMk cId="657690105" sldId="593"/>
        </pc:sldMkLst>
        <pc:spChg chg="mod">
          <ac:chgData name="Emma Richardson" userId="S::emmarichardson@gateshead.gov.uk::40b5a1ab-a070-41b0-ab95-d1c011941413" providerId="AD" clId="Web-{7161510F-C0CC-447A-A149-1732405CC4D0}" dt="2024-08-12T16:35:18.482" v="292" actId="20577"/>
          <ac:spMkLst>
            <pc:docMk/>
            <pc:sldMk cId="657690105" sldId="593"/>
            <ac:spMk id="5" creationId="{102C903C-D99D-40F4-DAE6-B08E1F10D5B7}"/>
          </ac:spMkLst>
        </pc:spChg>
        <pc:spChg chg="mod">
          <ac:chgData name="Emma Richardson" userId="S::emmarichardson@gateshead.gov.uk::40b5a1ab-a070-41b0-ab95-d1c011941413" providerId="AD" clId="Web-{7161510F-C0CC-447A-A149-1732405CC4D0}" dt="2024-08-12T16:33:05.364" v="267" actId="14100"/>
          <ac:spMkLst>
            <pc:docMk/>
            <pc:sldMk cId="657690105" sldId="593"/>
            <ac:spMk id="12" creationId="{BE5B99B9-BBF2-D40C-C45A-BA3C8FF1B6EE}"/>
          </ac:spMkLst>
        </pc:spChg>
        <pc:picChg chg="del">
          <ac:chgData name="Emma Richardson" userId="S::emmarichardson@gateshead.gov.uk::40b5a1ab-a070-41b0-ab95-d1c011941413" providerId="AD" clId="Web-{7161510F-C0CC-447A-A149-1732405CC4D0}" dt="2024-08-12T16:26:53.008" v="190"/>
          <ac:picMkLst>
            <pc:docMk/>
            <pc:sldMk cId="657690105" sldId="593"/>
            <ac:picMk id="2" creationId="{72832574-00F5-BC24-317E-C71F48BA35DA}"/>
          </ac:picMkLst>
        </pc:picChg>
        <pc:picChg chg="add mod">
          <ac:chgData name="Emma Richardson" userId="S::emmarichardson@gateshead.gov.uk::40b5a1ab-a070-41b0-ab95-d1c011941413" providerId="AD" clId="Web-{7161510F-C0CC-447A-A149-1732405CC4D0}" dt="2024-08-12T16:30:03.108" v="207" actId="1076"/>
          <ac:picMkLst>
            <pc:docMk/>
            <pc:sldMk cId="657690105" sldId="593"/>
            <ac:picMk id="3" creationId="{0C6C1442-1ED2-24CD-6A6E-00B6E0389FCF}"/>
          </ac:picMkLst>
        </pc:picChg>
        <pc:picChg chg="add mod">
          <ac:chgData name="Emma Richardson" userId="S::emmarichardson@gateshead.gov.uk::40b5a1ab-a070-41b0-ab95-d1c011941413" providerId="AD" clId="Web-{7161510F-C0CC-447A-A149-1732405CC4D0}" dt="2024-08-12T16:30:16.374" v="210" actId="1076"/>
          <ac:picMkLst>
            <pc:docMk/>
            <pc:sldMk cId="657690105" sldId="593"/>
            <ac:picMk id="4" creationId="{4EF10FD1-0709-C902-F14E-4853FD9F2CD3}"/>
          </ac:picMkLst>
        </pc:picChg>
      </pc:sldChg>
      <pc:sldChg chg="delSp modSp add replId">
        <pc:chgData name="Emma Richardson" userId="S::emmarichardson@gateshead.gov.uk::40b5a1ab-a070-41b0-ab95-d1c011941413" providerId="AD" clId="Web-{7161510F-C0CC-447A-A149-1732405CC4D0}" dt="2024-08-12T16:35:22.592" v="294"/>
        <pc:sldMkLst>
          <pc:docMk/>
          <pc:sldMk cId="356873739" sldId="594"/>
        </pc:sldMkLst>
        <pc:spChg chg="mod">
          <ac:chgData name="Emma Richardson" userId="S::emmarichardson@gateshead.gov.uk::40b5a1ab-a070-41b0-ab95-d1c011941413" providerId="AD" clId="Web-{7161510F-C0CC-447A-A149-1732405CC4D0}" dt="2024-08-12T16:35:11.091" v="288" actId="20577"/>
          <ac:spMkLst>
            <pc:docMk/>
            <pc:sldMk cId="356873739" sldId="594"/>
            <ac:spMk id="5" creationId="{102C903C-D99D-40F4-DAE6-B08E1F10D5B7}"/>
          </ac:spMkLst>
        </pc:spChg>
        <pc:spChg chg="mod">
          <ac:chgData name="Emma Richardson" userId="S::emmarichardson@gateshead.gov.uk::40b5a1ab-a070-41b0-ab95-d1c011941413" providerId="AD" clId="Web-{7161510F-C0CC-447A-A149-1732405CC4D0}" dt="2024-08-12T16:35:14.763" v="291" actId="20577"/>
          <ac:spMkLst>
            <pc:docMk/>
            <pc:sldMk cId="356873739" sldId="594"/>
            <ac:spMk id="12" creationId="{BE5B99B9-BBF2-D40C-C45A-BA3C8FF1B6EE}"/>
          </ac:spMkLst>
        </pc:spChg>
        <pc:picChg chg="del">
          <ac:chgData name="Emma Richardson" userId="S::emmarichardson@gateshead.gov.uk::40b5a1ab-a070-41b0-ab95-d1c011941413" providerId="AD" clId="Web-{7161510F-C0CC-447A-A149-1732405CC4D0}" dt="2024-08-12T16:35:22.592" v="294"/>
          <ac:picMkLst>
            <pc:docMk/>
            <pc:sldMk cId="356873739" sldId="594"/>
            <ac:picMk id="3" creationId="{0C6C1442-1ED2-24CD-6A6E-00B6E0389FCF}"/>
          </ac:picMkLst>
        </pc:picChg>
        <pc:picChg chg="del">
          <ac:chgData name="Emma Richardson" userId="S::emmarichardson@gateshead.gov.uk::40b5a1ab-a070-41b0-ab95-d1c011941413" providerId="AD" clId="Web-{7161510F-C0CC-447A-A149-1732405CC4D0}" dt="2024-08-12T16:35:21.732" v="293"/>
          <ac:picMkLst>
            <pc:docMk/>
            <pc:sldMk cId="356873739" sldId="594"/>
            <ac:picMk id="4" creationId="{4EF10FD1-0709-C902-F14E-4853FD9F2CD3}"/>
          </ac:picMkLst>
        </pc:picChg>
      </pc:sldChg>
      <pc:sldChg chg="add del replId">
        <pc:chgData name="Emma Richardson" userId="S::emmarichardson@gateshead.gov.uk::40b5a1ab-a070-41b0-ab95-d1c011941413" providerId="AD" clId="Web-{7161510F-C0CC-447A-A149-1732405CC4D0}" dt="2024-08-12T16:32:00.237" v="261"/>
        <pc:sldMkLst>
          <pc:docMk/>
          <pc:sldMk cId="3052861570" sldId="594"/>
        </pc:sldMkLst>
      </pc:sldChg>
      <pc:sldChg chg="modSp add ord replId">
        <pc:chgData name="Emma Richardson" userId="S::emmarichardson@gateshead.gov.uk::40b5a1ab-a070-41b0-ab95-d1c011941413" providerId="AD" clId="Web-{7161510F-C0CC-447A-A149-1732405CC4D0}" dt="2024-08-12T16:40:46.977" v="432" actId="20577"/>
        <pc:sldMkLst>
          <pc:docMk/>
          <pc:sldMk cId="1025810550" sldId="595"/>
        </pc:sldMkLst>
        <pc:spChg chg="mod">
          <ac:chgData name="Emma Richardson" userId="S::emmarichardson@gateshead.gov.uk::40b5a1ab-a070-41b0-ab95-d1c011941413" providerId="AD" clId="Web-{7161510F-C0CC-447A-A149-1732405CC4D0}" dt="2024-08-12T16:40:46.977" v="432" actId="20577"/>
          <ac:spMkLst>
            <pc:docMk/>
            <pc:sldMk cId="1025810550" sldId="595"/>
            <ac:spMk id="2" creationId="{997BDCC4-D8F8-061E-28F5-3288260363FF}"/>
          </ac:spMkLst>
        </pc:spChg>
        <pc:spChg chg="mod">
          <ac:chgData name="Emma Richardson" userId="S::emmarichardson@gateshead.gov.uk::40b5a1ab-a070-41b0-ab95-d1c011941413" providerId="AD" clId="Web-{7161510F-C0CC-447A-A149-1732405CC4D0}" dt="2024-08-12T16:38:06.800" v="310" actId="20577"/>
          <ac:spMkLst>
            <pc:docMk/>
            <pc:sldMk cId="1025810550" sldId="595"/>
            <ac:spMk id="12" creationId="{BE5B99B9-BBF2-D40C-C45A-BA3C8FF1B6EE}"/>
          </ac:spMkLst>
        </pc:spChg>
      </pc:sldChg>
      <pc:sldChg chg="delSp modSp add replId">
        <pc:chgData name="Emma Richardson" userId="S::emmarichardson@gateshead.gov.uk::40b5a1ab-a070-41b0-ab95-d1c011941413" providerId="AD" clId="Web-{7161510F-C0CC-447A-A149-1732405CC4D0}" dt="2024-08-12T16:43:16.607" v="453" actId="20577"/>
        <pc:sldMkLst>
          <pc:docMk/>
          <pc:sldMk cId="4294239966" sldId="596"/>
        </pc:sldMkLst>
        <pc:spChg chg="mod">
          <ac:chgData name="Emma Richardson" userId="S::emmarichardson@gateshead.gov.uk::40b5a1ab-a070-41b0-ab95-d1c011941413" providerId="AD" clId="Web-{7161510F-C0CC-447A-A149-1732405CC4D0}" dt="2024-08-12T16:43:16.607" v="453" actId="20577"/>
          <ac:spMkLst>
            <pc:docMk/>
            <pc:sldMk cId="4294239966" sldId="596"/>
            <ac:spMk id="5" creationId="{102C903C-D99D-40F4-DAE6-B08E1F10D5B7}"/>
          </ac:spMkLst>
        </pc:spChg>
        <pc:spChg chg="mod">
          <ac:chgData name="Emma Richardson" userId="S::emmarichardson@gateshead.gov.uk::40b5a1ab-a070-41b0-ab95-d1c011941413" providerId="AD" clId="Web-{7161510F-C0CC-447A-A149-1732405CC4D0}" dt="2024-08-12T16:43:12.138" v="449" actId="20577"/>
          <ac:spMkLst>
            <pc:docMk/>
            <pc:sldMk cId="4294239966" sldId="596"/>
            <ac:spMk id="12" creationId="{BE5B99B9-BBF2-D40C-C45A-BA3C8FF1B6EE}"/>
          </ac:spMkLst>
        </pc:spChg>
        <pc:picChg chg="del">
          <ac:chgData name="Emma Richardson" userId="S::emmarichardson@gateshead.gov.uk::40b5a1ab-a070-41b0-ab95-d1c011941413" providerId="AD" clId="Web-{7161510F-C0CC-447A-A149-1732405CC4D0}" dt="2024-08-12T16:43:13.919" v="451"/>
          <ac:picMkLst>
            <pc:docMk/>
            <pc:sldMk cId="4294239966" sldId="596"/>
            <ac:picMk id="3" creationId="{0C6C1442-1ED2-24CD-6A6E-00B6E0389FCF}"/>
          </ac:picMkLst>
        </pc:picChg>
        <pc:picChg chg="del">
          <ac:chgData name="Emma Richardson" userId="S::emmarichardson@gateshead.gov.uk::40b5a1ab-a070-41b0-ab95-d1c011941413" providerId="AD" clId="Web-{7161510F-C0CC-447A-A149-1732405CC4D0}" dt="2024-08-12T16:43:13.404" v="450"/>
          <ac:picMkLst>
            <pc:docMk/>
            <pc:sldMk cId="4294239966" sldId="596"/>
            <ac:picMk id="4" creationId="{4EF10FD1-0709-C902-F14E-4853FD9F2CD3}"/>
          </ac:picMkLst>
        </pc:picChg>
      </pc:sldChg>
    </pc:docChg>
  </pc:docChgLst>
  <pc:docChgLst>
    <pc:chgData name="Gemma Grist" userId="S::gemmagrist@gateshead.gov.uk::983a242b-c516-4edb-b9ea-54d39e623edc" providerId="AD" clId="Web-{6BC199F4-169F-9EA6-1D23-FF2E51E754B1}"/>
    <pc:docChg chg="modSld">
      <pc:chgData name="Gemma Grist" userId="S::gemmagrist@gateshead.gov.uk::983a242b-c516-4edb-b9ea-54d39e623edc" providerId="AD" clId="Web-{6BC199F4-169F-9EA6-1D23-FF2E51E754B1}" dt="2024-08-14T13:56:57.672" v="129" actId="20577"/>
      <pc:docMkLst>
        <pc:docMk/>
      </pc:docMkLst>
      <pc:sldChg chg="modSp">
        <pc:chgData name="Gemma Grist" userId="S::gemmagrist@gateshead.gov.uk::983a242b-c516-4edb-b9ea-54d39e623edc" providerId="AD" clId="Web-{6BC199F4-169F-9EA6-1D23-FF2E51E754B1}" dt="2024-08-14T13:56:57.672" v="129" actId="20577"/>
        <pc:sldMkLst>
          <pc:docMk/>
          <pc:sldMk cId="4204199672" sldId="601"/>
        </pc:sldMkLst>
        <pc:spChg chg="mod">
          <ac:chgData name="Gemma Grist" userId="S::gemmagrist@gateshead.gov.uk::983a242b-c516-4edb-b9ea-54d39e623edc" providerId="AD" clId="Web-{6BC199F4-169F-9EA6-1D23-FF2E51E754B1}" dt="2024-08-14T13:56:57.672" v="129" actId="20577"/>
          <ac:spMkLst>
            <pc:docMk/>
            <pc:sldMk cId="4204199672" sldId="601"/>
            <ac:spMk id="8" creationId="{1D8896EF-AF57-B2BC-6031-7269BB5C0C4C}"/>
          </ac:spMkLst>
        </pc:spChg>
        <pc:spChg chg="mod">
          <ac:chgData name="Gemma Grist" userId="S::gemmagrist@gateshead.gov.uk::983a242b-c516-4edb-b9ea-54d39e623edc" providerId="AD" clId="Web-{6BC199F4-169F-9EA6-1D23-FF2E51E754B1}" dt="2024-08-14T13:56:18.265" v="102" actId="14100"/>
          <ac:spMkLst>
            <pc:docMk/>
            <pc:sldMk cId="4204199672" sldId="601"/>
            <ac:spMk id="12" creationId="{BE5B99B9-BBF2-D40C-C45A-BA3C8FF1B6EE}"/>
          </ac:spMkLst>
        </pc:spChg>
      </pc:sldChg>
    </pc:docChg>
  </pc:docChgLst>
  <pc:docChgLst>
    <pc:chgData name="Tracy Willumsen" userId="S::tracywillumsen@gateshead.gov.uk::4fd40c23-caca-4664-a6b6-3167228c2cb6" providerId="AD" clId="Web-{A913EB51-FD32-7126-E99D-FE81D8C8D95E}"/>
    <pc:docChg chg="addSld delSld modSld sldOrd">
      <pc:chgData name="Tracy Willumsen" userId="S::tracywillumsen@gateshead.gov.uk::4fd40c23-caca-4664-a6b6-3167228c2cb6" providerId="AD" clId="Web-{A913EB51-FD32-7126-E99D-FE81D8C8D95E}" dt="2024-08-14T14:11:04.858" v="582" actId="14100"/>
      <pc:docMkLst>
        <pc:docMk/>
      </pc:docMkLst>
      <pc:sldChg chg="addSp delSp modSp">
        <pc:chgData name="Tracy Willumsen" userId="S::tracywillumsen@gateshead.gov.uk::4fd40c23-caca-4664-a6b6-3167228c2cb6" providerId="AD" clId="Web-{A913EB51-FD32-7126-E99D-FE81D8C8D95E}" dt="2024-08-13T12:28:03.162" v="138" actId="1076"/>
        <pc:sldMkLst>
          <pc:docMk/>
          <pc:sldMk cId="1264737635" sldId="561"/>
        </pc:sldMkLst>
        <pc:spChg chg="add del mod">
          <ac:chgData name="Tracy Willumsen" userId="S::tracywillumsen@gateshead.gov.uk::4fd40c23-caca-4664-a6b6-3167228c2cb6" providerId="AD" clId="Web-{A913EB51-FD32-7126-E99D-FE81D8C8D95E}" dt="2024-08-13T12:20:46.238" v="6"/>
          <ac:spMkLst>
            <pc:docMk/>
            <pc:sldMk cId="1264737635" sldId="561"/>
            <ac:spMk id="2" creationId="{FDC32C6D-5799-A228-6913-787CD525B45E}"/>
          </ac:spMkLst>
        </pc:spChg>
        <pc:spChg chg="add mod">
          <ac:chgData name="Tracy Willumsen" userId="S::tracywillumsen@gateshead.gov.uk::4fd40c23-caca-4664-a6b6-3167228c2cb6" providerId="AD" clId="Web-{A913EB51-FD32-7126-E99D-FE81D8C8D95E}" dt="2024-08-13T12:28:03.162" v="138" actId="1076"/>
          <ac:spMkLst>
            <pc:docMk/>
            <pc:sldMk cId="1264737635" sldId="561"/>
            <ac:spMk id="3" creationId="{485B4650-E0E5-D79A-2992-A545BC08B76B}"/>
          </ac:spMkLst>
        </pc:spChg>
        <pc:spChg chg="mod">
          <ac:chgData name="Tracy Willumsen" userId="S::tracywillumsen@gateshead.gov.uk::4fd40c23-caca-4664-a6b6-3167228c2cb6" providerId="AD" clId="Web-{A913EB51-FD32-7126-E99D-FE81D8C8D95E}" dt="2024-08-13T12:19:16.281" v="2" actId="14100"/>
          <ac:spMkLst>
            <pc:docMk/>
            <pc:sldMk cId="1264737635" sldId="561"/>
            <ac:spMk id="12" creationId="{BE5B99B9-BBF2-D40C-C45A-BA3C8FF1B6EE}"/>
          </ac:spMkLst>
        </pc:spChg>
        <pc:picChg chg="add mod">
          <ac:chgData name="Tracy Willumsen" userId="S::tracywillumsen@gateshead.gov.uk::4fd40c23-caca-4664-a6b6-3167228c2cb6" providerId="AD" clId="Web-{A913EB51-FD32-7126-E99D-FE81D8C8D95E}" dt="2024-08-13T12:25:49.438" v="101" actId="1076"/>
          <ac:picMkLst>
            <pc:docMk/>
            <pc:sldMk cId="1264737635" sldId="561"/>
            <ac:picMk id="4" creationId="{7F8D98F1-E4B8-0960-E85C-08E52C3AA7B5}"/>
          </ac:picMkLst>
        </pc:picChg>
        <pc:picChg chg="add mod">
          <ac:chgData name="Tracy Willumsen" userId="S::tracywillumsen@gateshead.gov.uk::4fd40c23-caca-4664-a6b6-3167228c2cb6" providerId="AD" clId="Web-{A913EB51-FD32-7126-E99D-FE81D8C8D95E}" dt="2024-08-13T12:25:34.671" v="99"/>
          <ac:picMkLst>
            <pc:docMk/>
            <pc:sldMk cId="1264737635" sldId="561"/>
            <ac:picMk id="5" creationId="{A20C0E4F-8D0F-567E-BD53-9A816957BE6D}"/>
          </ac:picMkLst>
        </pc:picChg>
        <pc:picChg chg="mod ord">
          <ac:chgData name="Tracy Willumsen" userId="S::tracywillumsen@gateshead.gov.uk::4fd40c23-caca-4664-a6b6-3167228c2cb6" providerId="AD" clId="Web-{A913EB51-FD32-7126-E99D-FE81D8C8D95E}" dt="2024-08-13T12:23:58.574" v="92" actId="1076"/>
          <ac:picMkLst>
            <pc:docMk/>
            <pc:sldMk cId="1264737635" sldId="561"/>
            <ac:picMk id="14" creationId="{07DEDAA7-79CF-A38D-290C-16CFC0939188}"/>
          </ac:picMkLst>
        </pc:picChg>
      </pc:sldChg>
      <pc:sldChg chg="modSp">
        <pc:chgData name="Tracy Willumsen" userId="S::tracywillumsen@gateshead.gov.uk::4fd40c23-caca-4664-a6b6-3167228c2cb6" providerId="AD" clId="Web-{A913EB51-FD32-7126-E99D-FE81D8C8D95E}" dt="2024-08-13T12:43:54.090" v="299" actId="20577"/>
        <pc:sldMkLst>
          <pc:docMk/>
          <pc:sldMk cId="356873739" sldId="594"/>
        </pc:sldMkLst>
        <pc:spChg chg="mod">
          <ac:chgData name="Tracy Willumsen" userId="S::tracywillumsen@gateshead.gov.uk::4fd40c23-caca-4664-a6b6-3167228c2cb6" providerId="AD" clId="Web-{A913EB51-FD32-7126-E99D-FE81D8C8D95E}" dt="2024-08-13T12:43:54.090" v="299" actId="20577"/>
          <ac:spMkLst>
            <pc:docMk/>
            <pc:sldMk cId="356873739" sldId="594"/>
            <ac:spMk id="5" creationId="{102C903C-D99D-40F4-DAE6-B08E1F10D5B7}"/>
          </ac:spMkLst>
        </pc:spChg>
      </pc:sldChg>
      <pc:sldChg chg="modSp add del ord replId">
        <pc:chgData name="Tracy Willumsen" userId="S::tracywillumsen@gateshead.gov.uk::4fd40c23-caca-4664-a6b6-3167228c2cb6" providerId="AD" clId="Web-{A913EB51-FD32-7126-E99D-FE81D8C8D95E}" dt="2024-08-13T12:49:26.073" v="436"/>
        <pc:sldMkLst>
          <pc:docMk/>
          <pc:sldMk cId="4175866188" sldId="597"/>
        </pc:sldMkLst>
        <pc:spChg chg="mod">
          <ac:chgData name="Tracy Willumsen" userId="S::tracywillumsen@gateshead.gov.uk::4fd40c23-caca-4664-a6b6-3167228c2cb6" providerId="AD" clId="Web-{A913EB51-FD32-7126-E99D-FE81D8C8D95E}" dt="2024-08-13T12:32:50.548" v="150" actId="20577"/>
          <ac:spMkLst>
            <pc:docMk/>
            <pc:sldMk cId="4175866188" sldId="597"/>
            <ac:spMk id="6" creationId="{747072BA-ABCF-F391-D4B6-C62E6427C233}"/>
          </ac:spMkLst>
        </pc:spChg>
      </pc:sldChg>
      <pc:sldChg chg="addSp delSp modSp add ord replId">
        <pc:chgData name="Tracy Willumsen" userId="S::tracywillumsen@gateshead.gov.uk::4fd40c23-caca-4664-a6b6-3167228c2cb6" providerId="AD" clId="Web-{A913EB51-FD32-7126-E99D-FE81D8C8D95E}" dt="2024-08-13T12:49:21.214" v="435"/>
        <pc:sldMkLst>
          <pc:docMk/>
          <pc:sldMk cId="1341702361" sldId="598"/>
        </pc:sldMkLst>
        <pc:spChg chg="mod">
          <ac:chgData name="Tracy Willumsen" userId="S::tracywillumsen@gateshead.gov.uk::4fd40c23-caca-4664-a6b6-3167228c2cb6" providerId="AD" clId="Web-{A913EB51-FD32-7126-E99D-FE81D8C8D95E}" dt="2024-08-13T12:38:38.375" v="282" actId="1076"/>
          <ac:spMkLst>
            <pc:docMk/>
            <pc:sldMk cId="1341702361" sldId="598"/>
            <ac:spMk id="5" creationId="{102C903C-D99D-40F4-DAE6-B08E1F10D5B7}"/>
          </ac:spMkLst>
        </pc:spChg>
        <pc:spChg chg="mod">
          <ac:chgData name="Tracy Willumsen" userId="S::tracywillumsen@gateshead.gov.uk::4fd40c23-caca-4664-a6b6-3167228c2cb6" providerId="AD" clId="Web-{A913EB51-FD32-7126-E99D-FE81D8C8D95E}" dt="2024-08-13T12:40:29.379" v="295" actId="20577"/>
          <ac:spMkLst>
            <pc:docMk/>
            <pc:sldMk cId="1341702361" sldId="598"/>
            <ac:spMk id="12" creationId="{BE5B99B9-BBF2-D40C-C45A-BA3C8FF1B6EE}"/>
          </ac:spMkLst>
        </pc:spChg>
        <pc:picChg chg="del">
          <ac:chgData name="Tracy Willumsen" userId="S::tracywillumsen@gateshead.gov.uk::4fd40c23-caca-4664-a6b6-3167228c2cb6" providerId="AD" clId="Web-{A913EB51-FD32-7126-E99D-FE81D8C8D95E}" dt="2024-08-13T12:33:18.643" v="153"/>
          <ac:picMkLst>
            <pc:docMk/>
            <pc:sldMk cId="1341702361" sldId="598"/>
            <ac:picMk id="2" creationId="{72832574-00F5-BC24-317E-C71F48BA35DA}"/>
          </ac:picMkLst>
        </pc:picChg>
        <pc:picChg chg="add mod">
          <ac:chgData name="Tracy Willumsen" userId="S::tracywillumsen@gateshead.gov.uk::4fd40c23-caca-4664-a6b6-3167228c2cb6" providerId="AD" clId="Web-{A913EB51-FD32-7126-E99D-FE81D8C8D95E}" dt="2024-08-13T12:38:58" v="284"/>
          <ac:picMkLst>
            <pc:docMk/>
            <pc:sldMk cId="1341702361" sldId="598"/>
            <ac:picMk id="3" creationId="{C7709DD5-95E7-9173-4B46-85184AE52FC6}"/>
          </ac:picMkLst>
        </pc:picChg>
        <pc:picChg chg="add mod">
          <ac:chgData name="Tracy Willumsen" userId="S::tracywillumsen@gateshead.gov.uk::4fd40c23-caca-4664-a6b6-3167228c2cb6" providerId="AD" clId="Web-{A913EB51-FD32-7126-E99D-FE81D8C8D95E}" dt="2024-08-13T12:41:01.099" v="297"/>
          <ac:picMkLst>
            <pc:docMk/>
            <pc:sldMk cId="1341702361" sldId="598"/>
            <ac:picMk id="4" creationId="{10607EA5-A35F-37BA-D751-0559DE3B411A}"/>
          </ac:picMkLst>
        </pc:picChg>
      </pc:sldChg>
      <pc:sldChg chg="delSp modSp add replId">
        <pc:chgData name="Tracy Willumsen" userId="S::tracywillumsen@gateshead.gov.uk::4fd40c23-caca-4664-a6b6-3167228c2cb6" providerId="AD" clId="Web-{A913EB51-FD32-7126-E99D-FE81D8C8D95E}" dt="2024-08-14T08:23:58.520" v="571" actId="20577"/>
        <pc:sldMkLst>
          <pc:docMk/>
          <pc:sldMk cId="1586947563" sldId="599"/>
        </pc:sldMkLst>
        <pc:spChg chg="mod">
          <ac:chgData name="Tracy Willumsen" userId="S::tracywillumsen@gateshead.gov.uk::4fd40c23-caca-4664-a6b6-3167228c2cb6" providerId="AD" clId="Web-{A913EB51-FD32-7126-E99D-FE81D8C8D95E}" dt="2024-08-14T08:23:58.520" v="571" actId="20577"/>
          <ac:spMkLst>
            <pc:docMk/>
            <pc:sldMk cId="1586947563" sldId="599"/>
            <ac:spMk id="3" creationId="{485B4650-E0E5-D79A-2992-A545BC08B76B}"/>
          </ac:spMkLst>
        </pc:spChg>
        <pc:picChg chg="del">
          <ac:chgData name="Tracy Willumsen" userId="S::tracywillumsen@gateshead.gov.uk::4fd40c23-caca-4664-a6b6-3167228c2cb6" providerId="AD" clId="Web-{A913EB51-FD32-7126-E99D-FE81D8C8D95E}" dt="2024-08-13T12:44:14.638" v="302"/>
          <ac:picMkLst>
            <pc:docMk/>
            <pc:sldMk cId="1586947563" sldId="599"/>
            <ac:picMk id="4" creationId="{7F8D98F1-E4B8-0960-E85C-08E52C3AA7B5}"/>
          </ac:picMkLst>
        </pc:picChg>
        <pc:picChg chg="del">
          <ac:chgData name="Tracy Willumsen" userId="S::tracywillumsen@gateshead.gov.uk::4fd40c23-caca-4664-a6b6-3167228c2cb6" providerId="AD" clId="Web-{A913EB51-FD32-7126-E99D-FE81D8C8D95E}" dt="2024-08-13T12:44:13.700" v="301"/>
          <ac:picMkLst>
            <pc:docMk/>
            <pc:sldMk cId="1586947563" sldId="599"/>
            <ac:picMk id="5" creationId="{A20C0E4F-8D0F-567E-BD53-9A816957BE6D}"/>
          </ac:picMkLst>
        </pc:picChg>
      </pc:sldChg>
      <pc:sldChg chg="addSp modSp add replId">
        <pc:chgData name="Tracy Willumsen" userId="S::tracywillumsen@gateshead.gov.uk::4fd40c23-caca-4664-a6b6-3167228c2cb6" providerId="AD" clId="Web-{A913EB51-FD32-7126-E99D-FE81D8C8D95E}" dt="2024-08-14T14:11:04.858" v="582" actId="14100"/>
        <pc:sldMkLst>
          <pc:docMk/>
          <pc:sldMk cId="2529545015" sldId="600"/>
        </pc:sldMkLst>
        <pc:spChg chg="mod">
          <ac:chgData name="Tracy Willumsen" userId="S::tracywillumsen@gateshead.gov.uk::4fd40c23-caca-4664-a6b6-3167228c2cb6" providerId="AD" clId="Web-{A913EB51-FD32-7126-E99D-FE81D8C8D95E}" dt="2024-08-14T14:11:04.858" v="582" actId="14100"/>
          <ac:spMkLst>
            <pc:docMk/>
            <pc:sldMk cId="2529545015" sldId="600"/>
            <ac:spMk id="5" creationId="{102C903C-D99D-40F4-DAE6-B08E1F10D5B7}"/>
          </ac:spMkLst>
        </pc:spChg>
        <pc:spChg chg="mod">
          <ac:chgData name="Tracy Willumsen" userId="S::tracywillumsen@gateshead.gov.uk::4fd40c23-caca-4664-a6b6-3167228c2cb6" providerId="AD" clId="Web-{A913EB51-FD32-7126-E99D-FE81D8C8D95E}" dt="2024-08-14T08:23:20.487" v="567" actId="1076"/>
          <ac:spMkLst>
            <pc:docMk/>
            <pc:sldMk cId="2529545015" sldId="600"/>
            <ac:spMk id="12" creationId="{BE5B99B9-BBF2-D40C-C45A-BA3C8FF1B6EE}"/>
          </ac:spMkLst>
        </pc:spChg>
        <pc:picChg chg="add mod">
          <ac:chgData name="Tracy Willumsen" userId="S::tracywillumsen@gateshead.gov.uk::4fd40c23-caca-4664-a6b6-3167228c2cb6" providerId="AD" clId="Web-{A913EB51-FD32-7126-E99D-FE81D8C8D95E}" dt="2024-08-13T12:54:17.788" v="565"/>
          <ac:picMkLst>
            <pc:docMk/>
            <pc:sldMk cId="2529545015" sldId="600"/>
            <ac:picMk id="2" creationId="{533D78EA-152E-A29B-CBEB-E6E3717AF8A2}"/>
          </ac:picMkLst>
        </pc:picChg>
        <pc:picChg chg="add mod">
          <ac:chgData name="Tracy Willumsen" userId="S::tracywillumsen@gateshead.gov.uk::4fd40c23-caca-4664-a6b6-3167228c2cb6" providerId="AD" clId="Web-{A913EB51-FD32-7126-E99D-FE81D8C8D95E}" dt="2024-08-13T12:54:20.241" v="566"/>
          <ac:picMkLst>
            <pc:docMk/>
            <pc:sldMk cId="2529545015" sldId="600"/>
            <ac:picMk id="3" creationId="{EEA38922-B4F3-E048-4956-49DFF6D2405C}"/>
          </ac:picMkLst>
        </pc:picChg>
      </pc:sldChg>
    </pc:docChg>
  </pc:docChgLst>
  <pc:docChgLst>
    <pc:chgData name="Emma Richardson" userId="S::emmarichardson@gateshead.gov.uk::40b5a1ab-a070-41b0-ab95-d1c011941413" providerId="AD" clId="Web-{FCA65E72-BBD9-47A3-AA8F-D0271E4C18E2}"/>
    <pc:docChg chg="modSld">
      <pc:chgData name="Emma Richardson" userId="S::emmarichardson@gateshead.gov.uk::40b5a1ab-a070-41b0-ab95-d1c011941413" providerId="AD" clId="Web-{FCA65E72-BBD9-47A3-AA8F-D0271E4C18E2}" dt="2024-08-14T09:02:41.742" v="295" actId="20577"/>
      <pc:docMkLst>
        <pc:docMk/>
      </pc:docMkLst>
      <pc:sldChg chg="modSp">
        <pc:chgData name="Emma Richardson" userId="S::emmarichardson@gateshead.gov.uk::40b5a1ab-a070-41b0-ab95-d1c011941413" providerId="AD" clId="Web-{FCA65E72-BBD9-47A3-AA8F-D0271E4C18E2}" dt="2024-08-14T08:54:17.772" v="5" actId="20577"/>
        <pc:sldMkLst>
          <pc:docMk/>
          <pc:sldMk cId="657690105" sldId="593"/>
        </pc:sldMkLst>
        <pc:spChg chg="mod">
          <ac:chgData name="Emma Richardson" userId="S::emmarichardson@gateshead.gov.uk::40b5a1ab-a070-41b0-ab95-d1c011941413" providerId="AD" clId="Web-{FCA65E72-BBD9-47A3-AA8F-D0271E4C18E2}" dt="2024-08-14T08:54:17.772" v="5" actId="20577"/>
          <ac:spMkLst>
            <pc:docMk/>
            <pc:sldMk cId="657690105" sldId="593"/>
            <ac:spMk id="5" creationId="{102C903C-D99D-40F4-DAE6-B08E1F10D5B7}"/>
          </ac:spMkLst>
        </pc:spChg>
      </pc:sldChg>
      <pc:sldChg chg="modSp">
        <pc:chgData name="Emma Richardson" userId="S::emmarichardson@gateshead.gov.uk::40b5a1ab-a070-41b0-ab95-d1c011941413" providerId="AD" clId="Web-{FCA65E72-BBD9-47A3-AA8F-D0271E4C18E2}" dt="2024-08-14T09:02:41.742" v="295" actId="20577"/>
        <pc:sldMkLst>
          <pc:docMk/>
          <pc:sldMk cId="4294239966" sldId="596"/>
        </pc:sldMkLst>
        <pc:spChg chg="mod">
          <ac:chgData name="Emma Richardson" userId="S::emmarichardson@gateshead.gov.uk::40b5a1ab-a070-41b0-ab95-d1c011941413" providerId="AD" clId="Web-{FCA65E72-BBD9-47A3-AA8F-D0271E4C18E2}" dt="2024-08-14T09:02:41.742" v="295" actId="20577"/>
          <ac:spMkLst>
            <pc:docMk/>
            <pc:sldMk cId="4294239966" sldId="596"/>
            <ac:spMk id="5" creationId="{102C903C-D99D-40F4-DAE6-B08E1F10D5B7}"/>
          </ac:spMkLst>
        </pc:spChg>
      </pc:sldChg>
    </pc:docChg>
  </pc:docChgLst>
  <pc:docChgLst>
    <pc:chgData name="Emma Richardson" userId="S::emmarichardson@gateshead.gov.uk::40b5a1ab-a070-41b0-ab95-d1c011941413" providerId="AD" clId="Web-{414B5E6C-73A8-4506-92B1-6A6C612FD16D}"/>
    <pc:docChg chg="modSld">
      <pc:chgData name="Emma Richardson" userId="S::emmarichardson@gateshead.gov.uk::40b5a1ab-a070-41b0-ab95-d1c011941413" providerId="AD" clId="Web-{414B5E6C-73A8-4506-92B1-6A6C612FD16D}" dt="2024-08-13T14:33:45.348" v="44" actId="20577"/>
      <pc:docMkLst>
        <pc:docMk/>
      </pc:docMkLst>
      <pc:sldChg chg="modSp">
        <pc:chgData name="Emma Richardson" userId="S::emmarichardson@gateshead.gov.uk::40b5a1ab-a070-41b0-ab95-d1c011941413" providerId="AD" clId="Web-{414B5E6C-73A8-4506-92B1-6A6C612FD16D}" dt="2024-08-13T14:32:13.516" v="34" actId="14100"/>
        <pc:sldMkLst>
          <pc:docMk/>
          <pc:sldMk cId="1804375529" sldId="592"/>
        </pc:sldMkLst>
        <pc:spChg chg="mod">
          <ac:chgData name="Emma Richardson" userId="S::emmarichardson@gateshead.gov.uk::40b5a1ab-a070-41b0-ab95-d1c011941413" providerId="AD" clId="Web-{414B5E6C-73A8-4506-92B1-6A6C612FD16D}" dt="2024-08-13T14:32:13.516" v="34" actId="14100"/>
          <ac:spMkLst>
            <pc:docMk/>
            <pc:sldMk cId="1804375529" sldId="592"/>
            <ac:spMk id="5" creationId="{102C903C-D99D-40F4-DAE6-B08E1F10D5B7}"/>
          </ac:spMkLst>
        </pc:spChg>
      </pc:sldChg>
      <pc:sldChg chg="modSp">
        <pc:chgData name="Emma Richardson" userId="S::emmarichardson@gateshead.gov.uk::40b5a1ab-a070-41b0-ab95-d1c011941413" providerId="AD" clId="Web-{414B5E6C-73A8-4506-92B1-6A6C612FD16D}" dt="2024-08-13T14:33:45.348" v="44" actId="20577"/>
        <pc:sldMkLst>
          <pc:docMk/>
          <pc:sldMk cId="657690105" sldId="593"/>
        </pc:sldMkLst>
        <pc:spChg chg="mod">
          <ac:chgData name="Emma Richardson" userId="S::emmarichardson@gateshead.gov.uk::40b5a1ab-a070-41b0-ab95-d1c011941413" providerId="AD" clId="Web-{414B5E6C-73A8-4506-92B1-6A6C612FD16D}" dt="2024-08-13T14:33:45.348" v="44" actId="20577"/>
          <ac:spMkLst>
            <pc:docMk/>
            <pc:sldMk cId="657690105" sldId="593"/>
            <ac:spMk id="5" creationId="{102C903C-D99D-40F4-DAE6-B08E1F10D5B7}"/>
          </ac:spMkLst>
        </pc:spChg>
        <pc:picChg chg="mod">
          <ac:chgData name="Emma Richardson" userId="S::emmarichardson@gateshead.gov.uk::40b5a1ab-a070-41b0-ab95-d1c011941413" providerId="AD" clId="Web-{414B5E6C-73A8-4506-92B1-6A6C612FD16D}" dt="2024-08-13T14:31:43.890" v="27" actId="14100"/>
          <ac:picMkLst>
            <pc:docMk/>
            <pc:sldMk cId="657690105" sldId="593"/>
            <ac:picMk id="4" creationId="{4EF10FD1-0709-C902-F14E-4853FD9F2CD3}"/>
          </ac:picMkLst>
        </pc:picChg>
      </pc:sldChg>
      <pc:sldChg chg="addSp modSp">
        <pc:chgData name="Emma Richardson" userId="S::emmarichardson@gateshead.gov.uk::40b5a1ab-a070-41b0-ab95-d1c011941413" providerId="AD" clId="Web-{414B5E6C-73A8-4506-92B1-6A6C612FD16D}" dt="2024-08-13T14:31:31.811" v="26" actId="20577"/>
        <pc:sldMkLst>
          <pc:docMk/>
          <pc:sldMk cId="356873739" sldId="594"/>
        </pc:sldMkLst>
        <pc:spChg chg="mod">
          <ac:chgData name="Emma Richardson" userId="S::emmarichardson@gateshead.gov.uk::40b5a1ab-a070-41b0-ab95-d1c011941413" providerId="AD" clId="Web-{414B5E6C-73A8-4506-92B1-6A6C612FD16D}" dt="2024-08-13T14:31:31.811" v="26" actId="20577"/>
          <ac:spMkLst>
            <pc:docMk/>
            <pc:sldMk cId="356873739" sldId="594"/>
            <ac:spMk id="5" creationId="{102C903C-D99D-40F4-DAE6-B08E1F10D5B7}"/>
          </ac:spMkLst>
        </pc:spChg>
        <pc:picChg chg="add mod">
          <ac:chgData name="Emma Richardson" userId="S::emmarichardson@gateshead.gov.uk::40b5a1ab-a070-41b0-ab95-d1c011941413" providerId="AD" clId="Web-{414B5E6C-73A8-4506-92B1-6A6C612FD16D}" dt="2024-08-13T14:29:40.760" v="18" actId="1076"/>
          <ac:picMkLst>
            <pc:docMk/>
            <pc:sldMk cId="356873739" sldId="594"/>
            <ac:picMk id="2" creationId="{01B491C5-0340-9E94-C932-E166C8E741A5}"/>
          </ac:picMkLst>
        </pc:picChg>
        <pc:picChg chg="add mod">
          <ac:chgData name="Emma Richardson" userId="S::emmarichardson@gateshead.gov.uk::40b5a1ab-a070-41b0-ab95-d1c011941413" providerId="AD" clId="Web-{414B5E6C-73A8-4506-92B1-6A6C612FD16D}" dt="2024-08-13T14:29:42.370" v="19" actId="1076"/>
          <ac:picMkLst>
            <pc:docMk/>
            <pc:sldMk cId="356873739" sldId="594"/>
            <ac:picMk id="3" creationId="{2550AF5D-B19E-0DDD-8B68-A8E0E59D836C}"/>
          </ac:picMkLst>
        </pc:picChg>
      </pc:sldChg>
      <pc:sldChg chg="modSp">
        <pc:chgData name="Emma Richardson" userId="S::emmarichardson@gateshead.gov.uk::40b5a1ab-a070-41b0-ab95-d1c011941413" providerId="AD" clId="Web-{414B5E6C-73A8-4506-92B1-6A6C612FD16D}" dt="2024-08-13T14:26:35.331" v="11" actId="20577"/>
        <pc:sldMkLst>
          <pc:docMk/>
          <pc:sldMk cId="1025810550" sldId="595"/>
        </pc:sldMkLst>
        <pc:spChg chg="mod">
          <ac:chgData name="Emma Richardson" userId="S::emmarichardson@gateshead.gov.uk::40b5a1ab-a070-41b0-ab95-d1c011941413" providerId="AD" clId="Web-{414B5E6C-73A8-4506-92B1-6A6C612FD16D}" dt="2024-08-13T14:26:35.331" v="11" actId="20577"/>
          <ac:spMkLst>
            <pc:docMk/>
            <pc:sldMk cId="1025810550" sldId="595"/>
            <ac:spMk id="2" creationId="{997BDCC4-D8F8-061E-28F5-3288260363FF}"/>
          </ac:spMkLst>
        </pc:spChg>
      </pc:sldChg>
    </pc:docChg>
  </pc:docChgLst>
  <pc:docChgLst>
    <pc:chgData name="Gemma Grist" userId="S::gemmagrist@gateshead.gov.uk::983a242b-c516-4edb-b9ea-54d39e623edc" providerId="AD" clId="Web-{C48E97BB-C266-C6CE-51CD-9D1B56317A0F}"/>
    <pc:docChg chg="addSld modSld">
      <pc:chgData name="Gemma Grist" userId="S::gemmagrist@gateshead.gov.uk::983a242b-c516-4edb-b9ea-54d39e623edc" providerId="AD" clId="Web-{C48E97BB-C266-C6CE-51CD-9D1B56317A0F}" dt="2024-08-13T15:56:30.473" v="215" actId="1076"/>
      <pc:docMkLst>
        <pc:docMk/>
      </pc:docMkLst>
      <pc:sldChg chg="modSp">
        <pc:chgData name="Gemma Grist" userId="S::gemmagrist@gateshead.gov.uk::983a242b-c516-4edb-b9ea-54d39e623edc" providerId="AD" clId="Web-{C48E97BB-C266-C6CE-51CD-9D1B56317A0F}" dt="2024-08-13T15:56:16.020" v="214" actId="20577"/>
        <pc:sldMkLst>
          <pc:docMk/>
          <pc:sldMk cId="1025810550" sldId="595"/>
        </pc:sldMkLst>
        <pc:spChg chg="mod">
          <ac:chgData name="Gemma Grist" userId="S::gemmagrist@gateshead.gov.uk::983a242b-c516-4edb-b9ea-54d39e623edc" providerId="AD" clId="Web-{C48E97BB-C266-C6CE-51CD-9D1B56317A0F}" dt="2024-08-13T15:56:16.020" v="214" actId="20577"/>
          <ac:spMkLst>
            <pc:docMk/>
            <pc:sldMk cId="1025810550" sldId="595"/>
            <ac:spMk id="2" creationId="{997BDCC4-D8F8-061E-28F5-3288260363FF}"/>
          </ac:spMkLst>
        </pc:spChg>
      </pc:sldChg>
      <pc:sldChg chg="addSp delSp modSp add replId">
        <pc:chgData name="Gemma Grist" userId="S::gemmagrist@gateshead.gov.uk::983a242b-c516-4edb-b9ea-54d39e623edc" providerId="AD" clId="Web-{C48E97BB-C266-C6CE-51CD-9D1B56317A0F}" dt="2024-08-13T15:56:30.473" v="215" actId="1076"/>
        <pc:sldMkLst>
          <pc:docMk/>
          <pc:sldMk cId="4204199672" sldId="601"/>
        </pc:sldMkLst>
        <pc:spChg chg="del mod">
          <ac:chgData name="Gemma Grist" userId="S::gemmagrist@gateshead.gov.uk::983a242b-c516-4edb-b9ea-54d39e623edc" providerId="AD" clId="Web-{C48E97BB-C266-C6CE-51CD-9D1B56317A0F}" dt="2024-08-13T14:59:17.594" v="5"/>
          <ac:spMkLst>
            <pc:docMk/>
            <pc:sldMk cId="4204199672" sldId="601"/>
            <ac:spMk id="5" creationId="{102C903C-D99D-40F4-DAE6-B08E1F10D5B7}"/>
          </ac:spMkLst>
        </pc:spChg>
        <pc:spChg chg="add mod">
          <ac:chgData name="Gemma Grist" userId="S::gemmagrist@gateshead.gov.uk::983a242b-c516-4edb-b9ea-54d39e623edc" providerId="AD" clId="Web-{C48E97BB-C266-C6CE-51CD-9D1B56317A0F}" dt="2024-08-13T15:45:40.720" v="148" actId="14100"/>
          <ac:spMkLst>
            <pc:docMk/>
            <pc:sldMk cId="4204199672" sldId="601"/>
            <ac:spMk id="8" creationId="{1D8896EF-AF57-B2BC-6031-7269BB5C0C4C}"/>
          </ac:spMkLst>
        </pc:spChg>
        <pc:spChg chg="mod">
          <ac:chgData name="Gemma Grist" userId="S::gemmagrist@gateshead.gov.uk::983a242b-c516-4edb-b9ea-54d39e623edc" providerId="AD" clId="Web-{C48E97BB-C266-C6CE-51CD-9D1B56317A0F}" dt="2024-08-13T15:42:26.137" v="144" actId="20577"/>
          <ac:spMkLst>
            <pc:docMk/>
            <pc:sldMk cId="4204199672" sldId="601"/>
            <ac:spMk id="12" creationId="{BE5B99B9-BBF2-D40C-C45A-BA3C8FF1B6EE}"/>
          </ac:spMkLst>
        </pc:spChg>
        <pc:picChg chg="add del mod">
          <ac:chgData name="Gemma Grist" userId="S::gemmagrist@gateshead.gov.uk::983a242b-c516-4edb-b9ea-54d39e623edc" providerId="AD" clId="Web-{C48E97BB-C266-C6CE-51CD-9D1B56317A0F}" dt="2024-08-13T15:25:24.482" v="19"/>
          <ac:picMkLst>
            <pc:docMk/>
            <pc:sldMk cId="4204199672" sldId="601"/>
            <ac:picMk id="2" creationId="{19B19FD1-5AA1-44BA-3E30-B10C8F906A2A}"/>
          </ac:picMkLst>
        </pc:picChg>
        <pc:picChg chg="del">
          <ac:chgData name="Gemma Grist" userId="S::gemmagrist@gateshead.gov.uk::983a242b-c516-4edb-b9ea-54d39e623edc" providerId="AD" clId="Web-{C48E97BB-C266-C6CE-51CD-9D1B56317A0F}" dt="2024-08-13T14:59:13.125" v="2"/>
          <ac:picMkLst>
            <pc:docMk/>
            <pc:sldMk cId="4204199672" sldId="601"/>
            <ac:picMk id="3" creationId="{C7709DD5-95E7-9173-4B46-85184AE52FC6}"/>
          </ac:picMkLst>
        </pc:picChg>
        <pc:picChg chg="del">
          <ac:chgData name="Gemma Grist" userId="S::gemmagrist@gateshead.gov.uk::983a242b-c516-4edb-b9ea-54d39e623edc" providerId="AD" clId="Web-{C48E97BB-C266-C6CE-51CD-9D1B56317A0F}" dt="2024-08-13T14:59:11.344" v="1"/>
          <ac:picMkLst>
            <pc:docMk/>
            <pc:sldMk cId="4204199672" sldId="601"/>
            <ac:picMk id="4" creationId="{10607EA5-A35F-37BA-D751-0559DE3B411A}"/>
          </ac:picMkLst>
        </pc:picChg>
        <pc:picChg chg="add mod">
          <ac:chgData name="Gemma Grist" userId="S::gemmagrist@gateshead.gov.uk::983a242b-c516-4edb-b9ea-54d39e623edc" providerId="AD" clId="Web-{C48E97BB-C266-C6CE-51CD-9D1B56317A0F}" dt="2024-08-13T15:45:33.126" v="146" actId="1076"/>
          <ac:picMkLst>
            <pc:docMk/>
            <pc:sldMk cId="4204199672" sldId="601"/>
            <ac:picMk id="6" creationId="{3F2A86D0-2075-5CCE-E75C-AB6037BEDC76}"/>
          </ac:picMkLst>
        </pc:picChg>
        <pc:picChg chg="add mod">
          <ac:chgData name="Gemma Grist" userId="S::gemmagrist@gateshead.gov.uk::983a242b-c516-4edb-b9ea-54d39e623edc" providerId="AD" clId="Web-{C48E97BB-C266-C6CE-51CD-9D1B56317A0F}" dt="2024-08-13T15:56:30.473" v="215" actId="1076"/>
          <ac:picMkLst>
            <pc:docMk/>
            <pc:sldMk cId="4204199672" sldId="601"/>
            <ac:picMk id="7" creationId="{04F656E5-670D-171D-6267-87509455263C}"/>
          </ac:picMkLst>
        </pc:picChg>
      </pc:sldChg>
    </pc:docChg>
  </pc:docChgLst>
  <pc:docChgLst>
    <pc:chgData name="Roger Abbott" userId="S::rogerabbott@gateshead.gov.uk::27b0ecf5-0444-4ca2-9639-02eb81621298" providerId="AD" clId="Web-{2FC6044F-3C0F-468D-81F9-347BE097FF90}"/>
    <pc:docChg chg="modSld">
      <pc:chgData name="Roger Abbott" userId="S::rogerabbott@gateshead.gov.uk::27b0ecf5-0444-4ca2-9639-02eb81621298" providerId="AD" clId="Web-{2FC6044F-3C0F-468D-81F9-347BE097FF90}" dt="2024-08-08T13:36:23.684" v="8" actId="20577"/>
      <pc:docMkLst>
        <pc:docMk/>
      </pc:docMkLst>
      <pc:sldChg chg="modSp">
        <pc:chgData name="Roger Abbott" userId="S::rogerabbott@gateshead.gov.uk::27b0ecf5-0444-4ca2-9639-02eb81621298" providerId="AD" clId="Web-{2FC6044F-3C0F-468D-81F9-347BE097FF90}" dt="2024-08-08T13:36:23.684" v="8" actId="20577"/>
        <pc:sldMkLst>
          <pc:docMk/>
          <pc:sldMk cId="3621879490" sldId="307"/>
        </pc:sldMkLst>
        <pc:spChg chg="mod">
          <ac:chgData name="Roger Abbott" userId="S::rogerabbott@gateshead.gov.uk::27b0ecf5-0444-4ca2-9639-02eb81621298" providerId="AD" clId="Web-{2FC6044F-3C0F-468D-81F9-347BE097FF90}" dt="2024-08-08T13:36:23.684" v="8" actId="20577"/>
          <ac:spMkLst>
            <pc:docMk/>
            <pc:sldMk cId="3621879490" sldId="307"/>
            <ac:spMk id="2" creationId="{6C0841FB-07D5-45A3-B07F-6A2333F45387}"/>
          </ac:spMkLst>
        </pc:spChg>
      </pc:sldChg>
    </pc:docChg>
  </pc:docChgLst>
  <pc:docChgLst>
    <pc:chgData name="Carol Thirlwell" userId="S::carolthirlwell@gateshead.gov.uk::1902a6df-aa00-4fd8-82af-471a345ebdc9" providerId="AD" clId="Web-{11C5C416-DB1E-3816-186C-3FAAC006330F}"/>
    <pc:docChg chg="addSld modSld sldOrd">
      <pc:chgData name="Carol Thirlwell" userId="S::carolthirlwell@gateshead.gov.uk::1902a6df-aa00-4fd8-82af-471a345ebdc9" providerId="AD" clId="Web-{11C5C416-DB1E-3816-186C-3FAAC006330F}" dt="2024-08-14T13:34:01.850" v="105" actId="20577"/>
      <pc:docMkLst>
        <pc:docMk/>
      </pc:docMkLst>
      <pc:sldChg chg="modSp add ord replId">
        <pc:chgData name="Carol Thirlwell" userId="S::carolthirlwell@gateshead.gov.uk::1902a6df-aa00-4fd8-82af-471a345ebdc9" providerId="AD" clId="Web-{11C5C416-DB1E-3816-186C-3FAAC006330F}" dt="2024-08-14T13:31:03.283" v="14" actId="20577"/>
        <pc:sldMkLst>
          <pc:docMk/>
          <pc:sldMk cId="1865013453" sldId="602"/>
        </pc:sldMkLst>
        <pc:spChg chg="mod">
          <ac:chgData name="Carol Thirlwell" userId="S::carolthirlwell@gateshead.gov.uk::1902a6df-aa00-4fd8-82af-471a345ebdc9" providerId="AD" clId="Web-{11C5C416-DB1E-3816-186C-3FAAC006330F}" dt="2024-08-14T13:31:03.283" v="14" actId="20577"/>
          <ac:spMkLst>
            <pc:docMk/>
            <pc:sldMk cId="1865013453" sldId="602"/>
            <ac:spMk id="6" creationId="{747072BA-ABCF-F391-D4B6-C62E6427C233}"/>
          </ac:spMkLst>
        </pc:spChg>
      </pc:sldChg>
      <pc:sldChg chg="modSp add ord replId">
        <pc:chgData name="Carol Thirlwell" userId="S::carolthirlwell@gateshead.gov.uk::1902a6df-aa00-4fd8-82af-471a345ebdc9" providerId="AD" clId="Web-{11C5C416-DB1E-3816-186C-3FAAC006330F}" dt="2024-08-14T13:34:01.850" v="105" actId="20577"/>
        <pc:sldMkLst>
          <pc:docMk/>
          <pc:sldMk cId="3175631898" sldId="603"/>
        </pc:sldMkLst>
        <pc:spChg chg="mod">
          <ac:chgData name="Carol Thirlwell" userId="S::carolthirlwell@gateshead.gov.uk::1902a6df-aa00-4fd8-82af-471a345ebdc9" providerId="AD" clId="Web-{11C5C416-DB1E-3816-186C-3FAAC006330F}" dt="2024-08-14T13:34:01.850" v="105" actId="20577"/>
          <ac:spMkLst>
            <pc:docMk/>
            <pc:sldMk cId="3175631898" sldId="603"/>
            <ac:spMk id="2" creationId="{997BDCC4-D8F8-061E-28F5-3288260363FF}"/>
          </ac:spMkLst>
        </pc:spChg>
        <pc:spChg chg="mod">
          <ac:chgData name="Carol Thirlwell" userId="S::carolthirlwell@gateshead.gov.uk::1902a6df-aa00-4fd8-82af-471a345ebdc9" providerId="AD" clId="Web-{11C5C416-DB1E-3816-186C-3FAAC006330F}" dt="2024-08-14T13:31:27.049" v="17" actId="20577"/>
          <ac:spMkLst>
            <pc:docMk/>
            <pc:sldMk cId="3175631898" sldId="603"/>
            <ac:spMk id="12" creationId="{BE5B99B9-BBF2-D40C-C45A-BA3C8FF1B6EE}"/>
          </ac:spMkLst>
        </pc:spChg>
      </pc:sldChg>
    </pc:docChg>
  </pc:docChgLst>
  <pc:docChgLst>
    <pc:chgData name="David Bloomfield" userId="S::davidbloomfield@gateshead.gov.uk::f85d9f93-eee3-45fe-a5e5-e020bcb89123" providerId="AD" clId="Web-{D29B6645-1B66-E85A-B84D-E50FB108BD53}"/>
    <pc:docChg chg="addSld modSld">
      <pc:chgData name="David Bloomfield" userId="S::davidbloomfield@gateshead.gov.uk::f85d9f93-eee3-45fe-a5e5-e020bcb89123" providerId="AD" clId="Web-{D29B6645-1B66-E85A-B84D-E50FB108BD53}" dt="2024-08-09T13:11:35.752" v="198" actId="1076"/>
      <pc:docMkLst>
        <pc:docMk/>
      </pc:docMkLst>
      <pc:sldChg chg="modSp">
        <pc:chgData name="David Bloomfield" userId="S::davidbloomfield@gateshead.gov.uk::f85d9f93-eee3-45fe-a5e5-e020bcb89123" providerId="AD" clId="Web-{D29B6645-1B66-E85A-B84D-E50FB108BD53}" dt="2024-08-09T08:19:41.482" v="149" actId="20577"/>
        <pc:sldMkLst>
          <pc:docMk/>
          <pc:sldMk cId="1188490889" sldId="570"/>
        </pc:sldMkLst>
        <pc:spChg chg="mod">
          <ac:chgData name="David Bloomfield" userId="S::davidbloomfield@gateshead.gov.uk::f85d9f93-eee3-45fe-a5e5-e020bcb89123" providerId="AD" clId="Web-{D29B6645-1B66-E85A-B84D-E50FB108BD53}" dt="2024-08-09T08:19:41.482" v="149" actId="20577"/>
          <ac:spMkLst>
            <pc:docMk/>
            <pc:sldMk cId="1188490889" sldId="570"/>
            <ac:spMk id="2" creationId="{997BDCC4-D8F8-061E-28F5-3288260363FF}"/>
          </ac:spMkLst>
        </pc:spChg>
      </pc:sldChg>
      <pc:sldChg chg="addSp delSp modSp add">
        <pc:chgData name="David Bloomfield" userId="S::davidbloomfield@gateshead.gov.uk::f85d9f93-eee3-45fe-a5e5-e020bcb89123" providerId="AD" clId="Web-{D29B6645-1B66-E85A-B84D-E50FB108BD53}" dt="2024-08-09T13:11:35.752" v="198" actId="1076"/>
        <pc:sldMkLst>
          <pc:docMk/>
          <pc:sldMk cId="3729304247" sldId="580"/>
        </pc:sldMkLst>
        <pc:spChg chg="mod">
          <ac:chgData name="David Bloomfield" userId="S::davidbloomfield@gateshead.gov.uk::f85d9f93-eee3-45fe-a5e5-e020bcb89123" providerId="AD" clId="Web-{D29B6645-1B66-E85A-B84D-E50FB108BD53}" dt="2024-08-09T08:43:06.077" v="151" actId="20577"/>
          <ac:spMkLst>
            <pc:docMk/>
            <pc:sldMk cId="3729304247" sldId="580"/>
            <ac:spMk id="4" creationId="{E7007611-A72B-EBEB-E25B-E940AFB82464}"/>
          </ac:spMkLst>
        </pc:spChg>
        <pc:spChg chg="mod">
          <ac:chgData name="David Bloomfield" userId="S::davidbloomfield@gateshead.gov.uk::f85d9f93-eee3-45fe-a5e5-e020bcb89123" providerId="AD" clId="Web-{D29B6645-1B66-E85A-B84D-E50FB108BD53}" dt="2024-08-09T08:43:41.734" v="155" actId="20577"/>
          <ac:spMkLst>
            <pc:docMk/>
            <pc:sldMk cId="3729304247" sldId="580"/>
            <ac:spMk id="6" creationId="{EAFC7CA5-7D42-FBAA-B452-2B31E0C16B57}"/>
          </ac:spMkLst>
        </pc:spChg>
        <pc:spChg chg="mod">
          <ac:chgData name="David Bloomfield" userId="S::davidbloomfield@gateshead.gov.uk::f85d9f93-eee3-45fe-a5e5-e020bcb89123" providerId="AD" clId="Web-{D29B6645-1B66-E85A-B84D-E50FB108BD53}" dt="2024-08-09T08:43:59.969" v="162" actId="20577"/>
          <ac:spMkLst>
            <pc:docMk/>
            <pc:sldMk cId="3729304247" sldId="580"/>
            <ac:spMk id="7" creationId="{3244145B-8A0F-CBAC-1661-AFE64B4D1325}"/>
          </ac:spMkLst>
        </pc:spChg>
        <pc:spChg chg="mod">
          <ac:chgData name="David Bloomfield" userId="S::davidbloomfield@gateshead.gov.uk::f85d9f93-eee3-45fe-a5e5-e020bcb89123" providerId="AD" clId="Web-{D29B6645-1B66-E85A-B84D-E50FB108BD53}" dt="2024-08-09T10:35:17.674" v="193" actId="20577"/>
          <ac:spMkLst>
            <pc:docMk/>
            <pc:sldMk cId="3729304247" sldId="580"/>
            <ac:spMk id="8" creationId="{AC3A1A62-1F2F-DF3F-1E91-9F4B7B30B894}"/>
          </ac:spMkLst>
        </pc:spChg>
        <pc:picChg chg="add mod">
          <ac:chgData name="David Bloomfield" userId="S::davidbloomfield@gateshead.gov.uk::f85d9f93-eee3-45fe-a5e5-e020bcb89123" providerId="AD" clId="Web-{D29B6645-1B66-E85A-B84D-E50FB108BD53}" dt="2024-08-09T13:11:35.752" v="198" actId="1076"/>
          <ac:picMkLst>
            <pc:docMk/>
            <pc:sldMk cId="3729304247" sldId="580"/>
            <ac:picMk id="2" creationId="{566EB703-BA63-3F04-D4DD-0A201649C754}"/>
          </ac:picMkLst>
        </pc:picChg>
        <pc:picChg chg="del">
          <ac:chgData name="David Bloomfield" userId="S::davidbloomfield@gateshead.gov.uk::f85d9f93-eee3-45fe-a5e5-e020bcb89123" providerId="AD" clId="Web-{D29B6645-1B66-E85A-B84D-E50FB108BD53}" dt="2024-08-09T10:35:23.300" v="194"/>
          <ac:picMkLst>
            <pc:docMk/>
            <pc:sldMk cId="3729304247" sldId="580"/>
            <ac:picMk id="3" creationId="{764E7386-CF83-756F-1EF5-53945600AB7A}"/>
          </ac:picMkLst>
        </pc:picChg>
        <pc:picChg chg="del">
          <ac:chgData name="David Bloomfield" userId="S::davidbloomfield@gateshead.gov.uk::f85d9f93-eee3-45fe-a5e5-e020bcb89123" providerId="AD" clId="Web-{D29B6645-1B66-E85A-B84D-E50FB108BD53}" dt="2024-08-09T10:35:25.175" v="195"/>
          <ac:picMkLst>
            <pc:docMk/>
            <pc:sldMk cId="3729304247" sldId="580"/>
            <ac:picMk id="10" creationId="{08BE5480-B423-C95F-FC20-DB0EB220CDF1}"/>
          </ac:picMkLst>
        </pc:picChg>
      </pc:sldChg>
    </pc:docChg>
  </pc:docChgLst>
  <pc:docChgLst>
    <pc:chgData name="Emma Richardson" userId="S::emmarichardson@gateshead.gov.uk::40b5a1ab-a070-41b0-ab95-d1c011941413" providerId="AD" clId="Web-{54C8F223-6668-47AF-B3FC-75B1C12F7836}"/>
    <pc:docChg chg="modSld">
      <pc:chgData name="Emma Richardson" userId="S::emmarichardson@gateshead.gov.uk::40b5a1ab-a070-41b0-ab95-d1c011941413" providerId="AD" clId="Web-{54C8F223-6668-47AF-B3FC-75B1C12F7836}" dt="2024-08-14T11:02:54.141" v="5" actId="1076"/>
      <pc:docMkLst>
        <pc:docMk/>
      </pc:docMkLst>
      <pc:sldChg chg="addSp delSp modSp">
        <pc:chgData name="Emma Richardson" userId="S::emmarichardson@gateshead.gov.uk::40b5a1ab-a070-41b0-ab95-d1c011941413" providerId="AD" clId="Web-{54C8F223-6668-47AF-B3FC-75B1C12F7836}" dt="2024-08-14T11:02:54.141" v="5" actId="1076"/>
        <pc:sldMkLst>
          <pc:docMk/>
          <pc:sldMk cId="657690105" sldId="593"/>
        </pc:sldMkLst>
        <pc:picChg chg="add mod">
          <ac:chgData name="Emma Richardson" userId="S::emmarichardson@gateshead.gov.uk::40b5a1ab-a070-41b0-ab95-d1c011941413" providerId="AD" clId="Web-{54C8F223-6668-47AF-B3FC-75B1C12F7836}" dt="2024-08-14T11:02:54.141" v="5" actId="1076"/>
          <ac:picMkLst>
            <pc:docMk/>
            <pc:sldMk cId="657690105" sldId="593"/>
            <ac:picMk id="2" creationId="{CB333239-14B1-3C35-5F1C-26AA673BDDBB}"/>
          </ac:picMkLst>
        </pc:picChg>
        <pc:picChg chg="del">
          <ac:chgData name="Emma Richardson" userId="S::emmarichardson@gateshead.gov.uk::40b5a1ab-a070-41b0-ab95-d1c011941413" providerId="AD" clId="Web-{54C8F223-6668-47AF-B3FC-75B1C12F7836}" dt="2024-08-14T11:02:41.390" v="1"/>
          <ac:picMkLst>
            <pc:docMk/>
            <pc:sldMk cId="657690105" sldId="593"/>
            <ac:picMk id="4" creationId="{4EF10FD1-0709-C902-F14E-4853FD9F2CD3}"/>
          </ac:picMkLst>
        </pc:picChg>
      </pc:sldChg>
    </pc:docChg>
  </pc:docChgLst>
  <pc:docChgLst>
    <pc:chgData name="Sam Sked" userId="b64f510c-3676-4d07-9f15-6dd32378249d" providerId="ADAL" clId="{DA225199-A85E-469C-BA86-0A9D50A57173}"/>
    <pc:docChg chg="custSel modSld">
      <pc:chgData name="Sam Sked" userId="b64f510c-3676-4d07-9f15-6dd32378249d" providerId="ADAL" clId="{DA225199-A85E-469C-BA86-0A9D50A57173}" dt="2024-08-14T13:48:19.947" v="197" actId="20577"/>
      <pc:docMkLst>
        <pc:docMk/>
      </pc:docMkLst>
      <pc:sldChg chg="addSp delSp modSp mod">
        <pc:chgData name="Sam Sked" userId="b64f510c-3676-4d07-9f15-6dd32378249d" providerId="ADAL" clId="{DA225199-A85E-469C-BA86-0A9D50A57173}" dt="2024-08-14T13:44:40.999" v="196" actId="20577"/>
        <pc:sldMkLst>
          <pc:docMk/>
          <pc:sldMk cId="3850130443" sldId="542"/>
        </pc:sldMkLst>
        <pc:spChg chg="add mod">
          <ac:chgData name="Sam Sked" userId="b64f510c-3676-4d07-9f15-6dd32378249d" providerId="ADAL" clId="{DA225199-A85E-469C-BA86-0A9D50A57173}" dt="2024-08-14T13:44:40.999" v="196" actId="20577"/>
          <ac:spMkLst>
            <pc:docMk/>
            <pc:sldMk cId="3850130443" sldId="542"/>
            <ac:spMk id="2" creationId="{021FF626-7476-AF9B-14B6-C61C010C03EB}"/>
          </ac:spMkLst>
        </pc:spChg>
        <pc:spChg chg="add del mod">
          <ac:chgData name="Sam Sked" userId="b64f510c-3676-4d07-9f15-6dd32378249d" providerId="ADAL" clId="{DA225199-A85E-469C-BA86-0A9D50A57173}" dt="2024-08-14T13:01:26.370" v="170" actId="478"/>
          <ac:spMkLst>
            <pc:docMk/>
            <pc:sldMk cId="3850130443" sldId="542"/>
            <ac:spMk id="4" creationId="{2AE7FC9A-05A6-0E45-3970-C6034A411ACA}"/>
          </ac:spMkLst>
        </pc:spChg>
        <pc:spChg chg="add mod">
          <ac:chgData name="Sam Sked" userId="b64f510c-3676-4d07-9f15-6dd32378249d" providerId="ADAL" clId="{DA225199-A85E-469C-BA86-0A9D50A57173}" dt="2024-08-14T13:01:40.879" v="172"/>
          <ac:spMkLst>
            <pc:docMk/>
            <pc:sldMk cId="3850130443" sldId="542"/>
            <ac:spMk id="6" creationId="{CF80706D-DAFC-47BF-14F2-A8CE6AFED6A4}"/>
          </ac:spMkLst>
        </pc:spChg>
        <pc:spChg chg="add mod">
          <ac:chgData name="Sam Sked" userId="b64f510c-3676-4d07-9f15-6dd32378249d" providerId="ADAL" clId="{DA225199-A85E-469C-BA86-0A9D50A57173}" dt="2024-08-14T13:01:49.312" v="176"/>
          <ac:spMkLst>
            <pc:docMk/>
            <pc:sldMk cId="3850130443" sldId="542"/>
            <ac:spMk id="8" creationId="{EFC16BD5-6379-FD9A-0777-A1B8319664F0}"/>
          </ac:spMkLst>
        </pc:spChg>
        <pc:graphicFrameChg chg="add del mod">
          <ac:chgData name="Sam Sked" userId="b64f510c-3676-4d07-9f15-6dd32378249d" providerId="ADAL" clId="{DA225199-A85E-469C-BA86-0A9D50A57173}" dt="2024-08-14T13:01:26.370" v="170" actId="478"/>
          <ac:graphicFrameMkLst>
            <pc:docMk/>
            <pc:sldMk cId="3850130443" sldId="542"/>
            <ac:graphicFrameMk id="3" creationId="{5C9F1CCD-0D3D-60B8-7319-507B87482DC2}"/>
          </ac:graphicFrameMkLst>
        </pc:graphicFrameChg>
        <pc:graphicFrameChg chg="add mod">
          <ac:chgData name="Sam Sked" userId="b64f510c-3676-4d07-9f15-6dd32378249d" providerId="ADAL" clId="{DA225199-A85E-469C-BA86-0A9D50A57173}" dt="2024-08-14T13:01:39.393" v="171"/>
          <ac:graphicFrameMkLst>
            <pc:docMk/>
            <pc:sldMk cId="3850130443" sldId="542"/>
            <ac:graphicFrameMk id="5" creationId="{26DF9EBF-B623-FFA5-34EE-AC0ED537FA38}"/>
          </ac:graphicFrameMkLst>
        </pc:graphicFrameChg>
        <pc:graphicFrameChg chg="add mod">
          <ac:chgData name="Sam Sked" userId="b64f510c-3676-4d07-9f15-6dd32378249d" providerId="ADAL" clId="{DA225199-A85E-469C-BA86-0A9D50A57173}" dt="2024-08-14T13:01:48.669" v="175" actId="1076"/>
          <ac:graphicFrameMkLst>
            <pc:docMk/>
            <pc:sldMk cId="3850130443" sldId="542"/>
            <ac:graphicFrameMk id="7" creationId="{FC71C9D4-E6CD-8680-FB41-61C6E3BC0F38}"/>
          </ac:graphicFrameMkLst>
        </pc:graphicFrameChg>
      </pc:sldChg>
      <pc:sldChg chg="modSp mod">
        <pc:chgData name="Sam Sked" userId="b64f510c-3676-4d07-9f15-6dd32378249d" providerId="ADAL" clId="{DA225199-A85E-469C-BA86-0A9D50A57173}" dt="2024-08-14T13:48:19.947" v="197" actId="20577"/>
        <pc:sldMkLst>
          <pc:docMk/>
          <pc:sldMk cId="1264737635" sldId="561"/>
        </pc:sldMkLst>
        <pc:spChg chg="mod">
          <ac:chgData name="Sam Sked" userId="b64f510c-3676-4d07-9f15-6dd32378249d" providerId="ADAL" clId="{DA225199-A85E-469C-BA86-0A9D50A57173}" dt="2024-08-14T13:48:19.947" v="197" actId="20577"/>
          <ac:spMkLst>
            <pc:docMk/>
            <pc:sldMk cId="1264737635" sldId="561"/>
            <ac:spMk id="3" creationId="{485B4650-E0E5-D79A-2992-A545BC08B76B}"/>
          </ac:spMkLst>
        </pc:spChg>
      </pc:sldChg>
    </pc:docChg>
  </pc:docChgLst>
  <pc:docChgLst>
    <pc:chgData name="Claire Lingwood" userId="S::clairelingwood@gateshead.gov.uk::60754b3d-f12b-4ee0-8e36-59f1d021ad9c" providerId="AD" clId="Web-{5BF3D0A3-3BA8-A237-E8D9-C01DC94CEE49}"/>
    <pc:docChg chg="modSld">
      <pc:chgData name="Claire Lingwood" userId="S::clairelingwood@gateshead.gov.uk::60754b3d-f12b-4ee0-8e36-59f1d021ad9c" providerId="AD" clId="Web-{5BF3D0A3-3BA8-A237-E8D9-C01DC94CEE49}" dt="2024-08-09T08:12:26.801" v="2" actId="20577"/>
      <pc:docMkLst>
        <pc:docMk/>
      </pc:docMkLst>
      <pc:sldChg chg="modSp">
        <pc:chgData name="Claire Lingwood" userId="S::clairelingwood@gateshead.gov.uk::60754b3d-f12b-4ee0-8e36-59f1d021ad9c" providerId="AD" clId="Web-{5BF3D0A3-3BA8-A237-E8D9-C01DC94CEE49}" dt="2024-08-09T08:12:26.801" v="2" actId="20577"/>
        <pc:sldMkLst>
          <pc:docMk/>
          <pc:sldMk cId="3621879490" sldId="307"/>
        </pc:sldMkLst>
        <pc:spChg chg="mod">
          <ac:chgData name="Claire Lingwood" userId="S::clairelingwood@gateshead.gov.uk::60754b3d-f12b-4ee0-8e36-59f1d021ad9c" providerId="AD" clId="Web-{5BF3D0A3-3BA8-A237-E8D9-C01DC94CEE49}" dt="2024-08-09T08:12:26.801" v="2" actId="20577"/>
          <ac:spMkLst>
            <pc:docMk/>
            <pc:sldMk cId="3621879490" sldId="307"/>
            <ac:spMk id="2" creationId="{6C0841FB-07D5-45A3-B07F-6A2333F4538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9BA9D-0BD4-1749-847F-F87D8611D87D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33E2A-BD3B-F743-A8AB-B483CECD3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40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0BA9A-C77A-4A67-8E59-10A352148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47837-D51B-494E-8C36-C96E6E9A7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C9F06-9132-4C02-8FC7-85BD52C77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14/08/2024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5475D-0658-434F-AAC4-AB481ED26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2D60C-E629-4645-B416-BCEC73D3A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26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89B9B-FBDA-4FAA-9EEE-75F35EA06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37CC32-6330-491F-A16D-A2C315F35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D25E8-1C1E-40E3-9FF2-AB8BE9AFE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14/08/2024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F2216-A6D8-452F-A681-D2B8E7C75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024B7-5183-4904-8CD6-C1DF42DB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84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6F6057-81C4-4561-A4C1-ED7DBE7331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2202B9-65F7-4502-9841-2962250FF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29262-6F22-47A7-AF02-D68C7A1CD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14/08/2024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C54C7-1DD7-4970-BA2E-2A2FA2B80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4F3C9-F560-48BC-8B1D-A3E0DD765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944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7C8EE-4BE3-416B-BC45-8591EDF4B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EBA7E-1904-4981-AA77-0FF031991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059AB-5846-4A3C-82E7-F74C3E8B0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14/08/2024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51B17-74ED-4EDB-BBDD-B5FDF2FD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8A594-5717-4584-BE0F-00D215923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93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6EBE9-E63F-4185-A3D0-17D3B8DC7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7D69C-605F-4B60-8E66-7B11086FA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05AD4-C00C-47E3-8FB2-9A554DBE2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14/08/2024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53643-E2D9-4E95-8EB7-8442B4143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9FFAB-C409-4E3A-AFDD-34F6EE5CE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146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8A9D9-A74F-4C68-8B46-2B8AAE30E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78FDE-5819-4D48-98B4-1CC6BABD87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BBEA7-D7C0-47B7-B987-59E730B5D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CD3473-1E08-4D05-BFA8-9DA362B78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14/08/2024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859B2-92B7-4042-8C99-52EBE2BD5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7D988-0FDE-4544-A4C7-62159B5F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230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9C36A-7045-43C1-8F0A-47CCADA2D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056E1-2FDB-48AA-8C84-829421BC9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D6F92C-9358-41A6-9F0B-B9E0D60499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F77C71-BB7B-4350-90A4-31A138490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50A390-6899-4467-A98F-E136605A03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DBB77C-6916-4DE1-9B28-7571D7A93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14/08/2024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BC9CA3-E59D-4F63-AAFB-9B74914B5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73ABE4-F3E4-4C47-84DD-67C748D3E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596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26354-3E90-4DF9-9EBF-8273E3173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C258DC-C919-4925-AA79-1F26EC29D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14/08/2024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95BF3-BC3B-4183-8699-85540616E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66962-BDCC-4827-A3CE-9B7469C64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66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3DE9FC-699D-4CD3-910B-42F87815B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14/08/2024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EA21A8-6F79-4D36-8E46-783D611D8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B1BCC-848D-41BA-AB45-178467A8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853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FE709-EB52-4A05-B926-42C35CE9F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3156C-D59F-4173-8E5D-1A8F9B9CC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EB0E7D-3180-48A3-88CB-D207B7BBA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069DE-BDC9-46EB-A1F9-17B8D98F4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14/08/2024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3E4272-210E-49E8-BD2B-AC830BD1E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A1E4A7-E41A-411D-9603-72BA0EF25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993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E446C-2DDB-48C1-AC2C-04B24DE95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A8219F-E969-4B1B-B095-4DF89FA68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EB8440-B398-455A-9F81-E424FD11E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CEE4AE-289C-42C2-95CC-FA729C36D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14/08/2024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B4745C-BBB3-4297-BFFA-15700995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40C425-CC09-4715-9780-B19D4A94C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87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D7A140-9090-4E30-B6BF-F15CD0148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B024E-C1E2-4471-9162-49C5B8AC2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CE3B1-A710-462F-B846-19E7FE45FF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E3622-1566-46DD-B4B8-2F4975B3D9F4}" type="datetimeFigureOut">
              <a:rPr lang="en-GB" smtClean="0"/>
              <a:t>14/08/2024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16F04-FEF5-4E0E-BEC1-4DA0A9CE7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21BA7-AA30-44CA-B290-EA3AD0F69B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37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ateshead.gov.uk/article/20231/Senior-Management-Recruitment-in-Adult-Social-Car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teshead.gov.uk/29072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iro.com/app/board/uXjVKrmsuGI=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cluttered&#10;&#10;Description automatically generated">
            <a:extLst>
              <a:ext uri="{FF2B5EF4-FFF2-40B4-BE49-F238E27FC236}">
                <a16:creationId xmlns:a16="http://schemas.microsoft.com/office/drawing/2014/main" id="{18CA97BE-5531-84DB-970F-4E75E12EC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841FB-07D5-45A3-B07F-6A2333F45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291" y="1122362"/>
            <a:ext cx="11194473" cy="2306638"/>
          </a:xfrm>
        </p:spPr>
        <p:txBody>
          <a:bodyPr>
            <a:normAutofit/>
          </a:bodyPr>
          <a:lstStyle/>
          <a:p>
            <a:r>
              <a:rPr lang="en-GB" sz="5400">
                <a:solidFill>
                  <a:srgbClr val="FFFFFF"/>
                </a:solidFill>
                <a:latin typeface="Segoe UI Semibold"/>
                <a:cs typeface="Segoe UI Semibold"/>
              </a:rPr>
              <a:t>Sprint 44</a:t>
            </a:r>
            <a:br>
              <a:rPr lang="en-GB" sz="540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GB" sz="5400">
                <a:solidFill>
                  <a:srgbClr val="FFFFFF"/>
                </a:solidFill>
                <a:latin typeface="Segoe UI Semibold"/>
                <a:cs typeface="Segoe UI Semibold"/>
              </a:rPr>
              <a:t>Show and Tell</a:t>
            </a:r>
            <a:br>
              <a:rPr lang="en-GB" sz="5400">
                <a:latin typeface="Segoe UI Semibold"/>
                <a:cs typeface="Segoe UI Semibold"/>
              </a:rPr>
            </a:br>
            <a:r>
              <a:rPr lang="en-GB" sz="2800">
                <a:solidFill>
                  <a:srgbClr val="FFFFFF"/>
                </a:solidFill>
                <a:latin typeface="Segoe UI Semibold"/>
                <a:cs typeface="Segoe UI Semibold"/>
              </a:rPr>
              <a:t>14 August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87E5BE-A6D5-4FEB-B0F0-DF0137607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40728"/>
            <a:ext cx="9144000" cy="181956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>
              <a:latin typeface="Segoe UI Semibold"/>
              <a:cs typeface="Segoe UI Semibold"/>
            </a:endParaRPr>
          </a:p>
          <a:p>
            <a:r>
              <a:rPr lang="en-GB">
                <a:latin typeface="Segoe UI Semibold"/>
                <a:cs typeface="Segoe UI Semibold"/>
              </a:rPr>
              <a:t>C Squad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GB" sz="2000">
                <a:latin typeface="Segoe UI Semilight"/>
                <a:cs typeface="Segoe UI Semilight"/>
              </a:rPr>
              <a:t>Digital Team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3F1497-4A8F-A441-6A64-4E7A4973A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965" y="5872020"/>
            <a:ext cx="1755124" cy="48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79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E5B99B9-BBF2-D40C-C45A-BA3C8FF1B6EE}"/>
              </a:ext>
            </a:extLst>
          </p:cNvPr>
          <p:cNvSpPr/>
          <p:nvPr/>
        </p:nvSpPr>
        <p:spPr>
          <a:xfrm>
            <a:off x="320032" y="224061"/>
            <a:ext cx="3878941" cy="101491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solidFill>
                <a:schemeClr val="bg1"/>
              </a:solidFill>
              <a:latin typeface="Segoe UI Light"/>
              <a:cs typeface="Segoe UI Light"/>
            </a:endParaRPr>
          </a:p>
          <a:p>
            <a:pPr algn="ctr"/>
            <a:r>
              <a:rPr lang="en-US" sz="2400">
                <a:solidFill>
                  <a:schemeClr val="bg1"/>
                </a:solidFill>
                <a:latin typeface="Segoe UI Light"/>
                <a:cs typeface="Segoe UI Light"/>
              </a:rPr>
              <a:t>School admissions updates and other schools' updates</a:t>
            </a:r>
            <a:endParaRPr lang="en-US" sz="2400">
              <a:solidFill>
                <a:schemeClr val="bg1"/>
              </a:solidFill>
              <a:latin typeface="Segoe UI Light"/>
              <a:ea typeface="Calibri"/>
              <a:cs typeface="Segoe UI Light"/>
            </a:endParaRPr>
          </a:p>
          <a:p>
            <a:pPr algn="ctr"/>
            <a:endParaRPr lang="en-GB" sz="2000">
              <a:latin typeface="Segoe UI Semibold"/>
              <a:ea typeface="Segoe UI Black"/>
              <a:cs typeface="Segoe UI Semibold"/>
            </a:endParaRPr>
          </a:p>
        </p:txBody>
      </p:sp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7DEDAA7-79CF-A38D-290C-16CFC0939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0" y="6118538"/>
            <a:ext cx="1366818" cy="380395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3F2A86D0-2075-5CCE-E75C-AB6037BED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4984" y="357909"/>
            <a:ext cx="3697032" cy="6130637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04F656E5-670D-171D-6267-8750945526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0115" y="2655456"/>
            <a:ext cx="4511040" cy="36483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8896EF-AF57-B2BC-6031-7269BB5C0C4C}"/>
              </a:ext>
            </a:extLst>
          </p:cNvPr>
          <p:cNvSpPr txBox="1"/>
          <p:nvPr/>
        </p:nvSpPr>
        <p:spPr>
          <a:xfrm>
            <a:off x="316773" y="1330620"/>
            <a:ext cx="8058230" cy="11912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ea typeface="Calibri" panose="020F0502020204030204"/>
                <a:cs typeface="Calibri" panose="020F0502020204030204"/>
              </a:rPr>
              <a:t>Updating content across primary and secondary school admissions pages – scheduled to go live on 2 September 2024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 panose="020F0502020204030204"/>
                <a:cs typeface="Calibri" panose="020F0502020204030204"/>
              </a:rPr>
              <a:t>Continuing content updates following on from the content audit 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 panose="020F0502020204030204"/>
                <a:cs typeface="Calibri" panose="020F0502020204030204"/>
              </a:rPr>
              <a:t>Beginning to look at updating school meals menus ready for the new school year </a:t>
            </a:r>
          </a:p>
        </p:txBody>
      </p:sp>
    </p:spTree>
    <p:extLst>
      <p:ext uri="{BB962C8B-B14F-4D97-AF65-F5344CB8AC3E}">
        <p14:creationId xmlns:p14="http://schemas.microsoft.com/office/powerpoint/2010/main" val="4204199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0AE472-0F72-618A-DF67-322B2842A84C}"/>
              </a:ext>
            </a:extLst>
          </p:cNvPr>
          <p:cNvSpPr/>
          <p:nvPr/>
        </p:nvSpPr>
        <p:spPr>
          <a:xfrm>
            <a:off x="3312368" y="2416628"/>
            <a:ext cx="5589036" cy="107302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47072BA-ABCF-F391-D4B6-C62E6427C233}"/>
              </a:ext>
            </a:extLst>
          </p:cNvPr>
          <p:cNvSpPr txBox="1">
            <a:spLocks/>
          </p:cNvSpPr>
          <p:nvPr/>
        </p:nvSpPr>
        <p:spPr>
          <a:xfrm>
            <a:off x="3558073" y="2416626"/>
            <a:ext cx="5075853" cy="107302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000">
                <a:solidFill>
                  <a:schemeClr val="bg1"/>
                </a:solidFill>
                <a:latin typeface="Segoe UI"/>
                <a:cs typeface="Segoe UI"/>
              </a:rPr>
              <a:t>Corporate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FF947005-F192-3AD0-1CBE-124882721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118538"/>
            <a:ext cx="1366818" cy="3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815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E5B99B9-BBF2-D40C-C45A-BA3C8FF1B6EE}"/>
              </a:ext>
            </a:extLst>
          </p:cNvPr>
          <p:cNvSpPr/>
          <p:nvPr/>
        </p:nvSpPr>
        <p:spPr>
          <a:xfrm>
            <a:off x="329103" y="224061"/>
            <a:ext cx="3461656" cy="1105629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Segoe UI Light"/>
                <a:cs typeface="Segoe UI Light"/>
              </a:rPr>
              <a:t>Microsite for senior leadership recruitment – adult social care</a:t>
            </a:r>
          </a:p>
          <a:p>
            <a:pPr algn="ctr"/>
            <a:endParaRPr lang="en-GB" sz="2000">
              <a:latin typeface="Segoe UI Semibold"/>
              <a:ea typeface="Segoe UI Black"/>
              <a:cs typeface="Segoe UI Semibold"/>
            </a:endParaRPr>
          </a:p>
        </p:txBody>
      </p:sp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7DEDAA7-79CF-A38D-290C-16CFC0939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0" y="6118538"/>
            <a:ext cx="1366818" cy="380395"/>
          </a:xfrm>
          <a:prstGeom prst="rect">
            <a:avLst/>
          </a:prstGeom>
        </p:spPr>
      </p:pic>
      <p:pic>
        <p:nvPicPr>
          <p:cNvPr id="2" name="Picture 1" descr="A screenshot of a social media page&#10;&#10;Description automatically generated">
            <a:extLst>
              <a:ext uri="{FF2B5EF4-FFF2-40B4-BE49-F238E27FC236}">
                <a16:creationId xmlns:a16="http://schemas.microsoft.com/office/drawing/2014/main" id="{72832574-00F5-BC24-317E-C71F48BA3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723" y="82378"/>
            <a:ext cx="5645228" cy="66005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2C903C-D99D-40F4-DAE6-B08E1F10D5B7}"/>
              </a:ext>
            </a:extLst>
          </p:cNvPr>
          <p:cNvSpPr txBox="1"/>
          <p:nvPr/>
        </p:nvSpPr>
        <p:spPr>
          <a:xfrm>
            <a:off x="334714" y="1921097"/>
            <a:ext cx="533302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latin typeface="Segoe UI Light"/>
                <a:ea typeface="Calibri" panose="020F0502020204030204"/>
                <a:cs typeface="Calibri" panose="020F0502020204030204"/>
              </a:rPr>
              <a:t>Developed senior leadership microsite for new head of function role in adult social care.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Segoe UI Light"/>
                <a:ea typeface="Calibri" panose="020F0502020204030204"/>
                <a:cs typeface="Calibri" panose="020F0502020204030204"/>
              </a:rPr>
              <a:t>Worked with North Yorkshire Council (who are leading on recruitment) to develop the site.</a:t>
            </a:r>
          </a:p>
          <a:p>
            <a:endParaRPr lang="en-US">
              <a:latin typeface="Segoe UI Light"/>
              <a:ea typeface="Calibri" panose="020F0502020204030204"/>
              <a:cs typeface="Calibri" panose="020F0502020204030204"/>
            </a:endParaRPr>
          </a:p>
          <a:p>
            <a:r>
              <a:rPr lang="en-US">
                <a:latin typeface="Segoe UI Light"/>
                <a:ea typeface="Calibri" panose="020F0502020204030204"/>
                <a:cs typeface="Calibri" panose="020F0502020204030204"/>
                <a:hlinkClick r:id="rId4"/>
              </a:rPr>
              <a:t>Senior Leadership Recruitment in Adult Social Care</a:t>
            </a:r>
            <a:endParaRPr lang="en-US">
              <a:latin typeface="Segoe UI Light"/>
              <a:ea typeface="Calibri Light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US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04375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E5B99B9-BBF2-D40C-C45A-BA3C8FF1B6EE}"/>
              </a:ext>
            </a:extLst>
          </p:cNvPr>
          <p:cNvSpPr/>
          <p:nvPr/>
        </p:nvSpPr>
        <p:spPr>
          <a:xfrm>
            <a:off x="329103" y="18116"/>
            <a:ext cx="3080656" cy="1373357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solidFill>
                <a:schemeClr val="bg1"/>
              </a:solidFill>
              <a:latin typeface="Segoe UI Light"/>
              <a:cs typeface="Segoe UI Light"/>
            </a:endParaRPr>
          </a:p>
          <a:p>
            <a:pPr algn="ctr"/>
            <a:r>
              <a:rPr lang="en-US">
                <a:solidFill>
                  <a:schemeClr val="bg1"/>
                </a:solidFill>
                <a:latin typeface="Segoe UI Light"/>
                <a:cs typeface="Segoe UI Light"/>
              </a:rPr>
              <a:t>Community engagement events hosted on bookings platform</a:t>
            </a:r>
            <a:endParaRPr lang="en-US">
              <a:solidFill>
                <a:schemeClr val="bg1"/>
              </a:solidFill>
            </a:endParaRPr>
          </a:p>
          <a:p>
            <a:pPr algn="ctr"/>
            <a:endParaRPr lang="en-GB" sz="2000">
              <a:latin typeface="Segoe UI Semibold"/>
              <a:ea typeface="Segoe UI Black"/>
              <a:cs typeface="Segoe UI Semibold"/>
            </a:endParaRPr>
          </a:p>
        </p:txBody>
      </p:sp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7DEDAA7-79CF-A38D-290C-16CFC0939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0" y="6118538"/>
            <a:ext cx="1366818" cy="3803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2C903C-D99D-40F4-DAE6-B08E1F10D5B7}"/>
              </a:ext>
            </a:extLst>
          </p:cNvPr>
          <p:cNvSpPr txBox="1"/>
          <p:nvPr/>
        </p:nvSpPr>
        <p:spPr>
          <a:xfrm>
            <a:off x="334714" y="1921097"/>
            <a:ext cx="4993210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latin typeface="Segoe UI Light"/>
                <a:ea typeface="Calibri" panose="020F0502020204030204"/>
                <a:cs typeface="Calibri" panose="020F0502020204030204"/>
              </a:rPr>
              <a:t>Corporate community engagement events hosted on our website but bookable via </a:t>
            </a:r>
            <a:r>
              <a:rPr lang="en-US" err="1">
                <a:latin typeface="Segoe UI Light"/>
                <a:ea typeface="Calibri" panose="020F0502020204030204"/>
                <a:cs typeface="Calibri" panose="020F0502020204030204"/>
              </a:rPr>
              <a:t>Ticketsource</a:t>
            </a:r>
            <a:endParaRPr lang="en-US" err="1">
              <a:latin typeface="Segoe UI Light"/>
              <a:cs typeface="Segoe UI Light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latin typeface="Segoe UI Light"/>
                <a:ea typeface="Calibri" panose="020F0502020204030204"/>
                <a:cs typeface="Calibri" panose="020F0502020204030204"/>
              </a:rPr>
              <a:t>Working with communications to bring all events from October on to bookings platform to go live in September.   </a:t>
            </a:r>
            <a:endParaRPr lang="en-US">
              <a:latin typeface="Segoe UI Light"/>
              <a:cs typeface="Segoe UI Light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latin typeface="Segoe UI Light"/>
                <a:ea typeface="Calibri" panose="020F0502020204030204"/>
                <a:cs typeface="Calibri" panose="020F0502020204030204"/>
              </a:rPr>
              <a:t>Set up test events until final venues and capacities confirmed. </a:t>
            </a:r>
          </a:p>
          <a:p>
            <a:pPr marL="285750" indent="-285750">
              <a:buFont typeface="Arial"/>
              <a:buChar char="•"/>
            </a:pPr>
            <a:endParaRPr lang="en-US">
              <a:latin typeface="Segoe UI Light"/>
              <a:ea typeface="+mn-lt"/>
              <a:cs typeface="+mn-lt"/>
            </a:endParaRPr>
          </a:p>
          <a:p>
            <a:r>
              <a:rPr lang="en-US">
                <a:latin typeface="Segoe UI Light"/>
                <a:ea typeface="+mn-lt"/>
                <a:cs typeface="+mn-lt"/>
                <a:hlinkClick r:id="rId3"/>
              </a:rPr>
              <a:t>Community engagement events </a:t>
            </a:r>
            <a:endParaRPr lang="en-US">
              <a:latin typeface="Segoe UI Light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US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0C6C1442-1ED2-24CD-6A6E-00B6E0389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2270" y="3980"/>
            <a:ext cx="4075077" cy="2789579"/>
          </a:xfrm>
          <a:prstGeom prst="rect">
            <a:avLst/>
          </a:prstGeom>
        </p:spPr>
      </p:pic>
      <p:pic>
        <p:nvPicPr>
          <p:cNvPr id="2" name="Picture 1" descr="A screenshot of a web page&#10;&#10;Description automatically generated">
            <a:extLst>
              <a:ext uri="{FF2B5EF4-FFF2-40B4-BE49-F238E27FC236}">
                <a16:creationId xmlns:a16="http://schemas.microsoft.com/office/drawing/2014/main" id="{CB333239-14B1-3C35-5F1C-26AA673BDD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7999" y="1999181"/>
            <a:ext cx="4203570" cy="449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690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E5B99B9-BBF2-D40C-C45A-BA3C8FF1B6EE}"/>
              </a:ext>
            </a:extLst>
          </p:cNvPr>
          <p:cNvSpPr/>
          <p:nvPr/>
        </p:nvSpPr>
        <p:spPr>
          <a:xfrm>
            <a:off x="329103" y="18116"/>
            <a:ext cx="3080656" cy="1373357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solidFill>
                <a:schemeClr val="bg1"/>
              </a:solidFill>
              <a:latin typeface="Segoe UI Light"/>
              <a:cs typeface="Segoe UI Light"/>
            </a:endParaRPr>
          </a:p>
          <a:p>
            <a:pPr algn="ctr"/>
            <a:r>
              <a:rPr lang="en-US">
                <a:solidFill>
                  <a:schemeClr val="bg1"/>
                </a:solidFill>
                <a:latin typeface="Segoe UI Light"/>
                <a:cs typeface="Segoe UI Light"/>
              </a:rPr>
              <a:t>Print ordering wireframe</a:t>
            </a:r>
          </a:p>
          <a:p>
            <a:pPr algn="ctr"/>
            <a:endParaRPr lang="en-GB" sz="2000">
              <a:latin typeface="Segoe UI Semibold"/>
              <a:ea typeface="Segoe UI Black"/>
              <a:cs typeface="Segoe UI Semibold"/>
            </a:endParaRPr>
          </a:p>
        </p:txBody>
      </p:sp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7DEDAA7-79CF-A38D-290C-16CFC0939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0" y="6118538"/>
            <a:ext cx="1366818" cy="3803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2C903C-D99D-40F4-DAE6-B08E1F10D5B7}"/>
              </a:ext>
            </a:extLst>
          </p:cNvPr>
          <p:cNvSpPr txBox="1"/>
          <p:nvPr/>
        </p:nvSpPr>
        <p:spPr>
          <a:xfrm>
            <a:off x="325956" y="1921097"/>
            <a:ext cx="5001968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>
              <a:latin typeface="Segoe UI Light"/>
              <a:ea typeface="+mn-lt"/>
              <a:cs typeface="+mn-lt"/>
            </a:endParaRPr>
          </a:p>
          <a:p>
            <a:r>
              <a:rPr lang="en-US">
                <a:latin typeface="Calibri Light"/>
                <a:ea typeface="Calibri" panose="020F0502020204030204"/>
                <a:cs typeface="Calibri" panose="020F0502020204030204"/>
              </a:rPr>
              <a:t>Developing a new digital process for procurement so that employees can order their own print.</a:t>
            </a:r>
          </a:p>
          <a:p>
            <a:endParaRPr lang="en-US">
              <a:latin typeface="Calibri Light"/>
              <a:ea typeface="Calibri" panose="020F0502020204030204"/>
              <a:cs typeface="Calibri" panose="020F0502020204030204"/>
            </a:endParaRPr>
          </a:p>
          <a:p>
            <a:r>
              <a:rPr lang="en-US">
                <a:latin typeface="Calibri Light"/>
                <a:ea typeface="Calibri" panose="020F0502020204030204"/>
                <a:cs typeface="Calibri" panose="020F0502020204030204"/>
              </a:rPr>
              <a:t>Users will be able to see a cost up front populated from an agreed pricing structure from the print framework and place an order direct with the printer. </a:t>
            </a:r>
          </a:p>
          <a:p>
            <a:endParaRPr lang="en-US">
              <a:latin typeface="Calibri Light"/>
              <a:ea typeface="Calibri" panose="020F0502020204030204"/>
              <a:cs typeface="Calibri" panose="020F0502020204030204"/>
            </a:endParaRPr>
          </a:p>
          <a:p>
            <a:r>
              <a:rPr lang="en-US">
                <a:latin typeface="Calibri Light"/>
                <a:ea typeface="Calibri" panose="020F0502020204030204"/>
                <a:cs typeface="Calibri" panose="020F0502020204030204"/>
              </a:rPr>
              <a:t>Wireframe developed and with the service.   </a:t>
            </a:r>
            <a:endParaRPr lang="en-US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r>
              <a:rPr lang="en-US">
                <a:latin typeface="Calibri Light"/>
                <a:ea typeface="Calibri" panose="020F0502020204030204"/>
                <a:cs typeface="Calibri" panose="020F0502020204030204"/>
              </a:rPr>
              <a:t>Aim to go live end of October.</a:t>
            </a:r>
            <a:br>
              <a:rPr lang="en-US">
                <a:ea typeface="Calibri" panose="020F0502020204030204"/>
                <a:cs typeface="Calibri" panose="020F0502020204030204"/>
              </a:rPr>
            </a:br>
            <a:br>
              <a:rPr lang="en-US">
                <a:ea typeface="Calibri" panose="020F0502020204030204"/>
                <a:cs typeface="Calibri" panose="020F0502020204030204"/>
              </a:rPr>
            </a:br>
            <a:br>
              <a:rPr lang="en-US">
                <a:ea typeface="Calibri" panose="020F0502020204030204"/>
                <a:cs typeface="Calibri" panose="020F0502020204030204"/>
              </a:rPr>
            </a:br>
            <a:br>
              <a:rPr lang="en-US">
                <a:ea typeface="Calibri" panose="020F0502020204030204"/>
                <a:cs typeface="Calibri" panose="020F0502020204030204"/>
              </a:rPr>
            </a:br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3FAF7A74-261B-EAB9-AC1E-B52AD8307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276" y="132487"/>
            <a:ext cx="5242595" cy="600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239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E5B99B9-BBF2-D40C-C45A-BA3C8FF1B6EE}"/>
              </a:ext>
            </a:extLst>
          </p:cNvPr>
          <p:cNvSpPr/>
          <p:nvPr/>
        </p:nvSpPr>
        <p:spPr>
          <a:xfrm>
            <a:off x="329103" y="18116"/>
            <a:ext cx="3080656" cy="1373357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solidFill>
                <a:schemeClr val="bg1"/>
              </a:solidFill>
              <a:latin typeface="Segoe UI Light"/>
              <a:cs typeface="Segoe UI Light"/>
            </a:endParaRPr>
          </a:p>
          <a:p>
            <a:pPr algn="ctr"/>
            <a:r>
              <a:rPr lang="en-US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Daily Councillor digest email 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pPr algn="ctr"/>
            <a:endParaRPr lang="en-GB" sz="2000">
              <a:latin typeface="Segoe UI Semibold"/>
              <a:ea typeface="Segoe UI Black"/>
              <a:cs typeface="Segoe UI Semibold"/>
            </a:endParaRPr>
          </a:p>
        </p:txBody>
      </p:sp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7DEDAA7-79CF-A38D-290C-16CFC0939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0" y="6118538"/>
            <a:ext cx="1366818" cy="3803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2C903C-D99D-40F4-DAE6-B08E1F10D5B7}"/>
              </a:ext>
            </a:extLst>
          </p:cNvPr>
          <p:cNvSpPr txBox="1"/>
          <p:nvPr/>
        </p:nvSpPr>
        <p:spPr>
          <a:xfrm>
            <a:off x="334714" y="1921097"/>
            <a:ext cx="428681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err="1">
                <a:latin typeface="Segoe UI Light"/>
                <a:ea typeface="+mn-lt"/>
                <a:cs typeface="+mn-lt"/>
              </a:rPr>
              <a:t>Finalised</a:t>
            </a:r>
            <a:r>
              <a:rPr lang="en-US">
                <a:latin typeface="Segoe UI Light"/>
                <a:ea typeface="+mn-lt"/>
                <a:cs typeface="+mn-lt"/>
              </a:rPr>
              <a:t> design for daily </a:t>
            </a:r>
            <a:r>
              <a:rPr lang="en-US" err="1">
                <a:latin typeface="Segoe UI Light"/>
                <a:ea typeface="+mn-lt"/>
                <a:cs typeface="+mn-lt"/>
              </a:rPr>
              <a:t>Councillor</a:t>
            </a:r>
            <a:r>
              <a:rPr lang="en-US">
                <a:latin typeface="Segoe UI Light"/>
                <a:ea typeface="+mn-lt"/>
                <a:cs typeface="+mn-lt"/>
              </a:rPr>
              <a:t> digest email </a:t>
            </a:r>
            <a:endParaRPr lang="en-US"/>
          </a:p>
          <a:p>
            <a:pPr marL="285750" indent="-285750">
              <a:buFont typeface="Arial"/>
              <a:buChar char="•"/>
            </a:pPr>
            <a:endParaRPr lang="en-US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2" name="Picture 1" descr="A screenshot of a phone&#10;&#10;Description automatically generated">
            <a:extLst>
              <a:ext uri="{FF2B5EF4-FFF2-40B4-BE49-F238E27FC236}">
                <a16:creationId xmlns:a16="http://schemas.microsoft.com/office/drawing/2014/main" id="{01B491C5-0340-9E94-C932-E166C8E74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0210" y="1563213"/>
            <a:ext cx="2829658" cy="4906108"/>
          </a:xfrm>
          <a:prstGeom prst="rect">
            <a:avLst/>
          </a:prstGeom>
        </p:spPr>
      </p:pic>
      <p:pic>
        <p:nvPicPr>
          <p:cNvPr id="3" name="Picture 2" descr="A screenshot of a news report&#10;&#10;Description automatically generated">
            <a:extLst>
              <a:ext uri="{FF2B5EF4-FFF2-40B4-BE49-F238E27FC236}">
                <a16:creationId xmlns:a16="http://schemas.microsoft.com/office/drawing/2014/main" id="{2550AF5D-B19E-0DDD-8B68-A8E0E59D8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488" y="221640"/>
            <a:ext cx="4000500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3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E5B99B9-BBF2-D40C-C45A-BA3C8FF1B6EE}"/>
              </a:ext>
            </a:extLst>
          </p:cNvPr>
          <p:cNvSpPr/>
          <p:nvPr/>
        </p:nvSpPr>
        <p:spPr>
          <a:xfrm>
            <a:off x="329103" y="189566"/>
            <a:ext cx="3080656" cy="1373357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solidFill>
                <a:schemeClr val="bg1"/>
              </a:solidFill>
              <a:latin typeface="Segoe UI Light"/>
              <a:cs typeface="Segoe UI Light"/>
            </a:endParaRPr>
          </a:p>
          <a:p>
            <a:pPr algn="ctr"/>
            <a:r>
              <a:rPr lang="en-US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Digital team support </a:t>
            </a:r>
            <a:r>
              <a:rPr lang="en-US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rota</a:t>
            </a:r>
            <a:endParaRPr lang="en-US" err="1">
              <a:solidFill>
                <a:schemeClr val="bg1"/>
              </a:solidFill>
              <a:ea typeface="Calibri"/>
              <a:cs typeface="Calibri"/>
            </a:endParaRPr>
          </a:p>
          <a:p>
            <a:pPr algn="ctr"/>
            <a:endParaRPr lang="en-GB" sz="2000">
              <a:latin typeface="Segoe UI Semibold"/>
              <a:ea typeface="Segoe UI Black"/>
              <a:cs typeface="Segoe UI Semibold"/>
            </a:endParaRPr>
          </a:p>
        </p:txBody>
      </p:sp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7DEDAA7-79CF-A38D-290C-16CFC0939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0" y="6118538"/>
            <a:ext cx="1366818" cy="3803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2C903C-D99D-40F4-DAE6-B08E1F10D5B7}"/>
              </a:ext>
            </a:extLst>
          </p:cNvPr>
          <p:cNvSpPr txBox="1"/>
          <p:nvPr/>
        </p:nvSpPr>
        <p:spPr>
          <a:xfrm>
            <a:off x="324417" y="1715151"/>
            <a:ext cx="4962317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latin typeface="Segoe UI Light"/>
                <a:ea typeface="+mn-lt"/>
                <a:cs typeface="+mn-lt"/>
              </a:rPr>
              <a:t>Added a page for the Digital team support </a:t>
            </a:r>
            <a:r>
              <a:rPr lang="en-US" err="1">
                <a:latin typeface="Segoe UI Light"/>
                <a:ea typeface="+mn-lt"/>
                <a:cs typeface="+mn-lt"/>
              </a:rPr>
              <a:t>rota</a:t>
            </a:r>
            <a:r>
              <a:rPr lang="en-US">
                <a:latin typeface="Segoe UI Light"/>
                <a:ea typeface="+mn-lt"/>
                <a:cs typeface="+mn-lt"/>
              </a:rPr>
              <a:t> to Customer Contact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Segoe UI Light"/>
                <a:ea typeface="Calibri" panose="020F0502020204030204"/>
                <a:cs typeface="Calibri" panose="020F0502020204030204"/>
              </a:rPr>
              <a:t>Added alongside the request help form, visible to the Digital team and Customer Services staff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Segoe UI Light"/>
                <a:ea typeface="+mn-lt"/>
                <a:cs typeface="+mn-lt"/>
              </a:rPr>
              <a:t>customercontact.gateshead.gov.uk/</a:t>
            </a:r>
            <a:r>
              <a:rPr lang="en-US" err="1">
                <a:latin typeface="Segoe UI Light"/>
                <a:ea typeface="+mn-lt"/>
                <a:cs typeface="+mn-lt"/>
              </a:rPr>
              <a:t>digitalteamsupport</a:t>
            </a:r>
            <a:r>
              <a:rPr lang="en-US">
                <a:latin typeface="Segoe UI Light"/>
                <a:ea typeface="+mn-lt"/>
                <a:cs typeface="+mn-lt"/>
              </a:rPr>
              <a:t> </a:t>
            </a:r>
            <a:endParaRPr lang="en-US" err="1">
              <a:latin typeface="Segoe UI Light"/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US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533D78EA-152E-A29B-CBEB-E6E3717AF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919" y="3951579"/>
            <a:ext cx="10070757" cy="1982247"/>
          </a:xfrm>
          <a:prstGeom prst="rect">
            <a:avLst/>
          </a:prstGeom>
          <a:effectLst>
            <a:outerShdw blurRad="50800" dist="38100" dir="2700000">
              <a:srgbClr val="000000">
                <a:alpha val="40000"/>
              </a:srgbClr>
            </a:outerShdw>
          </a:effectLst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EEA38922-B4F3-E048-4956-49DFF6D24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3060" y="185351"/>
            <a:ext cx="5849180" cy="4263082"/>
          </a:xfrm>
          <a:prstGeom prst="rect">
            <a:avLst/>
          </a:prstGeom>
          <a:effectLst>
            <a:outerShdw blurRad="50800" dist="38100" dir="27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9545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0AE472-0F72-618A-DF67-322B2842A84C}"/>
              </a:ext>
            </a:extLst>
          </p:cNvPr>
          <p:cNvSpPr/>
          <p:nvPr/>
        </p:nvSpPr>
        <p:spPr>
          <a:xfrm>
            <a:off x="3312368" y="2416628"/>
            <a:ext cx="5589036" cy="107302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47072BA-ABCF-F391-D4B6-C62E6427C233}"/>
              </a:ext>
            </a:extLst>
          </p:cNvPr>
          <p:cNvSpPr txBox="1">
            <a:spLocks/>
          </p:cNvSpPr>
          <p:nvPr/>
        </p:nvSpPr>
        <p:spPr>
          <a:xfrm>
            <a:off x="3558073" y="2416626"/>
            <a:ext cx="5075853" cy="107302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000">
                <a:solidFill>
                  <a:schemeClr val="bg1"/>
                </a:solidFill>
                <a:latin typeface="Segoe UI"/>
                <a:cs typeface="Segoe UI"/>
              </a:rPr>
              <a:t>Design</a:t>
            </a:r>
            <a:endParaRPr lang="en-US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FF947005-F192-3AD0-1CBE-124882721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118538"/>
            <a:ext cx="1366818" cy="3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719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E5B99B9-BBF2-D40C-C45A-BA3C8FF1B6EE}"/>
              </a:ext>
            </a:extLst>
          </p:cNvPr>
          <p:cNvSpPr/>
          <p:nvPr/>
        </p:nvSpPr>
        <p:spPr>
          <a:xfrm>
            <a:off x="359382" y="434451"/>
            <a:ext cx="2802629" cy="537329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>
                <a:latin typeface="Segoe UI Semibold"/>
                <a:ea typeface="Segoe UI Black"/>
                <a:cs typeface="Segoe UI Semibold"/>
              </a:rPr>
              <a:t>Design</a:t>
            </a:r>
            <a:endParaRPr lang="en-US"/>
          </a:p>
        </p:txBody>
      </p:sp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7DEDAA7-79CF-A38D-290C-16CFC0939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0" y="6118538"/>
            <a:ext cx="1366818" cy="38039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EADE36F-D54A-55FE-FAF8-52D69EC3BD1B}"/>
              </a:ext>
            </a:extLst>
          </p:cNvPr>
          <p:cNvSpPr/>
          <p:nvPr/>
        </p:nvSpPr>
        <p:spPr>
          <a:xfrm>
            <a:off x="3063981" y="5261527"/>
            <a:ext cx="7277100" cy="925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7BDCC4-D8F8-061E-28F5-3288260363FF}"/>
              </a:ext>
            </a:extLst>
          </p:cNvPr>
          <p:cNvSpPr txBox="1"/>
          <p:nvPr/>
        </p:nvSpPr>
        <p:spPr>
          <a:xfrm>
            <a:off x="355308" y="1344448"/>
            <a:ext cx="11480507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latin typeface="Calibri Light"/>
                <a:ea typeface="Calibri" panose="020F0502020204030204"/>
                <a:cs typeface="Calibri" panose="020F0502020204030204"/>
              </a:rPr>
              <a:t>Gateshead Theme – Add styling for smaller form legends</a:t>
            </a:r>
            <a:endParaRPr lang="en-US">
              <a:latin typeface="Calibri Light"/>
              <a:ea typeface="Calibri Light"/>
              <a:cs typeface="Calibri Light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latin typeface="Calibri Light"/>
                <a:ea typeface="Calibri" panose="020F0502020204030204"/>
                <a:cs typeface="Calibri" panose="020F0502020204030204"/>
              </a:rPr>
              <a:t>Gateshead.gov.uk - Config for site search to improve results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Calibri Light"/>
                <a:ea typeface="Calibri" panose="020F0502020204030204"/>
                <a:cs typeface="Calibri" panose="020F0502020204030204"/>
              </a:rPr>
              <a:t>Google analytics – Created dashboard for Children's social care</a:t>
            </a:r>
          </a:p>
          <a:p>
            <a:pPr marL="285750" indent="-285750">
              <a:buFont typeface="Arial"/>
              <a:buChar char="•"/>
            </a:pPr>
            <a:endParaRPr lang="en-US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US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88490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7007611-A72B-EBEB-E25B-E940AFB82464}"/>
              </a:ext>
            </a:extLst>
          </p:cNvPr>
          <p:cNvSpPr txBox="1">
            <a:spLocks/>
          </p:cNvSpPr>
          <p:nvPr/>
        </p:nvSpPr>
        <p:spPr>
          <a:xfrm>
            <a:off x="258702" y="160215"/>
            <a:ext cx="1230297" cy="584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Sprint 44 </a:t>
            </a:r>
            <a:endParaRPr lang="en-GB" sz="180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1F7321B-C0DA-889A-2DDE-E7E37ED65E12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3">
            <a:extLst>
              <a:ext uri="{FF2B5EF4-FFF2-40B4-BE49-F238E27FC236}">
                <a16:creationId xmlns:a16="http://schemas.microsoft.com/office/drawing/2014/main" id="{EAFC7CA5-7D42-FBAA-B452-2B31E0C16B57}"/>
              </a:ext>
            </a:extLst>
          </p:cNvPr>
          <p:cNvSpPr txBox="1">
            <a:spLocks/>
          </p:cNvSpPr>
          <p:nvPr/>
        </p:nvSpPr>
        <p:spPr>
          <a:xfrm>
            <a:off x="249371" y="685382"/>
            <a:ext cx="1682062" cy="344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Config</a:t>
            </a:r>
            <a:endParaRPr lang="en-GB" sz="180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44145B-8A0F-CBAC-1661-AFE64B4D1325}"/>
              </a:ext>
            </a:extLst>
          </p:cNvPr>
          <p:cNvSpPr/>
          <p:nvPr/>
        </p:nvSpPr>
        <p:spPr>
          <a:xfrm>
            <a:off x="357702" y="1238205"/>
            <a:ext cx="5189600" cy="537329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>
                <a:solidFill>
                  <a:srgbClr val="FFFFFF"/>
                </a:solidFill>
                <a:latin typeface="Segoe UI Semibold"/>
                <a:ea typeface="Segoe UI Black"/>
                <a:cs typeface="Segoe UI Semibold"/>
              </a:rPr>
              <a:t>Gateshead.gov.uk site search config</a:t>
            </a:r>
            <a:endParaRPr lang="en-US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60084E6B-C874-7A0A-7A85-CE2E27670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44" y="6118538"/>
            <a:ext cx="1366818" cy="38039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C3A1A62-1F2F-DF3F-1E91-9F4B7B30B894}"/>
              </a:ext>
            </a:extLst>
          </p:cNvPr>
          <p:cNvSpPr txBox="1">
            <a:spLocks/>
          </p:cNvSpPr>
          <p:nvPr/>
        </p:nvSpPr>
        <p:spPr>
          <a:xfrm>
            <a:off x="263219" y="1238205"/>
            <a:ext cx="6243907" cy="488033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Aft>
                <a:spcPts val="600"/>
              </a:spcAft>
            </a:pPr>
            <a:r>
              <a:rPr lang="en-GB" sz="1400">
                <a:solidFill>
                  <a:srgbClr val="333333"/>
                </a:solidFill>
                <a:latin typeface="Segoe UI Light"/>
                <a:ea typeface="Segoe UI Black"/>
                <a:cs typeface="Segoe UI Light"/>
              </a:rPr>
              <a:t>Create redirect articles to the root articles </a:t>
            </a:r>
            <a:endParaRPr lang="en-GB" sz="1400">
              <a:solidFill>
                <a:srgbClr val="000000"/>
              </a:solidFill>
              <a:latin typeface="Calibri" panose="020F0502020204030204"/>
              <a:ea typeface="+mn-lt"/>
              <a:cs typeface="Calibri"/>
            </a:endParaRPr>
          </a:p>
          <a:p>
            <a:pPr marL="285750" indent="-285750">
              <a:lnSpc>
                <a:spcPct val="100000"/>
              </a:lnSpc>
              <a:spcAft>
                <a:spcPts val="600"/>
              </a:spcAft>
            </a:pPr>
            <a:r>
              <a:rPr lang="en-GB" sz="1400">
                <a:solidFill>
                  <a:srgbClr val="333333"/>
                </a:solidFill>
                <a:latin typeface="Segoe UI Light"/>
                <a:ea typeface="+mn-lt"/>
                <a:cs typeface="Segoe UI Light"/>
              </a:rPr>
              <a:t>Move redirect articles to a hidden sub folder </a:t>
            </a:r>
            <a:endParaRPr lang="en-GB" sz="1400">
              <a:solidFill>
                <a:srgbClr val="000000"/>
              </a:solidFill>
              <a:latin typeface="Calibri" panose="020F0502020204030204"/>
              <a:ea typeface="+mn-lt"/>
              <a:cs typeface="Calibri"/>
            </a:endParaRPr>
          </a:p>
          <a:p>
            <a:pPr marL="285750" indent="-285750">
              <a:lnSpc>
                <a:spcPct val="100000"/>
              </a:lnSpc>
              <a:spcAft>
                <a:spcPts val="600"/>
              </a:spcAft>
            </a:pPr>
            <a:r>
              <a:rPr lang="en-GB" sz="1400">
                <a:solidFill>
                  <a:srgbClr val="333333"/>
                </a:solidFill>
                <a:latin typeface="Segoe UI Light"/>
                <a:ea typeface="+mn-lt"/>
                <a:cs typeface="Segoe UI Light"/>
              </a:rPr>
              <a:t>Add redirects to the searchable articles list in article 325 extras</a:t>
            </a:r>
            <a:endParaRPr lang="en-GB" sz="1400">
              <a:solidFill>
                <a:srgbClr val="000000"/>
              </a:solidFill>
              <a:latin typeface="Calibri" panose="020F0502020204030204"/>
              <a:ea typeface="+mn-lt"/>
              <a:cs typeface="Calibri"/>
            </a:endParaRPr>
          </a:p>
          <a:p>
            <a:pPr marL="285750" indent="-285750">
              <a:lnSpc>
                <a:spcPct val="100000"/>
              </a:lnSpc>
              <a:spcAft>
                <a:spcPts val="600"/>
              </a:spcAft>
            </a:pPr>
            <a:r>
              <a:rPr lang="en-GB" sz="1400">
                <a:solidFill>
                  <a:srgbClr val="333333"/>
                </a:solidFill>
                <a:latin typeface="Segoe UI Light"/>
                <a:ea typeface="+mn-lt"/>
                <a:cs typeface="Segoe UI Light"/>
              </a:rPr>
              <a:t>Make sure all root articles are added to the search article 325 extras </a:t>
            </a:r>
            <a:endParaRPr lang="en-GB" sz="1400">
              <a:solidFill>
                <a:srgbClr val="000000"/>
              </a:solidFill>
              <a:latin typeface="Calibri" panose="020F0502020204030204"/>
              <a:ea typeface="+mn-lt"/>
              <a:cs typeface="Calibri"/>
            </a:endParaRPr>
          </a:p>
          <a:p>
            <a:pPr marL="285750" indent="-285750">
              <a:lnSpc>
                <a:spcPct val="100000"/>
              </a:lnSpc>
              <a:spcAft>
                <a:spcPts val="600"/>
              </a:spcAft>
            </a:pPr>
            <a:r>
              <a:rPr lang="en-GB" sz="1400">
                <a:solidFill>
                  <a:srgbClr val="333333"/>
                </a:solidFill>
                <a:latin typeface="Segoe UI Light"/>
                <a:ea typeface="+mn-lt"/>
                <a:cs typeface="Segoe UI Light"/>
              </a:rPr>
              <a:t>Boost redirect articles in the search </a:t>
            </a:r>
            <a:endParaRPr lang="en-GB" sz="1400">
              <a:solidFill>
                <a:srgbClr val="000000"/>
              </a:solidFill>
              <a:latin typeface="Calibri" panose="020F0502020204030204"/>
              <a:ea typeface="+mn-lt"/>
              <a:cs typeface="Calibri"/>
            </a:endParaRPr>
          </a:p>
          <a:p>
            <a:pPr marL="285750" indent="-285750">
              <a:lnSpc>
                <a:spcPct val="100000"/>
              </a:lnSpc>
              <a:spcAft>
                <a:spcPts val="600"/>
              </a:spcAft>
            </a:pPr>
            <a:r>
              <a:rPr lang="en-GB" sz="1400">
                <a:solidFill>
                  <a:srgbClr val="333333"/>
                </a:solidFill>
                <a:latin typeface="Segoe UI Light"/>
                <a:ea typeface="+mn-lt"/>
                <a:cs typeface="Segoe UI Light"/>
              </a:rPr>
              <a:t>Add summary text to the redirect articles</a:t>
            </a:r>
            <a:endParaRPr lang="en-GB" sz="1400">
              <a:ea typeface="Calibri"/>
              <a:cs typeface="Calibri"/>
            </a:endParaRPr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566EB703-BA63-3F04-D4DD-0A201649C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127" y="861705"/>
            <a:ext cx="6369696" cy="532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304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7DEDAA7-79CF-A38D-290C-16CFC0939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0" y="6118538"/>
            <a:ext cx="1366818" cy="38039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EADE36F-D54A-55FE-FAF8-52D69EC3BD1B}"/>
              </a:ext>
            </a:extLst>
          </p:cNvPr>
          <p:cNvSpPr/>
          <p:nvPr/>
        </p:nvSpPr>
        <p:spPr>
          <a:xfrm>
            <a:off x="3063981" y="5261527"/>
            <a:ext cx="7277100" cy="925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C3A140-E90A-A004-E4F7-B99B9996FB46}"/>
              </a:ext>
            </a:extLst>
          </p:cNvPr>
          <p:cNvSpPr/>
          <p:nvPr/>
        </p:nvSpPr>
        <p:spPr>
          <a:xfrm>
            <a:off x="365110" y="274971"/>
            <a:ext cx="2802629" cy="537329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>
                <a:latin typeface="Segoe UI Semibold"/>
                <a:ea typeface="Segoe UI Black"/>
                <a:cs typeface="Segoe UI Semibold"/>
              </a:rPr>
              <a:t>Sprint Goals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FD6B03-B045-1AAD-A02D-64C0AC3920C6}"/>
              </a:ext>
            </a:extLst>
          </p:cNvPr>
          <p:cNvSpPr txBox="1"/>
          <p:nvPr/>
        </p:nvSpPr>
        <p:spPr>
          <a:xfrm>
            <a:off x="366897" y="1115397"/>
            <a:ext cx="707511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US">
                <a:solidFill>
                  <a:srgbClr val="6B778C"/>
                </a:solidFill>
                <a:latin typeface="Segoe UI Light"/>
                <a:cs typeface="Segoe UI Light"/>
              </a:rPr>
              <a:t>Make improvements to waste service operations</a:t>
            </a:r>
          </a:p>
          <a:p>
            <a:pPr marL="342900" indent="-342900">
              <a:buAutoNum type="arabicPeriod"/>
            </a:pPr>
            <a:r>
              <a:rPr lang="en-US">
                <a:solidFill>
                  <a:srgbClr val="6B778C"/>
                </a:solidFill>
                <a:latin typeface="Segoe UI Light"/>
                <a:cs typeface="Segoe UI Light"/>
              </a:rPr>
              <a:t>Start fact finding for Children’s Services web structure review</a:t>
            </a:r>
            <a:endParaRPr lang="en-US">
              <a:latin typeface="Segoe UI Light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1112688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0AE472-0F72-618A-DF67-322B2842A84C}"/>
              </a:ext>
            </a:extLst>
          </p:cNvPr>
          <p:cNvSpPr/>
          <p:nvPr/>
        </p:nvSpPr>
        <p:spPr>
          <a:xfrm>
            <a:off x="3312368" y="2416628"/>
            <a:ext cx="5589036" cy="107302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47072BA-ABCF-F391-D4B6-C62E6427C233}"/>
              </a:ext>
            </a:extLst>
          </p:cNvPr>
          <p:cNvSpPr txBox="1">
            <a:spLocks/>
          </p:cNvSpPr>
          <p:nvPr/>
        </p:nvSpPr>
        <p:spPr>
          <a:xfrm>
            <a:off x="3558073" y="2416626"/>
            <a:ext cx="5075853" cy="107302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000">
                <a:solidFill>
                  <a:schemeClr val="bg1"/>
                </a:solidFill>
                <a:latin typeface="Segoe UI"/>
                <a:cs typeface="Segoe UI"/>
              </a:rPr>
              <a:t>Content</a:t>
            </a:r>
            <a:endParaRPr lang="en-US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FF947005-F192-3AD0-1CBE-124882721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118538"/>
            <a:ext cx="1366818" cy="3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142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E5B99B9-BBF2-D40C-C45A-BA3C8FF1B6EE}"/>
              </a:ext>
            </a:extLst>
          </p:cNvPr>
          <p:cNvSpPr/>
          <p:nvPr/>
        </p:nvSpPr>
        <p:spPr>
          <a:xfrm>
            <a:off x="359382" y="434451"/>
            <a:ext cx="2802629" cy="537329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>
                <a:latin typeface="Segoe UI Semibold"/>
                <a:ea typeface="Segoe UI Black"/>
                <a:cs typeface="Segoe UI Semibold"/>
              </a:rPr>
              <a:t>Content </a:t>
            </a:r>
            <a:endParaRPr lang="en-US"/>
          </a:p>
        </p:txBody>
      </p:sp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7DEDAA7-79CF-A38D-290C-16CFC0939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0" y="6118538"/>
            <a:ext cx="1366818" cy="38039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EADE36F-D54A-55FE-FAF8-52D69EC3BD1B}"/>
              </a:ext>
            </a:extLst>
          </p:cNvPr>
          <p:cNvSpPr/>
          <p:nvPr/>
        </p:nvSpPr>
        <p:spPr>
          <a:xfrm>
            <a:off x="3063981" y="5261527"/>
            <a:ext cx="7277100" cy="925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7BDCC4-D8F8-061E-28F5-3288260363FF}"/>
              </a:ext>
            </a:extLst>
          </p:cNvPr>
          <p:cNvSpPr txBox="1"/>
          <p:nvPr/>
        </p:nvSpPr>
        <p:spPr>
          <a:xfrm>
            <a:off x="355308" y="1344448"/>
            <a:ext cx="11480507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latin typeface="Calibri Light"/>
                <a:ea typeface="Calibri" panose="020F0502020204030204"/>
                <a:cs typeface="Calibri" panose="020F0502020204030204"/>
              </a:rPr>
              <a:t>Riverside Routes events added to libraries and Tyne Derwent Way what's on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Calibri Light"/>
                <a:ea typeface="Calibri" panose="020F0502020204030204"/>
                <a:cs typeface="Calibri" panose="020F0502020204030204"/>
              </a:rPr>
              <a:t>Summer of cycling events added to Tyne Derwent Way website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Calibri Light"/>
                <a:ea typeface="Calibri" panose="020F0502020204030204"/>
                <a:cs typeface="Calibri" panose="020F0502020204030204"/>
              </a:rPr>
              <a:t>Gateshead Now issued – 14 August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Calibri Light"/>
                <a:ea typeface="Calibri" panose="020F0502020204030204"/>
                <a:cs typeface="Calibri" panose="020F0502020204030204"/>
              </a:rPr>
              <a:t>Creation of 2 new webpages for VCSE Small Grants Project 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Calibri Light"/>
                <a:ea typeface="Calibri" panose="020F0502020204030204"/>
                <a:cs typeface="Calibri" panose="020F0502020204030204"/>
              </a:rPr>
              <a:t>Updates to the IT services intranet section  </a:t>
            </a:r>
          </a:p>
          <a:p>
            <a:pPr marL="285750" indent="-285750">
              <a:buFont typeface="Arial"/>
              <a:buChar char="•"/>
            </a:pPr>
            <a:endParaRPr lang="en-US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US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US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US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25810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0AE472-0F72-618A-DF67-322B2842A84C}"/>
              </a:ext>
            </a:extLst>
          </p:cNvPr>
          <p:cNvSpPr/>
          <p:nvPr/>
        </p:nvSpPr>
        <p:spPr>
          <a:xfrm>
            <a:off x="3312368" y="2416628"/>
            <a:ext cx="5589036" cy="107302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47072BA-ABCF-F391-D4B6-C62E6427C233}"/>
              </a:ext>
            </a:extLst>
          </p:cNvPr>
          <p:cNvSpPr txBox="1">
            <a:spLocks/>
          </p:cNvSpPr>
          <p:nvPr/>
        </p:nvSpPr>
        <p:spPr>
          <a:xfrm>
            <a:off x="3558073" y="2416626"/>
            <a:ext cx="5075853" cy="107302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200">
                <a:solidFill>
                  <a:schemeClr val="bg1"/>
                </a:solidFill>
                <a:latin typeface="Segoe UI"/>
                <a:cs typeface="Segoe UI"/>
              </a:rPr>
              <a:t>Deployments</a:t>
            </a:r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FF947005-F192-3AD0-1CBE-124882721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118538"/>
            <a:ext cx="1366818" cy="3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57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E5B99B9-BBF2-D40C-C45A-BA3C8FF1B6EE}"/>
              </a:ext>
            </a:extLst>
          </p:cNvPr>
          <p:cNvSpPr/>
          <p:nvPr/>
        </p:nvSpPr>
        <p:spPr>
          <a:xfrm>
            <a:off x="359382" y="434451"/>
            <a:ext cx="2802629" cy="537329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>
                <a:latin typeface="Segoe UI Semibold"/>
                <a:ea typeface="Segoe UI Black"/>
                <a:cs typeface="Segoe UI Semibold"/>
              </a:rPr>
              <a:t>Development</a:t>
            </a:r>
            <a:endParaRPr lang="en-US"/>
          </a:p>
        </p:txBody>
      </p:sp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7DEDAA7-79CF-A38D-290C-16CFC0939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0" y="6118538"/>
            <a:ext cx="1366818" cy="38039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EADE36F-D54A-55FE-FAF8-52D69EC3BD1B}"/>
              </a:ext>
            </a:extLst>
          </p:cNvPr>
          <p:cNvSpPr/>
          <p:nvPr/>
        </p:nvSpPr>
        <p:spPr>
          <a:xfrm>
            <a:off x="3063981" y="5261527"/>
            <a:ext cx="7277100" cy="925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7BDCC4-D8F8-061E-28F5-3288260363FF}"/>
              </a:ext>
            </a:extLst>
          </p:cNvPr>
          <p:cNvSpPr txBox="1"/>
          <p:nvPr/>
        </p:nvSpPr>
        <p:spPr>
          <a:xfrm>
            <a:off x="355308" y="1344448"/>
            <a:ext cx="11480507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latin typeface="Calibri Light"/>
                <a:ea typeface="Calibri" panose="020F0502020204030204"/>
                <a:cs typeface="Calibri" panose="020F0502020204030204"/>
              </a:rPr>
              <a:t>Section 50 generated from taxi vehicle test</a:t>
            </a:r>
            <a:endParaRPr lang="en-US">
              <a:latin typeface="Calibri Light"/>
              <a:ea typeface="Calibri Light"/>
              <a:cs typeface="Calibri Light"/>
            </a:endParaRPr>
          </a:p>
          <a:p>
            <a:endParaRPr lang="en-US">
              <a:latin typeface="Calibri Light"/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US">
              <a:latin typeface="Calibri Light"/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US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US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75631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0AE472-0F72-618A-DF67-322B2842A84C}"/>
              </a:ext>
            </a:extLst>
          </p:cNvPr>
          <p:cNvSpPr/>
          <p:nvPr/>
        </p:nvSpPr>
        <p:spPr>
          <a:xfrm>
            <a:off x="3312368" y="2416628"/>
            <a:ext cx="5589036" cy="107302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47072BA-ABCF-F391-D4B6-C62E6427C233}"/>
              </a:ext>
            </a:extLst>
          </p:cNvPr>
          <p:cNvSpPr txBox="1">
            <a:spLocks/>
          </p:cNvSpPr>
          <p:nvPr/>
        </p:nvSpPr>
        <p:spPr>
          <a:xfrm>
            <a:off x="3558073" y="2416626"/>
            <a:ext cx="5075853" cy="107302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000">
                <a:solidFill>
                  <a:schemeClr val="bg1"/>
                </a:solidFill>
                <a:latin typeface="Segoe UI"/>
                <a:cs typeface="Segoe UI"/>
              </a:rPr>
              <a:t>Development</a:t>
            </a:r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FF947005-F192-3AD0-1CBE-124882721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118538"/>
            <a:ext cx="1366818" cy="3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134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1F29247-0259-9C87-5E15-53F3469DB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3F1497-4A8F-A441-6A64-4E7A4973A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206" y="5872020"/>
            <a:ext cx="1755124" cy="487534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78B0B0DA-01DC-8879-1C3F-1C2F3F448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600427"/>
            <a:ext cx="9875520" cy="3299902"/>
          </a:xfrm>
        </p:spPr>
        <p:txBody>
          <a:bodyPr>
            <a:normAutofit/>
          </a:bodyPr>
          <a:lstStyle/>
          <a:p>
            <a:pPr algn="l"/>
            <a:endParaRPr lang="en-GB" sz="4800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4CD6BD3-4A45-0A77-D9ED-137E5380E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536" y="4072045"/>
            <a:ext cx="9875520" cy="9000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en-GB">
              <a:latin typeface="Segoe UI Semilight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1354118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0AE472-0F72-618A-DF67-322B2842A84C}"/>
              </a:ext>
            </a:extLst>
          </p:cNvPr>
          <p:cNvSpPr/>
          <p:nvPr/>
        </p:nvSpPr>
        <p:spPr>
          <a:xfrm>
            <a:off x="3312368" y="1953087"/>
            <a:ext cx="5589036" cy="2864009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47072BA-ABCF-F391-D4B6-C62E6427C233}"/>
              </a:ext>
            </a:extLst>
          </p:cNvPr>
          <p:cNvSpPr txBox="1">
            <a:spLocks/>
          </p:cNvSpPr>
          <p:nvPr/>
        </p:nvSpPr>
        <p:spPr>
          <a:xfrm>
            <a:off x="3558073" y="2755990"/>
            <a:ext cx="5075853" cy="172174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000">
                <a:solidFill>
                  <a:schemeClr val="bg1"/>
                </a:solidFill>
                <a:latin typeface="Segoe UI"/>
                <a:cs typeface="Segoe UI"/>
              </a:rPr>
              <a:t>Sprint goal 1 - </a:t>
            </a:r>
            <a:r>
              <a:rPr lang="en-US" sz="4000">
                <a:solidFill>
                  <a:schemeClr val="bg1"/>
                </a:solidFill>
                <a:latin typeface="Segoe UI Light"/>
                <a:cs typeface="Segoe UI Light"/>
              </a:rPr>
              <a:t>Make improvements to waste service operations</a:t>
            </a:r>
          </a:p>
          <a:p>
            <a:pPr marL="0" indent="0" algn="ctr">
              <a:buNone/>
            </a:pPr>
            <a:endParaRPr lang="en-GB" sz="4000">
              <a:solidFill>
                <a:schemeClr val="bg1"/>
              </a:solidFill>
              <a:latin typeface="Segoe UI"/>
              <a:cs typeface="Segoe UI"/>
            </a:endParaRPr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FF947005-F192-3AD0-1CBE-124882721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118538"/>
            <a:ext cx="1366818" cy="3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123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E5B99B9-BBF2-D40C-C45A-BA3C8FF1B6EE}"/>
              </a:ext>
            </a:extLst>
          </p:cNvPr>
          <p:cNvSpPr/>
          <p:nvPr/>
        </p:nvSpPr>
        <p:spPr>
          <a:xfrm>
            <a:off x="625712" y="362104"/>
            <a:ext cx="2802629" cy="1005886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2000">
                <a:solidFill>
                  <a:schemeClr val="bg1"/>
                </a:solidFill>
                <a:latin typeface="Segoe UI Light"/>
                <a:cs typeface="Segoe UI Light"/>
              </a:rPr>
              <a:t>Make improvements to waste service operations</a:t>
            </a:r>
            <a:endParaRPr lang="en-US"/>
          </a:p>
          <a:p>
            <a:pPr algn="ctr"/>
            <a:endParaRPr lang="en-GB" sz="2000">
              <a:latin typeface="Segoe UI Semibold"/>
              <a:ea typeface="Segoe UI Black"/>
              <a:cs typeface="Segoe UI Semibold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ADE36F-D54A-55FE-FAF8-52D69EC3BD1B}"/>
              </a:ext>
            </a:extLst>
          </p:cNvPr>
          <p:cNvSpPr/>
          <p:nvPr/>
        </p:nvSpPr>
        <p:spPr>
          <a:xfrm>
            <a:off x="3063981" y="5261527"/>
            <a:ext cx="7277100" cy="925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5B4650-E0E5-D79A-2992-A545BC08B76B}"/>
              </a:ext>
            </a:extLst>
          </p:cNvPr>
          <p:cNvSpPr txBox="1"/>
          <p:nvPr/>
        </p:nvSpPr>
        <p:spPr>
          <a:xfrm>
            <a:off x="628650" y="1562100"/>
            <a:ext cx="485775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>
                <a:latin typeface="Segoe UI Light"/>
                <a:cs typeface="Arial"/>
              </a:rPr>
              <a:t>Gave Brian Drummond access to all waste services dashboards​ - missed bins, bin delivery, bulky waste / special collections</a:t>
            </a:r>
          </a:p>
          <a:p>
            <a:pPr marL="285750" indent="-285750">
              <a:buFont typeface="Arial,Sans-Serif"/>
              <a:buChar char="•"/>
            </a:pPr>
            <a:r>
              <a:rPr lang="en-US">
                <a:latin typeface="Segoe UI Light"/>
                <a:cs typeface="Arial"/>
              </a:rPr>
              <a:t>This allows Brian to view all individual cases rather than needing to use the search function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7F8D98F1-E4B8-0960-E85C-08E52C3AA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59" y="3430162"/>
            <a:ext cx="9353550" cy="2766363"/>
          </a:xfrm>
          <a:prstGeom prst="rect">
            <a:avLst/>
          </a:prstGeom>
          <a:effectLst>
            <a:outerShdw blurRad="50800" dist="38100" dir="2700000">
              <a:srgbClr val="000000">
                <a:alpha val="40000"/>
              </a:srgbClr>
            </a:outerShdw>
          </a:effectLst>
        </p:spPr>
      </p:pic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7DEDAA7-79CF-A38D-290C-16CFC0939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475" y="6194738"/>
            <a:ext cx="1366818" cy="380395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A20C0E4F-8D0F-567E-BD53-9A816957BE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8865" y="361950"/>
            <a:ext cx="4503671" cy="4533900"/>
          </a:xfrm>
          <a:prstGeom prst="rect">
            <a:avLst/>
          </a:prstGeom>
          <a:effectLst>
            <a:outerShdw blurRad="50800" dist="38100" dir="27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4737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E5B99B9-BBF2-D40C-C45A-BA3C8FF1B6EE}"/>
              </a:ext>
            </a:extLst>
          </p:cNvPr>
          <p:cNvSpPr/>
          <p:nvPr/>
        </p:nvSpPr>
        <p:spPr>
          <a:xfrm>
            <a:off x="625712" y="362104"/>
            <a:ext cx="2802629" cy="1005886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2000">
                <a:solidFill>
                  <a:schemeClr val="bg1"/>
                </a:solidFill>
                <a:latin typeface="Segoe UI Light"/>
                <a:cs typeface="Segoe UI Light"/>
              </a:rPr>
              <a:t>Make improvements to waste service operations</a:t>
            </a:r>
            <a:endParaRPr lang="en-US"/>
          </a:p>
          <a:p>
            <a:pPr algn="ctr"/>
            <a:endParaRPr lang="en-GB" sz="2000">
              <a:latin typeface="Segoe UI Semibold"/>
              <a:ea typeface="Segoe UI Black"/>
              <a:cs typeface="Segoe UI Semibold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ADE36F-D54A-55FE-FAF8-52D69EC3BD1B}"/>
              </a:ext>
            </a:extLst>
          </p:cNvPr>
          <p:cNvSpPr/>
          <p:nvPr/>
        </p:nvSpPr>
        <p:spPr>
          <a:xfrm>
            <a:off x="3063981" y="5261527"/>
            <a:ext cx="7277100" cy="925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5B4650-E0E5-D79A-2992-A545BC08B76B}"/>
              </a:ext>
            </a:extLst>
          </p:cNvPr>
          <p:cNvSpPr txBox="1"/>
          <p:nvPr/>
        </p:nvSpPr>
        <p:spPr>
          <a:xfrm>
            <a:off x="628650" y="1562100"/>
            <a:ext cx="10006398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>
                <a:latin typeface="Segoe UI Light"/>
                <a:cs typeface="Arial"/>
              </a:rPr>
              <a:t>Updated the customer emails for missed bin collections:</a:t>
            </a:r>
          </a:p>
          <a:p>
            <a:pPr marL="742950" lvl="1" indent="-285750">
              <a:buFont typeface="Courier New"/>
              <a:buChar char="o"/>
            </a:pPr>
            <a:r>
              <a:rPr lang="en-US">
                <a:latin typeface="Segoe UI Light"/>
                <a:cs typeface="Arial"/>
              </a:rPr>
              <a:t>Added a new template for customers with assisted collections as the current email advised them to put their bin out for collection</a:t>
            </a:r>
          </a:p>
          <a:p>
            <a:pPr marL="742950" lvl="1" indent="-285750">
              <a:buFont typeface="Courier New"/>
              <a:buChar char="o"/>
            </a:pPr>
            <a:r>
              <a:rPr lang="en-US">
                <a:latin typeface="Segoe UI Light"/>
                <a:cs typeface="Arial"/>
              </a:rPr>
              <a:t>Changed 'next working day' to 'next day (Monday to Saturday) as the service now collect missed bins on Saturdays</a:t>
            </a:r>
          </a:p>
          <a:p>
            <a:pPr marL="285750" indent="-285750">
              <a:buFont typeface="Arial,Sans-Serif"/>
              <a:buChar char="•"/>
            </a:pPr>
            <a:endParaRPr lang="en-US">
              <a:latin typeface="Segoe UI Light"/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endParaRPr lang="en-US">
              <a:latin typeface="Segoe UI Light"/>
              <a:cs typeface="Arial"/>
            </a:endParaRPr>
          </a:p>
        </p:txBody>
      </p:sp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7DEDAA7-79CF-A38D-290C-16CFC0939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475" y="6194738"/>
            <a:ext cx="1366818" cy="3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947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0AE472-0F72-618A-DF67-322B2842A84C}"/>
              </a:ext>
            </a:extLst>
          </p:cNvPr>
          <p:cNvSpPr/>
          <p:nvPr/>
        </p:nvSpPr>
        <p:spPr>
          <a:xfrm>
            <a:off x="3312368" y="1322773"/>
            <a:ext cx="5589036" cy="2698811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47072BA-ABCF-F391-D4B6-C62E6427C233}"/>
              </a:ext>
            </a:extLst>
          </p:cNvPr>
          <p:cNvSpPr txBox="1">
            <a:spLocks/>
          </p:cNvSpPr>
          <p:nvPr/>
        </p:nvSpPr>
        <p:spPr>
          <a:xfrm>
            <a:off x="3558073" y="2416626"/>
            <a:ext cx="5075853" cy="107302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000">
                <a:solidFill>
                  <a:schemeClr val="bg1"/>
                </a:solidFill>
                <a:latin typeface="Segoe UI"/>
                <a:cs typeface="Segoe UI"/>
              </a:rPr>
              <a:t>Sprint goal 2 - </a:t>
            </a:r>
            <a:r>
              <a:rPr lang="en-US" sz="4000">
                <a:solidFill>
                  <a:schemeClr val="bg1"/>
                </a:solidFill>
                <a:latin typeface="Segoe UI Light"/>
                <a:cs typeface="Segoe UI Light"/>
              </a:rPr>
              <a:t>Start fact finding for Children’s Services web structure review</a:t>
            </a:r>
          </a:p>
          <a:p>
            <a:pPr marL="0" indent="0" algn="ctr">
              <a:buNone/>
            </a:pPr>
            <a:endParaRPr lang="en-GB" sz="4000">
              <a:solidFill>
                <a:schemeClr val="bg1"/>
              </a:solidFill>
              <a:latin typeface="Segoe UI"/>
              <a:cs typeface="Segoe UI"/>
            </a:endParaRPr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FF947005-F192-3AD0-1CBE-124882721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118538"/>
            <a:ext cx="1366818" cy="3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573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E5B99B9-BBF2-D40C-C45A-BA3C8FF1B6EE}"/>
              </a:ext>
            </a:extLst>
          </p:cNvPr>
          <p:cNvSpPr/>
          <p:nvPr/>
        </p:nvSpPr>
        <p:spPr>
          <a:xfrm>
            <a:off x="329103" y="79899"/>
            <a:ext cx="2802629" cy="1249791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Segoe UI Light"/>
                <a:cs typeface="Segoe UI Light"/>
              </a:rPr>
              <a:t>Start fact finding for Children’s Services web structure review</a:t>
            </a:r>
          </a:p>
          <a:p>
            <a:pPr algn="ctr"/>
            <a:endParaRPr lang="en-GB" sz="2000">
              <a:latin typeface="Segoe UI Semibold"/>
              <a:ea typeface="Segoe UI Black"/>
              <a:cs typeface="Segoe UI Semibold"/>
            </a:endParaRPr>
          </a:p>
        </p:txBody>
      </p:sp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7DEDAA7-79CF-A38D-290C-16CFC0939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0" y="6118538"/>
            <a:ext cx="1366818" cy="3803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1FF626-7476-AF9B-14B6-C61C010C03EB}"/>
              </a:ext>
            </a:extLst>
          </p:cNvPr>
          <p:cNvSpPr txBox="1"/>
          <p:nvPr/>
        </p:nvSpPr>
        <p:spPr>
          <a:xfrm>
            <a:off x="628650" y="1562100"/>
            <a:ext cx="10006398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>
                <a:latin typeface="Segoe UI Light"/>
                <a:cs typeface="Arial"/>
              </a:rPr>
              <a:t>Link to Miro board: </a:t>
            </a:r>
            <a:r>
              <a:rPr lang="en-GB">
                <a:hlinkClick r:id="rId3"/>
              </a:rPr>
              <a:t>Children's social care web pages - Miro</a:t>
            </a:r>
            <a:endParaRPr lang="en-US">
              <a:latin typeface="Segoe UI Light"/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US">
                <a:latin typeface="Segoe UI Light"/>
                <a:cs typeface="Arial"/>
              </a:rPr>
              <a:t>Met with Karen Graham &amp; Melanie Maitland</a:t>
            </a:r>
          </a:p>
          <a:p>
            <a:pPr marL="285750" indent="-285750">
              <a:buFont typeface="Arial,Sans-Serif"/>
              <a:buChar char="•"/>
            </a:pPr>
            <a:r>
              <a:rPr lang="en-US">
                <a:latin typeface="Segoe UI Light"/>
                <a:cs typeface="Arial"/>
              </a:rPr>
              <a:t>Previous public consultation carried out by Alex Thompson on Local Offer site – reviewing findings </a:t>
            </a:r>
          </a:p>
          <a:p>
            <a:pPr marL="285750" indent="-285750">
              <a:buFont typeface="Arial,Sans-Serif"/>
              <a:buChar char="•"/>
            </a:pPr>
            <a:endParaRPr lang="en-US">
              <a:latin typeface="Segoe UI Light"/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endParaRPr lang="en-US">
              <a:latin typeface="Segoe UI Ligh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0130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0AE472-0F72-618A-DF67-322B2842A84C}"/>
              </a:ext>
            </a:extLst>
          </p:cNvPr>
          <p:cNvSpPr/>
          <p:nvPr/>
        </p:nvSpPr>
        <p:spPr>
          <a:xfrm>
            <a:off x="3312368" y="2416628"/>
            <a:ext cx="5589036" cy="107302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47072BA-ABCF-F391-D4B6-C62E6427C233}"/>
              </a:ext>
            </a:extLst>
          </p:cNvPr>
          <p:cNvSpPr txBox="1">
            <a:spLocks/>
          </p:cNvSpPr>
          <p:nvPr/>
        </p:nvSpPr>
        <p:spPr>
          <a:xfrm>
            <a:off x="3558073" y="2416626"/>
            <a:ext cx="5075853" cy="107302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000">
                <a:solidFill>
                  <a:schemeClr val="bg1"/>
                </a:solidFill>
                <a:latin typeface="Segoe UI"/>
                <a:cs typeface="Segoe UI"/>
              </a:rPr>
              <a:t>Children's</a:t>
            </a:r>
            <a:endParaRPr lang="en-US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FF947005-F192-3AD0-1CBE-124882721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118538"/>
            <a:ext cx="1366818" cy="3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83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E5B99B9-BBF2-D40C-C45A-BA3C8FF1B6EE}"/>
              </a:ext>
            </a:extLst>
          </p:cNvPr>
          <p:cNvSpPr/>
          <p:nvPr/>
        </p:nvSpPr>
        <p:spPr>
          <a:xfrm>
            <a:off x="329103" y="224061"/>
            <a:ext cx="3461656" cy="1105629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solidFill>
                <a:schemeClr val="bg1"/>
              </a:solidFill>
              <a:latin typeface="Segoe UI Light"/>
              <a:cs typeface="Segoe UI Light"/>
            </a:endParaRPr>
          </a:p>
          <a:p>
            <a:pPr algn="ctr"/>
            <a:r>
              <a:rPr lang="en-US">
                <a:solidFill>
                  <a:schemeClr val="bg1"/>
                </a:solidFill>
                <a:latin typeface="Segoe UI Light"/>
                <a:cs typeface="Segoe UI Light"/>
              </a:rPr>
              <a:t>Wireframe to include Electively Home Educated (EHE) children in the current In Year School Transfers process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pPr algn="ctr"/>
            <a:endParaRPr lang="en-GB" sz="2000">
              <a:latin typeface="Segoe UI Semibold"/>
              <a:ea typeface="Segoe UI Black"/>
              <a:cs typeface="Segoe UI Semibold"/>
            </a:endParaRPr>
          </a:p>
        </p:txBody>
      </p:sp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7DEDAA7-79CF-A38D-290C-16CFC0939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0" y="6118538"/>
            <a:ext cx="1366818" cy="3803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2C903C-D99D-40F4-DAE6-B08E1F10D5B7}"/>
              </a:ext>
            </a:extLst>
          </p:cNvPr>
          <p:cNvSpPr txBox="1"/>
          <p:nvPr/>
        </p:nvSpPr>
        <p:spPr>
          <a:xfrm>
            <a:off x="325189" y="1521047"/>
            <a:ext cx="499321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latin typeface="Segoe UI Light"/>
                <a:ea typeface="Calibri" panose="020F0502020204030204"/>
                <a:cs typeface="Calibri" panose="020F0502020204030204"/>
              </a:rPr>
              <a:t>Added a question to the current process to allow parents with EHE children to request a transfer into school during the school year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Segoe UI Light"/>
                <a:ea typeface="Calibri" panose="020F0502020204030204"/>
                <a:cs typeface="Calibri" panose="020F0502020204030204"/>
              </a:rPr>
              <a:t>Certain questions within the form are hidden if this option is selected</a:t>
            </a:r>
          </a:p>
          <a:p>
            <a:pPr marL="285750" indent="-285750">
              <a:buFont typeface="Arial"/>
              <a:buChar char="•"/>
            </a:pPr>
            <a:endParaRPr lang="en-US">
              <a:latin typeface="Segoe UI Light"/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US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US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C7709DD5-95E7-9173-4B46-85184AE52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125" y="242888"/>
            <a:ext cx="5772150" cy="3352800"/>
          </a:xfrm>
          <a:prstGeom prst="rect">
            <a:avLst/>
          </a:prstGeom>
          <a:effectLst>
            <a:outerShdw blurRad="50800" dist="38100" dir="2700000">
              <a:srgbClr val="000000">
                <a:alpha val="40000"/>
              </a:srgbClr>
            </a:outerShdw>
          </a:effectLst>
        </p:spPr>
      </p:pic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10607EA5-A35F-37BA-D751-0559DE3B4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150" y="3219450"/>
            <a:ext cx="7391400" cy="3276600"/>
          </a:xfrm>
          <a:prstGeom prst="rect">
            <a:avLst/>
          </a:prstGeom>
          <a:effectLst>
            <a:outerShdw blurRad="50800" dist="38100" dir="27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1702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FD04E57C2B0F4F8F7471857284E91D" ma:contentTypeVersion="18" ma:contentTypeDescription="Create a new document." ma:contentTypeScope="" ma:versionID="9550274c05c71c96d925dbe2a6a36f63">
  <xsd:schema xmlns:xsd="http://www.w3.org/2001/XMLSchema" xmlns:xs="http://www.w3.org/2001/XMLSchema" xmlns:p="http://schemas.microsoft.com/office/2006/metadata/properties" xmlns:ns2="a9b14026-4734-489e-8f15-b25a46bca782" xmlns:ns3="c8e648f4-8199-4cf4-a3ba-75450ed0a186" targetNamespace="http://schemas.microsoft.com/office/2006/metadata/properties" ma:root="true" ma:fieldsID="4993c296f0b91e50b111f37772f425d0" ns2:_="" ns3:_="">
    <xsd:import namespace="a9b14026-4734-489e-8f15-b25a46bca782"/>
    <xsd:import namespace="c8e648f4-8199-4cf4-a3ba-75450ed0a1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b14026-4734-489e-8f15-b25a46bca7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063525b-ecaa-4c61-9707-36b32d0005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648f4-8199-4cf4-a3ba-75450ed0a18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8e21397-129c-4e2e-ad99-3b5afbbdc85e}" ma:internalName="TaxCatchAll" ma:showField="CatchAllData" ma:web="c8e648f4-8199-4cf4-a3ba-75450ed0a1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e648f4-8199-4cf4-a3ba-75450ed0a186" xsi:nil="true"/>
    <lcf76f155ced4ddcb4097134ff3c332f xmlns="a9b14026-4734-489e-8f15-b25a46bca782">
      <Terms xmlns="http://schemas.microsoft.com/office/infopath/2007/PartnerControls"/>
    </lcf76f155ced4ddcb4097134ff3c332f>
    <SharedWithUsers xmlns="c8e648f4-8199-4cf4-a3ba-75450ed0a186">
      <UserInfo>
        <DisplayName>Helen Sutton</DisplayName>
        <AccountId>511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896BF4-6ABA-4687-A0BB-11D41C163196}">
  <ds:schemaRefs>
    <ds:schemaRef ds:uri="a9b14026-4734-489e-8f15-b25a46bca782"/>
    <ds:schemaRef ds:uri="c8e648f4-8199-4cf4-a3ba-75450ed0a18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5FB1A40-D5CA-4E52-8B07-0406F509CBE3}">
  <ds:schemaRefs>
    <ds:schemaRef ds:uri="a9b14026-4734-489e-8f15-b25a46bca782"/>
    <ds:schemaRef ds:uri="c8e648f4-8199-4cf4-a3ba-75450ed0a18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3C684CD-CE7E-4F99-8D94-D7E96E4025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Sprint 44 Show and Tell 14 August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Suffolk Design Patterns</dc:title>
  <dc:creator>Andy Tipp</dc:creator>
  <cp:revision>1</cp:revision>
  <cp:lastPrinted>2024-02-21T12:46:52Z</cp:lastPrinted>
  <dcterms:created xsi:type="dcterms:W3CDTF">2022-01-17T11:39:30Z</dcterms:created>
  <dcterms:modified xsi:type="dcterms:W3CDTF">2024-08-14T14:11:50Z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0x010100EBFD04E57C2B0F4F8F7471857284E91D</vt:lpwstr>
  </property>
  <property fmtid="{D5CDD505-2E9C-101B-9397-08002B2CF9AE}" pid="3" name="TaxKeyword">
    <vt:lpwstr/>
  </property>
  <property fmtid="{D5CDD505-2E9C-101B-9397-08002B2CF9AE}" pid="4" name="MediaServiceImageTags">
    <vt:lpwstr/>
  </property>
</Properties>
</file>