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07" r:id="rId5"/>
    <p:sldId id="559" r:id="rId6"/>
    <p:sldId id="541" r:id="rId7"/>
    <p:sldId id="562" r:id="rId8"/>
    <p:sldId id="564" r:id="rId9"/>
    <p:sldId id="563" r:id="rId10"/>
    <p:sldId id="544" r:id="rId11"/>
    <p:sldId id="545" r:id="rId12"/>
    <p:sldId id="550" r:id="rId13"/>
    <p:sldId id="560" r:id="rId14"/>
    <p:sldId id="326" r:id="rId1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670D92-03E8-4CAB-A05D-E41721EEEC4B}" v="15" dt="2024-09-04T09:55:55.183"/>
    <p1510:client id="{5D2F353F-B5F7-4916-A3B7-AE0D94A6F31D}" v="111" dt="2024-09-04T08:49:09.605"/>
    <p1510:client id="{AFCFEFE5-D78B-4DE9-A6D5-B46D3649C01F}" v="572" dt="2024-09-04T08:55:53.575"/>
    <p1510:client id="{C86317A6-015F-C902-AFF6-E148CE5254F8}" v="165" dt="2024-09-04T11:12:56.8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ie Slavin" userId="S::kerrieslavin@gateshead.gov.uk::085db01d-3b86-45ce-9a34-51f429f25f9c" providerId="AD" clId="Web-{0ADFC88A-1830-2D0F-B206-1610D9559306}"/>
    <pc:docChg chg="modSld">
      <pc:chgData name="Kerrie Slavin" userId="S::kerrieslavin@gateshead.gov.uk::085db01d-3b86-45ce-9a34-51f429f25f9c" providerId="AD" clId="Web-{0ADFC88A-1830-2D0F-B206-1610D9559306}" dt="2024-08-30T10:14:58.804" v="131" actId="20577"/>
      <pc:docMkLst>
        <pc:docMk/>
      </pc:docMkLst>
      <pc:sldChg chg="addSp modSp">
        <pc:chgData name="Kerrie Slavin" userId="S::kerrieslavin@gateshead.gov.uk::085db01d-3b86-45ce-9a34-51f429f25f9c" providerId="AD" clId="Web-{0ADFC88A-1830-2D0F-B206-1610D9559306}" dt="2024-08-30T10:12:35.346" v="106" actId="1076"/>
        <pc:sldMkLst>
          <pc:docMk/>
          <pc:sldMk cId="4223505480" sldId="544"/>
        </pc:sldMkLst>
        <pc:spChg chg="add mod">
          <ac:chgData name="Kerrie Slavin" userId="S::kerrieslavin@gateshead.gov.uk::085db01d-3b86-45ce-9a34-51f429f25f9c" providerId="AD" clId="Web-{0ADFC88A-1830-2D0F-B206-1610D9559306}" dt="2024-08-30T10:11:53.813" v="105" actId="1076"/>
          <ac:spMkLst>
            <pc:docMk/>
            <pc:sldMk cId="4223505480" sldId="544"/>
            <ac:spMk id="2" creationId="{936F29FD-0195-B3F6-5B08-A8800E37144B}"/>
          </ac:spMkLst>
        </pc:spChg>
        <pc:spChg chg="mod">
          <ac:chgData name="Kerrie Slavin" userId="S::kerrieslavin@gateshead.gov.uk::085db01d-3b86-45ce-9a34-51f429f25f9c" providerId="AD" clId="Web-{0ADFC88A-1830-2D0F-B206-1610D9559306}" dt="2024-08-30T10:08:21.040" v="88" actId="20577"/>
          <ac:spMkLst>
            <pc:docMk/>
            <pc:sldMk cId="4223505480" sldId="544"/>
            <ac:spMk id="7" creationId="{A475A994-FD84-F263-E857-C0B9861316FC}"/>
          </ac:spMkLst>
        </pc:spChg>
        <pc:picChg chg="add mod">
          <ac:chgData name="Kerrie Slavin" userId="S::kerrieslavin@gateshead.gov.uk::085db01d-3b86-45ce-9a34-51f429f25f9c" providerId="AD" clId="Web-{0ADFC88A-1830-2D0F-B206-1610D9559306}" dt="2024-08-30T10:09:29.917" v="90" actId="1076"/>
          <ac:picMkLst>
            <pc:docMk/>
            <pc:sldMk cId="4223505480" sldId="544"/>
            <ac:picMk id="3" creationId="{59C11D6F-C620-3F72-402B-DF698978E8B3}"/>
          </ac:picMkLst>
        </pc:picChg>
        <pc:picChg chg="add mod">
          <ac:chgData name="Kerrie Slavin" userId="S::kerrieslavin@gateshead.gov.uk::085db01d-3b86-45ce-9a34-51f429f25f9c" providerId="AD" clId="Web-{0ADFC88A-1830-2D0F-B206-1610D9559306}" dt="2024-08-30T10:12:35.346" v="106" actId="1076"/>
          <ac:picMkLst>
            <pc:docMk/>
            <pc:sldMk cId="4223505480" sldId="544"/>
            <ac:picMk id="6" creationId="{3A8FCCBA-AD97-2F4A-5EC8-66B72A676DE7}"/>
          </ac:picMkLst>
        </pc:picChg>
      </pc:sldChg>
      <pc:sldChg chg="modSp">
        <pc:chgData name="Kerrie Slavin" userId="S::kerrieslavin@gateshead.gov.uk::085db01d-3b86-45ce-9a34-51f429f25f9c" providerId="AD" clId="Web-{0ADFC88A-1830-2D0F-B206-1610D9559306}" dt="2024-08-30T10:14:58.804" v="131" actId="20577"/>
        <pc:sldMkLst>
          <pc:docMk/>
          <pc:sldMk cId="3172268060" sldId="547"/>
        </pc:sldMkLst>
        <pc:spChg chg="mod">
          <ac:chgData name="Kerrie Slavin" userId="S::kerrieslavin@gateshead.gov.uk::085db01d-3b86-45ce-9a34-51f429f25f9c" providerId="AD" clId="Web-{0ADFC88A-1830-2D0F-B206-1610D9559306}" dt="2024-08-30T10:14:58.804" v="131" actId="20577"/>
          <ac:spMkLst>
            <pc:docMk/>
            <pc:sldMk cId="3172268060" sldId="547"/>
            <ac:spMk id="4" creationId="{AD516D5D-B3CB-3CD3-2F5E-501B493723D6}"/>
          </ac:spMkLst>
        </pc:spChg>
      </pc:sldChg>
      <pc:sldChg chg="modSp">
        <pc:chgData name="Kerrie Slavin" userId="S::kerrieslavin@gateshead.gov.uk::085db01d-3b86-45ce-9a34-51f429f25f9c" providerId="AD" clId="Web-{0ADFC88A-1830-2D0F-B206-1610D9559306}" dt="2024-08-30T09:52:26.974" v="1" actId="20577"/>
        <pc:sldMkLst>
          <pc:docMk/>
          <pc:sldMk cId="249474700" sldId="559"/>
        </pc:sldMkLst>
        <pc:spChg chg="mod">
          <ac:chgData name="Kerrie Slavin" userId="S::kerrieslavin@gateshead.gov.uk::085db01d-3b86-45ce-9a34-51f429f25f9c" providerId="AD" clId="Web-{0ADFC88A-1830-2D0F-B206-1610D9559306}" dt="2024-08-30T09:52:26.974" v="1" actId="20577"/>
          <ac:spMkLst>
            <pc:docMk/>
            <pc:sldMk cId="249474700" sldId="559"/>
            <ac:spMk id="2" creationId="{0750EE1F-3944-C244-F435-073119D8E0FF}"/>
          </ac:spMkLst>
        </pc:spChg>
      </pc:sldChg>
    </pc:docChg>
  </pc:docChgLst>
  <pc:docChgLst>
    <pc:chgData name="Gayle Scurfield" userId="S::gaylescurfield@gateshead.gov.uk::83b7329d-483d-4c58-b1ee-8e2c855b3b2d" providerId="AD" clId="Web-{C86317A6-015F-C902-AFF6-E148CE5254F8}"/>
    <pc:docChg chg="modSld">
      <pc:chgData name="Gayle Scurfield" userId="S::gaylescurfield@gateshead.gov.uk::83b7329d-483d-4c58-b1ee-8e2c855b3b2d" providerId="AD" clId="Web-{C86317A6-015F-C902-AFF6-E148CE5254F8}" dt="2024-09-04T11:12:41.226" v="84" actId="20577"/>
      <pc:docMkLst>
        <pc:docMk/>
      </pc:docMkLst>
      <pc:sldChg chg="modSp">
        <pc:chgData name="Gayle Scurfield" userId="S::gaylescurfield@gateshead.gov.uk::83b7329d-483d-4c58-b1ee-8e2c855b3b2d" providerId="AD" clId="Web-{C86317A6-015F-C902-AFF6-E148CE5254F8}" dt="2024-09-04T11:12:41.226" v="84" actId="20577"/>
        <pc:sldMkLst>
          <pc:docMk/>
          <pc:sldMk cId="3189296922" sldId="541"/>
        </pc:sldMkLst>
        <pc:spChg chg="mod">
          <ac:chgData name="Gayle Scurfield" userId="S::gaylescurfield@gateshead.gov.uk::83b7329d-483d-4c58-b1ee-8e2c855b3b2d" providerId="AD" clId="Web-{C86317A6-015F-C902-AFF6-E148CE5254F8}" dt="2024-09-04T11:12:41.226" v="84" actId="20577"/>
          <ac:spMkLst>
            <pc:docMk/>
            <pc:sldMk cId="3189296922" sldId="541"/>
            <ac:spMk id="2" creationId="{0750EE1F-3944-C244-F435-073119D8E0FF}"/>
          </ac:spMkLst>
        </pc:spChg>
      </pc:sldChg>
    </pc:docChg>
  </pc:docChgLst>
  <pc:docChgLst>
    <pc:chgData name="Gary Williamson" userId="c6dcb423-35b4-482e-bf0f-fc2b76204455" providerId="ADAL" clId="{5D2F353F-B5F7-4916-A3B7-AE0D94A6F31D}"/>
    <pc:docChg chg="custSel addSld delSld modSld">
      <pc:chgData name="Gary Williamson" userId="c6dcb423-35b4-482e-bf0f-fc2b76204455" providerId="ADAL" clId="{5D2F353F-B5F7-4916-A3B7-AE0D94A6F31D}" dt="2024-09-04T08:49:09.605" v="111" actId="2696"/>
      <pc:docMkLst>
        <pc:docMk/>
      </pc:docMkLst>
      <pc:sldChg chg="modSp del mod">
        <pc:chgData name="Gary Williamson" userId="c6dcb423-35b4-482e-bf0f-fc2b76204455" providerId="ADAL" clId="{5D2F353F-B5F7-4916-A3B7-AE0D94A6F31D}" dt="2024-09-04T08:49:09.605" v="111" actId="2696"/>
        <pc:sldMkLst>
          <pc:docMk/>
          <pc:sldMk cId="3172268060" sldId="547"/>
        </pc:sldMkLst>
        <pc:spChg chg="mod">
          <ac:chgData name="Gary Williamson" userId="c6dcb423-35b4-482e-bf0f-fc2b76204455" providerId="ADAL" clId="{5D2F353F-B5F7-4916-A3B7-AE0D94A6F31D}" dt="2024-09-04T08:46:59.396" v="14" actId="5793"/>
          <ac:spMkLst>
            <pc:docMk/>
            <pc:sldMk cId="3172268060" sldId="547"/>
            <ac:spMk id="4" creationId="{AD516D5D-B3CB-3CD3-2F5E-501B493723D6}"/>
          </ac:spMkLst>
        </pc:spChg>
      </pc:sldChg>
      <pc:sldChg chg="modSp mod">
        <pc:chgData name="Gary Williamson" userId="c6dcb423-35b4-482e-bf0f-fc2b76204455" providerId="ADAL" clId="{5D2F353F-B5F7-4916-A3B7-AE0D94A6F31D}" dt="2024-09-04T08:47:16.989" v="15" actId="1076"/>
        <pc:sldMkLst>
          <pc:docMk/>
          <pc:sldMk cId="249474700" sldId="559"/>
        </pc:sldMkLst>
        <pc:spChg chg="mod">
          <ac:chgData name="Gary Williamson" userId="c6dcb423-35b4-482e-bf0f-fc2b76204455" providerId="ADAL" clId="{5D2F353F-B5F7-4916-A3B7-AE0D94A6F31D}" dt="2024-09-04T08:47:16.989" v="15" actId="1076"/>
          <ac:spMkLst>
            <pc:docMk/>
            <pc:sldMk cId="249474700" sldId="559"/>
            <ac:spMk id="2" creationId="{0750EE1F-3944-C244-F435-073119D8E0FF}"/>
          </ac:spMkLst>
        </pc:spChg>
      </pc:sldChg>
      <pc:sldChg chg="addSp delSp modSp add mod">
        <pc:chgData name="Gary Williamson" userId="c6dcb423-35b4-482e-bf0f-fc2b76204455" providerId="ADAL" clId="{5D2F353F-B5F7-4916-A3B7-AE0D94A6F31D}" dt="2024-09-04T08:48:58.750" v="110" actId="20577"/>
        <pc:sldMkLst>
          <pc:docMk/>
          <pc:sldMk cId="1732913561" sldId="560"/>
        </pc:sldMkLst>
        <pc:spChg chg="del mod">
          <ac:chgData name="Gary Williamson" userId="c6dcb423-35b4-482e-bf0f-fc2b76204455" providerId="ADAL" clId="{5D2F353F-B5F7-4916-A3B7-AE0D94A6F31D}" dt="2024-09-04T08:47:44.173" v="22" actId="478"/>
          <ac:spMkLst>
            <pc:docMk/>
            <pc:sldMk cId="1732913561" sldId="560"/>
            <ac:spMk id="4" creationId="{AD516D5D-B3CB-3CD3-2F5E-501B493723D6}"/>
          </ac:spMkLst>
        </pc:spChg>
        <pc:spChg chg="add del mod">
          <ac:chgData name="Gary Williamson" userId="c6dcb423-35b4-482e-bf0f-fc2b76204455" providerId="ADAL" clId="{5D2F353F-B5F7-4916-A3B7-AE0D94A6F31D}" dt="2024-09-04T08:47:58.027" v="26"/>
          <ac:spMkLst>
            <pc:docMk/>
            <pc:sldMk cId="1732913561" sldId="560"/>
            <ac:spMk id="6" creationId="{5D26D6BB-8195-5D1F-04DD-E79A51EBDD09}"/>
          </ac:spMkLst>
        </pc:spChg>
        <pc:spChg chg="add mod">
          <ac:chgData name="Gary Williamson" userId="c6dcb423-35b4-482e-bf0f-fc2b76204455" providerId="ADAL" clId="{5D2F353F-B5F7-4916-A3B7-AE0D94A6F31D}" dt="2024-09-04T08:48:58.750" v="110" actId="20577"/>
          <ac:spMkLst>
            <pc:docMk/>
            <pc:sldMk cId="1732913561" sldId="560"/>
            <ac:spMk id="9" creationId="{45DCF881-23F0-D7FC-EEA4-D933D8DC1C7D}"/>
          </ac:spMkLst>
        </pc:spChg>
      </pc:sldChg>
    </pc:docChg>
  </pc:docChgLst>
  <pc:docChgLst>
    <pc:chgData name="Gary Williamson" userId="c6dcb423-35b4-482e-bf0f-fc2b76204455" providerId="ADAL" clId="{1E670D92-03E8-4CAB-A05D-E41721EEEC4B}"/>
    <pc:docChg chg="custSel addSld delSld modSld">
      <pc:chgData name="Gary Williamson" userId="c6dcb423-35b4-482e-bf0f-fc2b76204455" providerId="ADAL" clId="{1E670D92-03E8-4CAB-A05D-E41721EEEC4B}" dt="2024-09-04T11:49:41.236" v="385" actId="20577"/>
      <pc:docMkLst>
        <pc:docMk/>
      </pc:docMkLst>
      <pc:sldChg chg="modSp mod">
        <pc:chgData name="Gary Williamson" userId="c6dcb423-35b4-482e-bf0f-fc2b76204455" providerId="ADAL" clId="{1E670D92-03E8-4CAB-A05D-E41721EEEC4B}" dt="2024-09-04T08:42:20.770" v="12" actId="1076"/>
        <pc:sldMkLst>
          <pc:docMk/>
          <pc:sldMk cId="3189296922" sldId="541"/>
        </pc:sldMkLst>
        <pc:spChg chg="mod">
          <ac:chgData name="Gary Williamson" userId="c6dcb423-35b4-482e-bf0f-fc2b76204455" providerId="ADAL" clId="{1E670D92-03E8-4CAB-A05D-E41721EEEC4B}" dt="2024-09-04T08:42:20.770" v="12" actId="1076"/>
          <ac:spMkLst>
            <pc:docMk/>
            <pc:sldMk cId="3189296922" sldId="541"/>
            <ac:spMk id="2" creationId="{0750EE1F-3944-C244-F435-073119D8E0FF}"/>
          </ac:spMkLst>
        </pc:spChg>
      </pc:sldChg>
      <pc:sldChg chg="del">
        <pc:chgData name="Gary Williamson" userId="c6dcb423-35b4-482e-bf0f-fc2b76204455" providerId="ADAL" clId="{1E670D92-03E8-4CAB-A05D-E41721EEEC4B}" dt="2024-09-04T09:55:29.815" v="259" actId="2696"/>
        <pc:sldMkLst>
          <pc:docMk/>
          <pc:sldMk cId="1922735608" sldId="542"/>
        </pc:sldMkLst>
      </pc:sldChg>
      <pc:sldChg chg="addSp modSp mod">
        <pc:chgData name="Gary Williamson" userId="c6dcb423-35b4-482e-bf0f-fc2b76204455" providerId="ADAL" clId="{1E670D92-03E8-4CAB-A05D-E41721EEEC4B}" dt="2024-09-04T09:56:14.397" v="369" actId="20577"/>
        <pc:sldMkLst>
          <pc:docMk/>
          <pc:sldMk cId="2487469718" sldId="545"/>
        </pc:sldMkLst>
        <pc:spChg chg="add mod">
          <ac:chgData name="Gary Williamson" userId="c6dcb423-35b4-482e-bf0f-fc2b76204455" providerId="ADAL" clId="{1E670D92-03E8-4CAB-A05D-E41721EEEC4B}" dt="2024-09-04T09:56:14.397" v="369" actId="20577"/>
          <ac:spMkLst>
            <pc:docMk/>
            <pc:sldMk cId="2487469718" sldId="545"/>
            <ac:spMk id="2" creationId="{EB0E6C05-C105-45E3-9CEC-ED5E49AD396D}"/>
          </ac:spMkLst>
        </pc:spChg>
        <pc:spChg chg="mod">
          <ac:chgData name="Gary Williamson" userId="c6dcb423-35b4-482e-bf0f-fc2b76204455" providerId="ADAL" clId="{1E670D92-03E8-4CAB-A05D-E41721EEEC4B}" dt="2024-09-04T09:55:46.242" v="279" actId="20577"/>
          <ac:spMkLst>
            <pc:docMk/>
            <pc:sldMk cId="2487469718" sldId="545"/>
            <ac:spMk id="7" creationId="{A475A994-FD84-F263-E857-C0B9861316FC}"/>
          </ac:spMkLst>
        </pc:spChg>
      </pc:sldChg>
      <pc:sldChg chg="modSp mod">
        <pc:chgData name="Gary Williamson" userId="c6dcb423-35b4-482e-bf0f-fc2b76204455" providerId="ADAL" clId="{1E670D92-03E8-4CAB-A05D-E41721EEEC4B}" dt="2024-09-04T08:42:07.671" v="11" actId="5793"/>
        <pc:sldMkLst>
          <pc:docMk/>
          <pc:sldMk cId="3172268060" sldId="547"/>
        </pc:sldMkLst>
        <pc:spChg chg="mod">
          <ac:chgData name="Gary Williamson" userId="c6dcb423-35b4-482e-bf0f-fc2b76204455" providerId="ADAL" clId="{1E670D92-03E8-4CAB-A05D-E41721EEEC4B}" dt="2024-09-04T08:42:07.671" v="11" actId="5793"/>
          <ac:spMkLst>
            <pc:docMk/>
            <pc:sldMk cId="3172268060" sldId="547"/>
            <ac:spMk id="4" creationId="{AD516D5D-B3CB-3CD3-2F5E-501B493723D6}"/>
          </ac:spMkLst>
        </pc:spChg>
      </pc:sldChg>
      <pc:sldChg chg="del">
        <pc:chgData name="Gary Williamson" userId="c6dcb423-35b4-482e-bf0f-fc2b76204455" providerId="ADAL" clId="{1E670D92-03E8-4CAB-A05D-E41721EEEC4B}" dt="2024-09-04T09:56:20.219" v="370" actId="2696"/>
        <pc:sldMkLst>
          <pc:docMk/>
          <pc:sldMk cId="2714665721" sldId="552"/>
        </pc:sldMkLst>
      </pc:sldChg>
      <pc:sldChg chg="modSp mod">
        <pc:chgData name="Gary Williamson" userId="c6dcb423-35b4-482e-bf0f-fc2b76204455" providerId="ADAL" clId="{1E670D92-03E8-4CAB-A05D-E41721EEEC4B}" dt="2024-09-04T11:49:41.236" v="385" actId="20577"/>
        <pc:sldMkLst>
          <pc:docMk/>
          <pc:sldMk cId="1732913561" sldId="560"/>
        </pc:sldMkLst>
        <pc:spChg chg="mod">
          <ac:chgData name="Gary Williamson" userId="c6dcb423-35b4-482e-bf0f-fc2b76204455" providerId="ADAL" clId="{1E670D92-03E8-4CAB-A05D-E41721EEEC4B}" dt="2024-09-04T11:49:41.236" v="385" actId="20577"/>
          <ac:spMkLst>
            <pc:docMk/>
            <pc:sldMk cId="1732913561" sldId="560"/>
            <ac:spMk id="9" creationId="{45DCF881-23F0-D7FC-EEA4-D933D8DC1C7D}"/>
          </ac:spMkLst>
        </pc:spChg>
      </pc:sldChg>
      <pc:sldChg chg="add del">
        <pc:chgData name="Gary Williamson" userId="c6dcb423-35b4-482e-bf0f-fc2b76204455" providerId="ADAL" clId="{1E670D92-03E8-4CAB-A05D-E41721EEEC4B}" dt="2024-09-04T09:55:29.815" v="259" actId="2696"/>
        <pc:sldMkLst>
          <pc:docMk/>
          <pc:sldMk cId="2890389385" sldId="561"/>
        </pc:sldMkLst>
      </pc:sldChg>
      <pc:sldChg chg="addSp delSp modSp add mod">
        <pc:chgData name="Gary Williamson" userId="c6dcb423-35b4-482e-bf0f-fc2b76204455" providerId="ADAL" clId="{1E670D92-03E8-4CAB-A05D-E41721EEEC4B}" dt="2024-09-04T09:53:59.317" v="81" actId="1076"/>
        <pc:sldMkLst>
          <pc:docMk/>
          <pc:sldMk cId="2600920164" sldId="562"/>
        </pc:sldMkLst>
        <pc:spChg chg="del">
          <ac:chgData name="Gary Williamson" userId="c6dcb423-35b4-482e-bf0f-fc2b76204455" providerId="ADAL" clId="{1E670D92-03E8-4CAB-A05D-E41721EEEC4B}" dt="2024-09-04T09:51:47.108" v="71" actId="478"/>
          <ac:spMkLst>
            <pc:docMk/>
            <pc:sldMk cId="2600920164" sldId="562"/>
            <ac:spMk id="2" creationId="{0750EE1F-3944-C244-F435-073119D8E0FF}"/>
          </ac:spMkLst>
        </pc:spChg>
        <pc:spChg chg="mod">
          <ac:chgData name="Gary Williamson" userId="c6dcb423-35b4-482e-bf0f-fc2b76204455" providerId="ADAL" clId="{1E670D92-03E8-4CAB-A05D-E41721EEEC4B}" dt="2024-09-04T09:51:43.340" v="70" actId="20577"/>
          <ac:spMkLst>
            <pc:docMk/>
            <pc:sldMk cId="2600920164" sldId="562"/>
            <ac:spMk id="7" creationId="{3244145B-8A0F-CBAC-1661-AFE64B4D1325}"/>
          </ac:spMkLst>
        </pc:spChg>
        <pc:picChg chg="add mod">
          <ac:chgData name="Gary Williamson" userId="c6dcb423-35b4-482e-bf0f-fc2b76204455" providerId="ADAL" clId="{1E670D92-03E8-4CAB-A05D-E41721EEEC4B}" dt="2024-09-04T09:53:12.906" v="76" actId="14100"/>
          <ac:picMkLst>
            <pc:docMk/>
            <pc:sldMk cId="2600920164" sldId="562"/>
            <ac:picMk id="6" creationId="{79FA74F0-FC76-8F10-D184-6D3099E472E4}"/>
          </ac:picMkLst>
        </pc:picChg>
        <pc:picChg chg="add mod">
          <ac:chgData name="Gary Williamson" userId="c6dcb423-35b4-482e-bf0f-fc2b76204455" providerId="ADAL" clId="{1E670D92-03E8-4CAB-A05D-E41721EEEC4B}" dt="2024-09-04T09:53:59.317" v="81" actId="1076"/>
          <ac:picMkLst>
            <pc:docMk/>
            <pc:sldMk cId="2600920164" sldId="562"/>
            <ac:picMk id="10" creationId="{05E9DFE7-A45D-907C-3B6E-831A7279D931}"/>
          </ac:picMkLst>
        </pc:picChg>
      </pc:sldChg>
      <pc:sldChg chg="addSp delSp modSp add mod">
        <pc:chgData name="Gary Williamson" userId="c6dcb423-35b4-482e-bf0f-fc2b76204455" providerId="ADAL" clId="{1E670D92-03E8-4CAB-A05D-E41721EEEC4B}" dt="2024-09-04T09:55:16.766" v="258" actId="20577"/>
        <pc:sldMkLst>
          <pc:docMk/>
          <pc:sldMk cId="4209209913" sldId="563"/>
        </pc:sldMkLst>
        <pc:spChg chg="add mod">
          <ac:chgData name="Gary Williamson" userId="c6dcb423-35b4-482e-bf0f-fc2b76204455" providerId="ADAL" clId="{1E670D92-03E8-4CAB-A05D-E41721EEEC4B}" dt="2024-09-04T09:55:16.766" v="258" actId="20577"/>
          <ac:spMkLst>
            <pc:docMk/>
            <pc:sldMk cId="4209209913" sldId="563"/>
            <ac:spMk id="2" creationId="{8BFA34BF-3652-47B9-EAA2-2BBF5BB99C98}"/>
          </ac:spMkLst>
        </pc:spChg>
        <pc:spChg chg="mod">
          <ac:chgData name="Gary Williamson" userId="c6dcb423-35b4-482e-bf0f-fc2b76204455" providerId="ADAL" clId="{1E670D92-03E8-4CAB-A05D-E41721EEEC4B}" dt="2024-09-04T09:54:35.034" v="130" actId="20577"/>
          <ac:spMkLst>
            <pc:docMk/>
            <pc:sldMk cId="4209209913" sldId="563"/>
            <ac:spMk id="7" creationId="{3244145B-8A0F-CBAC-1661-AFE64B4D1325}"/>
          </ac:spMkLst>
        </pc:spChg>
        <pc:picChg chg="del">
          <ac:chgData name="Gary Williamson" userId="c6dcb423-35b4-482e-bf0f-fc2b76204455" providerId="ADAL" clId="{1E670D92-03E8-4CAB-A05D-E41721EEEC4B}" dt="2024-09-04T09:54:36.929" v="131" actId="478"/>
          <ac:picMkLst>
            <pc:docMk/>
            <pc:sldMk cId="4209209913" sldId="563"/>
            <ac:picMk id="6" creationId="{79FA74F0-FC76-8F10-D184-6D3099E472E4}"/>
          </ac:picMkLst>
        </pc:picChg>
        <pc:picChg chg="del">
          <ac:chgData name="Gary Williamson" userId="c6dcb423-35b4-482e-bf0f-fc2b76204455" providerId="ADAL" clId="{1E670D92-03E8-4CAB-A05D-E41721EEEC4B}" dt="2024-09-04T09:54:37.558" v="132" actId="478"/>
          <ac:picMkLst>
            <pc:docMk/>
            <pc:sldMk cId="4209209913" sldId="563"/>
            <ac:picMk id="10" creationId="{05E9DFE7-A45D-907C-3B6E-831A7279D931}"/>
          </ac:picMkLst>
        </pc:picChg>
      </pc:sldChg>
      <pc:sldChg chg="addSp delSp modSp add mod">
        <pc:chgData name="Gary Williamson" userId="c6dcb423-35b4-482e-bf0f-fc2b76204455" providerId="ADAL" clId="{1E670D92-03E8-4CAB-A05D-E41721EEEC4B}" dt="2024-09-04T09:58:27.849" v="382" actId="14100"/>
        <pc:sldMkLst>
          <pc:docMk/>
          <pc:sldMk cId="2702637279" sldId="564"/>
        </pc:sldMkLst>
        <pc:picChg chg="add mod">
          <ac:chgData name="Gary Williamson" userId="c6dcb423-35b4-482e-bf0f-fc2b76204455" providerId="ADAL" clId="{1E670D92-03E8-4CAB-A05D-E41721EEEC4B}" dt="2024-09-04T09:57:56.797" v="378" actId="1076"/>
          <ac:picMkLst>
            <pc:docMk/>
            <pc:sldMk cId="2702637279" sldId="564"/>
            <ac:picMk id="3" creationId="{62B2A99C-943C-957E-523B-700C02B93C32}"/>
          </ac:picMkLst>
        </pc:picChg>
        <pc:picChg chg="del">
          <ac:chgData name="Gary Williamson" userId="c6dcb423-35b4-482e-bf0f-fc2b76204455" providerId="ADAL" clId="{1E670D92-03E8-4CAB-A05D-E41721EEEC4B}" dt="2024-09-04T09:57:29.991" v="372" actId="478"/>
          <ac:picMkLst>
            <pc:docMk/>
            <pc:sldMk cId="2702637279" sldId="564"/>
            <ac:picMk id="6" creationId="{79FA74F0-FC76-8F10-D184-6D3099E472E4}"/>
          </ac:picMkLst>
        </pc:picChg>
        <pc:picChg chg="del">
          <ac:chgData name="Gary Williamson" userId="c6dcb423-35b4-482e-bf0f-fc2b76204455" providerId="ADAL" clId="{1E670D92-03E8-4CAB-A05D-E41721EEEC4B}" dt="2024-09-04T09:57:30.635" v="373" actId="478"/>
          <ac:picMkLst>
            <pc:docMk/>
            <pc:sldMk cId="2702637279" sldId="564"/>
            <ac:picMk id="10" creationId="{05E9DFE7-A45D-907C-3B6E-831A7279D931}"/>
          </ac:picMkLst>
        </pc:picChg>
        <pc:picChg chg="add mod">
          <ac:chgData name="Gary Williamson" userId="c6dcb423-35b4-482e-bf0f-fc2b76204455" providerId="ADAL" clId="{1E670D92-03E8-4CAB-A05D-E41721EEEC4B}" dt="2024-09-04T09:58:27.849" v="382" actId="14100"/>
          <ac:picMkLst>
            <pc:docMk/>
            <pc:sldMk cId="2702637279" sldId="564"/>
            <ac:picMk id="11" creationId="{EC9279B7-8613-7541-DC9E-4924D40915B2}"/>
          </ac:picMkLst>
        </pc:picChg>
      </pc:sldChg>
    </pc:docChg>
  </pc:docChgLst>
  <pc:docChgLst>
    <pc:chgData name="Liam Spence" userId="5fb5b2ca-048e-454e-8362-668826f9b685" providerId="ADAL" clId="{AFCFEFE5-D78B-4DE9-A6D5-B46D3649C01F}"/>
    <pc:docChg chg="undo custSel modSld">
      <pc:chgData name="Liam Spence" userId="5fb5b2ca-048e-454e-8362-668826f9b685" providerId="ADAL" clId="{AFCFEFE5-D78B-4DE9-A6D5-B46D3649C01F}" dt="2024-09-04T08:55:53.575" v="571" actId="948"/>
      <pc:docMkLst>
        <pc:docMk/>
      </pc:docMkLst>
      <pc:sldChg chg="modSp mod">
        <pc:chgData name="Liam Spence" userId="5fb5b2ca-048e-454e-8362-668826f9b685" providerId="ADAL" clId="{AFCFEFE5-D78B-4DE9-A6D5-B46D3649C01F}" dt="2024-09-04T08:49:47.204" v="29" actId="14100"/>
        <pc:sldMkLst>
          <pc:docMk/>
          <pc:sldMk cId="3189296922" sldId="541"/>
        </pc:sldMkLst>
        <pc:spChg chg="mod">
          <ac:chgData name="Liam Spence" userId="5fb5b2ca-048e-454e-8362-668826f9b685" providerId="ADAL" clId="{AFCFEFE5-D78B-4DE9-A6D5-B46D3649C01F}" dt="2024-09-04T08:49:47.204" v="29" actId="14100"/>
          <ac:spMkLst>
            <pc:docMk/>
            <pc:sldMk cId="3189296922" sldId="541"/>
            <ac:spMk id="2" creationId="{0750EE1F-3944-C244-F435-073119D8E0FF}"/>
          </ac:spMkLst>
        </pc:spChg>
      </pc:sldChg>
      <pc:sldChg chg="modSp mod">
        <pc:chgData name="Liam Spence" userId="5fb5b2ca-048e-454e-8362-668826f9b685" providerId="ADAL" clId="{AFCFEFE5-D78B-4DE9-A6D5-B46D3649C01F}" dt="2024-09-04T08:49:34.681" v="27" actId="1076"/>
        <pc:sldMkLst>
          <pc:docMk/>
          <pc:sldMk cId="4223505480" sldId="544"/>
        </pc:sldMkLst>
        <pc:spChg chg="mod">
          <ac:chgData name="Liam Spence" userId="5fb5b2ca-048e-454e-8362-668826f9b685" providerId="ADAL" clId="{AFCFEFE5-D78B-4DE9-A6D5-B46D3649C01F}" dt="2024-09-04T08:49:34.681" v="27" actId="1076"/>
          <ac:spMkLst>
            <pc:docMk/>
            <pc:sldMk cId="4223505480" sldId="544"/>
            <ac:spMk id="2" creationId="{936F29FD-0195-B3F6-5B08-A8800E37144B}"/>
          </ac:spMkLst>
        </pc:spChg>
      </pc:sldChg>
      <pc:sldChg chg="modSp mod">
        <pc:chgData name="Liam Spence" userId="5fb5b2ca-048e-454e-8362-668826f9b685" providerId="ADAL" clId="{AFCFEFE5-D78B-4DE9-A6D5-B46D3649C01F}" dt="2024-09-04T08:49:05.995" v="22" actId="2711"/>
        <pc:sldMkLst>
          <pc:docMk/>
          <pc:sldMk cId="3172268060" sldId="547"/>
        </pc:sldMkLst>
        <pc:spChg chg="mod">
          <ac:chgData name="Liam Spence" userId="5fb5b2ca-048e-454e-8362-668826f9b685" providerId="ADAL" clId="{AFCFEFE5-D78B-4DE9-A6D5-B46D3649C01F}" dt="2024-09-04T08:49:05.995" v="22" actId="2711"/>
          <ac:spMkLst>
            <pc:docMk/>
            <pc:sldMk cId="3172268060" sldId="547"/>
            <ac:spMk id="4" creationId="{AD516D5D-B3CB-3CD3-2F5E-501B493723D6}"/>
          </ac:spMkLst>
        </pc:spChg>
      </pc:sldChg>
      <pc:sldChg chg="addSp modSp mod">
        <pc:chgData name="Liam Spence" userId="5fb5b2ca-048e-454e-8362-668826f9b685" providerId="ADAL" clId="{AFCFEFE5-D78B-4DE9-A6D5-B46D3649C01F}" dt="2024-09-04T08:55:53.575" v="571" actId="948"/>
        <pc:sldMkLst>
          <pc:docMk/>
          <pc:sldMk cId="3769628034" sldId="550"/>
        </pc:sldMkLst>
        <pc:spChg chg="add mod">
          <ac:chgData name="Liam Spence" userId="5fb5b2ca-048e-454e-8362-668826f9b685" providerId="ADAL" clId="{AFCFEFE5-D78B-4DE9-A6D5-B46D3649C01F}" dt="2024-09-04T08:48:25.620" v="17"/>
          <ac:spMkLst>
            <pc:docMk/>
            <pc:sldMk cId="3769628034" sldId="550"/>
            <ac:spMk id="2" creationId="{14CCAB40-22F4-E404-FBCC-EA4F0B5C5101}"/>
          </ac:spMkLst>
        </pc:spChg>
        <pc:spChg chg="add mod">
          <ac:chgData name="Liam Spence" userId="5fb5b2ca-048e-454e-8362-668826f9b685" providerId="ADAL" clId="{AFCFEFE5-D78B-4DE9-A6D5-B46D3649C01F}" dt="2024-09-04T08:55:53.575" v="571" actId="948"/>
          <ac:spMkLst>
            <pc:docMk/>
            <pc:sldMk cId="3769628034" sldId="550"/>
            <ac:spMk id="3" creationId="{EC4C8CBB-E5ED-3D72-7955-A2F8DF738F88}"/>
          </ac:spMkLst>
        </pc:spChg>
        <pc:spChg chg="mod">
          <ac:chgData name="Liam Spence" userId="5fb5b2ca-048e-454e-8362-668826f9b685" providerId="ADAL" clId="{AFCFEFE5-D78B-4DE9-A6D5-B46D3649C01F}" dt="2024-09-04T08:48:42.472" v="21" actId="14100"/>
          <ac:spMkLst>
            <pc:docMk/>
            <pc:sldMk cId="3769628034" sldId="550"/>
            <ac:spMk id="7" creationId="{A475A994-FD84-F263-E857-C0B9861316FC}"/>
          </ac:spMkLst>
        </pc:spChg>
      </pc:sldChg>
      <pc:sldChg chg="modSp mod">
        <pc:chgData name="Liam Spence" userId="5fb5b2ca-048e-454e-8362-668826f9b685" providerId="ADAL" clId="{AFCFEFE5-D78B-4DE9-A6D5-B46D3649C01F}" dt="2024-09-04T08:49:58.158" v="31" actId="14100"/>
        <pc:sldMkLst>
          <pc:docMk/>
          <pc:sldMk cId="249474700" sldId="559"/>
        </pc:sldMkLst>
        <pc:spChg chg="mod">
          <ac:chgData name="Liam Spence" userId="5fb5b2ca-048e-454e-8362-668826f9b685" providerId="ADAL" clId="{AFCFEFE5-D78B-4DE9-A6D5-B46D3649C01F}" dt="2024-09-04T08:49:58.158" v="31" actId="14100"/>
          <ac:spMkLst>
            <pc:docMk/>
            <pc:sldMk cId="249474700" sldId="559"/>
            <ac:spMk id="2" creationId="{0750EE1F-3944-C244-F435-073119D8E0FF}"/>
          </ac:spMkLst>
        </pc:spChg>
      </pc:sldChg>
      <pc:sldChg chg="modSp mod">
        <pc:chgData name="Liam Spence" userId="5fb5b2ca-048e-454e-8362-668826f9b685" providerId="ADAL" clId="{AFCFEFE5-D78B-4DE9-A6D5-B46D3649C01F}" dt="2024-09-04T08:49:11.906" v="23" actId="2711"/>
        <pc:sldMkLst>
          <pc:docMk/>
          <pc:sldMk cId="1732913561" sldId="560"/>
        </pc:sldMkLst>
        <pc:spChg chg="mod">
          <ac:chgData name="Liam Spence" userId="5fb5b2ca-048e-454e-8362-668826f9b685" providerId="ADAL" clId="{AFCFEFE5-D78B-4DE9-A6D5-B46D3649C01F}" dt="2024-09-04T08:49:11.906" v="23" actId="2711"/>
          <ac:spMkLst>
            <pc:docMk/>
            <pc:sldMk cId="1732913561" sldId="560"/>
            <ac:spMk id="9" creationId="{45DCF881-23F0-D7FC-EEA4-D933D8DC1C7D}"/>
          </ac:spMkLst>
        </pc:spChg>
      </pc:sldChg>
    </pc:docChg>
  </pc:docChgLst>
  <pc:docChgLst>
    <pc:chgData name="Claire Lingwood" userId="S::clairelingwood@gateshead.gov.uk::60754b3d-f12b-4ee0-8e36-59f1d021ad9c" providerId="AD" clId="Web-{5DD09018-E9AE-11F5-A2B6-F8EEADFADC7F}"/>
    <pc:docChg chg="addSld delSld modSld">
      <pc:chgData name="Claire Lingwood" userId="S::clairelingwood@gateshead.gov.uk::60754b3d-f12b-4ee0-8e36-59f1d021ad9c" providerId="AD" clId="Web-{5DD09018-E9AE-11F5-A2B6-F8EEADFADC7F}" dt="2024-08-28T09:53:17.545" v="153"/>
      <pc:docMkLst>
        <pc:docMk/>
      </pc:docMkLst>
      <pc:sldChg chg="modSp">
        <pc:chgData name="Claire Lingwood" userId="S::clairelingwood@gateshead.gov.uk::60754b3d-f12b-4ee0-8e36-59f1d021ad9c" providerId="AD" clId="Web-{5DD09018-E9AE-11F5-A2B6-F8EEADFADC7F}" dt="2024-08-28T09:47:30.256" v="58" actId="20577"/>
        <pc:sldMkLst>
          <pc:docMk/>
          <pc:sldMk cId="3621879490" sldId="307"/>
        </pc:sldMkLst>
        <pc:spChg chg="mod">
          <ac:chgData name="Claire Lingwood" userId="S::clairelingwood@gateshead.gov.uk::60754b3d-f12b-4ee0-8e36-59f1d021ad9c" providerId="AD" clId="Web-{5DD09018-E9AE-11F5-A2B6-F8EEADFADC7F}" dt="2024-08-28T09:47:30.256" v="58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del">
        <pc:chgData name="Claire Lingwood" userId="S::clairelingwood@gateshead.gov.uk::60754b3d-f12b-4ee0-8e36-59f1d021ad9c" providerId="AD" clId="Web-{5DD09018-E9AE-11F5-A2B6-F8EEADFADC7F}" dt="2024-08-28T09:51:50.121" v="127"/>
        <pc:sldMkLst>
          <pc:docMk/>
          <pc:sldMk cId="461373800" sldId="528"/>
        </pc:sldMkLst>
      </pc:sldChg>
      <pc:sldChg chg="delSp modSp">
        <pc:chgData name="Claire Lingwood" userId="S::clairelingwood@gateshead.gov.uk::60754b3d-f12b-4ee0-8e36-59f1d021ad9c" providerId="AD" clId="Web-{5DD09018-E9AE-11F5-A2B6-F8EEADFADC7F}" dt="2024-08-28T09:48:43.492" v="68" actId="20577"/>
        <pc:sldMkLst>
          <pc:docMk/>
          <pc:sldMk cId="3189296922" sldId="541"/>
        </pc:sldMkLst>
        <pc:spChg chg="mod">
          <ac:chgData name="Claire Lingwood" userId="S::clairelingwood@gateshead.gov.uk::60754b3d-f12b-4ee0-8e36-59f1d021ad9c" providerId="AD" clId="Web-{5DD09018-E9AE-11F5-A2B6-F8EEADFADC7F}" dt="2024-08-28T09:48:43.492" v="68" actId="20577"/>
          <ac:spMkLst>
            <pc:docMk/>
            <pc:sldMk cId="3189296922" sldId="541"/>
            <ac:spMk id="2" creationId="{0750EE1F-3944-C244-F435-073119D8E0FF}"/>
          </ac:spMkLst>
        </pc:spChg>
        <pc:spChg chg="mod">
          <ac:chgData name="Claire Lingwood" userId="S::clairelingwood@gateshead.gov.uk::60754b3d-f12b-4ee0-8e36-59f1d021ad9c" providerId="AD" clId="Web-{5DD09018-E9AE-11F5-A2B6-F8EEADFADC7F}" dt="2024-08-28T09:48:14.054" v="62" actId="20577"/>
          <ac:spMkLst>
            <pc:docMk/>
            <pc:sldMk cId="3189296922" sldId="541"/>
            <ac:spMk id="4" creationId="{E7007611-A72B-EBEB-E25B-E940AFB82464}"/>
          </ac:spMkLst>
        </pc:spChg>
        <pc:spChg chg="del">
          <ac:chgData name="Claire Lingwood" userId="S::clairelingwood@gateshead.gov.uk::60754b3d-f12b-4ee0-8e36-59f1d021ad9c" providerId="AD" clId="Web-{5DD09018-E9AE-11F5-A2B6-F8EEADFADC7F}" dt="2024-08-28T09:48:20.523" v="63"/>
          <ac:spMkLst>
            <pc:docMk/>
            <pc:sldMk cId="3189296922" sldId="541"/>
            <ac:spMk id="8" creationId="{AC3A1A62-1F2F-DF3F-1E91-9F4B7B30B894}"/>
          </ac:spMkLst>
        </pc:spChg>
      </pc:sldChg>
      <pc:sldChg chg="delSp modSp">
        <pc:chgData name="Claire Lingwood" userId="S::clairelingwood@gateshead.gov.uk::60754b3d-f12b-4ee0-8e36-59f1d021ad9c" providerId="AD" clId="Web-{5DD09018-E9AE-11F5-A2B6-F8EEADFADC7F}" dt="2024-08-28T09:52:39.623" v="148" actId="14100"/>
        <pc:sldMkLst>
          <pc:docMk/>
          <pc:sldMk cId="1922735608" sldId="542"/>
        </pc:sldMkLst>
        <pc:spChg chg="mod">
          <ac:chgData name="Claire Lingwood" userId="S::clairelingwood@gateshead.gov.uk::60754b3d-f12b-4ee0-8e36-59f1d021ad9c" providerId="AD" clId="Web-{5DD09018-E9AE-11F5-A2B6-F8EEADFADC7F}" dt="2024-08-28T09:49:40.618" v="79" actId="20577"/>
          <ac:spMkLst>
            <pc:docMk/>
            <pc:sldMk cId="1922735608" sldId="542"/>
            <ac:spMk id="4" creationId="{724C6643-4B33-43A9-1D1B-D58A489D9909}"/>
          </ac:spMkLst>
        </pc:spChg>
        <pc:spChg chg="del">
          <ac:chgData name="Claire Lingwood" userId="S::clairelingwood@gateshead.gov.uk::60754b3d-f12b-4ee0-8e36-59f1d021ad9c" providerId="AD" clId="Web-{5DD09018-E9AE-11F5-A2B6-F8EEADFADC7F}" dt="2024-08-28T09:49:43.056" v="80"/>
          <ac:spMkLst>
            <pc:docMk/>
            <pc:sldMk cId="1922735608" sldId="542"/>
            <ac:spMk id="6" creationId="{FA8129D7-6B21-EB31-8B7E-CC09A83BDE4E}"/>
          </ac:spMkLst>
        </pc:spChg>
        <pc:spChg chg="mod">
          <ac:chgData name="Claire Lingwood" userId="S::clairelingwood@gateshead.gov.uk::60754b3d-f12b-4ee0-8e36-59f1d021ad9c" providerId="AD" clId="Web-{5DD09018-E9AE-11F5-A2B6-F8EEADFADC7F}" dt="2024-08-28T09:52:39.623" v="148" actId="14100"/>
          <ac:spMkLst>
            <pc:docMk/>
            <pc:sldMk cId="1922735608" sldId="542"/>
            <ac:spMk id="7" creationId="{F1CAB70F-0DCC-332E-6DFD-D662A7578667}"/>
          </ac:spMkLst>
        </pc:spChg>
        <pc:spChg chg="del">
          <ac:chgData name="Claire Lingwood" userId="S::clairelingwood@gateshead.gov.uk::60754b3d-f12b-4ee0-8e36-59f1d021ad9c" providerId="AD" clId="Web-{5DD09018-E9AE-11F5-A2B6-F8EEADFADC7F}" dt="2024-08-28T09:49:55.525" v="85"/>
          <ac:spMkLst>
            <pc:docMk/>
            <pc:sldMk cId="1922735608" sldId="542"/>
            <ac:spMk id="9" creationId="{0B8AEBA2-BC3F-2A3C-D510-8CDB74C5467C}"/>
          </ac:spMkLst>
        </pc:spChg>
        <pc:picChg chg="del">
          <ac:chgData name="Claire Lingwood" userId="S::clairelingwood@gateshead.gov.uk::60754b3d-f12b-4ee0-8e36-59f1d021ad9c" providerId="AD" clId="Web-{5DD09018-E9AE-11F5-A2B6-F8EEADFADC7F}" dt="2024-08-28T09:49:56.775" v="86"/>
          <ac:picMkLst>
            <pc:docMk/>
            <pc:sldMk cId="1922735608" sldId="542"/>
            <ac:picMk id="10" creationId="{C8F2C2B5-B471-7257-425C-CF42BCC5D7BE}"/>
          </ac:picMkLst>
        </pc:picChg>
      </pc:sldChg>
      <pc:sldChg chg="delSp modSp">
        <pc:chgData name="Claire Lingwood" userId="S::clairelingwood@gateshead.gov.uk::60754b3d-f12b-4ee0-8e36-59f1d021ad9c" providerId="AD" clId="Web-{5DD09018-E9AE-11F5-A2B6-F8EEADFADC7F}" dt="2024-08-28T09:50:29.526" v="97" actId="20577"/>
        <pc:sldMkLst>
          <pc:docMk/>
          <pc:sldMk cId="4223505480" sldId="544"/>
        </pc:sldMkLst>
        <pc:spChg chg="del">
          <ac:chgData name="Claire Lingwood" userId="S::clairelingwood@gateshead.gov.uk::60754b3d-f12b-4ee0-8e36-59f1d021ad9c" providerId="AD" clId="Web-{5DD09018-E9AE-11F5-A2B6-F8EEADFADC7F}" dt="2024-08-28T09:50:18.963" v="93"/>
          <ac:spMkLst>
            <pc:docMk/>
            <pc:sldMk cId="4223505480" sldId="544"/>
            <ac:spMk id="2" creationId="{677EDB7E-7805-06C6-EA45-77031114A54E}"/>
          </ac:spMkLst>
        </pc:spChg>
        <pc:spChg chg="mod">
          <ac:chgData name="Claire Lingwood" userId="S::clairelingwood@gateshead.gov.uk::60754b3d-f12b-4ee0-8e36-59f1d021ad9c" providerId="AD" clId="Web-{5DD09018-E9AE-11F5-A2B6-F8EEADFADC7F}" dt="2024-08-28T09:50:23.885" v="95" actId="20577"/>
          <ac:spMkLst>
            <pc:docMk/>
            <pc:sldMk cId="4223505480" sldId="544"/>
            <ac:spMk id="4" creationId="{1CDE6413-7379-9BBA-7A55-D44A410E5ECB}"/>
          </ac:spMkLst>
        </pc:spChg>
        <pc:spChg chg="del">
          <ac:chgData name="Claire Lingwood" userId="S::clairelingwood@gateshead.gov.uk::60754b3d-f12b-4ee0-8e36-59f1d021ad9c" providerId="AD" clId="Web-{5DD09018-E9AE-11F5-A2B6-F8EEADFADC7F}" dt="2024-08-28T09:50:21.322" v="94"/>
          <ac:spMkLst>
            <pc:docMk/>
            <pc:sldMk cId="4223505480" sldId="544"/>
            <ac:spMk id="6" creationId="{C17F3B91-B9AC-EDE6-388C-7EACF75666A5}"/>
          </ac:spMkLst>
        </pc:spChg>
        <pc:spChg chg="mod">
          <ac:chgData name="Claire Lingwood" userId="S::clairelingwood@gateshead.gov.uk::60754b3d-f12b-4ee0-8e36-59f1d021ad9c" providerId="AD" clId="Web-{5DD09018-E9AE-11F5-A2B6-F8EEADFADC7F}" dt="2024-08-28T09:50:29.526" v="97" actId="20577"/>
          <ac:spMkLst>
            <pc:docMk/>
            <pc:sldMk cId="4223505480" sldId="544"/>
            <ac:spMk id="7" creationId="{A475A994-FD84-F263-E857-C0B9861316FC}"/>
          </ac:spMkLst>
        </pc:spChg>
      </pc:sldChg>
      <pc:sldChg chg="delSp modSp">
        <pc:chgData name="Claire Lingwood" userId="S::clairelingwood@gateshead.gov.uk::60754b3d-f12b-4ee0-8e36-59f1d021ad9c" providerId="AD" clId="Web-{5DD09018-E9AE-11F5-A2B6-F8EEADFADC7F}" dt="2024-08-28T09:50:44.979" v="106"/>
        <pc:sldMkLst>
          <pc:docMk/>
          <pc:sldMk cId="2487469718" sldId="545"/>
        </pc:sldMkLst>
        <pc:spChg chg="del">
          <ac:chgData name="Claire Lingwood" userId="S::clairelingwood@gateshead.gov.uk::60754b3d-f12b-4ee0-8e36-59f1d021ad9c" providerId="AD" clId="Web-{5DD09018-E9AE-11F5-A2B6-F8EEADFADC7F}" dt="2024-08-28T09:50:44.979" v="106"/>
          <ac:spMkLst>
            <pc:docMk/>
            <pc:sldMk cId="2487469718" sldId="545"/>
            <ac:spMk id="2" creationId="{677EDB7E-7805-06C6-EA45-77031114A54E}"/>
          </ac:spMkLst>
        </pc:spChg>
        <pc:spChg chg="mod">
          <ac:chgData name="Claire Lingwood" userId="S::clairelingwood@gateshead.gov.uk::60754b3d-f12b-4ee0-8e36-59f1d021ad9c" providerId="AD" clId="Web-{5DD09018-E9AE-11F5-A2B6-F8EEADFADC7F}" dt="2024-08-28T09:50:42.042" v="105" actId="20577"/>
          <ac:spMkLst>
            <pc:docMk/>
            <pc:sldMk cId="2487469718" sldId="545"/>
            <ac:spMk id="4" creationId="{1CDE6413-7379-9BBA-7A55-D44A410E5ECB}"/>
          </ac:spMkLst>
        </pc:spChg>
        <pc:spChg chg="del">
          <ac:chgData name="Claire Lingwood" userId="S::clairelingwood@gateshead.gov.uk::60754b3d-f12b-4ee0-8e36-59f1d021ad9c" providerId="AD" clId="Web-{5DD09018-E9AE-11F5-A2B6-F8EEADFADC7F}" dt="2024-08-28T09:50:39.354" v="103"/>
          <ac:spMkLst>
            <pc:docMk/>
            <pc:sldMk cId="2487469718" sldId="545"/>
            <ac:spMk id="6" creationId="{C17F3B91-B9AC-EDE6-388C-7EACF75666A5}"/>
          </ac:spMkLst>
        </pc:spChg>
        <pc:spChg chg="mod">
          <ac:chgData name="Claire Lingwood" userId="S::clairelingwood@gateshead.gov.uk::60754b3d-f12b-4ee0-8e36-59f1d021ad9c" providerId="AD" clId="Web-{5DD09018-E9AE-11F5-A2B6-F8EEADFADC7F}" dt="2024-08-28T09:50:36.416" v="102" actId="20577"/>
          <ac:spMkLst>
            <pc:docMk/>
            <pc:sldMk cId="2487469718" sldId="545"/>
            <ac:spMk id="7" creationId="{A475A994-FD84-F263-E857-C0B9861316FC}"/>
          </ac:spMkLst>
        </pc:spChg>
        <pc:picChg chg="del">
          <ac:chgData name="Claire Lingwood" userId="S::clairelingwood@gateshead.gov.uk::60754b3d-f12b-4ee0-8e36-59f1d021ad9c" providerId="AD" clId="Web-{5DD09018-E9AE-11F5-A2B6-F8EEADFADC7F}" dt="2024-08-28T09:50:32.604" v="98"/>
          <ac:picMkLst>
            <pc:docMk/>
            <pc:sldMk cId="2487469718" sldId="545"/>
            <ac:picMk id="3" creationId="{D8E73D1D-9611-C37E-B3D7-073BB1910208}"/>
          </ac:picMkLst>
        </pc:picChg>
      </pc:sldChg>
      <pc:sldChg chg="delSp modSp del">
        <pc:chgData name="Claire Lingwood" userId="S::clairelingwood@gateshead.gov.uk::60754b3d-f12b-4ee0-8e36-59f1d021ad9c" providerId="AD" clId="Web-{5DD09018-E9AE-11F5-A2B6-F8EEADFADC7F}" dt="2024-08-28T09:52:50.107" v="150"/>
        <pc:sldMkLst>
          <pc:docMk/>
          <pc:sldMk cId="1307220275" sldId="546"/>
        </pc:sldMkLst>
        <pc:spChg chg="del mod">
          <ac:chgData name="Claire Lingwood" userId="S::clairelingwood@gateshead.gov.uk::60754b3d-f12b-4ee0-8e36-59f1d021ad9c" providerId="AD" clId="Web-{5DD09018-E9AE-11F5-A2B6-F8EEADFADC7F}" dt="2024-08-28T09:51:04.745" v="112"/>
          <ac:spMkLst>
            <pc:docMk/>
            <pc:sldMk cId="1307220275" sldId="546"/>
            <ac:spMk id="2" creationId="{677EDB7E-7805-06C6-EA45-77031114A54E}"/>
          </ac:spMkLst>
        </pc:spChg>
        <pc:spChg chg="mod">
          <ac:chgData name="Claire Lingwood" userId="S::clairelingwood@gateshead.gov.uk::60754b3d-f12b-4ee0-8e36-59f1d021ad9c" providerId="AD" clId="Web-{5DD09018-E9AE-11F5-A2B6-F8EEADFADC7F}" dt="2024-08-28T09:50:54.120" v="107" actId="20577"/>
          <ac:spMkLst>
            <pc:docMk/>
            <pc:sldMk cId="1307220275" sldId="546"/>
            <ac:spMk id="4" creationId="{1CDE6413-7379-9BBA-7A55-D44A410E5ECB}"/>
          </ac:spMkLst>
        </pc:spChg>
        <pc:spChg chg="del">
          <ac:chgData name="Claire Lingwood" userId="S::clairelingwood@gateshead.gov.uk::60754b3d-f12b-4ee0-8e36-59f1d021ad9c" providerId="AD" clId="Web-{5DD09018-E9AE-11F5-A2B6-F8EEADFADC7F}" dt="2024-08-28T09:50:57.167" v="108"/>
          <ac:spMkLst>
            <pc:docMk/>
            <pc:sldMk cId="1307220275" sldId="546"/>
            <ac:spMk id="6" creationId="{C17F3B91-B9AC-EDE6-388C-7EACF75666A5}"/>
          </ac:spMkLst>
        </pc:spChg>
        <pc:spChg chg="mod">
          <ac:chgData name="Claire Lingwood" userId="S::clairelingwood@gateshead.gov.uk::60754b3d-f12b-4ee0-8e36-59f1d021ad9c" providerId="AD" clId="Web-{5DD09018-E9AE-11F5-A2B6-F8EEADFADC7F}" dt="2024-08-28T09:51:02.042" v="110" actId="20577"/>
          <ac:spMkLst>
            <pc:docMk/>
            <pc:sldMk cId="1307220275" sldId="546"/>
            <ac:spMk id="7" creationId="{A475A994-FD84-F263-E857-C0B9861316FC}"/>
          </ac:spMkLst>
        </pc:spChg>
        <pc:picChg chg="del">
          <ac:chgData name="Claire Lingwood" userId="S::clairelingwood@gateshead.gov.uk::60754b3d-f12b-4ee0-8e36-59f1d021ad9c" providerId="AD" clId="Web-{5DD09018-E9AE-11F5-A2B6-F8EEADFADC7F}" dt="2024-08-28T09:51:06.527" v="113"/>
          <ac:picMkLst>
            <pc:docMk/>
            <pc:sldMk cId="1307220275" sldId="546"/>
            <ac:picMk id="9" creationId="{4E92AAE8-9633-9D54-0A9E-022431E90158}"/>
          </ac:picMkLst>
        </pc:picChg>
      </pc:sldChg>
      <pc:sldChg chg="modSp">
        <pc:chgData name="Claire Lingwood" userId="S::clairelingwood@gateshead.gov.uk::60754b3d-f12b-4ee0-8e36-59f1d021ad9c" providerId="AD" clId="Web-{5DD09018-E9AE-11F5-A2B6-F8EEADFADC7F}" dt="2024-08-28T09:51:59.762" v="136" actId="20577"/>
        <pc:sldMkLst>
          <pc:docMk/>
          <pc:sldMk cId="3172268060" sldId="547"/>
        </pc:sldMkLst>
        <pc:spChg chg="mod">
          <ac:chgData name="Claire Lingwood" userId="S::clairelingwood@gateshead.gov.uk::60754b3d-f12b-4ee0-8e36-59f1d021ad9c" providerId="AD" clId="Web-{5DD09018-E9AE-11F5-A2B6-F8EEADFADC7F}" dt="2024-08-28T09:51:59.762" v="136" actId="20577"/>
          <ac:spMkLst>
            <pc:docMk/>
            <pc:sldMk cId="3172268060" sldId="547"/>
            <ac:spMk id="2" creationId="{33E60E1A-9014-9BE4-282F-1821FD588DC7}"/>
          </ac:spMkLst>
        </pc:spChg>
      </pc:sldChg>
      <pc:sldChg chg="del">
        <pc:chgData name="Claire Lingwood" userId="S::clairelingwood@gateshead.gov.uk::60754b3d-f12b-4ee0-8e36-59f1d021ad9c" providerId="AD" clId="Web-{5DD09018-E9AE-11F5-A2B6-F8EEADFADC7F}" dt="2024-08-28T09:51:50.121" v="132"/>
        <pc:sldMkLst>
          <pc:docMk/>
          <pc:sldMk cId="2504194028" sldId="548"/>
        </pc:sldMkLst>
      </pc:sldChg>
      <pc:sldChg chg="delSp modSp del">
        <pc:chgData name="Claire Lingwood" userId="S::clairelingwood@gateshead.gov.uk::60754b3d-f12b-4ee0-8e36-59f1d021ad9c" providerId="AD" clId="Web-{5DD09018-E9AE-11F5-A2B6-F8EEADFADC7F}" dt="2024-08-28T09:52:50.092" v="149"/>
        <pc:sldMkLst>
          <pc:docMk/>
          <pc:sldMk cId="2817289476" sldId="549"/>
        </pc:sldMkLst>
        <pc:spChg chg="del">
          <ac:chgData name="Claire Lingwood" userId="S::clairelingwood@gateshead.gov.uk::60754b3d-f12b-4ee0-8e36-59f1d021ad9c" providerId="AD" clId="Web-{5DD09018-E9AE-11F5-A2B6-F8EEADFADC7F}" dt="2024-08-28T09:51:13.870" v="115"/>
          <ac:spMkLst>
            <pc:docMk/>
            <pc:sldMk cId="2817289476" sldId="549"/>
            <ac:spMk id="2" creationId="{677EDB7E-7805-06C6-EA45-77031114A54E}"/>
          </ac:spMkLst>
        </pc:spChg>
        <pc:spChg chg="mod">
          <ac:chgData name="Claire Lingwood" userId="S::clairelingwood@gateshead.gov.uk::60754b3d-f12b-4ee0-8e36-59f1d021ad9c" providerId="AD" clId="Web-{5DD09018-E9AE-11F5-A2B6-F8EEADFADC7F}" dt="2024-08-28T09:51:22.918" v="119" actId="20577"/>
          <ac:spMkLst>
            <pc:docMk/>
            <pc:sldMk cId="2817289476" sldId="549"/>
            <ac:spMk id="4" creationId="{1CDE6413-7379-9BBA-7A55-D44A410E5ECB}"/>
          </ac:spMkLst>
        </pc:spChg>
        <pc:spChg chg="del">
          <ac:chgData name="Claire Lingwood" userId="S::clairelingwood@gateshead.gov.uk::60754b3d-f12b-4ee0-8e36-59f1d021ad9c" providerId="AD" clId="Web-{5DD09018-E9AE-11F5-A2B6-F8EEADFADC7F}" dt="2024-08-28T09:51:20.433" v="118"/>
          <ac:spMkLst>
            <pc:docMk/>
            <pc:sldMk cId="2817289476" sldId="549"/>
            <ac:spMk id="6" creationId="{C17F3B91-B9AC-EDE6-388C-7EACF75666A5}"/>
          </ac:spMkLst>
        </pc:spChg>
        <pc:spChg chg="mod">
          <ac:chgData name="Claire Lingwood" userId="S::clairelingwood@gateshead.gov.uk::60754b3d-f12b-4ee0-8e36-59f1d021ad9c" providerId="AD" clId="Web-{5DD09018-E9AE-11F5-A2B6-F8EEADFADC7F}" dt="2024-08-28T09:51:18.542" v="117" actId="20577"/>
          <ac:spMkLst>
            <pc:docMk/>
            <pc:sldMk cId="2817289476" sldId="549"/>
            <ac:spMk id="7" creationId="{A475A994-FD84-F263-E857-C0B9861316FC}"/>
          </ac:spMkLst>
        </pc:spChg>
        <pc:picChg chg="del">
          <ac:chgData name="Claire Lingwood" userId="S::clairelingwood@gateshead.gov.uk::60754b3d-f12b-4ee0-8e36-59f1d021ad9c" providerId="AD" clId="Web-{5DD09018-E9AE-11F5-A2B6-F8EEADFADC7F}" dt="2024-08-28T09:51:11.449" v="114"/>
          <ac:picMkLst>
            <pc:docMk/>
            <pc:sldMk cId="2817289476" sldId="549"/>
            <ac:picMk id="3" creationId="{BF4212A0-DA97-365E-101F-6B7955AE699A}"/>
          </ac:picMkLst>
        </pc:picChg>
      </pc:sldChg>
      <pc:sldChg chg="delSp modSp">
        <pc:chgData name="Claire Lingwood" userId="S::clairelingwood@gateshead.gov.uk::60754b3d-f12b-4ee0-8e36-59f1d021ad9c" providerId="AD" clId="Web-{5DD09018-E9AE-11F5-A2B6-F8EEADFADC7F}" dt="2024-08-28T09:51:39.246" v="126" actId="20577"/>
        <pc:sldMkLst>
          <pc:docMk/>
          <pc:sldMk cId="3769628034" sldId="550"/>
        </pc:sldMkLst>
        <pc:spChg chg="del">
          <ac:chgData name="Claire Lingwood" userId="S::clairelingwood@gateshead.gov.uk::60754b3d-f12b-4ee0-8e36-59f1d021ad9c" providerId="AD" clId="Web-{5DD09018-E9AE-11F5-A2B6-F8EEADFADC7F}" dt="2024-08-28T09:51:28.996" v="121"/>
          <ac:spMkLst>
            <pc:docMk/>
            <pc:sldMk cId="3769628034" sldId="550"/>
            <ac:spMk id="2" creationId="{677EDB7E-7805-06C6-EA45-77031114A54E}"/>
          </ac:spMkLst>
        </pc:spChg>
        <pc:spChg chg="mod">
          <ac:chgData name="Claire Lingwood" userId="S::clairelingwood@gateshead.gov.uk::60754b3d-f12b-4ee0-8e36-59f1d021ad9c" providerId="AD" clId="Web-{5DD09018-E9AE-11F5-A2B6-F8EEADFADC7F}" dt="2024-08-28T09:51:39.246" v="126" actId="20577"/>
          <ac:spMkLst>
            <pc:docMk/>
            <pc:sldMk cId="3769628034" sldId="550"/>
            <ac:spMk id="4" creationId="{1CDE6413-7379-9BBA-7A55-D44A410E5ECB}"/>
          </ac:spMkLst>
        </pc:spChg>
        <pc:spChg chg="del">
          <ac:chgData name="Claire Lingwood" userId="S::clairelingwood@gateshead.gov.uk::60754b3d-f12b-4ee0-8e36-59f1d021ad9c" providerId="AD" clId="Web-{5DD09018-E9AE-11F5-A2B6-F8EEADFADC7F}" dt="2024-08-28T09:51:35.105" v="124"/>
          <ac:spMkLst>
            <pc:docMk/>
            <pc:sldMk cId="3769628034" sldId="550"/>
            <ac:spMk id="6" creationId="{C17F3B91-B9AC-EDE6-388C-7EACF75666A5}"/>
          </ac:spMkLst>
        </pc:spChg>
        <pc:spChg chg="mod">
          <ac:chgData name="Claire Lingwood" userId="S::clairelingwood@gateshead.gov.uk::60754b3d-f12b-4ee0-8e36-59f1d021ad9c" providerId="AD" clId="Web-{5DD09018-E9AE-11F5-A2B6-F8EEADFADC7F}" dt="2024-08-28T09:51:33.152" v="123" actId="20577"/>
          <ac:spMkLst>
            <pc:docMk/>
            <pc:sldMk cId="3769628034" sldId="550"/>
            <ac:spMk id="7" creationId="{A475A994-FD84-F263-E857-C0B9861316FC}"/>
          </ac:spMkLst>
        </pc:spChg>
        <pc:picChg chg="del">
          <ac:chgData name="Claire Lingwood" userId="S::clairelingwood@gateshead.gov.uk::60754b3d-f12b-4ee0-8e36-59f1d021ad9c" providerId="AD" clId="Web-{5DD09018-E9AE-11F5-A2B6-F8EEADFADC7F}" dt="2024-08-28T09:51:25.636" v="120"/>
          <ac:picMkLst>
            <pc:docMk/>
            <pc:sldMk cId="3769628034" sldId="550"/>
            <ac:picMk id="9" creationId="{AF84F1E9-41E4-5AD8-053C-4A75AB1DCB45}"/>
          </ac:picMkLst>
        </pc:picChg>
      </pc:sldChg>
      <pc:sldChg chg="del">
        <pc:chgData name="Claire Lingwood" userId="S::clairelingwood@gateshead.gov.uk::60754b3d-f12b-4ee0-8e36-59f1d021ad9c" providerId="AD" clId="Web-{5DD09018-E9AE-11F5-A2B6-F8EEADFADC7F}" dt="2024-08-28T09:51:50.121" v="133"/>
        <pc:sldMkLst>
          <pc:docMk/>
          <pc:sldMk cId="1458345286" sldId="551"/>
        </pc:sldMkLst>
      </pc:sldChg>
      <pc:sldChg chg="delSp modSp">
        <pc:chgData name="Claire Lingwood" userId="S::clairelingwood@gateshead.gov.uk::60754b3d-f12b-4ee0-8e36-59f1d021ad9c" providerId="AD" clId="Web-{5DD09018-E9AE-11F5-A2B6-F8EEADFADC7F}" dt="2024-08-28T09:49:05.821" v="72" actId="20577"/>
        <pc:sldMkLst>
          <pc:docMk/>
          <pc:sldMk cId="2714665721" sldId="552"/>
        </pc:sldMkLst>
        <pc:spChg chg="mod">
          <ac:chgData name="Claire Lingwood" userId="S::clairelingwood@gateshead.gov.uk::60754b3d-f12b-4ee0-8e36-59f1d021ad9c" providerId="AD" clId="Web-{5DD09018-E9AE-11F5-A2B6-F8EEADFADC7F}" dt="2024-08-28T09:49:05.821" v="72" actId="20577"/>
          <ac:spMkLst>
            <pc:docMk/>
            <pc:sldMk cId="2714665721" sldId="552"/>
            <ac:spMk id="4" creationId="{E7007611-A72B-EBEB-E25B-E940AFB82464}"/>
          </ac:spMkLst>
        </pc:spChg>
        <pc:spChg chg="del">
          <ac:chgData name="Claire Lingwood" userId="S::clairelingwood@gateshead.gov.uk::60754b3d-f12b-4ee0-8e36-59f1d021ad9c" providerId="AD" clId="Web-{5DD09018-E9AE-11F5-A2B6-F8EEADFADC7F}" dt="2024-08-28T09:49:03.336" v="71"/>
          <ac:spMkLst>
            <pc:docMk/>
            <pc:sldMk cId="2714665721" sldId="552"/>
            <ac:spMk id="6" creationId="{EAFC7CA5-7D42-FBAA-B452-2B31E0C16B57}"/>
          </ac:spMkLst>
        </pc:spChg>
        <pc:spChg chg="del">
          <ac:chgData name="Claire Lingwood" userId="S::clairelingwood@gateshead.gov.uk::60754b3d-f12b-4ee0-8e36-59f1d021ad9c" providerId="AD" clId="Web-{5DD09018-E9AE-11F5-A2B6-F8EEADFADC7F}" dt="2024-08-28T09:48:53.695" v="69"/>
          <ac:spMkLst>
            <pc:docMk/>
            <pc:sldMk cId="2714665721" sldId="552"/>
            <ac:spMk id="7" creationId="{3244145B-8A0F-CBAC-1661-AFE64B4D1325}"/>
          </ac:spMkLst>
        </pc:spChg>
        <pc:picChg chg="del">
          <ac:chgData name="Claire Lingwood" userId="S::clairelingwood@gateshead.gov.uk::60754b3d-f12b-4ee0-8e36-59f1d021ad9c" providerId="AD" clId="Web-{5DD09018-E9AE-11F5-A2B6-F8EEADFADC7F}" dt="2024-08-28T09:48:54.914" v="70"/>
          <ac:picMkLst>
            <pc:docMk/>
            <pc:sldMk cId="2714665721" sldId="552"/>
            <ac:picMk id="3" creationId="{76CB6FBE-C6A2-799D-AEFD-18A9AC39EAB1}"/>
          </ac:picMkLst>
        </pc:picChg>
      </pc:sldChg>
      <pc:sldChg chg="delSp modSp del">
        <pc:chgData name="Claire Lingwood" userId="S::clairelingwood@gateshead.gov.uk::60754b3d-f12b-4ee0-8e36-59f1d021ad9c" providerId="AD" clId="Web-{5DD09018-E9AE-11F5-A2B6-F8EEADFADC7F}" dt="2024-08-28T09:53:03.764" v="151"/>
        <pc:sldMkLst>
          <pc:docMk/>
          <pc:sldMk cId="2646502080" sldId="553"/>
        </pc:sldMkLst>
        <pc:spChg chg="mod">
          <ac:chgData name="Claire Lingwood" userId="S::clairelingwood@gateshead.gov.uk::60754b3d-f12b-4ee0-8e36-59f1d021ad9c" providerId="AD" clId="Web-{5DD09018-E9AE-11F5-A2B6-F8EEADFADC7F}" dt="2024-08-28T09:49:12.743" v="74" actId="20577"/>
          <ac:spMkLst>
            <pc:docMk/>
            <pc:sldMk cId="2646502080" sldId="553"/>
            <ac:spMk id="4" creationId="{E7007611-A72B-EBEB-E25B-E940AFB82464}"/>
          </ac:spMkLst>
        </pc:spChg>
        <pc:spChg chg="del">
          <ac:chgData name="Claire Lingwood" userId="S::clairelingwood@gateshead.gov.uk::60754b3d-f12b-4ee0-8e36-59f1d021ad9c" providerId="AD" clId="Web-{5DD09018-E9AE-11F5-A2B6-F8EEADFADC7F}" dt="2024-08-28T09:49:15.336" v="75"/>
          <ac:spMkLst>
            <pc:docMk/>
            <pc:sldMk cId="2646502080" sldId="553"/>
            <ac:spMk id="6" creationId="{EAFC7CA5-7D42-FBAA-B452-2B31E0C16B57}"/>
          </ac:spMkLst>
        </pc:spChg>
        <pc:spChg chg="del">
          <ac:chgData name="Claire Lingwood" userId="S::clairelingwood@gateshead.gov.uk::60754b3d-f12b-4ee0-8e36-59f1d021ad9c" providerId="AD" clId="Web-{5DD09018-E9AE-11F5-A2B6-F8EEADFADC7F}" dt="2024-08-28T09:49:17.180" v="76"/>
          <ac:spMkLst>
            <pc:docMk/>
            <pc:sldMk cId="2646502080" sldId="553"/>
            <ac:spMk id="7" creationId="{3244145B-8A0F-CBAC-1661-AFE64B4D1325}"/>
          </ac:spMkLst>
        </pc:spChg>
        <pc:picChg chg="del">
          <ac:chgData name="Claire Lingwood" userId="S::clairelingwood@gateshead.gov.uk::60754b3d-f12b-4ee0-8e36-59f1d021ad9c" providerId="AD" clId="Web-{5DD09018-E9AE-11F5-A2B6-F8EEADFADC7F}" dt="2024-08-28T09:49:19.008" v="77"/>
          <ac:picMkLst>
            <pc:docMk/>
            <pc:sldMk cId="2646502080" sldId="553"/>
            <ac:picMk id="8" creationId="{570841AA-9EC2-B425-3C92-9CB9EF135A84}"/>
          </ac:picMkLst>
        </pc:picChg>
      </pc:sldChg>
      <pc:sldChg chg="del">
        <pc:chgData name="Claire Lingwood" userId="S::clairelingwood@gateshead.gov.uk::60754b3d-f12b-4ee0-8e36-59f1d021ad9c" providerId="AD" clId="Web-{5DD09018-E9AE-11F5-A2B6-F8EEADFADC7F}" dt="2024-08-28T09:51:50.121" v="131"/>
        <pc:sldMkLst>
          <pc:docMk/>
          <pc:sldMk cId="113596334" sldId="554"/>
        </pc:sldMkLst>
      </pc:sldChg>
      <pc:sldChg chg="del">
        <pc:chgData name="Claire Lingwood" userId="S::clairelingwood@gateshead.gov.uk::60754b3d-f12b-4ee0-8e36-59f1d021ad9c" providerId="AD" clId="Web-{5DD09018-E9AE-11F5-A2B6-F8EEADFADC7F}" dt="2024-08-28T09:51:50.121" v="130"/>
        <pc:sldMkLst>
          <pc:docMk/>
          <pc:sldMk cId="3948218329" sldId="555"/>
        </pc:sldMkLst>
      </pc:sldChg>
      <pc:sldChg chg="del">
        <pc:chgData name="Claire Lingwood" userId="S::clairelingwood@gateshead.gov.uk::60754b3d-f12b-4ee0-8e36-59f1d021ad9c" providerId="AD" clId="Web-{5DD09018-E9AE-11F5-A2B6-F8EEADFADC7F}" dt="2024-08-28T09:51:50.121" v="128"/>
        <pc:sldMkLst>
          <pc:docMk/>
          <pc:sldMk cId="3498322087" sldId="556"/>
        </pc:sldMkLst>
      </pc:sldChg>
      <pc:sldChg chg="del">
        <pc:chgData name="Claire Lingwood" userId="S::clairelingwood@gateshead.gov.uk::60754b3d-f12b-4ee0-8e36-59f1d021ad9c" providerId="AD" clId="Web-{5DD09018-E9AE-11F5-A2B6-F8EEADFADC7F}" dt="2024-08-28T09:51:50.121" v="129"/>
        <pc:sldMkLst>
          <pc:docMk/>
          <pc:sldMk cId="567130269" sldId="557"/>
        </pc:sldMkLst>
      </pc:sldChg>
      <pc:sldChg chg="del">
        <pc:chgData name="Claire Lingwood" userId="S::clairelingwood@gateshead.gov.uk::60754b3d-f12b-4ee0-8e36-59f1d021ad9c" providerId="AD" clId="Web-{5DD09018-E9AE-11F5-A2B6-F8EEADFADC7F}" dt="2024-08-28T09:51:50.121" v="134"/>
        <pc:sldMkLst>
          <pc:docMk/>
          <pc:sldMk cId="20233909" sldId="558"/>
        </pc:sldMkLst>
      </pc:sldChg>
      <pc:sldChg chg="delSp modSp">
        <pc:chgData name="Claire Lingwood" userId="S::clairelingwood@gateshead.gov.uk::60754b3d-f12b-4ee0-8e36-59f1d021ad9c" providerId="AD" clId="Web-{5DD09018-E9AE-11F5-A2B6-F8EEADFADC7F}" dt="2024-08-28T09:48:10.288" v="60" actId="20577"/>
        <pc:sldMkLst>
          <pc:docMk/>
          <pc:sldMk cId="249474700" sldId="559"/>
        </pc:sldMkLst>
        <pc:spChg chg="mod">
          <ac:chgData name="Claire Lingwood" userId="S::clairelingwood@gateshead.gov.uk::60754b3d-f12b-4ee0-8e36-59f1d021ad9c" providerId="AD" clId="Web-{5DD09018-E9AE-11F5-A2B6-F8EEADFADC7F}" dt="2024-08-28T09:47:16.818" v="53" actId="20577"/>
          <ac:spMkLst>
            <pc:docMk/>
            <pc:sldMk cId="249474700" sldId="559"/>
            <ac:spMk id="2" creationId="{0750EE1F-3944-C244-F435-073119D8E0FF}"/>
          </ac:spMkLst>
        </pc:spChg>
        <pc:spChg chg="mod">
          <ac:chgData name="Claire Lingwood" userId="S::clairelingwood@gateshead.gov.uk::60754b3d-f12b-4ee0-8e36-59f1d021ad9c" providerId="AD" clId="Web-{5DD09018-E9AE-11F5-A2B6-F8EEADFADC7F}" dt="2024-08-28T09:48:10.288" v="60" actId="20577"/>
          <ac:spMkLst>
            <pc:docMk/>
            <pc:sldMk cId="249474700" sldId="559"/>
            <ac:spMk id="4" creationId="{E7007611-A72B-EBEB-E25B-E940AFB82464}"/>
          </ac:spMkLst>
        </pc:spChg>
        <pc:spChg chg="mod">
          <ac:chgData name="Claire Lingwood" userId="S::clairelingwood@gateshead.gov.uk::60754b3d-f12b-4ee0-8e36-59f1d021ad9c" providerId="AD" clId="Web-{5DD09018-E9AE-11F5-A2B6-F8EEADFADC7F}" dt="2024-08-28T09:44:57.049" v="9" actId="20577"/>
          <ac:spMkLst>
            <pc:docMk/>
            <pc:sldMk cId="249474700" sldId="559"/>
            <ac:spMk id="7" creationId="{3244145B-8A0F-CBAC-1661-AFE64B4D1325}"/>
          </ac:spMkLst>
        </pc:spChg>
        <pc:spChg chg="del">
          <ac:chgData name="Claire Lingwood" userId="S::clairelingwood@gateshead.gov.uk::60754b3d-f12b-4ee0-8e36-59f1d021ad9c" providerId="AD" clId="Web-{5DD09018-E9AE-11F5-A2B6-F8EEADFADC7F}" dt="2024-08-28T09:44:33.017" v="0"/>
          <ac:spMkLst>
            <pc:docMk/>
            <pc:sldMk cId="249474700" sldId="559"/>
            <ac:spMk id="8" creationId="{AC3A1A62-1F2F-DF3F-1E91-9F4B7B30B894}"/>
          </ac:spMkLst>
        </pc:spChg>
      </pc:sldChg>
      <pc:sldChg chg="add del replId">
        <pc:chgData name="Claire Lingwood" userId="S::clairelingwood@gateshead.gov.uk::60754b3d-f12b-4ee0-8e36-59f1d021ad9c" providerId="AD" clId="Web-{5DD09018-E9AE-11F5-A2B6-F8EEADFADC7F}" dt="2024-08-28T09:53:17.545" v="153"/>
        <pc:sldMkLst>
          <pc:docMk/>
          <pc:sldMk cId="1435242609" sldId="5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  <a:latin typeface="Segoe UI Semibold"/>
                <a:cs typeface="Segoe UI Semibold"/>
              </a:rPr>
              <a:t>Sprint 47</a:t>
            </a:r>
            <a:br>
              <a:rPr lang="en-GB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 dirty="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 dirty="0">
                <a:latin typeface="Segoe UI Semibold"/>
                <a:cs typeface="Segoe UI Semibold"/>
              </a:rPr>
            </a:br>
            <a:r>
              <a:rPr lang="en-GB" sz="2800" dirty="0">
                <a:solidFill>
                  <a:srgbClr val="FFFFFF"/>
                </a:solidFill>
                <a:latin typeface="Segoe UI Semibold"/>
                <a:cs typeface="Segoe UI Semibold"/>
              </a:rPr>
              <a:t>04 September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E60E1A-9014-9BE4-282F-1821FD588DC7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47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F331CA-5044-B84C-DA85-E27B8F96EFB0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3">
            <a:extLst>
              <a:ext uri="{FF2B5EF4-FFF2-40B4-BE49-F238E27FC236}">
                <a16:creationId xmlns:a16="http://schemas.microsoft.com/office/drawing/2014/main" id="{D822E01A-4108-27EA-FBEC-355686043984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220C9-0BC8-F7EA-FE32-D009B8F6B97B}"/>
              </a:ext>
            </a:extLst>
          </p:cNvPr>
          <p:cNvSpPr/>
          <p:nvPr/>
        </p:nvSpPr>
        <p:spPr>
          <a:xfrm>
            <a:off x="348943" y="1238205"/>
            <a:ext cx="280262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What’s next?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DCF881-23F0-D7FC-EEA4-D933D8DC1C7D}"/>
              </a:ext>
            </a:extLst>
          </p:cNvPr>
          <p:cNvSpPr txBox="1"/>
          <p:nvPr/>
        </p:nvSpPr>
        <p:spPr>
          <a:xfrm>
            <a:off x="407109" y="2268477"/>
            <a:ext cx="60951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</a:rPr>
              <a:t>Council Tax general discounts (smart snippets)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Segoe UI Light" panose="020B0502040204020203" pitchFamily="34" charset="0"/>
              <a:ea typeface="Calibri"/>
              <a:cs typeface="Segoe UI Ligh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</a:rPr>
              <a:t>Council Tax content </a:t>
            </a:r>
            <a:r>
              <a:rPr lang="en-US" dirty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</a:rPr>
              <a:t>restructure</a:t>
            </a:r>
          </a:p>
          <a:p>
            <a:pPr lvl="1"/>
            <a:endParaRPr lang="en-US" sz="1800" dirty="0">
              <a:latin typeface="Segoe UI Light" panose="020B0502040204020203" pitchFamily="34" charset="0"/>
              <a:ea typeface="Calibri"/>
              <a:cs typeface="Segoe UI Light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</a:rPr>
              <a:t>Complaints</a:t>
            </a:r>
            <a:endParaRPr lang="en-US" sz="1800" dirty="0">
              <a:latin typeface="Segoe UI Light" panose="020B0502040204020203" pitchFamily="34" charset="0"/>
              <a:ea typeface="Calibri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1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007611-A72B-EBEB-E25B-E940AFB82464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333333"/>
                </a:solidFill>
                <a:latin typeface="Segoe UI Semibold"/>
                <a:cs typeface="Segoe UI Semibold"/>
              </a:rPr>
              <a:t>Sprint 47 </a:t>
            </a:r>
            <a:endParaRPr lang="en-GB" sz="1800" dirty="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F7321B-C0DA-889A-2DDE-E7E37ED65E12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44145B-8A0F-CBAC-1661-AFE64B4D1325}"/>
              </a:ext>
            </a:extLst>
          </p:cNvPr>
          <p:cNvSpPr/>
          <p:nvPr/>
        </p:nvSpPr>
        <p:spPr>
          <a:xfrm>
            <a:off x="348944" y="989727"/>
            <a:ext cx="3153471" cy="49378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>
                <a:latin typeface="Segoe UI Semibold"/>
                <a:ea typeface="Segoe UI Black"/>
                <a:cs typeface="Segoe UI Semibold"/>
              </a:rPr>
              <a:t>Sprint goals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60084E6B-C874-7A0A-7A85-CE2E27670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4" y="611853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258702" y="2341044"/>
            <a:ext cx="8233221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>
                <a:latin typeface="Segoe UI Light" panose="020B0502040204020203" pitchFamily="34" charset="0"/>
                <a:ea typeface="+mn-lt"/>
                <a:cs typeface="Segoe UI Light" panose="020B0502040204020203" pitchFamily="34" charset="0"/>
              </a:rPr>
              <a:t>Council Tax – SMI</a:t>
            </a:r>
          </a:p>
          <a:p>
            <a:pPr marL="342900" indent="-342900">
              <a:buFont typeface="Arial"/>
              <a:buChar char="•"/>
            </a:pPr>
            <a:endParaRPr lang="en-US" sz="2400">
              <a:latin typeface="Segoe UI Light" panose="020B0502040204020203" pitchFamily="34" charset="0"/>
              <a:ea typeface="+mn-lt"/>
              <a:cs typeface="Segoe UI Light" panose="020B0502040204020203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Segoe UI Light" panose="020B0502040204020203" pitchFamily="34" charset="0"/>
                <a:ea typeface="+mn-lt"/>
                <a:cs typeface="Segoe UI Light" panose="020B0502040204020203" pitchFamily="34" charset="0"/>
              </a:rPr>
              <a:t>Student discount forms tested and content review completed</a:t>
            </a:r>
          </a:p>
          <a:p>
            <a:pPr marL="342900" indent="-342900">
              <a:buFont typeface="Arial"/>
              <a:buChar char="•"/>
            </a:pPr>
            <a:endParaRPr lang="en-US" sz="2400">
              <a:latin typeface="Segoe UI Light" panose="020B0502040204020203" pitchFamily="34" charset="0"/>
              <a:ea typeface="+mn-lt"/>
              <a:cs typeface="Segoe UI Light" panose="020B0502040204020203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Segoe UI Light" panose="020B0502040204020203" pitchFamily="34" charset="0"/>
                <a:ea typeface="+mn-lt"/>
                <a:cs typeface="Segoe UI Light" panose="020B0502040204020203" pitchFamily="34" charset="0"/>
              </a:rPr>
              <a:t>Put TTROs live</a:t>
            </a:r>
            <a:endParaRPr lang="en-US" sz="2400">
              <a:latin typeface="Segoe UI Light" panose="020B0502040204020203" pitchFamily="34" charset="0"/>
              <a:ea typeface="Calibri"/>
              <a:cs typeface="Segoe UI Light" panose="020B0502040204020203" pitchFamily="34" charset="0"/>
            </a:endParaRPr>
          </a:p>
          <a:p>
            <a:endParaRPr lang="en-US" sz="2400" b="1">
              <a:latin typeface="Segoe UI Light" panose="020B0502040204020203" pitchFamily="34" charset="0"/>
              <a:ea typeface="Calibri" panose="020F0502020204030204"/>
              <a:cs typeface="Segoe UI Light" panose="020B0502040204020203" pitchFamily="34" charset="0"/>
            </a:endParaRPr>
          </a:p>
          <a:p>
            <a:endParaRPr lang="en-US" sz="2400" b="1">
              <a:latin typeface="Segoe UI Light" panose="020B0502040204020203" pitchFamily="34" charset="0"/>
              <a:ea typeface="Calibri" panose="020F0502020204030204"/>
              <a:cs typeface="Segoe UI Light" panose="020B0502040204020203" pitchFamily="34" charset="0"/>
            </a:endParaRPr>
          </a:p>
          <a:p>
            <a:endParaRPr lang="en-US" sz="2400" b="1">
              <a:latin typeface="Segoe UI Light" panose="020B0502040204020203" pitchFamily="34" charset="0"/>
              <a:ea typeface="Calibri" panose="020F0502020204030204"/>
              <a:cs typeface="Segoe UI Light" panose="020B0502040204020203" pitchFamily="34" charset="0"/>
            </a:endParaRPr>
          </a:p>
          <a:p>
            <a:endParaRPr lang="en-US">
              <a:latin typeface="Segoe UI Light" panose="020B0502040204020203" pitchFamily="34" charset="0"/>
              <a:ea typeface="Calibri" panose="020F0502020204030204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007611-A72B-EBEB-E25B-E940AFB82464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333333"/>
                </a:solidFill>
                <a:latin typeface="Segoe UI Semibold"/>
                <a:cs typeface="Segoe UI Semibold"/>
              </a:rPr>
              <a:t>Sprint 47 </a:t>
            </a:r>
            <a:endParaRPr lang="en-GB" sz="1800" dirty="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F7321B-C0DA-889A-2DDE-E7E37ED65E12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44145B-8A0F-CBAC-1661-AFE64B4D1325}"/>
              </a:ext>
            </a:extLst>
          </p:cNvPr>
          <p:cNvSpPr/>
          <p:nvPr/>
        </p:nvSpPr>
        <p:spPr>
          <a:xfrm>
            <a:off x="348944" y="989727"/>
            <a:ext cx="3153471" cy="49378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Council Tax forms update</a:t>
            </a:r>
            <a:endParaRPr lang="en-GB" sz="20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60084E6B-C874-7A0A-7A85-CE2E27670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4" y="611853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358713" y="1495753"/>
            <a:ext cx="8792592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Segoe UI Light"/>
                <a:cs typeface="Segoe UI Light"/>
              </a:rPr>
              <a:t>Live</a:t>
            </a:r>
            <a:endParaRPr lang="en-US" sz="2400" b="1">
              <a:latin typeface="Segoe UI Light"/>
              <a:ea typeface="Calibri"/>
              <a:cs typeface="Segoe UI Light"/>
            </a:endParaRPr>
          </a:p>
          <a:p>
            <a:r>
              <a:rPr lang="en-US" sz="2400">
                <a:latin typeface="Segoe UI Light"/>
                <a:cs typeface="Segoe UI Light"/>
              </a:rPr>
              <a:t>Single person discounts – apply and cancel </a:t>
            </a:r>
            <a:endParaRPr lang="en-US" sz="2400">
              <a:latin typeface="Segoe UI Light"/>
              <a:ea typeface="Calibri"/>
              <a:cs typeface="Segoe UI Light"/>
            </a:endParaRPr>
          </a:p>
          <a:p>
            <a:endParaRPr lang="en-US" sz="2400">
              <a:latin typeface="Segoe UI Light" panose="020B0502040204020203" pitchFamily="34" charset="0"/>
              <a:ea typeface="Calibri"/>
              <a:cs typeface="Segoe UI Light" panose="020B0502040204020203" pitchFamily="34" charset="0"/>
            </a:endParaRPr>
          </a:p>
          <a:p>
            <a:r>
              <a:rPr lang="en-US" sz="2400" b="1">
                <a:latin typeface="Segoe UI Light"/>
                <a:cs typeface="Segoe UI Light"/>
              </a:rPr>
              <a:t>Testing</a:t>
            </a:r>
            <a:endParaRPr lang="en-US" sz="2400" b="1">
              <a:latin typeface="Segoe UI Light"/>
              <a:ea typeface="Calibri"/>
              <a:cs typeface="Segoe UI Light"/>
            </a:endParaRPr>
          </a:p>
          <a:p>
            <a:r>
              <a:rPr lang="en-US" sz="2400">
                <a:latin typeface="Segoe UI Light"/>
                <a:ea typeface="Calibri"/>
                <a:cs typeface="Segoe UI Light"/>
              </a:rPr>
              <a:t>Severely mentally impaired (SMI) </a:t>
            </a:r>
            <a:endParaRPr lang="en-US" sz="2400">
              <a:latin typeface="Segoe UI Light" panose="020B0502040204020203" pitchFamily="34" charset="0"/>
              <a:ea typeface="Calibri"/>
              <a:cs typeface="Segoe UI Light" panose="020B0502040204020203" pitchFamily="34" charset="0"/>
            </a:endParaRPr>
          </a:p>
          <a:p>
            <a:r>
              <a:rPr lang="en-US" sz="2400">
                <a:latin typeface="Segoe UI Light"/>
                <a:ea typeface="Calibri"/>
                <a:cs typeface="Segoe UI Light"/>
              </a:rPr>
              <a:t>Student discounts/exemptions</a:t>
            </a:r>
            <a:endParaRPr lang="en-US" sz="2400">
              <a:latin typeface="Segoe UI Light" panose="020B0502040204020203" pitchFamily="34" charset="0"/>
              <a:ea typeface="Calibri"/>
              <a:cs typeface="Segoe UI Light" panose="020B0502040204020203" pitchFamily="34" charset="0"/>
            </a:endParaRPr>
          </a:p>
          <a:p>
            <a:endParaRPr lang="en-US" sz="2400">
              <a:latin typeface="Segoe UI Light" panose="020B0502040204020203" pitchFamily="34" charset="0"/>
              <a:ea typeface="Calibri"/>
              <a:cs typeface="Segoe UI Light" panose="020B0502040204020203" pitchFamily="34" charset="0"/>
            </a:endParaRPr>
          </a:p>
          <a:p>
            <a:r>
              <a:rPr lang="en-US" sz="2400" b="1">
                <a:latin typeface="Segoe UI Light"/>
                <a:ea typeface="Calibri" panose="020F0502020204030204"/>
                <a:cs typeface="Segoe UI Light"/>
              </a:rPr>
              <a:t>Wireframe</a:t>
            </a:r>
          </a:p>
          <a:p>
            <a:r>
              <a:rPr lang="en-US" sz="2400">
                <a:latin typeface="Segoe UI Light"/>
                <a:ea typeface="Calibri"/>
                <a:cs typeface="Segoe UI Light"/>
              </a:rPr>
              <a:t>Change of address</a:t>
            </a:r>
            <a:endParaRPr lang="en-US" sz="2400">
              <a:latin typeface="Segoe UI Light" panose="020B0502040204020203" pitchFamily="34" charset="0"/>
              <a:ea typeface="Calibri"/>
              <a:cs typeface="Segoe UI Light" panose="020B0502040204020203" pitchFamily="34" charset="0"/>
            </a:endParaRPr>
          </a:p>
          <a:p>
            <a:endParaRPr lang="en-US" sz="240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400" b="1">
                <a:latin typeface="Segoe UI Light"/>
                <a:cs typeface="Segoe UI Light"/>
              </a:rPr>
              <a:t>Development</a:t>
            </a:r>
            <a:endParaRPr lang="en-US" sz="2400" b="1">
              <a:latin typeface="Segoe UI Light"/>
              <a:ea typeface="Calibri"/>
              <a:cs typeface="Segoe UI Light"/>
            </a:endParaRPr>
          </a:p>
          <a:p>
            <a:r>
              <a:rPr lang="en-US" sz="2400">
                <a:latin typeface="Segoe UI Light"/>
                <a:ea typeface="Calibri"/>
                <a:cs typeface="Segoe UI Light"/>
              </a:rPr>
              <a:t>Council Tax contact us form</a:t>
            </a:r>
            <a:endParaRPr lang="en-US" sz="2400">
              <a:latin typeface="Segoe UI Light" panose="020B0502040204020203" pitchFamily="34" charset="0"/>
              <a:ea typeface="Calibri"/>
              <a:cs typeface="Segoe UI Light" panose="020B0502040204020203" pitchFamily="34" charset="0"/>
            </a:endParaRPr>
          </a:p>
          <a:p>
            <a:endParaRPr lang="en-US" sz="2400">
              <a:latin typeface="Segoe UI Light" panose="020B0502040204020203" pitchFamily="34" charset="0"/>
              <a:ea typeface="Calibri"/>
              <a:cs typeface="Segoe UI Light" panose="020B0502040204020203" pitchFamily="34" charset="0"/>
            </a:endParaRPr>
          </a:p>
          <a:p>
            <a:endParaRPr lang="en-US">
              <a:latin typeface="Segoe UI Light" panose="020B0502040204020203" pitchFamily="34" charset="0"/>
              <a:ea typeface="Calibri" panose="020F0502020204030204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9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007611-A72B-EBEB-E25B-E940AFB82464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333333"/>
                </a:solidFill>
                <a:latin typeface="Segoe UI Semibold"/>
                <a:cs typeface="Segoe UI Semibold"/>
              </a:rPr>
              <a:t>Sprint 47 </a:t>
            </a:r>
            <a:endParaRPr lang="en-GB" sz="1800" dirty="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F7321B-C0DA-889A-2DDE-E7E37ED65E12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44145B-8A0F-CBAC-1661-AFE64B4D1325}"/>
              </a:ext>
            </a:extLst>
          </p:cNvPr>
          <p:cNvSpPr/>
          <p:nvPr/>
        </p:nvSpPr>
        <p:spPr>
          <a:xfrm>
            <a:off x="348944" y="989727"/>
            <a:ext cx="3153471" cy="49378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>
                <a:latin typeface="Segoe UI Semibold"/>
                <a:ea typeface="Segoe UI Black"/>
                <a:cs typeface="Segoe UI Semibold"/>
              </a:rPr>
              <a:t>Council Tax contact form</a:t>
            </a:r>
            <a:endParaRPr lang="en-GB" sz="20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60084E6B-C874-7A0A-7A85-CE2E27670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4" y="6118538"/>
            <a:ext cx="1366818" cy="380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FA74F0-FC76-8F10-D184-6D3099E47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6" y="1589582"/>
            <a:ext cx="4876830" cy="5174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E9DFE7-A45D-907C-3B6E-831A7279D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02166"/>
            <a:ext cx="5742834" cy="408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2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007611-A72B-EBEB-E25B-E940AFB82464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333333"/>
                </a:solidFill>
                <a:latin typeface="Segoe UI Semibold"/>
                <a:cs typeface="Segoe UI Semibold"/>
              </a:rPr>
              <a:t>Sprint 47 </a:t>
            </a:r>
            <a:endParaRPr lang="en-GB" sz="1800" dirty="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F7321B-C0DA-889A-2DDE-E7E37ED65E12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44145B-8A0F-CBAC-1661-AFE64B4D1325}"/>
              </a:ext>
            </a:extLst>
          </p:cNvPr>
          <p:cNvSpPr/>
          <p:nvPr/>
        </p:nvSpPr>
        <p:spPr>
          <a:xfrm>
            <a:off x="348944" y="989727"/>
            <a:ext cx="3153471" cy="49378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>
                <a:latin typeface="Segoe UI Semibold"/>
                <a:ea typeface="Segoe UI Black"/>
                <a:cs typeface="Segoe UI Semibold"/>
              </a:rPr>
              <a:t>Council Tax contact form</a:t>
            </a:r>
            <a:endParaRPr lang="en-GB" sz="20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60084E6B-C874-7A0A-7A85-CE2E27670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4" y="6118538"/>
            <a:ext cx="1366818" cy="380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B2A99C-943C-957E-523B-700C02B93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02" y="1908700"/>
            <a:ext cx="4449927" cy="47149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9279B7-8613-7541-DC9E-4924D4091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009" y="927277"/>
            <a:ext cx="6719047" cy="50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3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007611-A72B-EBEB-E25B-E940AFB82464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333333"/>
                </a:solidFill>
                <a:latin typeface="Segoe UI Semibold"/>
                <a:cs typeface="Segoe UI Semibold"/>
              </a:rPr>
              <a:t>Sprint 47 </a:t>
            </a:r>
            <a:endParaRPr lang="en-GB" sz="1800" dirty="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F7321B-C0DA-889A-2DDE-E7E37ED65E12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44145B-8A0F-CBAC-1661-AFE64B4D1325}"/>
              </a:ext>
            </a:extLst>
          </p:cNvPr>
          <p:cNvSpPr/>
          <p:nvPr/>
        </p:nvSpPr>
        <p:spPr>
          <a:xfrm>
            <a:off x="348944" y="989727"/>
            <a:ext cx="4578163" cy="49378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>
                <a:latin typeface="Segoe UI Semibold"/>
                <a:ea typeface="Segoe UI Black"/>
                <a:cs typeface="Segoe UI Semibold"/>
              </a:rPr>
              <a:t>Council Tax discounts and exemptions </a:t>
            </a:r>
            <a:endParaRPr lang="en-GB" sz="20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60084E6B-C874-7A0A-7A85-CE2E27670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4" y="611853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FA34BF-3652-47B9-EAA2-2BBF5BB99C98}"/>
              </a:ext>
            </a:extLst>
          </p:cNvPr>
          <p:cNvSpPr txBox="1"/>
          <p:nvPr/>
        </p:nvSpPr>
        <p:spPr>
          <a:xfrm>
            <a:off x="461639" y="1873188"/>
            <a:ext cx="657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Discovery into general Council Tax discount and exemption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420920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DE6413-7379-9BBA-7A55-D44A410E5EC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333333"/>
                </a:solidFill>
                <a:latin typeface="Segoe UI Semibold"/>
                <a:cs typeface="Segoe UI Semibold"/>
              </a:rPr>
              <a:t>Sprint 47 </a:t>
            </a:r>
            <a:endParaRPr lang="en-GB" sz="1800" dirty="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20E79F-E19F-2E30-443C-DFEFD9E3099A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475A994-FD84-F263-E857-C0B9861316FC}"/>
              </a:ext>
            </a:extLst>
          </p:cNvPr>
          <p:cNvSpPr/>
          <p:nvPr/>
        </p:nvSpPr>
        <p:spPr>
          <a:xfrm>
            <a:off x="348943" y="1238205"/>
            <a:ext cx="2784873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egoe UI Semibold"/>
                <a:ea typeface="Calibri"/>
                <a:cs typeface="Calibri"/>
              </a:rPr>
              <a:t>Ex-offenders housing - wireframe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9A85E9-7482-4B04-9691-E3818454A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4" y="611853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6F29FD-0195-B3F6-5B08-A8800E37144B}"/>
              </a:ext>
            </a:extLst>
          </p:cNvPr>
          <p:cNvSpPr txBox="1"/>
          <p:nvPr/>
        </p:nvSpPr>
        <p:spPr>
          <a:xfrm>
            <a:off x="3401311" y="1091289"/>
            <a:ext cx="3991318" cy="17027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latin typeface="Segoe UI Light" panose="020B0502040204020203" pitchFamily="34" charset="0"/>
                <a:ea typeface="Calibri" panose="020F0502020204030204"/>
                <a:cs typeface="Segoe UI Light" panose="020B0502040204020203" pitchFamily="34" charset="0"/>
              </a:rPr>
              <a:t>Simple contact form for landlords offering housing to ex-offenders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latin typeface="Segoe UI Light" panose="020B0502040204020203" pitchFamily="34" charset="0"/>
                <a:ea typeface="Calibri" panose="020F0502020204030204"/>
                <a:cs typeface="Segoe UI Light" panose="020B0502040204020203" pitchFamily="34" charset="0"/>
              </a:rPr>
              <a:t>Part of a comms campaign to attract more landlords</a:t>
            </a: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9C11D6F-C620-3F72-402B-DF698978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124" y="0"/>
            <a:ext cx="4528038" cy="68580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A8FCCBA-AD97-2F4A-5EC8-66B72A676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353" y="2795360"/>
            <a:ext cx="4875440" cy="40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0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DE6413-7379-9BBA-7A55-D44A410E5EC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333333"/>
                </a:solidFill>
                <a:latin typeface="Segoe UI Semibold"/>
                <a:cs typeface="Segoe UI Semibold"/>
              </a:rPr>
              <a:t>Sprint 47 </a:t>
            </a:r>
            <a:endParaRPr lang="en-GB" sz="1800" dirty="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20E79F-E19F-2E30-443C-DFEFD9E3099A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475A994-FD84-F263-E857-C0B9861316FC}"/>
              </a:ext>
            </a:extLst>
          </p:cNvPr>
          <p:cNvSpPr/>
          <p:nvPr/>
        </p:nvSpPr>
        <p:spPr>
          <a:xfrm>
            <a:off x="348943" y="1238205"/>
            <a:ext cx="2784873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>
                <a:latin typeface="Segoe UI Semibold"/>
                <a:ea typeface="Segoe UI Black"/>
                <a:cs typeface="Segoe UI Semibold"/>
              </a:rPr>
              <a:t>Tenant vetting</a:t>
            </a:r>
            <a:endParaRPr lang="en-GB" sz="20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9A85E9-7482-4B04-9691-E3818454A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4" y="611853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0E6C05-C105-45E3-9CEC-ED5E49AD396D}"/>
              </a:ext>
            </a:extLst>
          </p:cNvPr>
          <p:cNvSpPr txBox="1"/>
          <p:nvPr/>
        </p:nvSpPr>
        <p:spPr>
          <a:xfrm>
            <a:off x="506027" y="2104008"/>
            <a:ext cx="567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Demo of tenant vetting application form</a:t>
            </a:r>
          </a:p>
        </p:txBody>
      </p:sp>
    </p:spTree>
    <p:extLst>
      <p:ext uri="{BB962C8B-B14F-4D97-AF65-F5344CB8AC3E}">
        <p14:creationId xmlns:p14="http://schemas.microsoft.com/office/powerpoint/2010/main" val="248746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DE6413-7379-9BBA-7A55-D44A410E5EC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333333"/>
                </a:solidFill>
                <a:latin typeface="Segoe UI Semibold"/>
                <a:cs typeface="Segoe UI Semibold"/>
              </a:rPr>
              <a:t>Sprint 47 </a:t>
            </a:r>
            <a:endParaRPr lang="en-GB" sz="1800" dirty="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20E79F-E19F-2E30-443C-DFEFD9E3099A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475A994-FD84-F263-E857-C0B9861316FC}"/>
              </a:ext>
            </a:extLst>
          </p:cNvPr>
          <p:cNvSpPr/>
          <p:nvPr/>
        </p:nvSpPr>
        <p:spPr>
          <a:xfrm>
            <a:off x="348943" y="1238205"/>
            <a:ext cx="1682063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Other</a:t>
            </a:r>
            <a:endParaRPr lang="en-GB" sz="20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9A85E9-7482-4B04-9691-E3818454A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4" y="6118538"/>
            <a:ext cx="1366818" cy="38039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14CCAB40-22F4-E404-FBCC-EA4F0B5C5101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Development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C8CBB-E5ED-3D72-7955-A2F8DF738F88}"/>
              </a:ext>
            </a:extLst>
          </p:cNvPr>
          <p:cNvSpPr txBox="1"/>
          <p:nvPr/>
        </p:nvSpPr>
        <p:spPr>
          <a:xfrm>
            <a:off x="258702" y="1771330"/>
            <a:ext cx="8263861" cy="2447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</a:rPr>
              <a:t>Change of Business Address – Fix for service email file attachments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</a:rPr>
              <a:t>Gateshead Energy Company – Contact form fixes and minor tweaks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</a:rPr>
              <a:t>TTRO – Preparing for go live and minor tweaks to case details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</a:rPr>
              <a:t>Council Tax contact us – Triage questions implemented, and evidence file upload added.</a:t>
            </a:r>
          </a:p>
        </p:txBody>
      </p:sp>
    </p:spTree>
    <p:extLst>
      <p:ext uri="{BB962C8B-B14F-4D97-AF65-F5344CB8AC3E}">
        <p14:creationId xmlns:p14="http://schemas.microsoft.com/office/powerpoint/2010/main" val="3769628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9550274c05c71c96d925dbe2a6a36f63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4993c296f0b91e50b111f37772f425d0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896BF4-6ABA-4687-A0BB-11D41C163196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FB1A40-D5CA-4E52-8B07-0406F509CBE3}">
  <ds:schemaRefs>
    <ds:schemaRef ds:uri="http://purl.org/dc/elements/1.1/"/>
    <ds:schemaRef ds:uri="http://purl.org/dc/dcmitype/"/>
    <ds:schemaRef ds:uri="a9b14026-4734-489e-8f15-b25a46bca78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8e648f4-8199-4cf4-a3ba-75450ed0a18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202</Words>
  <Application>Microsoft Office PowerPoint</Application>
  <PresentationFormat>Widescreen</PresentationFormat>
  <Paragraphs>56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Segoe UI Light</vt:lpstr>
      <vt:lpstr>Segoe UI Semibold</vt:lpstr>
      <vt:lpstr>Segoe UI Semilight</vt:lpstr>
      <vt:lpstr>Wingdings</vt:lpstr>
      <vt:lpstr>Office Theme</vt:lpstr>
      <vt:lpstr>Sprint 47 Show and Tell 04 September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lastModifiedBy>Gary Williamson</cp:lastModifiedBy>
  <cp:revision>106</cp:revision>
  <cp:lastPrinted>2024-02-21T12:46:52Z</cp:lastPrinted>
  <dcterms:created xsi:type="dcterms:W3CDTF">2022-01-17T11:39:30Z</dcterms:created>
  <dcterms:modified xsi:type="dcterms:W3CDTF">2024-09-04T11:50:01Z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