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3"/>
  </p:notesMasterIdLst>
  <p:sldIdLst>
    <p:sldId id="307" r:id="rId5"/>
    <p:sldId id="530" r:id="rId6"/>
    <p:sldId id="616" r:id="rId7"/>
    <p:sldId id="618" r:id="rId8"/>
    <p:sldId id="611" r:id="rId9"/>
    <p:sldId id="615" r:id="rId10"/>
    <p:sldId id="614" r:id="rId11"/>
    <p:sldId id="620" r:id="rId12"/>
    <p:sldId id="621" r:id="rId13"/>
    <p:sldId id="617" r:id="rId14"/>
    <p:sldId id="619" r:id="rId15"/>
    <p:sldId id="622" r:id="rId16"/>
    <p:sldId id="623" r:id="rId17"/>
    <p:sldId id="624" r:id="rId18"/>
    <p:sldId id="604" r:id="rId19"/>
    <p:sldId id="602" r:id="rId20"/>
    <p:sldId id="567" r:id="rId21"/>
    <p:sldId id="326" r:id="rId22"/>
  </p:sldIdLst>
  <p:sldSz cx="12192000" cy="6858000"/>
  <p:notesSz cx="666908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AD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CF3D79-5BF6-443E-A951-88253B328E92}" v="871" dt="2024-09-11T13:58:50.643"/>
    <p1510:client id="{2D3DFF2F-707F-4442-8330-624F629896B5}" v="198" dt="2024-09-11T13:55:11.692"/>
    <p1510:client id="{323955F0-7F95-44DD-9DE9-224FE22BB6E7}" v="15" dt="2024-09-10T19:13:43.553"/>
    <p1510:client id="{36FD628C-834B-DC75-872F-5EE354412EB8}" v="378" dt="2024-09-11T09:07:12.632"/>
    <p1510:client id="{40EBFE31-793D-3DD6-2312-4291A99AE1CC}" v="569" dt="2024-09-11T08:44:40.128"/>
    <p1510:client id="{6C7E65A0-729E-7DF7-2B86-F57C13EADEA6}" v="4" dt="2024-09-11T13:03:22.071"/>
    <p1510:client id="{6E0D0A64-F26D-45FE-EB93-3C1603039191}" v="896" dt="2024-09-11T13:37:32.467"/>
    <p1510:client id="{6E470601-7067-F47E-63FE-DB47D817FF64}" v="2" dt="2024-09-11T11:45:57.065"/>
    <p1510:client id="{7CDC8C6E-4863-D92E-6ABA-F3079E8F5991}" v="16" dt="2024-09-10T15:46:08.600"/>
    <p1510:client id="{8C66947C-823A-24FE-94C0-0567831527BC}" v="1" dt="2024-09-11T13:05:01.9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Bloomfield" userId="S::davidbloomfield@gateshead.gov.uk::f85d9f93-eee3-45fe-a5e5-e020bcb89123" providerId="AD" clId="Web-{36FD628C-834B-DC75-872F-5EE354412EB8}"/>
    <pc:docChg chg="addSld modSld">
      <pc:chgData name="David Bloomfield" userId="S::davidbloomfield@gateshead.gov.uk::f85d9f93-eee3-45fe-a5e5-e020bcb89123" providerId="AD" clId="Web-{36FD628C-834B-DC75-872F-5EE354412EB8}" dt="2024-09-11T08:40:45.141" v="220" actId="20577"/>
      <pc:docMkLst>
        <pc:docMk/>
      </pc:docMkLst>
      <pc:sldChg chg="addSp delSp modSp add replId">
        <pc:chgData name="David Bloomfield" userId="S::davidbloomfield@gateshead.gov.uk::f85d9f93-eee3-45fe-a5e5-e020bcb89123" providerId="AD" clId="Web-{36FD628C-834B-DC75-872F-5EE354412EB8}" dt="2024-09-11T08:24:23.553" v="40" actId="20577"/>
        <pc:sldMkLst>
          <pc:docMk/>
          <pc:sldMk cId="3435436809" sldId="617"/>
        </pc:sldMkLst>
        <pc:spChg chg="del">
          <ac:chgData name="David Bloomfield" userId="S::davidbloomfield@gateshead.gov.uk::f85d9f93-eee3-45fe-a5e5-e020bcb89123" providerId="AD" clId="Web-{36FD628C-834B-DC75-872F-5EE354412EB8}" dt="2024-09-11T08:10:08.705" v="1"/>
          <ac:spMkLst>
            <pc:docMk/>
            <pc:sldMk cId="3435436809" sldId="617"/>
            <ac:spMk id="2" creationId="{997BDCC4-D8F8-061E-28F5-3288260363FF}"/>
          </ac:spMkLst>
        </pc:spChg>
        <pc:spChg chg="add mod">
          <ac:chgData name="David Bloomfield" userId="S::davidbloomfield@gateshead.gov.uk::f85d9f93-eee3-45fe-a5e5-e020bcb89123" providerId="AD" clId="Web-{36FD628C-834B-DC75-872F-5EE354412EB8}" dt="2024-09-11T08:24:23.553" v="40" actId="20577"/>
          <ac:spMkLst>
            <pc:docMk/>
            <pc:sldMk cId="3435436809" sldId="617"/>
            <ac:spMk id="3" creationId="{9060A697-AC3F-3533-1F10-1046BE94E13D}"/>
          </ac:spMkLst>
        </pc:spChg>
        <pc:spChg chg="mod">
          <ac:chgData name="David Bloomfield" userId="S::davidbloomfield@gateshead.gov.uk::f85d9f93-eee3-45fe-a5e5-e020bcb89123" providerId="AD" clId="Web-{36FD628C-834B-DC75-872F-5EE354412EB8}" dt="2024-09-11T08:10:25.940" v="7" actId="20577"/>
          <ac:spMkLst>
            <pc:docMk/>
            <pc:sldMk cId="3435436809" sldId="617"/>
            <ac:spMk id="12" creationId="{BE5B99B9-BBF2-D40C-C45A-BA3C8FF1B6EE}"/>
          </ac:spMkLst>
        </pc:spChg>
      </pc:sldChg>
      <pc:sldChg chg="addSp modSp add replId">
        <pc:chgData name="David Bloomfield" userId="S::davidbloomfield@gateshead.gov.uk::f85d9f93-eee3-45fe-a5e5-e020bcb89123" providerId="AD" clId="Web-{36FD628C-834B-DC75-872F-5EE354412EB8}" dt="2024-09-11T08:40:45.141" v="220" actId="20577"/>
        <pc:sldMkLst>
          <pc:docMk/>
          <pc:sldMk cId="1621034997" sldId="619"/>
        </pc:sldMkLst>
        <pc:spChg chg="mod">
          <ac:chgData name="David Bloomfield" userId="S::davidbloomfield@gateshead.gov.uk::f85d9f93-eee3-45fe-a5e5-e020bcb89123" providerId="AD" clId="Web-{36FD628C-834B-DC75-872F-5EE354412EB8}" dt="2024-09-11T08:39:43.388" v="189" actId="20577"/>
          <ac:spMkLst>
            <pc:docMk/>
            <pc:sldMk cId="1621034997" sldId="619"/>
            <ac:spMk id="3" creationId="{9060A697-AC3F-3533-1F10-1046BE94E13D}"/>
          </ac:spMkLst>
        </pc:spChg>
        <pc:spChg chg="add mod">
          <ac:chgData name="David Bloomfield" userId="S::davidbloomfield@gateshead.gov.uk::f85d9f93-eee3-45fe-a5e5-e020bcb89123" providerId="AD" clId="Web-{36FD628C-834B-DC75-872F-5EE354412EB8}" dt="2024-09-11T08:40:00.827" v="207" actId="20577"/>
          <ac:spMkLst>
            <pc:docMk/>
            <pc:sldMk cId="1621034997" sldId="619"/>
            <ac:spMk id="5" creationId="{8AF24C3F-C597-3FB0-7C5C-A2D2960B376C}"/>
          </ac:spMkLst>
        </pc:spChg>
        <pc:spChg chg="add mod">
          <ac:chgData name="David Bloomfield" userId="S::davidbloomfield@gateshead.gov.uk::f85d9f93-eee3-45fe-a5e5-e020bcb89123" providerId="AD" clId="Web-{36FD628C-834B-DC75-872F-5EE354412EB8}" dt="2024-09-11T08:40:20.749" v="215" actId="20577"/>
          <ac:spMkLst>
            <pc:docMk/>
            <pc:sldMk cId="1621034997" sldId="619"/>
            <ac:spMk id="6" creationId="{98740859-5813-7C4F-3824-86FE442096B7}"/>
          </ac:spMkLst>
        </pc:spChg>
        <pc:spChg chg="mod">
          <ac:chgData name="David Bloomfield" userId="S::davidbloomfield@gateshead.gov.uk::f85d9f93-eee3-45fe-a5e5-e020bcb89123" providerId="AD" clId="Web-{36FD628C-834B-DC75-872F-5EE354412EB8}" dt="2024-09-11T08:40:45.141" v="220" actId="20577"/>
          <ac:spMkLst>
            <pc:docMk/>
            <pc:sldMk cId="1621034997" sldId="619"/>
            <ac:spMk id="12" creationId="{BE5B99B9-BBF2-D40C-C45A-BA3C8FF1B6EE}"/>
          </ac:spMkLst>
        </pc:spChg>
        <pc:picChg chg="add mod">
          <ac:chgData name="David Bloomfield" userId="S::davidbloomfield@gateshead.gov.uk::f85d9f93-eee3-45fe-a5e5-e020bcb89123" providerId="AD" clId="Web-{36FD628C-834B-DC75-872F-5EE354412EB8}" dt="2024-09-11T08:40:15.311" v="210" actId="1076"/>
          <ac:picMkLst>
            <pc:docMk/>
            <pc:sldMk cId="1621034997" sldId="619"/>
            <ac:picMk id="2" creationId="{6080166F-338A-2D11-B38C-D883AF451EA6}"/>
          </ac:picMkLst>
        </pc:picChg>
        <pc:picChg chg="add mod">
          <ac:chgData name="David Bloomfield" userId="S::davidbloomfield@gateshead.gov.uk::f85d9f93-eee3-45fe-a5e5-e020bcb89123" providerId="AD" clId="Web-{36FD628C-834B-DC75-872F-5EE354412EB8}" dt="2024-09-11T08:37:23.163" v="74" actId="1076"/>
          <ac:picMkLst>
            <pc:docMk/>
            <pc:sldMk cId="1621034997" sldId="619"/>
            <ac:picMk id="4" creationId="{E268EE82-BD09-DB9D-665C-84387B32F94D}"/>
          </ac:picMkLst>
        </pc:picChg>
      </pc:sldChg>
    </pc:docChg>
  </pc:docChgLst>
  <pc:docChgLst>
    <pc:chgData name="Carol Thirlwell" userId="S::carolthirlwell@gateshead.gov.uk::1902a6df-aa00-4fd8-82af-471a345ebdc9" providerId="AD" clId="Web-{6E470601-7067-F47E-63FE-DB47D817FF64}"/>
    <pc:docChg chg="delSld">
      <pc:chgData name="Carol Thirlwell" userId="S::carolthirlwell@gateshead.gov.uk::1902a6df-aa00-4fd8-82af-471a345ebdc9" providerId="AD" clId="Web-{6E470601-7067-F47E-63FE-DB47D817FF64}" dt="2024-09-11T11:45:57.065" v="1"/>
      <pc:docMkLst>
        <pc:docMk/>
      </pc:docMkLst>
      <pc:sldChg chg="del">
        <pc:chgData name="Carol Thirlwell" userId="S::carolthirlwell@gateshead.gov.uk::1902a6df-aa00-4fd8-82af-471a345ebdc9" providerId="AD" clId="Web-{6E470601-7067-F47E-63FE-DB47D817FF64}" dt="2024-09-11T11:45:16.267" v="0"/>
        <pc:sldMkLst>
          <pc:docMk/>
          <pc:sldMk cId="1264737635" sldId="561"/>
        </pc:sldMkLst>
      </pc:sldChg>
      <pc:sldChg chg="del">
        <pc:chgData name="Carol Thirlwell" userId="S::carolthirlwell@gateshead.gov.uk::1902a6df-aa00-4fd8-82af-471a345ebdc9" providerId="AD" clId="Web-{6E470601-7067-F47E-63FE-DB47D817FF64}" dt="2024-09-11T11:45:57.065" v="1"/>
        <pc:sldMkLst>
          <pc:docMk/>
          <pc:sldMk cId="3991783198" sldId="571"/>
        </pc:sldMkLst>
      </pc:sldChg>
    </pc:docChg>
  </pc:docChgLst>
  <pc:docChgLst>
    <pc:chgData name="Helen Sutton" userId="24de8aa8-fc17-4d67-9a86-ccdac84cbda3" providerId="ADAL" clId="{04CF3D79-5BF6-443E-A951-88253B328E92}"/>
    <pc:docChg chg="undo custSel addSld delSld modSld">
      <pc:chgData name="Helen Sutton" userId="24de8aa8-fc17-4d67-9a86-ccdac84cbda3" providerId="ADAL" clId="{04CF3D79-5BF6-443E-A951-88253B328E92}" dt="2024-09-11T13:58:50.643" v="1199" actId="20577"/>
      <pc:docMkLst>
        <pc:docMk/>
      </pc:docMkLst>
      <pc:sldChg chg="del">
        <pc:chgData name="Helen Sutton" userId="24de8aa8-fc17-4d67-9a86-ccdac84cbda3" providerId="ADAL" clId="{04CF3D79-5BF6-443E-A951-88253B328E92}" dt="2024-09-11T07:47:06.051" v="0" actId="2696"/>
        <pc:sldMkLst>
          <pc:docMk/>
          <pc:sldMk cId="2858200100" sldId="612"/>
        </pc:sldMkLst>
      </pc:sldChg>
      <pc:sldChg chg="delSp modSp add mod">
        <pc:chgData name="Helen Sutton" userId="24de8aa8-fc17-4d67-9a86-ccdac84cbda3" providerId="ADAL" clId="{04CF3D79-5BF6-443E-A951-88253B328E92}" dt="2024-09-11T08:14:57.933" v="851" actId="21"/>
        <pc:sldMkLst>
          <pc:docMk/>
          <pc:sldMk cId="16773348" sldId="616"/>
        </pc:sldMkLst>
        <pc:spChg chg="mod">
          <ac:chgData name="Helen Sutton" userId="24de8aa8-fc17-4d67-9a86-ccdac84cbda3" providerId="ADAL" clId="{04CF3D79-5BF6-443E-A951-88253B328E92}" dt="2024-09-11T08:14:57.933" v="851" actId="21"/>
          <ac:spMkLst>
            <pc:docMk/>
            <pc:sldMk cId="16773348" sldId="616"/>
            <ac:spMk id="2" creationId="{CAE2073A-9FA3-F0AC-DBC2-F540534B43C5}"/>
          </ac:spMkLst>
        </pc:spChg>
        <pc:spChg chg="mod">
          <ac:chgData name="Helen Sutton" userId="24de8aa8-fc17-4d67-9a86-ccdac84cbda3" providerId="ADAL" clId="{04CF3D79-5BF6-443E-A951-88253B328E92}" dt="2024-09-11T08:00:41.480" v="373" actId="20577"/>
          <ac:spMkLst>
            <pc:docMk/>
            <pc:sldMk cId="16773348" sldId="616"/>
            <ac:spMk id="12" creationId="{BE5B99B9-BBF2-D40C-C45A-BA3C8FF1B6EE}"/>
          </ac:spMkLst>
        </pc:spChg>
        <pc:spChg chg="del">
          <ac:chgData name="Helen Sutton" userId="24de8aa8-fc17-4d67-9a86-ccdac84cbda3" providerId="ADAL" clId="{04CF3D79-5BF6-443E-A951-88253B328E92}" dt="2024-09-11T08:08:59.994" v="530" actId="478"/>
          <ac:spMkLst>
            <pc:docMk/>
            <pc:sldMk cId="16773348" sldId="616"/>
            <ac:spMk id="18" creationId="{1EADE36F-D54A-55FE-FAF8-52D69EC3BD1B}"/>
          </ac:spMkLst>
        </pc:spChg>
      </pc:sldChg>
      <pc:sldChg chg="new del">
        <pc:chgData name="Helen Sutton" userId="24de8aa8-fc17-4d67-9a86-ccdac84cbda3" providerId="ADAL" clId="{04CF3D79-5BF6-443E-A951-88253B328E92}" dt="2024-09-11T07:50:39.938" v="2" actId="47"/>
        <pc:sldMkLst>
          <pc:docMk/>
          <pc:sldMk cId="3052928071" sldId="616"/>
        </pc:sldMkLst>
      </pc:sldChg>
      <pc:sldChg chg="modSp add mod">
        <pc:chgData name="Helen Sutton" userId="24de8aa8-fc17-4d67-9a86-ccdac84cbda3" providerId="ADAL" clId="{04CF3D79-5BF6-443E-A951-88253B328E92}" dt="2024-09-11T13:58:50.643" v="1199" actId="20577"/>
        <pc:sldMkLst>
          <pc:docMk/>
          <pc:sldMk cId="1846417187" sldId="618"/>
        </pc:sldMkLst>
        <pc:spChg chg="mod">
          <ac:chgData name="Helen Sutton" userId="24de8aa8-fc17-4d67-9a86-ccdac84cbda3" providerId="ADAL" clId="{04CF3D79-5BF6-443E-A951-88253B328E92}" dt="2024-09-11T13:58:50.643" v="1199" actId="20577"/>
          <ac:spMkLst>
            <pc:docMk/>
            <pc:sldMk cId="1846417187" sldId="618"/>
            <ac:spMk id="2" creationId="{CAE2073A-9FA3-F0AC-DBC2-F540534B43C5}"/>
          </ac:spMkLst>
        </pc:spChg>
      </pc:sldChg>
      <pc:sldChg chg="new del">
        <pc:chgData name="Helen Sutton" userId="24de8aa8-fc17-4d67-9a86-ccdac84cbda3" providerId="ADAL" clId="{04CF3D79-5BF6-443E-A951-88253B328E92}" dt="2024-09-11T08:14:49.078" v="848" actId="47"/>
        <pc:sldMkLst>
          <pc:docMk/>
          <pc:sldMk cId="1980348458" sldId="618"/>
        </pc:sldMkLst>
      </pc:sldChg>
      <pc:sldChg chg="new del">
        <pc:chgData name="Helen Sutton" userId="24de8aa8-fc17-4d67-9a86-ccdac84cbda3" providerId="ADAL" clId="{04CF3D79-5BF6-443E-A951-88253B328E92}" dt="2024-09-11T08:15:05.026" v="853" actId="47"/>
        <pc:sldMkLst>
          <pc:docMk/>
          <pc:sldMk cId="567613836" sldId="619"/>
        </pc:sldMkLst>
      </pc:sldChg>
    </pc:docChg>
  </pc:docChgLst>
  <pc:docChgLst>
    <pc:chgData name="Stewart Robson" userId="S::stewartrobson@gateshead.gov.uk::8aec89a2-bb46-462c-9c69-7953017bb73c" providerId="AD" clId="Web-{6E0D0A64-F26D-45FE-EB93-3C1603039191}"/>
    <pc:docChg chg="addSld modSld sldOrd">
      <pc:chgData name="Stewart Robson" userId="S::stewartrobson@gateshead.gov.uk::8aec89a2-bb46-462c-9c69-7953017bb73c" providerId="AD" clId="Web-{6E0D0A64-F26D-45FE-EB93-3C1603039191}" dt="2024-09-11T13:37:32.467" v="478" actId="20577"/>
      <pc:docMkLst>
        <pc:docMk/>
      </pc:docMkLst>
      <pc:sldChg chg="addSp modSp add ord replId">
        <pc:chgData name="Stewart Robson" userId="S::stewartrobson@gateshead.gov.uk::8aec89a2-bb46-462c-9c69-7953017bb73c" providerId="AD" clId="Web-{6E0D0A64-F26D-45FE-EB93-3C1603039191}" dt="2024-09-11T13:31:40.235" v="131" actId="1076"/>
        <pc:sldMkLst>
          <pc:docMk/>
          <pc:sldMk cId="1980721629" sldId="622"/>
        </pc:sldMkLst>
        <pc:spChg chg="mod">
          <ac:chgData name="Stewart Robson" userId="S::stewartrobson@gateshead.gov.uk::8aec89a2-bb46-462c-9c69-7953017bb73c" providerId="AD" clId="Web-{6E0D0A64-F26D-45FE-EB93-3C1603039191}" dt="2024-09-11T13:31:34.844" v="130" actId="20577"/>
          <ac:spMkLst>
            <pc:docMk/>
            <pc:sldMk cId="1980721629" sldId="622"/>
            <ac:spMk id="3" creationId="{9060A697-AC3F-3533-1F10-1046BE94E13D}"/>
          </ac:spMkLst>
        </pc:spChg>
        <pc:spChg chg="mod">
          <ac:chgData name="Stewart Robson" userId="S::stewartrobson@gateshead.gov.uk::8aec89a2-bb46-462c-9c69-7953017bb73c" providerId="AD" clId="Web-{6E0D0A64-F26D-45FE-EB93-3C1603039191}" dt="2024-09-11T13:29:51.825" v="10" actId="20577"/>
          <ac:spMkLst>
            <pc:docMk/>
            <pc:sldMk cId="1980721629" sldId="622"/>
            <ac:spMk id="12" creationId="{BE5B99B9-BBF2-D40C-C45A-BA3C8FF1B6EE}"/>
          </ac:spMkLst>
        </pc:spChg>
        <pc:picChg chg="add mod">
          <ac:chgData name="Stewart Robson" userId="S::stewartrobson@gateshead.gov.uk::8aec89a2-bb46-462c-9c69-7953017bb73c" providerId="AD" clId="Web-{6E0D0A64-F26D-45FE-EB93-3C1603039191}" dt="2024-09-11T13:31:40.235" v="131" actId="1076"/>
          <ac:picMkLst>
            <pc:docMk/>
            <pc:sldMk cId="1980721629" sldId="622"/>
            <ac:picMk id="2" creationId="{B513B8D7-6629-5F4F-23A0-B062D2DC797F}"/>
          </ac:picMkLst>
        </pc:picChg>
      </pc:sldChg>
      <pc:sldChg chg="delSp modSp add replId">
        <pc:chgData name="Stewart Robson" userId="S::stewartrobson@gateshead.gov.uk::8aec89a2-bb46-462c-9c69-7953017bb73c" providerId="AD" clId="Web-{6E0D0A64-F26D-45FE-EB93-3C1603039191}" dt="2024-09-11T13:37:32.467" v="478" actId="20577"/>
        <pc:sldMkLst>
          <pc:docMk/>
          <pc:sldMk cId="196300850" sldId="623"/>
        </pc:sldMkLst>
        <pc:spChg chg="mod">
          <ac:chgData name="Stewart Robson" userId="S::stewartrobson@gateshead.gov.uk::8aec89a2-bb46-462c-9c69-7953017bb73c" providerId="AD" clId="Web-{6E0D0A64-F26D-45FE-EB93-3C1603039191}" dt="2024-09-11T13:37:32.467" v="478" actId="20577"/>
          <ac:spMkLst>
            <pc:docMk/>
            <pc:sldMk cId="196300850" sldId="623"/>
            <ac:spMk id="3" creationId="{9060A697-AC3F-3533-1F10-1046BE94E13D}"/>
          </ac:spMkLst>
        </pc:spChg>
        <pc:picChg chg="del">
          <ac:chgData name="Stewart Robson" userId="S::stewartrobson@gateshead.gov.uk::8aec89a2-bb46-462c-9c69-7953017bb73c" providerId="AD" clId="Web-{6E0D0A64-F26D-45FE-EB93-3C1603039191}" dt="2024-09-11T13:32:03.689" v="133"/>
          <ac:picMkLst>
            <pc:docMk/>
            <pc:sldMk cId="196300850" sldId="623"/>
            <ac:picMk id="2" creationId="{B513B8D7-6629-5F4F-23A0-B062D2DC797F}"/>
          </ac:picMkLst>
        </pc:picChg>
      </pc:sldChg>
      <pc:sldChg chg="addSp modSp add replId">
        <pc:chgData name="Stewart Robson" userId="S::stewartrobson@gateshead.gov.uk::8aec89a2-bb46-462c-9c69-7953017bb73c" providerId="AD" clId="Web-{6E0D0A64-F26D-45FE-EB93-3C1603039191}" dt="2024-09-11T13:36:19.651" v="405" actId="14100"/>
        <pc:sldMkLst>
          <pc:docMk/>
          <pc:sldMk cId="1213856413" sldId="624"/>
        </pc:sldMkLst>
        <pc:spChg chg="mod">
          <ac:chgData name="Stewart Robson" userId="S::stewartrobson@gateshead.gov.uk::8aec89a2-bb46-462c-9c69-7953017bb73c" providerId="AD" clId="Web-{6E0D0A64-F26D-45FE-EB93-3C1603039191}" dt="2024-09-11T13:35:36.431" v="397" actId="20577"/>
          <ac:spMkLst>
            <pc:docMk/>
            <pc:sldMk cId="1213856413" sldId="624"/>
            <ac:spMk id="3" creationId="{9060A697-AC3F-3533-1F10-1046BE94E13D}"/>
          </ac:spMkLst>
        </pc:spChg>
        <pc:picChg chg="add mod">
          <ac:chgData name="Stewart Robson" userId="S::stewartrobson@gateshead.gov.uk::8aec89a2-bb46-462c-9c69-7953017bb73c" providerId="AD" clId="Web-{6E0D0A64-F26D-45FE-EB93-3C1603039191}" dt="2024-09-11T13:35:42.697" v="400" actId="1076"/>
          <ac:picMkLst>
            <pc:docMk/>
            <pc:sldMk cId="1213856413" sldId="624"/>
            <ac:picMk id="2" creationId="{E8E596B1-F274-74C8-9C00-C096F093705E}"/>
          </ac:picMkLst>
        </pc:picChg>
        <pc:picChg chg="add mod">
          <ac:chgData name="Stewart Robson" userId="S::stewartrobson@gateshead.gov.uk::8aec89a2-bb46-462c-9c69-7953017bb73c" providerId="AD" clId="Web-{6E0D0A64-F26D-45FE-EB93-3C1603039191}" dt="2024-09-11T13:36:19.651" v="405" actId="14100"/>
          <ac:picMkLst>
            <pc:docMk/>
            <pc:sldMk cId="1213856413" sldId="624"/>
            <ac:picMk id="4" creationId="{74EB1CA8-EB23-447E-4593-F1116D2104DC}"/>
          </ac:picMkLst>
        </pc:picChg>
      </pc:sldChg>
    </pc:docChg>
  </pc:docChgLst>
  <pc:docChgLst>
    <pc:chgData name="Gemma Grist" userId="S::gemmagrist@gateshead.gov.uk::983a242b-c516-4edb-b9ea-54d39e623edc" providerId="AD" clId="Web-{8C66947C-823A-24FE-94C0-0567831527BC}"/>
    <pc:docChg chg="sldOrd">
      <pc:chgData name="Gemma Grist" userId="S::gemmagrist@gateshead.gov.uk::983a242b-c516-4edb-b9ea-54d39e623edc" providerId="AD" clId="Web-{8C66947C-823A-24FE-94C0-0567831527BC}" dt="2024-09-11T13:05:01.985" v="0"/>
      <pc:docMkLst>
        <pc:docMk/>
      </pc:docMkLst>
      <pc:sldChg chg="ord">
        <pc:chgData name="Gemma Grist" userId="S::gemmagrist@gateshead.gov.uk::983a242b-c516-4edb-b9ea-54d39e623edc" providerId="AD" clId="Web-{8C66947C-823A-24FE-94C0-0567831527BC}" dt="2024-09-11T13:05:01.985" v="0"/>
        <pc:sldMkLst>
          <pc:docMk/>
          <pc:sldMk cId="1766256378" sldId="602"/>
        </pc:sldMkLst>
      </pc:sldChg>
    </pc:docChg>
  </pc:docChgLst>
  <pc:docChgLst>
    <pc:chgData name="Gemma Grist" userId="S::gemmagrist@gateshead.gov.uk::983a242b-c516-4edb-b9ea-54d39e623edc" providerId="AD" clId="Web-{40EBFE31-793D-3DD6-2312-4291A99AE1CC}"/>
    <pc:docChg chg="addSld delSld modSld sldOrd">
      <pc:chgData name="Gemma Grist" userId="S::gemmagrist@gateshead.gov.uk::983a242b-c516-4edb-b9ea-54d39e623edc" providerId="AD" clId="Web-{40EBFE31-793D-3DD6-2312-4291A99AE1CC}" dt="2024-09-11T08:44:40.128" v="327" actId="1076"/>
      <pc:docMkLst>
        <pc:docMk/>
      </pc:docMkLst>
      <pc:sldChg chg="del">
        <pc:chgData name="Gemma Grist" userId="S::gemmagrist@gateshead.gov.uk::983a242b-c516-4edb-b9ea-54d39e623edc" providerId="AD" clId="Web-{40EBFE31-793D-3DD6-2312-4291A99AE1CC}" dt="2024-09-11T08:18:05.367" v="0"/>
        <pc:sldMkLst>
          <pc:docMk/>
          <pc:sldMk cId="772369987" sldId="613"/>
        </pc:sldMkLst>
      </pc:sldChg>
      <pc:sldChg chg="addSp delSp modSp ord">
        <pc:chgData name="Gemma Grist" userId="S::gemmagrist@gateshead.gov.uk::983a242b-c516-4edb-b9ea-54d39e623edc" providerId="AD" clId="Web-{40EBFE31-793D-3DD6-2312-4291A99AE1CC}" dt="2024-09-11T08:33:29.965" v="201" actId="1076"/>
        <pc:sldMkLst>
          <pc:docMk/>
          <pc:sldMk cId="1026730459" sldId="614"/>
        </pc:sldMkLst>
        <pc:spChg chg="add mod">
          <ac:chgData name="Gemma Grist" userId="S::gemmagrist@gateshead.gov.uk::983a242b-c516-4edb-b9ea-54d39e623edc" providerId="AD" clId="Web-{40EBFE31-793D-3DD6-2312-4291A99AE1CC}" dt="2024-09-11T08:33:29.965" v="201" actId="1076"/>
          <ac:spMkLst>
            <pc:docMk/>
            <pc:sldMk cId="1026730459" sldId="614"/>
            <ac:spMk id="7" creationId="{F0C2D27D-9EF8-7981-691B-7A490E75B27F}"/>
          </ac:spMkLst>
        </pc:spChg>
        <pc:picChg chg="add mod">
          <ac:chgData name="Gemma Grist" userId="S::gemmagrist@gateshead.gov.uk::983a242b-c516-4edb-b9ea-54d39e623edc" providerId="AD" clId="Web-{40EBFE31-793D-3DD6-2312-4291A99AE1CC}" dt="2024-09-11T08:28:43.871" v="15" actId="1076"/>
          <ac:picMkLst>
            <pc:docMk/>
            <pc:sldMk cId="1026730459" sldId="614"/>
            <ac:picMk id="3" creationId="{2EFA1F7E-D44A-007B-BB96-045646530A8B}"/>
          </ac:picMkLst>
        </pc:picChg>
        <pc:picChg chg="add mod">
          <ac:chgData name="Gemma Grist" userId="S::gemmagrist@gateshead.gov.uk::983a242b-c516-4edb-b9ea-54d39e623edc" providerId="AD" clId="Web-{40EBFE31-793D-3DD6-2312-4291A99AE1CC}" dt="2024-09-11T08:30:58.394" v="39" actId="1076"/>
          <ac:picMkLst>
            <pc:docMk/>
            <pc:sldMk cId="1026730459" sldId="614"/>
            <ac:picMk id="4" creationId="{17215E13-80D3-9362-FCAA-841FFE551800}"/>
          </ac:picMkLst>
        </pc:picChg>
        <pc:picChg chg="add mod">
          <ac:chgData name="Gemma Grist" userId="S::gemmagrist@gateshead.gov.uk::983a242b-c516-4edb-b9ea-54d39e623edc" providerId="AD" clId="Web-{40EBFE31-793D-3DD6-2312-4291A99AE1CC}" dt="2024-09-11T08:31:00.347" v="40" actId="1076"/>
          <ac:picMkLst>
            <pc:docMk/>
            <pc:sldMk cId="1026730459" sldId="614"/>
            <ac:picMk id="5" creationId="{EEF9B102-F7D6-4E09-267E-D4C5C273F6CF}"/>
          </ac:picMkLst>
        </pc:picChg>
        <pc:picChg chg="add del mod">
          <ac:chgData name="Gemma Grist" userId="S::gemmagrist@gateshead.gov.uk::983a242b-c516-4edb-b9ea-54d39e623edc" providerId="AD" clId="Web-{40EBFE31-793D-3DD6-2312-4291A99AE1CC}" dt="2024-09-11T08:30:31.096" v="29"/>
          <ac:picMkLst>
            <pc:docMk/>
            <pc:sldMk cId="1026730459" sldId="614"/>
            <ac:picMk id="6" creationId="{BC61D74E-5ACF-A659-7166-20B3D17BBFCD}"/>
          </ac:picMkLst>
        </pc:picChg>
        <pc:picChg chg="mod">
          <ac:chgData name="Gemma Grist" userId="S::gemmagrist@gateshead.gov.uk::983a242b-c516-4edb-b9ea-54d39e623edc" providerId="AD" clId="Web-{40EBFE31-793D-3DD6-2312-4291A99AE1CC}" dt="2024-09-11T08:28:41.246" v="14" actId="1076"/>
          <ac:picMkLst>
            <pc:docMk/>
            <pc:sldMk cId="1026730459" sldId="614"/>
            <ac:picMk id="14" creationId="{07DEDAA7-79CF-A38D-290C-16CFC0939188}"/>
          </ac:picMkLst>
        </pc:picChg>
      </pc:sldChg>
      <pc:sldChg chg="addSp delSp modSp add replId">
        <pc:chgData name="Gemma Grist" userId="S::gemmagrist@gateshead.gov.uk::983a242b-c516-4edb-b9ea-54d39e623edc" providerId="AD" clId="Web-{40EBFE31-793D-3DD6-2312-4291A99AE1CC}" dt="2024-09-11T08:44:40.128" v="327" actId="1076"/>
        <pc:sldMkLst>
          <pc:docMk/>
          <pc:sldMk cId="298446885" sldId="620"/>
        </pc:sldMkLst>
        <pc:spChg chg="mod">
          <ac:chgData name="Gemma Grist" userId="S::gemmagrist@gateshead.gov.uk::983a242b-c516-4edb-b9ea-54d39e623edc" providerId="AD" clId="Web-{40EBFE31-793D-3DD6-2312-4291A99AE1CC}" dt="2024-09-11T08:38:55.921" v="274" actId="20577"/>
          <ac:spMkLst>
            <pc:docMk/>
            <pc:sldMk cId="298446885" sldId="620"/>
            <ac:spMk id="2" creationId="{CAE2073A-9FA3-F0AC-DBC2-F540534B43C5}"/>
          </ac:spMkLst>
        </pc:spChg>
        <pc:spChg chg="add del">
          <ac:chgData name="Gemma Grist" userId="S::gemmagrist@gateshead.gov.uk::983a242b-c516-4edb-b9ea-54d39e623edc" providerId="AD" clId="Web-{40EBFE31-793D-3DD6-2312-4291A99AE1CC}" dt="2024-09-11T08:34:18.468" v="222"/>
          <ac:spMkLst>
            <pc:docMk/>
            <pc:sldMk cId="298446885" sldId="620"/>
            <ac:spMk id="3" creationId="{95D6A0F5-FA72-FA7B-9BD9-A12D5B9E800A}"/>
          </ac:spMkLst>
        </pc:spChg>
        <pc:spChg chg="mod">
          <ac:chgData name="Gemma Grist" userId="S::gemmagrist@gateshead.gov.uk::983a242b-c516-4edb-b9ea-54d39e623edc" providerId="AD" clId="Web-{40EBFE31-793D-3DD6-2312-4291A99AE1CC}" dt="2024-09-11T08:26:05.893" v="7" actId="20577"/>
          <ac:spMkLst>
            <pc:docMk/>
            <pc:sldMk cId="298446885" sldId="620"/>
            <ac:spMk id="12" creationId="{BE5B99B9-BBF2-D40C-C45A-BA3C8FF1B6EE}"/>
          </ac:spMkLst>
        </pc:spChg>
        <pc:picChg chg="add del mod">
          <ac:chgData name="Gemma Grist" userId="S::gemmagrist@gateshead.gov.uk::983a242b-c516-4edb-b9ea-54d39e623edc" providerId="AD" clId="Web-{40EBFE31-793D-3DD6-2312-4291A99AE1CC}" dt="2024-09-11T08:35:53.895" v="227"/>
          <ac:picMkLst>
            <pc:docMk/>
            <pc:sldMk cId="298446885" sldId="620"/>
            <ac:picMk id="4" creationId="{1913D291-B1FE-30A4-C3D5-93AECCA86A79}"/>
          </ac:picMkLst>
        </pc:picChg>
        <pc:picChg chg="add mod">
          <ac:chgData name="Gemma Grist" userId="S::gemmagrist@gateshead.gov.uk::983a242b-c516-4edb-b9ea-54d39e623edc" providerId="AD" clId="Web-{40EBFE31-793D-3DD6-2312-4291A99AE1CC}" dt="2024-09-11T08:44:38.737" v="326" actId="1076"/>
          <ac:picMkLst>
            <pc:docMk/>
            <pc:sldMk cId="298446885" sldId="620"/>
            <ac:picMk id="5" creationId="{D631F3F4-EEB5-5702-3B67-CB2A23283519}"/>
          </ac:picMkLst>
        </pc:picChg>
        <pc:picChg chg="add mod">
          <ac:chgData name="Gemma Grist" userId="S::gemmagrist@gateshead.gov.uk::983a242b-c516-4edb-b9ea-54d39e623edc" providerId="AD" clId="Web-{40EBFE31-793D-3DD6-2312-4291A99AE1CC}" dt="2024-09-11T08:44:40.128" v="327" actId="1076"/>
          <ac:picMkLst>
            <pc:docMk/>
            <pc:sldMk cId="298446885" sldId="620"/>
            <ac:picMk id="6" creationId="{5F21CF99-C47A-9BAC-64A1-369DD4A05D84}"/>
          </ac:picMkLst>
        </pc:picChg>
        <pc:picChg chg="mod">
          <ac:chgData name="Gemma Grist" userId="S::gemmagrist@gateshead.gov.uk::983a242b-c516-4edb-b9ea-54d39e623edc" providerId="AD" clId="Web-{40EBFE31-793D-3DD6-2312-4291A99AE1CC}" dt="2024-09-11T08:36:55.352" v="231" actId="1076"/>
          <ac:picMkLst>
            <pc:docMk/>
            <pc:sldMk cId="298446885" sldId="620"/>
            <ac:picMk id="14" creationId="{07DEDAA7-79CF-A38D-290C-16CFC0939188}"/>
          </ac:picMkLst>
        </pc:picChg>
      </pc:sldChg>
      <pc:sldChg chg="addSp delSp modSp add replId">
        <pc:chgData name="Gemma Grist" userId="S::gemmagrist@gateshead.gov.uk::983a242b-c516-4edb-b9ea-54d39e623edc" providerId="AD" clId="Web-{40EBFE31-793D-3DD6-2312-4291A99AE1CC}" dt="2024-09-11T08:43:28.749" v="325" actId="1076"/>
        <pc:sldMkLst>
          <pc:docMk/>
          <pc:sldMk cId="2185293602" sldId="621"/>
        </pc:sldMkLst>
        <pc:spChg chg="mod">
          <ac:chgData name="Gemma Grist" userId="S::gemmagrist@gateshead.gov.uk::983a242b-c516-4edb-b9ea-54d39e623edc" providerId="AD" clId="Web-{40EBFE31-793D-3DD6-2312-4291A99AE1CC}" dt="2024-09-11T08:43:25.045" v="323" actId="1076"/>
          <ac:spMkLst>
            <pc:docMk/>
            <pc:sldMk cId="2185293602" sldId="621"/>
            <ac:spMk id="2" creationId="{CAE2073A-9FA3-F0AC-DBC2-F540534B43C5}"/>
          </ac:spMkLst>
        </pc:spChg>
        <pc:picChg chg="add mod">
          <ac:chgData name="Gemma Grist" userId="S::gemmagrist@gateshead.gov.uk::983a242b-c516-4edb-b9ea-54d39e623edc" providerId="AD" clId="Web-{40EBFE31-793D-3DD6-2312-4291A99AE1CC}" dt="2024-09-11T08:43:14.076" v="320" actId="1076"/>
          <ac:picMkLst>
            <pc:docMk/>
            <pc:sldMk cId="2185293602" sldId="621"/>
            <ac:picMk id="3" creationId="{34077571-CB32-E636-7BE4-B56A6F4FBEC6}"/>
          </ac:picMkLst>
        </pc:picChg>
        <pc:picChg chg="add mod">
          <ac:chgData name="Gemma Grist" userId="S::gemmagrist@gateshead.gov.uk::983a242b-c516-4edb-b9ea-54d39e623edc" providerId="AD" clId="Web-{40EBFE31-793D-3DD6-2312-4291A99AE1CC}" dt="2024-09-11T08:43:28.749" v="325" actId="1076"/>
          <ac:picMkLst>
            <pc:docMk/>
            <pc:sldMk cId="2185293602" sldId="621"/>
            <ac:picMk id="4" creationId="{47C19497-B241-5FC5-270E-6E11CE4646BA}"/>
          </ac:picMkLst>
        </pc:picChg>
        <pc:picChg chg="del">
          <ac:chgData name="Gemma Grist" userId="S::gemmagrist@gateshead.gov.uk::983a242b-c516-4edb-b9ea-54d39e623edc" providerId="AD" clId="Web-{40EBFE31-793D-3DD6-2312-4291A99AE1CC}" dt="2024-09-11T08:40:28.176" v="306"/>
          <ac:picMkLst>
            <pc:docMk/>
            <pc:sldMk cId="2185293602" sldId="621"/>
            <ac:picMk id="5" creationId="{D631F3F4-EEB5-5702-3B67-CB2A23283519}"/>
          </ac:picMkLst>
        </pc:picChg>
        <pc:picChg chg="del">
          <ac:chgData name="Gemma Grist" userId="S::gemmagrist@gateshead.gov.uk::983a242b-c516-4edb-b9ea-54d39e623edc" providerId="AD" clId="Web-{40EBFE31-793D-3DD6-2312-4291A99AE1CC}" dt="2024-09-11T08:40:29.051" v="307"/>
          <ac:picMkLst>
            <pc:docMk/>
            <pc:sldMk cId="2185293602" sldId="621"/>
            <ac:picMk id="6" creationId="{5F21CF99-C47A-9BAC-64A1-369DD4A05D84}"/>
          </ac:picMkLst>
        </pc:picChg>
        <pc:picChg chg="add mod">
          <ac:chgData name="Gemma Grist" userId="S::gemmagrist@gateshead.gov.uk::983a242b-c516-4edb-b9ea-54d39e623edc" providerId="AD" clId="Web-{40EBFE31-793D-3DD6-2312-4291A99AE1CC}" dt="2024-09-11T08:43:27.014" v="324" actId="1076"/>
          <ac:picMkLst>
            <pc:docMk/>
            <pc:sldMk cId="2185293602" sldId="621"/>
            <ac:picMk id="7" creationId="{559A9EA9-6E70-C6AF-10A9-0FA4DB9218E0}"/>
          </ac:picMkLst>
        </pc:picChg>
      </pc:sldChg>
    </pc:docChg>
  </pc:docChgLst>
  <pc:docChgLst>
    <pc:chgData name="Carol Thirlwell" userId="S::carolthirlwell@gateshead.gov.uk::1902a6df-aa00-4fd8-82af-471a345ebdc9" providerId="AD" clId="Web-{6C7E65A0-729E-7DF7-2B86-F57C13EADEA6}"/>
    <pc:docChg chg="sldOrd">
      <pc:chgData name="Carol Thirlwell" userId="S::carolthirlwell@gateshead.gov.uk::1902a6df-aa00-4fd8-82af-471a345ebdc9" providerId="AD" clId="Web-{6C7E65A0-729E-7DF7-2B86-F57C13EADEA6}" dt="2024-09-11T13:03:22.071" v="3"/>
      <pc:docMkLst>
        <pc:docMk/>
      </pc:docMkLst>
      <pc:sldChg chg="ord">
        <pc:chgData name="Carol Thirlwell" userId="S::carolthirlwell@gateshead.gov.uk::1902a6df-aa00-4fd8-82af-471a345ebdc9" providerId="AD" clId="Web-{6C7E65A0-729E-7DF7-2B86-F57C13EADEA6}" dt="2024-09-11T13:03:14.118" v="1"/>
        <pc:sldMkLst>
          <pc:docMk/>
          <pc:sldMk cId="3209557799" sldId="567"/>
        </pc:sldMkLst>
      </pc:sldChg>
      <pc:sldChg chg="ord">
        <pc:chgData name="Carol Thirlwell" userId="S::carolthirlwell@gateshead.gov.uk::1902a6df-aa00-4fd8-82af-471a345ebdc9" providerId="AD" clId="Web-{6C7E65A0-729E-7DF7-2B86-F57C13EADEA6}" dt="2024-09-11T13:03:10.024" v="0"/>
        <pc:sldMkLst>
          <pc:docMk/>
          <pc:sldMk cId="1766256378" sldId="602"/>
        </pc:sldMkLst>
      </pc:sldChg>
      <pc:sldChg chg="ord">
        <pc:chgData name="Carol Thirlwell" userId="S::carolthirlwell@gateshead.gov.uk::1902a6df-aa00-4fd8-82af-471a345ebdc9" providerId="AD" clId="Web-{6C7E65A0-729E-7DF7-2B86-F57C13EADEA6}" dt="2024-09-11T13:03:22.071" v="3"/>
        <pc:sldMkLst>
          <pc:docMk/>
          <pc:sldMk cId="1858900062" sldId="604"/>
        </pc:sldMkLst>
      </pc:sldChg>
    </pc:docChg>
  </pc:docChgLst>
  <pc:docChgLst>
    <pc:chgData name="Carol Thirlwell" userId="S::carolthirlwell@gateshead.gov.uk::1902a6df-aa00-4fd8-82af-471a345ebdc9" providerId="AD" clId="Web-{323955F0-7F95-44DD-9DE9-224FE22BB6E7}"/>
    <pc:docChg chg="modSld">
      <pc:chgData name="Carol Thirlwell" userId="S::carolthirlwell@gateshead.gov.uk::1902a6df-aa00-4fd8-82af-471a345ebdc9" providerId="AD" clId="Web-{323955F0-7F95-44DD-9DE9-224FE22BB6E7}" dt="2024-09-10T19:13:43.553" v="13" actId="1076"/>
      <pc:docMkLst>
        <pc:docMk/>
      </pc:docMkLst>
      <pc:sldChg chg="addSp modSp">
        <pc:chgData name="Carol Thirlwell" userId="S::carolthirlwell@gateshead.gov.uk::1902a6df-aa00-4fd8-82af-471a345ebdc9" providerId="AD" clId="Web-{323955F0-7F95-44DD-9DE9-224FE22BB6E7}" dt="2024-09-10T19:13:43.553" v="13" actId="1076"/>
        <pc:sldMkLst>
          <pc:docMk/>
          <pc:sldMk cId="4071338297" sldId="615"/>
        </pc:sldMkLst>
        <pc:spChg chg="mod">
          <ac:chgData name="Carol Thirlwell" userId="S::carolthirlwell@gateshead.gov.uk::1902a6df-aa00-4fd8-82af-471a345ebdc9" providerId="AD" clId="Web-{323955F0-7F95-44DD-9DE9-224FE22BB6E7}" dt="2024-09-10T19:13:33.990" v="11" actId="20577"/>
          <ac:spMkLst>
            <pc:docMk/>
            <pc:sldMk cId="4071338297" sldId="615"/>
            <ac:spMk id="12" creationId="{BE5B99B9-BBF2-D40C-C45A-BA3C8FF1B6EE}"/>
          </ac:spMkLst>
        </pc:spChg>
        <pc:picChg chg="add mod">
          <ac:chgData name="Carol Thirlwell" userId="S::carolthirlwell@gateshead.gov.uk::1902a6df-aa00-4fd8-82af-471a345ebdc9" providerId="AD" clId="Web-{323955F0-7F95-44DD-9DE9-224FE22BB6E7}" dt="2024-09-10T19:13:43.553" v="13" actId="1076"/>
          <ac:picMkLst>
            <pc:docMk/>
            <pc:sldMk cId="4071338297" sldId="615"/>
            <ac:picMk id="3" creationId="{56DC6D7A-D996-F016-035F-A1C56A10691F}"/>
          </ac:picMkLst>
        </pc:picChg>
      </pc:sldChg>
    </pc:docChg>
  </pc:docChgLst>
  <pc:docChgLst>
    <pc:chgData name="Gemma Grist" userId="S::gemmagrist@gateshead.gov.uk::983a242b-c516-4edb-b9ea-54d39e623edc" providerId="AD" clId="Web-{7CDC8C6E-4863-D92E-6ABA-F3079E8F5991}"/>
    <pc:docChg chg="addSld modSld sldOrd">
      <pc:chgData name="Gemma Grist" userId="S::gemmagrist@gateshead.gov.uk::983a242b-c516-4edb-b9ea-54d39e623edc" providerId="AD" clId="Web-{7CDC8C6E-4863-D92E-6ABA-F3079E8F5991}" dt="2024-09-10T15:46:08.600" v="14"/>
      <pc:docMkLst>
        <pc:docMk/>
      </pc:docMkLst>
      <pc:sldChg chg="modSp add ord replId">
        <pc:chgData name="Gemma Grist" userId="S::gemmagrist@gateshead.gov.uk::983a242b-c516-4edb-b9ea-54d39e623edc" providerId="AD" clId="Web-{7CDC8C6E-4863-D92E-6ABA-F3079E8F5991}" dt="2024-09-10T15:45:24.707" v="7" actId="20577"/>
        <pc:sldMkLst>
          <pc:docMk/>
          <pc:sldMk cId="772369987" sldId="613"/>
        </pc:sldMkLst>
        <pc:spChg chg="mod">
          <ac:chgData name="Gemma Grist" userId="S::gemmagrist@gateshead.gov.uk::983a242b-c516-4edb-b9ea-54d39e623edc" providerId="AD" clId="Web-{7CDC8C6E-4863-D92E-6ABA-F3079E8F5991}" dt="2024-09-10T15:45:24.707" v="7" actId="20577"/>
          <ac:spMkLst>
            <pc:docMk/>
            <pc:sldMk cId="772369987" sldId="613"/>
            <ac:spMk id="12" creationId="{BE5B99B9-BBF2-D40C-C45A-BA3C8FF1B6EE}"/>
          </ac:spMkLst>
        </pc:spChg>
      </pc:sldChg>
      <pc:sldChg chg="modSp add replId">
        <pc:chgData name="Gemma Grist" userId="S::gemmagrist@gateshead.gov.uk::983a242b-c516-4edb-b9ea-54d39e623edc" providerId="AD" clId="Web-{7CDC8C6E-4863-D92E-6ABA-F3079E8F5991}" dt="2024-09-10T15:46:04.912" v="13" actId="20577"/>
        <pc:sldMkLst>
          <pc:docMk/>
          <pc:sldMk cId="1026730459" sldId="614"/>
        </pc:sldMkLst>
        <pc:spChg chg="mod">
          <ac:chgData name="Gemma Grist" userId="S::gemmagrist@gateshead.gov.uk::983a242b-c516-4edb-b9ea-54d39e623edc" providerId="AD" clId="Web-{7CDC8C6E-4863-D92E-6ABA-F3079E8F5991}" dt="2024-09-10T15:46:04.912" v="13" actId="20577"/>
          <ac:spMkLst>
            <pc:docMk/>
            <pc:sldMk cId="1026730459" sldId="614"/>
            <ac:spMk id="12" creationId="{BE5B99B9-BBF2-D40C-C45A-BA3C8FF1B6EE}"/>
          </ac:spMkLst>
        </pc:spChg>
      </pc:sldChg>
      <pc:sldChg chg="add replId">
        <pc:chgData name="Gemma Grist" userId="S::gemmagrist@gateshead.gov.uk::983a242b-c516-4edb-b9ea-54d39e623edc" providerId="AD" clId="Web-{7CDC8C6E-4863-D92E-6ABA-F3079E8F5991}" dt="2024-09-10T15:46:08.600" v="14"/>
        <pc:sldMkLst>
          <pc:docMk/>
          <pc:sldMk cId="4071338297" sldId="615"/>
        </pc:sldMkLst>
      </pc:sldChg>
    </pc:docChg>
  </pc:docChgLst>
  <pc:docChgLst>
    <pc:chgData name="Carol Thirlwell" userId="1902a6df-aa00-4fd8-82af-471a345ebdc9" providerId="ADAL" clId="{2D3DFF2F-707F-4442-8330-624F629896B5}"/>
    <pc:docChg chg="custSel addSld delSld modSld sldOrd">
      <pc:chgData name="Carol Thirlwell" userId="1902a6df-aa00-4fd8-82af-471a345ebdc9" providerId="ADAL" clId="{2D3DFF2F-707F-4442-8330-624F629896B5}" dt="2024-09-11T13:55:11.692" v="667" actId="20577"/>
      <pc:docMkLst>
        <pc:docMk/>
      </pc:docMkLst>
      <pc:sldChg chg="modSp mod">
        <pc:chgData name="Carol Thirlwell" userId="1902a6df-aa00-4fd8-82af-471a345ebdc9" providerId="ADAL" clId="{2D3DFF2F-707F-4442-8330-624F629896B5}" dt="2024-09-03T06:20:45.229" v="20" actId="20577"/>
        <pc:sldMkLst>
          <pc:docMk/>
          <pc:sldMk cId="3621879490" sldId="307"/>
        </pc:sldMkLst>
        <pc:spChg chg="mod">
          <ac:chgData name="Carol Thirlwell" userId="1902a6df-aa00-4fd8-82af-471a345ebdc9" providerId="ADAL" clId="{2D3DFF2F-707F-4442-8330-624F629896B5}" dt="2024-09-03T06:20:45.229" v="20" actId="20577"/>
          <ac:spMkLst>
            <pc:docMk/>
            <pc:sldMk cId="3621879490" sldId="307"/>
            <ac:spMk id="2" creationId="{6C0841FB-07D5-45A3-B07F-6A2333F45387}"/>
          </ac:spMkLst>
        </pc:spChg>
      </pc:sldChg>
      <pc:sldChg chg="modSp mod">
        <pc:chgData name="Carol Thirlwell" userId="1902a6df-aa00-4fd8-82af-471a345ebdc9" providerId="ADAL" clId="{2D3DFF2F-707F-4442-8330-624F629896B5}" dt="2024-09-03T06:21:48.908" v="285" actId="20577"/>
        <pc:sldMkLst>
          <pc:docMk/>
          <pc:sldMk cId="1554123554" sldId="530"/>
        </pc:sldMkLst>
        <pc:spChg chg="mod">
          <ac:chgData name="Carol Thirlwell" userId="1902a6df-aa00-4fd8-82af-471a345ebdc9" providerId="ADAL" clId="{2D3DFF2F-707F-4442-8330-624F629896B5}" dt="2024-09-03T06:21:48.908" v="285" actId="20577"/>
          <ac:spMkLst>
            <pc:docMk/>
            <pc:sldMk cId="1554123554" sldId="530"/>
            <ac:spMk id="6" creationId="{747072BA-ABCF-F391-D4B6-C62E6427C233}"/>
          </ac:spMkLst>
        </pc:spChg>
      </pc:sldChg>
      <pc:sldChg chg="del">
        <pc:chgData name="Carol Thirlwell" userId="1902a6df-aa00-4fd8-82af-471a345ebdc9" providerId="ADAL" clId="{2D3DFF2F-707F-4442-8330-624F629896B5}" dt="2024-09-03T06:22:26.465" v="413" actId="2696"/>
        <pc:sldMkLst>
          <pc:docMk/>
          <pc:sldMk cId="3850130443" sldId="542"/>
        </pc:sldMkLst>
      </pc:sldChg>
      <pc:sldChg chg="modSp del mod">
        <pc:chgData name="Carol Thirlwell" userId="1902a6df-aa00-4fd8-82af-471a345ebdc9" providerId="ADAL" clId="{2D3DFF2F-707F-4442-8330-624F629896B5}" dt="2024-09-11T13:48:06.028" v="470" actId="2696"/>
        <pc:sldMkLst>
          <pc:docMk/>
          <pc:sldMk cId="1112688742" sldId="560"/>
        </pc:sldMkLst>
        <pc:spChg chg="mod">
          <ac:chgData name="Carol Thirlwell" userId="1902a6df-aa00-4fd8-82af-471a345ebdc9" providerId="ADAL" clId="{2D3DFF2F-707F-4442-8330-624F629896B5}" dt="2024-09-03T06:21:30.691" v="174" actId="20577"/>
          <ac:spMkLst>
            <pc:docMk/>
            <pc:sldMk cId="1112688742" sldId="560"/>
            <ac:spMk id="3" creationId="{EBFD6B03-B045-1AAD-A02D-64C0AC3920C6}"/>
          </ac:spMkLst>
        </pc:spChg>
      </pc:sldChg>
      <pc:sldChg chg="modSp mod">
        <pc:chgData name="Carol Thirlwell" userId="1902a6df-aa00-4fd8-82af-471a345ebdc9" providerId="ADAL" clId="{2D3DFF2F-707F-4442-8330-624F629896B5}" dt="2024-09-03T06:22:14.474" v="410" actId="20577"/>
        <pc:sldMkLst>
          <pc:docMk/>
          <pc:sldMk cId="1264737635" sldId="561"/>
        </pc:sldMkLst>
        <pc:spChg chg="mod">
          <ac:chgData name="Carol Thirlwell" userId="1902a6df-aa00-4fd8-82af-471a345ebdc9" providerId="ADAL" clId="{2D3DFF2F-707F-4442-8330-624F629896B5}" dt="2024-09-03T06:22:14.474" v="410" actId="20577"/>
          <ac:spMkLst>
            <pc:docMk/>
            <pc:sldMk cId="1264737635" sldId="561"/>
            <ac:spMk id="2" creationId="{CAE2073A-9FA3-F0AC-DBC2-F540534B43C5}"/>
          </ac:spMkLst>
        </pc:spChg>
        <pc:spChg chg="mod">
          <ac:chgData name="Carol Thirlwell" userId="1902a6df-aa00-4fd8-82af-471a345ebdc9" providerId="ADAL" clId="{2D3DFF2F-707F-4442-8330-624F629896B5}" dt="2024-09-03T06:22:06.291" v="375" actId="20577"/>
          <ac:spMkLst>
            <pc:docMk/>
            <pc:sldMk cId="1264737635" sldId="561"/>
            <ac:spMk id="12" creationId="{BE5B99B9-BBF2-D40C-C45A-BA3C8FF1B6EE}"/>
          </ac:spMkLst>
        </pc:spChg>
      </pc:sldChg>
      <pc:sldChg chg="del">
        <pc:chgData name="Carol Thirlwell" userId="1902a6df-aa00-4fd8-82af-471a345ebdc9" providerId="ADAL" clId="{2D3DFF2F-707F-4442-8330-624F629896B5}" dt="2024-09-03T06:22:23.553" v="412" actId="2696"/>
        <pc:sldMkLst>
          <pc:docMk/>
          <pc:sldMk cId="534573969" sldId="562"/>
        </pc:sldMkLst>
      </pc:sldChg>
      <pc:sldChg chg="modSp mod">
        <pc:chgData name="Carol Thirlwell" userId="1902a6df-aa00-4fd8-82af-471a345ebdc9" providerId="ADAL" clId="{2D3DFF2F-707F-4442-8330-624F629896B5}" dt="2024-09-11T13:55:11.692" v="667" actId="20577"/>
        <pc:sldMkLst>
          <pc:docMk/>
          <pc:sldMk cId="1766256378" sldId="602"/>
        </pc:sldMkLst>
        <pc:spChg chg="mod">
          <ac:chgData name="Carol Thirlwell" userId="1902a6df-aa00-4fd8-82af-471a345ebdc9" providerId="ADAL" clId="{2D3DFF2F-707F-4442-8330-624F629896B5}" dt="2024-09-11T13:55:11.692" v="667" actId="20577"/>
          <ac:spMkLst>
            <pc:docMk/>
            <pc:sldMk cId="1766256378" sldId="602"/>
            <ac:spMk id="2" creationId="{997BDCC4-D8F8-061E-28F5-3288260363FF}"/>
          </ac:spMkLst>
        </pc:spChg>
        <pc:spChg chg="mod">
          <ac:chgData name="Carol Thirlwell" userId="1902a6df-aa00-4fd8-82af-471a345ebdc9" providerId="ADAL" clId="{2D3DFF2F-707F-4442-8330-624F629896B5}" dt="2024-09-03T06:22:47.279" v="421" actId="20577"/>
          <ac:spMkLst>
            <pc:docMk/>
            <pc:sldMk cId="1766256378" sldId="602"/>
            <ac:spMk id="12" creationId="{BE5B99B9-BBF2-D40C-C45A-BA3C8FF1B6EE}"/>
          </ac:spMkLst>
        </pc:spChg>
      </pc:sldChg>
      <pc:sldChg chg="del">
        <pc:chgData name="Carol Thirlwell" userId="1902a6df-aa00-4fd8-82af-471a345ebdc9" providerId="ADAL" clId="{2D3DFF2F-707F-4442-8330-624F629896B5}" dt="2024-09-03T06:22:29.348" v="414" actId="2696"/>
        <pc:sldMkLst>
          <pc:docMk/>
          <pc:sldMk cId="2426409002" sldId="605"/>
        </pc:sldMkLst>
      </pc:sldChg>
      <pc:sldChg chg="del">
        <pc:chgData name="Carol Thirlwell" userId="1902a6df-aa00-4fd8-82af-471a345ebdc9" providerId="ADAL" clId="{2D3DFF2F-707F-4442-8330-624F629896B5}" dt="2024-09-03T06:22:38.908" v="416" actId="2696"/>
        <pc:sldMkLst>
          <pc:docMk/>
          <pc:sldMk cId="2008186225" sldId="606"/>
        </pc:sldMkLst>
      </pc:sldChg>
      <pc:sldChg chg="del">
        <pc:chgData name="Carol Thirlwell" userId="1902a6df-aa00-4fd8-82af-471a345ebdc9" providerId="ADAL" clId="{2D3DFF2F-707F-4442-8330-624F629896B5}" dt="2024-09-03T06:25:04.295" v="424" actId="2696"/>
        <pc:sldMkLst>
          <pc:docMk/>
          <pc:sldMk cId="2943197376" sldId="608"/>
        </pc:sldMkLst>
      </pc:sldChg>
      <pc:sldChg chg="del">
        <pc:chgData name="Carol Thirlwell" userId="1902a6df-aa00-4fd8-82af-471a345ebdc9" providerId="ADAL" clId="{2D3DFF2F-707F-4442-8330-624F629896B5}" dt="2024-09-03T06:25:00.012" v="423" actId="2696"/>
        <pc:sldMkLst>
          <pc:docMk/>
          <pc:sldMk cId="130199569" sldId="609"/>
        </pc:sldMkLst>
      </pc:sldChg>
      <pc:sldChg chg="del">
        <pc:chgData name="Carol Thirlwell" userId="1902a6df-aa00-4fd8-82af-471a345ebdc9" providerId="ADAL" clId="{2D3DFF2F-707F-4442-8330-624F629896B5}" dt="2024-09-03T06:22:33.596" v="415" actId="2696"/>
        <pc:sldMkLst>
          <pc:docMk/>
          <pc:sldMk cId="650236313" sldId="610"/>
        </pc:sldMkLst>
      </pc:sldChg>
      <pc:sldChg chg="del">
        <pc:chgData name="Carol Thirlwell" userId="1902a6df-aa00-4fd8-82af-471a345ebdc9" providerId="ADAL" clId="{2D3DFF2F-707F-4442-8330-624F629896B5}" dt="2024-09-03T06:22:19.831" v="411" actId="2696"/>
        <pc:sldMkLst>
          <pc:docMk/>
          <pc:sldMk cId="67129740" sldId="612"/>
        </pc:sldMkLst>
      </pc:sldChg>
      <pc:sldChg chg="modSp add mod ord">
        <pc:chgData name="Carol Thirlwell" userId="1902a6df-aa00-4fd8-82af-471a345ebdc9" providerId="ADAL" clId="{2D3DFF2F-707F-4442-8330-624F629896B5}" dt="2024-09-03T07:05:30.946" v="469" actId="20577"/>
        <pc:sldMkLst>
          <pc:docMk/>
          <pc:sldMk cId="2858200100" sldId="612"/>
        </pc:sldMkLst>
        <pc:spChg chg="mod">
          <ac:chgData name="Carol Thirlwell" userId="1902a6df-aa00-4fd8-82af-471a345ebdc9" providerId="ADAL" clId="{2D3DFF2F-707F-4442-8330-624F629896B5}" dt="2024-09-03T07:05:30.946" v="469" actId="20577"/>
          <ac:spMkLst>
            <pc:docMk/>
            <pc:sldMk cId="2858200100" sldId="612"/>
            <ac:spMk id="12" creationId="{BE5B99B9-BBF2-D40C-C45A-BA3C8FF1B6E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09BA9D-0BD4-1749-847F-F87D8611D87D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D33E2A-BD3B-F743-A8AB-B483CECD3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040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0BA9A-C77A-4A67-8E59-10A352148B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647837-D51B-494E-8C36-C96E6E9A70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3C9F06-9132-4C02-8FC7-85BD52C77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5475D-0658-434F-AAC4-AB481ED26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2D60C-E629-4645-B416-BCEC73D3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260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89B9B-FBDA-4FAA-9EEE-75F35EA06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37CC32-6330-491F-A16D-A2C315F35C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D25E8-1C1E-40E3-9FF2-AB8BE9AFE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F2216-A6D8-452F-A681-D2B8E7C75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024B7-5183-4904-8CD6-C1DF42DB8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84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6F6057-81C4-4561-A4C1-ED7DBE7331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2202B9-65F7-4502-9841-2962250FF7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29262-6F22-47A7-AF02-D68C7A1CD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C54C7-1DD7-4970-BA2E-2A2FA2B80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14F3C9-F560-48BC-8B1D-A3E0DD765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8944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7C8EE-4BE3-416B-BC45-8591EDF4B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EBA7E-1904-4981-AA77-0FF031991D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059AB-5846-4A3C-82E7-F74C3E8B0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D51B17-74ED-4EDB-BBDD-B5FDF2FDA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48A594-5717-4584-BE0F-00D215923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2938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6EBE9-E63F-4185-A3D0-17D3B8DC7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67D69C-605F-4B60-8E66-7B11086FAD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E05AD4-C00C-47E3-8FB2-9A554DBE2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B53643-E2D9-4E95-8EB7-8442B4143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9FFAB-C409-4E3A-AFDD-34F6EE5CE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146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8A9D9-A74F-4C68-8B46-2B8AAE30E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278FDE-5819-4D48-98B4-1CC6BABD87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FBBEA7-D7C0-47B7-B987-59E730B5DB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CD3473-1E08-4D05-BFA8-9DA362B78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1859B2-92B7-4042-8C99-52EBE2BD5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B7D988-0FDE-4544-A4C7-62159B5F8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230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9C36A-7045-43C1-8F0A-47CCADA2D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1056E1-2FDB-48AA-8C84-829421BC9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D6F92C-9358-41A6-9F0B-B9E0D60499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F77C71-BB7B-4350-90A4-31A138490D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50A390-6899-4467-A98F-E136605A03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DBB77C-6916-4DE1-9B28-7571D7A93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BC9CA3-E59D-4F63-AAFB-9B74914B5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73ABE4-F3E4-4C47-84DD-67C748D3E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596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26354-3E90-4DF9-9EBF-8273E3173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C258DC-C919-4925-AA79-1F26EC29D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395BF3-BC3B-4183-8699-85540616E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66962-BDCC-4827-A3CE-9B7469C64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7666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3DE9FC-699D-4CD3-910B-42F87815B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EA21A8-6F79-4D36-8E46-783D611D8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FB1BCC-848D-41BA-AB45-178467A8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5853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FE709-EB52-4A05-B926-42C35CE9F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3156C-D59F-4173-8E5D-1A8F9B9CC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EB0E7D-3180-48A3-88CB-D207B7BBAA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D069DE-BDC9-46EB-A1F9-17B8D98F4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3E4272-210E-49E8-BD2B-AC830BD1E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A1E4A7-E41A-411D-9603-72BA0EF25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8993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E446C-2DDB-48C1-AC2C-04B24DE95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A8219F-E969-4B1B-B095-4DF89FA687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EB8440-B398-455A-9F81-E424FD11ED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CEE4AE-289C-42C2-95CC-FA729C36D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B4745C-BBB3-4297-BFFA-15700995B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0C425-CC09-4715-9780-B19D4A94C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873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D7A140-9090-4E30-B6BF-F15CD0148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EB024E-C1E2-4471-9162-49C5B8AC2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CE3B1-A710-462F-B846-19E7FE45FF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E3622-1566-46DD-B4B8-2F4975B3D9F4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16F04-FEF5-4E0E-BEC1-4DA0A9CE7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21BA7-AA30-44CA-B290-EA3AD0F69B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1373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intranet.ghc2-dev.gosshosted.com/article/13004/Digital-service-request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miro.com/app/board/uXjVKkHcQj8=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cluttered&#10;&#10;Description automatically generated">
            <a:extLst>
              <a:ext uri="{FF2B5EF4-FFF2-40B4-BE49-F238E27FC236}">
                <a16:creationId xmlns:a16="http://schemas.microsoft.com/office/drawing/2014/main" id="{18CA97BE-5531-84DB-970F-4E75E12EC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0841FB-07D5-45A3-B07F-6A2333F45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291" y="1122362"/>
            <a:ext cx="11194473" cy="2306638"/>
          </a:xfrm>
        </p:spPr>
        <p:txBody>
          <a:bodyPr>
            <a:normAutofit/>
          </a:bodyPr>
          <a:lstStyle/>
          <a:p>
            <a:r>
              <a:rPr lang="en-GB" sz="5400">
                <a:solidFill>
                  <a:srgbClr val="FFFFFF"/>
                </a:solidFill>
                <a:latin typeface="Segoe UI Semibold"/>
                <a:cs typeface="Segoe UI Semibold"/>
              </a:rPr>
              <a:t>Sprint 48</a:t>
            </a:r>
            <a:br>
              <a:rPr lang="en-GB" sz="5400"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GB" sz="5400">
                <a:solidFill>
                  <a:srgbClr val="FFFFFF"/>
                </a:solidFill>
                <a:latin typeface="Segoe UI Semibold"/>
                <a:cs typeface="Segoe UI Semibold"/>
              </a:rPr>
              <a:t>Show and Tell</a:t>
            </a:r>
            <a:br>
              <a:rPr lang="en-GB" sz="5400">
                <a:latin typeface="Segoe UI Semibold"/>
                <a:cs typeface="Segoe UI Semibold"/>
              </a:rPr>
            </a:br>
            <a:r>
              <a:rPr lang="en-GB" sz="2800">
                <a:solidFill>
                  <a:srgbClr val="FFFFFF"/>
                </a:solidFill>
                <a:latin typeface="Segoe UI Semibold"/>
                <a:cs typeface="Segoe UI Semibold"/>
              </a:rPr>
              <a:t> 11 September 2024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87E5BE-A6D5-4FEB-B0F0-DF0137607D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0728"/>
            <a:ext cx="9144000" cy="1819564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GB">
              <a:latin typeface="Segoe UI Semibold"/>
              <a:cs typeface="Segoe UI Semibold"/>
            </a:endParaRPr>
          </a:p>
          <a:p>
            <a:r>
              <a:rPr lang="en-GB">
                <a:latin typeface="Segoe UI Semibold"/>
                <a:cs typeface="Segoe UI Semibold"/>
              </a:rPr>
              <a:t>C Squad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GB" sz="2000">
                <a:latin typeface="Segoe UI Semilight"/>
                <a:cs typeface="Segoe UI Semilight"/>
              </a:rPr>
              <a:t>Digital Team</a:t>
            </a: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A3F1497-4A8F-A441-6A64-4E7A4973AF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965" y="5872020"/>
            <a:ext cx="1755124" cy="48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8794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E5B99B9-BBF2-D40C-C45A-BA3C8FF1B6EE}"/>
              </a:ext>
            </a:extLst>
          </p:cNvPr>
          <p:cNvSpPr/>
          <p:nvPr/>
        </p:nvSpPr>
        <p:spPr>
          <a:xfrm>
            <a:off x="359382" y="434451"/>
            <a:ext cx="2802629" cy="537329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>
                <a:latin typeface="Segoe UI Semibold"/>
                <a:ea typeface="Segoe UI Black"/>
                <a:cs typeface="Segoe UI Semibold"/>
              </a:rPr>
              <a:t>Design</a:t>
            </a:r>
            <a:endParaRPr lang="en-US"/>
          </a:p>
        </p:txBody>
      </p:sp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07DEDAA7-79CF-A38D-290C-16CFC0939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00" y="6118538"/>
            <a:ext cx="1366818" cy="38039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EADE36F-D54A-55FE-FAF8-52D69EC3BD1B}"/>
              </a:ext>
            </a:extLst>
          </p:cNvPr>
          <p:cNvSpPr/>
          <p:nvPr/>
        </p:nvSpPr>
        <p:spPr>
          <a:xfrm>
            <a:off x="3063981" y="5261527"/>
            <a:ext cx="7277100" cy="9252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60A697-AC3F-3533-1F10-1046BE94E13D}"/>
              </a:ext>
            </a:extLst>
          </p:cNvPr>
          <p:cNvSpPr txBox="1"/>
          <p:nvPr/>
        </p:nvSpPr>
        <p:spPr>
          <a:xfrm>
            <a:off x="415636" y="1470713"/>
            <a:ext cx="10934433" cy="39417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>
                <a:solidFill>
                  <a:srgbClr val="172B4D"/>
                </a:solidFill>
                <a:latin typeface="system-ui"/>
              </a:rPr>
              <a:t>Design tasks completed</a:t>
            </a:r>
            <a:endParaRPr lang="en-US"/>
          </a:p>
          <a:p>
            <a:pPr>
              <a:lnSpc>
                <a:spcPct val="150000"/>
              </a:lnSpc>
            </a:pPr>
            <a:endParaRPr lang="en-US" sz="1200" b="1">
              <a:solidFill>
                <a:srgbClr val="172B4D"/>
              </a:solidFill>
              <a:latin typeface="system-ui"/>
            </a:endParaRPr>
          </a:p>
          <a:p>
            <a:pPr marL="342900" indent="-171450">
              <a:lnSpc>
                <a:spcPct val="150000"/>
              </a:lnSpc>
              <a:buFont typeface="Arial"/>
              <a:buChar char="•"/>
            </a:pPr>
            <a:r>
              <a:rPr lang="en-US" sz="1200">
                <a:solidFill>
                  <a:srgbClr val="172B4D"/>
                </a:solidFill>
                <a:latin typeface="system-ui"/>
              </a:rPr>
              <a:t>Pay - remove the Help box from the Secure and Help section</a:t>
            </a:r>
          </a:p>
          <a:p>
            <a:pPr marL="342900" indent="-171450">
              <a:lnSpc>
                <a:spcPct val="150000"/>
              </a:lnSpc>
              <a:buFont typeface="Arial"/>
              <a:buChar char="•"/>
            </a:pPr>
            <a:r>
              <a:rPr lang="en-US" sz="1200">
                <a:solidFill>
                  <a:srgbClr val="172B4D"/>
                </a:solidFill>
                <a:latin typeface="system-ui"/>
              </a:rPr>
              <a:t>SENDCo newsletter template for MailChimp</a:t>
            </a:r>
          </a:p>
          <a:p>
            <a:pPr marL="342900" indent="-171450">
              <a:lnSpc>
                <a:spcPct val="150000"/>
              </a:lnSpc>
              <a:buFont typeface="Arial"/>
              <a:buChar char="•"/>
            </a:pPr>
            <a:r>
              <a:rPr lang="en-US" sz="1200">
                <a:solidFill>
                  <a:srgbClr val="172B4D"/>
                </a:solidFill>
                <a:latin typeface="system-ui"/>
              </a:rPr>
              <a:t>Metadata to hide images on search for SEND directory</a:t>
            </a:r>
          </a:p>
          <a:p>
            <a:pPr marL="342900" indent="-171450">
              <a:lnSpc>
                <a:spcPct val="150000"/>
              </a:lnSpc>
              <a:buFont typeface="Arial"/>
              <a:buChar char="•"/>
            </a:pPr>
            <a:r>
              <a:rPr lang="en-US" sz="1200">
                <a:solidFill>
                  <a:srgbClr val="172B4D"/>
                </a:solidFill>
                <a:latin typeface="system-ui"/>
              </a:rPr>
              <a:t>Library waiting list - explore options</a:t>
            </a:r>
          </a:p>
          <a:p>
            <a:pPr marL="342900" indent="-171450">
              <a:lnSpc>
                <a:spcPct val="150000"/>
              </a:lnSpc>
              <a:buFont typeface="Arial"/>
              <a:buChar char="•"/>
            </a:pPr>
            <a:r>
              <a:rPr lang="en-US" sz="1200">
                <a:solidFill>
                  <a:srgbClr val="172B4D"/>
                </a:solidFill>
                <a:latin typeface="system-ui"/>
              </a:rPr>
              <a:t>Business Gateshead – Removed Levelling UP logo</a:t>
            </a:r>
          </a:p>
          <a:p>
            <a:pPr marL="342900" indent="-171450">
              <a:lnSpc>
                <a:spcPct val="150000"/>
              </a:lnSpc>
              <a:buFont typeface="Arial"/>
              <a:buChar char="•"/>
            </a:pPr>
            <a:r>
              <a:rPr lang="en-US" sz="1200">
                <a:solidFill>
                  <a:srgbClr val="172B4D"/>
                </a:solidFill>
                <a:latin typeface="system-ui"/>
              </a:rPr>
              <a:t>Tyne Derwent Way - Images sometimes not appearing</a:t>
            </a:r>
          </a:p>
          <a:p>
            <a:pPr>
              <a:lnSpc>
                <a:spcPct val="150000"/>
              </a:lnSpc>
            </a:pPr>
            <a:endParaRPr lang="en-US" sz="1200">
              <a:solidFill>
                <a:srgbClr val="172B4D"/>
              </a:solidFill>
              <a:latin typeface="system-ui"/>
            </a:endParaRPr>
          </a:p>
          <a:p>
            <a:pPr>
              <a:lnSpc>
                <a:spcPct val="150000"/>
              </a:lnSpc>
            </a:pPr>
            <a:r>
              <a:rPr lang="en-US" sz="1200" b="1">
                <a:solidFill>
                  <a:srgbClr val="172B4D"/>
                </a:solidFill>
                <a:latin typeface="system-ui"/>
              </a:rPr>
              <a:t>Design tasks in progress</a:t>
            </a:r>
            <a:endParaRPr lang="en-US" sz="1200">
              <a:solidFill>
                <a:srgbClr val="172B4D"/>
              </a:solidFill>
              <a:latin typeface="system-ui"/>
            </a:endParaRPr>
          </a:p>
          <a:p>
            <a:pPr>
              <a:lnSpc>
                <a:spcPct val="150000"/>
              </a:lnSpc>
            </a:pPr>
            <a:endParaRPr lang="en-US" sz="1200" b="1">
              <a:solidFill>
                <a:srgbClr val="172B4D"/>
              </a:solidFill>
              <a:latin typeface="system-ui"/>
            </a:endParaRP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US" sz="1200">
                <a:solidFill>
                  <a:srgbClr val="172B4D"/>
                </a:solidFill>
                <a:latin typeface="system-ui"/>
              </a:rPr>
              <a:t>Design standards - Blue badge customer journey</a:t>
            </a: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US" sz="1200">
                <a:solidFill>
                  <a:srgbClr val="172B4D"/>
                </a:solidFill>
                <a:latin typeface="system-ui"/>
              </a:rPr>
              <a:t>Create Gateshead Theme components for Figma wireframes</a:t>
            </a:r>
          </a:p>
          <a:p>
            <a:pPr algn="l">
              <a:lnSpc>
                <a:spcPct val="150000"/>
              </a:lnSpc>
            </a:pPr>
            <a:endParaRPr lang="en-US" sz="12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5436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E5B99B9-BBF2-D40C-C45A-BA3C8FF1B6EE}"/>
              </a:ext>
            </a:extLst>
          </p:cNvPr>
          <p:cNvSpPr/>
          <p:nvPr/>
        </p:nvSpPr>
        <p:spPr>
          <a:xfrm>
            <a:off x="359382" y="434451"/>
            <a:ext cx="4410203" cy="537329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>
                <a:latin typeface="Segoe UI Semibold"/>
                <a:ea typeface="Segoe UI Black"/>
                <a:cs typeface="Segoe UI Semibold"/>
              </a:rPr>
              <a:t>Library events waiting list</a:t>
            </a:r>
          </a:p>
        </p:txBody>
      </p:sp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07DEDAA7-79CF-A38D-290C-16CFC0939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00" y="6118538"/>
            <a:ext cx="1366818" cy="38039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EADE36F-D54A-55FE-FAF8-52D69EC3BD1B}"/>
              </a:ext>
            </a:extLst>
          </p:cNvPr>
          <p:cNvSpPr/>
          <p:nvPr/>
        </p:nvSpPr>
        <p:spPr>
          <a:xfrm>
            <a:off x="3063981" y="5261527"/>
            <a:ext cx="7277100" cy="9252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60A697-AC3F-3533-1F10-1046BE94E13D}"/>
              </a:ext>
            </a:extLst>
          </p:cNvPr>
          <p:cNvSpPr txBox="1"/>
          <p:nvPr/>
        </p:nvSpPr>
        <p:spPr>
          <a:xfrm>
            <a:off x="391056" y="1470713"/>
            <a:ext cx="4381233" cy="8947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>
                <a:solidFill>
                  <a:srgbClr val="172B4D"/>
                </a:solidFill>
                <a:latin typeface="system-ui"/>
              </a:rPr>
              <a:t>Add JavaScript to change the text "Wait list" into a clickable link to a page the user can join a waiting list for tickets.</a:t>
            </a:r>
            <a:endParaRPr lang="en-US"/>
          </a:p>
          <a:p>
            <a:pPr>
              <a:lnSpc>
                <a:spcPct val="150000"/>
              </a:lnSpc>
            </a:pPr>
            <a:endParaRPr lang="en-US" sz="1200">
              <a:solidFill>
                <a:srgbClr val="172B4D"/>
              </a:solidFill>
              <a:latin typeface="system-ui"/>
            </a:endParaRPr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6080166F-338A-2D11-B38C-D883AF451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1589" y="3839341"/>
            <a:ext cx="6096000" cy="2482921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E268EE82-BD09-DB9D-665C-84387B32F9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9973" y="870220"/>
            <a:ext cx="6096000" cy="25572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F24C3F-C597-3FB0-7C5C-A2D2960B376C}"/>
              </a:ext>
            </a:extLst>
          </p:cNvPr>
          <p:cNvSpPr txBox="1"/>
          <p:nvPr/>
        </p:nvSpPr>
        <p:spPr>
          <a:xfrm>
            <a:off x="5071210" y="423577"/>
            <a:ext cx="4381233" cy="6177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>
                <a:solidFill>
                  <a:srgbClr val="172B4D"/>
                </a:solidFill>
                <a:latin typeface="system-ui"/>
              </a:rPr>
              <a:t>No JavaScript</a:t>
            </a:r>
            <a:endParaRPr lang="en-US"/>
          </a:p>
          <a:p>
            <a:pPr>
              <a:lnSpc>
                <a:spcPct val="150000"/>
              </a:lnSpc>
            </a:pPr>
            <a:endParaRPr lang="en-US" sz="1200">
              <a:solidFill>
                <a:srgbClr val="172B4D"/>
              </a:solidFill>
              <a:latin typeface="system-u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740859-5813-7C4F-3824-86FE442096B7}"/>
              </a:ext>
            </a:extLst>
          </p:cNvPr>
          <p:cNvSpPr txBox="1"/>
          <p:nvPr/>
        </p:nvSpPr>
        <p:spPr>
          <a:xfrm>
            <a:off x="5071209" y="3432248"/>
            <a:ext cx="4381233" cy="6177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>
                <a:solidFill>
                  <a:srgbClr val="172B4D"/>
                </a:solidFill>
                <a:latin typeface="system-ui"/>
              </a:rPr>
              <a:t>With JavaScript</a:t>
            </a:r>
            <a:endParaRPr lang="en-US"/>
          </a:p>
          <a:p>
            <a:pPr>
              <a:lnSpc>
                <a:spcPct val="150000"/>
              </a:lnSpc>
            </a:pPr>
            <a:endParaRPr lang="en-US" sz="1200">
              <a:solidFill>
                <a:srgbClr val="172B4D"/>
              </a:solidFill>
              <a:latin typeface="system-ui"/>
            </a:endParaRPr>
          </a:p>
        </p:txBody>
      </p:sp>
    </p:spTree>
    <p:extLst>
      <p:ext uri="{BB962C8B-B14F-4D97-AF65-F5344CB8AC3E}">
        <p14:creationId xmlns:p14="http://schemas.microsoft.com/office/powerpoint/2010/main" val="1621034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E5B99B9-BBF2-D40C-C45A-BA3C8FF1B6EE}"/>
              </a:ext>
            </a:extLst>
          </p:cNvPr>
          <p:cNvSpPr/>
          <p:nvPr/>
        </p:nvSpPr>
        <p:spPr>
          <a:xfrm>
            <a:off x="359382" y="434451"/>
            <a:ext cx="2802629" cy="537329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>
                <a:latin typeface="Segoe UI Semibold"/>
                <a:ea typeface="Segoe UI Black"/>
                <a:cs typeface="Segoe UI Semibold"/>
              </a:rPr>
              <a:t>Development</a:t>
            </a:r>
            <a:endParaRPr lang="en-US"/>
          </a:p>
        </p:txBody>
      </p:sp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07DEDAA7-79CF-A38D-290C-16CFC0939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00" y="6118538"/>
            <a:ext cx="1366818" cy="38039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EADE36F-D54A-55FE-FAF8-52D69EC3BD1B}"/>
              </a:ext>
            </a:extLst>
          </p:cNvPr>
          <p:cNvSpPr/>
          <p:nvPr/>
        </p:nvSpPr>
        <p:spPr>
          <a:xfrm>
            <a:off x="3063981" y="5261527"/>
            <a:ext cx="7277100" cy="9252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60A697-AC3F-3533-1F10-1046BE94E13D}"/>
              </a:ext>
            </a:extLst>
          </p:cNvPr>
          <p:cNvSpPr txBox="1"/>
          <p:nvPr/>
        </p:nvSpPr>
        <p:spPr>
          <a:xfrm>
            <a:off x="364836" y="1470713"/>
            <a:ext cx="10985233" cy="25567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>
                <a:solidFill>
                  <a:srgbClr val="172B4D"/>
                </a:solidFill>
                <a:latin typeface="system-ui"/>
              </a:rPr>
              <a:t>Development tasks completed</a:t>
            </a:r>
            <a:endParaRPr lang="en-US"/>
          </a:p>
          <a:p>
            <a:pPr>
              <a:lnSpc>
                <a:spcPct val="150000"/>
              </a:lnSpc>
            </a:pPr>
            <a:endParaRPr lang="en-US" sz="1200" b="1">
              <a:solidFill>
                <a:srgbClr val="172B4D"/>
              </a:solidFill>
              <a:latin typeface="system-ui"/>
            </a:endParaRPr>
          </a:p>
          <a:p>
            <a:pPr marL="342900" indent="-171450">
              <a:lnSpc>
                <a:spcPct val="150000"/>
              </a:lnSpc>
              <a:buFont typeface="Arial"/>
              <a:buChar char="•"/>
            </a:pPr>
            <a:r>
              <a:rPr lang="en-US" sz="1200">
                <a:solidFill>
                  <a:srgbClr val="172B4D"/>
                </a:solidFill>
                <a:latin typeface="system-ui"/>
              </a:rPr>
              <a:t>Creation of new group to deal with additional bin and assisted bin requests</a:t>
            </a:r>
          </a:p>
          <a:p>
            <a:pPr marL="342900" indent="-171450">
              <a:lnSpc>
                <a:spcPct val="150000"/>
              </a:lnSpc>
              <a:buFont typeface="Arial"/>
              <a:buChar char="•"/>
            </a:pPr>
            <a:r>
              <a:rPr lang="en-US" sz="1200">
                <a:solidFill>
                  <a:srgbClr val="172B4D"/>
                </a:solidFill>
                <a:latin typeface="system-ui"/>
              </a:rPr>
              <a:t>Addition of ward to the case tile to assist case managers</a:t>
            </a:r>
          </a:p>
          <a:p>
            <a:pPr marL="342900" indent="-171450">
              <a:lnSpc>
                <a:spcPct val="150000"/>
              </a:lnSpc>
              <a:buFont typeface="Arial"/>
              <a:buChar char="•"/>
            </a:pPr>
            <a:endParaRPr lang="en-US" sz="1200">
              <a:solidFill>
                <a:srgbClr val="172B4D"/>
              </a:solidFill>
              <a:latin typeface="system-ui"/>
            </a:endParaRPr>
          </a:p>
          <a:p>
            <a:pPr marL="342900" indent="-171450">
              <a:lnSpc>
                <a:spcPct val="150000"/>
              </a:lnSpc>
              <a:buFont typeface="Arial"/>
              <a:buChar char="•"/>
            </a:pPr>
            <a:endParaRPr lang="en-US" sz="1200">
              <a:solidFill>
                <a:srgbClr val="172B4D"/>
              </a:solidFill>
              <a:latin typeface="system-ui"/>
            </a:endParaRPr>
          </a:p>
          <a:p>
            <a:pPr>
              <a:lnSpc>
                <a:spcPct val="150000"/>
              </a:lnSpc>
            </a:pPr>
            <a:endParaRPr lang="en-US" sz="1200">
              <a:solidFill>
                <a:srgbClr val="172B4D"/>
              </a:solidFill>
              <a:latin typeface="system-ui"/>
            </a:endParaRPr>
          </a:p>
          <a:p>
            <a:pPr algn="l">
              <a:lnSpc>
                <a:spcPct val="150000"/>
              </a:lnSpc>
            </a:pPr>
            <a:endParaRPr lang="en-US" sz="1200" b="1">
              <a:solidFill>
                <a:srgbClr val="172B4D"/>
              </a:solidFill>
              <a:latin typeface="system-ui"/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endParaRPr lang="en-US" sz="1200">
              <a:ea typeface="Calibri"/>
              <a:cs typeface="Calibri"/>
            </a:endParaRPr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B513B8D7-6629-5F4F-23A0-B062D2DC7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200" y="2747321"/>
            <a:ext cx="8808720" cy="2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7216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E5B99B9-BBF2-D40C-C45A-BA3C8FF1B6EE}"/>
              </a:ext>
            </a:extLst>
          </p:cNvPr>
          <p:cNvSpPr/>
          <p:nvPr/>
        </p:nvSpPr>
        <p:spPr>
          <a:xfrm>
            <a:off x="359382" y="434451"/>
            <a:ext cx="2802629" cy="537329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>
                <a:latin typeface="Segoe UI Semibold"/>
                <a:ea typeface="Segoe UI Black"/>
                <a:cs typeface="Segoe UI Semibold"/>
              </a:rPr>
              <a:t>Development</a:t>
            </a:r>
            <a:endParaRPr lang="en-US"/>
          </a:p>
        </p:txBody>
      </p:sp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07DEDAA7-79CF-A38D-290C-16CFC0939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00" y="6118538"/>
            <a:ext cx="1366818" cy="38039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EADE36F-D54A-55FE-FAF8-52D69EC3BD1B}"/>
              </a:ext>
            </a:extLst>
          </p:cNvPr>
          <p:cNvSpPr/>
          <p:nvPr/>
        </p:nvSpPr>
        <p:spPr>
          <a:xfrm>
            <a:off x="3063981" y="5261527"/>
            <a:ext cx="7277100" cy="9252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60A697-AC3F-3533-1F10-1046BE94E13D}"/>
              </a:ext>
            </a:extLst>
          </p:cNvPr>
          <p:cNvSpPr txBox="1"/>
          <p:nvPr/>
        </p:nvSpPr>
        <p:spPr>
          <a:xfrm>
            <a:off x="364836" y="1470713"/>
            <a:ext cx="10985233" cy="42187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>
                <a:solidFill>
                  <a:srgbClr val="172B4D"/>
                </a:solidFill>
                <a:latin typeface="system-ui"/>
              </a:rPr>
              <a:t>Development tasks completed</a:t>
            </a:r>
            <a:endParaRPr lang="en-US"/>
          </a:p>
          <a:p>
            <a:pPr>
              <a:lnSpc>
                <a:spcPct val="150000"/>
              </a:lnSpc>
            </a:pPr>
            <a:endParaRPr lang="en-US" sz="1200" b="1">
              <a:solidFill>
                <a:srgbClr val="172B4D"/>
              </a:solidFill>
              <a:latin typeface="system-ui"/>
            </a:endParaRPr>
          </a:p>
          <a:p>
            <a:pPr marL="342900" indent="-171450">
              <a:lnSpc>
                <a:spcPct val="150000"/>
              </a:lnSpc>
              <a:buFont typeface="Arial"/>
              <a:buChar char="•"/>
            </a:pPr>
            <a:r>
              <a:rPr lang="en-US" sz="1200">
                <a:solidFill>
                  <a:srgbClr val="172B4D"/>
                </a:solidFill>
                <a:latin typeface="system-ui"/>
              </a:rPr>
              <a:t>Removal of Registrars close case email when all tasks are completed</a:t>
            </a:r>
          </a:p>
          <a:p>
            <a:pPr marL="342900" indent="-171450">
              <a:lnSpc>
                <a:spcPct val="150000"/>
              </a:lnSpc>
              <a:buFont typeface="Arial"/>
              <a:buChar char="•"/>
            </a:pPr>
            <a:r>
              <a:rPr lang="en-US" sz="1200">
                <a:solidFill>
                  <a:srgbClr val="172B4D"/>
                </a:solidFill>
                <a:latin typeface="system-ui"/>
              </a:rPr>
              <a:t>Forward case details by email task created for Waste Escalations</a:t>
            </a:r>
          </a:p>
          <a:p>
            <a:pPr marL="342900" indent="-171450">
              <a:lnSpc>
                <a:spcPct val="150000"/>
              </a:lnSpc>
              <a:buFont typeface="Arial"/>
              <a:buChar char="•"/>
            </a:pPr>
            <a:r>
              <a:rPr lang="en-US" sz="1200">
                <a:solidFill>
                  <a:srgbClr val="172B4D"/>
                </a:solidFill>
                <a:latin typeface="system-ui"/>
              </a:rPr>
              <a:t>Update to Schools PN form to send the correct details to Capita</a:t>
            </a:r>
          </a:p>
          <a:p>
            <a:pPr marL="342900" indent="-171450">
              <a:lnSpc>
                <a:spcPct val="150000"/>
              </a:lnSpc>
              <a:buFont typeface="Arial"/>
              <a:buChar char="•"/>
            </a:pPr>
            <a:r>
              <a:rPr lang="en-US" sz="1200">
                <a:solidFill>
                  <a:srgbClr val="172B4D"/>
                </a:solidFill>
                <a:latin typeface="system-ui"/>
              </a:rPr>
              <a:t>Correction of missing address link</a:t>
            </a:r>
          </a:p>
          <a:p>
            <a:pPr marL="342900" indent="-171450" algn="l">
              <a:lnSpc>
                <a:spcPct val="150000"/>
              </a:lnSpc>
              <a:buFont typeface="Arial"/>
              <a:buChar char="•"/>
            </a:pPr>
            <a:endParaRPr lang="en-US" sz="1200">
              <a:solidFill>
                <a:srgbClr val="172B4D"/>
              </a:solidFill>
              <a:latin typeface="system-ui"/>
              <a:ea typeface="Calibri"/>
              <a:cs typeface="Calibri"/>
            </a:endParaRPr>
          </a:p>
          <a:p>
            <a:pPr marL="342900" indent="-171450">
              <a:lnSpc>
                <a:spcPct val="150000"/>
              </a:lnSpc>
              <a:buFont typeface="Arial"/>
              <a:buChar char="•"/>
            </a:pPr>
            <a:r>
              <a:rPr lang="en-US" sz="1200">
                <a:solidFill>
                  <a:srgbClr val="172B4D"/>
                </a:solidFill>
                <a:latin typeface="system-ui"/>
                <a:ea typeface="Calibri"/>
                <a:cs typeface="Calibri"/>
              </a:rPr>
              <a:t>Update to the Digital Service Request process to capture more user information</a:t>
            </a:r>
          </a:p>
          <a:p>
            <a:pPr marL="342900" indent="-171450">
              <a:lnSpc>
                <a:spcPct val="150000"/>
              </a:lnSpc>
              <a:buFont typeface="Arial"/>
              <a:buChar char="•"/>
            </a:pPr>
            <a:r>
              <a:rPr lang="en-US" sz="1200">
                <a:solidFill>
                  <a:srgbClr val="172B4D"/>
                </a:solidFill>
                <a:ea typeface="+mn-lt"/>
                <a:cs typeface="+mn-lt"/>
                <a:hlinkClick r:id="rId3"/>
              </a:rPr>
              <a:t>Digital service request - Gateshead Intranet (gosshosted.com)</a:t>
            </a:r>
            <a:endParaRPr lang="en-US" sz="1200">
              <a:solidFill>
                <a:srgbClr val="172B4D"/>
              </a:solidFill>
              <a:latin typeface="system-ui"/>
              <a:ea typeface="Calibri"/>
              <a:cs typeface="Calibri"/>
            </a:endParaRPr>
          </a:p>
          <a:p>
            <a:pPr marL="342900" indent="-171450">
              <a:lnSpc>
                <a:spcPct val="150000"/>
              </a:lnSpc>
              <a:buFont typeface="Arial"/>
              <a:buChar char="•"/>
            </a:pPr>
            <a:endParaRPr lang="en-US" sz="1200">
              <a:solidFill>
                <a:srgbClr val="172B4D"/>
              </a:solidFill>
              <a:latin typeface="system-ui"/>
              <a:ea typeface="Calibri"/>
              <a:cs typeface="Calibri"/>
            </a:endParaRPr>
          </a:p>
          <a:p>
            <a:pPr marL="342900" indent="-171450">
              <a:lnSpc>
                <a:spcPct val="150000"/>
              </a:lnSpc>
              <a:buFont typeface="Arial"/>
              <a:buChar char="•"/>
            </a:pPr>
            <a:endParaRPr lang="en-US" sz="1200">
              <a:solidFill>
                <a:srgbClr val="172B4D"/>
              </a:solidFill>
              <a:latin typeface="system-ui"/>
              <a:ea typeface="Calibri"/>
              <a:cs typeface="Calibri"/>
            </a:endParaRPr>
          </a:p>
          <a:p>
            <a:pPr marL="342900" indent="-171450">
              <a:lnSpc>
                <a:spcPct val="150000"/>
              </a:lnSpc>
              <a:buFont typeface="Arial"/>
              <a:buChar char="•"/>
            </a:pPr>
            <a:endParaRPr lang="en-US" sz="1200">
              <a:solidFill>
                <a:srgbClr val="172B4D"/>
              </a:solidFill>
              <a:latin typeface="system-ui"/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endParaRPr lang="en-US" sz="1200">
              <a:solidFill>
                <a:srgbClr val="172B4D"/>
              </a:solidFill>
              <a:latin typeface="system-ui"/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endParaRPr lang="en-US" sz="1200" b="1">
              <a:solidFill>
                <a:srgbClr val="172B4D"/>
              </a:solidFill>
              <a:latin typeface="system-ui"/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endParaRPr lang="en-US" sz="12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3008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E5B99B9-BBF2-D40C-C45A-BA3C8FF1B6EE}"/>
              </a:ext>
            </a:extLst>
          </p:cNvPr>
          <p:cNvSpPr/>
          <p:nvPr/>
        </p:nvSpPr>
        <p:spPr>
          <a:xfrm>
            <a:off x="359382" y="434451"/>
            <a:ext cx="2802629" cy="537329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>
                <a:latin typeface="Segoe UI Semibold"/>
                <a:ea typeface="Segoe UI Black"/>
                <a:cs typeface="Segoe UI Semibold"/>
              </a:rPr>
              <a:t>Development</a:t>
            </a:r>
            <a:endParaRPr lang="en-US"/>
          </a:p>
        </p:txBody>
      </p:sp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07DEDAA7-79CF-A38D-290C-16CFC0939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00" y="6118538"/>
            <a:ext cx="1366818" cy="38039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EADE36F-D54A-55FE-FAF8-52D69EC3BD1B}"/>
              </a:ext>
            </a:extLst>
          </p:cNvPr>
          <p:cNvSpPr/>
          <p:nvPr/>
        </p:nvSpPr>
        <p:spPr>
          <a:xfrm>
            <a:off x="3063981" y="5261527"/>
            <a:ext cx="7277100" cy="9252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60A697-AC3F-3533-1F10-1046BE94E13D}"/>
              </a:ext>
            </a:extLst>
          </p:cNvPr>
          <p:cNvSpPr txBox="1"/>
          <p:nvPr/>
        </p:nvSpPr>
        <p:spPr>
          <a:xfrm>
            <a:off x="364836" y="1470713"/>
            <a:ext cx="10985233" cy="31107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>
                <a:solidFill>
                  <a:srgbClr val="172B4D"/>
                </a:solidFill>
                <a:latin typeface="system-ui"/>
              </a:rPr>
              <a:t>Development tasks completed</a:t>
            </a:r>
            <a:endParaRPr lang="en-US"/>
          </a:p>
          <a:p>
            <a:pPr>
              <a:lnSpc>
                <a:spcPct val="150000"/>
              </a:lnSpc>
            </a:pPr>
            <a:endParaRPr lang="en-US" sz="1200" b="1">
              <a:solidFill>
                <a:srgbClr val="172B4D"/>
              </a:solidFill>
              <a:latin typeface="system-ui"/>
            </a:endParaRPr>
          </a:p>
          <a:p>
            <a:pPr marL="342900" indent="-171450">
              <a:lnSpc>
                <a:spcPct val="150000"/>
              </a:lnSpc>
              <a:buFont typeface="Arial"/>
              <a:buChar char="•"/>
            </a:pPr>
            <a:r>
              <a:rPr lang="en-US" sz="1200">
                <a:solidFill>
                  <a:srgbClr val="172B4D"/>
                </a:solidFill>
                <a:latin typeface="system-ui"/>
              </a:rPr>
              <a:t>Update of the feedback form to show different text when a libraries even has been booked.</a:t>
            </a:r>
          </a:p>
          <a:p>
            <a:pPr marL="171450" algn="l">
              <a:lnSpc>
                <a:spcPct val="150000"/>
              </a:lnSpc>
            </a:pPr>
            <a:endParaRPr lang="en-US" sz="1200">
              <a:solidFill>
                <a:srgbClr val="172B4D"/>
              </a:solidFill>
              <a:latin typeface="system-ui"/>
              <a:ea typeface="Calibri"/>
              <a:cs typeface="Calibri"/>
            </a:endParaRPr>
          </a:p>
          <a:p>
            <a:pPr marL="171450">
              <a:lnSpc>
                <a:spcPct val="150000"/>
              </a:lnSpc>
            </a:pPr>
            <a:endParaRPr lang="en-US" sz="1200">
              <a:solidFill>
                <a:srgbClr val="172B4D"/>
              </a:solidFill>
              <a:latin typeface="system-ui"/>
              <a:ea typeface="Calibri"/>
              <a:cs typeface="Calibri"/>
            </a:endParaRPr>
          </a:p>
          <a:p>
            <a:pPr marL="342900" indent="-171450">
              <a:lnSpc>
                <a:spcPct val="150000"/>
              </a:lnSpc>
              <a:buFont typeface="Arial"/>
              <a:buChar char="•"/>
            </a:pPr>
            <a:endParaRPr lang="en-US" sz="1200">
              <a:solidFill>
                <a:srgbClr val="172B4D"/>
              </a:solidFill>
              <a:latin typeface="system-ui"/>
              <a:ea typeface="Calibri"/>
              <a:cs typeface="Calibri"/>
            </a:endParaRPr>
          </a:p>
          <a:p>
            <a:pPr marL="342900" indent="-171450">
              <a:lnSpc>
                <a:spcPct val="150000"/>
              </a:lnSpc>
              <a:buFont typeface="Arial"/>
              <a:buChar char="•"/>
            </a:pPr>
            <a:endParaRPr lang="en-US" sz="1200">
              <a:solidFill>
                <a:srgbClr val="172B4D"/>
              </a:solidFill>
              <a:latin typeface="system-ui"/>
              <a:ea typeface="Calibri"/>
              <a:cs typeface="Calibri"/>
            </a:endParaRPr>
          </a:p>
          <a:p>
            <a:pPr marL="342900" indent="-171450">
              <a:lnSpc>
                <a:spcPct val="150000"/>
              </a:lnSpc>
              <a:buFont typeface="Arial"/>
              <a:buChar char="•"/>
            </a:pPr>
            <a:endParaRPr lang="en-US" sz="1200">
              <a:solidFill>
                <a:srgbClr val="172B4D"/>
              </a:solidFill>
              <a:latin typeface="system-ui"/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endParaRPr lang="en-US" sz="1200">
              <a:solidFill>
                <a:srgbClr val="172B4D"/>
              </a:solidFill>
              <a:latin typeface="system-ui"/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endParaRPr lang="en-US" sz="1200" b="1">
              <a:solidFill>
                <a:srgbClr val="172B4D"/>
              </a:solidFill>
              <a:latin typeface="system-ui"/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endParaRPr lang="en-US" sz="1200">
              <a:solidFill>
                <a:srgbClr val="000000"/>
              </a:solidFill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2" name="Picture 1" descr="A screenshot of a survey&#10;&#10;Description automatically generated">
            <a:extLst>
              <a:ext uri="{FF2B5EF4-FFF2-40B4-BE49-F238E27FC236}">
                <a16:creationId xmlns:a16="http://schemas.microsoft.com/office/drawing/2014/main" id="{E8E596B1-F274-74C8-9C00-C096F0937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790" y="2612073"/>
            <a:ext cx="3197860" cy="3107055"/>
          </a:xfrm>
          <a:prstGeom prst="rect">
            <a:avLst/>
          </a:prstGeom>
        </p:spPr>
      </p:pic>
      <p:pic>
        <p:nvPicPr>
          <p:cNvPr id="4" name="Picture 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74EB1CA8-EB23-447E-4593-F1116D2104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2120" y="2609850"/>
            <a:ext cx="6228080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8564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0AE472-0F72-618A-DF67-322B2842A84C}"/>
              </a:ext>
            </a:extLst>
          </p:cNvPr>
          <p:cNvSpPr/>
          <p:nvPr/>
        </p:nvSpPr>
        <p:spPr>
          <a:xfrm>
            <a:off x="3312368" y="2416628"/>
            <a:ext cx="5589036" cy="1073020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>
              <a:latin typeface="Segoe UI Semibold" panose="020B07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47072BA-ABCF-F391-D4B6-C62E6427C233}"/>
              </a:ext>
            </a:extLst>
          </p:cNvPr>
          <p:cNvSpPr txBox="1">
            <a:spLocks/>
          </p:cNvSpPr>
          <p:nvPr/>
        </p:nvSpPr>
        <p:spPr>
          <a:xfrm>
            <a:off x="3558073" y="2416626"/>
            <a:ext cx="5075853" cy="107302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4000">
                <a:solidFill>
                  <a:schemeClr val="bg1"/>
                </a:solidFill>
                <a:latin typeface="Segoe UI"/>
                <a:cs typeface="Segoe UI"/>
              </a:rPr>
              <a:t>What’s next?</a:t>
            </a:r>
            <a:endParaRPr lang="en-US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FF947005-F192-3AD0-1CBE-124882721D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118538"/>
            <a:ext cx="1366818" cy="38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9000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E5B99B9-BBF2-D40C-C45A-BA3C8FF1B6EE}"/>
              </a:ext>
            </a:extLst>
          </p:cNvPr>
          <p:cNvSpPr/>
          <p:nvPr/>
        </p:nvSpPr>
        <p:spPr>
          <a:xfrm>
            <a:off x="359382" y="434451"/>
            <a:ext cx="2802629" cy="537329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>
                <a:latin typeface="Segoe UI Semibold"/>
                <a:ea typeface="Segoe UI Black"/>
                <a:cs typeface="Segoe UI Semibold"/>
              </a:rPr>
              <a:t>Sprint 50</a:t>
            </a:r>
            <a:endParaRPr lang="en-US" b="1">
              <a:ea typeface="Calibri"/>
              <a:cs typeface="Calibri"/>
            </a:endParaRPr>
          </a:p>
        </p:txBody>
      </p:sp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07DEDAA7-79CF-A38D-290C-16CFC0939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00" y="6118538"/>
            <a:ext cx="1366818" cy="38039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EADE36F-D54A-55FE-FAF8-52D69EC3BD1B}"/>
              </a:ext>
            </a:extLst>
          </p:cNvPr>
          <p:cNvSpPr/>
          <p:nvPr/>
        </p:nvSpPr>
        <p:spPr>
          <a:xfrm>
            <a:off x="3063981" y="5261527"/>
            <a:ext cx="7277100" cy="9252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7BDCC4-D8F8-061E-28F5-3288260363FF}"/>
              </a:ext>
            </a:extLst>
          </p:cNvPr>
          <p:cNvSpPr txBox="1"/>
          <p:nvPr/>
        </p:nvSpPr>
        <p:spPr>
          <a:xfrm>
            <a:off x="355308" y="1344448"/>
            <a:ext cx="11480507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endParaRPr lang="en-US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endParaRPr lang="en-US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 panose="020F0502020204030204"/>
                <a:cs typeface="Calibri" panose="020F0502020204030204"/>
              </a:rPr>
              <a:t>My Account research consolidation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 panose="020F0502020204030204"/>
                <a:cs typeface="Calibri" panose="020F0502020204030204"/>
              </a:rPr>
              <a:t>Prepare Direct Payment user research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 panose="020F0502020204030204"/>
                <a:cs typeface="Calibri" panose="020F0502020204030204"/>
              </a:rPr>
              <a:t>Discuss options of care cost contributions with service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 panose="020F0502020204030204"/>
                <a:cs typeface="Calibri" panose="020F0502020204030204"/>
              </a:rPr>
              <a:t>Add features to Taxi testing process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 panose="020F0502020204030204"/>
                <a:cs typeface="Calibri" panose="020F0502020204030204"/>
              </a:rPr>
              <a:t>Overpayment arrangement</a:t>
            </a:r>
          </a:p>
          <a:p>
            <a:pPr marL="285750" indent="-285750">
              <a:buFont typeface="Arial"/>
              <a:buChar char="•"/>
            </a:pPr>
            <a:endParaRPr lang="en-US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662563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0AE472-0F72-618A-DF67-322B2842A84C}"/>
              </a:ext>
            </a:extLst>
          </p:cNvPr>
          <p:cNvSpPr/>
          <p:nvPr/>
        </p:nvSpPr>
        <p:spPr>
          <a:xfrm>
            <a:off x="3312368" y="2416628"/>
            <a:ext cx="5589036" cy="1073020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>
              <a:latin typeface="Segoe UI Semibold" panose="020B07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47072BA-ABCF-F391-D4B6-C62E6427C233}"/>
              </a:ext>
            </a:extLst>
          </p:cNvPr>
          <p:cNvSpPr txBox="1">
            <a:spLocks/>
          </p:cNvSpPr>
          <p:nvPr/>
        </p:nvSpPr>
        <p:spPr>
          <a:xfrm>
            <a:off x="3558073" y="2416626"/>
            <a:ext cx="5075853" cy="107302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3200">
                <a:solidFill>
                  <a:schemeClr val="bg1"/>
                </a:solidFill>
                <a:latin typeface="Segoe UI"/>
                <a:cs typeface="Segoe UI"/>
              </a:rPr>
              <a:t>Deployments</a:t>
            </a: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FF947005-F192-3AD0-1CBE-124882721D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118538"/>
            <a:ext cx="1366818" cy="38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5577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1F29247-0259-9C87-5E15-53F3469DB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A3F1497-4A8F-A441-6A64-4E7A4973AF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206" y="5872020"/>
            <a:ext cx="1755124" cy="487534"/>
          </a:xfrm>
          <a:prstGeom prst="rect">
            <a:avLst/>
          </a:prstGeom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78B0B0DA-01DC-8879-1C3F-1C2F3F448B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600427"/>
            <a:ext cx="9875520" cy="3299902"/>
          </a:xfrm>
        </p:spPr>
        <p:txBody>
          <a:bodyPr>
            <a:normAutofit/>
          </a:bodyPr>
          <a:lstStyle/>
          <a:p>
            <a:pPr algn="l"/>
            <a:endParaRPr lang="en-GB" sz="4800">
              <a:solidFill>
                <a:srgbClr val="FFFFFF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54CD6BD3-4A45-0A77-D9ED-137E5380E4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9536" y="4072045"/>
            <a:ext cx="9875520" cy="9000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endParaRPr lang="en-GB">
              <a:latin typeface="Segoe UI Semilight"/>
              <a:cs typeface="Segoe UI Semilight"/>
            </a:endParaRPr>
          </a:p>
        </p:txBody>
      </p:sp>
    </p:spTree>
    <p:extLst>
      <p:ext uri="{BB962C8B-B14F-4D97-AF65-F5344CB8AC3E}">
        <p14:creationId xmlns:p14="http://schemas.microsoft.com/office/powerpoint/2010/main" val="13541183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0AE472-0F72-618A-DF67-322B2842A84C}"/>
              </a:ext>
            </a:extLst>
          </p:cNvPr>
          <p:cNvSpPr/>
          <p:nvPr/>
        </p:nvSpPr>
        <p:spPr>
          <a:xfrm>
            <a:off x="3312368" y="1953087"/>
            <a:ext cx="5589036" cy="2864009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>
              <a:latin typeface="Segoe UI Semibold" panose="020B07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47072BA-ABCF-F391-D4B6-C62E6427C233}"/>
              </a:ext>
            </a:extLst>
          </p:cNvPr>
          <p:cNvSpPr txBox="1">
            <a:spLocks/>
          </p:cNvSpPr>
          <p:nvPr/>
        </p:nvSpPr>
        <p:spPr>
          <a:xfrm>
            <a:off x="3558073" y="2755990"/>
            <a:ext cx="5075853" cy="172174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4000">
                <a:solidFill>
                  <a:schemeClr val="bg1"/>
                </a:solidFill>
                <a:latin typeface="Segoe UI"/>
                <a:cs typeface="Segoe UI"/>
              </a:rPr>
              <a:t>Sprint goal – Scope My Account priorities</a:t>
            </a: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FF947005-F192-3AD0-1CBE-124882721D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118538"/>
            <a:ext cx="1366818" cy="38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123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E5B99B9-BBF2-D40C-C45A-BA3C8FF1B6EE}"/>
              </a:ext>
            </a:extLst>
          </p:cNvPr>
          <p:cNvSpPr/>
          <p:nvPr/>
        </p:nvSpPr>
        <p:spPr>
          <a:xfrm>
            <a:off x="625712" y="424206"/>
            <a:ext cx="2802629" cy="1225484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000">
                <a:solidFill>
                  <a:schemeClr val="bg1"/>
                </a:solidFill>
                <a:latin typeface="Segoe UI Light"/>
                <a:ea typeface="Segoe UI Black"/>
                <a:cs typeface="Segoe UI Light"/>
              </a:rPr>
              <a:t>My Account – mapping registration process</a:t>
            </a:r>
            <a:endParaRPr lang="en-GB" sz="2000">
              <a:latin typeface="Segoe UI Semibold"/>
              <a:ea typeface="Segoe UI Black"/>
              <a:cs typeface="Segoe UI Semibold"/>
            </a:endParaRPr>
          </a:p>
        </p:txBody>
      </p:sp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07DEDAA7-79CF-A38D-290C-16CFC0939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475" y="6194738"/>
            <a:ext cx="1366818" cy="3803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E2073A-9FA3-F0AC-DBC2-F540534B43C5}"/>
              </a:ext>
            </a:extLst>
          </p:cNvPr>
          <p:cNvSpPr txBox="1"/>
          <p:nvPr/>
        </p:nvSpPr>
        <p:spPr>
          <a:xfrm>
            <a:off x="519209" y="1848943"/>
            <a:ext cx="1115358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/>
              <a:t>Recap</a:t>
            </a:r>
          </a:p>
          <a:p>
            <a:endParaRPr lang="en-GB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/>
              <a:t>Duplicate accounts identified which are causing issues for CSU and customers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/>
              <a:t>Started looking at data to identify scale of problem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/>
              <a:t>Next task - map out the registration process for customers via gateshead.gov.uk and CSU advisers via Customer Contact to identify anything noteworthy</a:t>
            </a:r>
          </a:p>
          <a:p>
            <a:endParaRPr lang="en-GB" sz="2400"/>
          </a:p>
          <a:p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16773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E5B99B9-BBF2-D40C-C45A-BA3C8FF1B6EE}"/>
              </a:ext>
            </a:extLst>
          </p:cNvPr>
          <p:cNvSpPr/>
          <p:nvPr/>
        </p:nvSpPr>
        <p:spPr>
          <a:xfrm>
            <a:off x="625712" y="424206"/>
            <a:ext cx="2802629" cy="1225484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000">
                <a:solidFill>
                  <a:schemeClr val="bg1"/>
                </a:solidFill>
                <a:latin typeface="Segoe UI Light"/>
                <a:ea typeface="Segoe UI Black"/>
                <a:cs typeface="Segoe UI Light"/>
              </a:rPr>
              <a:t>My Account – mapping registration process</a:t>
            </a:r>
            <a:endParaRPr lang="en-GB" sz="2000">
              <a:latin typeface="Segoe UI Semibold"/>
              <a:ea typeface="Segoe UI Black"/>
              <a:cs typeface="Segoe UI Semibold"/>
            </a:endParaRPr>
          </a:p>
        </p:txBody>
      </p:sp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07DEDAA7-79CF-A38D-290C-16CFC0939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475" y="6194738"/>
            <a:ext cx="1366818" cy="3803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E2073A-9FA3-F0AC-DBC2-F540534B43C5}"/>
              </a:ext>
            </a:extLst>
          </p:cNvPr>
          <p:cNvSpPr txBox="1"/>
          <p:nvPr/>
        </p:nvSpPr>
        <p:spPr>
          <a:xfrm>
            <a:off x="252850" y="1964353"/>
            <a:ext cx="1115358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/>
              <a:t>What I did to inform the mapping</a:t>
            </a:r>
          </a:p>
          <a:p>
            <a:endParaRPr lang="en-GB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/>
              <a:t>Tested the process from perspective of customer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/>
              <a:t>Tested the process from perspective of CSU (and fell down rabbit holes in Customer Contact)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/>
              <a:t>Attended meetings with CSU on search functions (both wider one and Assist search)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/>
              <a:t>Got insight from Sam from her CSU shadowing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/>
          </a:p>
          <a:p>
            <a:r>
              <a:rPr lang="en-GB" sz="2400">
                <a:hlinkClick r:id="rId3"/>
              </a:rPr>
              <a:t>What I discovered…</a:t>
            </a:r>
            <a:endParaRPr lang="en-GB" sz="2400"/>
          </a:p>
          <a:p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1846417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0AE472-0F72-618A-DF67-322B2842A84C}"/>
              </a:ext>
            </a:extLst>
          </p:cNvPr>
          <p:cNvSpPr/>
          <p:nvPr/>
        </p:nvSpPr>
        <p:spPr>
          <a:xfrm>
            <a:off x="3312368" y="2416628"/>
            <a:ext cx="5589036" cy="1073020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>
              <a:latin typeface="Segoe UI Semibold" panose="020B07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47072BA-ABCF-F391-D4B6-C62E6427C233}"/>
              </a:ext>
            </a:extLst>
          </p:cNvPr>
          <p:cNvSpPr txBox="1">
            <a:spLocks/>
          </p:cNvSpPr>
          <p:nvPr/>
        </p:nvSpPr>
        <p:spPr>
          <a:xfrm>
            <a:off x="3558073" y="2416626"/>
            <a:ext cx="5075853" cy="107302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4000">
                <a:solidFill>
                  <a:schemeClr val="bg1"/>
                </a:solidFill>
                <a:latin typeface="Segoe UI"/>
                <a:cs typeface="Segoe UI"/>
              </a:rPr>
              <a:t>Other services</a:t>
            </a:r>
            <a:endParaRPr lang="en-US" err="1">
              <a:solidFill>
                <a:schemeClr val="bg1"/>
              </a:solidFill>
            </a:endParaRP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FF947005-F192-3AD0-1CBE-124882721D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118538"/>
            <a:ext cx="1366818" cy="38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509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E5B99B9-BBF2-D40C-C45A-BA3C8FF1B6EE}"/>
              </a:ext>
            </a:extLst>
          </p:cNvPr>
          <p:cNvSpPr/>
          <p:nvPr/>
        </p:nvSpPr>
        <p:spPr>
          <a:xfrm>
            <a:off x="625712" y="424206"/>
            <a:ext cx="2802629" cy="1225484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000">
                <a:solidFill>
                  <a:schemeClr val="bg1"/>
                </a:solidFill>
                <a:latin typeface="Segoe UI Light"/>
                <a:ea typeface="Segoe UI Black"/>
                <a:cs typeface="Segoe UI Light"/>
              </a:rPr>
              <a:t>Group volunteering – case management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ADE36F-D54A-55FE-FAF8-52D69EC3BD1B}"/>
              </a:ext>
            </a:extLst>
          </p:cNvPr>
          <p:cNvSpPr/>
          <p:nvPr/>
        </p:nvSpPr>
        <p:spPr>
          <a:xfrm>
            <a:off x="3063981" y="5261527"/>
            <a:ext cx="7277100" cy="9252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/>
          </a:p>
        </p:txBody>
      </p:sp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07DEDAA7-79CF-A38D-290C-16CFC0939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475" y="6194738"/>
            <a:ext cx="1366818" cy="3803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E2073A-9FA3-F0AC-DBC2-F540534B43C5}"/>
              </a:ext>
            </a:extLst>
          </p:cNvPr>
          <p:cNvSpPr txBox="1"/>
          <p:nvPr/>
        </p:nvSpPr>
        <p:spPr>
          <a:xfrm>
            <a:off x="625712" y="2056686"/>
            <a:ext cx="11153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/>
          </a:p>
          <a:p>
            <a:endParaRPr lang="en-GB" sz="2400"/>
          </a:p>
        </p:txBody>
      </p:sp>
      <p:pic>
        <p:nvPicPr>
          <p:cNvPr id="3" name="Picture 2" descr="A diagram of a work flow&#10;&#10;Description automatically generated">
            <a:extLst>
              <a:ext uri="{FF2B5EF4-FFF2-40B4-BE49-F238E27FC236}">
                <a16:creationId xmlns:a16="http://schemas.microsoft.com/office/drawing/2014/main" id="{56DC6D7A-D996-F016-035F-A1C56A106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886927"/>
            <a:ext cx="115824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8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E5B99B9-BBF2-D40C-C45A-BA3C8FF1B6EE}"/>
              </a:ext>
            </a:extLst>
          </p:cNvPr>
          <p:cNvSpPr/>
          <p:nvPr/>
        </p:nvSpPr>
        <p:spPr>
          <a:xfrm>
            <a:off x="625712" y="424206"/>
            <a:ext cx="2802629" cy="1225484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000">
                <a:solidFill>
                  <a:schemeClr val="bg1"/>
                </a:solidFill>
                <a:latin typeface="Segoe UI Light"/>
                <a:ea typeface="Segoe UI Black"/>
                <a:cs typeface="Segoe UI Light"/>
              </a:rPr>
              <a:t>SENDCo newsletter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ADE36F-D54A-55FE-FAF8-52D69EC3BD1B}"/>
              </a:ext>
            </a:extLst>
          </p:cNvPr>
          <p:cNvSpPr/>
          <p:nvPr/>
        </p:nvSpPr>
        <p:spPr>
          <a:xfrm>
            <a:off x="3063981" y="5261527"/>
            <a:ext cx="7277100" cy="9252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/>
          </a:p>
        </p:txBody>
      </p:sp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07DEDAA7-79CF-A38D-290C-16CFC0939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5" y="6194738"/>
            <a:ext cx="1366818" cy="3803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E2073A-9FA3-F0AC-DBC2-F540534B43C5}"/>
              </a:ext>
            </a:extLst>
          </p:cNvPr>
          <p:cNvSpPr txBox="1"/>
          <p:nvPr/>
        </p:nvSpPr>
        <p:spPr>
          <a:xfrm>
            <a:off x="625712" y="2056686"/>
            <a:ext cx="11153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/>
          </a:p>
          <a:p>
            <a:endParaRPr lang="en-GB" sz="2400"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2EFA1F7E-D44A-007B-BB96-045646530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8190" y="172720"/>
            <a:ext cx="1380980" cy="6207760"/>
          </a:xfrm>
          <a:prstGeom prst="rect">
            <a:avLst/>
          </a:prstGeom>
        </p:spPr>
      </p:pic>
      <p:pic>
        <p:nvPicPr>
          <p:cNvPr id="4" name="Picture 3" descr="A screen shot of a computer&#10;&#10;Description automatically generated">
            <a:extLst>
              <a:ext uri="{FF2B5EF4-FFF2-40B4-BE49-F238E27FC236}">
                <a16:creationId xmlns:a16="http://schemas.microsoft.com/office/drawing/2014/main" id="{17215E13-80D3-9362-FCAA-841FFE551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5148" y="2473960"/>
            <a:ext cx="4965065" cy="3251200"/>
          </a:xfrm>
          <a:prstGeom prst="rect">
            <a:avLst/>
          </a:prstGeom>
        </p:spPr>
      </p:pic>
      <p:pic>
        <p:nvPicPr>
          <p:cNvPr id="5" name="Picture 4" descr="A screenshot of a web page&#10;&#10;Description automatically generated">
            <a:extLst>
              <a:ext uri="{FF2B5EF4-FFF2-40B4-BE49-F238E27FC236}">
                <a16:creationId xmlns:a16="http://schemas.microsoft.com/office/drawing/2014/main" id="{EEF9B102-F7D6-4E09-267E-D4C5C273F6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2344" y="2468880"/>
            <a:ext cx="2311152" cy="2997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C2D27D-9EF8-7981-691B-7A490E75B27F}"/>
              </a:ext>
            </a:extLst>
          </p:cNvPr>
          <p:cNvSpPr txBox="1"/>
          <p:nvPr/>
        </p:nvSpPr>
        <p:spPr>
          <a:xfrm>
            <a:off x="3797662" y="570955"/>
            <a:ext cx="59436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ea typeface="Calibri" panose="020F0502020204030204"/>
                <a:cs typeface="Calibri" panose="020F0502020204030204"/>
              </a:rPr>
              <a:t>Creation of template for a new SENDCo newsletter 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 panose="020F0502020204030204"/>
                <a:cs typeface="Calibri" panose="020F0502020204030204"/>
              </a:rPr>
              <a:t>Content added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 panose="020F0502020204030204"/>
                <a:cs typeface="Calibri" panose="020F0502020204030204"/>
              </a:rPr>
              <a:t>First newsletter sent to over 100 SENDCos in the borough </a:t>
            </a:r>
          </a:p>
        </p:txBody>
      </p:sp>
    </p:spTree>
    <p:extLst>
      <p:ext uri="{BB962C8B-B14F-4D97-AF65-F5344CB8AC3E}">
        <p14:creationId xmlns:p14="http://schemas.microsoft.com/office/powerpoint/2010/main" val="1026730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E5B99B9-BBF2-D40C-C45A-BA3C8FF1B6EE}"/>
              </a:ext>
            </a:extLst>
          </p:cNvPr>
          <p:cNvSpPr/>
          <p:nvPr/>
        </p:nvSpPr>
        <p:spPr>
          <a:xfrm>
            <a:off x="625712" y="424206"/>
            <a:ext cx="2802629" cy="1225484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000">
                <a:solidFill>
                  <a:schemeClr val="bg1"/>
                </a:solidFill>
                <a:latin typeface="Segoe UI Light"/>
                <a:ea typeface="Segoe UI Black"/>
                <a:cs typeface="Segoe UI Light"/>
              </a:rPr>
              <a:t>Go live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ADE36F-D54A-55FE-FAF8-52D69EC3BD1B}"/>
              </a:ext>
            </a:extLst>
          </p:cNvPr>
          <p:cNvSpPr/>
          <p:nvPr/>
        </p:nvSpPr>
        <p:spPr>
          <a:xfrm>
            <a:off x="3063981" y="5261527"/>
            <a:ext cx="7277100" cy="9252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/>
          </a:p>
        </p:txBody>
      </p:sp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07DEDAA7-79CF-A38D-290C-16CFC0939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75" y="6184578"/>
            <a:ext cx="1366818" cy="3803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E2073A-9FA3-F0AC-DBC2-F540534B43C5}"/>
              </a:ext>
            </a:extLst>
          </p:cNvPr>
          <p:cNvSpPr txBox="1"/>
          <p:nvPr/>
        </p:nvSpPr>
        <p:spPr>
          <a:xfrm>
            <a:off x="625712" y="1924606"/>
            <a:ext cx="337102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>
                <a:ea typeface="Calibri"/>
                <a:cs typeface="Calibri"/>
              </a:rPr>
              <a:t>SEND activities directory</a:t>
            </a:r>
          </a:p>
          <a:p>
            <a:endParaRPr lang="en-GB" sz="2400">
              <a:ea typeface="Calibri"/>
              <a:cs typeface="Calibri"/>
            </a:endParaRPr>
          </a:p>
        </p:txBody>
      </p:sp>
      <p:pic>
        <p:nvPicPr>
          <p:cNvPr id="5" name="Picture 4" descr="A screenshot of a web page&#10;&#10;Description automatically generated">
            <a:extLst>
              <a:ext uri="{FF2B5EF4-FFF2-40B4-BE49-F238E27FC236}">
                <a16:creationId xmlns:a16="http://schemas.microsoft.com/office/drawing/2014/main" id="{D631F3F4-EEB5-5702-3B67-CB2A23283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854" y="325120"/>
            <a:ext cx="3348851" cy="6207760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5F21CF99-C47A-9BAC-64A1-369DD4A05D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0477" y="650240"/>
            <a:ext cx="2775126" cy="5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6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E5B99B9-BBF2-D40C-C45A-BA3C8FF1B6EE}"/>
              </a:ext>
            </a:extLst>
          </p:cNvPr>
          <p:cNvSpPr/>
          <p:nvPr/>
        </p:nvSpPr>
        <p:spPr>
          <a:xfrm>
            <a:off x="625712" y="424206"/>
            <a:ext cx="2802629" cy="1225484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000">
                <a:solidFill>
                  <a:schemeClr val="bg1"/>
                </a:solidFill>
                <a:latin typeface="Segoe UI Light"/>
                <a:ea typeface="Segoe UI Black"/>
                <a:cs typeface="Segoe UI Light"/>
              </a:rPr>
              <a:t>Go live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ADE36F-D54A-55FE-FAF8-52D69EC3BD1B}"/>
              </a:ext>
            </a:extLst>
          </p:cNvPr>
          <p:cNvSpPr/>
          <p:nvPr/>
        </p:nvSpPr>
        <p:spPr>
          <a:xfrm>
            <a:off x="3063981" y="5261527"/>
            <a:ext cx="7277100" cy="9252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/>
          </a:p>
        </p:txBody>
      </p:sp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07DEDAA7-79CF-A38D-290C-16CFC0939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75" y="6184578"/>
            <a:ext cx="1366818" cy="3803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E2073A-9FA3-F0AC-DBC2-F540534B43C5}"/>
              </a:ext>
            </a:extLst>
          </p:cNvPr>
          <p:cNvSpPr txBox="1"/>
          <p:nvPr/>
        </p:nvSpPr>
        <p:spPr>
          <a:xfrm>
            <a:off x="4120752" y="502206"/>
            <a:ext cx="3371021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>
                <a:ea typeface="Calibri"/>
                <a:cs typeface="Calibri"/>
              </a:rPr>
              <a:t>IT services intranet section </a:t>
            </a:r>
          </a:p>
          <a:p>
            <a:endParaRPr lang="en-GB" sz="2400">
              <a:ea typeface="Calibri"/>
              <a:cs typeface="Calibri"/>
            </a:endParaRPr>
          </a:p>
        </p:txBody>
      </p:sp>
      <p:pic>
        <p:nvPicPr>
          <p:cNvPr id="3" name="Picture 2" descr="A screenshot of a website&#10;&#10;Description automatically generated">
            <a:extLst>
              <a:ext uri="{FF2B5EF4-FFF2-40B4-BE49-F238E27FC236}">
                <a16:creationId xmlns:a16="http://schemas.microsoft.com/office/drawing/2014/main" id="{34077571-CB32-E636-7BE4-B56A6F4FB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5541" y="213360"/>
            <a:ext cx="2504518" cy="6350000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47C19497-B241-5FC5-270E-6E11CE4646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2212" y="2326640"/>
            <a:ext cx="4117175" cy="3271520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559A9EA9-6E70-C6AF-10A9-0FA4DB9218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829" y="2021840"/>
            <a:ext cx="3001143" cy="388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2936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BFD04E57C2B0F4F8F7471857284E91D" ma:contentTypeVersion="18" ma:contentTypeDescription="Create a new document." ma:contentTypeScope="" ma:versionID="9550274c05c71c96d925dbe2a6a36f63">
  <xsd:schema xmlns:xsd="http://www.w3.org/2001/XMLSchema" xmlns:xs="http://www.w3.org/2001/XMLSchema" xmlns:p="http://schemas.microsoft.com/office/2006/metadata/properties" xmlns:ns2="a9b14026-4734-489e-8f15-b25a46bca782" xmlns:ns3="c8e648f4-8199-4cf4-a3ba-75450ed0a186" targetNamespace="http://schemas.microsoft.com/office/2006/metadata/properties" ma:root="true" ma:fieldsID="4993c296f0b91e50b111f37772f425d0" ns2:_="" ns3:_="">
    <xsd:import namespace="a9b14026-4734-489e-8f15-b25a46bca782"/>
    <xsd:import namespace="c8e648f4-8199-4cf4-a3ba-75450ed0a18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b14026-4734-489e-8f15-b25a46bca7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a063525b-ecaa-4c61-9707-36b32d00056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e648f4-8199-4cf4-a3ba-75450ed0a18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8e21397-129c-4e2e-ad99-3b5afbbdc85e}" ma:internalName="TaxCatchAll" ma:showField="CatchAllData" ma:web="c8e648f4-8199-4cf4-a3ba-75450ed0a18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8e648f4-8199-4cf4-a3ba-75450ed0a186" xsi:nil="true"/>
    <lcf76f155ced4ddcb4097134ff3c332f xmlns="a9b14026-4734-489e-8f15-b25a46bca782">
      <Terms xmlns="http://schemas.microsoft.com/office/infopath/2007/PartnerControls"/>
    </lcf76f155ced4ddcb4097134ff3c332f>
    <SharedWithUsers xmlns="c8e648f4-8199-4cf4-a3ba-75450ed0a186">
      <UserInfo>
        <DisplayName>Helen Sutton</DisplayName>
        <AccountId>511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3D896BF4-6ABA-4687-A0BB-11D41C163196}">
  <ds:schemaRefs>
    <ds:schemaRef ds:uri="a9b14026-4734-489e-8f15-b25a46bca782"/>
    <ds:schemaRef ds:uri="c8e648f4-8199-4cf4-a3ba-75450ed0a18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3C684CD-CE7E-4F99-8D94-D7E96E40258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5FB1A40-D5CA-4E52-8B07-0406F509CBE3}">
  <ds:schemaRefs>
    <ds:schemaRef ds:uri="a9b14026-4734-489e-8f15-b25a46bca782"/>
    <ds:schemaRef ds:uri="c8e648f4-8199-4cf4-a3ba-75450ed0a18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18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Sprint 48 Show and Tell  11 September 2024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Suffolk Design Patterns</dc:title>
  <dc:creator>Andy Tipp</dc:creator>
  <cp:revision>1</cp:revision>
  <cp:lastPrinted>2024-02-21T12:46:52Z</cp:lastPrinted>
  <dcterms:created xsi:type="dcterms:W3CDTF">2022-01-17T11:39:30Z</dcterms:created>
  <dcterms:modified xsi:type="dcterms:W3CDTF">2024-09-11T13:59:04Z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0x010100EBFD04E57C2B0F4F8F7471857284E91D</vt:lpwstr>
  </property>
  <property fmtid="{D5CDD505-2E9C-101B-9397-08002B2CF9AE}" pid="3" name="TaxKeyword">
    <vt:lpwstr/>
  </property>
  <property fmtid="{D5CDD505-2E9C-101B-9397-08002B2CF9AE}" pid="4" name="MediaServiceImageTags">
    <vt:lpwstr/>
  </property>
</Properties>
</file>