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sldIdLst>
    <p:sldId id="307" r:id="rId5"/>
    <p:sldId id="559" r:id="rId6"/>
    <p:sldId id="564" r:id="rId7"/>
    <p:sldId id="561" r:id="rId8"/>
    <p:sldId id="573" r:id="rId9"/>
    <p:sldId id="574" r:id="rId10"/>
    <p:sldId id="575" r:id="rId11"/>
    <p:sldId id="563" r:id="rId12"/>
    <p:sldId id="577" r:id="rId13"/>
    <p:sldId id="578" r:id="rId14"/>
    <p:sldId id="579" r:id="rId15"/>
    <p:sldId id="580" r:id="rId16"/>
    <p:sldId id="581" r:id="rId17"/>
    <p:sldId id="567" r:id="rId18"/>
    <p:sldId id="562" r:id="rId19"/>
    <p:sldId id="568" r:id="rId20"/>
    <p:sldId id="569" r:id="rId21"/>
    <p:sldId id="572" r:id="rId22"/>
    <p:sldId id="571" r:id="rId23"/>
    <p:sldId id="576" r:id="rId24"/>
    <p:sldId id="560" r:id="rId25"/>
    <p:sldId id="326" r:id="rId26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2AA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7D7279-C549-4AC5-AC97-76736E700E8C}" v="3" dt="2024-09-18T08:24:39.318"/>
    <p1510:client id="{0C6A23BC-D2CC-4A77-807C-47A4B447BA19}" v="1802" dt="2024-09-18T11:32:25.090"/>
    <p1510:client id="{29B3B27E-C5EC-24EC-FA65-682EB7733FC2}" v="46" dt="2024-09-17T14:21:15.662"/>
    <p1510:client id="{41A6476B-09C7-F92D-0CA1-91A1931724C6}" v="236" dt="2024-09-17T12:21:46.810"/>
    <p1510:client id="{A71C75D0-5459-4ED5-B8AA-3D1286CF064F}" v="181" dt="2024-09-18T11:08:53.602"/>
    <p1510:client id="{C0ED152C-B6A7-797A-EB02-FE6D6E765850}" v="2" dt="2024-09-17T15:47:29.255"/>
    <p1510:client id="{CC83A1E8-1232-A74C-75CF-0FDC80720007}" v="1086" dt="2024-09-17T19:15:52.879"/>
    <p1510:client id="{FEB7A5BC-4645-00C1-2EF6-D7742E88802A}" v="421" dt="2024-09-18T08:54:28.0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am Spence" userId="5fb5b2ca-048e-454e-8362-668826f9b685" providerId="ADAL" clId="{077D7279-C549-4AC5-AC97-76736E700E8C}"/>
    <pc:docChg chg="undo redo custSel addSld delSld modSld sldOrd">
      <pc:chgData name="Liam Spence" userId="5fb5b2ca-048e-454e-8362-668826f9b685" providerId="ADAL" clId="{077D7279-C549-4AC5-AC97-76736E700E8C}" dt="2024-09-18T08:24:39.319" v="2975"/>
      <pc:docMkLst>
        <pc:docMk/>
      </pc:docMkLst>
      <pc:sldChg chg="modSp mod">
        <pc:chgData name="Liam Spence" userId="5fb5b2ca-048e-454e-8362-668826f9b685" providerId="ADAL" clId="{077D7279-C549-4AC5-AC97-76736E700E8C}" dt="2024-09-13T19:20:17.648" v="34" actId="12"/>
        <pc:sldMkLst>
          <pc:docMk/>
          <pc:sldMk cId="249474700" sldId="559"/>
        </pc:sldMkLst>
        <pc:spChg chg="mod">
          <ac:chgData name="Liam Spence" userId="5fb5b2ca-048e-454e-8362-668826f9b685" providerId="ADAL" clId="{077D7279-C549-4AC5-AC97-76736E700E8C}" dt="2024-09-13T19:20:17.648" v="34" actId="12"/>
          <ac:spMkLst>
            <pc:docMk/>
            <pc:sldMk cId="249474700" sldId="559"/>
            <ac:spMk id="2" creationId="{0750EE1F-3944-C244-F435-073119D8E0FF}"/>
          </ac:spMkLst>
        </pc:spChg>
        <pc:spChg chg="mod">
          <ac:chgData name="Liam Spence" userId="5fb5b2ca-048e-454e-8362-668826f9b685" providerId="ADAL" clId="{077D7279-C549-4AC5-AC97-76736E700E8C}" dt="2024-09-13T19:20:17.292" v="23" actId="14100"/>
          <ac:spMkLst>
            <pc:docMk/>
            <pc:sldMk cId="249474700" sldId="559"/>
            <ac:spMk id="10" creationId="{1176E05E-F991-7DA5-64BE-D97461701F96}"/>
          </ac:spMkLst>
        </pc:spChg>
      </pc:sldChg>
      <pc:sldChg chg="addSp delSp modSp mod">
        <pc:chgData name="Liam Spence" userId="5fb5b2ca-048e-454e-8362-668826f9b685" providerId="ADAL" clId="{077D7279-C549-4AC5-AC97-76736E700E8C}" dt="2024-09-13T19:20:17.778" v="38" actId="478"/>
        <pc:sldMkLst>
          <pc:docMk/>
          <pc:sldMk cId="1732913561" sldId="560"/>
        </pc:sldMkLst>
        <pc:spChg chg="add del mod">
          <ac:chgData name="Liam Spence" userId="5fb5b2ca-048e-454e-8362-668826f9b685" providerId="ADAL" clId="{077D7279-C549-4AC5-AC97-76736E700E8C}" dt="2024-09-13T19:20:17.778" v="38" actId="478"/>
          <ac:spMkLst>
            <pc:docMk/>
            <pc:sldMk cId="1732913561" sldId="560"/>
            <ac:spMk id="2" creationId="{33E60E1A-9014-9BE4-282F-1821FD588DC7}"/>
          </ac:spMkLst>
        </pc:spChg>
        <pc:spChg chg="ord">
          <ac:chgData name="Liam Spence" userId="5fb5b2ca-048e-454e-8362-668826f9b685" providerId="ADAL" clId="{077D7279-C549-4AC5-AC97-76736E700E8C}" dt="2024-09-13T19:20:17.683" v="35" actId="167"/>
          <ac:spMkLst>
            <pc:docMk/>
            <pc:sldMk cId="1732913561" sldId="560"/>
            <ac:spMk id="4" creationId="{BAB07DB6-5535-76C2-2DF0-1E7E0D82E7FD}"/>
          </ac:spMkLst>
        </pc:spChg>
      </pc:sldChg>
      <pc:sldChg chg="addSp delSp modSp mod">
        <pc:chgData name="Liam Spence" userId="5fb5b2ca-048e-454e-8362-668826f9b685" providerId="ADAL" clId="{077D7279-C549-4AC5-AC97-76736E700E8C}" dt="2024-09-16T09:39:53.894" v="383" actId="14100"/>
        <pc:sldMkLst>
          <pc:docMk/>
          <pc:sldMk cId="175450981" sldId="562"/>
        </pc:sldMkLst>
        <pc:spChg chg="mod">
          <ac:chgData name="Liam Spence" userId="5fb5b2ca-048e-454e-8362-668826f9b685" providerId="ADAL" clId="{077D7279-C549-4AC5-AC97-76736E700E8C}" dt="2024-09-16T09:39:53.894" v="383" actId="14100"/>
          <ac:spMkLst>
            <pc:docMk/>
            <pc:sldMk cId="175450981" sldId="562"/>
            <ac:spMk id="2" creationId="{0750EE1F-3944-C244-F435-073119D8E0FF}"/>
          </ac:spMkLst>
        </pc:spChg>
        <pc:spChg chg="mod">
          <ac:chgData name="Liam Spence" userId="5fb5b2ca-048e-454e-8362-668826f9b685" providerId="ADAL" clId="{077D7279-C549-4AC5-AC97-76736E700E8C}" dt="2024-09-16T09:26:34.244" v="202" actId="20577"/>
          <ac:spMkLst>
            <pc:docMk/>
            <pc:sldMk cId="175450981" sldId="562"/>
            <ac:spMk id="10" creationId="{1176E05E-F991-7DA5-64BE-D97461701F96}"/>
          </ac:spMkLst>
        </pc:spChg>
        <pc:picChg chg="mod">
          <ac:chgData name="Liam Spence" userId="5fb5b2ca-048e-454e-8362-668826f9b685" providerId="ADAL" clId="{077D7279-C549-4AC5-AC97-76736E700E8C}" dt="2024-09-16T09:38:19.233" v="375" actId="1076"/>
          <ac:picMkLst>
            <pc:docMk/>
            <pc:sldMk cId="175450981" sldId="562"/>
            <ac:picMk id="4" creationId="{84FA2CD2-8AAD-942C-B5FA-3D077F9E2CD0}"/>
          </ac:picMkLst>
        </pc:picChg>
        <pc:picChg chg="add del mod">
          <ac:chgData name="Liam Spence" userId="5fb5b2ca-048e-454e-8362-668826f9b685" providerId="ADAL" clId="{077D7279-C549-4AC5-AC97-76736E700E8C}" dt="2024-09-16T09:28:13.039" v="215" actId="478"/>
          <ac:picMkLst>
            <pc:docMk/>
            <pc:sldMk cId="175450981" sldId="562"/>
            <ac:picMk id="5" creationId="{83F40627-7B5F-C145-E2F7-5CE69AAD0372}"/>
          </ac:picMkLst>
        </pc:picChg>
        <pc:picChg chg="add del mod ord modCrop">
          <ac:chgData name="Liam Spence" userId="5fb5b2ca-048e-454e-8362-668826f9b685" providerId="ADAL" clId="{077D7279-C549-4AC5-AC97-76736E700E8C}" dt="2024-09-16T09:28:14.840" v="216" actId="478"/>
          <ac:picMkLst>
            <pc:docMk/>
            <pc:sldMk cId="175450981" sldId="562"/>
            <ac:picMk id="9" creationId="{BFF5CFCA-9189-4C30-9272-EBF1AB39B419}"/>
          </ac:picMkLst>
        </pc:picChg>
        <pc:picChg chg="add del mod modCrop">
          <ac:chgData name="Liam Spence" userId="5fb5b2ca-048e-454e-8362-668826f9b685" providerId="ADAL" clId="{077D7279-C549-4AC5-AC97-76736E700E8C}" dt="2024-09-16T09:27:50.549" v="210" actId="478"/>
          <ac:picMkLst>
            <pc:docMk/>
            <pc:sldMk cId="175450981" sldId="562"/>
            <ac:picMk id="12" creationId="{285DFB69-5F30-4D99-B576-3940CF4194BF}"/>
          </ac:picMkLst>
        </pc:picChg>
        <pc:picChg chg="add mod ord modCrop">
          <ac:chgData name="Liam Spence" userId="5fb5b2ca-048e-454e-8362-668826f9b685" providerId="ADAL" clId="{077D7279-C549-4AC5-AC97-76736E700E8C}" dt="2024-09-16T09:38:14.442" v="374" actId="167"/>
          <ac:picMkLst>
            <pc:docMk/>
            <pc:sldMk cId="175450981" sldId="562"/>
            <ac:picMk id="14" creationId="{8FA38A9C-E749-F5F5-FF23-39E06D425FBD}"/>
          </ac:picMkLst>
        </pc:picChg>
      </pc:sldChg>
      <pc:sldChg chg="addSp modSp mod ord">
        <pc:chgData name="Liam Spence" userId="5fb5b2ca-048e-454e-8362-668826f9b685" providerId="ADAL" clId="{077D7279-C549-4AC5-AC97-76736E700E8C}" dt="2024-09-16T08:35:35.870" v="139" actId="1038"/>
        <pc:sldMkLst>
          <pc:docMk/>
          <pc:sldMk cId="776975427" sldId="563"/>
        </pc:sldMkLst>
        <pc:spChg chg="mod">
          <ac:chgData name="Liam Spence" userId="5fb5b2ca-048e-454e-8362-668826f9b685" providerId="ADAL" clId="{077D7279-C549-4AC5-AC97-76736E700E8C}" dt="2024-09-16T08:35:01.538" v="130" actId="255"/>
          <ac:spMkLst>
            <pc:docMk/>
            <pc:sldMk cId="776975427" sldId="563"/>
            <ac:spMk id="2" creationId="{0750EE1F-3944-C244-F435-073119D8E0FF}"/>
          </ac:spMkLst>
        </pc:spChg>
        <pc:spChg chg="add mod">
          <ac:chgData name="Liam Spence" userId="5fb5b2ca-048e-454e-8362-668826f9b685" providerId="ADAL" clId="{077D7279-C549-4AC5-AC97-76736E700E8C}" dt="2024-09-16T08:35:06.503" v="131" actId="1076"/>
          <ac:spMkLst>
            <pc:docMk/>
            <pc:sldMk cId="776975427" sldId="563"/>
            <ac:spMk id="5" creationId="{90E1A030-9F99-AE5D-4CD5-A61C5BDBBF17}"/>
          </ac:spMkLst>
        </pc:spChg>
        <pc:picChg chg="mod">
          <ac:chgData name="Liam Spence" userId="5fb5b2ca-048e-454e-8362-668826f9b685" providerId="ADAL" clId="{077D7279-C549-4AC5-AC97-76736E700E8C}" dt="2024-09-16T08:34:52.051" v="128" actId="1076"/>
          <ac:picMkLst>
            <pc:docMk/>
            <pc:sldMk cId="776975427" sldId="563"/>
            <ac:picMk id="4" creationId="{84FA2CD2-8AAD-942C-B5FA-3D077F9E2CD0}"/>
          </ac:picMkLst>
        </pc:picChg>
        <pc:picChg chg="add mod modCrop">
          <ac:chgData name="Liam Spence" userId="5fb5b2ca-048e-454e-8362-668826f9b685" providerId="ADAL" clId="{077D7279-C549-4AC5-AC97-76736E700E8C}" dt="2024-09-16T08:35:35.870" v="139" actId="1038"/>
          <ac:picMkLst>
            <pc:docMk/>
            <pc:sldMk cId="776975427" sldId="563"/>
            <ac:picMk id="7" creationId="{F36DF6B5-1F57-A528-B4B8-7ADC8DE20BAF}"/>
          </ac:picMkLst>
        </pc:picChg>
      </pc:sldChg>
      <pc:sldChg chg="ord">
        <pc:chgData name="Liam Spence" userId="5fb5b2ca-048e-454e-8362-668826f9b685" providerId="ADAL" clId="{077D7279-C549-4AC5-AC97-76736E700E8C}" dt="2024-09-18T08:24:39.319" v="2975"/>
        <pc:sldMkLst>
          <pc:docMk/>
          <pc:sldMk cId="176725383" sldId="564"/>
        </pc:sldMkLst>
      </pc:sldChg>
      <pc:sldChg chg="modSp del mod ord">
        <pc:chgData name="Liam Spence" userId="5fb5b2ca-048e-454e-8362-668826f9b685" providerId="ADAL" clId="{077D7279-C549-4AC5-AC97-76736E700E8C}" dt="2024-09-16T08:25:18.282" v="75" actId="2696"/>
        <pc:sldMkLst>
          <pc:docMk/>
          <pc:sldMk cId="1952777489" sldId="565"/>
        </pc:sldMkLst>
        <pc:spChg chg="mod">
          <ac:chgData name="Liam Spence" userId="5fb5b2ca-048e-454e-8362-668826f9b685" providerId="ADAL" clId="{077D7279-C549-4AC5-AC97-76736E700E8C}" dt="2024-09-13T19:20:17.812" v="39" actId="20577"/>
          <ac:spMkLst>
            <pc:docMk/>
            <pc:sldMk cId="1952777489" sldId="565"/>
            <ac:spMk id="8" creationId="{A52D1F85-6F24-D668-2F75-5C6FF86B351A}"/>
          </ac:spMkLst>
        </pc:spChg>
      </pc:sldChg>
      <pc:sldChg chg="del ord">
        <pc:chgData name="Liam Spence" userId="5fb5b2ca-048e-454e-8362-668826f9b685" providerId="ADAL" clId="{077D7279-C549-4AC5-AC97-76736E700E8C}" dt="2024-09-18T08:24:22.410" v="2971" actId="2696"/>
        <pc:sldMkLst>
          <pc:docMk/>
          <pc:sldMk cId="2415077223" sldId="566"/>
        </pc:sldMkLst>
      </pc:sldChg>
      <pc:sldChg chg="addSp delSp modSp add mod">
        <pc:chgData name="Liam Spence" userId="5fb5b2ca-048e-454e-8362-668826f9b685" providerId="ADAL" clId="{077D7279-C549-4AC5-AC97-76736E700E8C}" dt="2024-09-16T11:50:45.642" v="1488" actId="1037"/>
        <pc:sldMkLst>
          <pc:docMk/>
          <pc:sldMk cId="2773557365" sldId="568"/>
        </pc:sldMkLst>
        <pc:spChg chg="mod">
          <ac:chgData name="Liam Spence" userId="5fb5b2ca-048e-454e-8362-668826f9b685" providerId="ADAL" clId="{077D7279-C549-4AC5-AC97-76736E700E8C}" dt="2024-09-16T11:48:27.970" v="1446" actId="242"/>
          <ac:spMkLst>
            <pc:docMk/>
            <pc:sldMk cId="2773557365" sldId="568"/>
            <ac:spMk id="2" creationId="{0750EE1F-3944-C244-F435-073119D8E0FF}"/>
          </ac:spMkLst>
        </pc:spChg>
        <pc:spChg chg="mod">
          <ac:chgData name="Liam Spence" userId="5fb5b2ca-048e-454e-8362-668826f9b685" providerId="ADAL" clId="{077D7279-C549-4AC5-AC97-76736E700E8C}" dt="2024-09-16T09:40:41.854" v="419" actId="20577"/>
          <ac:spMkLst>
            <pc:docMk/>
            <pc:sldMk cId="2773557365" sldId="568"/>
            <ac:spMk id="10" creationId="{1176E05E-F991-7DA5-64BE-D97461701F96}"/>
          </ac:spMkLst>
        </pc:spChg>
        <pc:spChg chg="add mod">
          <ac:chgData name="Liam Spence" userId="5fb5b2ca-048e-454e-8362-668826f9b685" providerId="ADAL" clId="{077D7279-C549-4AC5-AC97-76736E700E8C}" dt="2024-09-16T11:50:45.642" v="1488" actId="1037"/>
          <ac:spMkLst>
            <pc:docMk/>
            <pc:sldMk cId="2773557365" sldId="568"/>
            <ac:spMk id="19" creationId="{04C171CC-B998-1434-D79C-46AAE7BDF782}"/>
          </ac:spMkLst>
        </pc:spChg>
        <pc:spChg chg="add del mod">
          <ac:chgData name="Liam Spence" userId="5fb5b2ca-048e-454e-8362-668826f9b685" providerId="ADAL" clId="{077D7279-C549-4AC5-AC97-76736E700E8C}" dt="2024-09-16T11:50:20.857" v="1463" actId="11529"/>
          <ac:spMkLst>
            <pc:docMk/>
            <pc:sldMk cId="2773557365" sldId="568"/>
            <ac:spMk id="20" creationId="{6CA5D62F-D6D9-CB68-8F01-CAD831D36003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23" creationId="{EF75C98E-04A1-0A69-7BF5-E31490C825C6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24" creationId="{A9DBCADC-9354-E7B6-9D0F-B7E5D699E113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25" creationId="{A6823FF7-3A99-5212-1FAE-7F8DBE12F522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26" creationId="{A33DF915-E196-036E-8AE5-F3E906511B80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27" creationId="{28C49C8F-8D27-44EB-3CE4-C1C04AE6ADC3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28" creationId="{D956E979-FFBA-A79B-F8A6-B24185C2B6DA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29" creationId="{1BB102FD-A115-E337-32D9-2E891FD68D00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30" creationId="{12CCEAFB-BDCE-587C-4204-725E6ABD697D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31" creationId="{F40B9945-37FA-8E55-0C82-F68C8FDCB72D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32" creationId="{1055D117-7AA9-030C-3DA7-3B397920CD0B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33" creationId="{E6CFC369-AC61-1087-969E-195705BBE7A9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34" creationId="{5E89A1E0-083C-CF75-D4AD-54B1579E26F8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35" creationId="{7C96AE92-448C-808A-9813-35D992BB732D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36" creationId="{6A920AF6-2888-9A1B-67F9-4EB3ECEA7015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37" creationId="{0C9A9A64-4FA7-BBE4-3D17-BC88642BD34A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38" creationId="{D66DC0E9-9374-8D31-8104-BE0AD9837B21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39" creationId="{D2A62C25-FCF0-895B-000F-28A7B01B63E1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40" creationId="{CAE81F3B-4061-8426-85C5-872F90526CE5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41" creationId="{E9D1C2BB-B71A-E165-B49B-1A5C88C78CF0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42" creationId="{40722D63-DFD7-9A88-4354-96BAA2FBF7C4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43" creationId="{49180F9C-FBF1-FF1B-1528-4B561D3D96E2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44" creationId="{65143DF8-8A96-1461-27D9-0CEA4858EF98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45" creationId="{525C5FB8-C95A-B6D2-7B1A-F6441B1BA52F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46" creationId="{694211E6-CBE6-DA37-835F-E69F0862017B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47" creationId="{26D651FA-FB36-7D8E-AA40-9A4569A16268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48" creationId="{FDB41D82-F1EB-FE37-5D7A-3BDDAA073636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49" creationId="{B90BC90E-19DF-D410-0018-772CA0EDD1F1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50" creationId="{BE1F681A-2112-2451-AFCE-A0D766FE6F66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51" creationId="{77B2C8E2-249D-C67B-1C88-317C44D2E8F8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52" creationId="{9589FAC3-05AB-F0C8-167F-1471D6CB454C}"/>
          </ac:spMkLst>
        </pc:spChg>
        <pc:spChg chg="mod">
          <ac:chgData name="Liam Spence" userId="5fb5b2ca-048e-454e-8362-668826f9b685" providerId="ADAL" clId="{077D7279-C549-4AC5-AC97-76736E700E8C}" dt="2024-09-16T11:50:15.316" v="1458" actId="27803"/>
          <ac:spMkLst>
            <pc:docMk/>
            <pc:sldMk cId="2773557365" sldId="568"/>
            <ac:spMk id="53" creationId="{8F80FDFF-2116-9116-8E4E-B4162DD4C866}"/>
          </ac:spMkLst>
        </pc:spChg>
        <pc:grpChg chg="add mod">
          <ac:chgData name="Liam Spence" userId="5fb5b2ca-048e-454e-8362-668826f9b685" providerId="ADAL" clId="{077D7279-C549-4AC5-AC97-76736E700E8C}" dt="2024-09-16T11:50:01.408" v="1456" actId="164"/>
          <ac:grpSpMkLst>
            <pc:docMk/>
            <pc:sldMk cId="2773557365" sldId="568"/>
            <ac:grpSpMk id="21" creationId="{49CD6457-D799-0863-51B8-435078D7E059}"/>
          </ac:grpSpMkLst>
        </pc:grpChg>
        <pc:grpChg chg="add del mod">
          <ac:chgData name="Liam Spence" userId="5fb5b2ca-048e-454e-8362-668826f9b685" providerId="ADAL" clId="{077D7279-C549-4AC5-AC97-76736E700E8C}" dt="2024-09-16T11:50:15.316" v="1458" actId="27803"/>
          <ac:grpSpMkLst>
            <pc:docMk/>
            <pc:sldMk cId="2773557365" sldId="568"/>
            <ac:grpSpMk id="22" creationId="{54D457B1-C64F-B2BA-B843-9E1139DF2C64}"/>
          </ac:grpSpMkLst>
        </pc:grpChg>
        <pc:picChg chg="mod">
          <ac:chgData name="Liam Spence" userId="5fb5b2ca-048e-454e-8362-668826f9b685" providerId="ADAL" clId="{077D7279-C549-4AC5-AC97-76736E700E8C}" dt="2024-09-16T09:51:17.355" v="1203" actId="1076"/>
          <ac:picMkLst>
            <pc:docMk/>
            <pc:sldMk cId="2773557365" sldId="568"/>
            <ac:picMk id="4" creationId="{84FA2CD2-8AAD-942C-B5FA-3D077F9E2CD0}"/>
          </ac:picMkLst>
        </pc:picChg>
        <pc:picChg chg="add del mod">
          <ac:chgData name="Liam Spence" userId="5fb5b2ca-048e-454e-8362-668826f9b685" providerId="ADAL" clId="{077D7279-C549-4AC5-AC97-76736E700E8C}" dt="2024-09-16T09:29:03.829" v="224" actId="478"/>
          <ac:picMkLst>
            <pc:docMk/>
            <pc:sldMk cId="2773557365" sldId="568"/>
            <ac:picMk id="5" creationId="{25CFB21E-836C-1D0C-DBEB-0F88E158E9BD}"/>
          </ac:picMkLst>
        </pc:picChg>
        <pc:picChg chg="add del mod">
          <ac:chgData name="Liam Spence" userId="5fb5b2ca-048e-454e-8362-668826f9b685" providerId="ADAL" clId="{077D7279-C549-4AC5-AC97-76736E700E8C}" dt="2024-09-16T09:48:26.327" v="1145" actId="478"/>
          <ac:picMkLst>
            <pc:docMk/>
            <pc:sldMk cId="2773557365" sldId="568"/>
            <ac:picMk id="9" creationId="{C5B68929-F7D8-0634-E217-D4C5AAE4558F}"/>
          </ac:picMkLst>
        </pc:picChg>
        <pc:picChg chg="add mod ord modCrop">
          <ac:chgData name="Liam Spence" userId="5fb5b2ca-048e-454e-8362-668826f9b685" providerId="ADAL" clId="{077D7279-C549-4AC5-AC97-76736E700E8C}" dt="2024-09-16T11:50:45.642" v="1488" actId="1037"/>
          <ac:picMkLst>
            <pc:docMk/>
            <pc:sldMk cId="2773557365" sldId="568"/>
            <ac:picMk id="12" creationId="{727F1E05-9CB6-3ABC-D0A6-C76F875D90EC}"/>
          </ac:picMkLst>
        </pc:picChg>
        <pc:picChg chg="add del mod ord">
          <ac:chgData name="Liam Spence" userId="5fb5b2ca-048e-454e-8362-668826f9b685" providerId="ADAL" clId="{077D7279-C549-4AC5-AC97-76736E700E8C}" dt="2024-09-16T09:50:16.379" v="1172" actId="478"/>
          <ac:picMkLst>
            <pc:docMk/>
            <pc:sldMk cId="2773557365" sldId="568"/>
            <ac:picMk id="13" creationId="{8934186A-24AB-570B-D353-92E95A24BB92}"/>
          </ac:picMkLst>
        </pc:picChg>
        <pc:picChg chg="del">
          <ac:chgData name="Liam Spence" userId="5fb5b2ca-048e-454e-8362-668826f9b685" providerId="ADAL" clId="{077D7279-C549-4AC5-AC97-76736E700E8C}" dt="2024-09-16T09:28:20.522" v="218" actId="478"/>
          <ac:picMkLst>
            <pc:docMk/>
            <pc:sldMk cId="2773557365" sldId="568"/>
            <ac:picMk id="14" creationId="{8FA38A9C-E749-F5F5-FF23-39E06D425FBD}"/>
          </ac:picMkLst>
        </pc:picChg>
        <pc:picChg chg="add del mod ord modCrop">
          <ac:chgData name="Liam Spence" userId="5fb5b2ca-048e-454e-8362-668826f9b685" providerId="ADAL" clId="{077D7279-C549-4AC5-AC97-76736E700E8C}" dt="2024-09-16T09:52:12.120" v="1223" actId="478"/>
          <ac:picMkLst>
            <pc:docMk/>
            <pc:sldMk cId="2773557365" sldId="568"/>
            <ac:picMk id="15" creationId="{FCEDF8F9-2303-FFFD-A591-7E2A7A138F3E}"/>
          </ac:picMkLst>
        </pc:picChg>
        <pc:picChg chg="add del mod">
          <ac:chgData name="Liam Spence" userId="5fb5b2ca-048e-454e-8362-668826f9b685" providerId="ADAL" clId="{077D7279-C549-4AC5-AC97-76736E700E8C}" dt="2024-09-16T09:55:23.388" v="1229" actId="478"/>
          <ac:picMkLst>
            <pc:docMk/>
            <pc:sldMk cId="2773557365" sldId="568"/>
            <ac:picMk id="16" creationId="{680E6F58-2C44-A316-3FF4-F2A1FBE67F61}"/>
          </ac:picMkLst>
        </pc:picChg>
        <pc:picChg chg="add del mod">
          <ac:chgData name="Liam Spence" userId="5fb5b2ca-048e-454e-8362-668826f9b685" providerId="ADAL" clId="{077D7279-C549-4AC5-AC97-76736E700E8C}" dt="2024-09-16T11:50:45.642" v="1488" actId="1037"/>
          <ac:picMkLst>
            <pc:docMk/>
            <pc:sldMk cId="2773557365" sldId="568"/>
            <ac:picMk id="18" creationId="{FDC40845-C3AD-E790-11D1-8AE681D91C71}"/>
          </ac:picMkLst>
        </pc:picChg>
      </pc:sldChg>
      <pc:sldChg chg="addSp modSp add mod">
        <pc:chgData name="Liam Spence" userId="5fb5b2ca-048e-454e-8362-668826f9b685" providerId="ADAL" clId="{077D7279-C549-4AC5-AC97-76736E700E8C}" dt="2024-09-16T13:46:30.077" v="2743" actId="20577"/>
        <pc:sldMkLst>
          <pc:docMk/>
          <pc:sldMk cId="987583434" sldId="569"/>
        </pc:sldMkLst>
        <pc:spChg chg="mod">
          <ac:chgData name="Liam Spence" userId="5fb5b2ca-048e-454e-8362-668826f9b685" providerId="ADAL" clId="{077D7279-C549-4AC5-AC97-76736E700E8C}" dt="2024-09-16T13:46:30.077" v="2743" actId="20577"/>
          <ac:spMkLst>
            <pc:docMk/>
            <pc:sldMk cId="987583434" sldId="569"/>
            <ac:spMk id="2" creationId="{0750EE1F-3944-C244-F435-073119D8E0FF}"/>
          </ac:spMkLst>
        </pc:spChg>
        <pc:spChg chg="add mod ord">
          <ac:chgData name="Liam Spence" userId="5fb5b2ca-048e-454e-8362-668826f9b685" providerId="ADAL" clId="{077D7279-C549-4AC5-AC97-76736E700E8C}" dt="2024-09-16T10:53:26.161" v="1400" actId="1076"/>
          <ac:spMkLst>
            <pc:docMk/>
            <pc:sldMk cId="987583434" sldId="569"/>
            <ac:spMk id="7" creationId="{BF879CEA-09F9-0D85-46F7-47F8AAC5CD2F}"/>
          </ac:spMkLst>
        </pc:spChg>
        <pc:spChg chg="add mod">
          <ac:chgData name="Liam Spence" userId="5fb5b2ca-048e-454e-8362-668826f9b685" providerId="ADAL" clId="{077D7279-C549-4AC5-AC97-76736E700E8C}" dt="2024-09-16T10:53:26.161" v="1400" actId="1076"/>
          <ac:spMkLst>
            <pc:docMk/>
            <pc:sldMk cId="987583434" sldId="569"/>
            <ac:spMk id="11" creationId="{ADE3EDE6-AF13-6C78-707C-A736BBF9C4A6}"/>
          </ac:spMkLst>
        </pc:spChg>
        <pc:picChg chg="add mod">
          <ac:chgData name="Liam Spence" userId="5fb5b2ca-048e-454e-8362-668826f9b685" providerId="ADAL" clId="{077D7279-C549-4AC5-AC97-76736E700E8C}" dt="2024-09-16T10:53:26.161" v="1400" actId="1076"/>
          <ac:picMkLst>
            <pc:docMk/>
            <pc:sldMk cId="987583434" sldId="569"/>
            <ac:picMk id="5" creationId="{7DA4F509-C9AB-C527-49FE-07393E9BC758}"/>
          </ac:picMkLst>
        </pc:picChg>
        <pc:picChg chg="mod ord modCrop">
          <ac:chgData name="Liam Spence" userId="5fb5b2ca-048e-454e-8362-668826f9b685" providerId="ADAL" clId="{077D7279-C549-4AC5-AC97-76736E700E8C}" dt="2024-09-16T10:53:26.161" v="1400" actId="1076"/>
          <ac:picMkLst>
            <pc:docMk/>
            <pc:sldMk cId="987583434" sldId="569"/>
            <ac:picMk id="9" creationId="{C5B68929-F7D8-0634-E217-D4C5AAE4558F}"/>
          </ac:picMkLst>
        </pc:picChg>
      </pc:sldChg>
      <pc:sldChg chg="delSp modSp add del mod">
        <pc:chgData name="Liam Spence" userId="5fb5b2ca-048e-454e-8362-668826f9b685" providerId="ADAL" clId="{077D7279-C549-4AC5-AC97-76736E700E8C}" dt="2024-09-16T13:40:46.488" v="2454" actId="2696"/>
        <pc:sldMkLst>
          <pc:docMk/>
          <pc:sldMk cId="76905291" sldId="570"/>
        </pc:sldMkLst>
        <pc:spChg chg="mod">
          <ac:chgData name="Liam Spence" userId="5fb5b2ca-048e-454e-8362-668826f9b685" providerId="ADAL" clId="{077D7279-C549-4AC5-AC97-76736E700E8C}" dt="2024-09-16T13:40:36.761" v="2453" actId="20577"/>
          <ac:spMkLst>
            <pc:docMk/>
            <pc:sldMk cId="76905291" sldId="570"/>
            <ac:spMk id="2" creationId="{0750EE1F-3944-C244-F435-073119D8E0FF}"/>
          </ac:spMkLst>
        </pc:spChg>
        <pc:spChg chg="del">
          <ac:chgData name="Liam Spence" userId="5fb5b2ca-048e-454e-8362-668826f9b685" providerId="ADAL" clId="{077D7279-C549-4AC5-AC97-76736E700E8C}" dt="2024-09-16T11:51:57.161" v="1506" actId="478"/>
          <ac:spMkLst>
            <pc:docMk/>
            <pc:sldMk cId="76905291" sldId="570"/>
            <ac:spMk id="7" creationId="{BF879CEA-09F9-0D85-46F7-47F8AAC5CD2F}"/>
          </ac:spMkLst>
        </pc:spChg>
        <pc:spChg chg="mod">
          <ac:chgData name="Liam Spence" userId="5fb5b2ca-048e-454e-8362-668826f9b685" providerId="ADAL" clId="{077D7279-C549-4AC5-AC97-76736E700E8C}" dt="2024-09-16T11:52:26.491" v="1528" actId="20577"/>
          <ac:spMkLst>
            <pc:docMk/>
            <pc:sldMk cId="76905291" sldId="570"/>
            <ac:spMk id="10" creationId="{1176E05E-F991-7DA5-64BE-D97461701F96}"/>
          </ac:spMkLst>
        </pc:spChg>
        <pc:spChg chg="del">
          <ac:chgData name="Liam Spence" userId="5fb5b2ca-048e-454e-8362-668826f9b685" providerId="ADAL" clId="{077D7279-C549-4AC5-AC97-76736E700E8C}" dt="2024-09-16T11:52:02.621" v="1509" actId="478"/>
          <ac:spMkLst>
            <pc:docMk/>
            <pc:sldMk cId="76905291" sldId="570"/>
            <ac:spMk id="11" creationId="{ADE3EDE6-AF13-6C78-707C-A736BBF9C4A6}"/>
          </ac:spMkLst>
        </pc:spChg>
        <pc:picChg chg="del">
          <ac:chgData name="Liam Spence" userId="5fb5b2ca-048e-454e-8362-668826f9b685" providerId="ADAL" clId="{077D7279-C549-4AC5-AC97-76736E700E8C}" dt="2024-09-16T11:52:00.911" v="1508" actId="478"/>
          <ac:picMkLst>
            <pc:docMk/>
            <pc:sldMk cId="76905291" sldId="570"/>
            <ac:picMk id="5" creationId="{7DA4F509-C9AB-C527-49FE-07393E9BC758}"/>
          </ac:picMkLst>
        </pc:picChg>
        <pc:picChg chg="del">
          <ac:chgData name="Liam Spence" userId="5fb5b2ca-048e-454e-8362-668826f9b685" providerId="ADAL" clId="{077D7279-C549-4AC5-AC97-76736E700E8C}" dt="2024-09-16T11:51:58.975" v="1507" actId="478"/>
          <ac:picMkLst>
            <pc:docMk/>
            <pc:sldMk cId="76905291" sldId="570"/>
            <ac:picMk id="9" creationId="{C5B68929-F7D8-0634-E217-D4C5AAE4558F}"/>
          </ac:picMkLst>
        </pc:picChg>
      </pc:sldChg>
      <pc:sldChg chg="addSp modSp add mod">
        <pc:chgData name="Liam Spence" userId="5fb5b2ca-048e-454e-8362-668826f9b685" providerId="ADAL" clId="{077D7279-C549-4AC5-AC97-76736E700E8C}" dt="2024-09-16T18:05:33.579" v="2970" actId="2710"/>
        <pc:sldMkLst>
          <pc:docMk/>
          <pc:sldMk cId="3419029941" sldId="571"/>
        </pc:sldMkLst>
        <pc:spChg chg="mod">
          <ac:chgData name="Liam Spence" userId="5fb5b2ca-048e-454e-8362-668826f9b685" providerId="ADAL" clId="{077D7279-C549-4AC5-AC97-76736E700E8C}" dt="2024-09-16T18:05:33.579" v="2970" actId="2710"/>
          <ac:spMkLst>
            <pc:docMk/>
            <pc:sldMk cId="3419029941" sldId="571"/>
            <ac:spMk id="2" creationId="{0750EE1F-3944-C244-F435-073119D8E0FF}"/>
          </ac:spMkLst>
        </pc:spChg>
        <pc:spChg chg="mod">
          <ac:chgData name="Liam Spence" userId="5fb5b2ca-048e-454e-8362-668826f9b685" providerId="ADAL" clId="{077D7279-C549-4AC5-AC97-76736E700E8C}" dt="2024-09-16T13:37:23.666" v="2283" actId="27636"/>
          <ac:spMkLst>
            <pc:docMk/>
            <pc:sldMk cId="3419029941" sldId="571"/>
            <ac:spMk id="3" creationId="{E012B88F-E87A-7C02-9F83-17D1DBF6AE3B}"/>
          </ac:spMkLst>
        </pc:spChg>
        <pc:spChg chg="add">
          <ac:chgData name="Liam Spence" userId="5fb5b2ca-048e-454e-8362-668826f9b685" providerId="ADAL" clId="{077D7279-C549-4AC5-AC97-76736E700E8C}" dt="2024-09-16T13:36:37.860" v="2269"/>
          <ac:spMkLst>
            <pc:docMk/>
            <pc:sldMk cId="3419029941" sldId="571"/>
            <ac:spMk id="5" creationId="{0067613B-AE19-887A-FEAC-FCDAE7375A31}"/>
          </ac:spMkLst>
        </pc:spChg>
        <pc:spChg chg="add">
          <ac:chgData name="Liam Spence" userId="5fb5b2ca-048e-454e-8362-668826f9b685" providerId="ADAL" clId="{077D7279-C549-4AC5-AC97-76736E700E8C}" dt="2024-09-16T13:36:44.179" v="2270"/>
          <ac:spMkLst>
            <pc:docMk/>
            <pc:sldMk cId="3419029941" sldId="571"/>
            <ac:spMk id="7" creationId="{E495B19D-37A2-2D22-A072-88663EACFCF1}"/>
          </ac:spMkLst>
        </pc:spChg>
        <pc:spChg chg="mod">
          <ac:chgData name="Liam Spence" userId="5fb5b2ca-048e-454e-8362-668826f9b685" providerId="ADAL" clId="{077D7279-C549-4AC5-AC97-76736E700E8C}" dt="2024-09-16T13:37:23.666" v="2283" actId="27636"/>
          <ac:spMkLst>
            <pc:docMk/>
            <pc:sldMk cId="3419029941" sldId="571"/>
            <ac:spMk id="8" creationId="{A52D1F85-6F24-D668-2F75-5C6FF86B351A}"/>
          </ac:spMkLst>
        </pc:spChg>
        <pc:spChg chg="add">
          <ac:chgData name="Liam Spence" userId="5fb5b2ca-048e-454e-8362-668826f9b685" providerId="ADAL" clId="{077D7279-C549-4AC5-AC97-76736E700E8C}" dt="2024-09-16T13:36:47.771" v="2271"/>
          <ac:spMkLst>
            <pc:docMk/>
            <pc:sldMk cId="3419029941" sldId="571"/>
            <ac:spMk id="9" creationId="{5BAF8355-0C4E-75C6-2A74-4B31385AD993}"/>
          </ac:spMkLst>
        </pc:spChg>
        <pc:spChg chg="mod">
          <ac:chgData name="Liam Spence" userId="5fb5b2ca-048e-454e-8362-668826f9b685" providerId="ADAL" clId="{077D7279-C549-4AC5-AC97-76736E700E8C}" dt="2024-09-16T13:37:23.666" v="2283" actId="27636"/>
          <ac:spMkLst>
            <pc:docMk/>
            <pc:sldMk cId="3419029941" sldId="571"/>
            <ac:spMk id="10" creationId="{1176E05E-F991-7DA5-64BE-D97461701F96}"/>
          </ac:spMkLst>
        </pc:spChg>
        <pc:spChg chg="add mod">
          <ac:chgData name="Liam Spence" userId="5fb5b2ca-048e-454e-8362-668826f9b685" providerId="ADAL" clId="{077D7279-C549-4AC5-AC97-76736E700E8C}" dt="2024-09-16T13:37:09.678" v="2274" actId="20577"/>
          <ac:spMkLst>
            <pc:docMk/>
            <pc:sldMk cId="3419029941" sldId="571"/>
            <ac:spMk id="11" creationId="{2CC5BFD5-0995-4D5F-4D0C-06FF6F0EA6EE}"/>
          </ac:spMkLst>
        </pc:spChg>
        <pc:spChg chg="add mod">
          <ac:chgData name="Liam Spence" userId="5fb5b2ca-048e-454e-8362-668826f9b685" providerId="ADAL" clId="{077D7279-C549-4AC5-AC97-76736E700E8C}" dt="2024-09-16T13:37:24.875" v="2284" actId="12"/>
          <ac:spMkLst>
            <pc:docMk/>
            <pc:sldMk cId="3419029941" sldId="571"/>
            <ac:spMk id="12" creationId="{F2876978-7717-2F62-9A4F-361E2BFF9C3C}"/>
          </ac:spMkLst>
        </pc:spChg>
        <pc:spChg chg="add mod">
          <ac:chgData name="Liam Spence" userId="5fb5b2ca-048e-454e-8362-668826f9b685" providerId="ADAL" clId="{077D7279-C549-4AC5-AC97-76736E700E8C}" dt="2024-09-16T16:36:05.392" v="2823" actId="1076"/>
          <ac:spMkLst>
            <pc:docMk/>
            <pc:sldMk cId="3419029941" sldId="571"/>
            <ac:spMk id="13" creationId="{6FE08A1C-4CC1-F1C0-890C-FC93EA0C9084}"/>
          </ac:spMkLst>
        </pc:spChg>
        <pc:picChg chg="mod">
          <ac:chgData name="Liam Spence" userId="5fb5b2ca-048e-454e-8362-668826f9b685" providerId="ADAL" clId="{077D7279-C549-4AC5-AC97-76736E700E8C}" dt="2024-09-16T13:37:23.666" v="2283" actId="27636"/>
          <ac:picMkLst>
            <pc:docMk/>
            <pc:sldMk cId="3419029941" sldId="571"/>
            <ac:picMk id="4" creationId="{84FA2CD2-8AAD-942C-B5FA-3D077F9E2CD0}"/>
          </ac:picMkLst>
        </pc:picChg>
        <pc:cxnChg chg="mod">
          <ac:chgData name="Liam Spence" userId="5fb5b2ca-048e-454e-8362-668826f9b685" providerId="ADAL" clId="{077D7279-C549-4AC5-AC97-76736E700E8C}" dt="2024-09-16T13:37:23.666" v="2283" actId="27636"/>
          <ac:cxnSpMkLst>
            <pc:docMk/>
            <pc:sldMk cId="3419029941" sldId="571"/>
            <ac:cxnSpMk id="6" creationId="{17AEAAD5-E773-1EC7-80F4-4D29296842C9}"/>
          </ac:cxnSpMkLst>
        </pc:cxnChg>
      </pc:sldChg>
      <pc:sldChg chg="modSp add mod">
        <pc:chgData name="Liam Spence" userId="5fb5b2ca-048e-454e-8362-668826f9b685" providerId="ADAL" clId="{077D7279-C549-4AC5-AC97-76736E700E8C}" dt="2024-09-16T15:54:32.360" v="2822" actId="20577"/>
        <pc:sldMkLst>
          <pc:docMk/>
          <pc:sldMk cId="3327987101" sldId="572"/>
        </pc:sldMkLst>
        <pc:spChg chg="mod">
          <ac:chgData name="Liam Spence" userId="5fb5b2ca-048e-454e-8362-668826f9b685" providerId="ADAL" clId="{077D7279-C549-4AC5-AC97-76736E700E8C}" dt="2024-09-16T15:54:32.360" v="2822" actId="20577"/>
          <ac:spMkLst>
            <pc:docMk/>
            <pc:sldMk cId="3327987101" sldId="572"/>
            <ac:spMk id="2" creationId="{0750EE1F-3944-C244-F435-073119D8E0FF}"/>
          </ac:spMkLst>
        </pc:spChg>
      </pc:sldChg>
    </pc:docChg>
  </pc:docChgLst>
  <pc:docChgLst>
    <pc:chgData name="Gary Williamson" userId="c6dcb423-35b4-482e-bf0f-fc2b76204455" providerId="ADAL" clId="{A71C75D0-5459-4ED5-B8AA-3D1286CF064F}"/>
    <pc:docChg chg="custSel addSld modSld">
      <pc:chgData name="Gary Williamson" userId="c6dcb423-35b4-482e-bf0f-fc2b76204455" providerId="ADAL" clId="{A71C75D0-5459-4ED5-B8AA-3D1286CF064F}" dt="2024-09-18T11:08:53.602" v="456" actId="729"/>
      <pc:docMkLst>
        <pc:docMk/>
      </pc:docMkLst>
      <pc:sldChg chg="modSp mod">
        <pc:chgData name="Gary Williamson" userId="c6dcb423-35b4-482e-bf0f-fc2b76204455" providerId="ADAL" clId="{A71C75D0-5459-4ED5-B8AA-3D1286CF064F}" dt="2024-09-18T09:57:48.474" v="437" actId="20577"/>
        <pc:sldMkLst>
          <pc:docMk/>
          <pc:sldMk cId="249474700" sldId="559"/>
        </pc:sldMkLst>
        <pc:spChg chg="mod">
          <ac:chgData name="Gary Williamson" userId="c6dcb423-35b4-482e-bf0f-fc2b76204455" providerId="ADAL" clId="{A71C75D0-5459-4ED5-B8AA-3D1286CF064F}" dt="2024-09-18T09:57:48.474" v="437" actId="20577"/>
          <ac:spMkLst>
            <pc:docMk/>
            <pc:sldMk cId="249474700" sldId="559"/>
            <ac:spMk id="2" creationId="{0750EE1F-3944-C244-F435-073119D8E0FF}"/>
          </ac:spMkLst>
        </pc:spChg>
      </pc:sldChg>
      <pc:sldChg chg="modSp mod">
        <pc:chgData name="Gary Williamson" userId="c6dcb423-35b4-482e-bf0f-fc2b76204455" providerId="ADAL" clId="{A71C75D0-5459-4ED5-B8AA-3D1286CF064F}" dt="2024-09-18T09:57:59.922" v="455" actId="20577"/>
        <pc:sldMkLst>
          <pc:docMk/>
          <pc:sldMk cId="1732913561" sldId="560"/>
        </pc:sldMkLst>
        <pc:spChg chg="mod">
          <ac:chgData name="Gary Williamson" userId="c6dcb423-35b4-482e-bf0f-fc2b76204455" providerId="ADAL" clId="{A71C75D0-5459-4ED5-B8AA-3D1286CF064F}" dt="2024-09-18T09:57:59.922" v="455" actId="20577"/>
          <ac:spMkLst>
            <pc:docMk/>
            <pc:sldMk cId="1732913561" sldId="560"/>
            <ac:spMk id="9" creationId="{6399556C-4486-09BF-1C05-1032FDC79EC5}"/>
          </ac:spMkLst>
        </pc:spChg>
      </pc:sldChg>
      <pc:sldChg chg="mod modShow">
        <pc:chgData name="Gary Williamson" userId="c6dcb423-35b4-482e-bf0f-fc2b76204455" providerId="ADAL" clId="{A71C75D0-5459-4ED5-B8AA-3D1286CF064F}" dt="2024-09-18T11:08:53.602" v="456" actId="729"/>
        <pc:sldMkLst>
          <pc:docMk/>
          <pc:sldMk cId="176725383" sldId="564"/>
        </pc:sldMkLst>
      </pc:sldChg>
      <pc:sldChg chg="delSp modSp add mod">
        <pc:chgData name="Gary Williamson" userId="c6dcb423-35b4-482e-bf0f-fc2b76204455" providerId="ADAL" clId="{A71C75D0-5459-4ED5-B8AA-3D1286CF064F}" dt="2024-09-18T09:57:29.436" v="422" actId="20577"/>
        <pc:sldMkLst>
          <pc:docMk/>
          <pc:sldMk cId="2740847514" sldId="577"/>
        </pc:sldMkLst>
        <pc:spChg chg="mod">
          <ac:chgData name="Gary Williamson" userId="c6dcb423-35b4-482e-bf0f-fc2b76204455" providerId="ADAL" clId="{A71C75D0-5459-4ED5-B8AA-3D1286CF064F}" dt="2024-09-18T09:57:29.436" v="422" actId="20577"/>
          <ac:spMkLst>
            <pc:docMk/>
            <pc:sldMk cId="2740847514" sldId="577"/>
            <ac:spMk id="2" creationId="{0750EE1F-3944-C244-F435-073119D8E0FF}"/>
          </ac:spMkLst>
        </pc:spChg>
        <pc:spChg chg="del">
          <ac:chgData name="Gary Williamson" userId="c6dcb423-35b4-482e-bf0f-fc2b76204455" providerId="ADAL" clId="{A71C75D0-5459-4ED5-B8AA-3D1286CF064F}" dt="2024-09-18T09:39:35.468" v="322" actId="478"/>
          <ac:spMkLst>
            <pc:docMk/>
            <pc:sldMk cId="2740847514" sldId="577"/>
            <ac:spMk id="5" creationId="{90E1A030-9F99-AE5D-4CD5-A61C5BDBBF17}"/>
          </ac:spMkLst>
        </pc:spChg>
        <pc:spChg chg="mod">
          <ac:chgData name="Gary Williamson" userId="c6dcb423-35b4-482e-bf0f-fc2b76204455" providerId="ADAL" clId="{A71C75D0-5459-4ED5-B8AA-3D1286CF064F}" dt="2024-09-18T09:39:30.191" v="320" actId="20577"/>
          <ac:spMkLst>
            <pc:docMk/>
            <pc:sldMk cId="2740847514" sldId="577"/>
            <ac:spMk id="10" creationId="{1176E05E-F991-7DA5-64BE-D97461701F96}"/>
          </ac:spMkLst>
        </pc:spChg>
        <pc:picChg chg="del">
          <ac:chgData name="Gary Williamson" userId="c6dcb423-35b4-482e-bf0f-fc2b76204455" providerId="ADAL" clId="{A71C75D0-5459-4ED5-B8AA-3D1286CF064F}" dt="2024-09-18T09:39:32.850" v="321" actId="478"/>
          <ac:picMkLst>
            <pc:docMk/>
            <pc:sldMk cId="2740847514" sldId="577"/>
            <ac:picMk id="7" creationId="{F36DF6B5-1F57-A528-B4B8-7ADC8DE20BAF}"/>
          </ac:picMkLst>
        </pc:picChg>
      </pc:sldChg>
    </pc:docChg>
  </pc:docChgLst>
  <pc:docChgLst>
    <pc:chgData name="Gayle Scurfield" userId="S::gaylescurfield@gateshead.gov.uk::83b7329d-483d-4c58-b1ee-8e2c855b3b2d" providerId="AD" clId="Web-{41A6476B-09C7-F92D-0CA1-91A1931724C6}"/>
    <pc:docChg chg="addSld modSld">
      <pc:chgData name="Gayle Scurfield" userId="S::gaylescurfield@gateshead.gov.uk::83b7329d-483d-4c58-b1ee-8e2c855b3b2d" providerId="AD" clId="Web-{41A6476B-09C7-F92D-0CA1-91A1931724C6}" dt="2024-09-17T12:21:46.810" v="177" actId="1076"/>
      <pc:docMkLst>
        <pc:docMk/>
      </pc:docMkLst>
      <pc:sldChg chg="modSp">
        <pc:chgData name="Gayle Scurfield" userId="S::gaylescurfield@gateshead.gov.uk::83b7329d-483d-4c58-b1ee-8e2c855b3b2d" providerId="AD" clId="Web-{41A6476B-09C7-F92D-0CA1-91A1931724C6}" dt="2024-09-17T12:15:44.252" v="61" actId="20577"/>
        <pc:sldMkLst>
          <pc:docMk/>
          <pc:sldMk cId="1513379830" sldId="561"/>
        </pc:sldMkLst>
        <pc:spChg chg="mod">
          <ac:chgData name="Gayle Scurfield" userId="S::gaylescurfield@gateshead.gov.uk::83b7329d-483d-4c58-b1ee-8e2c855b3b2d" providerId="AD" clId="Web-{41A6476B-09C7-F92D-0CA1-91A1931724C6}" dt="2024-09-17T12:15:44.252" v="61" actId="20577"/>
          <ac:spMkLst>
            <pc:docMk/>
            <pc:sldMk cId="1513379830" sldId="561"/>
            <ac:spMk id="8" creationId="{A52D1F85-6F24-D668-2F75-5C6FF86B351A}"/>
          </ac:spMkLst>
        </pc:spChg>
      </pc:sldChg>
      <pc:sldChg chg="addSp delSp modSp add replId">
        <pc:chgData name="Gayle Scurfield" userId="S::gaylescurfield@gateshead.gov.uk::83b7329d-483d-4c58-b1ee-8e2c855b3b2d" providerId="AD" clId="Web-{41A6476B-09C7-F92D-0CA1-91A1931724C6}" dt="2024-09-17T12:21:46.810" v="177" actId="1076"/>
        <pc:sldMkLst>
          <pc:docMk/>
          <pc:sldMk cId="802966321" sldId="573"/>
        </pc:sldMkLst>
        <pc:spChg chg="del mod">
          <ac:chgData name="Gayle Scurfield" userId="S::gaylescurfield@gateshead.gov.uk::83b7329d-483d-4c58-b1ee-8e2c855b3b2d" providerId="AD" clId="Web-{41A6476B-09C7-F92D-0CA1-91A1931724C6}" dt="2024-09-17T12:13:44.718" v="49"/>
          <ac:spMkLst>
            <pc:docMk/>
            <pc:sldMk cId="802966321" sldId="573"/>
            <ac:spMk id="2" creationId="{0750EE1F-3944-C244-F435-073119D8E0FF}"/>
          </ac:spMkLst>
        </pc:spChg>
        <pc:spChg chg="mod">
          <ac:chgData name="Gayle Scurfield" userId="S::gaylescurfield@gateshead.gov.uk::83b7329d-483d-4c58-b1ee-8e2c855b3b2d" providerId="AD" clId="Web-{41A6476B-09C7-F92D-0CA1-91A1931724C6}" dt="2024-09-17T12:21:46.810" v="177" actId="1076"/>
          <ac:spMkLst>
            <pc:docMk/>
            <pc:sldMk cId="802966321" sldId="573"/>
            <ac:spMk id="8" creationId="{A52D1F85-6F24-D668-2F75-5C6FF86B351A}"/>
          </ac:spMkLst>
        </pc:spChg>
        <pc:spChg chg="mod">
          <ac:chgData name="Gayle Scurfield" userId="S::gaylescurfield@gateshead.gov.uk::83b7329d-483d-4c58-b1ee-8e2c855b3b2d" providerId="AD" clId="Web-{41A6476B-09C7-F92D-0CA1-91A1931724C6}" dt="2024-09-17T10:27:24.868" v="27" actId="14100"/>
          <ac:spMkLst>
            <pc:docMk/>
            <pc:sldMk cId="802966321" sldId="573"/>
            <ac:spMk id="10" creationId="{1176E05E-F991-7DA5-64BE-D97461701F96}"/>
          </ac:spMkLst>
        </pc:spChg>
        <pc:spChg chg="add mod">
          <ac:chgData name="Gayle Scurfield" userId="S::gaylescurfield@gateshead.gov.uk::83b7329d-483d-4c58-b1ee-8e2c855b3b2d" providerId="AD" clId="Web-{41A6476B-09C7-F92D-0CA1-91A1931724C6}" dt="2024-09-17T12:19:24.415" v="146" actId="14100"/>
          <ac:spMkLst>
            <pc:docMk/>
            <pc:sldMk cId="802966321" sldId="573"/>
            <ac:spMk id="14" creationId="{F94248F2-8305-1D01-0AD1-4946CBBAFB21}"/>
          </ac:spMkLst>
        </pc:spChg>
        <pc:picChg chg="add del mod">
          <ac:chgData name="Gayle Scurfield" userId="S::gaylescurfield@gateshead.gov.uk::83b7329d-483d-4c58-b1ee-8e2c855b3b2d" providerId="AD" clId="Web-{41A6476B-09C7-F92D-0CA1-91A1931724C6}" dt="2024-09-17T12:13:24.217" v="42"/>
          <ac:picMkLst>
            <pc:docMk/>
            <pc:sldMk cId="802966321" sldId="573"/>
            <ac:picMk id="5" creationId="{3A719231-1265-7D71-D77B-039F33CEDD54}"/>
          </ac:picMkLst>
        </pc:picChg>
        <pc:picChg chg="add del mod">
          <ac:chgData name="Gayle Scurfield" userId="S::gaylescurfield@gateshead.gov.uk::83b7329d-483d-4c58-b1ee-8e2c855b3b2d" providerId="AD" clId="Web-{41A6476B-09C7-F92D-0CA1-91A1931724C6}" dt="2024-09-17T12:13:23.592" v="41"/>
          <ac:picMkLst>
            <pc:docMk/>
            <pc:sldMk cId="802966321" sldId="573"/>
            <ac:picMk id="7" creationId="{8DF82E25-D778-6480-72AA-4CCEA3B7AB06}"/>
          </ac:picMkLst>
        </pc:picChg>
        <pc:picChg chg="add del mod">
          <ac:chgData name="Gayle Scurfield" userId="S::gaylescurfield@gateshead.gov.uk::83b7329d-483d-4c58-b1ee-8e2c855b3b2d" providerId="AD" clId="Web-{41A6476B-09C7-F92D-0CA1-91A1931724C6}" dt="2024-09-17T12:13:24.983" v="43"/>
          <ac:picMkLst>
            <pc:docMk/>
            <pc:sldMk cId="802966321" sldId="573"/>
            <ac:picMk id="9" creationId="{5434A8B5-C5FB-9197-DC40-F32D8549E47A}"/>
          </ac:picMkLst>
        </pc:picChg>
        <pc:picChg chg="add del mod">
          <ac:chgData name="Gayle Scurfield" userId="S::gaylescurfield@gateshead.gov.uk::83b7329d-483d-4c58-b1ee-8e2c855b3b2d" providerId="AD" clId="Web-{41A6476B-09C7-F92D-0CA1-91A1931724C6}" dt="2024-09-17T12:13:25.514" v="44"/>
          <ac:picMkLst>
            <pc:docMk/>
            <pc:sldMk cId="802966321" sldId="573"/>
            <ac:picMk id="11" creationId="{13054A37-FB7D-0D0F-2598-949341867512}"/>
          </ac:picMkLst>
        </pc:picChg>
        <pc:picChg chg="add del mod">
          <ac:chgData name="Gayle Scurfield" userId="S::gaylescurfield@gateshead.gov.uk::83b7329d-483d-4c58-b1ee-8e2c855b3b2d" providerId="AD" clId="Web-{41A6476B-09C7-F92D-0CA1-91A1931724C6}" dt="2024-09-17T12:18:17.819" v="102"/>
          <ac:picMkLst>
            <pc:docMk/>
            <pc:sldMk cId="802966321" sldId="573"/>
            <ac:picMk id="12" creationId="{DD64CFDE-FE5E-41A0-DA51-B8CC09C1E298}"/>
          </ac:picMkLst>
        </pc:picChg>
        <pc:picChg chg="add mod">
          <ac:chgData name="Gayle Scurfield" userId="S::gaylescurfield@gateshead.gov.uk::83b7329d-483d-4c58-b1ee-8e2c855b3b2d" providerId="AD" clId="Web-{41A6476B-09C7-F92D-0CA1-91A1931724C6}" dt="2024-09-17T12:18:20.272" v="103" actId="1076"/>
          <ac:picMkLst>
            <pc:docMk/>
            <pc:sldMk cId="802966321" sldId="573"/>
            <ac:picMk id="13" creationId="{6CB5BD34-DAC9-FDC1-7C19-86F18B00BE28}"/>
          </ac:picMkLst>
        </pc:picChg>
      </pc:sldChg>
      <pc:sldChg chg="addSp delSp modSp add replId">
        <pc:chgData name="Gayle Scurfield" userId="S::gaylescurfield@gateshead.gov.uk::83b7329d-483d-4c58-b1ee-8e2c855b3b2d" providerId="AD" clId="Web-{41A6476B-09C7-F92D-0CA1-91A1931724C6}" dt="2024-09-17T12:21:32.278" v="176" actId="1076"/>
        <pc:sldMkLst>
          <pc:docMk/>
          <pc:sldMk cId="1545907407" sldId="574"/>
        </pc:sldMkLst>
        <pc:spChg chg="del mod">
          <ac:chgData name="Gayle Scurfield" userId="S::gaylescurfield@gateshead.gov.uk::83b7329d-483d-4c58-b1ee-8e2c855b3b2d" providerId="AD" clId="Web-{41A6476B-09C7-F92D-0CA1-91A1931724C6}" dt="2024-09-17T12:15:59.987" v="67"/>
          <ac:spMkLst>
            <pc:docMk/>
            <pc:sldMk cId="1545907407" sldId="574"/>
            <ac:spMk id="2" creationId="{0750EE1F-3944-C244-F435-073119D8E0FF}"/>
          </ac:spMkLst>
        </pc:spChg>
        <pc:spChg chg="mod">
          <ac:chgData name="Gayle Scurfield" userId="S::gaylescurfield@gateshead.gov.uk::83b7329d-483d-4c58-b1ee-8e2c855b3b2d" providerId="AD" clId="Web-{41A6476B-09C7-F92D-0CA1-91A1931724C6}" dt="2024-09-17T12:15:54.112" v="65" actId="20577"/>
          <ac:spMkLst>
            <pc:docMk/>
            <pc:sldMk cId="1545907407" sldId="574"/>
            <ac:spMk id="8" creationId="{A52D1F85-6F24-D668-2F75-5C6FF86B351A}"/>
          </ac:spMkLst>
        </pc:spChg>
        <pc:spChg chg="mod">
          <ac:chgData name="Gayle Scurfield" userId="S::gaylescurfield@gateshead.gov.uk::83b7329d-483d-4c58-b1ee-8e2c855b3b2d" providerId="AD" clId="Web-{41A6476B-09C7-F92D-0CA1-91A1931724C6}" dt="2024-09-17T12:19:43.790" v="147" actId="1076"/>
          <ac:spMkLst>
            <pc:docMk/>
            <pc:sldMk cId="1545907407" sldId="574"/>
            <ac:spMk id="10" creationId="{1176E05E-F991-7DA5-64BE-D97461701F96}"/>
          </ac:spMkLst>
        </pc:spChg>
        <pc:spChg chg="add mod">
          <ac:chgData name="Gayle Scurfield" userId="S::gaylescurfield@gateshead.gov.uk::83b7329d-483d-4c58-b1ee-8e2c855b3b2d" providerId="AD" clId="Web-{41A6476B-09C7-F92D-0CA1-91A1931724C6}" dt="2024-09-17T12:21:32.278" v="176" actId="1076"/>
          <ac:spMkLst>
            <pc:docMk/>
            <pc:sldMk cId="1545907407" sldId="574"/>
            <ac:spMk id="14" creationId="{0DF824FB-9141-8690-9969-BA3E027E3412}"/>
          </ac:spMkLst>
        </pc:spChg>
        <pc:picChg chg="mod">
          <ac:chgData name="Gayle Scurfield" userId="S::gaylescurfield@gateshead.gov.uk::83b7329d-483d-4c58-b1ee-8e2c855b3b2d" providerId="AD" clId="Web-{41A6476B-09C7-F92D-0CA1-91A1931724C6}" dt="2024-09-17T12:20:14.276" v="161" actId="1076"/>
          <ac:picMkLst>
            <pc:docMk/>
            <pc:sldMk cId="1545907407" sldId="574"/>
            <ac:picMk id="5" creationId="{3A719231-1265-7D71-D77B-039F33CEDD54}"/>
          </ac:picMkLst>
        </pc:picChg>
        <pc:picChg chg="del mod">
          <ac:chgData name="Gayle Scurfield" userId="S::gaylescurfield@gateshead.gov.uk::83b7329d-483d-4c58-b1ee-8e2c855b3b2d" providerId="AD" clId="Web-{41A6476B-09C7-F92D-0CA1-91A1931724C6}" dt="2024-09-17T12:16:26.738" v="77"/>
          <ac:picMkLst>
            <pc:docMk/>
            <pc:sldMk cId="1545907407" sldId="574"/>
            <ac:picMk id="7" creationId="{8DF82E25-D778-6480-72AA-4CCEA3B7AB06}"/>
          </ac:picMkLst>
        </pc:picChg>
        <pc:picChg chg="mod">
          <ac:chgData name="Gayle Scurfield" userId="S::gaylescurfield@gateshead.gov.uk::83b7329d-483d-4c58-b1ee-8e2c855b3b2d" providerId="AD" clId="Web-{41A6476B-09C7-F92D-0CA1-91A1931724C6}" dt="2024-09-17T12:20:11.276" v="160" actId="1076"/>
          <ac:picMkLst>
            <pc:docMk/>
            <pc:sldMk cId="1545907407" sldId="574"/>
            <ac:picMk id="9" creationId="{5434A8B5-C5FB-9197-DC40-F32D8549E47A}"/>
          </ac:picMkLst>
        </pc:picChg>
        <pc:picChg chg="del mod">
          <ac:chgData name="Gayle Scurfield" userId="S::gaylescurfield@gateshead.gov.uk::83b7329d-483d-4c58-b1ee-8e2c855b3b2d" providerId="AD" clId="Web-{41A6476B-09C7-F92D-0CA1-91A1931724C6}" dt="2024-09-17T12:16:52.895" v="81"/>
          <ac:picMkLst>
            <pc:docMk/>
            <pc:sldMk cId="1545907407" sldId="574"/>
            <ac:picMk id="11" creationId="{13054A37-FB7D-0D0F-2598-949341867512}"/>
          </ac:picMkLst>
        </pc:picChg>
        <pc:picChg chg="del">
          <ac:chgData name="Gayle Scurfield" userId="S::gaylescurfield@gateshead.gov.uk::83b7329d-483d-4c58-b1ee-8e2c855b3b2d" providerId="AD" clId="Web-{41A6476B-09C7-F92D-0CA1-91A1931724C6}" dt="2024-09-17T12:16:07.784" v="69"/>
          <ac:picMkLst>
            <pc:docMk/>
            <pc:sldMk cId="1545907407" sldId="574"/>
            <ac:picMk id="12" creationId="{DD64CFDE-FE5E-41A0-DA51-B8CC09C1E298}"/>
          </ac:picMkLst>
        </pc:picChg>
        <pc:picChg chg="del">
          <ac:chgData name="Gayle Scurfield" userId="S::gaylescurfield@gateshead.gov.uk::83b7329d-483d-4c58-b1ee-8e2c855b3b2d" providerId="AD" clId="Web-{41A6476B-09C7-F92D-0CA1-91A1931724C6}" dt="2024-09-17T12:16:05.769" v="68"/>
          <ac:picMkLst>
            <pc:docMk/>
            <pc:sldMk cId="1545907407" sldId="574"/>
            <ac:picMk id="13" creationId="{6CB5BD34-DAC9-FDC1-7C19-86F18B00BE28}"/>
          </ac:picMkLst>
        </pc:picChg>
      </pc:sldChg>
      <pc:sldChg chg="addSp delSp modSp add replId">
        <pc:chgData name="Gayle Scurfield" userId="S::gaylescurfield@gateshead.gov.uk::83b7329d-483d-4c58-b1ee-8e2c855b3b2d" providerId="AD" clId="Web-{41A6476B-09C7-F92D-0CA1-91A1931724C6}" dt="2024-09-17T12:21:28.309" v="175" actId="1076"/>
        <pc:sldMkLst>
          <pc:docMk/>
          <pc:sldMk cId="1513126708" sldId="575"/>
        </pc:sldMkLst>
        <pc:spChg chg="add mod">
          <ac:chgData name="Gayle Scurfield" userId="S::gaylescurfield@gateshead.gov.uk::83b7329d-483d-4c58-b1ee-8e2c855b3b2d" providerId="AD" clId="Web-{41A6476B-09C7-F92D-0CA1-91A1931724C6}" dt="2024-09-17T12:21:28.309" v="175" actId="1076"/>
          <ac:spMkLst>
            <pc:docMk/>
            <pc:sldMk cId="1513126708" sldId="575"/>
            <ac:spMk id="2" creationId="{68A9F5E1-9310-0CB3-F2B3-DEE9E72EAA44}"/>
          </ac:spMkLst>
        </pc:spChg>
        <pc:picChg chg="del">
          <ac:chgData name="Gayle Scurfield" userId="S::gaylescurfield@gateshead.gov.uk::83b7329d-483d-4c58-b1ee-8e2c855b3b2d" providerId="AD" clId="Web-{41A6476B-09C7-F92D-0CA1-91A1931724C6}" dt="2024-09-17T12:17:22.990" v="90"/>
          <ac:picMkLst>
            <pc:docMk/>
            <pc:sldMk cId="1513126708" sldId="575"/>
            <ac:picMk id="5" creationId="{3A719231-1265-7D71-D77B-039F33CEDD54}"/>
          </ac:picMkLst>
        </pc:picChg>
        <pc:picChg chg="mod">
          <ac:chgData name="Gayle Scurfield" userId="S::gaylescurfield@gateshead.gov.uk::83b7329d-483d-4c58-b1ee-8e2c855b3b2d" providerId="AD" clId="Web-{41A6476B-09C7-F92D-0CA1-91A1931724C6}" dt="2024-09-17T12:21:18.918" v="173" actId="1076"/>
          <ac:picMkLst>
            <pc:docMk/>
            <pc:sldMk cId="1513126708" sldId="575"/>
            <ac:picMk id="7" creationId="{8DF82E25-D778-6480-72AA-4CCEA3B7AB06}"/>
          </ac:picMkLst>
        </pc:picChg>
        <pc:picChg chg="del">
          <ac:chgData name="Gayle Scurfield" userId="S::gaylescurfield@gateshead.gov.uk::83b7329d-483d-4c58-b1ee-8e2c855b3b2d" providerId="AD" clId="Web-{41A6476B-09C7-F92D-0CA1-91A1931724C6}" dt="2024-09-17T12:17:19.099" v="86"/>
          <ac:picMkLst>
            <pc:docMk/>
            <pc:sldMk cId="1513126708" sldId="575"/>
            <ac:picMk id="9" creationId="{5434A8B5-C5FB-9197-DC40-F32D8549E47A}"/>
          </ac:picMkLst>
        </pc:picChg>
        <pc:picChg chg="mod">
          <ac:chgData name="Gayle Scurfield" userId="S::gaylescurfield@gateshead.gov.uk::83b7329d-483d-4c58-b1ee-8e2c855b3b2d" providerId="AD" clId="Web-{41A6476B-09C7-F92D-0CA1-91A1931724C6}" dt="2024-09-17T12:21:20.465" v="174" actId="1076"/>
          <ac:picMkLst>
            <pc:docMk/>
            <pc:sldMk cId="1513126708" sldId="575"/>
            <ac:picMk id="11" creationId="{13054A37-FB7D-0D0F-2598-949341867512}"/>
          </ac:picMkLst>
        </pc:picChg>
      </pc:sldChg>
    </pc:docChg>
  </pc:docChgLst>
  <pc:docChgLst>
    <pc:chgData name="Peter Stranney" userId="S::peterstranney@gateshead.gov.uk::21c63db0-b396-4c8e-a1db-8581b0a941e0" providerId="AD" clId="Web-{FEB7A5BC-4645-00C1-2EF6-D7742E88802A}"/>
    <pc:docChg chg="addSld modSld sldOrd">
      <pc:chgData name="Peter Stranney" userId="S::peterstranney@gateshead.gov.uk::21c63db0-b396-4c8e-a1db-8581b0a941e0" providerId="AD" clId="Web-{FEB7A5BC-4645-00C1-2EF6-D7742E88802A}" dt="2024-09-18T08:54:28.089" v="393" actId="14100"/>
      <pc:docMkLst>
        <pc:docMk/>
      </pc:docMkLst>
      <pc:sldChg chg="modSp">
        <pc:chgData name="Peter Stranney" userId="S::peterstranney@gateshead.gov.uk::21c63db0-b396-4c8e-a1db-8581b0a941e0" providerId="AD" clId="Web-{FEB7A5BC-4645-00C1-2EF6-D7742E88802A}" dt="2024-09-18T08:45:20.540" v="26" actId="20577"/>
        <pc:sldMkLst>
          <pc:docMk/>
          <pc:sldMk cId="1513379830" sldId="561"/>
        </pc:sldMkLst>
        <pc:spChg chg="mod">
          <ac:chgData name="Peter Stranney" userId="S::peterstranney@gateshead.gov.uk::21c63db0-b396-4c8e-a1db-8581b0a941e0" providerId="AD" clId="Web-{FEB7A5BC-4645-00C1-2EF6-D7742E88802A}" dt="2024-09-18T08:45:20.540" v="26" actId="20577"/>
          <ac:spMkLst>
            <pc:docMk/>
            <pc:sldMk cId="1513379830" sldId="561"/>
            <ac:spMk id="2" creationId="{0750EE1F-3944-C244-F435-073119D8E0FF}"/>
          </ac:spMkLst>
        </pc:spChg>
      </pc:sldChg>
      <pc:sldChg chg="modSp add ord replId">
        <pc:chgData name="Peter Stranney" userId="S::peterstranney@gateshead.gov.uk::21c63db0-b396-4c8e-a1db-8581b0a941e0" providerId="AD" clId="Web-{FEB7A5BC-4645-00C1-2EF6-D7742E88802A}" dt="2024-09-18T08:54:28.089" v="393" actId="14100"/>
        <pc:sldMkLst>
          <pc:docMk/>
          <pc:sldMk cId="2214523124" sldId="576"/>
        </pc:sldMkLst>
        <pc:spChg chg="mod">
          <ac:chgData name="Peter Stranney" userId="S::peterstranney@gateshead.gov.uk::21c63db0-b396-4c8e-a1db-8581b0a941e0" providerId="AD" clId="Web-{FEB7A5BC-4645-00C1-2EF6-D7742E88802A}" dt="2024-09-18T08:54:28.089" v="393" actId="14100"/>
          <ac:spMkLst>
            <pc:docMk/>
            <pc:sldMk cId="2214523124" sldId="576"/>
            <ac:spMk id="2" creationId="{0750EE1F-3944-C244-F435-073119D8E0FF}"/>
          </ac:spMkLst>
        </pc:spChg>
        <pc:spChg chg="mod">
          <ac:chgData name="Peter Stranney" userId="S::peterstranney@gateshead.gov.uk::21c63db0-b396-4c8e-a1db-8581b0a941e0" providerId="AD" clId="Web-{FEB7A5BC-4645-00C1-2EF6-D7742E88802A}" dt="2024-09-18T08:46:56.574" v="47" actId="20577"/>
          <ac:spMkLst>
            <pc:docMk/>
            <pc:sldMk cId="2214523124" sldId="576"/>
            <ac:spMk id="10" creationId="{1176E05E-F991-7DA5-64BE-D97461701F96}"/>
          </ac:spMkLst>
        </pc:spChg>
      </pc:sldChg>
    </pc:docChg>
  </pc:docChgLst>
  <pc:docChgLst>
    <pc:chgData name="Kerrie Slavin" userId="S::kerrieslavin@gateshead.gov.uk::085db01d-3b86-45ce-9a34-51f429f25f9c" providerId="AD" clId="Web-{29B3B27E-C5EC-24EC-FA65-682EB7733FC2}"/>
    <pc:docChg chg="modSld">
      <pc:chgData name="Kerrie Slavin" userId="S::kerrieslavin@gateshead.gov.uk::085db01d-3b86-45ce-9a34-51f429f25f9c" providerId="AD" clId="Web-{29B3B27E-C5EC-24EC-FA65-682EB7733FC2}" dt="2024-09-17T14:21:13.600" v="25" actId="20577"/>
      <pc:docMkLst>
        <pc:docMk/>
      </pc:docMkLst>
      <pc:sldChg chg="modSp">
        <pc:chgData name="Kerrie Slavin" userId="S::kerrieslavin@gateshead.gov.uk::085db01d-3b86-45ce-9a34-51f429f25f9c" providerId="AD" clId="Web-{29B3B27E-C5EC-24EC-FA65-682EB7733FC2}" dt="2024-09-17T14:19:16.345" v="6" actId="20577"/>
        <pc:sldMkLst>
          <pc:docMk/>
          <pc:sldMk cId="249474700" sldId="559"/>
        </pc:sldMkLst>
        <pc:spChg chg="mod">
          <ac:chgData name="Kerrie Slavin" userId="S::kerrieslavin@gateshead.gov.uk::085db01d-3b86-45ce-9a34-51f429f25f9c" providerId="AD" clId="Web-{29B3B27E-C5EC-24EC-FA65-682EB7733FC2}" dt="2024-09-17T14:19:16.345" v="6" actId="20577"/>
          <ac:spMkLst>
            <pc:docMk/>
            <pc:sldMk cId="249474700" sldId="559"/>
            <ac:spMk id="2" creationId="{0750EE1F-3944-C244-F435-073119D8E0FF}"/>
          </ac:spMkLst>
        </pc:spChg>
      </pc:sldChg>
      <pc:sldChg chg="modSp">
        <pc:chgData name="Kerrie Slavin" userId="S::kerrieslavin@gateshead.gov.uk::085db01d-3b86-45ce-9a34-51f429f25f9c" providerId="AD" clId="Web-{29B3B27E-C5EC-24EC-FA65-682EB7733FC2}" dt="2024-09-17T14:20:25.316" v="15" actId="20577"/>
        <pc:sldMkLst>
          <pc:docMk/>
          <pc:sldMk cId="776975427" sldId="563"/>
        </pc:sldMkLst>
        <pc:spChg chg="mod">
          <ac:chgData name="Kerrie Slavin" userId="S::kerrieslavin@gateshead.gov.uk::085db01d-3b86-45ce-9a34-51f429f25f9c" providerId="AD" clId="Web-{29B3B27E-C5EC-24EC-FA65-682EB7733FC2}" dt="2024-09-17T14:20:25.316" v="15" actId="20577"/>
          <ac:spMkLst>
            <pc:docMk/>
            <pc:sldMk cId="776975427" sldId="563"/>
            <ac:spMk id="2" creationId="{0750EE1F-3944-C244-F435-073119D8E0FF}"/>
          </ac:spMkLst>
        </pc:spChg>
      </pc:sldChg>
      <pc:sldChg chg="modSp">
        <pc:chgData name="Kerrie Slavin" userId="S::kerrieslavin@gateshead.gov.uk::085db01d-3b86-45ce-9a34-51f429f25f9c" providerId="AD" clId="Web-{29B3B27E-C5EC-24EC-FA65-682EB7733FC2}" dt="2024-09-17T14:21:03.553" v="22" actId="20577"/>
        <pc:sldMkLst>
          <pc:docMk/>
          <pc:sldMk cId="2773557365" sldId="568"/>
        </pc:sldMkLst>
        <pc:spChg chg="mod">
          <ac:chgData name="Kerrie Slavin" userId="S::kerrieslavin@gateshead.gov.uk::085db01d-3b86-45ce-9a34-51f429f25f9c" providerId="AD" clId="Web-{29B3B27E-C5EC-24EC-FA65-682EB7733FC2}" dt="2024-09-17T14:21:03.553" v="22" actId="20577"/>
          <ac:spMkLst>
            <pc:docMk/>
            <pc:sldMk cId="2773557365" sldId="568"/>
            <ac:spMk id="10" creationId="{1176E05E-F991-7DA5-64BE-D97461701F96}"/>
          </ac:spMkLst>
        </pc:spChg>
      </pc:sldChg>
      <pc:sldChg chg="modSp">
        <pc:chgData name="Kerrie Slavin" userId="S::kerrieslavin@gateshead.gov.uk::085db01d-3b86-45ce-9a34-51f429f25f9c" providerId="AD" clId="Web-{29B3B27E-C5EC-24EC-FA65-682EB7733FC2}" dt="2024-09-17T14:21:07.974" v="24" actId="20577"/>
        <pc:sldMkLst>
          <pc:docMk/>
          <pc:sldMk cId="987583434" sldId="569"/>
        </pc:sldMkLst>
        <pc:spChg chg="mod">
          <ac:chgData name="Kerrie Slavin" userId="S::kerrieslavin@gateshead.gov.uk::085db01d-3b86-45ce-9a34-51f429f25f9c" providerId="AD" clId="Web-{29B3B27E-C5EC-24EC-FA65-682EB7733FC2}" dt="2024-09-17T14:21:07.974" v="24" actId="20577"/>
          <ac:spMkLst>
            <pc:docMk/>
            <pc:sldMk cId="987583434" sldId="569"/>
            <ac:spMk id="10" creationId="{1176E05E-F991-7DA5-64BE-D97461701F96}"/>
          </ac:spMkLst>
        </pc:spChg>
      </pc:sldChg>
      <pc:sldChg chg="modSp">
        <pc:chgData name="Kerrie Slavin" userId="S::kerrieslavin@gateshead.gov.uk::085db01d-3b86-45ce-9a34-51f429f25f9c" providerId="AD" clId="Web-{29B3B27E-C5EC-24EC-FA65-682EB7733FC2}" dt="2024-09-17T14:21:13.600" v="25" actId="20577"/>
        <pc:sldMkLst>
          <pc:docMk/>
          <pc:sldMk cId="3419029941" sldId="571"/>
        </pc:sldMkLst>
        <pc:spChg chg="mod">
          <ac:chgData name="Kerrie Slavin" userId="S::kerrieslavin@gateshead.gov.uk::085db01d-3b86-45ce-9a34-51f429f25f9c" providerId="AD" clId="Web-{29B3B27E-C5EC-24EC-FA65-682EB7733FC2}" dt="2024-09-17T14:21:13.600" v="25" actId="20577"/>
          <ac:spMkLst>
            <pc:docMk/>
            <pc:sldMk cId="3419029941" sldId="571"/>
            <ac:spMk id="10" creationId="{1176E05E-F991-7DA5-64BE-D97461701F96}"/>
          </ac:spMkLst>
        </pc:spChg>
      </pc:sldChg>
    </pc:docChg>
  </pc:docChgLst>
  <pc:docChgLst>
    <pc:chgData name="Gary Williamson" userId="S::garywilliamson@gateshead.gov.uk::c6dcb423-35b4-482e-bf0f-fc2b76204455" providerId="AD" clId="Web-{9506CBCC-F7B2-4DDF-A1FC-F8265396DBF2}"/>
    <pc:docChg chg="modSld">
      <pc:chgData name="Gary Williamson" userId="S::garywilliamson@gateshead.gov.uk::c6dcb423-35b4-482e-bf0f-fc2b76204455" providerId="AD" clId="Web-{9506CBCC-F7B2-4DDF-A1FC-F8265396DBF2}" dt="2024-09-16T06:50:14.192" v="33" actId="20577"/>
      <pc:docMkLst>
        <pc:docMk/>
      </pc:docMkLst>
      <pc:sldChg chg="modSp">
        <pc:chgData name="Gary Williamson" userId="S::garywilliamson@gateshead.gov.uk::c6dcb423-35b4-482e-bf0f-fc2b76204455" providerId="AD" clId="Web-{9506CBCC-F7B2-4DDF-A1FC-F8265396DBF2}" dt="2024-09-16T06:49:33.503" v="17" actId="20577"/>
        <pc:sldMkLst>
          <pc:docMk/>
          <pc:sldMk cId="249474700" sldId="559"/>
        </pc:sldMkLst>
        <pc:spChg chg="mod">
          <ac:chgData name="Gary Williamson" userId="S::garywilliamson@gateshead.gov.uk::c6dcb423-35b4-482e-bf0f-fc2b76204455" providerId="AD" clId="Web-{9506CBCC-F7B2-4DDF-A1FC-F8265396DBF2}" dt="2024-09-16T06:49:33.503" v="17" actId="20577"/>
          <ac:spMkLst>
            <pc:docMk/>
            <pc:sldMk cId="249474700" sldId="559"/>
            <ac:spMk id="2" creationId="{0750EE1F-3944-C244-F435-073119D8E0FF}"/>
          </ac:spMkLst>
        </pc:spChg>
      </pc:sldChg>
      <pc:sldChg chg="addSp modSp">
        <pc:chgData name="Gary Williamson" userId="S::garywilliamson@gateshead.gov.uk::c6dcb423-35b4-482e-bf0f-fc2b76204455" providerId="AD" clId="Web-{9506CBCC-F7B2-4DDF-A1FC-F8265396DBF2}" dt="2024-09-16T06:50:14.192" v="33" actId="20577"/>
        <pc:sldMkLst>
          <pc:docMk/>
          <pc:sldMk cId="1732913561" sldId="560"/>
        </pc:sldMkLst>
        <pc:spChg chg="add mod">
          <ac:chgData name="Gary Williamson" userId="S::garywilliamson@gateshead.gov.uk::c6dcb423-35b4-482e-bf0f-fc2b76204455" providerId="AD" clId="Web-{9506CBCC-F7B2-4DDF-A1FC-F8265396DBF2}" dt="2024-09-16T06:50:14.192" v="33" actId="20577"/>
          <ac:spMkLst>
            <pc:docMk/>
            <pc:sldMk cId="1732913561" sldId="560"/>
            <ac:spMk id="9" creationId="{6399556C-4486-09BF-1C05-1032FDC79EC5}"/>
          </ac:spMkLst>
        </pc:spChg>
      </pc:sldChg>
    </pc:docChg>
  </pc:docChgLst>
  <pc:docChgLst>
    <pc:chgData name="Nick Lamb" userId="b9e7d61a-f13f-4968-bd9d-614000736bda" providerId="ADAL" clId="{0C6A23BC-D2CC-4A77-807C-47A4B447BA19}"/>
    <pc:docChg chg="undo custSel addSld delSld modSld">
      <pc:chgData name="Nick Lamb" userId="b9e7d61a-f13f-4968-bd9d-614000736bda" providerId="ADAL" clId="{0C6A23BC-D2CC-4A77-807C-47A4B447BA19}" dt="2024-09-18T11:32:25.090" v="1803"/>
      <pc:docMkLst>
        <pc:docMk/>
      </pc:docMkLst>
      <pc:sldChg chg="addSp delSp modSp add mod">
        <pc:chgData name="Nick Lamb" userId="b9e7d61a-f13f-4968-bd9d-614000736bda" providerId="ADAL" clId="{0C6A23BC-D2CC-4A77-807C-47A4B447BA19}" dt="2024-09-18T09:53:52.259" v="177" actId="20577"/>
        <pc:sldMkLst>
          <pc:docMk/>
          <pc:sldMk cId="152689637" sldId="578"/>
        </pc:sldMkLst>
        <pc:spChg chg="add mod">
          <ac:chgData name="Nick Lamb" userId="b9e7d61a-f13f-4968-bd9d-614000736bda" providerId="ADAL" clId="{0C6A23BC-D2CC-4A77-807C-47A4B447BA19}" dt="2024-09-18T09:53:52.259" v="177" actId="20577"/>
          <ac:spMkLst>
            <pc:docMk/>
            <pc:sldMk cId="152689637" sldId="578"/>
            <ac:spMk id="2" creationId="{16EFF9BF-B81E-25C1-A7C0-291B2948CD5A}"/>
          </ac:spMkLst>
        </pc:spChg>
        <pc:spChg chg="mod">
          <ac:chgData name="Nick Lamb" userId="b9e7d61a-f13f-4968-bd9d-614000736bda" providerId="ADAL" clId="{0C6A23BC-D2CC-4A77-807C-47A4B447BA19}" dt="2024-09-18T09:52:28.572" v="49" actId="20577"/>
          <ac:spMkLst>
            <pc:docMk/>
            <pc:sldMk cId="152689637" sldId="578"/>
            <ac:spMk id="7" creationId="{3C6B4C1B-3EE2-343B-72FF-D4DD3DDE992A}"/>
          </ac:spMkLst>
        </pc:spChg>
        <pc:spChg chg="mod">
          <ac:chgData name="Nick Lamb" userId="b9e7d61a-f13f-4968-bd9d-614000736bda" providerId="ADAL" clId="{0C6A23BC-D2CC-4A77-807C-47A4B447BA19}" dt="2024-09-18T09:53:17.753" v="122" actId="20577"/>
          <ac:spMkLst>
            <pc:docMk/>
            <pc:sldMk cId="152689637" sldId="578"/>
            <ac:spMk id="8" creationId="{A52D1F85-6F24-D668-2F75-5C6FF86B351A}"/>
          </ac:spMkLst>
        </pc:spChg>
        <pc:spChg chg="del mod">
          <ac:chgData name="Nick Lamb" userId="b9e7d61a-f13f-4968-bd9d-614000736bda" providerId="ADAL" clId="{0C6A23BC-D2CC-4A77-807C-47A4B447BA19}" dt="2024-09-18T09:53:03.603" v="81"/>
          <ac:spMkLst>
            <pc:docMk/>
            <pc:sldMk cId="152689637" sldId="578"/>
            <ac:spMk id="9" creationId="{7E9EAB19-FF59-CF58-CF83-B22530C70325}"/>
          </ac:spMkLst>
        </pc:spChg>
      </pc:sldChg>
      <pc:sldChg chg="modSp add mod">
        <pc:chgData name="Nick Lamb" userId="b9e7d61a-f13f-4968-bd9d-614000736bda" providerId="ADAL" clId="{0C6A23BC-D2CC-4A77-807C-47A4B447BA19}" dt="2024-09-18T10:27:38.968" v="805" actId="20577"/>
        <pc:sldMkLst>
          <pc:docMk/>
          <pc:sldMk cId="4085682006" sldId="579"/>
        </pc:sldMkLst>
        <pc:spChg chg="mod">
          <ac:chgData name="Nick Lamb" userId="b9e7d61a-f13f-4968-bd9d-614000736bda" providerId="ADAL" clId="{0C6A23BC-D2CC-4A77-807C-47A4B447BA19}" dt="2024-09-18T10:27:38.968" v="805" actId="20577"/>
          <ac:spMkLst>
            <pc:docMk/>
            <pc:sldMk cId="4085682006" sldId="579"/>
            <ac:spMk id="2" creationId="{0750EE1F-3944-C244-F435-073119D8E0FF}"/>
          </ac:spMkLst>
        </pc:spChg>
        <pc:spChg chg="mod">
          <ac:chgData name="Nick Lamb" userId="b9e7d61a-f13f-4968-bd9d-614000736bda" providerId="ADAL" clId="{0C6A23BC-D2CC-4A77-807C-47A4B447BA19}" dt="2024-09-18T09:54:08.816" v="208" actId="20577"/>
          <ac:spMkLst>
            <pc:docMk/>
            <pc:sldMk cId="4085682006" sldId="579"/>
            <ac:spMk id="8" creationId="{A52D1F85-6F24-D668-2F75-5C6FF86B351A}"/>
          </ac:spMkLst>
        </pc:spChg>
        <pc:spChg chg="mod">
          <ac:chgData name="Nick Lamb" userId="b9e7d61a-f13f-4968-bd9d-614000736bda" providerId="ADAL" clId="{0C6A23BC-D2CC-4A77-807C-47A4B447BA19}" dt="2024-09-18T09:54:16.945" v="230" actId="20577"/>
          <ac:spMkLst>
            <pc:docMk/>
            <pc:sldMk cId="4085682006" sldId="579"/>
            <ac:spMk id="10" creationId="{1176E05E-F991-7DA5-64BE-D97461701F96}"/>
          </ac:spMkLst>
        </pc:spChg>
      </pc:sldChg>
      <pc:sldChg chg="addSp delSp modSp add mod">
        <pc:chgData name="Nick Lamb" userId="b9e7d61a-f13f-4968-bd9d-614000736bda" providerId="ADAL" clId="{0C6A23BC-D2CC-4A77-807C-47A4B447BA19}" dt="2024-09-18T11:08:32.112" v="861" actId="1076"/>
        <pc:sldMkLst>
          <pc:docMk/>
          <pc:sldMk cId="3377559456" sldId="580"/>
        </pc:sldMkLst>
        <pc:spChg chg="del mod">
          <ac:chgData name="Nick Lamb" userId="b9e7d61a-f13f-4968-bd9d-614000736bda" providerId="ADAL" clId="{0C6A23BC-D2CC-4A77-807C-47A4B447BA19}" dt="2024-09-18T10:48:36.311" v="809"/>
          <ac:spMkLst>
            <pc:docMk/>
            <pc:sldMk cId="3377559456" sldId="580"/>
            <ac:spMk id="2" creationId="{0750EE1F-3944-C244-F435-073119D8E0FF}"/>
          </ac:spMkLst>
        </pc:spChg>
        <pc:spChg chg="add mod">
          <ac:chgData name="Nick Lamb" userId="b9e7d61a-f13f-4968-bd9d-614000736bda" providerId="ADAL" clId="{0C6A23BC-D2CC-4A77-807C-47A4B447BA19}" dt="2024-09-18T10:54:37.914" v="835" actId="2710"/>
          <ac:spMkLst>
            <pc:docMk/>
            <pc:sldMk cId="3377559456" sldId="580"/>
            <ac:spMk id="5" creationId="{7DAEA105-95DC-4AE5-BF49-C9A4668F75A9}"/>
          </ac:spMkLst>
        </pc:spChg>
        <pc:spChg chg="add mod">
          <ac:chgData name="Nick Lamb" userId="b9e7d61a-f13f-4968-bd9d-614000736bda" providerId="ADAL" clId="{0C6A23BC-D2CC-4A77-807C-47A4B447BA19}" dt="2024-09-18T10:48:50.196" v="811"/>
          <ac:spMkLst>
            <pc:docMk/>
            <pc:sldMk cId="3377559456" sldId="580"/>
            <ac:spMk id="7" creationId="{0A743E17-FE3A-48AD-A300-D183203FD4F5}"/>
          </ac:spMkLst>
        </pc:spChg>
        <pc:graphicFrameChg chg="add del mod">
          <ac:chgData name="Nick Lamb" userId="b9e7d61a-f13f-4968-bd9d-614000736bda" providerId="ADAL" clId="{0C6A23BC-D2CC-4A77-807C-47A4B447BA19}" dt="2024-09-18T10:55:05.746" v="840" actId="478"/>
          <ac:graphicFrameMkLst>
            <pc:docMk/>
            <pc:sldMk cId="3377559456" sldId="580"/>
            <ac:graphicFrameMk id="9" creationId="{22CC6869-D01D-4679-2CFE-156B9E2A70C5}"/>
          </ac:graphicFrameMkLst>
        </pc:graphicFrameChg>
        <pc:graphicFrameChg chg="add del mod">
          <ac:chgData name="Nick Lamb" userId="b9e7d61a-f13f-4968-bd9d-614000736bda" providerId="ADAL" clId="{0C6A23BC-D2CC-4A77-807C-47A4B447BA19}" dt="2024-09-18T11:08:08.746" v="851" actId="478"/>
          <ac:graphicFrameMkLst>
            <pc:docMk/>
            <pc:sldMk cId="3377559456" sldId="580"/>
            <ac:graphicFrameMk id="11" creationId="{22CC6869-D01D-4679-2CFE-156B9E2A70C5}"/>
          </ac:graphicFrameMkLst>
        </pc:graphicFrameChg>
        <pc:graphicFrameChg chg="add mod">
          <ac:chgData name="Nick Lamb" userId="b9e7d61a-f13f-4968-bd9d-614000736bda" providerId="ADAL" clId="{0C6A23BC-D2CC-4A77-807C-47A4B447BA19}" dt="2024-09-18T11:08:06.378" v="850"/>
          <ac:graphicFrameMkLst>
            <pc:docMk/>
            <pc:sldMk cId="3377559456" sldId="580"/>
            <ac:graphicFrameMk id="12" creationId="{22CC6869-D01D-4679-2CFE-156B9E2A70C5}"/>
          </ac:graphicFrameMkLst>
        </pc:graphicFrameChg>
        <pc:graphicFrameChg chg="add mod">
          <ac:chgData name="Nick Lamb" userId="b9e7d61a-f13f-4968-bd9d-614000736bda" providerId="ADAL" clId="{0C6A23BC-D2CC-4A77-807C-47A4B447BA19}" dt="2024-09-18T11:08:32.112" v="861" actId="1076"/>
          <ac:graphicFrameMkLst>
            <pc:docMk/>
            <pc:sldMk cId="3377559456" sldId="580"/>
            <ac:graphicFrameMk id="13" creationId="{22CC6869-D01D-4679-2CFE-156B9E2A70C5}"/>
          </ac:graphicFrameMkLst>
        </pc:graphicFrameChg>
      </pc:sldChg>
      <pc:sldChg chg="add del">
        <pc:chgData name="Nick Lamb" userId="b9e7d61a-f13f-4968-bd9d-614000736bda" providerId="ADAL" clId="{0C6A23BC-D2CC-4A77-807C-47A4B447BA19}" dt="2024-09-18T11:09:50.749" v="862" actId="47"/>
        <pc:sldMkLst>
          <pc:docMk/>
          <pc:sldMk cId="2507824790" sldId="581"/>
        </pc:sldMkLst>
      </pc:sldChg>
      <pc:sldChg chg="addSp delSp modSp add mod">
        <pc:chgData name="Nick Lamb" userId="b9e7d61a-f13f-4968-bd9d-614000736bda" providerId="ADAL" clId="{0C6A23BC-D2CC-4A77-807C-47A4B447BA19}" dt="2024-09-18T11:32:25.090" v="1803"/>
        <pc:sldMkLst>
          <pc:docMk/>
          <pc:sldMk cId="2869413050" sldId="581"/>
        </pc:sldMkLst>
        <pc:spChg chg="add mod">
          <ac:chgData name="Nick Lamb" userId="b9e7d61a-f13f-4968-bd9d-614000736bda" providerId="ADAL" clId="{0C6A23BC-D2CC-4A77-807C-47A4B447BA19}" dt="2024-09-18T11:32:25.090" v="1803"/>
          <ac:spMkLst>
            <pc:docMk/>
            <pc:sldMk cId="2869413050" sldId="581"/>
            <ac:spMk id="2" creationId="{485840FB-DBD8-2279-28AE-30D3357A9C1F}"/>
          </ac:spMkLst>
        </pc:spChg>
        <pc:spChg chg="add del mod">
          <ac:chgData name="Nick Lamb" userId="b9e7d61a-f13f-4968-bd9d-614000736bda" providerId="ADAL" clId="{0C6A23BC-D2CC-4A77-807C-47A4B447BA19}" dt="2024-09-18T11:27:07.549" v="1799" actId="14100"/>
          <ac:spMkLst>
            <pc:docMk/>
            <pc:sldMk cId="2869413050" sldId="581"/>
            <ac:spMk id="5" creationId="{7DAEA105-95DC-4AE5-BF49-C9A4668F75A9}"/>
          </ac:spMkLst>
        </pc:spChg>
        <pc:graphicFrameChg chg="add del">
          <ac:chgData name="Nick Lamb" userId="b9e7d61a-f13f-4968-bd9d-614000736bda" providerId="ADAL" clId="{0C6A23BC-D2CC-4A77-807C-47A4B447BA19}" dt="2024-09-18T11:12:48.675" v="1313" actId="478"/>
          <ac:graphicFrameMkLst>
            <pc:docMk/>
            <pc:sldMk cId="2869413050" sldId="581"/>
            <ac:graphicFrameMk id="13" creationId="{22CC6869-D01D-4679-2CFE-156B9E2A70C5}"/>
          </ac:graphicFrameMkLst>
        </pc:graphicFrameChg>
      </pc:sldChg>
      <pc:sldChg chg="new del">
        <pc:chgData name="Nick Lamb" userId="b9e7d61a-f13f-4968-bd9d-614000736bda" providerId="ADAL" clId="{0C6A23BC-D2CC-4A77-807C-47A4B447BA19}" dt="2024-09-18T11:03:29.581" v="846" actId="47"/>
        <pc:sldMkLst>
          <pc:docMk/>
          <pc:sldMk cId="3209719295" sldId="581"/>
        </pc:sldMkLst>
      </pc:sldChg>
    </pc:docChg>
  </pc:docChgLst>
  <pc:docChgLst>
    <pc:chgData name="Peter Stranney" userId="S::peterstranney@gateshead.gov.uk::21c63db0-b396-4c8e-a1db-8581b0a941e0" providerId="AD" clId="Web-{CC83A1E8-1232-A74C-75CF-0FDC80720007}"/>
    <pc:docChg chg="modSld">
      <pc:chgData name="Peter Stranney" userId="S::peterstranney@gateshead.gov.uk::21c63db0-b396-4c8e-a1db-8581b0a941e0" providerId="AD" clId="Web-{CC83A1E8-1232-A74C-75CF-0FDC80720007}" dt="2024-09-17T19:15:50.113" v="553" actId="20577"/>
      <pc:docMkLst>
        <pc:docMk/>
      </pc:docMkLst>
      <pc:sldChg chg="addSp delSp modSp">
        <pc:chgData name="Peter Stranney" userId="S::peterstranney@gateshead.gov.uk::21c63db0-b396-4c8e-a1db-8581b0a941e0" providerId="AD" clId="Web-{CC83A1E8-1232-A74C-75CF-0FDC80720007}" dt="2024-09-17T19:15:50.113" v="553" actId="20577"/>
        <pc:sldMkLst>
          <pc:docMk/>
          <pc:sldMk cId="1513379830" sldId="561"/>
        </pc:sldMkLst>
        <pc:spChg chg="mod">
          <ac:chgData name="Peter Stranney" userId="S::peterstranney@gateshead.gov.uk::21c63db0-b396-4c8e-a1db-8581b0a941e0" providerId="AD" clId="Web-{CC83A1E8-1232-A74C-75CF-0FDC80720007}" dt="2024-09-17T19:15:50.113" v="553" actId="20577"/>
          <ac:spMkLst>
            <pc:docMk/>
            <pc:sldMk cId="1513379830" sldId="561"/>
            <ac:spMk id="2" creationId="{0750EE1F-3944-C244-F435-073119D8E0FF}"/>
          </ac:spMkLst>
        </pc:spChg>
        <pc:spChg chg="add mod">
          <ac:chgData name="Peter Stranney" userId="S::peterstranney@gateshead.gov.uk::21c63db0-b396-4c8e-a1db-8581b0a941e0" providerId="AD" clId="Web-{CC83A1E8-1232-A74C-75CF-0FDC80720007}" dt="2024-09-17T15:27:08.851" v="483" actId="1076"/>
          <ac:spMkLst>
            <pc:docMk/>
            <pc:sldMk cId="1513379830" sldId="561"/>
            <ac:spMk id="7" creationId="{FCC45CCF-C401-45EE-0707-2F4990C6F221}"/>
          </ac:spMkLst>
        </pc:spChg>
        <pc:spChg chg="del mod">
          <ac:chgData name="Peter Stranney" userId="S::peterstranney@gateshead.gov.uk::21c63db0-b396-4c8e-a1db-8581b0a941e0" providerId="AD" clId="Web-{CC83A1E8-1232-A74C-75CF-0FDC80720007}" dt="2024-09-17T15:27:02.804" v="480"/>
          <ac:spMkLst>
            <pc:docMk/>
            <pc:sldMk cId="1513379830" sldId="561"/>
            <ac:spMk id="8" creationId="{A52D1F85-6F24-D668-2F75-5C6FF86B351A}"/>
          </ac:spMkLst>
        </pc:spChg>
        <pc:spChg chg="mod">
          <ac:chgData name="Peter Stranney" userId="S::peterstranney@gateshead.gov.uk::21c63db0-b396-4c8e-a1db-8581b0a941e0" providerId="AD" clId="Web-{CC83A1E8-1232-A74C-75CF-0FDC80720007}" dt="2024-09-17T14:46:22.817" v="17" actId="14100"/>
          <ac:spMkLst>
            <pc:docMk/>
            <pc:sldMk cId="1513379830" sldId="561"/>
            <ac:spMk id="10" creationId="{1176E05E-F991-7DA5-64BE-D97461701F96}"/>
          </ac:spMkLst>
        </pc:spChg>
      </pc:sldChg>
    </pc:docChg>
  </pc:docChgLst>
  <pc:docChgLst>
    <pc:chgData name="Gayle Scurfield" userId="S::gaylescurfield@gateshead.gov.uk::83b7329d-483d-4c58-b1ee-8e2c855b3b2d" providerId="AD" clId="Web-{C0ED152C-B6A7-797A-EB02-FE6D6E765850}"/>
    <pc:docChg chg="modSld">
      <pc:chgData name="Gayle Scurfield" userId="S::gaylescurfield@gateshead.gov.uk::83b7329d-483d-4c58-b1ee-8e2c855b3b2d" providerId="AD" clId="Web-{C0ED152C-B6A7-797A-EB02-FE6D6E765850}" dt="2024-09-17T15:47:29.255" v="1" actId="14100"/>
      <pc:docMkLst>
        <pc:docMk/>
      </pc:docMkLst>
      <pc:sldChg chg="modSp">
        <pc:chgData name="Gayle Scurfield" userId="S::gaylescurfield@gateshead.gov.uk::83b7329d-483d-4c58-b1ee-8e2c855b3b2d" providerId="AD" clId="Web-{C0ED152C-B6A7-797A-EB02-FE6D6E765850}" dt="2024-09-17T15:47:29.255" v="1" actId="14100"/>
        <pc:sldMkLst>
          <pc:docMk/>
          <pc:sldMk cId="802966321" sldId="573"/>
        </pc:sldMkLst>
        <pc:picChg chg="mod">
          <ac:chgData name="Gayle Scurfield" userId="S::gaylescurfield@gateshead.gov.uk::83b7329d-483d-4c58-b1ee-8e2c855b3b2d" providerId="AD" clId="Web-{C0ED152C-B6A7-797A-EB02-FE6D6E765850}" dt="2024-09-17T15:47:29.255" v="1" actId="14100"/>
          <ac:picMkLst>
            <pc:docMk/>
            <pc:sldMk cId="802966321" sldId="573"/>
            <ac:picMk id="13" creationId="{6CB5BD34-DAC9-FDC1-7C19-86F18B00BE28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Duplicate Estimate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Sheet1!$C$2:$D$2</c:f>
              <c:strCache>
                <c:ptCount val="2"/>
                <c:pt idx="0">
                  <c:v>CSU</c:v>
                </c:pt>
                <c:pt idx="1">
                  <c:v>Online</c:v>
                </c:pt>
              </c:strCache>
            </c:strRef>
          </c:cat>
          <c:val>
            <c:numRef>
              <c:f>Sheet1!$C$3:$D$3</c:f>
              <c:numCache>
                <c:formatCode>0%</c:formatCode>
                <c:ptCount val="2"/>
                <c:pt idx="0">
                  <c:v>0.35</c:v>
                </c:pt>
                <c:pt idx="1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50-445B-B29A-60E3284DA46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"/>
        <c:overlap val="-27"/>
        <c:axId val="1309304960"/>
        <c:axId val="1309299680"/>
      </c:barChart>
      <c:catAx>
        <c:axId val="130930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9299680"/>
        <c:crosses val="autoZero"/>
        <c:auto val="1"/>
        <c:lblAlgn val="ctr"/>
        <c:lblOffset val="100"/>
        <c:noMultiLvlLbl val="0"/>
      </c:catAx>
      <c:valAx>
        <c:axId val="13092996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930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9BA9D-0BD4-1749-847F-F87D8611D87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33E2A-BD3B-F743-A8AB-B483CECD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4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23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0BA9A-C77A-4A67-8E59-10A352148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7837-D51B-494E-8C36-C96E6E9A7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C9F06-9132-4C02-8FC7-85BD52C7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5475D-0658-434F-AAC4-AB481ED26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2D60C-E629-4645-B416-BCEC73D3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26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9B9B-FBDA-4FAA-9EEE-75F35EA06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7CC32-6330-491F-A16D-A2C315F35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D25E8-1C1E-40E3-9FF2-AB8BE9AF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F2216-A6D8-452F-A681-D2B8E7C75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024B7-5183-4904-8CD6-C1DF42DB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6F6057-81C4-4561-A4C1-ED7DBE733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202B9-65F7-4502-9841-2962250FF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29262-6F22-47A7-AF02-D68C7A1C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C54C7-1DD7-4970-BA2E-2A2FA2B8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4F3C9-F560-48BC-8B1D-A3E0DD76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94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7C8EE-4BE3-416B-BC45-8591EDF4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EBA7E-1904-4981-AA77-0FF031991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059AB-5846-4A3C-82E7-F74C3E8B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51B17-74ED-4EDB-BBDD-B5FDF2FD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8A594-5717-4584-BE0F-00D21592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93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6EBE9-E63F-4185-A3D0-17D3B8DC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7D69C-605F-4B60-8E66-7B11086FA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05AD4-C00C-47E3-8FB2-9A554DBE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53643-E2D9-4E95-8EB7-8442B414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9FFAB-C409-4E3A-AFDD-34F6EE5C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14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8A9D9-A74F-4C68-8B46-2B8AAE30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78FDE-5819-4D48-98B4-1CC6BABD8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BBEA7-D7C0-47B7-B987-59E730B5D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D3473-1E08-4D05-BFA8-9DA362B7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859B2-92B7-4042-8C99-52EBE2BD5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7D988-0FDE-4544-A4C7-62159B5F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23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9C36A-7045-43C1-8F0A-47CCADA2D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056E1-2FDB-48AA-8C84-829421BC9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6F92C-9358-41A6-9F0B-B9E0D6049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77C71-BB7B-4350-90A4-31A138490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50A390-6899-4467-A98F-E136605A03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DBB77C-6916-4DE1-9B28-7571D7A93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BC9CA3-E59D-4F63-AAFB-9B74914B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73ABE4-F3E4-4C47-84DD-67C748D3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59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6354-3E90-4DF9-9EBF-8273E3173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258DC-C919-4925-AA79-1F26EC29D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95BF3-BC3B-4183-8699-85540616E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66962-BDCC-4827-A3CE-9B7469C6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66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DE9FC-699D-4CD3-910B-42F87815B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EA21A8-6F79-4D36-8E46-783D611D8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B1BCC-848D-41BA-AB45-178467A8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85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E709-EB52-4A05-B926-42C35CE9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3156C-D59F-4173-8E5D-1A8F9B9CC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B0E7D-3180-48A3-88CB-D207B7BBA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069DE-BDC9-46EB-A1F9-17B8D98F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E4272-210E-49E8-BD2B-AC830BD1E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1E4A7-E41A-411D-9603-72BA0EF2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9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E446C-2DDB-48C1-AC2C-04B24DE9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A8219F-E969-4B1B-B095-4DF89FA68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B8440-B398-455A-9F81-E424FD11E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EE4AE-289C-42C2-95CC-FA729C36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4745C-BBB3-4297-BFFA-15700995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0C425-CC09-4715-9780-B19D4A94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87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D7A140-9090-4E30-B6BF-F15CD0148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B024E-C1E2-4471-9162-49C5B8AC2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CE3B1-A710-462F-B846-19E7FE45FF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E3622-1566-46DD-B4B8-2F4975B3D9F4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6F04-FEF5-4E0E-BEC1-4DA0A9CE7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21BA7-AA30-44CA-B290-EA3AD0F69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37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127.0.0.1:8050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ustomercontact.ghc2-dev.gosshosted.com/article/13757/Assist-Search-button-test?action=registe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ateshead.ghc2-dev.gosshosted.com/article/13777/Council-Tax-property-left-empty-by-a-person-receiving-car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uttered&#10;&#10;Description automatically generated">
            <a:extLst>
              <a:ext uri="{FF2B5EF4-FFF2-40B4-BE49-F238E27FC236}">
                <a16:creationId xmlns:a16="http://schemas.microsoft.com/office/drawing/2014/main" id="{18CA97BE-5531-84DB-970F-4E75E12EC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841FB-07D5-45A3-B07F-6A2333F4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91" y="1122362"/>
            <a:ext cx="11194473" cy="2306638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Sprint 49</a:t>
            </a:r>
            <a:br>
              <a:rPr lang="en-GB" sz="540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Show and Tell</a:t>
            </a:r>
            <a:br>
              <a:rPr lang="en-GB" sz="5400">
                <a:latin typeface="Segoe UI Semibold"/>
                <a:cs typeface="Segoe UI Semibold"/>
              </a:rPr>
            </a:br>
            <a:r>
              <a:rPr lang="en-GB" sz="2800">
                <a:solidFill>
                  <a:srgbClr val="FFFFFF"/>
                </a:solidFill>
                <a:latin typeface="Segoe UI Semibold"/>
                <a:cs typeface="Segoe UI Semibold"/>
              </a:rPr>
              <a:t>18 September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7E5BE-A6D5-4FEB-B0F0-DF0137607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0728"/>
            <a:ext cx="9144000" cy="181956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>
              <a:latin typeface="Segoe UI Semibold"/>
              <a:cs typeface="Segoe UI Semibold"/>
            </a:endParaRPr>
          </a:p>
          <a:p>
            <a:r>
              <a:rPr lang="en-GB">
                <a:latin typeface="Segoe UI Semibold"/>
                <a:cs typeface="Segoe UI Semibold"/>
              </a:rPr>
              <a:t>G Squad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GB" sz="2000">
                <a:latin typeface="Segoe UI Semilight"/>
                <a:cs typeface="Segoe UI Semilight"/>
              </a:rPr>
              <a:t>Digital Team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65" y="5872020"/>
            <a:ext cx="1755124" cy="4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79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012B88F-E87A-7C02-9F83-17D1DBF6AE3B}"/>
              </a:ext>
            </a:extLst>
          </p:cNvPr>
          <p:cNvSpPr txBox="1">
            <a:spLocks/>
          </p:cNvSpPr>
          <p:nvPr/>
        </p:nvSpPr>
        <p:spPr>
          <a:xfrm>
            <a:off x="258702" y="160215"/>
            <a:ext cx="1230297" cy="58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Sprint 49 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AEAAD5-E773-1EC7-80F4-4D29296842C9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3">
            <a:extLst>
              <a:ext uri="{FF2B5EF4-FFF2-40B4-BE49-F238E27FC236}">
                <a16:creationId xmlns:a16="http://schemas.microsoft.com/office/drawing/2014/main" id="{A52D1F85-6F24-D668-2F75-5C6FF86B351A}"/>
              </a:ext>
            </a:extLst>
          </p:cNvPr>
          <p:cNvSpPr txBox="1">
            <a:spLocks/>
          </p:cNvSpPr>
          <p:nvPr/>
        </p:nvSpPr>
        <p:spPr>
          <a:xfrm>
            <a:off x="249371" y="685382"/>
            <a:ext cx="1682062" cy="34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Data &amp; Analysis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4FA2CD2-8AAD-942C-B5FA-3D077F9E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0CAB94B-625B-7A15-F8A8-6531AA2AC4BC}"/>
              </a:ext>
            </a:extLst>
          </p:cNvPr>
          <p:cNvSpPr/>
          <p:nvPr/>
        </p:nvSpPr>
        <p:spPr>
          <a:xfrm>
            <a:off x="3312368" y="2416628"/>
            <a:ext cx="5589036" cy="107302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C6B4C1B-3EE2-343B-72FF-D4DD3DDE992A}"/>
              </a:ext>
            </a:extLst>
          </p:cNvPr>
          <p:cNvSpPr txBox="1">
            <a:spLocks/>
          </p:cNvSpPr>
          <p:nvPr/>
        </p:nvSpPr>
        <p:spPr>
          <a:xfrm>
            <a:off x="3558073" y="2416626"/>
            <a:ext cx="5075853" cy="10730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Account Deduplication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EFF9BF-B81E-25C1-A7C0-291B2948CD5A}"/>
              </a:ext>
            </a:extLst>
          </p:cNvPr>
          <p:cNvSpPr txBox="1"/>
          <p:nvPr/>
        </p:nvSpPr>
        <p:spPr>
          <a:xfrm>
            <a:off x="0" y="3598897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320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Working with model output</a:t>
            </a:r>
          </a:p>
        </p:txBody>
      </p:sp>
    </p:spTree>
    <p:extLst>
      <p:ext uri="{BB962C8B-B14F-4D97-AF65-F5344CB8AC3E}">
        <p14:creationId xmlns:p14="http://schemas.microsoft.com/office/powerpoint/2010/main" val="152689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50EE1F-3944-C244-F435-073119D8E0FF}"/>
              </a:ext>
            </a:extLst>
          </p:cNvPr>
          <p:cNvSpPr txBox="1"/>
          <p:nvPr/>
        </p:nvSpPr>
        <p:spPr>
          <a:xfrm>
            <a:off x="258701" y="2068666"/>
            <a:ext cx="6814221" cy="21037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en-US" sz="1700">
                <a:latin typeface="Segoe UI Light"/>
                <a:ea typeface="Calibri" panose="020F0502020204030204"/>
                <a:cs typeface="Segoe UI Light"/>
              </a:rPr>
              <a:t>Sprint 45: developed a prototype to check for deduplicate accounts using machine learning. So that: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700">
                <a:latin typeface="Segoe UI Light"/>
                <a:ea typeface="Calibri" panose="020F0502020204030204"/>
                <a:cs typeface="Segoe UI Light"/>
              </a:rPr>
              <a:t>We review all accounts for duplicates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700">
                <a:latin typeface="Segoe UI Light"/>
                <a:ea typeface="Calibri" panose="020F0502020204030204"/>
                <a:cs typeface="Segoe UI Light"/>
              </a:rPr>
              <a:t>Repeat the process as required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012B88F-E87A-7C02-9F83-17D1DBF6AE3B}"/>
              </a:ext>
            </a:extLst>
          </p:cNvPr>
          <p:cNvSpPr txBox="1">
            <a:spLocks/>
          </p:cNvSpPr>
          <p:nvPr/>
        </p:nvSpPr>
        <p:spPr>
          <a:xfrm>
            <a:off x="258702" y="160215"/>
            <a:ext cx="1230297" cy="58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Sprint 49 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AEAAD5-E773-1EC7-80F4-4D29296842C9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3">
            <a:extLst>
              <a:ext uri="{FF2B5EF4-FFF2-40B4-BE49-F238E27FC236}">
                <a16:creationId xmlns:a16="http://schemas.microsoft.com/office/drawing/2014/main" id="{A52D1F85-6F24-D668-2F75-5C6FF86B351A}"/>
              </a:ext>
            </a:extLst>
          </p:cNvPr>
          <p:cNvSpPr txBox="1">
            <a:spLocks/>
          </p:cNvSpPr>
          <p:nvPr/>
        </p:nvSpPr>
        <p:spPr>
          <a:xfrm>
            <a:off x="249371" y="685382"/>
            <a:ext cx="1682062" cy="34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Data and Analysis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76E05E-F991-7DA5-64BE-D97461701F96}"/>
              </a:ext>
            </a:extLst>
          </p:cNvPr>
          <p:cNvSpPr/>
          <p:nvPr/>
        </p:nvSpPr>
        <p:spPr>
          <a:xfrm>
            <a:off x="348943" y="1238205"/>
            <a:ext cx="2119049" cy="53732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Account Deduplication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4FA2CD2-8AAD-942C-B5FA-3D077F9E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1" y="602522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82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012B88F-E87A-7C02-9F83-17D1DBF6AE3B}"/>
              </a:ext>
            </a:extLst>
          </p:cNvPr>
          <p:cNvSpPr txBox="1">
            <a:spLocks/>
          </p:cNvSpPr>
          <p:nvPr/>
        </p:nvSpPr>
        <p:spPr>
          <a:xfrm>
            <a:off x="258702" y="160215"/>
            <a:ext cx="1230297" cy="58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Sprint 49 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AEAAD5-E773-1EC7-80F4-4D29296842C9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3">
            <a:extLst>
              <a:ext uri="{FF2B5EF4-FFF2-40B4-BE49-F238E27FC236}">
                <a16:creationId xmlns:a16="http://schemas.microsoft.com/office/drawing/2014/main" id="{A52D1F85-6F24-D668-2F75-5C6FF86B351A}"/>
              </a:ext>
            </a:extLst>
          </p:cNvPr>
          <p:cNvSpPr txBox="1">
            <a:spLocks/>
          </p:cNvSpPr>
          <p:nvPr/>
        </p:nvSpPr>
        <p:spPr>
          <a:xfrm>
            <a:off x="249371" y="685382"/>
            <a:ext cx="1682062" cy="34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Data and Analysis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76E05E-F991-7DA5-64BE-D97461701F96}"/>
              </a:ext>
            </a:extLst>
          </p:cNvPr>
          <p:cNvSpPr/>
          <p:nvPr/>
        </p:nvSpPr>
        <p:spPr>
          <a:xfrm>
            <a:off x="348943" y="1238205"/>
            <a:ext cx="2119049" cy="53732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Account Deduplication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4FA2CD2-8AAD-942C-B5FA-3D077F9E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1" y="6025228"/>
            <a:ext cx="1366818" cy="3803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AEA105-95DC-4AE5-BF49-C9A4668F75A9}"/>
              </a:ext>
            </a:extLst>
          </p:cNvPr>
          <p:cNvSpPr txBox="1"/>
          <p:nvPr/>
        </p:nvSpPr>
        <p:spPr>
          <a:xfrm>
            <a:off x="354810" y="2090330"/>
            <a:ext cx="7040601" cy="27905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>
                <a:latin typeface="Segoe UI Light"/>
                <a:ea typeface="Calibri" panose="020F0502020204030204"/>
                <a:cs typeface="Segoe UI Light"/>
              </a:rPr>
              <a:t>Sometimes CSU have created more than one account for the person.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>
                <a:latin typeface="Segoe UI Light"/>
                <a:ea typeface="Calibri" panose="020F0502020204030204"/>
                <a:cs typeface="Segoe UI Light"/>
              </a:rPr>
              <a:t>Sometimes CSU have created another account when the user may have created one.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>
                <a:latin typeface="Segoe UI Light"/>
                <a:ea typeface="Calibri" panose="020F0502020204030204"/>
                <a:cs typeface="Segoe UI Light"/>
              </a:rPr>
              <a:t>Sometimes the user creates a new account with a new email for themselves.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>
                <a:latin typeface="Segoe UI Light"/>
                <a:ea typeface="Calibri" panose="020F0502020204030204"/>
                <a:cs typeface="Segoe UI Light"/>
              </a:rPr>
              <a:t>Sometime there are accounts with multiple accounts created by the user and multiple accounts created by CSU. 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2CC6869-D01D-4679-2CFE-156B9E2A70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2199833"/>
              </p:ext>
            </p:extLst>
          </p:nvPr>
        </p:nvGraphicFramePr>
        <p:xfrm>
          <a:off x="7395411" y="1669819"/>
          <a:ext cx="3978441" cy="3518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7559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012B88F-E87A-7C02-9F83-17D1DBF6AE3B}"/>
              </a:ext>
            </a:extLst>
          </p:cNvPr>
          <p:cNvSpPr txBox="1">
            <a:spLocks/>
          </p:cNvSpPr>
          <p:nvPr/>
        </p:nvSpPr>
        <p:spPr>
          <a:xfrm>
            <a:off x="258702" y="160215"/>
            <a:ext cx="1230297" cy="58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Sprint 49 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AEAAD5-E773-1EC7-80F4-4D29296842C9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3">
            <a:extLst>
              <a:ext uri="{FF2B5EF4-FFF2-40B4-BE49-F238E27FC236}">
                <a16:creationId xmlns:a16="http://schemas.microsoft.com/office/drawing/2014/main" id="{A52D1F85-6F24-D668-2F75-5C6FF86B351A}"/>
              </a:ext>
            </a:extLst>
          </p:cNvPr>
          <p:cNvSpPr txBox="1">
            <a:spLocks/>
          </p:cNvSpPr>
          <p:nvPr/>
        </p:nvSpPr>
        <p:spPr>
          <a:xfrm>
            <a:off x="249371" y="685382"/>
            <a:ext cx="1682062" cy="34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Data and Analysis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76E05E-F991-7DA5-64BE-D97461701F96}"/>
              </a:ext>
            </a:extLst>
          </p:cNvPr>
          <p:cNvSpPr/>
          <p:nvPr/>
        </p:nvSpPr>
        <p:spPr>
          <a:xfrm>
            <a:off x="348943" y="1238205"/>
            <a:ext cx="2119049" cy="53732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Account Deduplication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4FA2CD2-8AAD-942C-B5FA-3D077F9E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1" y="6025228"/>
            <a:ext cx="1366818" cy="3803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AEA105-95DC-4AE5-BF49-C9A4668F75A9}"/>
              </a:ext>
            </a:extLst>
          </p:cNvPr>
          <p:cNvSpPr txBox="1"/>
          <p:nvPr/>
        </p:nvSpPr>
        <p:spPr>
          <a:xfrm>
            <a:off x="354810" y="2090329"/>
            <a:ext cx="7762495" cy="2398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GB" sz="1700">
                <a:latin typeface="Segoe UI Light"/>
                <a:ea typeface="Calibri" panose="020F0502020204030204"/>
                <a:cs typeface="Segoe UI Light"/>
              </a:rPr>
              <a:t>Focus of work for Sprint 49 is to monitor the performance of the machine-learning being used and reviewing the results being produced.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>
                <a:latin typeface="Segoe UI Light"/>
                <a:ea typeface="Calibri" panose="020F0502020204030204"/>
                <a:cs typeface="Segoe UI Light"/>
              </a:rPr>
              <a:t>Need to be able to review results and feedback whether it is a good or bad match back into the model.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>
                <a:latin typeface="Segoe UI Light"/>
                <a:ea typeface="Calibri" panose="020F0502020204030204"/>
                <a:cs typeface="Segoe UI Light"/>
              </a:rPr>
              <a:t>You cannot update data in Power BI. </a:t>
            </a:r>
          </a:p>
          <a:p>
            <a:pPr>
              <a:lnSpc>
                <a:spcPct val="150000"/>
              </a:lnSpc>
            </a:pPr>
            <a:endParaRPr lang="en-GB" sz="1700">
              <a:latin typeface="Segoe UI Light"/>
              <a:ea typeface="Calibri" panose="020F0502020204030204"/>
              <a:cs typeface="Segoe UI Light"/>
            </a:endParaRPr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485840FB-DBD8-2279-28AE-30D3357A9C1F}"/>
              </a:ext>
            </a:extLst>
          </p:cNvPr>
          <p:cNvSpPr/>
          <p:nvPr/>
        </p:nvSpPr>
        <p:spPr>
          <a:xfrm>
            <a:off x="354810" y="4538668"/>
            <a:ext cx="1236198" cy="42828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Demo</a:t>
            </a:r>
            <a:endParaRPr lang="en-GB" sz="1400">
              <a:solidFill>
                <a:schemeClr val="tx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413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012B88F-E87A-7C02-9F83-17D1DBF6AE3B}"/>
              </a:ext>
            </a:extLst>
          </p:cNvPr>
          <p:cNvSpPr txBox="1">
            <a:spLocks/>
          </p:cNvSpPr>
          <p:nvPr/>
        </p:nvSpPr>
        <p:spPr>
          <a:xfrm>
            <a:off x="258702" y="160215"/>
            <a:ext cx="1230297" cy="58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Sprint 49 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AEAAD5-E773-1EC7-80F4-4D29296842C9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3">
            <a:extLst>
              <a:ext uri="{FF2B5EF4-FFF2-40B4-BE49-F238E27FC236}">
                <a16:creationId xmlns:a16="http://schemas.microsoft.com/office/drawing/2014/main" id="{A52D1F85-6F24-D668-2F75-5C6FF86B351A}"/>
              </a:ext>
            </a:extLst>
          </p:cNvPr>
          <p:cNvSpPr txBox="1">
            <a:spLocks/>
          </p:cNvSpPr>
          <p:nvPr/>
        </p:nvSpPr>
        <p:spPr>
          <a:xfrm>
            <a:off x="249371" y="685382"/>
            <a:ext cx="1682062" cy="34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Development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4FA2CD2-8AAD-942C-B5FA-3D077F9E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0CAB94B-625B-7A15-F8A8-6531AA2AC4BC}"/>
              </a:ext>
            </a:extLst>
          </p:cNvPr>
          <p:cNvSpPr/>
          <p:nvPr/>
        </p:nvSpPr>
        <p:spPr>
          <a:xfrm>
            <a:off x="3312368" y="2416628"/>
            <a:ext cx="5589036" cy="107302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C6B4C1B-3EE2-343B-72FF-D4DD3DDE992A}"/>
              </a:ext>
            </a:extLst>
          </p:cNvPr>
          <p:cNvSpPr txBox="1">
            <a:spLocks/>
          </p:cNvSpPr>
          <p:nvPr/>
        </p:nvSpPr>
        <p:spPr>
          <a:xfrm>
            <a:off x="3558073" y="2416626"/>
            <a:ext cx="5075853" cy="10730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Customer Contact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9EAB19-FF59-CF58-CF83-B22530C70325}"/>
              </a:ext>
            </a:extLst>
          </p:cNvPr>
          <p:cNvSpPr txBox="1"/>
          <p:nvPr/>
        </p:nvSpPr>
        <p:spPr>
          <a:xfrm>
            <a:off x="0" y="3598897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320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Updates to Assist search</a:t>
            </a:r>
          </a:p>
        </p:txBody>
      </p:sp>
    </p:spTree>
    <p:extLst>
      <p:ext uri="{BB962C8B-B14F-4D97-AF65-F5344CB8AC3E}">
        <p14:creationId xmlns:p14="http://schemas.microsoft.com/office/powerpoint/2010/main" val="1597876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FA38A9C-E749-F5F5-FF23-39E06D425F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26" r="14819"/>
          <a:stretch/>
        </p:blipFill>
        <p:spPr>
          <a:xfrm>
            <a:off x="5720742" y="0"/>
            <a:ext cx="647125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50EE1F-3944-C244-F435-073119D8E0FF}"/>
              </a:ext>
            </a:extLst>
          </p:cNvPr>
          <p:cNvSpPr txBox="1"/>
          <p:nvPr/>
        </p:nvSpPr>
        <p:spPr>
          <a:xfrm>
            <a:off x="258703" y="1229531"/>
            <a:ext cx="5113096" cy="47956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200000"/>
              </a:lnSpc>
            </a:pPr>
            <a:r>
              <a:rPr lang="en-GB">
                <a:latin typeface="Segoe UI Light" panose="020B0502040204020203" pitchFamily="34" charset="0"/>
                <a:cs typeface="Segoe UI Light" panose="020B0502040204020203" pitchFamily="34" charset="0"/>
              </a:rPr>
              <a:t>Through agent feedback and data analysis, we recognized opportunities to enhance the Customer Contact – Assist search. This sprint, I focused on refining the UI and functionality to better support agents in efficiently locating customer accounts.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012B88F-E87A-7C02-9F83-17D1DBF6AE3B}"/>
              </a:ext>
            </a:extLst>
          </p:cNvPr>
          <p:cNvSpPr txBox="1">
            <a:spLocks/>
          </p:cNvSpPr>
          <p:nvPr/>
        </p:nvSpPr>
        <p:spPr>
          <a:xfrm>
            <a:off x="258702" y="160215"/>
            <a:ext cx="1230297" cy="58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Sprint 49 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AEAAD5-E773-1EC7-80F4-4D29296842C9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3">
            <a:extLst>
              <a:ext uri="{FF2B5EF4-FFF2-40B4-BE49-F238E27FC236}">
                <a16:creationId xmlns:a16="http://schemas.microsoft.com/office/drawing/2014/main" id="{A52D1F85-6F24-D668-2F75-5C6FF86B351A}"/>
              </a:ext>
            </a:extLst>
          </p:cNvPr>
          <p:cNvSpPr txBox="1">
            <a:spLocks/>
          </p:cNvSpPr>
          <p:nvPr/>
        </p:nvSpPr>
        <p:spPr>
          <a:xfrm>
            <a:off x="249371" y="685382"/>
            <a:ext cx="1682062" cy="34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Development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76E05E-F991-7DA5-64BE-D97461701F96}"/>
              </a:ext>
            </a:extLst>
          </p:cNvPr>
          <p:cNvSpPr/>
          <p:nvPr/>
        </p:nvSpPr>
        <p:spPr>
          <a:xfrm>
            <a:off x="348943" y="1238205"/>
            <a:ext cx="2119049" cy="53732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Introduction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4FA2CD2-8AAD-942C-B5FA-3D077F9E2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93" y="602522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0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50EE1F-3944-C244-F435-073119D8E0FF}"/>
              </a:ext>
            </a:extLst>
          </p:cNvPr>
          <p:cNvSpPr txBox="1"/>
          <p:nvPr/>
        </p:nvSpPr>
        <p:spPr>
          <a:xfrm>
            <a:off x="268228" y="1238205"/>
            <a:ext cx="3532247" cy="47870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200000"/>
              </a:lnSpc>
            </a:pPr>
            <a:r>
              <a:rPr lang="en-GB" sz="1600">
                <a:latin typeface="Segoe UI Light" panose="020B0502040204020203" pitchFamily="34" charset="0"/>
                <a:ea typeface="Calibri" panose="020F0502020204030204"/>
                <a:cs typeface="Segoe UI Light" panose="020B0502040204020203" pitchFamily="34" charset="0"/>
              </a:rPr>
              <a:t>The updated UI brings search inputs together, making all details visible on a single page, with address lookups in a secondary column. Inputs have been streamlined and unnecessary fields removed.</a:t>
            </a:r>
            <a:endParaRPr lang="en-US" sz="1600">
              <a:latin typeface="Segoe UI Light" panose="020B0502040204020203" pitchFamily="34" charset="0"/>
              <a:ea typeface="Calibri" panose="020F0502020204030204"/>
              <a:cs typeface="Segoe UI Light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012B88F-E87A-7C02-9F83-17D1DBF6AE3B}"/>
              </a:ext>
            </a:extLst>
          </p:cNvPr>
          <p:cNvSpPr txBox="1">
            <a:spLocks/>
          </p:cNvSpPr>
          <p:nvPr/>
        </p:nvSpPr>
        <p:spPr>
          <a:xfrm>
            <a:off x="258702" y="160215"/>
            <a:ext cx="1230297" cy="58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Sprint 49 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AEAAD5-E773-1EC7-80F4-4D29296842C9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3">
            <a:extLst>
              <a:ext uri="{FF2B5EF4-FFF2-40B4-BE49-F238E27FC236}">
                <a16:creationId xmlns:a16="http://schemas.microsoft.com/office/drawing/2014/main" id="{A52D1F85-6F24-D668-2F75-5C6FF86B351A}"/>
              </a:ext>
            </a:extLst>
          </p:cNvPr>
          <p:cNvSpPr txBox="1">
            <a:spLocks/>
          </p:cNvSpPr>
          <p:nvPr/>
        </p:nvSpPr>
        <p:spPr>
          <a:xfrm>
            <a:off x="249371" y="685382"/>
            <a:ext cx="1682062" cy="34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Development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76E05E-F991-7DA5-64BE-D97461701F96}"/>
              </a:ext>
            </a:extLst>
          </p:cNvPr>
          <p:cNvSpPr/>
          <p:nvPr/>
        </p:nvSpPr>
        <p:spPr>
          <a:xfrm>
            <a:off x="348943" y="1238205"/>
            <a:ext cx="2731608" cy="53732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latin typeface="Segoe UI Semibold"/>
                <a:ea typeface="Segoe UI Black"/>
                <a:cs typeface="Segoe UI Semibold"/>
              </a:rPr>
              <a:t>UI improvements</a:t>
            </a:r>
            <a:endParaRPr lang="en-GB" sz="200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7F1E05-9CB6-3ABC-D0A6-C76F875D9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578" y="1710325"/>
            <a:ext cx="7761154" cy="4155451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4FA2CD2-8AAD-942C-B5FA-3D077F9E2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93" y="6025228"/>
            <a:ext cx="1366818" cy="38039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FDC40845-C3AD-E790-11D1-8AE681D91C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48578" y="1238205"/>
            <a:ext cx="7761154" cy="476252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4C171CC-B998-1434-D79C-46AAE7BDF782}"/>
              </a:ext>
            </a:extLst>
          </p:cNvPr>
          <p:cNvSpPr/>
          <p:nvPr/>
        </p:nvSpPr>
        <p:spPr>
          <a:xfrm>
            <a:off x="4148578" y="1238205"/>
            <a:ext cx="7761154" cy="4627571"/>
          </a:xfrm>
          <a:prstGeom prst="roundRect">
            <a:avLst>
              <a:gd name="adj" fmla="val 1023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773557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50EE1F-3944-C244-F435-073119D8E0FF}"/>
              </a:ext>
            </a:extLst>
          </p:cNvPr>
          <p:cNvSpPr txBox="1"/>
          <p:nvPr/>
        </p:nvSpPr>
        <p:spPr>
          <a:xfrm>
            <a:off x="268228" y="2065835"/>
            <a:ext cx="3027422" cy="34628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en-GB" sz="1600">
                <a:latin typeface="Segoe UI Light" panose="020B0502040204020203" pitchFamily="34" charset="0"/>
                <a:ea typeface="Calibri" panose="020F0502020204030204"/>
                <a:cs typeface="Segoe UI Light" panose="020B0502040204020203" pitchFamily="34" charset="0"/>
              </a:rPr>
              <a:t>Results are now displayed in a table format, ensuring that information remains in consistent positions for easy identification. This layout also allows for the optimal display of multiple records within the page view.</a:t>
            </a:r>
            <a:endParaRPr lang="en-US" sz="1600">
              <a:latin typeface="Segoe UI Light" panose="020B0502040204020203" pitchFamily="34" charset="0"/>
              <a:ea typeface="Calibri" panose="020F0502020204030204"/>
              <a:cs typeface="Segoe UI Light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012B88F-E87A-7C02-9F83-17D1DBF6AE3B}"/>
              </a:ext>
            </a:extLst>
          </p:cNvPr>
          <p:cNvSpPr txBox="1">
            <a:spLocks/>
          </p:cNvSpPr>
          <p:nvPr/>
        </p:nvSpPr>
        <p:spPr>
          <a:xfrm>
            <a:off x="258702" y="160215"/>
            <a:ext cx="1230297" cy="58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Sprint 49 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AEAAD5-E773-1EC7-80F4-4D29296842C9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3">
            <a:extLst>
              <a:ext uri="{FF2B5EF4-FFF2-40B4-BE49-F238E27FC236}">
                <a16:creationId xmlns:a16="http://schemas.microsoft.com/office/drawing/2014/main" id="{A52D1F85-6F24-D668-2F75-5C6FF86B351A}"/>
              </a:ext>
            </a:extLst>
          </p:cNvPr>
          <p:cNvSpPr txBox="1">
            <a:spLocks/>
          </p:cNvSpPr>
          <p:nvPr/>
        </p:nvSpPr>
        <p:spPr>
          <a:xfrm>
            <a:off x="249371" y="685382"/>
            <a:ext cx="1682062" cy="34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Development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76E05E-F991-7DA5-64BE-D97461701F96}"/>
              </a:ext>
            </a:extLst>
          </p:cNvPr>
          <p:cNvSpPr/>
          <p:nvPr/>
        </p:nvSpPr>
        <p:spPr>
          <a:xfrm>
            <a:off x="348943" y="1238205"/>
            <a:ext cx="2731608" cy="53732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latin typeface="Segoe UI Semibold"/>
                <a:ea typeface="Segoe UI Black"/>
                <a:cs typeface="Segoe UI Semibold"/>
              </a:rPr>
              <a:t>UI improvements</a:t>
            </a:r>
            <a:endParaRPr lang="en-GB" sz="200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4FA2CD2-8AAD-942C-B5FA-3D077F9E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DA4F509-C9AB-C527-49FE-07393E9BC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1565" y="1238205"/>
            <a:ext cx="8355930" cy="5127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F879CEA-09F9-0D85-46F7-47F8AAC5CD2F}"/>
              </a:ext>
            </a:extLst>
          </p:cNvPr>
          <p:cNvSpPr/>
          <p:nvPr/>
        </p:nvSpPr>
        <p:spPr>
          <a:xfrm>
            <a:off x="3585847" y="1756806"/>
            <a:ext cx="8351733" cy="394507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B68929-F7D8-0634-E217-D4C5AAE455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906" b="18889"/>
          <a:stretch/>
        </p:blipFill>
        <p:spPr>
          <a:xfrm>
            <a:off x="3581564" y="1902883"/>
            <a:ext cx="8355931" cy="3697921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DE3EDE6-AF13-6C78-707C-A736BBF9C4A6}"/>
              </a:ext>
            </a:extLst>
          </p:cNvPr>
          <p:cNvSpPr/>
          <p:nvPr/>
        </p:nvSpPr>
        <p:spPr>
          <a:xfrm>
            <a:off x="3581564" y="1238205"/>
            <a:ext cx="8351733" cy="4453141"/>
          </a:xfrm>
          <a:prstGeom prst="roundRect">
            <a:avLst>
              <a:gd name="adj" fmla="val 1023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987583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50EE1F-3944-C244-F435-073119D8E0FF}"/>
              </a:ext>
            </a:extLst>
          </p:cNvPr>
          <p:cNvSpPr txBox="1"/>
          <p:nvPr/>
        </p:nvSpPr>
        <p:spPr>
          <a:xfrm>
            <a:off x="268228" y="1238206"/>
            <a:ext cx="11574828" cy="47870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200000"/>
              </a:lnSpc>
            </a:pPr>
            <a:r>
              <a:rPr lang="en-GB" sz="1600">
                <a:latin typeface="Segoe UI Light" panose="020B0502040204020203" pitchFamily="34" charset="0"/>
                <a:ea typeface="Calibri" panose="020F0502020204030204"/>
                <a:cs typeface="Segoe UI Light" panose="020B0502040204020203" pitchFamily="34" charset="0"/>
              </a:rPr>
              <a:t>The results table now features advanced sorting options to help agents quickly locate the records they need.</a:t>
            </a:r>
          </a:p>
          <a:p>
            <a:pPr>
              <a:lnSpc>
                <a:spcPct val="200000"/>
              </a:lnSpc>
            </a:pPr>
            <a:endParaRPr lang="en-GB" sz="1600">
              <a:latin typeface="Segoe UI Light" panose="020B0502040204020203" pitchFamily="34" charset="0"/>
              <a:ea typeface="Calibri" panose="020F0502020204030204"/>
              <a:cs typeface="Segoe UI Light" panose="020B0502040204020203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1600">
                <a:latin typeface="Segoe UI Light" panose="020B0502040204020203" pitchFamily="34" charset="0"/>
                <a:ea typeface="Calibri" panose="020F0502020204030204"/>
                <a:cs typeface="Segoe UI Light" panose="020B0502040204020203" pitchFamily="34" charset="0"/>
              </a:rPr>
              <a:t>Agents can sort by column headers (ascending/descending) or use additional options like 'Most Populated Rows' to prioritize accounts with the most complete data. The results table will automatically sort results based on last login.</a:t>
            </a:r>
          </a:p>
          <a:p>
            <a:pPr>
              <a:lnSpc>
                <a:spcPct val="200000"/>
              </a:lnSpc>
            </a:pPr>
            <a:endParaRPr lang="en-GB" sz="1600">
              <a:latin typeface="Segoe UI Light" panose="020B0502040204020203" pitchFamily="34" charset="0"/>
              <a:ea typeface="Calibri" panose="020F0502020204030204"/>
              <a:cs typeface="Segoe UI Light" panose="020B0502040204020203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1600">
                <a:latin typeface="Segoe UI Light" panose="020B0502040204020203" pitchFamily="34" charset="0"/>
                <a:ea typeface="Calibri" panose="020F0502020204030204"/>
                <a:cs typeface="Segoe UI Light" panose="020B0502040204020203" pitchFamily="34" charset="0"/>
              </a:rPr>
              <a:t>Styling enhancements improve readability, with hover effects to highlight rows for easier navigation.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012B88F-E87A-7C02-9F83-17D1DBF6AE3B}"/>
              </a:ext>
            </a:extLst>
          </p:cNvPr>
          <p:cNvSpPr txBox="1">
            <a:spLocks/>
          </p:cNvSpPr>
          <p:nvPr/>
        </p:nvSpPr>
        <p:spPr>
          <a:xfrm>
            <a:off x="258702" y="160215"/>
            <a:ext cx="1230297" cy="58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Sprint 49 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AEAAD5-E773-1EC7-80F4-4D29296842C9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3">
            <a:extLst>
              <a:ext uri="{FF2B5EF4-FFF2-40B4-BE49-F238E27FC236}">
                <a16:creationId xmlns:a16="http://schemas.microsoft.com/office/drawing/2014/main" id="{A52D1F85-6F24-D668-2F75-5C6FF86B351A}"/>
              </a:ext>
            </a:extLst>
          </p:cNvPr>
          <p:cNvSpPr txBox="1">
            <a:spLocks/>
          </p:cNvSpPr>
          <p:nvPr/>
        </p:nvSpPr>
        <p:spPr>
          <a:xfrm>
            <a:off x="249371" y="685382"/>
            <a:ext cx="1682062" cy="34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Development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76E05E-F991-7DA5-64BE-D97461701F96}"/>
              </a:ext>
            </a:extLst>
          </p:cNvPr>
          <p:cNvSpPr/>
          <p:nvPr/>
        </p:nvSpPr>
        <p:spPr>
          <a:xfrm>
            <a:off x="348943" y="1238205"/>
            <a:ext cx="2731608" cy="53732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Results table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4FA2CD2-8AAD-942C-B5FA-3D077F9E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87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50EE1F-3944-C244-F435-073119D8E0FF}"/>
              </a:ext>
            </a:extLst>
          </p:cNvPr>
          <p:cNvSpPr txBox="1"/>
          <p:nvPr/>
        </p:nvSpPr>
        <p:spPr>
          <a:xfrm>
            <a:off x="249371" y="2140304"/>
            <a:ext cx="11574828" cy="27337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2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GB" sz="1600">
                <a:latin typeface="Segoe UI Light" panose="020B0502040204020203" pitchFamily="34" charset="0"/>
                <a:ea typeface="Calibri" panose="020F0502020204030204"/>
                <a:cs typeface="Segoe UI Light" panose="020B0502040204020203" pitchFamily="34" charset="0"/>
              </a:rPr>
              <a:t>Automated input focus and scroll functionality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GB" sz="1600">
                <a:latin typeface="Segoe UI Light" panose="020B0502040204020203" pitchFamily="34" charset="0"/>
                <a:ea typeface="Calibri" panose="020F0502020204030204"/>
                <a:cs typeface="Segoe UI Light" panose="020B0502040204020203" pitchFamily="34" charset="0"/>
              </a:rPr>
              <a:t>Optimized screen space use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GB" sz="1600">
                <a:latin typeface="Segoe UI Light" panose="020B0502040204020203" pitchFamily="34" charset="0"/>
                <a:ea typeface="Calibri" panose="020F0502020204030204"/>
                <a:cs typeface="Segoe UI Light" panose="020B0502040204020203" pitchFamily="34" charset="0"/>
              </a:rPr>
              <a:t>Enter key search functionality enabled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GB" sz="1600">
                <a:latin typeface="Segoe UI Light" panose="020B0502040204020203" pitchFamily="34" charset="0"/>
                <a:ea typeface="Calibri" panose="020F0502020204030204"/>
                <a:cs typeface="Segoe UI Light" panose="020B0502040204020203" pitchFamily="34" charset="0"/>
              </a:rPr>
              <a:t>Disabled auto-search when shifting focus from fields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GB" sz="1600">
                <a:latin typeface="Segoe UI Light" panose="020B0502040204020203" pitchFamily="34" charset="0"/>
                <a:ea typeface="Calibri" panose="020F0502020204030204"/>
                <a:cs typeface="Segoe UI Light" panose="020B0502040204020203" pitchFamily="34" charset="0"/>
              </a:rPr>
              <a:t>Address accuracy now determined solely by UPRN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GB" sz="1600">
                <a:latin typeface="Segoe UI Light" panose="020B0502040204020203" pitchFamily="34" charset="0"/>
                <a:ea typeface="Calibri" panose="020F0502020204030204"/>
                <a:cs typeface="Segoe UI Light" panose="020B0502040204020203" pitchFamily="34" charset="0"/>
              </a:rPr>
              <a:t>Address clearing bug resolved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GB" sz="1600">
                <a:latin typeface="Segoe UI Light" panose="020B0502040204020203" pitchFamily="34" charset="0"/>
                <a:ea typeface="Calibri" panose="020F0502020204030204"/>
                <a:cs typeface="Segoe UI Light" panose="020B0502040204020203" pitchFamily="34" charset="0"/>
              </a:rPr>
              <a:t>Search enabled across all fields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GB" sz="1600">
                <a:latin typeface="Segoe UI Light" panose="020B0502040204020203" pitchFamily="34" charset="0"/>
                <a:ea typeface="Calibri" panose="020F0502020204030204"/>
                <a:cs typeface="Segoe UI Light" panose="020B0502040204020203" pitchFamily="34" charset="0"/>
              </a:rPr>
              <a:t>Approximate search functionality introduced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GB" sz="1600">
                <a:latin typeface="Segoe UI Light" panose="020B0502040204020203" pitchFamily="34" charset="0"/>
                <a:ea typeface="Calibri" panose="020F0502020204030204"/>
                <a:cs typeface="Segoe UI Light" panose="020B0502040204020203" pitchFamily="34" charset="0"/>
              </a:rPr>
              <a:t>Row accuracy calculated on input value versus result value</a:t>
            </a:r>
            <a:endParaRPr lang="en-US" sz="1600">
              <a:latin typeface="Segoe UI Light" panose="020B0502040204020203" pitchFamily="34" charset="0"/>
              <a:ea typeface="Calibri" panose="020F0502020204030204"/>
              <a:cs typeface="Segoe UI Light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012B88F-E87A-7C02-9F83-17D1DBF6AE3B}"/>
              </a:ext>
            </a:extLst>
          </p:cNvPr>
          <p:cNvSpPr txBox="1">
            <a:spLocks/>
          </p:cNvSpPr>
          <p:nvPr/>
        </p:nvSpPr>
        <p:spPr>
          <a:xfrm>
            <a:off x="258702" y="160215"/>
            <a:ext cx="1230297" cy="58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Sprint 49 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AEAAD5-E773-1EC7-80F4-4D29296842C9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3">
            <a:extLst>
              <a:ext uri="{FF2B5EF4-FFF2-40B4-BE49-F238E27FC236}">
                <a16:creationId xmlns:a16="http://schemas.microsoft.com/office/drawing/2014/main" id="{A52D1F85-6F24-D668-2F75-5C6FF86B351A}"/>
              </a:ext>
            </a:extLst>
          </p:cNvPr>
          <p:cNvSpPr txBox="1">
            <a:spLocks/>
          </p:cNvSpPr>
          <p:nvPr/>
        </p:nvSpPr>
        <p:spPr>
          <a:xfrm>
            <a:off x="249371" y="685382"/>
            <a:ext cx="1682062" cy="34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Development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76E05E-F991-7DA5-64BE-D97461701F96}"/>
              </a:ext>
            </a:extLst>
          </p:cNvPr>
          <p:cNvSpPr/>
          <p:nvPr/>
        </p:nvSpPr>
        <p:spPr>
          <a:xfrm>
            <a:off x="348942" y="1238205"/>
            <a:ext cx="3099107" cy="53732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latin typeface="Segoe UI Semibold"/>
                <a:ea typeface="Segoe UI Black"/>
                <a:cs typeface="Segoe UI Semibold"/>
              </a:rPr>
              <a:t>General improvements</a:t>
            </a:r>
            <a:endParaRPr lang="en-GB" sz="200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4FA2CD2-8AAD-942C-B5FA-3D077F9E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13" name="Rectangle 12">
            <a:hlinkClick r:id="rId3"/>
            <a:extLst>
              <a:ext uri="{FF2B5EF4-FFF2-40B4-BE49-F238E27FC236}">
                <a16:creationId xmlns:a16="http://schemas.microsoft.com/office/drawing/2014/main" id="{6FE08A1C-4CC1-F1C0-890C-FC93EA0C9084}"/>
              </a:ext>
            </a:extLst>
          </p:cNvPr>
          <p:cNvSpPr/>
          <p:nvPr/>
        </p:nvSpPr>
        <p:spPr>
          <a:xfrm>
            <a:off x="348942" y="5660374"/>
            <a:ext cx="1236198" cy="42828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Demo</a:t>
            </a:r>
            <a:endParaRPr lang="en-GB" sz="1400">
              <a:solidFill>
                <a:schemeClr val="tx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029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50EE1F-3944-C244-F435-073119D8E0FF}"/>
              </a:ext>
            </a:extLst>
          </p:cNvPr>
          <p:cNvSpPr txBox="1"/>
          <p:nvPr/>
        </p:nvSpPr>
        <p:spPr>
          <a:xfrm>
            <a:off x="258702" y="1932671"/>
            <a:ext cx="8233221" cy="36782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indent="-3429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sz="1600">
                <a:latin typeface="Segoe UI"/>
                <a:ea typeface="+mn-lt"/>
                <a:cs typeface="+mn-lt"/>
              </a:rPr>
              <a:t>Accommodation for ex-offenders contact form. </a:t>
            </a:r>
            <a:endParaRPr lang="en-US" sz="1600">
              <a:latin typeface="Segoe UI"/>
              <a:ea typeface="+mn-lt"/>
              <a:cs typeface="Segoe UI Light" panose="020B0502040204020203" pitchFamily="34" charset="0"/>
            </a:endParaRPr>
          </a:p>
          <a:p>
            <a:pPr indent="-3429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sz="1600">
                <a:latin typeface="Segoe UI"/>
                <a:ea typeface="+mn-lt"/>
                <a:cs typeface="+mn-lt"/>
              </a:rPr>
              <a:t>Universal Credit Council Tax Support application. </a:t>
            </a:r>
            <a:endParaRPr lang="en-US" sz="1600">
              <a:latin typeface="Segoe UI"/>
              <a:ea typeface="+mn-lt"/>
              <a:cs typeface="Segoe UI Light" panose="020B0502040204020203" pitchFamily="34" charset="0"/>
            </a:endParaRPr>
          </a:p>
          <a:p>
            <a:pPr indent="-3429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sz="1600">
                <a:latin typeface="Segoe UI"/>
                <a:ea typeface="+mn-lt"/>
                <a:cs typeface="+mn-lt"/>
              </a:rPr>
              <a:t>Council Tax content redesign. </a:t>
            </a:r>
            <a:endParaRPr lang="en-US" sz="1600">
              <a:latin typeface="Segoe UI"/>
              <a:ea typeface="+mn-lt"/>
              <a:cs typeface="Segoe UI Light" panose="020B0502040204020203" pitchFamily="34" charset="0"/>
            </a:endParaRPr>
          </a:p>
          <a:p>
            <a:pPr indent="-3429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sz="1600">
                <a:latin typeface="Segoe UI"/>
                <a:ea typeface="+mn-lt"/>
                <a:cs typeface="+mn-lt"/>
              </a:rPr>
              <a:t>Student and SMI discount and exemption final amends and handover. </a:t>
            </a:r>
            <a:endParaRPr lang="en-US" sz="1600">
              <a:latin typeface="Segoe UI"/>
              <a:ea typeface="+mn-lt"/>
              <a:cs typeface="Segoe UI Light" panose="020B0502040204020203" pitchFamily="34" charset="0"/>
            </a:endParaRPr>
          </a:p>
          <a:p>
            <a:pPr indent="-3429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sz="1600">
                <a:latin typeface="Segoe UI"/>
                <a:ea typeface="+mn-lt"/>
                <a:cs typeface="+mn-lt"/>
              </a:rPr>
              <a:t>Complaints form discovery</a:t>
            </a:r>
            <a:endParaRPr lang="en-US" sz="1600">
              <a:latin typeface="Segoe UI"/>
              <a:ea typeface="+mn-lt"/>
              <a:cs typeface="Segoe UI Light" panose="020B0502040204020203" pitchFamily="34" charset="0"/>
            </a:endParaRP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§"/>
            </a:pPr>
            <a:endParaRPr lang="en-US" sz="1600">
              <a:solidFill>
                <a:srgbClr val="6B778C"/>
              </a:solidFill>
              <a:latin typeface="Segoe UI"/>
              <a:ea typeface="Calibri" panose="020F0502020204030204"/>
              <a:cs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012B88F-E87A-7C02-9F83-17D1DBF6AE3B}"/>
              </a:ext>
            </a:extLst>
          </p:cNvPr>
          <p:cNvSpPr txBox="1">
            <a:spLocks/>
          </p:cNvSpPr>
          <p:nvPr/>
        </p:nvSpPr>
        <p:spPr>
          <a:xfrm>
            <a:off x="258702" y="160215"/>
            <a:ext cx="1230297" cy="58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Sprint 49 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AEAAD5-E773-1EC7-80F4-4D29296842C9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3">
            <a:extLst>
              <a:ext uri="{FF2B5EF4-FFF2-40B4-BE49-F238E27FC236}">
                <a16:creationId xmlns:a16="http://schemas.microsoft.com/office/drawing/2014/main" id="{A52D1F85-6F24-D668-2F75-5C6FF86B351A}"/>
              </a:ext>
            </a:extLst>
          </p:cNvPr>
          <p:cNvSpPr txBox="1">
            <a:spLocks/>
          </p:cNvSpPr>
          <p:nvPr/>
        </p:nvSpPr>
        <p:spPr>
          <a:xfrm>
            <a:off x="249371" y="685382"/>
            <a:ext cx="1682062" cy="34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Introduction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76E05E-F991-7DA5-64BE-D97461701F96}"/>
              </a:ext>
            </a:extLst>
          </p:cNvPr>
          <p:cNvSpPr/>
          <p:nvPr/>
        </p:nvSpPr>
        <p:spPr>
          <a:xfrm>
            <a:off x="348942" y="1238205"/>
            <a:ext cx="2119049" cy="53732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Sprint Goals</a:t>
            </a:r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A5173FC9-2596-54DD-E9A6-7CF719E42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4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50EE1F-3944-C244-F435-073119D8E0FF}"/>
              </a:ext>
            </a:extLst>
          </p:cNvPr>
          <p:cNvSpPr txBox="1"/>
          <p:nvPr/>
        </p:nvSpPr>
        <p:spPr>
          <a:xfrm>
            <a:off x="257496" y="1935811"/>
            <a:ext cx="11585560" cy="40894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GB" sz="1600">
                <a:latin typeface="Segoe UI Light"/>
                <a:ea typeface="Calibri" panose="020F0502020204030204"/>
                <a:cs typeface="Segoe UI Light"/>
              </a:rPr>
              <a:t>Development of the 'register accommodation for ex-offenders' form.</a:t>
            </a:r>
            <a:endParaRPr lang="en-US">
              <a:latin typeface="Calibri" panose="020F0502020204030204"/>
              <a:ea typeface="Calibri" panose="020F0502020204030204"/>
              <a:cs typeface="Calibri"/>
            </a:endParaRP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GB" sz="1600">
                <a:latin typeface="Segoe UI Light"/>
                <a:ea typeface="Calibri" panose="020F0502020204030204"/>
                <a:cs typeface="Segoe UI Light"/>
              </a:rPr>
              <a:t>Student discounts and exemptions form – tickets picked up from internal testing. Ready to hand over to the service for review.</a:t>
            </a:r>
            <a:endParaRPr lang="en-US">
              <a:cs typeface="Calibri"/>
            </a:endParaRPr>
          </a:p>
          <a:p>
            <a:pPr marL="285750" indent="-285750">
              <a:lnSpc>
                <a:spcPct val="200000"/>
              </a:lnSpc>
              <a:buFont typeface="Arial"/>
              <a:buChar char="•"/>
            </a:pPr>
            <a:r>
              <a:rPr lang="en-GB" sz="1600">
                <a:latin typeface="Segoe UI Light"/>
                <a:ea typeface="Calibri" panose="020F0502020204030204"/>
                <a:cs typeface="Segoe UI Light"/>
              </a:rPr>
              <a:t>Single person discount – tickets picked up from internal testing, ready to hand over to the service for review.</a:t>
            </a:r>
          </a:p>
          <a:p>
            <a:pPr>
              <a:lnSpc>
                <a:spcPct val="200000"/>
              </a:lnSpc>
            </a:pPr>
            <a:endParaRPr lang="en-GB" sz="1600">
              <a:latin typeface="Segoe UI Light"/>
              <a:ea typeface="Calibri" panose="020F0502020204030204"/>
              <a:cs typeface="Segoe UI Ligh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012B88F-E87A-7C02-9F83-17D1DBF6AE3B}"/>
              </a:ext>
            </a:extLst>
          </p:cNvPr>
          <p:cNvSpPr txBox="1">
            <a:spLocks/>
          </p:cNvSpPr>
          <p:nvPr/>
        </p:nvSpPr>
        <p:spPr>
          <a:xfrm>
            <a:off x="258702" y="160215"/>
            <a:ext cx="1230297" cy="58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Sprint 49 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AEAAD5-E773-1EC7-80F4-4D29296842C9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3">
            <a:extLst>
              <a:ext uri="{FF2B5EF4-FFF2-40B4-BE49-F238E27FC236}">
                <a16:creationId xmlns:a16="http://schemas.microsoft.com/office/drawing/2014/main" id="{A52D1F85-6F24-D668-2F75-5C6FF86B351A}"/>
              </a:ext>
            </a:extLst>
          </p:cNvPr>
          <p:cNvSpPr txBox="1">
            <a:spLocks/>
          </p:cNvSpPr>
          <p:nvPr/>
        </p:nvSpPr>
        <p:spPr>
          <a:xfrm>
            <a:off x="249371" y="685382"/>
            <a:ext cx="1682062" cy="34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Development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76E05E-F991-7DA5-64BE-D97461701F96}"/>
              </a:ext>
            </a:extLst>
          </p:cNvPr>
          <p:cNvSpPr/>
          <p:nvPr/>
        </p:nvSpPr>
        <p:spPr>
          <a:xfrm>
            <a:off x="348943" y="1238205"/>
            <a:ext cx="2731608" cy="53732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latin typeface="Segoe UI Semibold"/>
                <a:ea typeface="Segoe UI Black"/>
                <a:cs typeface="Segoe UI Semibold"/>
              </a:rPr>
              <a:t>Other development</a:t>
            </a:r>
            <a:endParaRPr lang="en-US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4FA2CD2-8AAD-942C-B5FA-3D077F9E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23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AB07DB6-5535-76C2-2DF0-1E7E0D82E7FD}"/>
              </a:ext>
            </a:extLst>
          </p:cNvPr>
          <p:cNvSpPr txBox="1">
            <a:spLocks/>
          </p:cNvSpPr>
          <p:nvPr/>
        </p:nvSpPr>
        <p:spPr>
          <a:xfrm>
            <a:off x="258702" y="160215"/>
            <a:ext cx="1230297" cy="58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Sprint 49 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1F331CA-5044-B84C-DA85-E27B8F96EFB0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3">
            <a:extLst>
              <a:ext uri="{FF2B5EF4-FFF2-40B4-BE49-F238E27FC236}">
                <a16:creationId xmlns:a16="http://schemas.microsoft.com/office/drawing/2014/main" id="{D822E01A-4108-27EA-FBEC-355686043984}"/>
              </a:ext>
            </a:extLst>
          </p:cNvPr>
          <p:cNvSpPr txBox="1">
            <a:spLocks/>
          </p:cNvSpPr>
          <p:nvPr/>
        </p:nvSpPr>
        <p:spPr>
          <a:xfrm>
            <a:off x="249371" y="685382"/>
            <a:ext cx="1682062" cy="34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B51DB09-B40D-6110-F6E6-F5DDCAEB2A86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3">
            <a:extLst>
              <a:ext uri="{FF2B5EF4-FFF2-40B4-BE49-F238E27FC236}">
                <a16:creationId xmlns:a16="http://schemas.microsoft.com/office/drawing/2014/main" id="{A08F9937-6E74-1885-6A31-B2089CB3EBDB}"/>
              </a:ext>
            </a:extLst>
          </p:cNvPr>
          <p:cNvSpPr txBox="1">
            <a:spLocks/>
          </p:cNvSpPr>
          <p:nvPr/>
        </p:nvSpPr>
        <p:spPr>
          <a:xfrm>
            <a:off x="249371" y="685382"/>
            <a:ext cx="1682062" cy="34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Conclusion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62BCE7-02E9-F5B5-F4E6-AED87A6DBFEB}"/>
              </a:ext>
            </a:extLst>
          </p:cNvPr>
          <p:cNvSpPr/>
          <p:nvPr/>
        </p:nvSpPr>
        <p:spPr>
          <a:xfrm>
            <a:off x="348943" y="1238205"/>
            <a:ext cx="1985884" cy="53732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What’s next?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99556C-4486-09BF-1C05-1032FDC79EC5}"/>
              </a:ext>
            </a:extLst>
          </p:cNvPr>
          <p:cNvSpPr txBox="1"/>
          <p:nvPr/>
        </p:nvSpPr>
        <p:spPr>
          <a:xfrm>
            <a:off x="258702" y="1932671"/>
            <a:ext cx="8233221" cy="36782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indent="-3429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sz="1600">
                <a:latin typeface="Segoe UI"/>
                <a:ea typeface="+mn-lt"/>
                <a:cs typeface="+mn-lt"/>
              </a:rPr>
              <a:t>Council Tax - change of address wireframe</a:t>
            </a:r>
          </a:p>
          <a:p>
            <a:pPr indent="-3429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sz="1600">
                <a:latin typeface="Segoe UI"/>
                <a:ea typeface="+mn-lt"/>
                <a:cs typeface="Calibri"/>
              </a:rPr>
              <a:t>Council Tax online content redesign (</a:t>
            </a:r>
            <a:r>
              <a:rPr lang="en-US" sz="1600" err="1">
                <a:latin typeface="Segoe UI"/>
                <a:ea typeface="+mn-lt"/>
                <a:cs typeface="Calibri"/>
              </a:rPr>
              <a:t>cont</a:t>
            </a:r>
            <a:r>
              <a:rPr lang="en-US" sz="1600">
                <a:latin typeface="Segoe UI"/>
                <a:ea typeface="+mn-lt"/>
                <a:cs typeface="Calibri"/>
              </a:rPr>
              <a:t>)</a:t>
            </a:r>
            <a:endParaRPr lang="en-US" sz="1600">
              <a:latin typeface="Segoe UI"/>
              <a:ea typeface="+mn-lt"/>
              <a:cs typeface="Segoe UI Light" panose="020B0502040204020203" pitchFamily="34" charset="0"/>
            </a:endParaRPr>
          </a:p>
          <a:p>
            <a:pPr indent="-3429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sz="1600">
                <a:latin typeface="Segoe UI"/>
                <a:ea typeface="+mn-lt"/>
                <a:cs typeface="+mn-lt"/>
              </a:rPr>
              <a:t>Offensive graffiti on council properties.</a:t>
            </a:r>
          </a:p>
          <a:p>
            <a:pPr indent="-3429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sz="1600">
                <a:latin typeface="Segoe UI"/>
                <a:ea typeface="+mn-lt"/>
                <a:cs typeface="Calibri"/>
              </a:rPr>
              <a:t>Complaint form discovery</a:t>
            </a:r>
          </a:p>
          <a:p>
            <a:pPr indent="-3429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US" sz="1600">
                <a:latin typeface="Segoe UI"/>
                <a:ea typeface="+mn-lt"/>
                <a:cs typeface="Calibri"/>
              </a:rPr>
              <a:t>Taxi vehicle test dashboard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§"/>
            </a:pPr>
            <a:endParaRPr lang="en-US" sz="1600">
              <a:solidFill>
                <a:srgbClr val="6B778C"/>
              </a:solidFill>
              <a:latin typeface="Segoe UI"/>
              <a:ea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2913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1F29247-0259-9C87-5E15-53F3469DB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206" y="5872020"/>
            <a:ext cx="1755124" cy="48753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78B0B0DA-01DC-8879-1C3F-1C2F3F448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600427"/>
            <a:ext cx="9875520" cy="3299902"/>
          </a:xfrm>
        </p:spPr>
        <p:txBody>
          <a:bodyPr>
            <a:normAutofit/>
          </a:bodyPr>
          <a:lstStyle/>
          <a:p>
            <a:pPr algn="l"/>
            <a:endParaRPr lang="en-GB" sz="480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4CD6BD3-4A45-0A77-D9ED-137E5380E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536" y="4072045"/>
            <a:ext cx="9875520" cy="9000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GB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354118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012B88F-E87A-7C02-9F83-17D1DBF6AE3B}"/>
              </a:ext>
            </a:extLst>
          </p:cNvPr>
          <p:cNvSpPr txBox="1">
            <a:spLocks/>
          </p:cNvSpPr>
          <p:nvPr/>
        </p:nvSpPr>
        <p:spPr>
          <a:xfrm>
            <a:off x="258702" y="160215"/>
            <a:ext cx="1230297" cy="58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Sprint 49 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AEAAD5-E773-1EC7-80F4-4D29296842C9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3">
            <a:extLst>
              <a:ext uri="{FF2B5EF4-FFF2-40B4-BE49-F238E27FC236}">
                <a16:creationId xmlns:a16="http://schemas.microsoft.com/office/drawing/2014/main" id="{A52D1F85-6F24-D668-2F75-5C6FF86B351A}"/>
              </a:ext>
            </a:extLst>
          </p:cNvPr>
          <p:cNvSpPr txBox="1">
            <a:spLocks/>
          </p:cNvSpPr>
          <p:nvPr/>
        </p:nvSpPr>
        <p:spPr>
          <a:xfrm>
            <a:off x="249371" y="685382"/>
            <a:ext cx="1682062" cy="34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[</a:t>
            </a:r>
            <a:r>
              <a:rPr lang="en-GB" sz="1800" err="1">
                <a:solidFill>
                  <a:srgbClr val="333333"/>
                </a:solidFill>
                <a:latin typeface="Segoe UI Semibold"/>
                <a:cs typeface="Segoe UI Semibold"/>
              </a:rPr>
              <a:t>Worktype</a:t>
            </a:r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]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4FA2CD2-8AAD-942C-B5FA-3D077F9E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0CAB94B-625B-7A15-F8A8-6531AA2AC4BC}"/>
              </a:ext>
            </a:extLst>
          </p:cNvPr>
          <p:cNvSpPr/>
          <p:nvPr/>
        </p:nvSpPr>
        <p:spPr>
          <a:xfrm>
            <a:off x="3312368" y="2416628"/>
            <a:ext cx="5589036" cy="107302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C6B4C1B-3EE2-343B-72FF-D4DD3DDE992A}"/>
              </a:ext>
            </a:extLst>
          </p:cNvPr>
          <p:cNvSpPr txBox="1">
            <a:spLocks/>
          </p:cNvSpPr>
          <p:nvPr/>
        </p:nvSpPr>
        <p:spPr>
          <a:xfrm>
            <a:off x="3558073" y="2416626"/>
            <a:ext cx="5075853" cy="10730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Intro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9EAB19-FF59-CF58-CF83-B22530C70325}"/>
              </a:ext>
            </a:extLst>
          </p:cNvPr>
          <p:cNvSpPr txBox="1"/>
          <p:nvPr/>
        </p:nvSpPr>
        <p:spPr>
          <a:xfrm>
            <a:off x="0" y="3598897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320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Intro description</a:t>
            </a:r>
          </a:p>
        </p:txBody>
      </p:sp>
    </p:spTree>
    <p:extLst>
      <p:ext uri="{BB962C8B-B14F-4D97-AF65-F5344CB8AC3E}">
        <p14:creationId xmlns:p14="http://schemas.microsoft.com/office/powerpoint/2010/main" val="176725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50EE1F-3944-C244-F435-073119D8E0FF}"/>
              </a:ext>
            </a:extLst>
          </p:cNvPr>
          <p:cNvSpPr txBox="1"/>
          <p:nvPr/>
        </p:nvSpPr>
        <p:spPr>
          <a:xfrm>
            <a:off x="251860" y="2065834"/>
            <a:ext cx="11014026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Segoe UI Light"/>
                <a:ea typeface="+mn-lt"/>
                <a:cs typeface="Segoe UI Light"/>
              </a:rPr>
              <a:t>An export of Blue Badge case to identify which cases could be closed.</a:t>
            </a:r>
          </a:p>
          <a:p>
            <a:endParaRPr lang="en-US" sz="2400">
              <a:latin typeface="Segoe UI Light" panose="020B0502040204020203" pitchFamily="34" charset="0"/>
              <a:ea typeface="Calibri" panose="020F0502020204030204"/>
              <a:cs typeface="Segoe UI Light" panose="020B0502040204020203" pitchFamily="34" charset="0"/>
            </a:endParaRPr>
          </a:p>
          <a:p>
            <a:r>
              <a:rPr lang="en-US" sz="2400">
                <a:latin typeface="Segoe UI Light"/>
                <a:ea typeface="Calibri" panose="020F0502020204030204"/>
                <a:cs typeface="Segoe UI Light"/>
              </a:rPr>
              <a:t>180+ cases closed and removed from the backlog</a:t>
            </a:r>
            <a:br>
              <a:rPr lang="en-US" sz="2400">
                <a:latin typeface="Segoe UI Light"/>
                <a:ea typeface="Calibri" panose="020F0502020204030204"/>
                <a:cs typeface="Segoe UI Light"/>
              </a:rPr>
            </a:br>
            <a:r>
              <a:rPr lang="en-US" sz="2400">
                <a:latin typeface="Segoe UI Light"/>
                <a:ea typeface="Calibri" panose="020F0502020204030204"/>
                <a:cs typeface="Segoe UI Light"/>
              </a:rPr>
              <a:t>(rejected, not eligible, no evidence provided or failure to make the payment)</a:t>
            </a:r>
          </a:p>
          <a:p>
            <a:endParaRPr lang="en-US" sz="2400">
              <a:latin typeface="Segoe UI Light" panose="020B0502040204020203" pitchFamily="34" charset="0"/>
              <a:ea typeface="Calibri" panose="020F0502020204030204"/>
              <a:cs typeface="Segoe UI Light" panose="020B0502040204020203" pitchFamily="34" charset="0"/>
            </a:endParaRPr>
          </a:p>
          <a:p>
            <a:r>
              <a:rPr lang="en-US" sz="2400" err="1">
                <a:latin typeface="Segoe UI Light"/>
                <a:ea typeface="Calibri" panose="020F0502020204030204"/>
                <a:cs typeface="Segoe UI Light"/>
              </a:rPr>
              <a:t>Analysing</a:t>
            </a:r>
            <a:r>
              <a:rPr lang="en-US" sz="2400">
                <a:latin typeface="Segoe UI Light"/>
                <a:ea typeface="Calibri" panose="020F0502020204030204"/>
                <a:cs typeface="Segoe UI Light"/>
              </a:rPr>
              <a:t> the cases highlighted some gaps in our knowledge around the process ('yes letters' or 'tick letters'). </a:t>
            </a:r>
            <a:endParaRPr lang="en-US" sz="2400">
              <a:latin typeface="Segoe UI Light" panose="020B0502040204020203" pitchFamily="34" charset="0"/>
              <a:ea typeface="Calibri" panose="020F0502020204030204"/>
              <a:cs typeface="Segoe UI Light" panose="020B0502040204020203" pitchFamily="34" charset="0"/>
            </a:endParaRPr>
          </a:p>
          <a:p>
            <a:endParaRPr lang="en-US" sz="2400">
              <a:latin typeface="Segoe UI Light"/>
              <a:ea typeface="Calibri" panose="020F0502020204030204"/>
              <a:cs typeface="Segoe UI Light"/>
            </a:endParaRPr>
          </a:p>
          <a:p>
            <a:r>
              <a:rPr lang="en-US" sz="2400">
                <a:latin typeface="Segoe UI Light"/>
                <a:ea typeface="Calibri" panose="020F0502020204030204"/>
                <a:cs typeface="Segoe UI Light"/>
              </a:rPr>
              <a:t>A meeting is scheduled with the service to bridge any knowledge gaps on our part and to discuss possible improvements or efficiencies that we could make to the process.</a:t>
            </a:r>
            <a:endParaRPr lang="en-US" sz="2400">
              <a:latin typeface="Segoe UI Light" panose="020B0502040204020203" pitchFamily="34" charset="0"/>
              <a:ea typeface="Calibri" panose="020F0502020204030204"/>
              <a:cs typeface="Segoe UI Light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012B88F-E87A-7C02-9F83-17D1DBF6AE3B}"/>
              </a:ext>
            </a:extLst>
          </p:cNvPr>
          <p:cNvSpPr txBox="1">
            <a:spLocks/>
          </p:cNvSpPr>
          <p:nvPr/>
        </p:nvSpPr>
        <p:spPr>
          <a:xfrm>
            <a:off x="258702" y="160215"/>
            <a:ext cx="1230297" cy="58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Sprint 49 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AEAAD5-E773-1EC7-80F4-4D29296842C9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176E05E-F991-7DA5-64BE-D97461701F96}"/>
              </a:ext>
            </a:extLst>
          </p:cNvPr>
          <p:cNvSpPr/>
          <p:nvPr/>
        </p:nvSpPr>
        <p:spPr>
          <a:xfrm>
            <a:off x="348943" y="1238205"/>
            <a:ext cx="2691465" cy="48784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latin typeface="Segoe UI Semibold"/>
                <a:ea typeface="Segoe UI Black"/>
                <a:cs typeface="Segoe UI Semibold"/>
              </a:rPr>
              <a:t>Blue Badges data</a:t>
            </a:r>
            <a:endParaRPr lang="en-GB" sz="200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4FA2CD2-8AAD-942C-B5FA-3D077F9E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FCC45CCF-C401-45EE-0707-2F4990C6F221}"/>
              </a:ext>
            </a:extLst>
          </p:cNvPr>
          <p:cNvSpPr txBox="1">
            <a:spLocks/>
          </p:cNvSpPr>
          <p:nvPr/>
        </p:nvSpPr>
        <p:spPr>
          <a:xfrm>
            <a:off x="352291" y="748717"/>
            <a:ext cx="1682062" cy="34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79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012B88F-E87A-7C02-9F83-17D1DBF6AE3B}"/>
              </a:ext>
            </a:extLst>
          </p:cNvPr>
          <p:cNvSpPr txBox="1">
            <a:spLocks/>
          </p:cNvSpPr>
          <p:nvPr/>
        </p:nvSpPr>
        <p:spPr>
          <a:xfrm>
            <a:off x="258702" y="160215"/>
            <a:ext cx="1230297" cy="58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Sprint 49 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AEAAD5-E773-1EC7-80F4-4D29296842C9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3">
            <a:extLst>
              <a:ext uri="{FF2B5EF4-FFF2-40B4-BE49-F238E27FC236}">
                <a16:creationId xmlns:a16="http://schemas.microsoft.com/office/drawing/2014/main" id="{A52D1F85-6F24-D668-2F75-5C6FF86B351A}"/>
              </a:ext>
            </a:extLst>
          </p:cNvPr>
          <p:cNvSpPr txBox="1">
            <a:spLocks/>
          </p:cNvSpPr>
          <p:nvPr/>
        </p:nvSpPr>
        <p:spPr>
          <a:xfrm>
            <a:off x="259954" y="748882"/>
            <a:ext cx="1682062" cy="34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Wireframe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76E05E-F991-7DA5-64BE-D97461701F96}"/>
              </a:ext>
            </a:extLst>
          </p:cNvPr>
          <p:cNvSpPr/>
          <p:nvPr/>
        </p:nvSpPr>
        <p:spPr>
          <a:xfrm>
            <a:off x="358712" y="1238205"/>
            <a:ext cx="4954755" cy="488483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latin typeface="Segoe UI Semibold"/>
                <a:ea typeface="Segoe UI Black"/>
                <a:cs typeface="Segoe UI Semibold"/>
              </a:rPr>
              <a:t>Blue Badge additional task templates</a:t>
            </a:r>
            <a:endParaRPr lang="en-GB" sz="200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4FA2CD2-8AAD-942C-B5FA-3D077F9E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6CB5BD34-DAC9-FDC1-7C19-86F18B00B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699" y="1235645"/>
            <a:ext cx="4816304" cy="43492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4248F2-8305-1D01-0AD1-4946CBBAFB21}"/>
              </a:ext>
            </a:extLst>
          </p:cNvPr>
          <p:cNvSpPr txBox="1"/>
          <p:nvPr/>
        </p:nvSpPr>
        <p:spPr>
          <a:xfrm>
            <a:off x="881369" y="2607054"/>
            <a:ext cx="3706283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Calibri"/>
                <a:cs typeface="Calibri"/>
              </a:rPr>
              <a:t>New generic response tasks</a:t>
            </a:r>
            <a:endParaRPr lang="en-US" b="1"/>
          </a:p>
          <a:p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Additional information request</a:t>
            </a:r>
          </a:p>
          <a:p>
            <a:pPr marL="285750" indent="-2857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Reapply request</a:t>
            </a:r>
          </a:p>
        </p:txBody>
      </p:sp>
    </p:spTree>
    <p:extLst>
      <p:ext uri="{BB962C8B-B14F-4D97-AF65-F5344CB8AC3E}">
        <p14:creationId xmlns:p14="http://schemas.microsoft.com/office/powerpoint/2010/main" val="802966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012B88F-E87A-7C02-9F83-17D1DBF6AE3B}"/>
              </a:ext>
            </a:extLst>
          </p:cNvPr>
          <p:cNvSpPr txBox="1">
            <a:spLocks/>
          </p:cNvSpPr>
          <p:nvPr/>
        </p:nvSpPr>
        <p:spPr>
          <a:xfrm>
            <a:off x="258702" y="160215"/>
            <a:ext cx="1230297" cy="58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Sprint 49 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AEAAD5-E773-1EC7-80F4-4D29296842C9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3">
            <a:extLst>
              <a:ext uri="{FF2B5EF4-FFF2-40B4-BE49-F238E27FC236}">
                <a16:creationId xmlns:a16="http://schemas.microsoft.com/office/drawing/2014/main" id="{A52D1F85-6F24-D668-2F75-5C6FF86B351A}"/>
              </a:ext>
            </a:extLst>
          </p:cNvPr>
          <p:cNvSpPr txBox="1">
            <a:spLocks/>
          </p:cNvSpPr>
          <p:nvPr/>
        </p:nvSpPr>
        <p:spPr>
          <a:xfrm>
            <a:off x="249371" y="685382"/>
            <a:ext cx="1682062" cy="34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Wireframe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76E05E-F991-7DA5-64BE-D97461701F96}"/>
              </a:ext>
            </a:extLst>
          </p:cNvPr>
          <p:cNvSpPr/>
          <p:nvPr/>
        </p:nvSpPr>
        <p:spPr>
          <a:xfrm>
            <a:off x="358712" y="1026538"/>
            <a:ext cx="4954755" cy="488483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latin typeface="Segoe UI Semibold"/>
                <a:ea typeface="Segoe UI Black"/>
                <a:cs typeface="Segoe UI Semibold"/>
              </a:rPr>
              <a:t>Blue Badge additional task templates</a:t>
            </a:r>
            <a:endParaRPr lang="en-GB" sz="200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4FA2CD2-8AAD-942C-B5FA-3D077F9E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3A719231-1265-7D71-D77B-039F33CED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339" y="1509183"/>
            <a:ext cx="2651987" cy="4813300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5434A8B5-C5FB-9197-DC40-F32D8549E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9340" y="1710266"/>
            <a:ext cx="3804980" cy="4114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DF824FB-9141-8690-9969-BA3E027E3412}"/>
              </a:ext>
            </a:extLst>
          </p:cNvPr>
          <p:cNvSpPr txBox="1"/>
          <p:nvPr/>
        </p:nvSpPr>
        <p:spPr>
          <a:xfrm>
            <a:off x="355399" y="2268478"/>
            <a:ext cx="35475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Additional information request task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07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012B88F-E87A-7C02-9F83-17D1DBF6AE3B}"/>
              </a:ext>
            </a:extLst>
          </p:cNvPr>
          <p:cNvSpPr txBox="1">
            <a:spLocks/>
          </p:cNvSpPr>
          <p:nvPr/>
        </p:nvSpPr>
        <p:spPr>
          <a:xfrm>
            <a:off x="258702" y="160215"/>
            <a:ext cx="1230297" cy="58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Sprint 49 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AEAAD5-E773-1EC7-80F4-4D29296842C9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3">
            <a:extLst>
              <a:ext uri="{FF2B5EF4-FFF2-40B4-BE49-F238E27FC236}">
                <a16:creationId xmlns:a16="http://schemas.microsoft.com/office/drawing/2014/main" id="{A52D1F85-6F24-D668-2F75-5C6FF86B351A}"/>
              </a:ext>
            </a:extLst>
          </p:cNvPr>
          <p:cNvSpPr txBox="1">
            <a:spLocks/>
          </p:cNvSpPr>
          <p:nvPr/>
        </p:nvSpPr>
        <p:spPr>
          <a:xfrm>
            <a:off x="249371" y="685382"/>
            <a:ext cx="1682062" cy="34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Wireframe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76E05E-F991-7DA5-64BE-D97461701F96}"/>
              </a:ext>
            </a:extLst>
          </p:cNvPr>
          <p:cNvSpPr/>
          <p:nvPr/>
        </p:nvSpPr>
        <p:spPr>
          <a:xfrm>
            <a:off x="358712" y="1238205"/>
            <a:ext cx="4954755" cy="488483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latin typeface="Segoe UI Semibold"/>
                <a:ea typeface="Segoe UI Black"/>
                <a:cs typeface="Segoe UI Semibold"/>
              </a:rPr>
              <a:t>Blue Badge additional task templates</a:t>
            </a:r>
            <a:endParaRPr lang="en-GB" sz="200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4FA2CD2-8AAD-942C-B5FA-3D077F9E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8DF82E25-D778-6480-72AA-4CCEA3B7A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091" y="1816101"/>
            <a:ext cx="5652499" cy="3860800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13054A37-FB7D-0D0F-2598-949341867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24" y="1816099"/>
            <a:ext cx="2614223" cy="44852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A9F5E1-9310-0CB3-F2B3-DEE9E72EAA44}"/>
              </a:ext>
            </a:extLst>
          </p:cNvPr>
          <p:cNvSpPr txBox="1"/>
          <p:nvPr/>
        </p:nvSpPr>
        <p:spPr>
          <a:xfrm>
            <a:off x="359712" y="2617637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Reapply request task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26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50EE1F-3944-C244-F435-073119D8E0FF}"/>
              </a:ext>
            </a:extLst>
          </p:cNvPr>
          <p:cNvSpPr txBox="1"/>
          <p:nvPr/>
        </p:nvSpPr>
        <p:spPr>
          <a:xfrm>
            <a:off x="276459" y="2094224"/>
            <a:ext cx="6790166" cy="26270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en-GB" sz="1700">
                <a:latin typeface="Segoe UI Light"/>
                <a:ea typeface="+mn-lt"/>
                <a:cs typeface="Segoe UI Light"/>
              </a:rPr>
              <a:t>This sprint focused on building the "Council Tax exemptions - property left empty by a person receiving care" form. It helps people apply for a Council Tax exemption when a home is empty because the owner or tenant is receiving care. The form guides users through easy steps to ensure all their details are submitted correctly.</a:t>
            </a:r>
            <a:endParaRPr lang="en-US" sz="1700">
              <a:latin typeface="Segoe UI Light"/>
              <a:ea typeface="Calibri" panose="020F0502020204030204"/>
              <a:cs typeface="Segoe UI Ligh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012B88F-E87A-7C02-9F83-17D1DBF6AE3B}"/>
              </a:ext>
            </a:extLst>
          </p:cNvPr>
          <p:cNvSpPr txBox="1">
            <a:spLocks/>
          </p:cNvSpPr>
          <p:nvPr/>
        </p:nvSpPr>
        <p:spPr>
          <a:xfrm>
            <a:off x="258702" y="160215"/>
            <a:ext cx="1230297" cy="58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Sprint 49 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AEAAD5-E773-1EC7-80F4-4D29296842C9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3">
            <a:extLst>
              <a:ext uri="{FF2B5EF4-FFF2-40B4-BE49-F238E27FC236}">
                <a16:creationId xmlns:a16="http://schemas.microsoft.com/office/drawing/2014/main" id="{A52D1F85-6F24-D668-2F75-5C6FF86B351A}"/>
              </a:ext>
            </a:extLst>
          </p:cNvPr>
          <p:cNvSpPr txBox="1">
            <a:spLocks/>
          </p:cNvSpPr>
          <p:nvPr/>
        </p:nvSpPr>
        <p:spPr>
          <a:xfrm>
            <a:off x="249371" y="685382"/>
            <a:ext cx="1682062" cy="34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Development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76E05E-F991-7DA5-64BE-D97461701F96}"/>
              </a:ext>
            </a:extLst>
          </p:cNvPr>
          <p:cNvSpPr/>
          <p:nvPr/>
        </p:nvSpPr>
        <p:spPr>
          <a:xfrm>
            <a:off x="348943" y="1238205"/>
            <a:ext cx="2119049" cy="53732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Council Tax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4FA2CD2-8AAD-942C-B5FA-3D077F9E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1" y="6025228"/>
            <a:ext cx="1366818" cy="380395"/>
          </a:xfrm>
          <a:prstGeom prst="rect">
            <a:avLst/>
          </a:prstGeom>
        </p:spPr>
      </p:pic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90E1A030-9F99-AE5D-4CD5-A61C5BDBBF17}"/>
              </a:ext>
            </a:extLst>
          </p:cNvPr>
          <p:cNvSpPr/>
          <p:nvPr/>
        </p:nvSpPr>
        <p:spPr>
          <a:xfrm>
            <a:off x="344981" y="4944943"/>
            <a:ext cx="1236198" cy="42828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Demo</a:t>
            </a:r>
            <a:endParaRPr lang="en-GB" sz="1400">
              <a:solidFill>
                <a:schemeClr val="tx1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36DF6B5-1F57-A528-B4B8-7ADC8DE20B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274"/>
          <a:stretch/>
        </p:blipFill>
        <p:spPr>
          <a:xfrm>
            <a:off x="7426025" y="361710"/>
            <a:ext cx="4163122" cy="64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75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50EE1F-3944-C244-F435-073119D8E0FF}"/>
              </a:ext>
            </a:extLst>
          </p:cNvPr>
          <p:cNvSpPr txBox="1"/>
          <p:nvPr/>
        </p:nvSpPr>
        <p:spPr>
          <a:xfrm>
            <a:off x="276459" y="2094224"/>
            <a:ext cx="6790166" cy="5341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en-GB" sz="1700">
                <a:latin typeface="Segoe UI Light"/>
                <a:ea typeface="+mn-lt"/>
                <a:cs typeface="Segoe UI Light"/>
              </a:rPr>
              <a:t>Demo of Council Tax Support application for Universal Credit applicants</a:t>
            </a:r>
            <a:endParaRPr lang="en-US" sz="1700">
              <a:latin typeface="Segoe UI Light"/>
              <a:ea typeface="Calibri" panose="020F0502020204030204"/>
              <a:cs typeface="Segoe UI Ligh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012B88F-E87A-7C02-9F83-17D1DBF6AE3B}"/>
              </a:ext>
            </a:extLst>
          </p:cNvPr>
          <p:cNvSpPr txBox="1">
            <a:spLocks/>
          </p:cNvSpPr>
          <p:nvPr/>
        </p:nvSpPr>
        <p:spPr>
          <a:xfrm>
            <a:off x="258702" y="160215"/>
            <a:ext cx="1230297" cy="58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Sprint 49 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AEAAD5-E773-1EC7-80F4-4D29296842C9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3">
            <a:extLst>
              <a:ext uri="{FF2B5EF4-FFF2-40B4-BE49-F238E27FC236}">
                <a16:creationId xmlns:a16="http://schemas.microsoft.com/office/drawing/2014/main" id="{A52D1F85-6F24-D668-2F75-5C6FF86B351A}"/>
              </a:ext>
            </a:extLst>
          </p:cNvPr>
          <p:cNvSpPr txBox="1">
            <a:spLocks/>
          </p:cNvSpPr>
          <p:nvPr/>
        </p:nvSpPr>
        <p:spPr>
          <a:xfrm>
            <a:off x="249371" y="685382"/>
            <a:ext cx="1682062" cy="34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Development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76E05E-F991-7DA5-64BE-D97461701F96}"/>
              </a:ext>
            </a:extLst>
          </p:cNvPr>
          <p:cNvSpPr/>
          <p:nvPr/>
        </p:nvSpPr>
        <p:spPr>
          <a:xfrm>
            <a:off x="348943" y="1238205"/>
            <a:ext cx="2119049" cy="53732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Council Tax 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4FA2CD2-8AAD-942C-B5FA-3D077F9E2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1" y="6025228"/>
            <a:ext cx="1366818" cy="3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47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e648f4-8199-4cf4-a3ba-75450ed0a186" xsi:nil="true"/>
    <lcf76f155ced4ddcb4097134ff3c332f xmlns="a9b14026-4734-489e-8f15-b25a46bca782">
      <Terms xmlns="http://schemas.microsoft.com/office/infopath/2007/PartnerControls"/>
    </lcf76f155ced4ddcb4097134ff3c332f>
    <SharedWithUsers xmlns="c8e648f4-8199-4cf4-a3ba-75450ed0a186">
      <UserInfo>
        <DisplayName>Helen Sutton</DisplayName>
        <AccountId>511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FD04E57C2B0F4F8F7471857284E91D" ma:contentTypeVersion="18" ma:contentTypeDescription="Create a new document." ma:contentTypeScope="" ma:versionID="46742b75261447dcc6afb497e28708c5">
  <xsd:schema xmlns:xsd="http://www.w3.org/2001/XMLSchema" xmlns:xs="http://www.w3.org/2001/XMLSchema" xmlns:p="http://schemas.microsoft.com/office/2006/metadata/properties" xmlns:ns2="a9b14026-4734-489e-8f15-b25a46bca782" xmlns:ns3="c8e648f4-8199-4cf4-a3ba-75450ed0a186" targetNamespace="http://schemas.microsoft.com/office/2006/metadata/properties" ma:root="true" ma:fieldsID="e2ab0c3f98430525f70f293138c3e6eb" ns2:_="" ns3:_="">
    <xsd:import namespace="a9b14026-4734-489e-8f15-b25a46bca782"/>
    <xsd:import namespace="c8e648f4-8199-4cf4-a3ba-75450ed0a1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14026-4734-489e-8f15-b25a46bca7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063525b-ecaa-4c61-9707-36b32d0005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48f4-8199-4cf4-a3ba-75450ed0a1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8e21397-129c-4e2e-ad99-3b5afbbdc85e}" ma:internalName="TaxCatchAll" ma:showField="CatchAllData" ma:web="c8e648f4-8199-4cf4-a3ba-75450ed0a1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FB1A40-D5CA-4E52-8B07-0406F509CBE3}">
  <ds:schemaRefs>
    <ds:schemaRef ds:uri="a9b14026-4734-489e-8f15-b25a46bca782"/>
    <ds:schemaRef ds:uri="c8e648f4-8199-4cf4-a3ba-75450ed0a18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3C684CD-CE7E-4F99-8D94-D7E96E4025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AACBC7-BDA3-4497-AADA-41A5293476DB}">
  <ds:schemaRefs>
    <ds:schemaRef ds:uri="a9b14026-4734-489e-8f15-b25a46bca782"/>
    <ds:schemaRef ds:uri="c8e648f4-8199-4cf4-a3ba-75450ed0a1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22</Slides>
  <Notes>1</Notes>
  <HiddenSlides>1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Sprint 49 Show and Tell 18 September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Suffolk Design Patterns</dc:title>
  <dc:creator>Andy Tipp</dc:creator>
  <cp:revision>1</cp:revision>
  <cp:lastPrinted>2024-02-21T12:46:52Z</cp:lastPrinted>
  <dcterms:created xsi:type="dcterms:W3CDTF">2022-01-17T11:39:30Z</dcterms:created>
  <dcterms:modified xsi:type="dcterms:W3CDTF">2024-09-18T11:32:26Z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0x010100EBFD04E57C2B0F4F8F7471857284E91D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