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307" r:id="rId5"/>
    <p:sldId id="310" r:id="rId6"/>
    <p:sldId id="624" r:id="rId7"/>
    <p:sldId id="630" r:id="rId8"/>
    <p:sldId id="635" r:id="rId9"/>
    <p:sldId id="628" r:id="rId10"/>
    <p:sldId id="325" r:id="rId11"/>
    <p:sldId id="629" r:id="rId12"/>
    <p:sldId id="627" r:id="rId13"/>
    <p:sldId id="622" r:id="rId14"/>
    <p:sldId id="632" r:id="rId15"/>
    <p:sldId id="633" r:id="rId16"/>
    <p:sldId id="634" r:id="rId17"/>
    <p:sldId id="631" r:id="rId18"/>
    <p:sldId id="318" r:id="rId19"/>
    <p:sldId id="626" r:id="rId20"/>
    <p:sldId id="320" r:id="rId21"/>
    <p:sldId id="326" r:id="rId22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0B1"/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99DE6-918C-7BB0-9126-CC9B13F5773A}" v="216" vWet="217" dt="2024-09-24T10:54:51.566"/>
    <p1510:client id="{1CDAFCFA-E897-44E7-99BD-458215112D98}" v="42" dt="2024-09-25T09:26:35.403"/>
    <p1510:client id="{4F2F8B15-489B-36D8-D8CE-181E533DB9AA}" v="831" dt="2024-09-25T12:17:56.109"/>
    <p1510:client id="{5A6A77C0-5C18-1343-4F62-0DC41F490CF8}" v="368" dt="2024-09-25T12:46:54.203"/>
    <p1510:client id="{752E67EB-7334-9C12-9143-F48B0EC758A1}" v="47" dt="2024-09-25T09:22:30.285"/>
    <p1510:client id="{961F3530-89B8-4F0E-A6B0-F15A8244E128}" v="4" dt="2024-09-24T11:46:23.632"/>
    <p1510:client id="{A31E740A-BBF4-421C-92E5-0886E8A436AB}" v="30" dt="2024-09-23T12:53:18.138"/>
    <p1510:client id="{A70B22F9-E3DE-7EEF-CC6B-E33098D75AEC}" v="1279" dt="2024-09-25T09:50:28.830"/>
    <p1510:client id="{C03557AC-87B2-44A6-982F-D9D642B58B7E}" v="615" dt="2024-09-25T08:45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loomfield" userId="S::davidbloomfield@gateshead.gov.uk::f85d9f93-eee3-45fe-a5e5-e020bcb89123" providerId="AD" clId="Web-{2682AF04-705C-E84D-D965-4FDA15C040D4}"/>
    <pc:docChg chg="modSld">
      <pc:chgData name="David Bloomfield" userId="S::davidbloomfield@gateshead.gov.uk::f85d9f93-eee3-45fe-a5e5-e020bcb89123" providerId="AD" clId="Web-{2682AF04-705C-E84D-D965-4FDA15C040D4}" dt="2024-09-23T12:12:32.022" v="0" actId="20577"/>
      <pc:docMkLst>
        <pc:docMk/>
      </pc:docMkLst>
      <pc:sldChg chg="modSp">
        <pc:chgData name="David Bloomfield" userId="S::davidbloomfield@gateshead.gov.uk::f85d9f93-eee3-45fe-a5e5-e020bcb89123" providerId="AD" clId="Web-{2682AF04-705C-E84D-D965-4FDA15C040D4}" dt="2024-09-23T12:12:32.022" v="0" actId="20577"/>
        <pc:sldMkLst>
          <pc:docMk/>
          <pc:sldMk cId="1766256378" sldId="602"/>
        </pc:sldMkLst>
        <pc:spChg chg="mod">
          <ac:chgData name="David Bloomfield" userId="S::davidbloomfield@gateshead.gov.uk::f85d9f93-eee3-45fe-a5e5-e020bcb89123" providerId="AD" clId="Web-{2682AF04-705C-E84D-D965-4FDA15C040D4}" dt="2024-09-23T12:12:32.022" v="0" actId="20577"/>
          <ac:spMkLst>
            <pc:docMk/>
            <pc:sldMk cId="1766256378" sldId="602"/>
            <ac:spMk id="5" creationId="{F9C33CBD-39B0-34D6-B622-AB64E4F5D12A}"/>
          </ac:spMkLst>
        </pc:spChg>
      </pc:sldChg>
    </pc:docChg>
  </pc:docChgLst>
  <pc:docChgLst>
    <pc:chgData name="Stewart Robson" userId="S::stewartrobson@gateshead.gov.uk::8aec89a2-bb46-462c-9c69-7953017bb73c" providerId="AD" clId="Web-{A70B22F9-E3DE-7EEF-CC6B-E33098D75AEC}"/>
    <pc:docChg chg="addSld modSld">
      <pc:chgData name="Stewart Robson" userId="S::stewartrobson@gateshead.gov.uk::8aec89a2-bb46-462c-9c69-7953017bb73c" providerId="AD" clId="Web-{A70B22F9-E3DE-7EEF-CC6B-E33098D75AEC}" dt="2024-09-25T09:50:21.236" v="667" actId="1076"/>
      <pc:docMkLst>
        <pc:docMk/>
      </pc:docMkLst>
      <pc:sldChg chg="delSp modSp add replId">
        <pc:chgData name="Stewart Robson" userId="S::stewartrobson@gateshead.gov.uk::8aec89a2-bb46-462c-9c69-7953017bb73c" providerId="AD" clId="Web-{A70B22F9-E3DE-7EEF-CC6B-E33098D75AEC}" dt="2024-09-25T09:49:56.829" v="653" actId="20577"/>
        <pc:sldMkLst>
          <pc:docMk/>
          <pc:sldMk cId="2430142226" sldId="631"/>
        </pc:sldMkLst>
        <pc:spChg chg="mod">
          <ac:chgData name="Stewart Robson" userId="S::stewartrobson@gateshead.gov.uk::8aec89a2-bb46-462c-9c69-7953017bb73c" providerId="AD" clId="Web-{A70B22F9-E3DE-7EEF-CC6B-E33098D75AEC}" dt="2024-09-25T09:49:56.829" v="653" actId="20577"/>
          <ac:spMkLst>
            <pc:docMk/>
            <pc:sldMk cId="2430142226" sldId="631"/>
            <ac:spMk id="3" creationId="{9060A697-AC3F-3533-1F10-1046BE94E13D}"/>
          </ac:spMkLst>
        </pc:spChg>
        <pc:picChg chg="del">
          <ac:chgData name="Stewart Robson" userId="S::stewartrobson@gateshead.gov.uk::8aec89a2-bb46-462c-9c69-7953017bb73c" providerId="AD" clId="Web-{A70B22F9-E3DE-7EEF-CC6B-E33098D75AEC}" dt="2024-09-25T09:29:50.237" v="97"/>
          <ac:picMkLst>
            <pc:docMk/>
            <pc:sldMk cId="2430142226" sldId="631"/>
            <ac:picMk id="2" creationId="{B513B8D7-6629-5F4F-23A0-B062D2DC797F}"/>
          </ac:picMkLst>
        </pc:picChg>
      </pc:sldChg>
      <pc:sldChg chg="addSp delSp modSp add replId">
        <pc:chgData name="Stewart Robson" userId="S::stewartrobson@gateshead.gov.uk::8aec89a2-bb46-462c-9c69-7953017bb73c" providerId="AD" clId="Web-{A70B22F9-E3DE-7EEF-CC6B-E33098D75AEC}" dt="2024-09-25T09:50:21.236" v="667" actId="1076"/>
        <pc:sldMkLst>
          <pc:docMk/>
          <pc:sldMk cId="3784537065" sldId="632"/>
        </pc:sldMkLst>
        <pc:spChg chg="mod">
          <ac:chgData name="Stewart Robson" userId="S::stewartrobson@gateshead.gov.uk::8aec89a2-bb46-462c-9c69-7953017bb73c" providerId="AD" clId="Web-{A70B22F9-E3DE-7EEF-CC6B-E33098D75AEC}" dt="2024-09-25T09:50:19.907" v="666" actId="20577"/>
          <ac:spMkLst>
            <pc:docMk/>
            <pc:sldMk cId="3784537065" sldId="632"/>
            <ac:spMk id="3" creationId="{9060A697-AC3F-3533-1F10-1046BE94E13D}"/>
          </ac:spMkLst>
        </pc:spChg>
        <pc:picChg chg="del">
          <ac:chgData name="Stewart Robson" userId="S::stewartrobson@gateshead.gov.uk::8aec89a2-bb46-462c-9c69-7953017bb73c" providerId="AD" clId="Web-{A70B22F9-E3DE-7EEF-CC6B-E33098D75AEC}" dt="2024-09-25T09:37:29.170" v="503"/>
          <ac:picMkLst>
            <pc:docMk/>
            <pc:sldMk cId="3784537065" sldId="632"/>
            <ac:picMk id="2" creationId="{B513B8D7-6629-5F4F-23A0-B062D2DC797F}"/>
          </ac:picMkLst>
        </pc:picChg>
        <pc:picChg chg="add del mod">
          <ac:chgData name="Stewart Robson" userId="S::stewartrobson@gateshead.gov.uk::8aec89a2-bb46-462c-9c69-7953017bb73c" providerId="AD" clId="Web-{A70B22F9-E3DE-7EEF-CC6B-E33098D75AEC}" dt="2024-09-25T09:37:56.858" v="505"/>
          <ac:picMkLst>
            <pc:docMk/>
            <pc:sldMk cId="3784537065" sldId="632"/>
            <ac:picMk id="4" creationId="{FC5CE6BD-BFD5-44BC-615A-4EDAD7D1E492}"/>
          </ac:picMkLst>
        </pc:picChg>
        <pc:picChg chg="add del mod">
          <ac:chgData name="Stewart Robson" userId="S::stewartrobson@gateshead.gov.uk::8aec89a2-bb46-462c-9c69-7953017bb73c" providerId="AD" clId="Web-{A70B22F9-E3DE-7EEF-CC6B-E33098D75AEC}" dt="2024-09-25T09:38:25.484" v="510"/>
          <ac:picMkLst>
            <pc:docMk/>
            <pc:sldMk cId="3784537065" sldId="632"/>
            <ac:picMk id="5" creationId="{A40EF0FB-10A8-CBC0-FB69-638BB067B1DC}"/>
          </ac:picMkLst>
        </pc:picChg>
        <pc:picChg chg="add mod">
          <ac:chgData name="Stewart Robson" userId="S::stewartrobson@gateshead.gov.uk::8aec89a2-bb46-462c-9c69-7953017bb73c" providerId="AD" clId="Web-{A70B22F9-E3DE-7EEF-CC6B-E33098D75AEC}" dt="2024-09-25T09:50:21.236" v="667" actId="1076"/>
          <ac:picMkLst>
            <pc:docMk/>
            <pc:sldMk cId="3784537065" sldId="632"/>
            <ac:picMk id="6" creationId="{45729793-79E9-BD59-3919-5096AAD0109F}"/>
          </ac:picMkLst>
        </pc:picChg>
      </pc:sldChg>
      <pc:sldChg chg="addSp delSp modSp add replId">
        <pc:chgData name="Stewart Robson" userId="S::stewartrobson@gateshead.gov.uk::8aec89a2-bb46-462c-9c69-7953017bb73c" providerId="AD" clId="Web-{A70B22F9-E3DE-7EEF-CC6B-E33098D75AEC}" dt="2024-09-25T09:50:16.423" v="663" actId="1076"/>
        <pc:sldMkLst>
          <pc:docMk/>
          <pc:sldMk cId="1791608157" sldId="633"/>
        </pc:sldMkLst>
        <pc:spChg chg="mod">
          <ac:chgData name="Stewart Robson" userId="S::stewartrobson@gateshead.gov.uk::8aec89a2-bb46-462c-9c69-7953017bb73c" providerId="AD" clId="Web-{A70B22F9-E3DE-7EEF-CC6B-E33098D75AEC}" dt="2024-09-25T09:50:09.095" v="660" actId="20577"/>
          <ac:spMkLst>
            <pc:docMk/>
            <pc:sldMk cId="1791608157" sldId="633"/>
            <ac:spMk id="3" creationId="{9060A697-AC3F-3533-1F10-1046BE94E13D}"/>
          </ac:spMkLst>
        </pc:spChg>
        <pc:picChg chg="add mod">
          <ac:chgData name="Stewart Robson" userId="S::stewartrobson@gateshead.gov.uk::8aec89a2-bb46-462c-9c69-7953017bb73c" providerId="AD" clId="Web-{A70B22F9-E3DE-7EEF-CC6B-E33098D75AEC}" dt="2024-09-25T09:50:13.439" v="662" actId="1076"/>
          <ac:picMkLst>
            <pc:docMk/>
            <pc:sldMk cId="1791608157" sldId="633"/>
            <ac:picMk id="2" creationId="{ECD326C5-E3F9-AD3F-AC5A-1421FCBA598E}"/>
          </ac:picMkLst>
        </pc:picChg>
        <pc:picChg chg="add mod">
          <ac:chgData name="Stewart Robson" userId="S::stewartrobson@gateshead.gov.uk::8aec89a2-bb46-462c-9c69-7953017bb73c" providerId="AD" clId="Web-{A70B22F9-E3DE-7EEF-CC6B-E33098D75AEC}" dt="2024-09-25T09:50:10.454" v="661" actId="1076"/>
          <ac:picMkLst>
            <pc:docMk/>
            <pc:sldMk cId="1791608157" sldId="633"/>
            <ac:picMk id="4" creationId="{1172189C-50D0-BC3C-5A6E-B0A0322ED89C}"/>
          </ac:picMkLst>
        </pc:picChg>
        <pc:picChg chg="add mod">
          <ac:chgData name="Stewart Robson" userId="S::stewartrobson@gateshead.gov.uk::8aec89a2-bb46-462c-9c69-7953017bb73c" providerId="AD" clId="Web-{A70B22F9-E3DE-7EEF-CC6B-E33098D75AEC}" dt="2024-09-25T09:50:16.423" v="663" actId="1076"/>
          <ac:picMkLst>
            <pc:docMk/>
            <pc:sldMk cId="1791608157" sldId="633"/>
            <ac:picMk id="5" creationId="{5F32AA5E-8812-9244-5F10-80558F104265}"/>
          </ac:picMkLst>
        </pc:picChg>
        <pc:picChg chg="del">
          <ac:chgData name="Stewart Robson" userId="S::stewartrobson@gateshead.gov.uk::8aec89a2-bb46-462c-9c69-7953017bb73c" providerId="AD" clId="Web-{A70B22F9-E3DE-7EEF-CC6B-E33098D75AEC}" dt="2024-09-25T09:41:57.223" v="552"/>
          <ac:picMkLst>
            <pc:docMk/>
            <pc:sldMk cId="1791608157" sldId="633"/>
            <ac:picMk id="6" creationId="{45729793-79E9-BD59-3919-5096AAD0109F}"/>
          </ac:picMkLst>
        </pc:picChg>
      </pc:sldChg>
      <pc:sldChg chg="addSp delSp modSp add replId">
        <pc:chgData name="Stewart Robson" userId="S::stewartrobson@gateshead.gov.uk::8aec89a2-bb46-462c-9c69-7953017bb73c" providerId="AD" clId="Web-{A70B22F9-E3DE-7EEF-CC6B-E33098D75AEC}" dt="2024-09-25T09:50:04.891" v="657" actId="1076"/>
        <pc:sldMkLst>
          <pc:docMk/>
          <pc:sldMk cId="542880992" sldId="634"/>
        </pc:sldMkLst>
        <pc:spChg chg="mod">
          <ac:chgData name="Stewart Robson" userId="S::stewartrobson@gateshead.gov.uk::8aec89a2-bb46-462c-9c69-7953017bb73c" providerId="AD" clId="Web-{A70B22F9-E3DE-7EEF-CC6B-E33098D75AEC}" dt="2024-09-25T09:50:01.110" v="656" actId="20577"/>
          <ac:spMkLst>
            <pc:docMk/>
            <pc:sldMk cId="542880992" sldId="634"/>
            <ac:spMk id="3" creationId="{9060A697-AC3F-3533-1F10-1046BE94E13D}"/>
          </ac:spMkLst>
        </pc:spChg>
        <pc:picChg chg="del">
          <ac:chgData name="Stewart Robson" userId="S::stewartrobson@gateshead.gov.uk::8aec89a2-bb46-462c-9c69-7953017bb73c" providerId="AD" clId="Web-{A70B22F9-E3DE-7EEF-CC6B-E33098D75AEC}" dt="2024-09-25T09:48:35.046" v="645"/>
          <ac:picMkLst>
            <pc:docMk/>
            <pc:sldMk cId="542880992" sldId="634"/>
            <ac:picMk id="2" creationId="{ECD326C5-E3F9-AD3F-AC5A-1421FCBA598E}"/>
          </ac:picMkLst>
        </pc:picChg>
        <pc:picChg chg="del">
          <ac:chgData name="Stewart Robson" userId="S::stewartrobson@gateshead.gov.uk::8aec89a2-bb46-462c-9c69-7953017bb73c" providerId="AD" clId="Web-{A70B22F9-E3DE-7EEF-CC6B-E33098D75AEC}" dt="2024-09-25T09:48:33.249" v="644"/>
          <ac:picMkLst>
            <pc:docMk/>
            <pc:sldMk cId="542880992" sldId="634"/>
            <ac:picMk id="4" creationId="{1172189C-50D0-BC3C-5A6E-B0A0322ED89C}"/>
          </ac:picMkLst>
        </pc:picChg>
        <pc:picChg chg="del">
          <ac:chgData name="Stewart Robson" userId="S::stewartrobson@gateshead.gov.uk::8aec89a2-bb46-462c-9c69-7953017bb73c" providerId="AD" clId="Web-{A70B22F9-E3DE-7EEF-CC6B-E33098D75AEC}" dt="2024-09-25T09:48:35.124" v="646"/>
          <ac:picMkLst>
            <pc:docMk/>
            <pc:sldMk cId="542880992" sldId="634"/>
            <ac:picMk id="5" creationId="{5F32AA5E-8812-9244-5F10-80558F104265}"/>
          </ac:picMkLst>
        </pc:picChg>
        <pc:picChg chg="add mod">
          <ac:chgData name="Stewart Robson" userId="S::stewartrobson@gateshead.gov.uk::8aec89a2-bb46-462c-9c69-7953017bb73c" providerId="AD" clId="Web-{A70B22F9-E3DE-7EEF-CC6B-E33098D75AEC}" dt="2024-09-25T09:50:04.891" v="657" actId="1076"/>
          <ac:picMkLst>
            <pc:docMk/>
            <pc:sldMk cId="542880992" sldId="634"/>
            <ac:picMk id="6" creationId="{EE04D0C1-0021-1844-9FEC-B382E17C4B2C}"/>
          </ac:picMkLst>
        </pc:picChg>
      </pc:sldChg>
    </pc:docChg>
  </pc:docChgLst>
  <pc:docChgLst>
    <pc:chgData name="Emma Richardson" userId="S::emmarichardson@gateshead.gov.uk::40b5a1ab-a070-41b0-ab95-d1c011941413" providerId="AD" clId="Web-{1CDAFCFA-E897-44E7-99BD-458215112D98}"/>
    <pc:docChg chg="modSld">
      <pc:chgData name="Emma Richardson" userId="S::emmarichardson@gateshead.gov.uk::40b5a1ab-a070-41b0-ab95-d1c011941413" providerId="AD" clId="Web-{1CDAFCFA-E897-44E7-99BD-458215112D98}" dt="2024-09-25T09:26:35.403" v="39" actId="14100"/>
      <pc:docMkLst>
        <pc:docMk/>
      </pc:docMkLst>
      <pc:sldChg chg="addSp delSp modSp">
        <pc:chgData name="Emma Richardson" userId="S::emmarichardson@gateshead.gov.uk::40b5a1ab-a070-41b0-ab95-d1c011941413" providerId="AD" clId="Web-{1CDAFCFA-E897-44E7-99BD-458215112D98}" dt="2024-09-25T09:26:35.403" v="39" actId="14100"/>
        <pc:sldMkLst>
          <pc:docMk/>
          <pc:sldMk cId="3553568196" sldId="325"/>
        </pc:sldMkLst>
        <pc:spChg chg="mod">
          <ac:chgData name="Emma Richardson" userId="S::emmarichardson@gateshead.gov.uk::40b5a1ab-a070-41b0-ab95-d1c011941413" providerId="AD" clId="Web-{1CDAFCFA-E897-44E7-99BD-458215112D98}" dt="2024-09-25T09:26:35.403" v="39" actId="14100"/>
          <ac:spMkLst>
            <pc:docMk/>
            <pc:sldMk cId="3553568196" sldId="325"/>
            <ac:spMk id="2" creationId="{DDF38579-5685-EADC-9199-339ABF44C637}"/>
          </ac:spMkLst>
        </pc:spChg>
        <pc:spChg chg="mod">
          <ac:chgData name="Emma Richardson" userId="S::emmarichardson@gateshead.gov.uk::40b5a1ab-a070-41b0-ab95-d1c011941413" providerId="AD" clId="Web-{1CDAFCFA-E897-44E7-99BD-458215112D98}" dt="2024-09-25T09:25:51.043" v="22" actId="14100"/>
          <ac:spMkLst>
            <pc:docMk/>
            <pc:sldMk cId="3553568196" sldId="325"/>
            <ac:spMk id="6" creationId="{466DF149-9B87-86BC-F828-B0E9EF52CCB1}"/>
          </ac:spMkLst>
        </pc:spChg>
        <pc:picChg chg="del mod">
          <ac:chgData name="Emma Richardson" userId="S::emmarichardson@gateshead.gov.uk::40b5a1ab-a070-41b0-ab95-d1c011941413" providerId="AD" clId="Web-{1CDAFCFA-E897-44E7-99BD-458215112D98}" dt="2024-09-25T09:22:49.069" v="10"/>
          <ac:picMkLst>
            <pc:docMk/>
            <pc:sldMk cId="3553568196" sldId="325"/>
            <ac:picMk id="3" creationId="{8E201A1D-49F1-88A4-35B2-36EA3F176FD0}"/>
          </ac:picMkLst>
        </pc:picChg>
        <pc:picChg chg="add del mod">
          <ac:chgData name="Emma Richardson" userId="S::emmarichardson@gateshead.gov.uk::40b5a1ab-a070-41b0-ab95-d1c011941413" providerId="AD" clId="Web-{1CDAFCFA-E897-44E7-99BD-458215112D98}" dt="2024-09-25T09:22:26.099" v="6"/>
          <ac:picMkLst>
            <pc:docMk/>
            <pc:sldMk cId="3553568196" sldId="325"/>
            <ac:picMk id="7" creationId="{63CDB61A-829C-9E8E-2EB5-3356AFB341E0}"/>
          </ac:picMkLst>
        </pc:picChg>
        <pc:picChg chg="add del mod">
          <ac:chgData name="Emma Richardson" userId="S::emmarichardson@gateshead.gov.uk::40b5a1ab-a070-41b0-ab95-d1c011941413" providerId="AD" clId="Web-{1CDAFCFA-E897-44E7-99BD-458215112D98}" dt="2024-09-25T09:22:29.349" v="8"/>
          <ac:picMkLst>
            <pc:docMk/>
            <pc:sldMk cId="3553568196" sldId="325"/>
            <ac:picMk id="9" creationId="{4D95760D-30A8-47FA-0213-20DF40F2273D}"/>
          </ac:picMkLst>
        </pc:picChg>
        <pc:picChg chg="add del mod">
          <ac:chgData name="Emma Richardson" userId="S::emmarichardson@gateshead.gov.uk::40b5a1ab-a070-41b0-ab95-d1c011941413" providerId="AD" clId="Web-{1CDAFCFA-E897-44E7-99BD-458215112D98}" dt="2024-09-25T09:23:39.148" v="16"/>
          <ac:picMkLst>
            <pc:docMk/>
            <pc:sldMk cId="3553568196" sldId="325"/>
            <ac:picMk id="10" creationId="{5C7F9699-9FD8-779E-A4BC-20E4D797C2DF}"/>
          </ac:picMkLst>
        </pc:picChg>
        <pc:picChg chg="add mod">
          <ac:chgData name="Emma Richardson" userId="S::emmarichardson@gateshead.gov.uk::40b5a1ab-a070-41b0-ab95-d1c011941413" providerId="AD" clId="Web-{1CDAFCFA-E897-44E7-99BD-458215112D98}" dt="2024-09-25T09:25:45.168" v="21" actId="1076"/>
          <ac:picMkLst>
            <pc:docMk/>
            <pc:sldMk cId="3553568196" sldId="325"/>
            <ac:picMk id="11" creationId="{21EFC5AD-5726-5E86-7FD4-AF3BDB9E7D88}"/>
          </ac:picMkLst>
        </pc:picChg>
      </pc:sldChg>
      <pc:sldChg chg="modSp">
        <pc:chgData name="Emma Richardson" userId="S::emmarichardson@gateshead.gov.uk::40b5a1ab-a070-41b0-ab95-d1c011941413" providerId="AD" clId="Web-{1CDAFCFA-E897-44E7-99BD-458215112D98}" dt="2024-09-25T09:21:09.035" v="4" actId="14100"/>
        <pc:sldMkLst>
          <pc:docMk/>
          <pc:sldMk cId="132954549" sldId="629"/>
        </pc:sldMkLst>
        <pc:spChg chg="mod">
          <ac:chgData name="Emma Richardson" userId="S::emmarichardson@gateshead.gov.uk::40b5a1ab-a070-41b0-ab95-d1c011941413" providerId="AD" clId="Web-{1CDAFCFA-E897-44E7-99BD-458215112D98}" dt="2024-09-25T09:21:09.035" v="4" actId="14100"/>
          <ac:spMkLst>
            <pc:docMk/>
            <pc:sldMk cId="132954549" sldId="629"/>
            <ac:spMk id="10" creationId="{15A1F860-0F94-8E79-54F2-EC3B7EC4985C}"/>
          </ac:spMkLst>
        </pc:spChg>
        <pc:picChg chg="mod">
          <ac:chgData name="Emma Richardson" userId="S::emmarichardson@gateshead.gov.uk::40b5a1ab-a070-41b0-ab95-d1c011941413" providerId="AD" clId="Web-{1CDAFCFA-E897-44E7-99BD-458215112D98}" dt="2024-09-25T09:21:00.925" v="3" actId="14100"/>
          <ac:picMkLst>
            <pc:docMk/>
            <pc:sldMk cId="132954549" sldId="629"/>
            <ac:picMk id="4" creationId="{5389013B-C72B-D6DC-CE64-45AA8957A097}"/>
          </ac:picMkLst>
        </pc:picChg>
        <pc:picChg chg="mod">
          <ac:chgData name="Emma Richardson" userId="S::emmarichardson@gateshead.gov.uk::40b5a1ab-a070-41b0-ab95-d1c011941413" providerId="AD" clId="Web-{1CDAFCFA-E897-44E7-99BD-458215112D98}" dt="2024-09-25T09:20:58.581" v="2" actId="14100"/>
          <ac:picMkLst>
            <pc:docMk/>
            <pc:sldMk cId="132954549" sldId="629"/>
            <ac:picMk id="9" creationId="{E986898E-B94B-9AEB-604C-F3098C0E9C7B}"/>
          </ac:picMkLst>
        </pc:picChg>
      </pc:sldChg>
    </pc:docChg>
  </pc:docChgLst>
  <pc:docChgLst>
    <pc:chgData name="David Bloomfield" userId="S::davidbloomfield@gateshead.gov.uk::f85d9f93-eee3-45fe-a5e5-e020bcb89123" providerId="AD" clId="Web-{4F2F8B15-489B-36D8-D8CE-181E533DB9AA}"/>
    <pc:docChg chg="addSld delSld modSld sldOrd">
      <pc:chgData name="David Bloomfield" userId="S::davidbloomfield@gateshead.gov.uk::f85d9f93-eee3-45fe-a5e5-e020bcb89123" providerId="AD" clId="Web-{4F2F8B15-489B-36D8-D8CE-181E533DB9AA}" dt="2024-09-25T12:17:56.109" v="795"/>
      <pc:docMkLst>
        <pc:docMk/>
      </pc:docMkLst>
      <pc:sldChg chg="del">
        <pc:chgData name="David Bloomfield" userId="S::davidbloomfield@gateshead.gov.uk::f85d9f93-eee3-45fe-a5e5-e020bcb89123" providerId="AD" clId="Web-{4F2F8B15-489B-36D8-D8CE-181E533DB9AA}" dt="2024-09-25T12:17:56.109" v="795"/>
        <pc:sldMkLst>
          <pc:docMk/>
          <pc:sldMk cId="4185400563" sldId="294"/>
        </pc:sldMkLst>
      </pc:sldChg>
      <pc:sldChg chg="addSp delSp modSp">
        <pc:chgData name="David Bloomfield" userId="S::davidbloomfield@gateshead.gov.uk::f85d9f93-eee3-45fe-a5e5-e020bcb89123" providerId="AD" clId="Web-{4F2F8B15-489B-36D8-D8CE-181E533DB9AA}" dt="2024-09-25T12:03:31.853" v="386"/>
        <pc:sldMkLst>
          <pc:docMk/>
          <pc:sldMk cId="3553568196" sldId="325"/>
        </pc:sldMkLst>
        <pc:spChg chg="add del mod">
          <ac:chgData name="David Bloomfield" userId="S::davidbloomfield@gateshead.gov.uk::f85d9f93-eee3-45fe-a5e5-e020bcb89123" providerId="AD" clId="Web-{4F2F8B15-489B-36D8-D8CE-181E533DB9AA}" dt="2024-09-25T12:01:12.584" v="373"/>
          <ac:spMkLst>
            <pc:docMk/>
            <pc:sldMk cId="3553568196" sldId="325"/>
            <ac:spMk id="7" creationId="{E36903DB-5ACF-816A-A88C-D926A4E2CC31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03:31.853" v="386"/>
          <ac:spMkLst>
            <pc:docMk/>
            <pc:sldMk cId="3553568196" sldId="325"/>
            <ac:spMk id="10" creationId="{7FAFF3AE-C64A-FB5C-7DAE-FFEB3312C988}"/>
          </ac:spMkLst>
        </pc:spChg>
        <pc:picChg chg="mod">
          <ac:chgData name="David Bloomfield" userId="S::davidbloomfield@gateshead.gov.uk::f85d9f93-eee3-45fe-a5e5-e020bcb89123" providerId="AD" clId="Web-{4F2F8B15-489B-36D8-D8CE-181E533DB9AA}" dt="2024-09-25T11:59:50.098" v="364" actId="1076"/>
          <ac:picMkLst>
            <pc:docMk/>
            <pc:sldMk cId="3553568196" sldId="325"/>
            <ac:picMk id="11" creationId="{21EFC5AD-5726-5E86-7FD4-AF3BDB9E7D88}"/>
          </ac:picMkLst>
        </pc:picChg>
      </pc:sldChg>
      <pc:sldChg chg="addSp delSp modSp">
        <pc:chgData name="David Bloomfield" userId="S::davidbloomfield@gateshead.gov.uk::f85d9f93-eee3-45fe-a5e5-e020bcb89123" providerId="AD" clId="Web-{4F2F8B15-489B-36D8-D8CE-181E533DB9AA}" dt="2024-09-25T12:11:06.583" v="429" actId="1076"/>
        <pc:sldMkLst>
          <pc:docMk/>
          <pc:sldMk cId="1980721629" sldId="622"/>
        </pc:sldMkLst>
        <pc:spChg chg="del">
          <ac:chgData name="David Bloomfield" userId="S::davidbloomfield@gateshead.gov.uk::f85d9f93-eee3-45fe-a5e5-e020bcb89123" providerId="AD" clId="Web-{4F2F8B15-489B-36D8-D8CE-181E533DB9AA}" dt="2024-09-25T12:10:57.146" v="428"/>
          <ac:spMkLst>
            <pc:docMk/>
            <pc:sldMk cId="1980721629" sldId="622"/>
            <ac:spMk id="3" creationId="{9060A697-AC3F-3533-1F10-1046BE94E13D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07:34.734" v="397" actId="20577"/>
          <ac:spMkLst>
            <pc:docMk/>
            <pc:sldMk cId="1980721629" sldId="622"/>
            <ac:spMk id="5" creationId="{5F54CD71-AACE-0CDC-7EB6-DDC5C1DD0F85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09:37.972" v="412" actId="20577"/>
          <ac:spMkLst>
            <pc:docMk/>
            <pc:sldMk cId="1980721629" sldId="622"/>
            <ac:spMk id="7" creationId="{9A24A8B3-08CE-63B4-A78E-F6BB4BE8E59D}"/>
          </ac:spMkLst>
        </pc:spChg>
        <pc:spChg chg="add del">
          <ac:chgData name="David Bloomfield" userId="S::davidbloomfield@gateshead.gov.uk::f85d9f93-eee3-45fe-a5e5-e020bcb89123" providerId="AD" clId="Web-{4F2F8B15-489B-36D8-D8CE-181E533DB9AA}" dt="2024-09-25T12:10:11.160" v="415"/>
          <ac:spMkLst>
            <pc:docMk/>
            <pc:sldMk cId="1980721629" sldId="622"/>
            <ac:spMk id="9" creationId="{D27B0710-D6DD-3484-4043-3BB81BB9221B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10:53.927" v="427" actId="20577"/>
          <ac:spMkLst>
            <pc:docMk/>
            <pc:sldMk cId="1980721629" sldId="622"/>
            <ac:spMk id="11" creationId="{7688B68C-E478-9262-CA27-7A5412FD8D43}"/>
          </ac:spMkLst>
        </pc:spChg>
        <pc:spChg chg="del">
          <ac:chgData name="David Bloomfield" userId="S::davidbloomfield@gateshead.gov.uk::f85d9f93-eee3-45fe-a5e5-e020bcb89123" providerId="AD" clId="Web-{4F2F8B15-489B-36D8-D8CE-181E533DB9AA}" dt="2024-09-25T12:09:40.472" v="413"/>
          <ac:spMkLst>
            <pc:docMk/>
            <pc:sldMk cId="1980721629" sldId="622"/>
            <ac:spMk id="12" creationId="{BE5B99B9-BBF2-D40C-C45A-BA3C8FF1B6EE}"/>
          </ac:spMkLst>
        </pc:spChg>
        <pc:picChg chg="mod">
          <ac:chgData name="David Bloomfield" userId="S::davidbloomfield@gateshead.gov.uk::f85d9f93-eee3-45fe-a5e5-e020bcb89123" providerId="AD" clId="Web-{4F2F8B15-489B-36D8-D8CE-181E533DB9AA}" dt="2024-09-25T12:11:06.583" v="429" actId="1076"/>
          <ac:picMkLst>
            <pc:docMk/>
            <pc:sldMk cId="1980721629" sldId="622"/>
            <ac:picMk id="2" creationId="{B513B8D7-6629-5F4F-23A0-B062D2DC797F}"/>
          </ac:picMkLst>
        </pc:picChg>
      </pc:sldChg>
      <pc:sldChg chg="del">
        <pc:chgData name="David Bloomfield" userId="S::davidbloomfield@gateshead.gov.uk::f85d9f93-eee3-45fe-a5e5-e020bcb89123" providerId="AD" clId="Web-{4F2F8B15-489B-36D8-D8CE-181E533DB9AA}" dt="2024-09-25T12:17:56.094" v="794"/>
        <pc:sldMkLst>
          <pc:docMk/>
          <pc:sldMk cId="2049450951" sldId="625"/>
        </pc:sldMkLst>
      </pc:sldChg>
      <pc:sldChg chg="addSp delSp modSp">
        <pc:chgData name="David Bloomfield" userId="S::davidbloomfield@gateshead.gov.uk::f85d9f93-eee3-45fe-a5e5-e020bcb89123" providerId="AD" clId="Web-{4F2F8B15-489B-36D8-D8CE-181E533DB9AA}" dt="2024-09-25T12:06:51.124" v="388"/>
        <pc:sldMkLst>
          <pc:docMk/>
          <pc:sldMk cId="132954549" sldId="629"/>
        </pc:sldMkLst>
        <pc:spChg chg="add del mod">
          <ac:chgData name="David Bloomfield" userId="S::davidbloomfield@gateshead.gov.uk::f85d9f93-eee3-45fe-a5e5-e020bcb89123" providerId="AD" clId="Web-{4F2F8B15-489B-36D8-D8CE-181E533DB9AA}" dt="2024-09-25T12:06:47.546" v="387"/>
          <ac:spMkLst>
            <pc:docMk/>
            <pc:sldMk cId="132954549" sldId="629"/>
            <ac:spMk id="7" creationId="{D597CA3F-3611-0807-B834-6E7419905CD5}"/>
          </ac:spMkLst>
        </pc:spChg>
        <pc:spChg chg="add">
          <ac:chgData name="David Bloomfield" userId="S::davidbloomfield@gateshead.gov.uk::f85d9f93-eee3-45fe-a5e5-e020bcb89123" providerId="AD" clId="Web-{4F2F8B15-489B-36D8-D8CE-181E533DB9AA}" dt="2024-09-25T12:06:51.124" v="388"/>
          <ac:spMkLst>
            <pc:docMk/>
            <pc:sldMk cId="132954549" sldId="629"/>
            <ac:spMk id="11" creationId="{2FEB191F-9287-77DC-215F-BB4557158953}"/>
          </ac:spMkLst>
        </pc:spChg>
        <pc:picChg chg="mod">
          <ac:chgData name="David Bloomfield" userId="S::davidbloomfield@gateshead.gov.uk::f85d9f93-eee3-45fe-a5e5-e020bcb89123" providerId="AD" clId="Web-{4F2F8B15-489B-36D8-D8CE-181E533DB9AA}" dt="2024-09-25T12:00:20.239" v="367"/>
          <ac:picMkLst>
            <pc:docMk/>
            <pc:sldMk cId="132954549" sldId="629"/>
            <ac:picMk id="4" creationId="{5389013B-C72B-D6DC-CE64-45AA8957A097}"/>
          </ac:picMkLst>
        </pc:picChg>
        <pc:picChg chg="mod">
          <ac:chgData name="David Bloomfield" userId="S::davidbloomfield@gateshead.gov.uk::f85d9f93-eee3-45fe-a5e5-e020bcb89123" providerId="AD" clId="Web-{4F2F8B15-489B-36D8-D8CE-181E533DB9AA}" dt="2024-09-25T12:00:20.239" v="368"/>
          <ac:picMkLst>
            <pc:docMk/>
            <pc:sldMk cId="132954549" sldId="629"/>
            <ac:picMk id="9" creationId="{E986898E-B94B-9AEB-604C-F3098C0E9C7B}"/>
          </ac:picMkLst>
        </pc:picChg>
        <pc:picChg chg="mod">
          <ac:chgData name="David Bloomfield" userId="S::davidbloomfield@gateshead.gov.uk::f85d9f93-eee3-45fe-a5e5-e020bcb89123" providerId="AD" clId="Web-{4F2F8B15-489B-36D8-D8CE-181E533DB9AA}" dt="2024-09-25T12:00:20.380" v="369"/>
          <ac:picMkLst>
            <pc:docMk/>
            <pc:sldMk cId="132954549" sldId="629"/>
            <ac:picMk id="14" creationId="{C689B6E1-0DB7-E3B3-4475-B3896E9952AC}"/>
          </ac:picMkLst>
        </pc:picChg>
      </pc:sldChg>
      <pc:sldChg chg="addSp delSp modSp">
        <pc:chgData name="David Bloomfield" userId="S::davidbloomfield@gateshead.gov.uk::f85d9f93-eee3-45fe-a5e5-e020bcb89123" providerId="AD" clId="Web-{4F2F8B15-489B-36D8-D8CE-181E533DB9AA}" dt="2024-09-25T12:17:37.437" v="793" actId="14100"/>
        <pc:sldMkLst>
          <pc:docMk/>
          <pc:sldMk cId="2430142226" sldId="631"/>
        </pc:sldMkLst>
        <pc:spChg chg="del">
          <ac:chgData name="David Bloomfield" userId="S::davidbloomfield@gateshead.gov.uk::f85d9f93-eee3-45fe-a5e5-e020bcb89123" providerId="AD" clId="Web-{4F2F8B15-489B-36D8-D8CE-181E533DB9AA}" dt="2024-09-25T12:16:53.545" v="766"/>
          <ac:spMkLst>
            <pc:docMk/>
            <pc:sldMk cId="2430142226" sldId="631"/>
            <ac:spMk id="3" creationId="{9060A697-AC3F-3533-1F10-1046BE94E13D}"/>
          </ac:spMkLst>
        </pc:spChg>
        <pc:spChg chg="add">
          <ac:chgData name="David Bloomfield" userId="S::davidbloomfield@gateshead.gov.uk::f85d9f93-eee3-45fe-a5e5-e020bcb89123" providerId="AD" clId="Web-{4F2F8B15-489B-36D8-D8CE-181E533DB9AA}" dt="2024-09-25T12:09:14.315" v="401"/>
          <ac:spMkLst>
            <pc:docMk/>
            <pc:sldMk cId="2430142226" sldId="631"/>
            <ac:spMk id="4" creationId="{197DDDA1-59D8-3C5D-3780-A05736F5B361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17:37.437" v="793" actId="14100"/>
          <ac:spMkLst>
            <pc:docMk/>
            <pc:sldMk cId="2430142226" sldId="631"/>
            <ac:spMk id="6" creationId="{B2356F00-22A1-AB76-6577-DE7E85F38197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17:29.906" v="789" actId="20577"/>
          <ac:spMkLst>
            <pc:docMk/>
            <pc:sldMk cId="2430142226" sldId="631"/>
            <ac:spMk id="8" creationId="{21C12B97-92AF-A4A3-AB70-0BB86864BA96}"/>
          </ac:spMkLst>
        </pc:spChg>
        <pc:spChg chg="del">
          <ac:chgData name="David Bloomfield" userId="S::davidbloomfield@gateshead.gov.uk::f85d9f93-eee3-45fe-a5e5-e020bcb89123" providerId="AD" clId="Web-{4F2F8B15-489B-36D8-D8CE-181E533DB9AA}" dt="2024-09-25T12:16:16.263" v="757"/>
          <ac:spMkLst>
            <pc:docMk/>
            <pc:sldMk cId="2430142226" sldId="631"/>
            <ac:spMk id="12" creationId="{BE5B99B9-BBF2-D40C-C45A-BA3C8FF1B6EE}"/>
          </ac:spMkLst>
        </pc:spChg>
      </pc:sldChg>
      <pc:sldChg chg="addSp delSp modSp">
        <pc:chgData name="David Bloomfield" userId="S::davidbloomfield@gateshead.gov.uk::f85d9f93-eee3-45fe-a5e5-e020bcb89123" providerId="AD" clId="Web-{4F2F8B15-489B-36D8-D8CE-181E533DB9AA}" dt="2024-09-25T12:12:51.899" v="506" actId="1076"/>
        <pc:sldMkLst>
          <pc:docMk/>
          <pc:sldMk cId="3784537065" sldId="632"/>
        </pc:sldMkLst>
        <pc:spChg chg="del">
          <ac:chgData name="David Bloomfield" userId="S::davidbloomfield@gateshead.gov.uk::f85d9f93-eee3-45fe-a5e5-e020bcb89123" providerId="AD" clId="Web-{4F2F8B15-489B-36D8-D8CE-181E533DB9AA}" dt="2024-09-25T12:12:33.273" v="502"/>
          <ac:spMkLst>
            <pc:docMk/>
            <pc:sldMk cId="3784537065" sldId="632"/>
            <ac:spMk id="3" creationId="{9060A697-AC3F-3533-1F10-1046BE94E13D}"/>
          </ac:spMkLst>
        </pc:spChg>
        <pc:spChg chg="add">
          <ac:chgData name="David Bloomfield" userId="S::davidbloomfield@gateshead.gov.uk::f85d9f93-eee3-45fe-a5e5-e020bcb89123" providerId="AD" clId="Web-{4F2F8B15-489B-36D8-D8CE-181E533DB9AA}" dt="2024-09-25T12:09:05.565" v="398"/>
          <ac:spMkLst>
            <pc:docMk/>
            <pc:sldMk cId="3784537065" sldId="632"/>
            <ac:spMk id="4" creationId="{3BA1AC55-E122-D455-0FC1-8B7B39F9C969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12:45.476" v="505" actId="20577"/>
          <ac:spMkLst>
            <pc:docMk/>
            <pc:sldMk cId="3784537065" sldId="632"/>
            <ac:spMk id="7" creationId="{B6F72440-5EB9-95C8-B6A7-D7E839BFEA43}"/>
          </ac:spMkLst>
        </pc:spChg>
        <pc:spChg chg="add del">
          <ac:chgData name="David Bloomfield" userId="S::davidbloomfield@gateshead.gov.uk::f85d9f93-eee3-45fe-a5e5-e020bcb89123" providerId="AD" clId="Web-{4F2F8B15-489B-36D8-D8CE-181E533DB9AA}" dt="2024-09-25T12:12:22.179" v="500"/>
          <ac:spMkLst>
            <pc:docMk/>
            <pc:sldMk cId="3784537065" sldId="632"/>
            <ac:spMk id="9" creationId="{1D873402-36F2-E869-7B03-46196056BF86}"/>
          </ac:spMkLst>
        </pc:spChg>
        <pc:spChg chg="del">
          <ac:chgData name="David Bloomfield" userId="S::davidbloomfield@gateshead.gov.uk::f85d9f93-eee3-45fe-a5e5-e020bcb89123" providerId="AD" clId="Web-{4F2F8B15-489B-36D8-D8CE-181E533DB9AA}" dt="2024-09-25T12:12:29.804" v="501"/>
          <ac:spMkLst>
            <pc:docMk/>
            <pc:sldMk cId="3784537065" sldId="632"/>
            <ac:spMk id="12" creationId="{BE5B99B9-BBF2-D40C-C45A-BA3C8FF1B6EE}"/>
          </ac:spMkLst>
        </pc:spChg>
        <pc:picChg chg="mod">
          <ac:chgData name="David Bloomfield" userId="S::davidbloomfield@gateshead.gov.uk::f85d9f93-eee3-45fe-a5e5-e020bcb89123" providerId="AD" clId="Web-{4F2F8B15-489B-36D8-D8CE-181E533DB9AA}" dt="2024-09-25T12:12:51.899" v="506" actId="1076"/>
          <ac:picMkLst>
            <pc:docMk/>
            <pc:sldMk cId="3784537065" sldId="632"/>
            <ac:picMk id="6" creationId="{45729793-79E9-BD59-3919-5096AAD0109F}"/>
          </ac:picMkLst>
        </pc:picChg>
      </pc:sldChg>
      <pc:sldChg chg="addSp delSp modSp">
        <pc:chgData name="David Bloomfield" userId="S::davidbloomfield@gateshead.gov.uk::f85d9f93-eee3-45fe-a5e5-e020bcb89123" providerId="AD" clId="Web-{4F2F8B15-489B-36D8-D8CE-181E533DB9AA}" dt="2024-09-25T12:14:39.136" v="639"/>
        <pc:sldMkLst>
          <pc:docMk/>
          <pc:sldMk cId="1791608157" sldId="633"/>
        </pc:sldMkLst>
        <pc:spChg chg="del">
          <ac:chgData name="David Bloomfield" userId="S::davidbloomfield@gateshead.gov.uk::f85d9f93-eee3-45fe-a5e5-e020bcb89123" providerId="AD" clId="Web-{4F2F8B15-489B-36D8-D8CE-181E533DB9AA}" dt="2024-09-25T12:14:39.136" v="639"/>
          <ac:spMkLst>
            <pc:docMk/>
            <pc:sldMk cId="1791608157" sldId="633"/>
            <ac:spMk id="3" creationId="{9060A697-AC3F-3533-1F10-1046BE94E13D}"/>
          </ac:spMkLst>
        </pc:spChg>
        <pc:spChg chg="add">
          <ac:chgData name="David Bloomfield" userId="S::davidbloomfield@gateshead.gov.uk::f85d9f93-eee3-45fe-a5e5-e020bcb89123" providerId="AD" clId="Web-{4F2F8B15-489B-36D8-D8CE-181E533DB9AA}" dt="2024-09-25T12:09:09.409" v="399"/>
          <ac:spMkLst>
            <pc:docMk/>
            <pc:sldMk cId="1791608157" sldId="633"/>
            <ac:spMk id="7" creationId="{12311EB5-2F38-0B4F-249A-793CE403EF37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14:34.323" v="638" actId="20577"/>
          <ac:spMkLst>
            <pc:docMk/>
            <pc:sldMk cId="1791608157" sldId="633"/>
            <ac:spMk id="9" creationId="{26E76DF5-4B6E-7AA6-F56F-A8F97F467A95}"/>
          </ac:spMkLst>
        </pc:spChg>
        <pc:spChg chg="del">
          <ac:chgData name="David Bloomfield" userId="S::davidbloomfield@gateshead.gov.uk::f85d9f93-eee3-45fe-a5e5-e020bcb89123" providerId="AD" clId="Web-{4F2F8B15-489B-36D8-D8CE-181E533DB9AA}" dt="2024-09-25T12:13:00.477" v="507"/>
          <ac:spMkLst>
            <pc:docMk/>
            <pc:sldMk cId="1791608157" sldId="633"/>
            <ac:spMk id="12" creationId="{BE5B99B9-BBF2-D40C-C45A-BA3C8FF1B6EE}"/>
          </ac:spMkLst>
        </pc:spChg>
      </pc:sldChg>
      <pc:sldChg chg="addSp delSp modSp">
        <pc:chgData name="David Bloomfield" userId="S::davidbloomfield@gateshead.gov.uk::f85d9f93-eee3-45fe-a5e5-e020bcb89123" providerId="AD" clId="Web-{4F2F8B15-489B-36D8-D8CE-181E533DB9AA}" dt="2024-09-25T12:16:09.841" v="756" actId="1076"/>
        <pc:sldMkLst>
          <pc:docMk/>
          <pc:sldMk cId="542880992" sldId="634"/>
        </pc:sldMkLst>
        <pc:spChg chg="del">
          <ac:chgData name="David Bloomfield" userId="S::davidbloomfield@gateshead.gov.uk::f85d9f93-eee3-45fe-a5e5-e020bcb89123" providerId="AD" clId="Web-{4F2F8B15-489B-36D8-D8CE-181E533DB9AA}" dt="2024-09-25T12:15:59.466" v="754"/>
          <ac:spMkLst>
            <pc:docMk/>
            <pc:sldMk cId="542880992" sldId="634"/>
            <ac:spMk id="3" creationId="{9060A697-AC3F-3533-1F10-1046BE94E13D}"/>
          </ac:spMkLst>
        </pc:spChg>
        <pc:spChg chg="add">
          <ac:chgData name="David Bloomfield" userId="S::davidbloomfield@gateshead.gov.uk::f85d9f93-eee3-45fe-a5e5-e020bcb89123" providerId="AD" clId="Web-{4F2F8B15-489B-36D8-D8CE-181E533DB9AA}" dt="2024-09-25T12:09:11.862" v="400"/>
          <ac:spMkLst>
            <pc:docMk/>
            <pc:sldMk cId="542880992" sldId="634"/>
            <ac:spMk id="4" creationId="{E1393BA0-B842-FDAA-E3DF-E84A31975D56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15:54.856" v="753" actId="20577"/>
          <ac:spMkLst>
            <pc:docMk/>
            <pc:sldMk cId="542880992" sldId="634"/>
            <ac:spMk id="7" creationId="{A0F7343E-657F-5506-4281-9C788B31BC01}"/>
          </ac:spMkLst>
        </pc:spChg>
        <pc:spChg chg="del">
          <ac:chgData name="David Bloomfield" userId="S::davidbloomfield@gateshead.gov.uk::f85d9f93-eee3-45fe-a5e5-e020bcb89123" providerId="AD" clId="Web-{4F2F8B15-489B-36D8-D8CE-181E533DB9AA}" dt="2024-09-25T12:14:49.605" v="640"/>
          <ac:spMkLst>
            <pc:docMk/>
            <pc:sldMk cId="542880992" sldId="634"/>
            <ac:spMk id="12" creationId="{BE5B99B9-BBF2-D40C-C45A-BA3C8FF1B6EE}"/>
          </ac:spMkLst>
        </pc:spChg>
        <pc:picChg chg="mod">
          <ac:chgData name="David Bloomfield" userId="S::davidbloomfield@gateshead.gov.uk::f85d9f93-eee3-45fe-a5e5-e020bcb89123" providerId="AD" clId="Web-{4F2F8B15-489B-36D8-D8CE-181E533DB9AA}" dt="2024-09-25T12:16:09.841" v="756" actId="1076"/>
          <ac:picMkLst>
            <pc:docMk/>
            <pc:sldMk cId="542880992" sldId="634"/>
            <ac:picMk id="6" creationId="{EE04D0C1-0021-1844-9FEC-B382E17C4B2C}"/>
          </ac:picMkLst>
        </pc:picChg>
      </pc:sldChg>
      <pc:sldChg chg="addSp delSp modSp add ord replId">
        <pc:chgData name="David Bloomfield" userId="S::davidbloomfield@gateshead.gov.uk::f85d9f93-eee3-45fe-a5e5-e020bcb89123" providerId="AD" clId="Web-{4F2F8B15-489B-36D8-D8CE-181E533DB9AA}" dt="2024-09-25T12:07:07.093" v="391" actId="20577"/>
        <pc:sldMkLst>
          <pc:docMk/>
          <pc:sldMk cId="428393346" sldId="635"/>
        </pc:sldMkLst>
        <pc:spChg chg="del mod">
          <ac:chgData name="David Bloomfield" userId="S::davidbloomfield@gateshead.gov.uk::f85d9f93-eee3-45fe-a5e5-e020bcb89123" providerId="AD" clId="Web-{4F2F8B15-489B-36D8-D8CE-181E533DB9AA}" dt="2024-09-25T11:54:50.543" v="298"/>
          <ac:spMkLst>
            <pc:docMk/>
            <pc:sldMk cId="428393346" sldId="635"/>
            <ac:spMk id="2" creationId="{DDF38579-5685-EADC-9199-339ABF44C637}"/>
          </ac:spMkLst>
        </pc:spChg>
        <pc:spChg chg="mod">
          <ac:chgData name="David Bloomfield" userId="S::davidbloomfield@gateshead.gov.uk::f85d9f93-eee3-45fe-a5e5-e020bcb89123" providerId="AD" clId="Web-{4F2F8B15-489B-36D8-D8CE-181E533DB9AA}" dt="2024-09-25T11:32:11.478" v="8" actId="20577"/>
          <ac:spMkLst>
            <pc:docMk/>
            <pc:sldMk cId="428393346" sldId="635"/>
            <ac:spMk id="4" creationId="{9CEBC2A7-3EBB-4DAE-982F-51757A50CB72}"/>
          </ac:spMkLst>
        </pc:spChg>
        <pc:spChg chg="mod">
          <ac:chgData name="David Bloomfield" userId="S::davidbloomfield@gateshead.gov.uk::f85d9f93-eee3-45fe-a5e5-e020bcb89123" providerId="AD" clId="Web-{4F2F8B15-489B-36D8-D8CE-181E533DB9AA}" dt="2024-09-25T11:57:13.594" v="346" actId="1076"/>
          <ac:spMkLst>
            <pc:docMk/>
            <pc:sldMk cId="428393346" sldId="635"/>
            <ac:spMk id="6" creationId="{466DF149-9B87-86BC-F828-B0E9EF52CCB1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1:57:18.312" v="347" actId="1076"/>
          <ac:spMkLst>
            <pc:docMk/>
            <pc:sldMk cId="428393346" sldId="635"/>
            <ac:spMk id="7" creationId="{1CA2EE2B-67E3-2497-1A66-263E73072C3A}"/>
          </ac:spMkLst>
        </pc:spChg>
        <pc:spChg chg="add del mod">
          <ac:chgData name="David Bloomfield" userId="S::davidbloomfield@gateshead.gov.uk::f85d9f93-eee3-45fe-a5e5-e020bcb89123" providerId="AD" clId="Web-{4F2F8B15-489B-36D8-D8CE-181E533DB9AA}" dt="2024-09-25T11:58:06.532" v="350"/>
          <ac:spMkLst>
            <pc:docMk/>
            <pc:sldMk cId="428393346" sldId="635"/>
            <ac:spMk id="9" creationId="{9BD8713E-098C-C1ED-E0E2-BCCD18D83CAC}"/>
          </ac:spMkLst>
        </pc:spChg>
        <pc:spChg chg="add del mod">
          <ac:chgData name="David Bloomfield" userId="S::davidbloomfield@gateshead.gov.uk::f85d9f93-eee3-45fe-a5e5-e020bcb89123" providerId="AD" clId="Web-{4F2F8B15-489B-36D8-D8CE-181E533DB9AA}" dt="2024-09-25T12:07:03.015" v="390"/>
          <ac:spMkLst>
            <pc:docMk/>
            <pc:sldMk cId="428393346" sldId="635"/>
            <ac:spMk id="12" creationId="{E793D287-1FF1-E39D-D95C-26032F5CA1F9}"/>
          </ac:spMkLst>
        </pc:spChg>
        <pc:spChg chg="add mod">
          <ac:chgData name="David Bloomfield" userId="S::davidbloomfield@gateshead.gov.uk::f85d9f93-eee3-45fe-a5e5-e020bcb89123" providerId="AD" clId="Web-{4F2F8B15-489B-36D8-D8CE-181E533DB9AA}" dt="2024-09-25T12:07:07.093" v="391" actId="20577"/>
          <ac:spMkLst>
            <pc:docMk/>
            <pc:sldMk cId="428393346" sldId="635"/>
            <ac:spMk id="14" creationId="{000192D8-70CD-C7A8-8CD1-3FEDC1C27638}"/>
          </ac:spMkLst>
        </pc:spChg>
        <pc:picChg chg="add mod">
          <ac:chgData name="David Bloomfield" userId="S::davidbloomfield@gateshead.gov.uk::f85d9f93-eee3-45fe-a5e5-e020bcb89123" providerId="AD" clId="Web-{4F2F8B15-489B-36D8-D8CE-181E533DB9AA}" dt="2024-09-25T11:59:25.691" v="361" actId="1076"/>
          <ac:picMkLst>
            <pc:docMk/>
            <pc:sldMk cId="428393346" sldId="635"/>
            <ac:picMk id="3" creationId="{303AD2C5-A64E-A51E-DFF9-A93A793F155C}"/>
          </ac:picMkLst>
        </pc:picChg>
        <pc:picChg chg="del">
          <ac:chgData name="David Bloomfield" userId="S::davidbloomfield@gateshead.gov.uk::f85d9f93-eee3-45fe-a5e5-e020bcb89123" providerId="AD" clId="Web-{4F2F8B15-489B-36D8-D8CE-181E533DB9AA}" dt="2024-09-25T11:34:24.700" v="32"/>
          <ac:picMkLst>
            <pc:docMk/>
            <pc:sldMk cId="428393346" sldId="635"/>
            <ac:picMk id="11" creationId="{21EFC5AD-5726-5E86-7FD4-AF3BDB9E7D88}"/>
          </ac:picMkLst>
        </pc:picChg>
      </pc:sldChg>
    </pc:docChg>
  </pc:docChgLst>
  <pc:docChgLst>
    <pc:chgData name="Claire Lingwood" userId="S::clairelingwood@gateshead.gov.uk::60754b3d-f12b-4ee0-8e36-59f1d021ad9c" providerId="AD" clId="Web-{5A6A77C0-5C18-1343-4F62-0DC41F490CF8}"/>
    <pc:docChg chg="modSld">
      <pc:chgData name="Claire Lingwood" userId="S::clairelingwood@gateshead.gov.uk::60754b3d-f12b-4ee0-8e36-59f1d021ad9c" providerId="AD" clId="Web-{5A6A77C0-5C18-1343-4F62-0DC41F490CF8}" dt="2024-09-25T12:46:54.203" v="366" actId="20577"/>
      <pc:docMkLst>
        <pc:docMk/>
      </pc:docMkLst>
      <pc:sldChg chg="addSp delSp modSp">
        <pc:chgData name="Claire Lingwood" userId="S::clairelingwood@gateshead.gov.uk::60754b3d-f12b-4ee0-8e36-59f1d021ad9c" providerId="AD" clId="Web-{5A6A77C0-5C18-1343-4F62-0DC41F490CF8}" dt="2024-09-25T12:46:54.203" v="366" actId="20577"/>
        <pc:sldMkLst>
          <pc:docMk/>
          <pc:sldMk cId="981208631" sldId="626"/>
        </pc:sldMkLst>
        <pc:spChg chg="mod">
          <ac:chgData name="Claire Lingwood" userId="S::clairelingwood@gateshead.gov.uk::60754b3d-f12b-4ee0-8e36-59f1d021ad9c" providerId="AD" clId="Web-{5A6A77C0-5C18-1343-4F62-0DC41F490CF8}" dt="2024-09-25T12:46:54.203" v="366" actId="20577"/>
          <ac:spMkLst>
            <pc:docMk/>
            <pc:sldMk cId="981208631" sldId="626"/>
            <ac:spMk id="2" creationId="{DDF38579-5685-EADC-9199-339ABF44C637}"/>
          </ac:spMkLst>
        </pc:spChg>
        <pc:spChg chg="add del mod">
          <ac:chgData name="Claire Lingwood" userId="S::clairelingwood@gateshead.gov.uk::60754b3d-f12b-4ee0-8e36-59f1d021ad9c" providerId="AD" clId="Web-{5A6A77C0-5C18-1343-4F62-0DC41F490CF8}" dt="2024-09-25T12:30:59.090" v="283"/>
          <ac:spMkLst>
            <pc:docMk/>
            <pc:sldMk cId="981208631" sldId="626"/>
            <ac:spMk id="6" creationId="{466DF149-9B87-86BC-F828-B0E9EF52CCB1}"/>
          </ac:spMkLst>
        </pc:spChg>
        <pc:spChg chg="del">
          <ac:chgData name="Claire Lingwood" userId="S::clairelingwood@gateshead.gov.uk::60754b3d-f12b-4ee0-8e36-59f1d021ad9c" providerId="AD" clId="Web-{5A6A77C0-5C18-1343-4F62-0DC41F490CF8}" dt="2024-09-25T12:30:55.965" v="282"/>
          <ac:spMkLst>
            <pc:docMk/>
            <pc:sldMk cId="981208631" sldId="626"/>
            <ac:spMk id="14" creationId="{D5AA4E39-3E88-07A4-1E1D-27A9C82416BD}"/>
          </ac:spMkLst>
        </pc:spChg>
      </pc:sldChg>
    </pc:docChg>
  </pc:docChgLst>
  <pc:docChgLst>
    <pc:chgData name="Carol Thirlwell" userId="1902a6df-aa00-4fd8-82af-471a345ebdc9" providerId="ADAL" clId="{A31E740A-BBF4-421C-92E5-0886E8A436AB}"/>
    <pc:docChg chg="custSel addSld delSld modSld">
      <pc:chgData name="Carol Thirlwell" userId="1902a6df-aa00-4fd8-82af-471a345ebdc9" providerId="ADAL" clId="{A31E740A-BBF4-421C-92E5-0886E8A436AB}" dt="2024-09-23T12:53:18.138" v="250" actId="14100"/>
      <pc:docMkLst>
        <pc:docMk/>
      </pc:docMkLst>
      <pc:sldChg chg="addSp delSp modSp mod">
        <pc:chgData name="Carol Thirlwell" userId="1902a6df-aa00-4fd8-82af-471a345ebdc9" providerId="ADAL" clId="{A31E740A-BBF4-421C-92E5-0886E8A436AB}" dt="2024-09-23T11:17:09.577" v="173" actId="403"/>
        <pc:sldMkLst>
          <pc:docMk/>
          <pc:sldMk cId="1554123554" sldId="530"/>
        </pc:sldMkLst>
        <pc:spChg chg="del mod">
          <ac:chgData name="Carol Thirlwell" userId="1902a6df-aa00-4fd8-82af-471a345ebdc9" providerId="ADAL" clId="{A31E740A-BBF4-421C-92E5-0886E8A436AB}" dt="2024-09-23T11:15:20.835" v="87" actId="21"/>
          <ac:spMkLst>
            <pc:docMk/>
            <pc:sldMk cId="1554123554" sldId="530"/>
            <ac:spMk id="4" creationId="{620AE472-0F72-618A-DF67-322B2842A84C}"/>
          </ac:spMkLst>
        </pc:spChg>
        <pc:spChg chg="del mod">
          <ac:chgData name="Carol Thirlwell" userId="1902a6df-aa00-4fd8-82af-471a345ebdc9" providerId="ADAL" clId="{A31E740A-BBF4-421C-92E5-0886E8A436AB}" dt="2024-09-23T11:15:17.977" v="86" actId="21"/>
          <ac:spMkLst>
            <pc:docMk/>
            <pc:sldMk cId="1554123554" sldId="530"/>
            <ac:spMk id="6" creationId="{747072BA-ABCF-F391-D4B6-C62E6427C233}"/>
          </ac:spMkLst>
        </pc:spChg>
        <pc:spChg chg="add mod">
          <ac:chgData name="Carol Thirlwell" userId="1902a6df-aa00-4fd8-82af-471a345ebdc9" providerId="ADAL" clId="{A31E740A-BBF4-421C-92E5-0886E8A436AB}" dt="2024-09-23T11:17:09.577" v="173" actId="403"/>
          <ac:spMkLst>
            <pc:docMk/>
            <pc:sldMk cId="1554123554" sldId="530"/>
            <ac:spMk id="8" creationId="{91ABD434-2D68-1667-BE6A-42545FC6A36E}"/>
          </ac:spMkLst>
        </pc:spChg>
        <pc:picChg chg="add del mod ord">
          <ac:chgData name="Carol Thirlwell" userId="1902a6df-aa00-4fd8-82af-471a345ebdc9" providerId="ADAL" clId="{A31E740A-BBF4-421C-92E5-0886E8A436AB}" dt="2024-09-23T11:15:23.062" v="88" actId="21"/>
          <ac:picMkLst>
            <pc:docMk/>
            <pc:sldMk cId="1554123554" sldId="530"/>
            <ac:picMk id="3" creationId="{D538D5B8-16DC-75AC-A416-6F913A35E46E}"/>
          </ac:picMkLst>
        </pc:picChg>
        <pc:picChg chg="add mod">
          <ac:chgData name="Carol Thirlwell" userId="1902a6df-aa00-4fd8-82af-471a345ebdc9" providerId="ADAL" clId="{A31E740A-BBF4-421C-92E5-0886E8A436AB}" dt="2024-09-23T11:16:00.067" v="93" actId="14100"/>
          <ac:picMkLst>
            <pc:docMk/>
            <pc:sldMk cId="1554123554" sldId="530"/>
            <ac:picMk id="7" creationId="{C98F6541-5211-77D7-BD47-A6B44AC822BE}"/>
          </ac:picMkLst>
        </pc:picChg>
        <pc:picChg chg="mod ord">
          <ac:chgData name="Carol Thirlwell" userId="1902a6df-aa00-4fd8-82af-471a345ebdc9" providerId="ADAL" clId="{A31E740A-BBF4-421C-92E5-0886E8A436AB}" dt="2024-09-23T11:15:55.814" v="92" actId="166"/>
          <ac:picMkLst>
            <pc:docMk/>
            <pc:sldMk cId="1554123554" sldId="530"/>
            <ac:picMk id="9" creationId="{FF947005-F192-3AD0-1CBE-124882721D06}"/>
          </ac:picMkLst>
        </pc:picChg>
      </pc:sldChg>
      <pc:sldChg chg="addSp delSp modSp del mod setBg">
        <pc:chgData name="Carol Thirlwell" userId="1902a6df-aa00-4fd8-82af-471a345ebdc9" providerId="ADAL" clId="{A31E740A-BBF4-421C-92E5-0886E8A436AB}" dt="2024-09-23T11:35:47.443" v="230" actId="2696"/>
        <pc:sldMkLst>
          <pc:docMk/>
          <pc:sldMk cId="3209557799" sldId="567"/>
        </pc:sldMkLst>
        <pc:spChg chg="del">
          <ac:chgData name="Carol Thirlwell" userId="1902a6df-aa00-4fd8-82af-471a345ebdc9" providerId="ADAL" clId="{A31E740A-BBF4-421C-92E5-0886E8A436AB}" dt="2024-09-23T11:31:27.757" v="217" actId="21"/>
          <ac:spMkLst>
            <pc:docMk/>
            <pc:sldMk cId="3209557799" sldId="567"/>
            <ac:spMk id="4" creationId="{620AE472-0F72-618A-DF67-322B2842A84C}"/>
          </ac:spMkLst>
        </pc:spChg>
        <pc:spChg chg="mod">
          <ac:chgData name="Carol Thirlwell" userId="1902a6df-aa00-4fd8-82af-471a345ebdc9" providerId="ADAL" clId="{A31E740A-BBF4-421C-92E5-0886E8A436AB}" dt="2024-09-23T11:34:07.128" v="223" actId="113"/>
          <ac:spMkLst>
            <pc:docMk/>
            <pc:sldMk cId="3209557799" sldId="567"/>
            <ac:spMk id="6" creationId="{747072BA-ABCF-F391-D4B6-C62E6427C233}"/>
          </ac:spMkLst>
        </pc:spChg>
        <pc:spChg chg="add">
          <ac:chgData name="Carol Thirlwell" userId="1902a6df-aa00-4fd8-82af-471a345ebdc9" providerId="ADAL" clId="{A31E740A-BBF4-421C-92E5-0886E8A436AB}" dt="2024-09-23T11:33:46.630" v="221" actId="26606"/>
          <ac:spMkLst>
            <pc:docMk/>
            <pc:sldMk cId="3209557799" sldId="567"/>
            <ac:spMk id="14" creationId="{06DA9DF9-31F7-4056-B42E-878CC92417B8}"/>
          </ac:spMkLst>
        </pc:spChg>
        <pc:picChg chg="add del mod">
          <ac:chgData name="Carol Thirlwell" userId="1902a6df-aa00-4fd8-82af-471a345ebdc9" providerId="ADAL" clId="{A31E740A-BBF4-421C-92E5-0886E8A436AB}" dt="2024-09-23T11:32:39.835" v="219" actId="21"/>
          <ac:picMkLst>
            <pc:docMk/>
            <pc:sldMk cId="3209557799" sldId="567"/>
            <ac:picMk id="3" creationId="{16335A74-F433-E2B8-A13E-65AE6F7F3E1C}"/>
          </ac:picMkLst>
        </pc:picChg>
        <pc:picChg chg="add mod">
          <ac:chgData name="Carol Thirlwell" userId="1902a6df-aa00-4fd8-82af-471a345ebdc9" providerId="ADAL" clId="{A31E740A-BBF4-421C-92E5-0886E8A436AB}" dt="2024-09-23T11:33:46.630" v="221" actId="26606"/>
          <ac:picMkLst>
            <pc:docMk/>
            <pc:sldMk cId="3209557799" sldId="567"/>
            <ac:picMk id="7" creationId="{D295EA9E-D557-209E-3F60-A8E04DAABFDC}"/>
          </ac:picMkLst>
        </pc:picChg>
        <pc:picChg chg="mod ord">
          <ac:chgData name="Carol Thirlwell" userId="1902a6df-aa00-4fd8-82af-471a345ebdc9" providerId="ADAL" clId="{A31E740A-BBF4-421C-92E5-0886E8A436AB}" dt="2024-09-23T11:35:09.259" v="226" actId="1076"/>
          <ac:picMkLst>
            <pc:docMk/>
            <pc:sldMk cId="3209557799" sldId="567"/>
            <ac:picMk id="9" creationId="{FF947005-F192-3AD0-1CBE-124882721D06}"/>
          </ac:picMkLst>
        </pc:picChg>
        <pc:picChg chg="add del mod">
          <ac:chgData name="Carol Thirlwell" userId="1902a6df-aa00-4fd8-82af-471a345ebdc9" providerId="ADAL" clId="{A31E740A-BBF4-421C-92E5-0886E8A436AB}" dt="2024-09-23T11:35:42.243" v="229" actId="21"/>
          <ac:picMkLst>
            <pc:docMk/>
            <pc:sldMk cId="3209557799" sldId="567"/>
            <ac:picMk id="10" creationId="{0A65391A-1315-70F0-6F06-1B7A64D4DAE3}"/>
          </ac:picMkLst>
        </pc:picChg>
      </pc:sldChg>
      <pc:sldChg chg="addSp delSp modSp mod">
        <pc:chgData name="Carol Thirlwell" userId="1902a6df-aa00-4fd8-82af-471a345ebdc9" providerId="ADAL" clId="{A31E740A-BBF4-421C-92E5-0886E8A436AB}" dt="2024-09-23T12:53:18.138" v="250" actId="14100"/>
        <pc:sldMkLst>
          <pc:docMk/>
          <pc:sldMk cId="1766256378" sldId="602"/>
        </pc:sldMkLst>
        <pc:spChg chg="mod">
          <ac:chgData name="Carol Thirlwell" userId="1902a6df-aa00-4fd8-82af-471a345ebdc9" providerId="ADAL" clId="{A31E740A-BBF4-421C-92E5-0886E8A436AB}" dt="2024-09-23T11:12:38.802" v="75" actId="20577"/>
          <ac:spMkLst>
            <pc:docMk/>
            <pc:sldMk cId="1766256378" sldId="602"/>
            <ac:spMk id="2" creationId="{997BDCC4-D8F8-061E-28F5-3288260363FF}"/>
          </ac:spMkLst>
        </pc:spChg>
        <pc:spChg chg="add mod">
          <ac:chgData name="Carol Thirlwell" userId="1902a6df-aa00-4fd8-82af-471a345ebdc9" providerId="ADAL" clId="{A31E740A-BBF4-421C-92E5-0886E8A436AB}" dt="2024-09-23T12:51:56.697" v="240" actId="20578"/>
          <ac:spMkLst>
            <pc:docMk/>
            <pc:sldMk cId="1766256378" sldId="602"/>
            <ac:spMk id="5" creationId="{F9C33CBD-39B0-34D6-B622-AB64E4F5D12A}"/>
          </ac:spMkLst>
        </pc:spChg>
        <pc:spChg chg="add mod">
          <ac:chgData name="Carol Thirlwell" userId="1902a6df-aa00-4fd8-82af-471a345ebdc9" providerId="ADAL" clId="{A31E740A-BBF4-421C-92E5-0886E8A436AB}" dt="2024-09-23T12:51:29.879" v="235" actId="1076"/>
          <ac:spMkLst>
            <pc:docMk/>
            <pc:sldMk cId="1766256378" sldId="602"/>
            <ac:spMk id="6" creationId="{59E4B5FC-59B3-7A3F-3BF0-7B0510ECF54B}"/>
          </ac:spMkLst>
        </pc:spChg>
        <pc:spChg chg="add mod">
          <ac:chgData name="Carol Thirlwell" userId="1902a6df-aa00-4fd8-82af-471a345ebdc9" providerId="ADAL" clId="{A31E740A-BBF4-421C-92E5-0886E8A436AB}" dt="2024-09-23T12:53:18.138" v="250" actId="14100"/>
          <ac:spMkLst>
            <pc:docMk/>
            <pc:sldMk cId="1766256378" sldId="602"/>
            <ac:spMk id="7" creationId="{1ADAB4E5-3B7B-4555-2DAF-AF0F5E529ED3}"/>
          </ac:spMkLst>
        </pc:spChg>
        <pc:spChg chg="del mod">
          <ac:chgData name="Carol Thirlwell" userId="1902a6df-aa00-4fd8-82af-471a345ebdc9" providerId="ADAL" clId="{A31E740A-BBF4-421C-92E5-0886E8A436AB}" dt="2024-09-23T11:29:09.660" v="195" actId="21"/>
          <ac:spMkLst>
            <pc:docMk/>
            <pc:sldMk cId="1766256378" sldId="602"/>
            <ac:spMk id="12" creationId="{BE5B99B9-BBF2-D40C-C45A-BA3C8FF1B6EE}"/>
          </ac:spMkLst>
        </pc:spChg>
        <pc:picChg chg="add mod">
          <ac:chgData name="Carol Thirlwell" userId="1902a6df-aa00-4fd8-82af-471a345ebdc9" providerId="ADAL" clId="{A31E740A-BBF4-421C-92E5-0886E8A436AB}" dt="2024-09-23T11:29:45.847" v="199" actId="14100"/>
          <ac:picMkLst>
            <pc:docMk/>
            <pc:sldMk cId="1766256378" sldId="602"/>
            <ac:picMk id="4" creationId="{A46AD891-9C7F-55D0-3CBB-AC25ADECCCA3}"/>
          </ac:picMkLst>
        </pc:picChg>
        <pc:picChg chg="ord">
          <ac:chgData name="Carol Thirlwell" userId="1902a6df-aa00-4fd8-82af-471a345ebdc9" providerId="ADAL" clId="{A31E740A-BBF4-421C-92E5-0886E8A436AB}" dt="2024-09-23T11:29:39.810" v="197" actId="166"/>
          <ac:picMkLst>
            <pc:docMk/>
            <pc:sldMk cId="1766256378" sldId="602"/>
            <ac:picMk id="14" creationId="{07DEDAA7-79CF-A38D-290C-16CFC0939188}"/>
          </ac:picMkLst>
        </pc:picChg>
      </pc:sldChg>
      <pc:sldChg chg="addSp modSp del mod">
        <pc:chgData name="Carol Thirlwell" userId="1902a6df-aa00-4fd8-82af-471a345ebdc9" providerId="ADAL" clId="{A31E740A-BBF4-421C-92E5-0886E8A436AB}" dt="2024-09-23T11:28:52.914" v="192" actId="2696"/>
        <pc:sldMkLst>
          <pc:docMk/>
          <pc:sldMk cId="1858900062" sldId="604"/>
        </pc:sldMkLst>
        <pc:spChg chg="add mod">
          <ac:chgData name="Carol Thirlwell" userId="1902a6df-aa00-4fd8-82af-471a345ebdc9" providerId="ADAL" clId="{A31E740A-BBF4-421C-92E5-0886E8A436AB}" dt="2024-09-23T11:28:36.689" v="191" actId="20577"/>
          <ac:spMkLst>
            <pc:docMk/>
            <pc:sldMk cId="1858900062" sldId="604"/>
            <ac:spMk id="5" creationId="{BF80CB04-EE67-A434-91F1-6EDC3C76641D}"/>
          </ac:spMkLst>
        </pc:spChg>
        <pc:picChg chg="add mod">
          <ac:chgData name="Carol Thirlwell" userId="1902a6df-aa00-4fd8-82af-471a345ebdc9" providerId="ADAL" clId="{A31E740A-BBF4-421C-92E5-0886E8A436AB}" dt="2024-09-23T11:28:06.111" v="178" actId="14100"/>
          <ac:picMkLst>
            <pc:docMk/>
            <pc:sldMk cId="1858900062" sldId="604"/>
            <ac:picMk id="3" creationId="{873D3E27-E381-517C-600B-F9F9DDA1E8F9}"/>
          </ac:picMkLst>
        </pc:picChg>
        <pc:picChg chg="mod ord">
          <ac:chgData name="Carol Thirlwell" userId="1902a6df-aa00-4fd8-82af-471a345ebdc9" providerId="ADAL" clId="{A31E740A-BBF4-421C-92E5-0886E8A436AB}" dt="2024-09-23T11:28:09.839" v="179" actId="1076"/>
          <ac:picMkLst>
            <pc:docMk/>
            <pc:sldMk cId="1858900062" sldId="604"/>
            <ac:picMk id="9" creationId="{FF947005-F192-3AD0-1CBE-124882721D06}"/>
          </ac:picMkLst>
        </pc:picChg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1026730459" sldId="614"/>
        </pc:sldMkLst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4071338297" sldId="615"/>
        </pc:sldMkLst>
      </pc:sldChg>
      <pc:sldChg chg="del">
        <pc:chgData name="Carol Thirlwell" userId="1902a6df-aa00-4fd8-82af-471a345ebdc9" providerId="ADAL" clId="{A31E740A-BBF4-421C-92E5-0886E8A436AB}" dt="2024-09-23T11:11:27.981" v="68" actId="2696"/>
        <pc:sldMkLst>
          <pc:docMk/>
          <pc:sldMk cId="16773348" sldId="616"/>
        </pc:sldMkLst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3435436809" sldId="617"/>
        </pc:sldMkLst>
      </pc:sldChg>
      <pc:sldChg chg="delSp modSp mod">
        <pc:chgData name="Carol Thirlwell" userId="1902a6df-aa00-4fd8-82af-471a345ebdc9" providerId="ADAL" clId="{A31E740A-BBF4-421C-92E5-0886E8A436AB}" dt="2024-09-23T11:11:39.908" v="72"/>
        <pc:sldMkLst>
          <pc:docMk/>
          <pc:sldMk cId="1846417187" sldId="618"/>
        </pc:sldMkLst>
        <pc:spChg chg="del mod">
          <ac:chgData name="Carol Thirlwell" userId="1902a6df-aa00-4fd8-82af-471a345ebdc9" providerId="ADAL" clId="{A31E740A-BBF4-421C-92E5-0886E8A436AB}" dt="2024-09-23T11:11:39.908" v="72"/>
          <ac:spMkLst>
            <pc:docMk/>
            <pc:sldMk cId="1846417187" sldId="618"/>
            <ac:spMk id="2" creationId="{CAE2073A-9FA3-F0AC-DBC2-F540534B43C5}"/>
          </ac:spMkLst>
        </pc:spChg>
        <pc:spChg chg="del">
          <ac:chgData name="Carol Thirlwell" userId="1902a6df-aa00-4fd8-82af-471a345ebdc9" providerId="ADAL" clId="{A31E740A-BBF4-421C-92E5-0886E8A436AB}" dt="2024-09-23T11:11:39.901" v="70" actId="21"/>
          <ac:spMkLst>
            <pc:docMk/>
            <pc:sldMk cId="1846417187" sldId="618"/>
            <ac:spMk id="12" creationId="{BE5B99B9-BBF2-D40C-C45A-BA3C8FF1B6EE}"/>
          </ac:spMkLst>
        </pc:spChg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1621034997" sldId="619"/>
        </pc:sldMkLst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298446885" sldId="620"/>
        </pc:sldMkLst>
      </pc:sldChg>
      <pc:sldChg chg="del">
        <pc:chgData name="Carol Thirlwell" userId="1902a6df-aa00-4fd8-82af-471a345ebdc9" providerId="ADAL" clId="{A31E740A-BBF4-421C-92E5-0886E8A436AB}" dt="2024-09-23T11:12:10.338" v="73" actId="2696"/>
        <pc:sldMkLst>
          <pc:docMk/>
          <pc:sldMk cId="2185293602" sldId="621"/>
        </pc:sldMkLst>
      </pc:sldChg>
      <pc:sldChg chg="del">
        <pc:chgData name="Carol Thirlwell" userId="1902a6df-aa00-4fd8-82af-471a345ebdc9" providerId="ADAL" clId="{A31E740A-BBF4-421C-92E5-0886E8A436AB}" dt="2024-09-23T11:12:20.651" v="74" actId="2696"/>
        <pc:sldMkLst>
          <pc:docMk/>
          <pc:sldMk cId="196300850" sldId="623"/>
        </pc:sldMkLst>
      </pc:sldChg>
      <pc:sldChg chg="modSp add mod">
        <pc:chgData name="Carol Thirlwell" userId="1902a6df-aa00-4fd8-82af-471a345ebdc9" providerId="ADAL" clId="{A31E740A-BBF4-421C-92E5-0886E8A436AB}" dt="2024-09-23T11:35:05.770" v="225" actId="1076"/>
        <pc:sldMkLst>
          <pc:docMk/>
          <pc:sldMk cId="2239444737" sldId="623"/>
        </pc:sldMkLst>
        <pc:picChg chg="mod">
          <ac:chgData name="Carol Thirlwell" userId="1902a6df-aa00-4fd8-82af-471a345ebdc9" providerId="ADAL" clId="{A31E740A-BBF4-421C-92E5-0886E8A436AB}" dt="2024-09-23T11:35:05.770" v="225" actId="1076"/>
          <ac:picMkLst>
            <pc:docMk/>
            <pc:sldMk cId="2239444737" sldId="623"/>
            <ac:picMk id="9" creationId="{FF947005-F192-3AD0-1CBE-124882721D06}"/>
          </ac:picMkLst>
        </pc:picChg>
      </pc:sldChg>
      <pc:sldChg chg="del">
        <pc:chgData name="Carol Thirlwell" userId="1902a6df-aa00-4fd8-82af-471a345ebdc9" providerId="ADAL" clId="{A31E740A-BBF4-421C-92E5-0886E8A436AB}" dt="2024-09-23T11:12:20.651" v="74" actId="2696"/>
        <pc:sldMkLst>
          <pc:docMk/>
          <pc:sldMk cId="1213856413" sldId="624"/>
        </pc:sldMkLst>
      </pc:sldChg>
    </pc:docChg>
  </pc:docChgLst>
  <pc:docChgLst>
    <pc:chgData name="David Bloomfield" userId="S::davidbloomfield@gateshead.gov.uk::f85d9f93-eee3-45fe-a5e5-e020bcb89123" providerId="AD" clId="Web-{752E67EB-7334-9C12-9143-F48B0EC758A1}"/>
    <pc:docChg chg="addSld modSld">
      <pc:chgData name="David Bloomfield" userId="S::davidbloomfield@gateshead.gov.uk::f85d9f93-eee3-45fe-a5e5-e020bcb89123" providerId="AD" clId="Web-{752E67EB-7334-9C12-9143-F48B0EC758A1}" dt="2024-09-25T09:22:30.285" v="45"/>
      <pc:docMkLst>
        <pc:docMk/>
      </pc:docMkLst>
      <pc:sldChg chg="addSp delSp modSp add replId">
        <pc:chgData name="David Bloomfield" userId="S::davidbloomfield@gateshead.gov.uk::f85d9f93-eee3-45fe-a5e5-e020bcb89123" providerId="AD" clId="Web-{752E67EB-7334-9C12-9143-F48B0EC758A1}" dt="2024-09-25T09:22:30.285" v="45"/>
        <pc:sldMkLst>
          <pc:docMk/>
          <pc:sldMk cId="2994888504" sldId="630"/>
        </pc:sldMkLst>
        <pc:spChg chg="mod">
          <ac:chgData name="David Bloomfield" userId="S::davidbloomfield@gateshead.gov.uk::f85d9f93-eee3-45fe-a5e5-e020bcb89123" providerId="AD" clId="Web-{752E67EB-7334-9C12-9143-F48B0EC758A1}" dt="2024-09-25T08:43:36.002" v="43" actId="20577"/>
          <ac:spMkLst>
            <pc:docMk/>
            <pc:sldMk cId="2994888504" sldId="630"/>
            <ac:spMk id="2" creationId="{6C0841FB-07D5-45A3-B07F-6A2333F45387}"/>
          </ac:spMkLst>
        </pc:spChg>
        <pc:spChg chg="add del">
          <ac:chgData name="David Bloomfield" userId="S::davidbloomfield@gateshead.gov.uk::f85d9f93-eee3-45fe-a5e5-e020bcb89123" providerId="AD" clId="Web-{752E67EB-7334-9C12-9143-F48B0EC758A1}" dt="2024-09-25T09:22:30.285" v="45"/>
          <ac:spMkLst>
            <pc:docMk/>
            <pc:sldMk cId="2994888504" sldId="630"/>
            <ac:spMk id="3" creationId="{669341A3-6F7A-B190-71A2-6749E8F852AD}"/>
          </ac:spMkLst>
        </pc:spChg>
      </pc:sldChg>
    </pc:docChg>
  </pc:docChgLst>
  <pc:docChgLst>
    <pc:chgData name="Sam Sked" userId="b64f510c-3676-4d07-9f15-6dd32378249d" providerId="ADAL" clId="{961F3530-89B8-4F0E-A6B0-F15A8244E128}"/>
    <pc:docChg chg="undo custSel modSld sldOrd">
      <pc:chgData name="Sam Sked" userId="b64f510c-3676-4d07-9f15-6dd32378249d" providerId="ADAL" clId="{961F3530-89B8-4F0E-A6B0-F15A8244E128}" dt="2024-09-24T11:47:03.971" v="459" actId="1076"/>
      <pc:docMkLst>
        <pc:docMk/>
      </pc:docMkLst>
      <pc:sldChg chg="addSp delSp modSp mod ord">
        <pc:chgData name="Sam Sked" userId="b64f510c-3676-4d07-9f15-6dd32378249d" providerId="ADAL" clId="{961F3530-89B8-4F0E-A6B0-F15A8244E128}" dt="2024-09-24T11:44:58.701" v="428"/>
        <pc:sldMkLst>
          <pc:docMk/>
          <pc:sldMk cId="4185400563" sldId="294"/>
        </pc:sldMkLst>
        <pc:spChg chg="add del mod">
          <ac:chgData name="Sam Sked" userId="b64f510c-3676-4d07-9f15-6dd32378249d" providerId="ADAL" clId="{961F3530-89B8-4F0E-A6B0-F15A8244E128}" dt="2024-09-24T11:44:58.364" v="427" actId="478"/>
          <ac:spMkLst>
            <pc:docMk/>
            <pc:sldMk cId="4185400563" sldId="294"/>
            <ac:spMk id="4" creationId="{9CEBC2A7-3EBB-4DAE-982F-51757A50CB72}"/>
          </ac:spMkLst>
        </pc:spChg>
        <pc:spChg chg="add del mod">
          <ac:chgData name="Sam Sked" userId="b64f510c-3676-4d07-9f15-6dd32378249d" providerId="ADAL" clId="{961F3530-89B8-4F0E-A6B0-F15A8244E128}" dt="2024-09-24T11:35:27.671" v="47" actId="478"/>
          <ac:spMkLst>
            <pc:docMk/>
            <pc:sldMk cId="4185400563" sldId="294"/>
            <ac:spMk id="9" creationId="{64AB1871-7BE3-2DAA-5B2A-20A13B6DEC84}"/>
          </ac:spMkLst>
        </pc:spChg>
        <pc:spChg chg="add mod">
          <ac:chgData name="Sam Sked" userId="b64f510c-3676-4d07-9f15-6dd32378249d" providerId="ADAL" clId="{961F3530-89B8-4F0E-A6B0-F15A8244E128}" dt="2024-09-24T11:44:58.701" v="428"/>
          <ac:spMkLst>
            <pc:docMk/>
            <pc:sldMk cId="4185400563" sldId="294"/>
            <ac:spMk id="10" creationId="{15A1F860-0F94-8E79-54F2-EC3B7EC4985C}"/>
          </ac:spMkLst>
        </pc:spChg>
      </pc:sldChg>
      <pc:sldChg chg="addSp delSp modSp mod ord">
        <pc:chgData name="Sam Sked" userId="b64f510c-3676-4d07-9f15-6dd32378249d" providerId="ADAL" clId="{961F3530-89B8-4F0E-A6B0-F15A8244E128}" dt="2024-09-24T11:47:03.971" v="459" actId="1076"/>
        <pc:sldMkLst>
          <pc:docMk/>
          <pc:sldMk cId="659238885" sldId="624"/>
        </pc:sldMkLst>
        <pc:spChg chg="mod">
          <ac:chgData name="Sam Sked" userId="b64f510c-3676-4d07-9f15-6dd32378249d" providerId="ADAL" clId="{961F3530-89B8-4F0E-A6B0-F15A8244E128}" dt="2024-09-24T11:46:13.539" v="451" actId="20577"/>
          <ac:spMkLst>
            <pc:docMk/>
            <pc:sldMk cId="659238885" sldId="624"/>
            <ac:spMk id="3" creationId="{301DAD58-BC07-DFF2-5EAA-E87492808535}"/>
          </ac:spMkLst>
        </pc:spChg>
        <pc:spChg chg="mod">
          <ac:chgData name="Sam Sked" userId="b64f510c-3676-4d07-9f15-6dd32378249d" providerId="ADAL" clId="{961F3530-89B8-4F0E-A6B0-F15A8244E128}" dt="2024-09-24T11:35:57.705" v="63" actId="14100"/>
          <ac:spMkLst>
            <pc:docMk/>
            <pc:sldMk cId="659238885" sldId="624"/>
            <ac:spMk id="4" creationId="{9CEBC2A7-3EBB-4DAE-982F-51757A50CB72}"/>
          </ac:spMkLst>
        </pc:spChg>
        <pc:spChg chg="mod">
          <ac:chgData name="Sam Sked" userId="b64f510c-3676-4d07-9f15-6dd32378249d" providerId="ADAL" clId="{961F3530-89B8-4F0E-A6B0-F15A8244E128}" dt="2024-09-24T11:41:06.795" v="314" actId="6549"/>
          <ac:spMkLst>
            <pc:docMk/>
            <pc:sldMk cId="659238885" sldId="624"/>
            <ac:spMk id="6" creationId="{466DF149-9B87-86BC-F828-B0E9EF52CCB1}"/>
          </ac:spMkLst>
        </pc:spChg>
        <pc:spChg chg="mod">
          <ac:chgData name="Sam Sked" userId="b64f510c-3676-4d07-9f15-6dd32378249d" providerId="ADAL" clId="{961F3530-89B8-4F0E-A6B0-F15A8244E128}" dt="2024-09-24T11:41:03.378" v="313" actId="6549"/>
          <ac:spMkLst>
            <pc:docMk/>
            <pc:sldMk cId="659238885" sldId="624"/>
            <ac:spMk id="14" creationId="{D5AA4E39-3E88-07A4-1E1D-27A9C82416BD}"/>
          </ac:spMkLst>
        </pc:spChg>
        <pc:picChg chg="add mod">
          <ac:chgData name="Sam Sked" userId="b64f510c-3676-4d07-9f15-6dd32378249d" providerId="ADAL" clId="{961F3530-89B8-4F0E-A6B0-F15A8244E128}" dt="2024-09-24T11:46:56.924" v="458" actId="1076"/>
          <ac:picMkLst>
            <pc:docMk/>
            <pc:sldMk cId="659238885" sldId="624"/>
            <ac:picMk id="2" creationId="{B1192068-62DD-3A5F-B86B-B6E5A0AC5279}"/>
          </ac:picMkLst>
        </pc:picChg>
        <pc:picChg chg="add mod">
          <ac:chgData name="Sam Sked" userId="b64f510c-3676-4d07-9f15-6dd32378249d" providerId="ADAL" clId="{961F3530-89B8-4F0E-A6B0-F15A8244E128}" dt="2024-09-24T11:47:03.971" v="459" actId="1076"/>
          <ac:picMkLst>
            <pc:docMk/>
            <pc:sldMk cId="659238885" sldId="624"/>
            <ac:picMk id="8" creationId="{7A931183-ECD8-2E02-2106-B81DBFEF75AE}"/>
          </ac:picMkLst>
        </pc:picChg>
        <pc:picChg chg="mod">
          <ac:chgData name="Sam Sked" userId="b64f510c-3676-4d07-9f15-6dd32378249d" providerId="ADAL" clId="{961F3530-89B8-4F0E-A6B0-F15A8244E128}" dt="2024-09-24T11:46:35.511" v="454" actId="1076"/>
          <ac:picMkLst>
            <pc:docMk/>
            <pc:sldMk cId="659238885" sldId="624"/>
            <ac:picMk id="15" creationId="{8D31B6D9-C30C-89ED-E07D-765D4C2D38F5}"/>
          </ac:picMkLst>
        </pc:picChg>
        <pc:picChg chg="del">
          <ac:chgData name="Sam Sked" userId="b64f510c-3676-4d07-9f15-6dd32378249d" providerId="ADAL" clId="{961F3530-89B8-4F0E-A6B0-F15A8244E128}" dt="2024-09-24T11:39:53.735" v="308" actId="478"/>
          <ac:picMkLst>
            <pc:docMk/>
            <pc:sldMk cId="659238885" sldId="624"/>
            <ac:picMk id="16" creationId="{DE925D22-CC66-DF97-9749-5928AF3D82A9}"/>
          </ac:picMkLst>
        </pc:picChg>
        <pc:picChg chg="mod">
          <ac:chgData name="Sam Sked" userId="b64f510c-3676-4d07-9f15-6dd32378249d" providerId="ADAL" clId="{961F3530-89B8-4F0E-A6B0-F15A8244E128}" dt="2024-09-24T11:46:40.925" v="455" actId="1076"/>
          <ac:picMkLst>
            <pc:docMk/>
            <pc:sldMk cId="659238885" sldId="624"/>
            <ac:picMk id="17" creationId="{6C7504E0-32CF-DC62-9E3C-A862BB222E48}"/>
          </ac:picMkLst>
        </pc:picChg>
        <pc:picChg chg="mod">
          <ac:chgData name="Sam Sked" userId="b64f510c-3676-4d07-9f15-6dd32378249d" providerId="ADAL" clId="{961F3530-89B8-4F0E-A6B0-F15A8244E128}" dt="2024-09-24T11:46:44.887" v="456" actId="1076"/>
          <ac:picMkLst>
            <pc:docMk/>
            <pc:sldMk cId="659238885" sldId="624"/>
            <ac:picMk id="18" creationId="{56F1AAE3-ADC9-4F5D-8EEA-912A96DF623D}"/>
          </ac:picMkLst>
        </pc:picChg>
        <pc:picChg chg="mod">
          <ac:chgData name="Sam Sked" userId="b64f510c-3676-4d07-9f15-6dd32378249d" providerId="ADAL" clId="{961F3530-89B8-4F0E-A6B0-F15A8244E128}" dt="2024-09-24T11:46:48.595" v="457" actId="1076"/>
          <ac:picMkLst>
            <pc:docMk/>
            <pc:sldMk cId="659238885" sldId="624"/>
            <ac:picMk id="19" creationId="{196D76EC-508B-15BD-9668-35C17BFA73DC}"/>
          </ac:picMkLst>
        </pc:picChg>
      </pc:sldChg>
    </pc:docChg>
  </pc:docChgLst>
  <pc:docChgLst>
    <pc:chgData name="Emma Richardson" userId="S::emmarichardson@gateshead.gov.uk::40b5a1ab-a070-41b0-ab95-d1c011941413" providerId="AD" clId="Web-{C03557AC-87B2-44A6-982F-D9D642B58B7E}"/>
    <pc:docChg chg="addSld modSld sldOrd">
      <pc:chgData name="Emma Richardson" userId="S::emmarichardson@gateshead.gov.uk::40b5a1ab-a070-41b0-ab95-d1c011941413" providerId="AD" clId="Web-{C03557AC-87B2-44A6-982F-D9D642B58B7E}" dt="2024-09-25T08:45:03.643" v="619" actId="1076"/>
      <pc:docMkLst>
        <pc:docMk/>
      </pc:docMkLst>
      <pc:sldChg chg="addSp delSp modSp ord">
        <pc:chgData name="Emma Richardson" userId="S::emmarichardson@gateshead.gov.uk::40b5a1ab-a070-41b0-ab95-d1c011941413" providerId="AD" clId="Web-{C03557AC-87B2-44A6-982F-D9D642B58B7E}" dt="2024-09-25T08:45:03.643" v="619" actId="1076"/>
        <pc:sldMkLst>
          <pc:docMk/>
          <pc:sldMk cId="3553568196" sldId="325"/>
        </pc:sldMkLst>
        <pc:spChg chg="mod">
          <ac:chgData name="Emma Richardson" userId="S::emmarichardson@gateshead.gov.uk::40b5a1ab-a070-41b0-ab95-d1c011941413" providerId="AD" clId="Web-{C03557AC-87B2-44A6-982F-D9D642B58B7E}" dt="2024-09-25T08:35:10.408" v="496" actId="20577"/>
          <ac:spMkLst>
            <pc:docMk/>
            <pc:sldMk cId="3553568196" sldId="325"/>
            <ac:spMk id="2" creationId="{DDF38579-5685-EADC-9199-339ABF44C637}"/>
          </ac:spMkLst>
        </pc:spChg>
        <pc:spChg chg="mod">
          <ac:chgData name="Emma Richardson" userId="S::emmarichardson@gateshead.gov.uk::40b5a1ab-a070-41b0-ab95-d1c011941413" providerId="AD" clId="Web-{C03557AC-87B2-44A6-982F-D9D642B58B7E}" dt="2024-09-25T08:44:38.440" v="609" actId="14100"/>
          <ac:spMkLst>
            <pc:docMk/>
            <pc:sldMk cId="3553568196" sldId="325"/>
            <ac:spMk id="4" creationId="{9CEBC2A7-3EBB-4DAE-982F-51757A50CB72}"/>
          </ac:spMkLst>
        </pc:spChg>
        <pc:spChg chg="add del mod">
          <ac:chgData name="Emma Richardson" userId="S::emmarichardson@gateshead.gov.uk::40b5a1ab-a070-41b0-ab95-d1c011941413" providerId="AD" clId="Web-{C03557AC-87B2-44A6-982F-D9D642B58B7E}" dt="2024-09-25T08:45:01.174" v="618" actId="14100"/>
          <ac:spMkLst>
            <pc:docMk/>
            <pc:sldMk cId="3553568196" sldId="325"/>
            <ac:spMk id="6" creationId="{466DF149-9B87-86BC-F828-B0E9EF52CCB1}"/>
          </ac:spMkLst>
        </pc:spChg>
        <pc:spChg chg="del mod">
          <ac:chgData name="Emma Richardson" userId="S::emmarichardson@gateshead.gov.uk::40b5a1ab-a070-41b0-ab95-d1c011941413" providerId="AD" clId="Web-{C03557AC-87B2-44A6-982F-D9D642B58B7E}" dt="2024-09-25T08:23:58.689" v="78"/>
          <ac:spMkLst>
            <pc:docMk/>
            <pc:sldMk cId="3553568196" sldId="325"/>
            <ac:spMk id="14" creationId="{D5AA4E39-3E88-07A4-1E1D-27A9C82416BD}"/>
          </ac:spMkLst>
        </pc:spChg>
        <pc:picChg chg="add mod">
          <ac:chgData name="Emma Richardson" userId="S::emmarichardson@gateshead.gov.uk::40b5a1ab-a070-41b0-ab95-d1c011941413" providerId="AD" clId="Web-{C03557AC-87B2-44A6-982F-D9D642B58B7E}" dt="2024-09-25T08:45:03.643" v="619" actId="1076"/>
          <ac:picMkLst>
            <pc:docMk/>
            <pc:sldMk cId="3553568196" sldId="325"/>
            <ac:picMk id="3" creationId="{8E201A1D-49F1-88A4-35B2-36EA3F176FD0}"/>
          </ac:picMkLst>
        </pc:picChg>
      </pc:sldChg>
      <pc:sldChg chg="modSp add replId">
        <pc:chgData name="Emma Richardson" userId="S::emmarichardson@gateshead.gov.uk::40b5a1ab-a070-41b0-ab95-d1c011941413" providerId="AD" clId="Web-{C03557AC-87B2-44A6-982F-D9D642B58B7E}" dt="2024-09-25T08:21:27.576" v="11" actId="20577"/>
        <pc:sldMkLst>
          <pc:docMk/>
          <pc:sldMk cId="4028785547" sldId="628"/>
        </pc:sldMkLst>
        <pc:spChg chg="mod">
          <ac:chgData name="Emma Richardson" userId="S::emmarichardson@gateshead.gov.uk::40b5a1ab-a070-41b0-ab95-d1c011941413" providerId="AD" clId="Web-{C03557AC-87B2-44A6-982F-D9D642B58B7E}" dt="2024-09-25T08:21:27.576" v="11" actId="20577"/>
          <ac:spMkLst>
            <pc:docMk/>
            <pc:sldMk cId="4028785547" sldId="628"/>
            <ac:spMk id="2" creationId="{6C0841FB-07D5-45A3-B07F-6A2333F45387}"/>
          </ac:spMkLst>
        </pc:spChg>
      </pc:sldChg>
      <pc:sldChg chg="addSp delSp modSp add ord replId">
        <pc:chgData name="Emma Richardson" userId="S::emmarichardson@gateshead.gov.uk::40b5a1ab-a070-41b0-ab95-d1c011941413" providerId="AD" clId="Web-{C03557AC-87B2-44A6-982F-D9D642B58B7E}" dt="2024-09-25T08:44:01.220" v="608" actId="20577"/>
        <pc:sldMkLst>
          <pc:docMk/>
          <pc:sldMk cId="132954549" sldId="629"/>
        </pc:sldMkLst>
        <pc:spChg chg="mod">
          <ac:chgData name="Emma Richardson" userId="S::emmarichardson@gateshead.gov.uk::40b5a1ab-a070-41b0-ab95-d1c011941413" providerId="AD" clId="Web-{C03557AC-87B2-44A6-982F-D9D642B58B7E}" dt="2024-09-25T08:44:01.220" v="608" actId="20577"/>
          <ac:spMkLst>
            <pc:docMk/>
            <pc:sldMk cId="132954549" sldId="629"/>
            <ac:spMk id="3" creationId="{301DAD58-BC07-DFF2-5EAA-E87492808535}"/>
          </ac:spMkLst>
        </pc:spChg>
        <pc:spChg chg="mod">
          <ac:chgData name="Emma Richardson" userId="S::emmarichardson@gateshead.gov.uk::40b5a1ab-a070-41b0-ab95-d1c011941413" providerId="AD" clId="Web-{C03557AC-87B2-44A6-982F-D9D642B58B7E}" dt="2024-09-25T08:43:09.828" v="584" actId="14100"/>
          <ac:spMkLst>
            <pc:docMk/>
            <pc:sldMk cId="132954549" sldId="629"/>
            <ac:spMk id="6" creationId="{466DF149-9B87-86BC-F828-B0E9EF52CCB1}"/>
          </ac:spMkLst>
        </pc:spChg>
        <pc:spChg chg="mod">
          <ac:chgData name="Emma Richardson" userId="S::emmarichardson@gateshead.gov.uk::40b5a1ab-a070-41b0-ab95-d1c011941413" providerId="AD" clId="Web-{C03557AC-87B2-44A6-982F-D9D642B58B7E}" dt="2024-09-25T08:35:36.768" v="501" actId="20577"/>
          <ac:spMkLst>
            <pc:docMk/>
            <pc:sldMk cId="132954549" sldId="629"/>
            <ac:spMk id="10" creationId="{15A1F860-0F94-8E79-54F2-EC3B7EC4985C}"/>
          </ac:spMkLst>
        </pc:spChg>
        <pc:spChg chg="del mod">
          <ac:chgData name="Emma Richardson" userId="S::emmarichardson@gateshead.gov.uk::40b5a1ab-a070-41b0-ab95-d1c011941413" providerId="AD" clId="Web-{C03557AC-87B2-44A6-982F-D9D642B58B7E}" dt="2024-09-25T08:35:45.205" v="503"/>
          <ac:spMkLst>
            <pc:docMk/>
            <pc:sldMk cId="132954549" sldId="629"/>
            <ac:spMk id="14" creationId="{D5AA4E39-3E88-07A4-1E1D-27A9C82416BD}"/>
          </ac:spMkLst>
        </pc:spChg>
        <pc:picChg chg="add del mod">
          <ac:chgData name="Emma Richardson" userId="S::emmarichardson@gateshead.gov.uk::40b5a1ab-a070-41b0-ab95-d1c011941413" providerId="AD" clId="Web-{C03557AC-87B2-44A6-982F-D9D642B58B7E}" dt="2024-09-25T08:39:35.869" v="545"/>
          <ac:picMkLst>
            <pc:docMk/>
            <pc:sldMk cId="132954549" sldId="629"/>
            <ac:picMk id="2" creationId="{11B4A748-0734-3B57-3B3A-9D5ABE5D123E}"/>
          </ac:picMkLst>
        </pc:picChg>
        <pc:picChg chg="add mod ord">
          <ac:chgData name="Emma Richardson" userId="S::emmarichardson@gateshead.gov.uk::40b5a1ab-a070-41b0-ab95-d1c011941413" providerId="AD" clId="Web-{C03557AC-87B2-44A6-982F-D9D642B58B7E}" dt="2024-09-25T08:43:42.735" v="595" actId="1076"/>
          <ac:picMkLst>
            <pc:docMk/>
            <pc:sldMk cId="132954549" sldId="629"/>
            <ac:picMk id="4" creationId="{5389013B-C72B-D6DC-CE64-45AA8957A097}"/>
          </ac:picMkLst>
        </pc:picChg>
        <pc:picChg chg="del">
          <ac:chgData name="Emma Richardson" userId="S::emmarichardson@gateshead.gov.uk::40b5a1ab-a070-41b0-ab95-d1c011941413" providerId="AD" clId="Web-{C03557AC-87B2-44A6-982F-D9D642B58B7E}" dt="2024-09-25T08:38:35.930" v="528"/>
          <ac:picMkLst>
            <pc:docMk/>
            <pc:sldMk cId="132954549" sldId="629"/>
            <ac:picMk id="7" creationId="{2704F370-A752-E692-4143-4321A423F7AF}"/>
          </ac:picMkLst>
        </pc:picChg>
        <pc:picChg chg="del">
          <ac:chgData name="Emma Richardson" userId="S::emmarichardson@gateshead.gov.uk::40b5a1ab-a070-41b0-ab95-d1c011941413" providerId="AD" clId="Web-{C03557AC-87B2-44A6-982F-D9D642B58B7E}" dt="2024-09-25T08:38:36.571" v="529"/>
          <ac:picMkLst>
            <pc:docMk/>
            <pc:sldMk cId="132954549" sldId="629"/>
            <ac:picMk id="8" creationId="{C80E3F4B-3BC2-D849-B67B-106EB5A3C513}"/>
          </ac:picMkLst>
        </pc:picChg>
        <pc:picChg chg="add mod ord">
          <ac:chgData name="Emma Richardson" userId="S::emmarichardson@gateshead.gov.uk::40b5a1ab-a070-41b0-ab95-d1c011941413" providerId="AD" clId="Web-{C03557AC-87B2-44A6-982F-D9D642B58B7E}" dt="2024-09-25T08:43:41.110" v="594" actId="1076"/>
          <ac:picMkLst>
            <pc:docMk/>
            <pc:sldMk cId="132954549" sldId="629"/>
            <ac:picMk id="9" creationId="{E986898E-B94B-9AEB-604C-F3098C0E9C7B}"/>
          </ac:picMkLst>
        </pc:picChg>
        <pc:picChg chg="del">
          <ac:chgData name="Emma Richardson" userId="S::emmarichardson@gateshead.gov.uk::40b5a1ab-a070-41b0-ab95-d1c011941413" providerId="AD" clId="Web-{C03557AC-87B2-44A6-982F-D9D642B58B7E}" dt="2024-09-25T08:38:42.618" v="530"/>
          <ac:picMkLst>
            <pc:docMk/>
            <pc:sldMk cId="132954549" sldId="629"/>
            <ac:picMk id="11" creationId="{AD8AACB6-98AB-278C-8A3E-61C69D83F7AE}"/>
          </ac:picMkLst>
        </pc:picChg>
        <pc:picChg chg="del">
          <ac:chgData name="Emma Richardson" userId="S::emmarichardson@gateshead.gov.uk::40b5a1ab-a070-41b0-ab95-d1c011941413" providerId="AD" clId="Web-{C03557AC-87B2-44A6-982F-D9D642B58B7E}" dt="2024-09-25T08:38:32.024" v="526"/>
          <ac:picMkLst>
            <pc:docMk/>
            <pc:sldMk cId="132954549" sldId="629"/>
            <ac:picMk id="12" creationId="{92F1D1C5-E8C3-709B-A4CD-C45D16C9C866}"/>
          </ac:picMkLst>
        </pc:picChg>
        <pc:picChg chg="del">
          <ac:chgData name="Emma Richardson" userId="S::emmarichardson@gateshead.gov.uk::40b5a1ab-a070-41b0-ab95-d1c011941413" providerId="AD" clId="Web-{C03557AC-87B2-44A6-982F-D9D642B58B7E}" dt="2024-09-25T08:38:33.368" v="527"/>
          <ac:picMkLst>
            <pc:docMk/>
            <pc:sldMk cId="132954549" sldId="629"/>
            <ac:picMk id="13" creationId="{EEA1A0D9-EB35-4A42-6A2D-6DCF44EFC065}"/>
          </ac:picMkLst>
        </pc:picChg>
        <pc:picChg chg="add mod">
          <ac:chgData name="Emma Richardson" userId="S::emmarichardson@gateshead.gov.uk::40b5a1ab-a070-41b0-ab95-d1c011941413" providerId="AD" clId="Web-{C03557AC-87B2-44A6-982F-D9D642B58B7E}" dt="2024-09-25T08:43:35.532" v="592" actId="1076"/>
          <ac:picMkLst>
            <pc:docMk/>
            <pc:sldMk cId="132954549" sldId="629"/>
            <ac:picMk id="14" creationId="{C689B6E1-0DB7-E3B3-4475-B3896E9952AC}"/>
          </ac:picMkLst>
        </pc:picChg>
      </pc:sldChg>
    </pc:docChg>
  </pc:docChgLst>
  <pc:docChgLst>
    <pc:chgData name="David Bloomfield" userId="S::davidbloomfield@gateshead.gov.uk::f85d9f93-eee3-45fe-a5e5-e020bcb89123" providerId="AD" clId="Web-{07A99DE6-918C-7BB0-9126-CC9B13F5773A}"/>
    <pc:docChg chg="addSld delSld modSld sldOrd">
      <pc:chgData name="David Bloomfield" userId="S::davidbloomfield@gateshead.gov.uk::f85d9f93-eee3-45fe-a5e5-e020bcb89123" providerId="AD" clId="Web-{07A99DE6-918C-7BB0-9126-CC9B13F5773A}" dt="2024-09-24T10:54:46.034" v="189" actId="20577"/>
      <pc:docMkLst>
        <pc:docMk/>
      </pc:docMkLst>
      <pc:sldChg chg="delSp modSp add">
        <pc:chgData name="David Bloomfield" userId="S::davidbloomfield@gateshead.gov.uk::f85d9f93-eee3-45fe-a5e5-e020bcb89123" providerId="AD" clId="Web-{07A99DE6-918C-7BB0-9126-CC9B13F5773A}" dt="2024-09-24T10:47:39.456" v="130"/>
        <pc:sldMkLst>
          <pc:docMk/>
          <pc:sldMk cId="4185400563" sldId="294"/>
        </pc:sldMkLst>
        <pc:picChg chg="mod">
          <ac:chgData name="David Bloomfield" userId="S::davidbloomfield@gateshead.gov.uk::f85d9f93-eee3-45fe-a5e5-e020bcb89123" providerId="AD" clId="Web-{07A99DE6-918C-7BB0-9126-CC9B13F5773A}" dt="2024-09-24T10:33:52.738" v="4" actId="1076"/>
          <ac:picMkLst>
            <pc:docMk/>
            <pc:sldMk cId="4185400563" sldId="294"/>
            <ac:picMk id="15" creationId="{06C2E4C1-0954-90A3-C33A-4C4A15DBCC9C}"/>
          </ac:picMkLst>
        </pc:picChg>
        <pc:cxnChg chg="del">
          <ac:chgData name="David Bloomfield" userId="S::davidbloomfield@gateshead.gov.uk::f85d9f93-eee3-45fe-a5e5-e020bcb89123" providerId="AD" clId="Web-{07A99DE6-918C-7BB0-9126-CC9B13F5773A}" dt="2024-09-24T10:47:39.456" v="130"/>
          <ac:cxnSpMkLst>
            <pc:docMk/>
            <pc:sldMk cId="4185400563" sldId="294"/>
            <ac:cxnSpMk id="9" creationId="{D45DBAA1-EC91-488A-9011-FC0739990F64}"/>
          </ac:cxnSpMkLst>
        </pc:cxnChg>
      </pc:sldChg>
      <pc:sldChg chg="modSp add del">
        <pc:chgData name="David Bloomfield" userId="S::davidbloomfield@gateshead.gov.uk::f85d9f93-eee3-45fe-a5e5-e020bcb89123" providerId="AD" clId="Web-{07A99DE6-918C-7BB0-9126-CC9B13F5773A}" dt="2024-09-24T10:53:38.732" v="166"/>
        <pc:sldMkLst>
          <pc:docMk/>
          <pc:sldMk cId="3627002361" sldId="309"/>
        </pc:sldMkLst>
        <pc:spChg chg="mod">
          <ac:chgData name="David Bloomfield" userId="S::davidbloomfield@gateshead.gov.uk::f85d9f93-eee3-45fe-a5e5-e020bcb89123" providerId="AD" clId="Web-{07A99DE6-918C-7BB0-9126-CC9B13F5773A}" dt="2024-09-24T10:36:07.576" v="16" actId="20577"/>
          <ac:spMkLst>
            <pc:docMk/>
            <pc:sldMk cId="3627002361" sldId="309"/>
            <ac:spMk id="3" creationId="{1587E5BE-A6D5-4FEB-B0F0-DF0137607DC0}"/>
          </ac:spMkLst>
        </pc:spChg>
      </pc:sldChg>
      <pc:sldChg chg="addSp delSp modSp add">
        <pc:chgData name="David Bloomfield" userId="S::davidbloomfield@gateshead.gov.uk::f85d9f93-eee3-45fe-a5e5-e020bcb89123" providerId="AD" clId="Web-{07A99DE6-918C-7BB0-9126-CC9B13F5773A}" dt="2024-09-24T10:47:02.625" v="128" actId="20577"/>
        <pc:sldMkLst>
          <pc:docMk/>
          <pc:sldMk cId="2828776168" sldId="310"/>
        </pc:sldMkLst>
        <pc:spChg chg="mod">
          <ac:chgData name="David Bloomfield" userId="S::davidbloomfield@gateshead.gov.uk::f85d9f93-eee3-45fe-a5e5-e020bcb89123" providerId="AD" clId="Web-{07A99DE6-918C-7BB0-9126-CC9B13F5773A}" dt="2024-09-24T10:46:47.108" v="115" actId="14100"/>
          <ac:spMkLst>
            <pc:docMk/>
            <pc:sldMk cId="2828776168" sldId="310"/>
            <ac:spMk id="2" creationId="{6C0841FB-07D5-45A3-B07F-6A2333F45387}"/>
          </ac:spMkLst>
        </pc:spChg>
        <pc:spChg chg="del">
          <ac:chgData name="David Bloomfield" userId="S::davidbloomfield@gateshead.gov.uk::f85d9f93-eee3-45fe-a5e5-e020bcb89123" providerId="AD" clId="Web-{07A99DE6-918C-7BB0-9126-CC9B13F5773A}" dt="2024-09-24T10:40:52.269" v="65"/>
          <ac:spMkLst>
            <pc:docMk/>
            <pc:sldMk cId="2828776168" sldId="310"/>
            <ac:spMk id="3" creationId="{1587E5BE-A6D5-4FEB-B0F0-DF0137607DC0}"/>
          </ac:spMkLst>
        </pc:spChg>
        <pc:spChg chg="add del mod">
          <ac:chgData name="David Bloomfield" userId="S::davidbloomfield@gateshead.gov.uk::f85d9f93-eee3-45fe-a5e5-e020bcb89123" providerId="AD" clId="Web-{07A99DE6-918C-7BB0-9126-CC9B13F5773A}" dt="2024-09-24T10:40:56.785" v="66"/>
          <ac:spMkLst>
            <pc:docMk/>
            <pc:sldMk cId="2828776168" sldId="310"/>
            <ac:spMk id="7" creationId="{4D99D0AA-662A-98CD-303C-2FA08A64B99C}"/>
          </ac:spMkLst>
        </pc:spChg>
        <pc:spChg chg="add mod">
          <ac:chgData name="David Bloomfield" userId="S::davidbloomfield@gateshead.gov.uk::f85d9f93-eee3-45fe-a5e5-e020bcb89123" providerId="AD" clId="Web-{07A99DE6-918C-7BB0-9126-CC9B13F5773A}" dt="2024-09-24T10:47:02.625" v="128" actId="20577"/>
          <ac:spMkLst>
            <pc:docMk/>
            <pc:sldMk cId="2828776168" sldId="310"/>
            <ac:spMk id="8" creationId="{059A44A6-E097-6A92-D28C-90921DAAB836}"/>
          </ac:spMkLst>
        </pc:spChg>
        <pc:spChg chg="add mod ord">
          <ac:chgData name="David Bloomfield" userId="S::davidbloomfield@gateshead.gov.uk::f85d9f93-eee3-45fe-a5e5-e020bcb89123" providerId="AD" clId="Web-{07A99DE6-918C-7BB0-9126-CC9B13F5773A}" dt="2024-09-24T10:46:12.543" v="113" actId="14100"/>
          <ac:spMkLst>
            <pc:docMk/>
            <pc:sldMk cId="2828776168" sldId="310"/>
            <ac:spMk id="9" creationId="{24E1C109-32A9-CAB4-5CD7-7737DCEB6AB2}"/>
          </ac:spMkLst>
        </pc:spChg>
        <pc:picChg chg="mod">
          <ac:chgData name="David Bloomfield" userId="S::davidbloomfield@gateshead.gov.uk::f85d9f93-eee3-45fe-a5e5-e020bcb89123" providerId="AD" clId="Web-{07A99DE6-918C-7BB0-9126-CC9B13F5773A}" dt="2024-09-24T10:41:32.054" v="70" actId="1076"/>
          <ac:picMkLst>
            <pc:docMk/>
            <pc:sldMk cId="2828776168" sldId="310"/>
            <ac:picMk id="5" creationId="{1428566E-7EFE-3D12-7712-9CB24D96FC60}"/>
          </ac:picMkLst>
        </pc:picChg>
      </pc:sldChg>
      <pc:sldChg chg="addSp delSp modSp add">
        <pc:chgData name="David Bloomfield" userId="S::davidbloomfield@gateshead.gov.uk::f85d9f93-eee3-45fe-a5e5-e020bcb89123" providerId="AD" clId="Web-{07A99DE6-918C-7BB0-9126-CC9B13F5773A}" dt="2024-09-24T10:51:26.848" v="147" actId="1076"/>
        <pc:sldMkLst>
          <pc:docMk/>
          <pc:sldMk cId="1864822087" sldId="318"/>
        </pc:sldMkLst>
        <pc:spChg chg="mod">
          <ac:chgData name="David Bloomfield" userId="S::davidbloomfield@gateshead.gov.uk::f85d9f93-eee3-45fe-a5e5-e020bcb89123" providerId="AD" clId="Web-{07A99DE6-918C-7BB0-9126-CC9B13F5773A}" dt="2024-09-24T10:49:36.777" v="138" actId="20577"/>
          <ac:spMkLst>
            <pc:docMk/>
            <pc:sldMk cId="1864822087" sldId="318"/>
            <ac:spMk id="2" creationId="{6C0841FB-07D5-45A3-B07F-6A2333F45387}"/>
          </ac:spMkLst>
        </pc:spChg>
        <pc:spChg chg="del">
          <ac:chgData name="David Bloomfield" userId="S::davidbloomfield@gateshead.gov.uk::f85d9f93-eee3-45fe-a5e5-e020bcb89123" providerId="AD" clId="Web-{07A99DE6-918C-7BB0-9126-CC9B13F5773A}" dt="2024-09-24T10:49:40.199" v="139"/>
          <ac:spMkLst>
            <pc:docMk/>
            <pc:sldMk cId="1864822087" sldId="318"/>
            <ac:spMk id="3" creationId="{1587E5BE-A6D5-4FEB-B0F0-DF0137607DC0}"/>
          </ac:spMkLst>
        </pc:spChg>
        <pc:spChg chg="add del mod">
          <ac:chgData name="David Bloomfield" userId="S::davidbloomfield@gateshead.gov.uk::f85d9f93-eee3-45fe-a5e5-e020bcb89123" providerId="AD" clId="Web-{07A99DE6-918C-7BB0-9126-CC9B13F5773A}" dt="2024-09-24T10:49:59.732" v="140"/>
          <ac:spMkLst>
            <pc:docMk/>
            <pc:sldMk cId="1864822087" sldId="318"/>
            <ac:spMk id="5" creationId="{4EC5DA95-FAEB-0309-28C4-AD9C2DFF4726}"/>
          </ac:spMkLst>
        </pc:spChg>
        <pc:picChg chg="mod">
          <ac:chgData name="David Bloomfield" userId="S::davidbloomfield@gateshead.gov.uk::f85d9f93-eee3-45fe-a5e5-e020bcb89123" providerId="AD" clId="Web-{07A99DE6-918C-7BB0-9126-CC9B13F5773A}" dt="2024-09-24T10:51:26.848" v="147" actId="1076"/>
          <ac:picMkLst>
            <pc:docMk/>
            <pc:sldMk cId="1864822087" sldId="318"/>
            <ac:picMk id="6" creationId="{BA3F1497-4A8F-A441-6A64-4E7A4973AF22}"/>
          </ac:picMkLst>
        </pc:picChg>
      </pc:sldChg>
      <pc:sldChg chg="addSp delSp modSp add del">
        <pc:chgData name="David Bloomfield" userId="S::davidbloomfield@gateshead.gov.uk::f85d9f93-eee3-45fe-a5e5-e020bcb89123" providerId="AD" clId="Web-{07A99DE6-918C-7BB0-9126-CC9B13F5773A}" dt="2024-09-24T10:53:03.620" v="158"/>
        <pc:sldMkLst>
          <pc:docMk/>
          <pc:sldMk cId="1997641995" sldId="320"/>
        </pc:sldMkLst>
        <pc:spChg chg="mod">
          <ac:chgData name="David Bloomfield" userId="S::davidbloomfield@gateshead.gov.uk::f85d9f93-eee3-45fe-a5e5-e020bcb89123" providerId="AD" clId="Web-{07A99DE6-918C-7BB0-9126-CC9B13F5773A}" dt="2024-09-24T10:52:54.557" v="156" actId="20577"/>
          <ac:spMkLst>
            <pc:docMk/>
            <pc:sldMk cId="1997641995" sldId="320"/>
            <ac:spMk id="2" creationId="{6C0841FB-07D5-45A3-B07F-6A2333F45387}"/>
          </ac:spMkLst>
        </pc:spChg>
        <pc:spChg chg="del">
          <ac:chgData name="David Bloomfield" userId="S::davidbloomfield@gateshead.gov.uk::f85d9f93-eee3-45fe-a5e5-e020bcb89123" providerId="AD" clId="Web-{07A99DE6-918C-7BB0-9126-CC9B13F5773A}" dt="2024-09-24T10:53:00.167" v="157"/>
          <ac:spMkLst>
            <pc:docMk/>
            <pc:sldMk cId="1997641995" sldId="320"/>
            <ac:spMk id="3" creationId="{1587E5BE-A6D5-4FEB-B0F0-DF0137607DC0}"/>
          </ac:spMkLst>
        </pc:spChg>
        <pc:spChg chg="add del mod">
          <ac:chgData name="David Bloomfield" userId="S::davidbloomfield@gateshead.gov.uk::f85d9f93-eee3-45fe-a5e5-e020bcb89123" providerId="AD" clId="Web-{07A99DE6-918C-7BB0-9126-CC9B13F5773A}" dt="2024-09-24T10:48:58.555" v="134"/>
          <ac:spMkLst>
            <pc:docMk/>
            <pc:sldMk cId="1997641995" sldId="320"/>
            <ac:spMk id="7" creationId="{79C9422C-9E45-2EFF-1B8B-FDCAD776BADF}"/>
          </ac:spMkLst>
        </pc:spChg>
        <pc:spChg chg="add del mod">
          <ac:chgData name="David Bloomfield" userId="S::davidbloomfield@gateshead.gov.uk::f85d9f93-eee3-45fe-a5e5-e020bcb89123" providerId="AD" clId="Web-{07A99DE6-918C-7BB0-9126-CC9B13F5773A}" dt="2024-09-24T10:53:03.620" v="158"/>
          <ac:spMkLst>
            <pc:docMk/>
            <pc:sldMk cId="1997641995" sldId="320"/>
            <ac:spMk id="9" creationId="{164AC212-5AE4-B556-3D1D-8F02A087E7FF}"/>
          </ac:spMkLst>
        </pc:spChg>
        <pc:picChg chg="del">
          <ac:chgData name="David Bloomfield" userId="S::davidbloomfield@gateshead.gov.uk::f85d9f93-eee3-45fe-a5e5-e020bcb89123" providerId="AD" clId="Web-{07A99DE6-918C-7BB0-9126-CC9B13F5773A}" dt="2024-09-24T10:52:45.103" v="154"/>
          <ac:picMkLst>
            <pc:docMk/>
            <pc:sldMk cId="1997641995" sldId="320"/>
            <ac:picMk id="6" creationId="{BA3F1497-4A8F-A441-6A64-4E7A4973AF22}"/>
          </ac:picMkLst>
        </pc:picChg>
        <pc:picChg chg="add">
          <ac:chgData name="David Bloomfield" userId="S::davidbloomfield@gateshead.gov.uk::f85d9f93-eee3-45fe-a5e5-e020bcb89123" providerId="AD" clId="Web-{07A99DE6-918C-7BB0-9126-CC9B13F5773A}" dt="2024-09-24T10:52:40.244" v="153"/>
          <ac:picMkLst>
            <pc:docMk/>
            <pc:sldMk cId="1997641995" sldId="320"/>
            <ac:picMk id="7" creationId="{939DF14B-B2F9-65B5-34C1-6688071A178A}"/>
          </ac:picMkLst>
        </pc:picChg>
      </pc:sldChg>
      <pc:sldChg chg="add del">
        <pc:chgData name="David Bloomfield" userId="S::davidbloomfield@gateshead.gov.uk::f85d9f93-eee3-45fe-a5e5-e020bcb89123" providerId="AD" clId="Web-{07A99DE6-918C-7BB0-9126-CC9B13F5773A}" dt="2024-09-24T10:34:41.648" v="9"/>
        <pc:sldMkLst>
          <pc:docMk/>
          <pc:sldMk cId="3499815059" sldId="324"/>
        </pc:sldMkLst>
      </pc:sldChg>
      <pc:sldChg chg="addSp delSp add del">
        <pc:chgData name="David Bloomfield" userId="S::davidbloomfield@gateshead.gov.uk::f85d9f93-eee3-45fe-a5e5-e020bcb89123" providerId="AD" clId="Web-{07A99DE6-918C-7BB0-9126-CC9B13F5773A}" dt="2024-09-24T10:47:45.300" v="132"/>
        <pc:sldMkLst>
          <pc:docMk/>
          <pc:sldMk cId="3553568196" sldId="325"/>
        </pc:sldMkLst>
        <pc:picChg chg="del">
          <ac:chgData name="David Bloomfield" userId="S::davidbloomfield@gateshead.gov.uk::f85d9f93-eee3-45fe-a5e5-e020bcb89123" providerId="AD" clId="Web-{07A99DE6-918C-7BB0-9126-CC9B13F5773A}" dt="2024-09-24T10:39:14.246" v="59"/>
          <ac:picMkLst>
            <pc:docMk/>
            <pc:sldMk cId="3553568196" sldId="325"/>
            <ac:picMk id="7" creationId="{FDC8C27C-2A50-5150-A587-2BE51AED69D3}"/>
          </ac:picMkLst>
        </pc:picChg>
        <pc:picChg chg="add">
          <ac:chgData name="David Bloomfield" userId="S::davidbloomfield@gateshead.gov.uk::f85d9f93-eee3-45fe-a5e5-e020bcb89123" providerId="AD" clId="Web-{07A99DE6-918C-7BB0-9126-CC9B13F5773A}" dt="2024-09-24T10:39:07.402" v="58"/>
          <ac:picMkLst>
            <pc:docMk/>
            <pc:sldMk cId="3553568196" sldId="325"/>
            <ac:picMk id="8" creationId="{17E5B8BE-DD38-8A7C-EC4B-D65808B64B15}"/>
          </ac:picMkLst>
        </pc:picChg>
        <pc:cxnChg chg="del">
          <ac:chgData name="David Bloomfield" userId="S::davidbloomfield@gateshead.gov.uk::f85d9f93-eee3-45fe-a5e5-e020bcb89123" providerId="AD" clId="Web-{07A99DE6-918C-7BB0-9126-CC9B13F5773A}" dt="2024-09-24T10:47:45.300" v="132"/>
          <ac:cxnSpMkLst>
            <pc:docMk/>
            <pc:sldMk cId="3553568196" sldId="325"/>
            <ac:cxnSpMk id="9" creationId="{D45DBAA1-EC91-488A-9011-FC0739990F64}"/>
          </ac:cxnSpMkLst>
        </pc:cxnChg>
      </pc:sldChg>
      <pc:sldChg chg="addSp delSp modSp">
        <pc:chgData name="David Bloomfield" userId="S::davidbloomfield@gateshead.gov.uk::f85d9f93-eee3-45fe-a5e5-e020bcb89123" providerId="AD" clId="Web-{07A99DE6-918C-7BB0-9126-CC9B13F5773A}" dt="2024-09-24T10:53:26.263" v="165" actId="20577"/>
        <pc:sldMkLst>
          <pc:docMk/>
          <pc:sldMk cId="1354118397" sldId="326"/>
        </pc:sldMkLst>
        <pc:spChg chg="mod">
          <ac:chgData name="David Bloomfield" userId="S::davidbloomfield@gateshead.gov.uk::f85d9f93-eee3-45fe-a5e5-e020bcb89123" providerId="AD" clId="Web-{07A99DE6-918C-7BB0-9126-CC9B13F5773A}" dt="2024-09-24T10:53:16.746" v="161" actId="20577"/>
          <ac:spMkLst>
            <pc:docMk/>
            <pc:sldMk cId="1354118397" sldId="326"/>
            <ac:spMk id="11" creationId="{78B0B0DA-01DC-8879-1C3F-1C2F3F448BD0}"/>
          </ac:spMkLst>
        </pc:spChg>
        <pc:spChg chg="mod">
          <ac:chgData name="David Bloomfield" userId="S::davidbloomfield@gateshead.gov.uk::f85d9f93-eee3-45fe-a5e5-e020bcb89123" providerId="AD" clId="Web-{07A99DE6-918C-7BB0-9126-CC9B13F5773A}" dt="2024-09-24T10:53:26.263" v="165" actId="20577"/>
          <ac:spMkLst>
            <pc:docMk/>
            <pc:sldMk cId="1354118397" sldId="326"/>
            <ac:spMk id="12" creationId="{54CD6BD3-4A45-0A77-D9ED-137E5380E4BC}"/>
          </ac:spMkLst>
        </pc:spChg>
        <pc:picChg chg="add">
          <ac:chgData name="David Bloomfield" userId="S::davidbloomfield@gateshead.gov.uk::f85d9f93-eee3-45fe-a5e5-e020bcb89123" providerId="AD" clId="Web-{07A99DE6-918C-7BB0-9126-CC9B13F5773A}" dt="2024-09-24T10:51:42.021" v="149"/>
          <ac:picMkLst>
            <pc:docMk/>
            <pc:sldMk cId="1354118397" sldId="326"/>
            <ac:picMk id="3" creationId="{C5ABD6E8-887D-0019-3EB1-AE7652690064}"/>
          </ac:picMkLst>
        </pc:picChg>
        <pc:picChg chg="del">
          <ac:chgData name="David Bloomfield" userId="S::davidbloomfield@gateshead.gov.uk::f85d9f93-eee3-45fe-a5e5-e020bcb89123" providerId="AD" clId="Web-{07A99DE6-918C-7BB0-9126-CC9B13F5773A}" dt="2024-09-24T10:51:45.599" v="150"/>
          <ac:picMkLst>
            <pc:docMk/>
            <pc:sldMk cId="1354118397" sldId="326"/>
            <ac:picMk id="6" creationId="{BA3F1497-4A8F-A441-6A64-4E7A4973AF22}"/>
          </ac:picMkLst>
        </pc:picChg>
      </pc:sldChg>
      <pc:sldChg chg="del">
        <pc:chgData name="David Bloomfield" userId="S::davidbloomfield@gateshead.gov.uk::f85d9f93-eee3-45fe-a5e5-e020bcb89123" providerId="AD" clId="Web-{07A99DE6-918C-7BB0-9126-CC9B13F5773A}" dt="2024-09-24T10:48:45.758" v="133"/>
        <pc:sldMkLst>
          <pc:docMk/>
          <pc:sldMk cId="1554123554" sldId="530"/>
        </pc:sldMkLst>
      </pc:sldChg>
      <pc:sldChg chg="modSp del">
        <pc:chgData name="David Bloomfield" userId="S::davidbloomfield@gateshead.gov.uk::f85d9f93-eee3-45fe-a5e5-e020bcb89123" providerId="AD" clId="Web-{07A99DE6-918C-7BB0-9126-CC9B13F5773A}" dt="2024-09-24T10:51:53.897" v="151"/>
        <pc:sldMkLst>
          <pc:docMk/>
          <pc:sldMk cId="1766256378" sldId="602"/>
        </pc:sldMkLst>
        <pc:spChg chg="mod">
          <ac:chgData name="David Bloomfield" userId="S::davidbloomfield@gateshead.gov.uk::f85d9f93-eee3-45fe-a5e5-e020bcb89123" providerId="AD" clId="Web-{07A99DE6-918C-7BB0-9126-CC9B13F5773A}" dt="2024-09-24T10:37:25.988" v="32" actId="1076"/>
          <ac:spMkLst>
            <pc:docMk/>
            <pc:sldMk cId="1766256378" sldId="602"/>
            <ac:spMk id="6" creationId="{59E4B5FC-59B3-7A3F-3BF0-7B0510ECF54B}"/>
          </ac:spMkLst>
        </pc:spChg>
      </pc:sldChg>
      <pc:sldChg chg="del">
        <pc:chgData name="David Bloomfield" userId="S::davidbloomfield@gateshead.gov.uk::f85d9f93-eee3-45fe-a5e5-e020bcb89123" providerId="AD" clId="Web-{07A99DE6-918C-7BB0-9126-CC9B13F5773A}" dt="2024-09-24T10:47:20.845" v="129"/>
        <pc:sldMkLst>
          <pc:docMk/>
          <pc:sldMk cId="955509680" sldId="611"/>
        </pc:sldMkLst>
      </pc:sldChg>
      <pc:sldChg chg="del">
        <pc:chgData name="David Bloomfield" userId="S::davidbloomfield@gateshead.gov.uk::f85d9f93-eee3-45fe-a5e5-e020bcb89123" providerId="AD" clId="Web-{07A99DE6-918C-7BB0-9126-CC9B13F5773A}" dt="2024-09-24T10:34:45.336" v="10"/>
        <pc:sldMkLst>
          <pc:docMk/>
          <pc:sldMk cId="1846417187" sldId="618"/>
        </pc:sldMkLst>
      </pc:sldChg>
      <pc:sldChg chg="del">
        <pc:chgData name="David Bloomfield" userId="S::davidbloomfield@gateshead.gov.uk::f85d9f93-eee3-45fe-a5e5-e020bcb89123" providerId="AD" clId="Web-{07A99DE6-918C-7BB0-9126-CC9B13F5773A}" dt="2024-09-24T10:53:08.933" v="159"/>
        <pc:sldMkLst>
          <pc:docMk/>
          <pc:sldMk cId="2239444737" sldId="623"/>
        </pc:sldMkLst>
      </pc:sldChg>
      <pc:sldChg chg="addSp delSp add">
        <pc:chgData name="David Bloomfield" userId="S::davidbloomfield@gateshead.gov.uk::f85d9f93-eee3-45fe-a5e5-e020bcb89123" providerId="AD" clId="Web-{07A99DE6-918C-7BB0-9126-CC9B13F5773A}" dt="2024-09-24T10:47:42.175" v="131"/>
        <pc:sldMkLst>
          <pc:docMk/>
          <pc:sldMk cId="659238885" sldId="624"/>
        </pc:sldMkLst>
        <pc:picChg chg="add">
          <ac:chgData name="David Bloomfield" userId="S::davidbloomfield@gateshead.gov.uk::f85d9f93-eee3-45fe-a5e5-e020bcb89123" providerId="AD" clId="Web-{07A99DE6-918C-7BB0-9126-CC9B13F5773A}" dt="2024-09-24T10:34:34.804" v="6"/>
          <ac:picMkLst>
            <pc:docMk/>
            <pc:sldMk cId="659238885" sldId="624"/>
            <ac:picMk id="7" creationId="{8B05BA42-5E63-2800-4C37-4467456C322E}"/>
          </ac:picMkLst>
        </pc:picChg>
        <pc:picChg chg="del">
          <ac:chgData name="David Bloomfield" userId="S::davidbloomfield@gateshead.gov.uk::f85d9f93-eee3-45fe-a5e5-e020bcb89123" providerId="AD" clId="Web-{07A99DE6-918C-7BB0-9126-CC9B13F5773A}" dt="2024-09-24T10:34:37.913" v="7"/>
          <ac:picMkLst>
            <pc:docMk/>
            <pc:sldMk cId="659238885" sldId="624"/>
            <ac:picMk id="21" creationId="{66AFB6E7-2EDA-A847-5298-B06D5ACCB3D9}"/>
          </ac:picMkLst>
        </pc:picChg>
        <pc:cxnChg chg="del">
          <ac:chgData name="David Bloomfield" userId="S::davidbloomfield@gateshead.gov.uk::f85d9f93-eee3-45fe-a5e5-e020bcb89123" providerId="AD" clId="Web-{07A99DE6-918C-7BB0-9126-CC9B13F5773A}" dt="2024-09-24T10:47:42.175" v="131"/>
          <ac:cxnSpMkLst>
            <pc:docMk/>
            <pc:sldMk cId="659238885" sldId="624"/>
            <ac:cxnSpMk id="9" creationId="{D45DBAA1-EC91-488A-9011-FC0739990F64}"/>
          </ac:cxnSpMkLst>
        </pc:cxnChg>
      </pc:sldChg>
      <pc:sldChg chg="addSp delSp modSp add replId">
        <pc:chgData name="David Bloomfield" userId="S::davidbloomfield@gateshead.gov.uk::f85d9f93-eee3-45fe-a5e5-e020bcb89123" providerId="AD" clId="Web-{07A99DE6-918C-7BB0-9126-CC9B13F5773A}" dt="2024-09-24T10:54:46.034" v="189" actId="20577"/>
        <pc:sldMkLst>
          <pc:docMk/>
          <pc:sldMk cId="2049450951" sldId="625"/>
        </pc:sldMkLst>
        <pc:spChg chg="mod">
          <ac:chgData name="David Bloomfield" userId="S::davidbloomfield@gateshead.gov.uk::f85d9f93-eee3-45fe-a5e5-e020bcb89123" providerId="AD" clId="Web-{07A99DE6-918C-7BB0-9126-CC9B13F5773A}" dt="2024-09-24T10:54:46.034" v="189" actId="20577"/>
          <ac:spMkLst>
            <pc:docMk/>
            <pc:sldMk cId="2049450951" sldId="625"/>
            <ac:spMk id="2" creationId="{6C0841FB-07D5-45A3-B07F-6A2333F45387}"/>
          </ac:spMkLst>
        </pc:spChg>
        <pc:spChg chg="del mod">
          <ac:chgData name="David Bloomfield" userId="S::davidbloomfield@gateshead.gov.uk::f85d9f93-eee3-45fe-a5e5-e020bcb89123" providerId="AD" clId="Web-{07A99DE6-918C-7BB0-9126-CC9B13F5773A}" dt="2024-09-24T10:36:25.156" v="28"/>
          <ac:spMkLst>
            <pc:docMk/>
            <pc:sldMk cId="2049450951" sldId="625"/>
            <ac:spMk id="3" creationId="{1587E5BE-A6D5-4FEB-B0F0-DF0137607DC0}"/>
          </ac:spMkLst>
        </pc:spChg>
        <pc:spChg chg="add del mod">
          <ac:chgData name="David Bloomfield" userId="S::davidbloomfield@gateshead.gov.uk::f85d9f93-eee3-45fe-a5e5-e020bcb89123" providerId="AD" clId="Web-{07A99DE6-918C-7BB0-9126-CC9B13F5773A}" dt="2024-09-24T10:36:31.516" v="29"/>
          <ac:spMkLst>
            <pc:docMk/>
            <pc:sldMk cId="2049450951" sldId="625"/>
            <ac:spMk id="7" creationId="{2DCE7CB2-4714-925F-E8A4-D20DB17A4E18}"/>
          </ac:spMkLst>
        </pc:spChg>
      </pc:sldChg>
      <pc:sldChg chg="addSp delSp modSp add ord replId">
        <pc:chgData name="David Bloomfield" userId="S::davidbloomfield@gateshead.gov.uk::f85d9f93-eee3-45fe-a5e5-e020bcb89123" providerId="AD" clId="Web-{07A99DE6-918C-7BB0-9126-CC9B13F5773A}" dt="2024-09-24T10:39:28.044" v="60"/>
        <pc:sldMkLst>
          <pc:docMk/>
          <pc:sldMk cId="981208631" sldId="626"/>
        </pc:sldMkLst>
        <pc:spChg chg="mod">
          <ac:chgData name="David Bloomfield" userId="S::davidbloomfield@gateshead.gov.uk::f85d9f93-eee3-45fe-a5e5-e020bcb89123" providerId="AD" clId="Web-{07A99DE6-918C-7BB0-9126-CC9B13F5773A}" dt="2024-09-24T10:38:36.837" v="54" actId="20577"/>
          <ac:spMkLst>
            <pc:docMk/>
            <pc:sldMk cId="981208631" sldId="626"/>
            <ac:spMk id="4" creationId="{9CEBC2A7-3EBB-4DAE-982F-51757A50CB72}"/>
          </ac:spMkLst>
        </pc:spChg>
        <pc:picChg chg="del mod">
          <ac:chgData name="David Bloomfield" userId="S::davidbloomfield@gateshead.gov.uk::f85d9f93-eee3-45fe-a5e5-e020bcb89123" providerId="AD" clId="Web-{07A99DE6-918C-7BB0-9126-CC9B13F5773A}" dt="2024-09-24T10:38:57.855" v="57"/>
          <ac:picMkLst>
            <pc:docMk/>
            <pc:sldMk cId="981208631" sldId="626"/>
            <ac:picMk id="7" creationId="{FDC8C27C-2A50-5150-A587-2BE51AED69D3}"/>
          </ac:picMkLst>
        </pc:picChg>
        <pc:picChg chg="add">
          <ac:chgData name="David Bloomfield" userId="S::davidbloomfield@gateshead.gov.uk::f85d9f93-eee3-45fe-a5e5-e020bcb89123" providerId="AD" clId="Web-{07A99DE6-918C-7BB0-9126-CC9B13F5773A}" dt="2024-09-24T10:39:28.044" v="60"/>
          <ac:picMkLst>
            <pc:docMk/>
            <pc:sldMk cId="981208631" sldId="626"/>
            <ac:picMk id="8" creationId="{1C27AAE4-D033-7BB2-BA91-DD114721E1D6}"/>
          </ac:picMkLst>
        </pc:picChg>
        <pc:cxnChg chg="del">
          <ac:chgData name="David Bloomfield" userId="S::davidbloomfield@gateshead.gov.uk::f85d9f93-eee3-45fe-a5e5-e020bcb89123" providerId="AD" clId="Web-{07A99DE6-918C-7BB0-9126-CC9B13F5773A}" dt="2024-09-24T10:38:42.228" v="55"/>
          <ac:cxnSpMkLst>
            <pc:docMk/>
            <pc:sldMk cId="981208631" sldId="626"/>
            <ac:cxnSpMk id="9" creationId="{D45DBAA1-EC91-488A-9011-FC0739990F64}"/>
          </ac:cxnSpMkLst>
        </pc:cxnChg>
      </pc:sldChg>
      <pc:sldChg chg="add replId">
        <pc:chgData name="David Bloomfield" userId="S::davidbloomfield@gateshead.gov.uk::f85d9f93-eee3-45fe-a5e5-e020bcb89123" providerId="AD" clId="Web-{07A99DE6-918C-7BB0-9126-CC9B13F5773A}" dt="2024-09-24T10:54:24.470" v="167"/>
        <pc:sldMkLst>
          <pc:docMk/>
          <pc:sldMk cId="116842969" sldId="627"/>
        </pc:sldMkLst>
      </pc:sldChg>
      <pc:sldChg chg="add del ord replId">
        <pc:chgData name="David Bloomfield" userId="S::davidbloomfield@gateshead.gov.uk::f85d9f93-eee3-45fe-a5e5-e020bcb89123" providerId="AD" clId="Web-{07A99DE6-918C-7BB0-9126-CC9B13F5773A}" dt="2024-09-24T10:41:40.507" v="72"/>
        <pc:sldMkLst>
          <pc:docMk/>
          <pc:sldMk cId="1582987557" sldId="6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6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3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2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2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shead.sharepoint.com/sites/DigitisingCustomerExperience/Shared%20Documents/Forms/AllItems.aspx?newTargetListUrl=%2Fsites%2FDigitisingCustomerExperience%2FShared%20Documents&amp;viewpath=%2Fsites%2FDigitisingCustomerExperience%2FShared%20Documents%2FForms%2FAllItems%2Easpx&amp;id=%2Fsites%2FDigitisingCustomerExperience%2FShared%20Documents%2FGeneral%2F02%2E%20Services%20and%20squads%2FDirect%20payments%2FUser%20Research&amp;viewid=a0127e7c%2D6620%2D4af1%2Daa7c%2D27c689d365d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igma.com/design/rGnZYwPuJ37KSDKd2lRkL9/Gateshead-theme-template?node-id=0-1&amp;t=rxvLHxRo4dlTdUCX-1" TargetMode="External"/><Relationship Id="rId5" Type="http://schemas.openxmlformats.org/officeDocument/2006/relationships/hyperlink" Target="https://www.gateshead.gov.uk/article/29669/Apply-for-a-Blue-Badge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50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 25 September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C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513B8D7-6629-5F4F-23A0-B062D2DC7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79" y="3088907"/>
            <a:ext cx="8808720" cy="22879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54CD71-AACE-0CDC-7EB6-DDC5C1DD0F85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Development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24A8B3-08CE-63B4-A78E-F6BB4BE8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38" y="365125"/>
            <a:ext cx="10629462" cy="1334321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Development tasks completed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8B68C-E478-9262-CA27-7A5412FD8D43}"/>
              </a:ext>
            </a:extLst>
          </p:cNvPr>
          <p:cNvSpPr txBox="1"/>
          <p:nvPr/>
        </p:nvSpPr>
        <p:spPr>
          <a:xfrm>
            <a:off x="840827" y="2137103"/>
            <a:ext cx="924910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Creation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 new group to deal with additional bin and assisted bin requests</a:t>
            </a:r>
            <a:endParaRPr lang="en-US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Addition of ward to the case tile to assist case managers</a:t>
            </a:r>
            <a:endParaRPr lang="en-US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072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5729793-79E9-BD59-3919-5096AAD01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01" y="1911208"/>
            <a:ext cx="8846345" cy="38052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A1AC55-E122-D455-0FC1-8B7B39F9C969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Development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F72440-5EB9-95C8-B6A7-D7E839BFE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38" y="365125"/>
            <a:ext cx="10629462" cy="1334321"/>
          </a:xfrm>
        </p:spPr>
        <p:txBody>
          <a:bodyPr>
            <a:normAutofit/>
          </a:bodyPr>
          <a:lstStyle/>
          <a:p>
            <a:r>
              <a:rPr lang="en-GB" sz="2400">
                <a:latin typeface="Segoe UI Semibold"/>
                <a:cs typeface="Segoe UI Semibold"/>
              </a:rPr>
              <a:t>Update to account registration to remove the advice to sign up with another email address</a:t>
            </a:r>
            <a:endParaRPr lang="en-US" sz="240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4537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pic>
        <p:nvPicPr>
          <p:cNvPr id="2" name="Picture 1" descr="A pink box with black text&#10;&#10;Description automatically generated">
            <a:extLst>
              <a:ext uri="{FF2B5EF4-FFF2-40B4-BE49-F238E27FC236}">
                <a16:creationId xmlns:a16="http://schemas.microsoft.com/office/drawing/2014/main" id="{ECD326C5-E3F9-AD3F-AC5A-1421FCBA5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031" y="3429913"/>
            <a:ext cx="7286626" cy="1403112"/>
          </a:xfrm>
          <a:prstGeom prst="rect">
            <a:avLst/>
          </a:prstGeom>
        </p:spPr>
      </p:pic>
      <p:pic>
        <p:nvPicPr>
          <p:cNvPr id="4" name="Picture 3" descr="A pink background with black text&#10;&#10;Description automatically generated">
            <a:extLst>
              <a:ext uri="{FF2B5EF4-FFF2-40B4-BE49-F238E27FC236}">
                <a16:creationId xmlns:a16="http://schemas.microsoft.com/office/drawing/2014/main" id="{1172189C-50D0-BC3C-5A6E-B0A0322ED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69" y="2196834"/>
            <a:ext cx="7012782" cy="1107022"/>
          </a:xfrm>
          <a:prstGeom prst="rect">
            <a:avLst/>
          </a:prstGeom>
        </p:spPr>
      </p:pic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F32AA5E-8812-9244-5F10-80558F104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606" y="4953000"/>
            <a:ext cx="3562350" cy="10477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311EB5-2F38-0B4F-249A-793CE403EF37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Development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E76DF5-4B6E-7AA6-F56F-A8F97F46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38" y="365125"/>
            <a:ext cx="10629462" cy="1334321"/>
          </a:xfrm>
        </p:spPr>
        <p:txBody>
          <a:bodyPr>
            <a:normAutofit/>
          </a:bodyPr>
          <a:lstStyle/>
          <a:p>
            <a:r>
              <a:rPr lang="en-GB" sz="2400">
                <a:solidFill>
                  <a:srgbClr val="000000"/>
                </a:solidFill>
                <a:latin typeface="Segoe UI Semibold"/>
                <a:cs typeface="Segoe UI Semibold"/>
              </a:rPr>
              <a:t>Improved text on new bins ordering form to account for advance updates of property information and addition of "No bins at property" option on replacement bin form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08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EE04D0C1-0021-1844-9FEC-B382E17C4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37" y="1741734"/>
            <a:ext cx="6658100" cy="39766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393BA0-B842-FDAA-E3DF-E84A31975D56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Development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F7343E-657F-5506-4281-9C788B31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38" y="365125"/>
            <a:ext cx="10629462" cy="1334321"/>
          </a:xfrm>
        </p:spPr>
        <p:txBody>
          <a:bodyPr>
            <a:normAutofit/>
          </a:bodyPr>
          <a:lstStyle/>
          <a:p>
            <a:r>
              <a:rPr lang="en-GB" sz="2400">
                <a:solidFill>
                  <a:srgbClr val="000000"/>
                </a:solidFill>
                <a:latin typeface="Segoe UI Semibold"/>
                <a:cs typeface="Segoe UI Semibold"/>
              </a:rPr>
              <a:t>Addition of house clearance question for the bulky waste process. This will guide customers and CSU agents down the Supervisor Quote route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8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Development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56F00-22A1-AB76-6577-DE7E85F38197}"/>
              </a:ext>
            </a:extLst>
          </p:cNvPr>
          <p:cNvSpPr txBox="1"/>
          <p:nvPr/>
        </p:nvSpPr>
        <p:spPr>
          <a:xfrm>
            <a:off x="840827" y="2137103"/>
            <a:ext cx="924910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Volunteering forms - change who they go to, group expression of interest and individual expression of interest need to go to different officers.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Update of new case email for pest control cases – Update to HTML to allow email to be displayed correctly in case management.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Overhanging trees process – Add enforcement to the reassignment groups.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Dog fouling report form – Update to map text to make it clearer for customers.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Removal of coronavirus information </a:t>
            </a:r>
            <a:r>
              <a:rPr lang="en-US">
                <a:latin typeface="Calibri"/>
                <a:ea typeface="Calibri"/>
                <a:cs typeface="Calibri"/>
              </a:rPr>
              <a:t>from waste permit emails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r>
              <a:rPr lang="en-US">
                <a:latin typeface="Calibri"/>
                <a:ea typeface="Calibri"/>
                <a:cs typeface="Calibri"/>
              </a:rPr>
              <a:t> Tickets to remove these questions from Pest Control and Bulky Waste forms will be worked on in sprint 52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C12B97-92AF-A4A3-AB70-0BB86864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38" y="365125"/>
            <a:ext cx="10629462" cy="1334321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Other development tasks completed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42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lculator and a calculator on a table&#10;&#10;Description automatically generated with low confidence">
            <a:extLst>
              <a:ext uri="{FF2B5EF4-FFF2-40B4-BE49-F238E27FC236}">
                <a16:creationId xmlns:a16="http://schemas.microsoft.com/office/drawing/2014/main" id="{213FB385-67CD-035A-99B5-04A6AD249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52</a:t>
            </a:r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9" y="6117554"/>
            <a:ext cx="1363289" cy="3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22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What's coming in the next sprint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42595" y="2058727"/>
            <a:ext cx="9177006" cy="35298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latin typeface="Segoe UI Semilight"/>
                <a:cs typeface="Segoe UI Semilight"/>
              </a:rPr>
              <a:t>Direct payments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000">
                <a:latin typeface="Segoe UI Semilight"/>
                <a:cs typeface="Segoe UI Semilight"/>
              </a:rPr>
              <a:t>Content review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000">
                <a:latin typeface="Segoe UI Semilight"/>
                <a:cs typeface="Segoe UI Semilight"/>
              </a:rPr>
              <a:t>User research</a:t>
            </a:r>
          </a:p>
          <a:p>
            <a:pPr marL="0" indent="0">
              <a:buNone/>
            </a:pPr>
            <a:endParaRPr lang="en-GB" sz="2400">
              <a:latin typeface="Segoe UI Semilight"/>
              <a:cs typeface="Segoe UI Semilight"/>
            </a:endParaRPr>
          </a:p>
          <a:p>
            <a:r>
              <a:rPr lang="en-GB" sz="2400">
                <a:latin typeface="Segoe UI Semilight"/>
                <a:cs typeface="Segoe UI Semilight"/>
              </a:rPr>
              <a:t>Customer contact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000">
                <a:latin typeface="Segoe UI Semilight"/>
                <a:cs typeface="Segoe UI Semilight"/>
              </a:rPr>
              <a:t>Discovery of Interaction log</a:t>
            </a:r>
            <a:endParaRPr lang="en-GB" sz="20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000">
                <a:latin typeface="Segoe UI Semilight"/>
                <a:cs typeface="Segoe UI Semilight"/>
              </a:rPr>
              <a:t>Assist customer journey (new interface)</a:t>
            </a:r>
            <a:endParaRPr lang="en-GB" sz="2000">
              <a:ea typeface="Calibri" panose="020F0502020204030204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000">
                <a:latin typeface="Segoe UI Semilight"/>
                <a:cs typeface="Segoe UI Semilight"/>
              </a:rPr>
              <a:t>Agree a retention policy for my account records</a:t>
            </a:r>
            <a:endParaRPr lang="en-GB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000">
                <a:latin typeface="Segoe UI Semilight"/>
                <a:cs typeface="Segoe UI Semilight"/>
              </a:rPr>
              <a:t>Analysis of the creation and use of customer accounts by CS</a:t>
            </a:r>
            <a:endParaRPr lang="en-GB" sz="20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27AAE4-D033-7BB2-BA91-DD114721E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08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in fron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6442109-4867-2586-B207-94E2504D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Deployment</a:t>
            </a:r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9DF14B-B2F9-65B5-34C1-6688071A1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9" y="6117554"/>
            <a:ext cx="1363289" cy="3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41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r>
              <a:rPr lang="en-GB" sz="4800">
                <a:solidFill>
                  <a:srgbClr val="FFFFFF"/>
                </a:solidFill>
                <a:latin typeface="Segoe UI Semibold"/>
                <a:cs typeface="Segoe UI Semibold"/>
              </a:rPr>
              <a:t>Thank you </a:t>
            </a:r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>
                <a:latin typeface="Segoe UI Semilight"/>
                <a:cs typeface="Segoe UI Semilight"/>
              </a:rPr>
              <a:t>That's all folks!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ABD6E8-887D-0019-3EB1-AE7652690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9" y="6117554"/>
            <a:ext cx="1363289" cy="3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1428566E-7EFE-3D12-7712-9CB24D96F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841906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goal</a:t>
            </a:r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E1C109-32A9-CAB4-5CD7-7737DCEB6AB2}"/>
              </a:ext>
            </a:extLst>
          </p:cNvPr>
          <p:cNvSpPr/>
          <p:nvPr/>
        </p:nvSpPr>
        <p:spPr>
          <a:xfrm>
            <a:off x="1365760" y="3788103"/>
            <a:ext cx="9512738" cy="12028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A44A6-E097-6A92-D28C-90921DAAB836}"/>
              </a:ext>
            </a:extLst>
          </p:cNvPr>
          <p:cNvSpPr txBox="1"/>
          <p:nvPr/>
        </p:nvSpPr>
        <p:spPr>
          <a:xfrm>
            <a:off x="1368971" y="3683875"/>
            <a:ext cx="9522664" cy="10452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600">
                <a:solidFill>
                  <a:srgbClr val="000000"/>
                </a:solidFill>
                <a:cs typeface="Calibri"/>
              </a:rPr>
              <a:t>Agree user research plan for Direct Payments</a:t>
            </a:r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776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80" y="365125"/>
            <a:ext cx="10590320" cy="1325563"/>
          </a:xfrm>
        </p:spPr>
        <p:txBody>
          <a:bodyPr>
            <a:normAutofit/>
          </a:bodyPr>
          <a:lstStyle/>
          <a:p>
            <a:r>
              <a:rPr lang="en-GB" sz="4000">
                <a:latin typeface="Segoe UI Semibold"/>
                <a:cs typeface="Segoe UI Semibold"/>
              </a:rPr>
              <a:t>Agree user research plan for Direct Payments</a:t>
            </a:r>
            <a:endParaRPr lang="en-GB" sz="40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AD58-BC07-DFF2-5EAA-E87492808535}"/>
              </a:ext>
            </a:extLst>
          </p:cNvPr>
          <p:cNvSpPr txBox="1">
            <a:spLocks/>
          </p:cNvSpPr>
          <p:nvPr/>
        </p:nvSpPr>
        <p:spPr>
          <a:xfrm>
            <a:off x="1196427" y="1734793"/>
            <a:ext cx="9310594" cy="44421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>
                <a:latin typeface="Segoe UI Semilight"/>
                <a:cs typeface="Segoe UI Semilight"/>
              </a:rPr>
              <a:t>Met with Rachel from equalities for advice on hosting focus groups with the Jewish community.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>
                <a:latin typeface="Segoe UI Semilight"/>
                <a:cs typeface="Segoe UI Semilight"/>
              </a:rPr>
              <a:t>Drafted questions for focus groups and user interviews.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>
                <a:latin typeface="Segoe UI Semilight"/>
                <a:cs typeface="Segoe UI Semilight"/>
              </a:rPr>
              <a:t>Drafted consent form and demographic survey questions.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>
                <a:latin typeface="Segoe UI Semilight"/>
                <a:cs typeface="Segoe UI Semilight"/>
              </a:rPr>
              <a:t>Contacted interviewees to schedule interviews.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>
                <a:latin typeface="Segoe UI Semilight"/>
                <a:cs typeface="Segoe UI Semilight"/>
              </a:rPr>
              <a:t>Contacted Jewish Community Council of Gateshead to plan next steps.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>
                <a:latin typeface="Segoe UI Semilight"/>
                <a:cs typeface="Segoe UI Semilight"/>
              </a:rPr>
              <a:t>View documents </a:t>
            </a:r>
            <a:r>
              <a:rPr lang="en-GB" sz="2400">
                <a:latin typeface="Segoe UI Semilight"/>
                <a:cs typeface="Segoe UI Semilight"/>
                <a:hlinkClick r:id="rId3"/>
              </a:rPr>
              <a:t>here</a:t>
            </a:r>
            <a:endParaRPr lang="en-GB" sz="2400">
              <a:latin typeface="Segoe UI Semilight"/>
              <a:cs typeface="Segoe UI Semiligh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>
                <a:latin typeface="Segoe UI Semilight"/>
                <a:cs typeface="Segoe UI Semilight"/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144739"/>
            <a:ext cx="1100662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D31B6D9-C30C-89ED-E07D-765D4C2D3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0" y="2232058"/>
            <a:ext cx="360000" cy="36000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C7504E0-32CF-DC62-9E3C-A862BB222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3" y="3004310"/>
            <a:ext cx="360000" cy="360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6F1AAE3-ADC9-4F5D-8EEA-912A96DF6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3" y="3465251"/>
            <a:ext cx="360000" cy="3600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96D76EC-508B-15BD-9668-35C17BFA7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0" y="3909156"/>
            <a:ext cx="360000" cy="36000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05BA42-5E63-2800-4C37-4467456C3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1192068-62DD-3A5F-B86B-B6E5A0AC5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3" y="4370097"/>
            <a:ext cx="360000" cy="3600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A931183-ECD8-2E02-2106-B81DBFEF7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0" y="515024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3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ncil on a yellow background&#10;&#10;Description automatically generated with medium confidence">
            <a:extLst>
              <a:ext uri="{FF2B5EF4-FFF2-40B4-BE49-F238E27FC236}">
                <a16:creationId xmlns:a16="http://schemas.microsoft.com/office/drawing/2014/main" id="{B802286B-CE7A-5CA3-4B01-D22DC9D6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latin typeface="Segoe UI Semibold"/>
                <a:cs typeface="Segoe UI Semibold"/>
              </a:rPr>
              <a:t>Figma design system 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5400">
                <a:latin typeface="Segoe UI Semibold"/>
                <a:cs typeface="Segoe UI Semibold"/>
              </a:rPr>
              <a:t>and walkthrough</a:t>
            </a:r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88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365125"/>
            <a:ext cx="8353425" cy="134461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Figma design system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27668" y="1587254"/>
            <a:ext cx="9433979" cy="4790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>
                <a:latin typeface="Segoe UI Semibold"/>
                <a:cs typeface="Segoe UI Semibold"/>
              </a:rPr>
              <a:t>Created a design system for the Gateshead Council website</a:t>
            </a:r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7E5B8BE-DD38-8A7C-EC4B-D65808B64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  <p:pic>
        <p:nvPicPr>
          <p:cNvPr id="3" name="Picture 2" descr="A blue and red circles on a black background&#10;&#10;Description automatically generated">
            <a:extLst>
              <a:ext uri="{FF2B5EF4-FFF2-40B4-BE49-F238E27FC236}">
                <a16:creationId xmlns:a16="http://schemas.microsoft.com/office/drawing/2014/main" id="{303AD2C5-A64E-A51E-DFF9-A93A793F1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105" y="546774"/>
            <a:ext cx="1931159" cy="9712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A2EE2B-67E3-2497-1A66-263E73072C3A}"/>
              </a:ext>
            </a:extLst>
          </p:cNvPr>
          <p:cNvSpPr txBox="1"/>
          <p:nvPr/>
        </p:nvSpPr>
        <p:spPr>
          <a:xfrm>
            <a:off x="840827" y="2137103"/>
            <a:ext cx="9249103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Created components based on elements of the website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Components used to create </a:t>
            </a:r>
            <a:r>
              <a:rPr lang="en-US" err="1">
                <a:ea typeface="Calibri"/>
                <a:cs typeface="Calibri"/>
              </a:rPr>
              <a:t>standardised</a:t>
            </a:r>
            <a:r>
              <a:rPr lang="en-US">
                <a:ea typeface="Calibri"/>
                <a:cs typeface="Calibri"/>
              </a:rPr>
              <a:t> patterns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Components and patterns are published to a library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Library can be used to create wireframes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Updates to the library can pushed out to update the wireframes </a:t>
            </a:r>
            <a:br>
              <a:rPr lang="en-US">
                <a:ea typeface="Calibri"/>
                <a:cs typeface="Calibri"/>
              </a:rPr>
            </a:br>
            <a:r>
              <a:rPr lang="en-US">
                <a:ea typeface="Calibri"/>
                <a:cs typeface="Calibri"/>
              </a:rPr>
              <a:t>(for example, changes to the design of the header)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Work is ongoing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Created a walkthrough for the "Apply for a Blue Badge" form </a:t>
            </a:r>
            <a:r>
              <a:rPr lang="en-US">
                <a:ea typeface="Calibri"/>
                <a:cs typeface="Calibri"/>
                <a:hlinkClick r:id="rId5"/>
              </a:rPr>
              <a:t>https://www.gateshead.gov.uk/article/29669/Apply-for-a-Blue-Badge</a:t>
            </a:r>
            <a:r>
              <a:rPr lang="en-US">
                <a:ea typeface="Calibri"/>
                <a:cs typeface="Calibri"/>
              </a:rPr>
              <a:t> 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Figma design system file</a:t>
            </a:r>
            <a:br>
              <a:rPr lang="en-US">
                <a:ea typeface="Calibri"/>
                <a:cs typeface="Calibri"/>
              </a:rPr>
            </a:br>
            <a:r>
              <a:rPr lang="en-US">
                <a:ea typeface="Calibri"/>
                <a:cs typeface="Calibri"/>
                <a:hlinkClick r:id="rId6"/>
              </a:rPr>
              <a:t>https://www.figma.com/design/rGnZYwPuJ37KSDKd2lRkL9/Gateshead-theme-template?node-id=0-1&amp;t=rxvLHxRo4dlTdUCX-1</a:t>
            </a:r>
            <a:r>
              <a:rPr lang="en-US">
                <a:ea typeface="Calibri"/>
                <a:cs typeface="Calibri"/>
              </a:rPr>
              <a:t> 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0192D8-70CD-C7A8-8CD1-3FEDC1C27638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Design</a:t>
            </a:r>
            <a:endParaRPr lang="en-US" sz="120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39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ncil on a yellow background&#10;&#10;Description automatically generated with medium confidence">
            <a:extLst>
              <a:ext uri="{FF2B5EF4-FFF2-40B4-BE49-F238E27FC236}">
                <a16:creationId xmlns:a16="http://schemas.microsoft.com/office/drawing/2014/main" id="{B802286B-CE7A-5CA3-4B01-D22DC9D6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latin typeface="Segoe UI Semibold"/>
                <a:cs typeface="Segoe UI Semibold"/>
              </a:rPr>
              <a:t>Email marketing campaigns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85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365125"/>
            <a:ext cx="8353425" cy="134461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Mailchimp audience review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1718633"/>
            <a:ext cx="8126069" cy="47674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>
                <a:latin typeface="Segoe UI Semibold"/>
                <a:cs typeface="Segoe UI Semibold"/>
              </a:rPr>
              <a:t>Reviewed audiences held in Mailchimp to make sure that we're meeting requirements for GDPR.</a:t>
            </a:r>
            <a:endParaRPr lang="en-US" sz="2400">
              <a:latin typeface="Segoe UI Semibold"/>
              <a:cs typeface="Segoe UI Semibold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32949" y="2386676"/>
            <a:ext cx="8976480" cy="37382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Reviewed current audience lists.</a:t>
            </a:r>
            <a:endParaRPr lang="en-GB" sz="2000">
              <a:latin typeface="Segoe UI Semilight"/>
              <a:cs typeface="Calibri" panose="020F0502020204030204"/>
            </a:endParaRPr>
          </a:p>
          <a:p>
            <a:r>
              <a:rPr lang="en-GB" sz="2000">
                <a:latin typeface="Segoe UI Semilight"/>
                <a:cs typeface="Calibri" panose="020F0502020204030204"/>
              </a:rPr>
              <a:t>Before the review we stored 750,000 email addresses in Mailchimp, many were duplicate emails stored on different lists uploaded multiple times.</a:t>
            </a:r>
          </a:p>
          <a:p>
            <a:r>
              <a:rPr lang="en-GB" sz="2000">
                <a:latin typeface="Segoe UI Semilight"/>
                <a:cs typeface="Segoe UI Semilight"/>
              </a:rPr>
              <a:t>Following the review over 400,000 email addresses have been deleted. Meeting with housing comms contact to reduce the number even further.</a:t>
            </a:r>
          </a:p>
          <a:p>
            <a:r>
              <a:rPr lang="en-GB" sz="2000">
                <a:latin typeface="Segoe UI Semilight"/>
                <a:cs typeface="Segoe UI Semilight"/>
              </a:rPr>
              <a:t>Guidance being drafted on good practice on creating and managing mailing lists so that only necessary data is stored in Mailchimp and lists are reviewed regularly.</a:t>
            </a:r>
            <a:endParaRPr lang="en-GB" sz="2000">
              <a:latin typeface="Segoe UI Semilight"/>
              <a:cs typeface="Calibri" panose="020F0502020204030204"/>
            </a:endParaRPr>
          </a:p>
          <a:p>
            <a:r>
              <a:rPr lang="en-GB" sz="2000">
                <a:latin typeface="Segoe UI Semilight"/>
                <a:cs typeface="Calibri" panose="020F0502020204030204"/>
              </a:rPr>
              <a:t>Gateshead Now mailing list to be reviewed separately and an email to be sent to subscribers who haven't opened last 10 issues.</a:t>
            </a:r>
          </a:p>
          <a:p>
            <a:endParaRPr lang="en-GB" sz="2400">
              <a:latin typeface="Segoe UI Semilight"/>
              <a:cs typeface="Segoe UI Semilight"/>
            </a:endParaRPr>
          </a:p>
          <a:p>
            <a:pPr marL="0" indent="0">
              <a:buNone/>
            </a:pPr>
            <a:endParaRPr lang="en-GB" sz="2400">
              <a:latin typeface="Segoe UI Semilight"/>
              <a:cs typeface="Segoe UI Semilight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7E5B8BE-DD38-8A7C-EC4B-D65808B64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  <p:pic>
        <p:nvPicPr>
          <p:cNvPr id="11" name="Picture 10" descr="A yellow and black logo with a face&#10;&#10;Description automatically generated">
            <a:extLst>
              <a:ext uri="{FF2B5EF4-FFF2-40B4-BE49-F238E27FC236}">
                <a16:creationId xmlns:a16="http://schemas.microsoft.com/office/drawing/2014/main" id="{21EFC5AD-5726-5E86-7FD4-AF3BDB9E7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726" y="507608"/>
            <a:ext cx="2887579" cy="17886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AFF3AE-C64A-FB5C-7DAE-FFEB3312C988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Content</a:t>
            </a:r>
            <a:endParaRPr lang="en-US" sz="120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356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AD58-BC07-DFF2-5EAA-E87492808535}"/>
              </a:ext>
            </a:extLst>
          </p:cNvPr>
          <p:cNvSpPr txBox="1">
            <a:spLocks/>
          </p:cNvSpPr>
          <p:nvPr/>
        </p:nvSpPr>
        <p:spPr>
          <a:xfrm>
            <a:off x="795022" y="2302612"/>
            <a:ext cx="6024469" cy="2813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en-GB" sz="2000">
                <a:latin typeface="Segoe UI Semilight"/>
                <a:cs typeface="Segoe UI Semilight"/>
              </a:rPr>
              <a:t>Gateshead Now – sent out 18 September</a:t>
            </a:r>
          </a:p>
          <a:p>
            <a:pPr marL="342900" indent="-342900">
              <a:lnSpc>
                <a:spcPct val="100000"/>
              </a:lnSpc>
            </a:pPr>
            <a:r>
              <a:rPr lang="en-GB" sz="2000">
                <a:latin typeface="Segoe UI Semilight"/>
                <a:cs typeface="Segoe UI Semilight"/>
              </a:rPr>
              <a:t>Foster carer newsletter – sent out 24 September</a:t>
            </a:r>
          </a:p>
          <a:p>
            <a:pPr marL="342900" indent="-342900">
              <a:lnSpc>
                <a:spcPct val="100000"/>
              </a:lnSpc>
            </a:pPr>
            <a:r>
              <a:rPr lang="en-GB" sz="2000">
                <a:latin typeface="Segoe UI Semilight"/>
                <a:cs typeface="Segoe UI Semilight"/>
              </a:rPr>
              <a:t>Kinship carer newsletter -  sent out 19 September</a:t>
            </a:r>
            <a:r>
              <a:rPr lang="en-GB" sz="2400">
                <a:latin typeface="Segoe UI Semilight"/>
                <a:cs typeface="Segoe UI Semilight"/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722127" y="1697064"/>
            <a:ext cx="11120929" cy="4808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>
                <a:latin typeface="Segoe UI Semilight"/>
                <a:cs typeface="Segoe UI Semilight"/>
              </a:rPr>
              <a:t>Email marketing campaigns sent out during this sprint </a:t>
            </a: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6C2E4C1-0954-90A3-C33A-4C4A15DBC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A1F860-0F94-8E79-54F2-EC3B7EC4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38" y="365125"/>
            <a:ext cx="10629462" cy="1334321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Mailchimp email campaigns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Picture 13" descr="A close-up of a book store&#10;&#10;Description automatically generated">
            <a:extLst>
              <a:ext uri="{FF2B5EF4-FFF2-40B4-BE49-F238E27FC236}">
                <a16:creationId xmlns:a16="http://schemas.microsoft.com/office/drawing/2014/main" id="{C689B6E1-0DB7-E3B3-4475-B3896E995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796" y="493548"/>
            <a:ext cx="2120401" cy="461962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" name="Picture 3" descr="A screenshot of a cellphone&#10;&#10;Description automatically generated">
            <a:extLst>
              <a:ext uri="{FF2B5EF4-FFF2-40B4-BE49-F238E27FC236}">
                <a16:creationId xmlns:a16="http://schemas.microsoft.com/office/drawing/2014/main" id="{5389013B-C72B-D6DC-CE64-45AA8957A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200" y="2159986"/>
            <a:ext cx="2203272" cy="396152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8" descr="A screenshot of a newsletter&#10;&#10;Description automatically generated">
            <a:extLst>
              <a:ext uri="{FF2B5EF4-FFF2-40B4-BE49-F238E27FC236}">
                <a16:creationId xmlns:a16="http://schemas.microsoft.com/office/drawing/2014/main" id="{E986898E-B94B-9AEB-604C-F3098C0E9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965" y="3206641"/>
            <a:ext cx="1856975" cy="352753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EB191F-9287-77DC-215F-BB4557158953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Content</a:t>
            </a:r>
            <a:endParaRPr lang="en-US" sz="120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95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ncil on a yellow background&#10;&#10;Description automatically generated with medium confidence">
            <a:extLst>
              <a:ext uri="{FF2B5EF4-FFF2-40B4-BE49-F238E27FC236}">
                <a16:creationId xmlns:a16="http://schemas.microsoft.com/office/drawing/2014/main" id="{B802286B-CE7A-5CA3-4B01-D22DC9D6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Other services</a:t>
            </a:r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46742b75261447dcc6afb497e28708c5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e2ab0c3f98430525f70f293138c3e6eb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6CDEB3-49F0-43E3-9F3E-30057C3F6C34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Sprint 50 Show and Tell  25 September 2024</vt:lpstr>
      <vt:lpstr>Sprint goal</vt:lpstr>
      <vt:lpstr>Agree user research plan for Direct Payments</vt:lpstr>
      <vt:lpstr>Figma design system  and walkthrough</vt:lpstr>
      <vt:lpstr>Figma design system</vt:lpstr>
      <vt:lpstr>Email marketing campaigns</vt:lpstr>
      <vt:lpstr>Mailchimp audience review</vt:lpstr>
      <vt:lpstr>Mailchimp email campaigns</vt:lpstr>
      <vt:lpstr>Other services</vt:lpstr>
      <vt:lpstr>Development tasks completed</vt:lpstr>
      <vt:lpstr>Update to account registration to remove the advice to sign up with another email address</vt:lpstr>
      <vt:lpstr>Improved text on new bins ordering form to account for advance updates of property information and addition of "No bins at property" option on replacement bin form</vt:lpstr>
      <vt:lpstr>Addition of house clearance question for the bulky waste process. This will guide customers and CSU agents down the Supervisor Quote route</vt:lpstr>
      <vt:lpstr>Other development tasks completed</vt:lpstr>
      <vt:lpstr>Sprint 52</vt:lpstr>
      <vt:lpstr>What's coming in the next sprint</vt:lpstr>
      <vt:lpstr>Deployment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cp:lastPrinted>2024-02-21T12:46:52Z</cp:lastPrinted>
  <dcterms:created xsi:type="dcterms:W3CDTF">2022-01-17T11:39:30Z</dcterms:created>
  <dcterms:modified xsi:type="dcterms:W3CDTF">2024-09-25T12:46:55Z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