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07" r:id="rId5"/>
    <p:sldId id="559" r:id="rId6"/>
    <p:sldId id="564" r:id="rId7"/>
    <p:sldId id="561" r:id="rId8"/>
    <p:sldId id="566" r:id="rId9"/>
    <p:sldId id="565" r:id="rId10"/>
    <p:sldId id="567" r:id="rId11"/>
    <p:sldId id="569" r:id="rId12"/>
    <p:sldId id="568" r:id="rId13"/>
    <p:sldId id="560" r:id="rId14"/>
    <p:sldId id="326" r:id="rId1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956F3-9A5D-E614-D546-4DD73066884C}" v="425" dt="2024-10-02T09:38:33.868"/>
    <p1510:client id="{7350E237-61C2-4875-A9C2-77C2B52AB30D}" v="63" dt="2024-10-02T10:47:00.912"/>
    <p1510:client id="{E6B0AB7B-48AB-400A-A43E-BE5D44282879}" v="453" dt="2024-10-02T10:42:18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yle Scurfield" userId="S::gaylescurfield@gateshead.gov.uk::83b7329d-483d-4c58-b1ee-8e2c855b3b2d" providerId="AD" clId="Web-{82362638-5477-4ED8-AF25-61827311D991}"/>
    <pc:docChg chg="modSld">
      <pc:chgData name="Gayle Scurfield" userId="S::gaylescurfield@gateshead.gov.uk::83b7329d-483d-4c58-b1ee-8e2c855b3b2d" providerId="AD" clId="Web-{82362638-5477-4ED8-AF25-61827311D991}" dt="2024-09-26T16:17:15.016" v="2" actId="1076"/>
      <pc:docMkLst>
        <pc:docMk/>
      </pc:docMkLst>
      <pc:sldChg chg="addSp delSp modSp">
        <pc:chgData name="Gayle Scurfield" userId="S::gaylescurfield@gateshead.gov.uk::83b7329d-483d-4c58-b1ee-8e2c855b3b2d" providerId="AD" clId="Web-{82362638-5477-4ED8-AF25-61827311D991}" dt="2024-09-26T16:17:15.016" v="2" actId="1076"/>
        <pc:sldMkLst>
          <pc:docMk/>
          <pc:sldMk cId="1513379830" sldId="561"/>
        </pc:sldMkLst>
        <pc:picChg chg="del">
          <ac:chgData name="Gayle Scurfield" userId="S::gaylescurfield@gateshead.gov.uk::83b7329d-483d-4c58-b1ee-8e2c855b3b2d" providerId="AD" clId="Web-{82362638-5477-4ED8-AF25-61827311D991}" dt="2024-09-26T16:15:42.825" v="0"/>
          <ac:picMkLst>
            <pc:docMk/>
            <pc:sldMk cId="1513379830" sldId="561"/>
            <ac:picMk id="5" creationId="{0FACFE68-079E-7D1F-5D39-EFA1399BAD0F}"/>
          </ac:picMkLst>
        </pc:picChg>
        <pc:picChg chg="add mod">
          <ac:chgData name="Gayle Scurfield" userId="S::gaylescurfield@gateshead.gov.uk::83b7329d-483d-4c58-b1ee-8e2c855b3b2d" providerId="AD" clId="Web-{82362638-5477-4ED8-AF25-61827311D991}" dt="2024-09-26T16:17:15.016" v="2" actId="1076"/>
          <ac:picMkLst>
            <pc:docMk/>
            <pc:sldMk cId="1513379830" sldId="561"/>
            <ac:picMk id="8" creationId="{CBA6573A-17DD-2C3B-00BA-3804E3D7ED7F}"/>
          </ac:picMkLst>
        </pc:picChg>
      </pc:sldChg>
    </pc:docChg>
  </pc:docChgLst>
  <pc:docChgLst>
    <pc:chgData name="Kerrie Slavin" userId="S::kerrieslavin@gateshead.gov.uk::085db01d-3b86-45ce-9a34-51f429f25f9c" providerId="AD" clId="Web-{68B956F3-9A5D-E614-D546-4DD73066884C}"/>
    <pc:docChg chg="addSld modSld">
      <pc:chgData name="Kerrie Slavin" userId="S::kerrieslavin@gateshead.gov.uk::085db01d-3b86-45ce-9a34-51f429f25f9c" providerId="AD" clId="Web-{68B956F3-9A5D-E614-D546-4DD73066884C}" dt="2024-10-02T09:38:28.680" v="247" actId="20577"/>
      <pc:docMkLst>
        <pc:docMk/>
      </pc:docMkLst>
      <pc:sldChg chg="addSp modSp">
        <pc:chgData name="Kerrie Slavin" userId="S::kerrieslavin@gateshead.gov.uk::085db01d-3b86-45ce-9a34-51f429f25f9c" providerId="AD" clId="Web-{68B956F3-9A5D-E614-D546-4DD73066884C}" dt="2024-10-02T09:34:37.069" v="78" actId="20577"/>
        <pc:sldMkLst>
          <pc:docMk/>
          <pc:sldMk cId="711769290" sldId="565"/>
        </pc:sldMkLst>
        <pc:spChg chg="add mod">
          <ac:chgData name="Kerrie Slavin" userId="S::kerrieslavin@gateshead.gov.uk::085db01d-3b86-45ce-9a34-51f429f25f9c" providerId="AD" clId="Web-{68B956F3-9A5D-E614-D546-4DD73066884C}" dt="2024-10-02T09:34:37.069" v="78" actId="20577"/>
          <ac:spMkLst>
            <pc:docMk/>
            <pc:sldMk cId="711769290" sldId="565"/>
            <ac:spMk id="2" creationId="{ADB49A0A-F46A-3B94-B2A3-37030C1AB655}"/>
          </ac:spMkLst>
        </pc:spChg>
        <pc:spChg chg="mod">
          <ac:chgData name="Kerrie Slavin" userId="S::kerrieslavin@gateshead.gov.uk::085db01d-3b86-45ce-9a34-51f429f25f9c" providerId="AD" clId="Web-{68B956F3-9A5D-E614-D546-4DD73066884C}" dt="2024-10-02T09:31:54.463" v="5" actId="20577"/>
          <ac:spMkLst>
            <pc:docMk/>
            <pc:sldMk cId="711769290" sldId="565"/>
            <ac:spMk id="7" creationId="{FCC45CCF-C401-45EE-0707-2F4990C6F221}"/>
          </ac:spMkLst>
        </pc:spChg>
        <pc:spChg chg="mod">
          <ac:chgData name="Kerrie Slavin" userId="S::kerrieslavin@gateshead.gov.uk::085db01d-3b86-45ce-9a34-51f429f25f9c" providerId="AD" clId="Web-{68B956F3-9A5D-E614-D546-4DD73066884C}" dt="2024-10-02T09:32:04.308" v="24" actId="20577"/>
          <ac:spMkLst>
            <pc:docMk/>
            <pc:sldMk cId="711769290" sldId="565"/>
            <ac:spMk id="10" creationId="{1176E05E-F991-7DA5-64BE-D97461701F96}"/>
          </ac:spMkLst>
        </pc:spChg>
      </pc:sldChg>
      <pc:sldChg chg="addSp modSp add replId">
        <pc:chgData name="Kerrie Slavin" userId="S::kerrieslavin@gateshead.gov.uk::085db01d-3b86-45ce-9a34-51f429f25f9c" providerId="AD" clId="Web-{68B956F3-9A5D-E614-D546-4DD73066884C}" dt="2024-10-02T09:38:28.680" v="247" actId="20577"/>
        <pc:sldMkLst>
          <pc:docMk/>
          <pc:sldMk cId="1879191255" sldId="567"/>
        </pc:sldMkLst>
        <pc:spChg chg="add mod">
          <ac:chgData name="Kerrie Slavin" userId="S::kerrieslavin@gateshead.gov.uk::085db01d-3b86-45ce-9a34-51f429f25f9c" providerId="AD" clId="Web-{68B956F3-9A5D-E614-D546-4DD73066884C}" dt="2024-10-02T09:38:24.477" v="242" actId="20577"/>
          <ac:spMkLst>
            <pc:docMk/>
            <pc:sldMk cId="1879191255" sldId="567"/>
            <ac:spMk id="2" creationId="{A6FC47CE-91B0-DEBB-5EE4-A3F74F870556}"/>
          </ac:spMkLst>
        </pc:spChg>
        <pc:spChg chg="mod">
          <ac:chgData name="Kerrie Slavin" userId="S::kerrieslavin@gateshead.gov.uk::085db01d-3b86-45ce-9a34-51f429f25f9c" providerId="AD" clId="Web-{68B956F3-9A5D-E614-D546-4DD73066884C}" dt="2024-10-02T09:34:55.836" v="84" actId="20577"/>
          <ac:spMkLst>
            <pc:docMk/>
            <pc:sldMk cId="1879191255" sldId="567"/>
            <ac:spMk id="7" creationId="{FCC45CCF-C401-45EE-0707-2F4990C6F221}"/>
          </ac:spMkLst>
        </pc:spChg>
        <pc:spChg chg="mod">
          <ac:chgData name="Kerrie Slavin" userId="S::kerrieslavin@gateshead.gov.uk::085db01d-3b86-45ce-9a34-51f429f25f9c" providerId="AD" clId="Web-{68B956F3-9A5D-E614-D546-4DD73066884C}" dt="2024-10-02T09:38:28.680" v="247" actId="20577"/>
          <ac:spMkLst>
            <pc:docMk/>
            <pc:sldMk cId="1879191255" sldId="567"/>
            <ac:spMk id="10" creationId="{1176E05E-F991-7DA5-64BE-D97461701F96}"/>
          </ac:spMkLst>
        </pc:spChg>
      </pc:sldChg>
      <pc:sldChg chg="add replId">
        <pc:chgData name="Kerrie Slavin" userId="S::kerrieslavin@gateshead.gov.uk::085db01d-3b86-45ce-9a34-51f429f25f9c" providerId="AD" clId="Web-{68B956F3-9A5D-E614-D546-4DD73066884C}" dt="2024-10-02T09:34:44.492" v="79"/>
        <pc:sldMkLst>
          <pc:docMk/>
          <pc:sldMk cId="385434884" sldId="568"/>
        </pc:sldMkLst>
      </pc:sldChg>
      <pc:sldChg chg="addSp modSp add replId">
        <pc:chgData name="Kerrie Slavin" userId="S::kerrieslavin@gateshead.gov.uk::085db01d-3b86-45ce-9a34-51f429f25f9c" providerId="AD" clId="Web-{68B956F3-9A5D-E614-D546-4DD73066884C}" dt="2024-10-02T09:36:21.577" v="152" actId="20577"/>
        <pc:sldMkLst>
          <pc:docMk/>
          <pc:sldMk cId="1485151675" sldId="569"/>
        </pc:sldMkLst>
        <pc:spChg chg="add mod">
          <ac:chgData name="Kerrie Slavin" userId="S::kerrieslavin@gateshead.gov.uk::085db01d-3b86-45ce-9a34-51f429f25f9c" providerId="AD" clId="Web-{68B956F3-9A5D-E614-D546-4DD73066884C}" dt="2024-10-02T09:36:21.577" v="152" actId="20577"/>
          <ac:spMkLst>
            <pc:docMk/>
            <pc:sldMk cId="1485151675" sldId="569"/>
            <ac:spMk id="2" creationId="{BDBB1347-2C38-B71F-AB77-1E3BD21AAFFC}"/>
          </ac:spMkLst>
        </pc:spChg>
        <pc:spChg chg="mod">
          <ac:chgData name="Kerrie Slavin" userId="S::kerrieslavin@gateshead.gov.uk::085db01d-3b86-45ce-9a34-51f429f25f9c" providerId="AD" clId="Web-{68B956F3-9A5D-E614-D546-4DD73066884C}" dt="2024-10-02T09:35:24.026" v="102" actId="20577"/>
          <ac:spMkLst>
            <pc:docMk/>
            <pc:sldMk cId="1485151675" sldId="569"/>
            <ac:spMk id="7" creationId="{FCC45CCF-C401-45EE-0707-2F4990C6F221}"/>
          </ac:spMkLst>
        </pc:spChg>
        <pc:spChg chg="mod">
          <ac:chgData name="Kerrie Slavin" userId="S::kerrieslavin@gateshead.gov.uk::085db01d-3b86-45ce-9a34-51f429f25f9c" providerId="AD" clId="Web-{68B956F3-9A5D-E614-D546-4DD73066884C}" dt="2024-10-02T09:35:34.292" v="115" actId="20577"/>
          <ac:spMkLst>
            <pc:docMk/>
            <pc:sldMk cId="1485151675" sldId="569"/>
            <ac:spMk id="10" creationId="{1176E05E-F991-7DA5-64BE-D97461701F96}"/>
          </ac:spMkLst>
        </pc:spChg>
      </pc:sldChg>
    </pc:docChg>
  </pc:docChgLst>
  <pc:docChgLst>
    <pc:chgData name="Gayle Scurfield" userId="S::gaylescurfield@gateshead.gov.uk::83b7329d-483d-4c58-b1ee-8e2c855b3b2d" providerId="AD" clId="Web-{41A6476B-09C7-F92D-0CA1-91A1931724C6}"/>
    <pc:docChg chg="addSld modSld">
      <pc:chgData name="Gayle Scurfield" userId="S::gaylescurfield@gateshead.gov.uk::83b7329d-483d-4c58-b1ee-8e2c855b3b2d" providerId="AD" clId="Web-{41A6476B-09C7-F92D-0CA1-91A1931724C6}" dt="2024-09-17T12:21:46.810" v="177" actId="1076"/>
      <pc:docMkLst>
        <pc:docMk/>
      </pc:docMkLst>
      <pc:sldChg chg="modSp">
        <pc:chgData name="Gayle Scurfield" userId="S::gaylescurfield@gateshead.gov.uk::83b7329d-483d-4c58-b1ee-8e2c855b3b2d" providerId="AD" clId="Web-{41A6476B-09C7-F92D-0CA1-91A1931724C6}" dt="2024-09-17T12:15:44.252" v="61" actId="20577"/>
        <pc:sldMkLst>
          <pc:docMk/>
          <pc:sldMk cId="1513379830" sldId="561"/>
        </pc:sldMkLst>
        <pc:spChg chg="mod">
          <ac:chgData name="Gayle Scurfield" userId="S::gaylescurfield@gateshead.gov.uk::83b7329d-483d-4c58-b1ee-8e2c855b3b2d" providerId="AD" clId="Web-{41A6476B-09C7-F92D-0CA1-91A1931724C6}" dt="2024-09-17T12:15:44.252" v="61" actId="20577"/>
          <ac:spMkLst>
            <pc:docMk/>
            <pc:sldMk cId="1513379830" sldId="561"/>
            <ac:spMk id="8" creationId="{A52D1F85-6F24-D668-2F75-5C6FF86B351A}"/>
          </ac:spMkLst>
        </pc:spChg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46.810" v="177" actId="1076"/>
        <pc:sldMkLst>
          <pc:docMk/>
          <pc:sldMk cId="802966321" sldId="573"/>
        </pc:sldMkLst>
        <pc:spChg chg="del mod">
          <ac:chgData name="Gayle Scurfield" userId="S::gaylescurfield@gateshead.gov.uk::83b7329d-483d-4c58-b1ee-8e2c855b3b2d" providerId="AD" clId="Web-{41A6476B-09C7-F92D-0CA1-91A1931724C6}" dt="2024-09-17T12:13:44.718" v="49"/>
          <ac:spMkLst>
            <pc:docMk/>
            <pc:sldMk cId="802966321" sldId="573"/>
            <ac:spMk id="2" creationId="{0750EE1F-3944-C244-F435-073119D8E0FF}"/>
          </ac:spMkLst>
        </pc:spChg>
        <pc:spChg chg="mod">
          <ac:chgData name="Gayle Scurfield" userId="S::gaylescurfield@gateshead.gov.uk::83b7329d-483d-4c58-b1ee-8e2c855b3b2d" providerId="AD" clId="Web-{41A6476B-09C7-F92D-0CA1-91A1931724C6}" dt="2024-09-17T12:21:46.810" v="177" actId="1076"/>
          <ac:spMkLst>
            <pc:docMk/>
            <pc:sldMk cId="802966321" sldId="573"/>
            <ac:spMk id="8" creationId="{A52D1F85-6F24-D668-2F75-5C6FF86B351A}"/>
          </ac:spMkLst>
        </pc:spChg>
        <pc:spChg chg="mod">
          <ac:chgData name="Gayle Scurfield" userId="S::gaylescurfield@gateshead.gov.uk::83b7329d-483d-4c58-b1ee-8e2c855b3b2d" providerId="AD" clId="Web-{41A6476B-09C7-F92D-0CA1-91A1931724C6}" dt="2024-09-17T10:27:24.868" v="27" actId="14100"/>
          <ac:spMkLst>
            <pc:docMk/>
            <pc:sldMk cId="802966321" sldId="573"/>
            <ac:spMk id="10" creationId="{1176E05E-F991-7DA5-64BE-D97461701F96}"/>
          </ac:spMkLst>
        </pc:spChg>
        <pc:spChg chg="add mod">
          <ac:chgData name="Gayle Scurfield" userId="S::gaylescurfield@gateshead.gov.uk::83b7329d-483d-4c58-b1ee-8e2c855b3b2d" providerId="AD" clId="Web-{41A6476B-09C7-F92D-0CA1-91A1931724C6}" dt="2024-09-17T12:19:24.415" v="146" actId="14100"/>
          <ac:spMkLst>
            <pc:docMk/>
            <pc:sldMk cId="802966321" sldId="573"/>
            <ac:spMk id="14" creationId="{F94248F2-8305-1D01-0AD1-4946CBBAFB21}"/>
          </ac:spMkLst>
        </pc:spChg>
        <pc:picChg chg="add del mod">
          <ac:chgData name="Gayle Scurfield" userId="S::gaylescurfield@gateshead.gov.uk::83b7329d-483d-4c58-b1ee-8e2c855b3b2d" providerId="AD" clId="Web-{41A6476B-09C7-F92D-0CA1-91A1931724C6}" dt="2024-09-17T12:13:24.217" v="42"/>
          <ac:picMkLst>
            <pc:docMk/>
            <pc:sldMk cId="802966321" sldId="573"/>
            <ac:picMk id="5" creationId="{3A719231-1265-7D71-D77B-039F33CEDD54}"/>
          </ac:picMkLst>
        </pc:picChg>
        <pc:picChg chg="add del mod">
          <ac:chgData name="Gayle Scurfield" userId="S::gaylescurfield@gateshead.gov.uk::83b7329d-483d-4c58-b1ee-8e2c855b3b2d" providerId="AD" clId="Web-{41A6476B-09C7-F92D-0CA1-91A1931724C6}" dt="2024-09-17T12:13:23.592" v="41"/>
          <ac:picMkLst>
            <pc:docMk/>
            <pc:sldMk cId="802966321" sldId="573"/>
            <ac:picMk id="7" creationId="{8DF82E25-D778-6480-72AA-4CCEA3B7AB06}"/>
          </ac:picMkLst>
        </pc:picChg>
        <pc:picChg chg="add del mod">
          <ac:chgData name="Gayle Scurfield" userId="S::gaylescurfield@gateshead.gov.uk::83b7329d-483d-4c58-b1ee-8e2c855b3b2d" providerId="AD" clId="Web-{41A6476B-09C7-F92D-0CA1-91A1931724C6}" dt="2024-09-17T12:13:24.983" v="43"/>
          <ac:picMkLst>
            <pc:docMk/>
            <pc:sldMk cId="802966321" sldId="573"/>
            <ac:picMk id="9" creationId="{5434A8B5-C5FB-9197-DC40-F32D8549E47A}"/>
          </ac:picMkLst>
        </pc:picChg>
        <pc:picChg chg="add del mod">
          <ac:chgData name="Gayle Scurfield" userId="S::gaylescurfield@gateshead.gov.uk::83b7329d-483d-4c58-b1ee-8e2c855b3b2d" providerId="AD" clId="Web-{41A6476B-09C7-F92D-0CA1-91A1931724C6}" dt="2024-09-17T12:13:25.514" v="44"/>
          <ac:picMkLst>
            <pc:docMk/>
            <pc:sldMk cId="802966321" sldId="573"/>
            <ac:picMk id="11" creationId="{13054A37-FB7D-0D0F-2598-949341867512}"/>
          </ac:picMkLst>
        </pc:picChg>
        <pc:picChg chg="add del mod">
          <ac:chgData name="Gayle Scurfield" userId="S::gaylescurfield@gateshead.gov.uk::83b7329d-483d-4c58-b1ee-8e2c855b3b2d" providerId="AD" clId="Web-{41A6476B-09C7-F92D-0CA1-91A1931724C6}" dt="2024-09-17T12:18:17.819" v="102"/>
          <ac:picMkLst>
            <pc:docMk/>
            <pc:sldMk cId="802966321" sldId="573"/>
            <ac:picMk id="12" creationId="{DD64CFDE-FE5E-41A0-DA51-B8CC09C1E298}"/>
          </ac:picMkLst>
        </pc:picChg>
        <pc:picChg chg="add mod">
          <ac:chgData name="Gayle Scurfield" userId="S::gaylescurfield@gateshead.gov.uk::83b7329d-483d-4c58-b1ee-8e2c855b3b2d" providerId="AD" clId="Web-{41A6476B-09C7-F92D-0CA1-91A1931724C6}" dt="2024-09-17T12:18:20.272" v="103" actId="1076"/>
          <ac:picMkLst>
            <pc:docMk/>
            <pc:sldMk cId="802966321" sldId="573"/>
            <ac:picMk id="13" creationId="{6CB5BD34-DAC9-FDC1-7C19-86F18B00BE28}"/>
          </ac:picMkLst>
        </pc:picChg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32.278" v="176" actId="1076"/>
        <pc:sldMkLst>
          <pc:docMk/>
          <pc:sldMk cId="1545907407" sldId="574"/>
        </pc:sldMkLst>
        <pc:spChg chg="del mod">
          <ac:chgData name="Gayle Scurfield" userId="S::gaylescurfield@gateshead.gov.uk::83b7329d-483d-4c58-b1ee-8e2c855b3b2d" providerId="AD" clId="Web-{41A6476B-09C7-F92D-0CA1-91A1931724C6}" dt="2024-09-17T12:15:59.987" v="67"/>
          <ac:spMkLst>
            <pc:docMk/>
            <pc:sldMk cId="1545907407" sldId="574"/>
            <ac:spMk id="2" creationId="{0750EE1F-3944-C244-F435-073119D8E0FF}"/>
          </ac:spMkLst>
        </pc:spChg>
        <pc:spChg chg="mod">
          <ac:chgData name="Gayle Scurfield" userId="S::gaylescurfield@gateshead.gov.uk::83b7329d-483d-4c58-b1ee-8e2c855b3b2d" providerId="AD" clId="Web-{41A6476B-09C7-F92D-0CA1-91A1931724C6}" dt="2024-09-17T12:15:54.112" v="65" actId="20577"/>
          <ac:spMkLst>
            <pc:docMk/>
            <pc:sldMk cId="1545907407" sldId="574"/>
            <ac:spMk id="8" creationId="{A52D1F85-6F24-D668-2F75-5C6FF86B351A}"/>
          </ac:spMkLst>
        </pc:spChg>
        <pc:spChg chg="mod">
          <ac:chgData name="Gayle Scurfield" userId="S::gaylescurfield@gateshead.gov.uk::83b7329d-483d-4c58-b1ee-8e2c855b3b2d" providerId="AD" clId="Web-{41A6476B-09C7-F92D-0CA1-91A1931724C6}" dt="2024-09-17T12:19:43.790" v="147" actId="1076"/>
          <ac:spMkLst>
            <pc:docMk/>
            <pc:sldMk cId="1545907407" sldId="574"/>
            <ac:spMk id="10" creationId="{1176E05E-F991-7DA5-64BE-D97461701F96}"/>
          </ac:spMkLst>
        </pc:spChg>
        <pc:spChg chg="add mod">
          <ac:chgData name="Gayle Scurfield" userId="S::gaylescurfield@gateshead.gov.uk::83b7329d-483d-4c58-b1ee-8e2c855b3b2d" providerId="AD" clId="Web-{41A6476B-09C7-F92D-0CA1-91A1931724C6}" dt="2024-09-17T12:21:32.278" v="176" actId="1076"/>
          <ac:spMkLst>
            <pc:docMk/>
            <pc:sldMk cId="1545907407" sldId="574"/>
            <ac:spMk id="14" creationId="{0DF824FB-9141-8690-9969-BA3E027E3412}"/>
          </ac:spMkLst>
        </pc:spChg>
        <pc:picChg chg="mod">
          <ac:chgData name="Gayle Scurfield" userId="S::gaylescurfield@gateshead.gov.uk::83b7329d-483d-4c58-b1ee-8e2c855b3b2d" providerId="AD" clId="Web-{41A6476B-09C7-F92D-0CA1-91A1931724C6}" dt="2024-09-17T12:20:14.276" v="161" actId="1076"/>
          <ac:picMkLst>
            <pc:docMk/>
            <pc:sldMk cId="1545907407" sldId="574"/>
            <ac:picMk id="5" creationId="{3A719231-1265-7D71-D77B-039F33CEDD54}"/>
          </ac:picMkLst>
        </pc:picChg>
        <pc:picChg chg="del mod">
          <ac:chgData name="Gayle Scurfield" userId="S::gaylescurfield@gateshead.gov.uk::83b7329d-483d-4c58-b1ee-8e2c855b3b2d" providerId="AD" clId="Web-{41A6476B-09C7-F92D-0CA1-91A1931724C6}" dt="2024-09-17T12:16:26.738" v="77"/>
          <ac:picMkLst>
            <pc:docMk/>
            <pc:sldMk cId="1545907407" sldId="574"/>
            <ac:picMk id="7" creationId="{8DF82E25-D778-6480-72AA-4CCEA3B7AB06}"/>
          </ac:picMkLst>
        </pc:picChg>
        <pc:picChg chg="mod">
          <ac:chgData name="Gayle Scurfield" userId="S::gaylescurfield@gateshead.gov.uk::83b7329d-483d-4c58-b1ee-8e2c855b3b2d" providerId="AD" clId="Web-{41A6476B-09C7-F92D-0CA1-91A1931724C6}" dt="2024-09-17T12:20:11.276" v="160" actId="1076"/>
          <ac:picMkLst>
            <pc:docMk/>
            <pc:sldMk cId="1545907407" sldId="574"/>
            <ac:picMk id="9" creationId="{5434A8B5-C5FB-9197-DC40-F32D8549E47A}"/>
          </ac:picMkLst>
        </pc:picChg>
        <pc:picChg chg="del mod">
          <ac:chgData name="Gayle Scurfield" userId="S::gaylescurfield@gateshead.gov.uk::83b7329d-483d-4c58-b1ee-8e2c855b3b2d" providerId="AD" clId="Web-{41A6476B-09C7-F92D-0CA1-91A1931724C6}" dt="2024-09-17T12:16:52.895" v="81"/>
          <ac:picMkLst>
            <pc:docMk/>
            <pc:sldMk cId="1545907407" sldId="574"/>
            <ac:picMk id="11" creationId="{13054A37-FB7D-0D0F-2598-949341867512}"/>
          </ac:picMkLst>
        </pc:picChg>
        <pc:picChg chg="del">
          <ac:chgData name="Gayle Scurfield" userId="S::gaylescurfield@gateshead.gov.uk::83b7329d-483d-4c58-b1ee-8e2c855b3b2d" providerId="AD" clId="Web-{41A6476B-09C7-F92D-0CA1-91A1931724C6}" dt="2024-09-17T12:16:07.784" v="69"/>
          <ac:picMkLst>
            <pc:docMk/>
            <pc:sldMk cId="1545907407" sldId="574"/>
            <ac:picMk id="12" creationId="{DD64CFDE-FE5E-41A0-DA51-B8CC09C1E298}"/>
          </ac:picMkLst>
        </pc:picChg>
        <pc:picChg chg="del">
          <ac:chgData name="Gayle Scurfield" userId="S::gaylescurfield@gateshead.gov.uk::83b7329d-483d-4c58-b1ee-8e2c855b3b2d" providerId="AD" clId="Web-{41A6476B-09C7-F92D-0CA1-91A1931724C6}" dt="2024-09-17T12:16:05.769" v="68"/>
          <ac:picMkLst>
            <pc:docMk/>
            <pc:sldMk cId="1545907407" sldId="574"/>
            <ac:picMk id="13" creationId="{6CB5BD34-DAC9-FDC1-7C19-86F18B00BE28}"/>
          </ac:picMkLst>
        </pc:picChg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28.309" v="175" actId="1076"/>
        <pc:sldMkLst>
          <pc:docMk/>
          <pc:sldMk cId="1513126708" sldId="575"/>
        </pc:sldMkLst>
        <pc:spChg chg="add mod">
          <ac:chgData name="Gayle Scurfield" userId="S::gaylescurfield@gateshead.gov.uk::83b7329d-483d-4c58-b1ee-8e2c855b3b2d" providerId="AD" clId="Web-{41A6476B-09C7-F92D-0CA1-91A1931724C6}" dt="2024-09-17T12:21:28.309" v="175" actId="1076"/>
          <ac:spMkLst>
            <pc:docMk/>
            <pc:sldMk cId="1513126708" sldId="575"/>
            <ac:spMk id="2" creationId="{68A9F5E1-9310-0CB3-F2B3-DEE9E72EAA44}"/>
          </ac:spMkLst>
        </pc:spChg>
        <pc:picChg chg="del">
          <ac:chgData name="Gayle Scurfield" userId="S::gaylescurfield@gateshead.gov.uk::83b7329d-483d-4c58-b1ee-8e2c855b3b2d" providerId="AD" clId="Web-{41A6476B-09C7-F92D-0CA1-91A1931724C6}" dt="2024-09-17T12:17:22.990" v="90"/>
          <ac:picMkLst>
            <pc:docMk/>
            <pc:sldMk cId="1513126708" sldId="575"/>
            <ac:picMk id="5" creationId="{3A719231-1265-7D71-D77B-039F33CEDD54}"/>
          </ac:picMkLst>
        </pc:picChg>
        <pc:picChg chg="mod">
          <ac:chgData name="Gayle Scurfield" userId="S::gaylescurfield@gateshead.gov.uk::83b7329d-483d-4c58-b1ee-8e2c855b3b2d" providerId="AD" clId="Web-{41A6476B-09C7-F92D-0CA1-91A1931724C6}" dt="2024-09-17T12:21:18.918" v="173" actId="1076"/>
          <ac:picMkLst>
            <pc:docMk/>
            <pc:sldMk cId="1513126708" sldId="575"/>
            <ac:picMk id="7" creationId="{8DF82E25-D778-6480-72AA-4CCEA3B7AB06}"/>
          </ac:picMkLst>
        </pc:picChg>
        <pc:picChg chg="del">
          <ac:chgData name="Gayle Scurfield" userId="S::gaylescurfield@gateshead.gov.uk::83b7329d-483d-4c58-b1ee-8e2c855b3b2d" providerId="AD" clId="Web-{41A6476B-09C7-F92D-0CA1-91A1931724C6}" dt="2024-09-17T12:17:19.099" v="86"/>
          <ac:picMkLst>
            <pc:docMk/>
            <pc:sldMk cId="1513126708" sldId="575"/>
            <ac:picMk id="9" creationId="{5434A8B5-C5FB-9197-DC40-F32D8549E47A}"/>
          </ac:picMkLst>
        </pc:picChg>
        <pc:picChg chg="mod">
          <ac:chgData name="Gayle Scurfield" userId="S::gaylescurfield@gateshead.gov.uk::83b7329d-483d-4c58-b1ee-8e2c855b3b2d" providerId="AD" clId="Web-{41A6476B-09C7-F92D-0CA1-91A1931724C6}" dt="2024-09-17T12:21:20.465" v="174" actId="1076"/>
          <ac:picMkLst>
            <pc:docMk/>
            <pc:sldMk cId="1513126708" sldId="575"/>
            <ac:picMk id="11" creationId="{13054A37-FB7D-0D0F-2598-949341867512}"/>
          </ac:picMkLst>
        </pc:picChg>
      </pc:sldChg>
    </pc:docChg>
  </pc:docChgLst>
  <pc:docChgLst>
    <pc:chgData name="Liam Spence" userId="S::liamspence@gateshead.gov.uk::5fb5b2ca-048e-454e-8362-668826f9b685" providerId="AD" clId="Web-{E6B0AB7B-48AB-400A-A43E-BE5D44282879}"/>
    <pc:docChg chg="modSld">
      <pc:chgData name="Liam Spence" userId="S::liamspence@gateshead.gov.uk::5fb5b2ca-048e-454e-8362-668826f9b685" providerId="AD" clId="Web-{E6B0AB7B-48AB-400A-A43E-BE5D44282879}" dt="2024-10-02T10:42:14.849" v="238" actId="20577"/>
      <pc:docMkLst>
        <pc:docMk/>
      </pc:docMkLst>
      <pc:sldChg chg="modSp">
        <pc:chgData name="Liam Spence" userId="S::liamspence@gateshead.gov.uk::5fb5b2ca-048e-454e-8362-668826f9b685" providerId="AD" clId="Web-{E6B0AB7B-48AB-400A-A43E-BE5D44282879}" dt="2024-10-02T10:34:04.798" v="35" actId="1076"/>
        <pc:sldMkLst>
          <pc:docMk/>
          <pc:sldMk cId="711769290" sldId="565"/>
        </pc:sldMkLst>
        <pc:spChg chg="mod">
          <ac:chgData name="Liam Spence" userId="S::liamspence@gateshead.gov.uk::5fb5b2ca-048e-454e-8362-668826f9b685" providerId="AD" clId="Web-{E6B0AB7B-48AB-400A-A43E-BE5D44282879}" dt="2024-10-02T10:34:04.798" v="35" actId="1076"/>
          <ac:spMkLst>
            <pc:docMk/>
            <pc:sldMk cId="711769290" sldId="565"/>
            <ac:spMk id="2" creationId="{ADB49A0A-F46A-3B94-B2A3-37030C1AB655}"/>
          </ac:spMkLst>
        </pc:spChg>
      </pc:sldChg>
      <pc:sldChg chg="modSp">
        <pc:chgData name="Liam Spence" userId="S::liamspence@gateshead.gov.uk::5fb5b2ca-048e-454e-8362-668826f9b685" providerId="AD" clId="Web-{E6B0AB7B-48AB-400A-A43E-BE5D44282879}" dt="2024-10-02T10:35:21.005" v="62" actId="20577"/>
        <pc:sldMkLst>
          <pc:docMk/>
          <pc:sldMk cId="1879191255" sldId="567"/>
        </pc:sldMkLst>
        <pc:spChg chg="mod">
          <ac:chgData name="Liam Spence" userId="S::liamspence@gateshead.gov.uk::5fb5b2ca-048e-454e-8362-668826f9b685" providerId="AD" clId="Web-{E6B0AB7B-48AB-400A-A43E-BE5D44282879}" dt="2024-10-02T10:35:21.005" v="62" actId="20577"/>
          <ac:spMkLst>
            <pc:docMk/>
            <pc:sldMk cId="1879191255" sldId="567"/>
            <ac:spMk id="2" creationId="{A6FC47CE-91B0-DEBB-5EE4-A3F74F870556}"/>
          </ac:spMkLst>
        </pc:spChg>
      </pc:sldChg>
      <pc:sldChg chg="addSp delSp modSp">
        <pc:chgData name="Liam Spence" userId="S::liamspence@gateshead.gov.uk::5fb5b2ca-048e-454e-8362-668826f9b685" providerId="AD" clId="Web-{E6B0AB7B-48AB-400A-A43E-BE5D44282879}" dt="2024-10-02T10:42:14.849" v="238" actId="20577"/>
        <pc:sldMkLst>
          <pc:docMk/>
          <pc:sldMk cId="385434884" sldId="568"/>
        </pc:sldMkLst>
        <pc:spChg chg="add mod">
          <ac:chgData name="Liam Spence" userId="S::liamspence@gateshead.gov.uk::5fb5b2ca-048e-454e-8362-668826f9b685" providerId="AD" clId="Web-{E6B0AB7B-48AB-400A-A43E-BE5D44282879}" dt="2024-10-02T10:42:14.849" v="238" actId="20577"/>
          <ac:spMkLst>
            <pc:docMk/>
            <pc:sldMk cId="385434884" sldId="568"/>
            <ac:spMk id="5" creationId="{961DA267-A385-F597-34B8-29F10B2EE913}"/>
          </ac:spMkLst>
        </pc:spChg>
        <pc:spChg chg="mod">
          <ac:chgData name="Liam Spence" userId="S::liamspence@gateshead.gov.uk::5fb5b2ca-048e-454e-8362-668826f9b685" providerId="AD" clId="Web-{E6B0AB7B-48AB-400A-A43E-BE5D44282879}" dt="2024-10-02T10:34:47.613" v="47" actId="1076"/>
          <ac:spMkLst>
            <pc:docMk/>
            <pc:sldMk cId="385434884" sldId="568"/>
            <ac:spMk id="7" creationId="{FCC45CCF-C401-45EE-0707-2F4990C6F221}"/>
          </ac:spMkLst>
        </pc:spChg>
        <pc:spChg chg="add del mod">
          <ac:chgData name="Liam Spence" userId="S::liamspence@gateshead.gov.uk::5fb5b2ca-048e-454e-8362-668826f9b685" providerId="AD" clId="Web-{E6B0AB7B-48AB-400A-A43E-BE5D44282879}" dt="2024-10-02T10:35:01.926" v="55" actId="20577"/>
          <ac:spMkLst>
            <pc:docMk/>
            <pc:sldMk cId="385434884" sldId="568"/>
            <ac:spMk id="10" creationId="{1176E05E-F991-7DA5-64BE-D97461701F96}"/>
          </ac:spMkLst>
        </pc:spChg>
      </pc:sldChg>
    </pc:docChg>
  </pc:docChgLst>
  <pc:docChgLst>
    <pc:chgData name="Liam Spence" userId="S::liamspence@gateshead.gov.uk::5fb5b2ca-048e-454e-8362-668826f9b685" providerId="AD" clId="Web-{7350E237-61C2-4875-A9C2-77C2B52AB30D}"/>
    <pc:docChg chg="modSld">
      <pc:chgData name="Liam Spence" userId="S::liamspence@gateshead.gov.uk::5fb5b2ca-048e-454e-8362-668826f9b685" providerId="AD" clId="Web-{7350E237-61C2-4875-A9C2-77C2B52AB30D}" dt="2024-10-02T10:47:00.912" v="30" actId="20577"/>
      <pc:docMkLst>
        <pc:docMk/>
      </pc:docMkLst>
      <pc:sldChg chg="modSp">
        <pc:chgData name="Liam Spence" userId="S::liamspence@gateshead.gov.uk::5fb5b2ca-048e-454e-8362-668826f9b685" providerId="AD" clId="Web-{7350E237-61C2-4875-A9C2-77C2B52AB30D}" dt="2024-10-02T10:47:00.912" v="30" actId="20577"/>
        <pc:sldMkLst>
          <pc:docMk/>
          <pc:sldMk cId="385434884" sldId="568"/>
        </pc:sldMkLst>
        <pc:spChg chg="mod">
          <ac:chgData name="Liam Spence" userId="S::liamspence@gateshead.gov.uk::5fb5b2ca-048e-454e-8362-668826f9b685" providerId="AD" clId="Web-{7350E237-61C2-4875-A9C2-77C2B52AB30D}" dt="2024-10-02T10:47:00.912" v="30" actId="20577"/>
          <ac:spMkLst>
            <pc:docMk/>
            <pc:sldMk cId="385434884" sldId="568"/>
            <ac:spMk id="5" creationId="{961DA267-A385-F597-34B8-29F10B2EE913}"/>
          </ac:spMkLst>
        </pc:spChg>
      </pc:sldChg>
    </pc:docChg>
  </pc:docChgLst>
  <pc:docChgLst>
    <pc:chgData name="Peter Stranney" userId="S::peterstranney@gateshead.gov.uk::21c63db0-b396-4c8e-a1db-8581b0a941e0" providerId="AD" clId="Web-{CC83A1E8-1232-A74C-75CF-0FDC80720007}"/>
    <pc:docChg chg="modSld">
      <pc:chgData name="Peter Stranney" userId="S::peterstranney@gateshead.gov.uk::21c63db0-b396-4c8e-a1db-8581b0a941e0" providerId="AD" clId="Web-{CC83A1E8-1232-A74C-75CF-0FDC80720007}" dt="2024-09-17T19:15:50.113" v="553" actId="20577"/>
      <pc:docMkLst>
        <pc:docMk/>
      </pc:docMkLst>
      <pc:sldChg chg="addSp delSp modSp">
        <pc:chgData name="Peter Stranney" userId="S::peterstranney@gateshead.gov.uk::21c63db0-b396-4c8e-a1db-8581b0a941e0" providerId="AD" clId="Web-{CC83A1E8-1232-A74C-75CF-0FDC80720007}" dt="2024-09-17T19:15:50.113" v="553" actId="20577"/>
        <pc:sldMkLst>
          <pc:docMk/>
          <pc:sldMk cId="1513379830" sldId="561"/>
        </pc:sldMkLst>
        <pc:spChg chg="mod">
          <ac:chgData name="Peter Stranney" userId="S::peterstranney@gateshead.gov.uk::21c63db0-b396-4c8e-a1db-8581b0a941e0" providerId="AD" clId="Web-{CC83A1E8-1232-A74C-75CF-0FDC80720007}" dt="2024-09-17T19:15:50.113" v="553" actId="20577"/>
          <ac:spMkLst>
            <pc:docMk/>
            <pc:sldMk cId="1513379830" sldId="561"/>
            <ac:spMk id="2" creationId="{0750EE1F-3944-C244-F435-073119D8E0FF}"/>
          </ac:spMkLst>
        </pc:spChg>
        <pc:spChg chg="add mod">
          <ac:chgData name="Peter Stranney" userId="S::peterstranney@gateshead.gov.uk::21c63db0-b396-4c8e-a1db-8581b0a941e0" providerId="AD" clId="Web-{CC83A1E8-1232-A74C-75CF-0FDC80720007}" dt="2024-09-17T15:27:08.851" v="483" actId="1076"/>
          <ac:spMkLst>
            <pc:docMk/>
            <pc:sldMk cId="1513379830" sldId="561"/>
            <ac:spMk id="7" creationId="{FCC45CCF-C401-45EE-0707-2F4990C6F221}"/>
          </ac:spMkLst>
        </pc:spChg>
        <pc:spChg chg="del mod">
          <ac:chgData name="Peter Stranney" userId="S::peterstranney@gateshead.gov.uk::21c63db0-b396-4c8e-a1db-8581b0a941e0" providerId="AD" clId="Web-{CC83A1E8-1232-A74C-75CF-0FDC80720007}" dt="2024-09-17T15:27:02.804" v="480"/>
          <ac:spMkLst>
            <pc:docMk/>
            <pc:sldMk cId="1513379830" sldId="561"/>
            <ac:spMk id="8" creationId="{A52D1F85-6F24-D668-2F75-5C6FF86B351A}"/>
          </ac:spMkLst>
        </pc:spChg>
        <pc:spChg chg="mod">
          <ac:chgData name="Peter Stranney" userId="S::peterstranney@gateshead.gov.uk::21c63db0-b396-4c8e-a1db-8581b0a941e0" providerId="AD" clId="Web-{CC83A1E8-1232-A74C-75CF-0FDC80720007}" dt="2024-09-17T14:46:22.817" v="17" actId="14100"/>
          <ac:spMkLst>
            <pc:docMk/>
            <pc:sldMk cId="1513379830" sldId="561"/>
            <ac:spMk id="10" creationId="{1176E05E-F991-7DA5-64BE-D97461701F96}"/>
          </ac:spMkLst>
        </pc:spChg>
      </pc:sldChg>
    </pc:docChg>
  </pc:docChgLst>
  <pc:docChgLst>
    <pc:chgData name="Gary Williamson" userId="c6dcb423-35b4-482e-bf0f-fc2b76204455" providerId="ADAL" clId="{03C13C30-4323-447D-BF40-599593287330}"/>
    <pc:docChg chg="delSld modSld">
      <pc:chgData name="Gary Williamson" userId="c6dcb423-35b4-482e-bf0f-fc2b76204455" providerId="ADAL" clId="{03C13C30-4323-447D-BF40-599593287330}" dt="2024-09-25T08:01:20.243" v="48"/>
      <pc:docMkLst>
        <pc:docMk/>
      </pc:docMkLst>
      <pc:sldChg chg="modSp mod">
        <pc:chgData name="Gary Williamson" userId="c6dcb423-35b4-482e-bf0f-fc2b76204455" providerId="ADAL" clId="{03C13C30-4323-447D-BF40-599593287330}" dt="2024-09-25T08:01:02.850" v="44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03C13C30-4323-447D-BF40-599593287330}" dt="2024-09-25T08:01:02.850" v="44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Gary Williamson" userId="c6dcb423-35b4-482e-bf0f-fc2b76204455" providerId="ADAL" clId="{03C13C30-4323-447D-BF40-599593287330}" dt="2024-09-25T08:00:01.687" v="2"/>
        <pc:sldMkLst>
          <pc:docMk/>
          <pc:sldMk cId="249474700" sldId="559"/>
        </pc:sldMkLst>
        <pc:spChg chg="mod">
          <ac:chgData name="Gary Williamson" userId="c6dcb423-35b4-482e-bf0f-fc2b76204455" providerId="ADAL" clId="{03C13C30-4323-447D-BF40-599593287330}" dt="2024-09-25T08:00:01.687" v="2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249474700" sldId="559"/>
            <ac:spMk id="3" creationId="{E012B88F-E87A-7C02-9F83-17D1DBF6AE3B}"/>
          </ac:spMkLst>
        </pc:spChg>
      </pc:sldChg>
      <pc:sldChg chg="delSp modSp mod">
        <pc:chgData name="Gary Williamson" userId="c6dcb423-35b4-482e-bf0f-fc2b76204455" providerId="ADAL" clId="{03C13C30-4323-447D-BF40-599593287330}" dt="2024-09-25T08:01:20.243" v="48"/>
        <pc:sldMkLst>
          <pc:docMk/>
          <pc:sldMk cId="1732913561" sldId="560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732913561" sldId="560"/>
            <ac:spMk id="4" creationId="{BAB07DB6-5535-76C2-2DF0-1E7E0D82E7FD}"/>
          </ac:spMkLst>
        </pc:spChg>
        <pc:spChg chg="del mod">
          <ac:chgData name="Gary Williamson" userId="c6dcb423-35b4-482e-bf0f-fc2b76204455" providerId="ADAL" clId="{03C13C30-4323-447D-BF40-599593287330}" dt="2024-09-25T08:01:20.243" v="48"/>
          <ac:spMkLst>
            <pc:docMk/>
            <pc:sldMk cId="1732913561" sldId="560"/>
            <ac:spMk id="9" creationId="{6399556C-4486-09BF-1C05-1032FDC79EC5}"/>
          </ac:spMkLst>
        </pc:spChg>
      </pc:sldChg>
      <pc:sldChg chg="delSp modSp mod">
        <pc:chgData name="Gary Williamson" userId="c6dcb423-35b4-482e-bf0f-fc2b76204455" providerId="ADAL" clId="{03C13C30-4323-447D-BF40-599593287330}" dt="2024-09-25T08:00:48.290" v="30" actId="20577"/>
        <pc:sldMkLst>
          <pc:docMk/>
          <pc:sldMk cId="1513379830" sldId="561"/>
        </pc:sldMkLst>
        <pc:spChg chg="del mod">
          <ac:chgData name="Gary Williamson" userId="c6dcb423-35b4-482e-bf0f-fc2b76204455" providerId="ADAL" clId="{03C13C30-4323-447D-BF40-599593287330}" dt="2024-09-25T08:00:34.826" v="5"/>
          <ac:spMkLst>
            <pc:docMk/>
            <pc:sldMk cId="1513379830" sldId="561"/>
            <ac:spMk id="2" creationId="{0750EE1F-3944-C244-F435-073119D8E0FF}"/>
          </ac:spMkLst>
        </pc:spChg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513379830" sldId="561"/>
            <ac:spMk id="3" creationId="{E012B88F-E87A-7C02-9F83-17D1DBF6AE3B}"/>
          </ac:spMkLst>
        </pc:spChg>
        <pc:spChg chg="mod">
          <ac:chgData name="Gary Williamson" userId="c6dcb423-35b4-482e-bf0f-fc2b76204455" providerId="ADAL" clId="{03C13C30-4323-447D-BF40-599593287330}" dt="2024-09-25T08:00:43.398" v="21" actId="20577"/>
          <ac:spMkLst>
            <pc:docMk/>
            <pc:sldMk cId="1513379830" sldId="561"/>
            <ac:spMk id="7" creationId="{FCC45CCF-C401-45EE-0707-2F4990C6F221}"/>
          </ac:spMkLst>
        </pc:spChg>
        <pc:spChg chg="mod">
          <ac:chgData name="Gary Williamson" userId="c6dcb423-35b4-482e-bf0f-fc2b76204455" providerId="ADAL" clId="{03C13C30-4323-447D-BF40-599593287330}" dt="2024-09-25T08:00:48.290" v="30" actId="20577"/>
          <ac:spMkLst>
            <pc:docMk/>
            <pc:sldMk cId="1513379830" sldId="561"/>
            <ac:spMk id="10" creationId="{1176E05E-F991-7DA5-64BE-D97461701F96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75450981" sldId="562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75450981" sldId="562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776975427" sldId="563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776975427" sldId="563"/>
            <ac:spMk id="3" creationId="{E012B88F-E87A-7C02-9F83-17D1DBF6AE3B}"/>
          </ac:spMkLst>
        </pc:spChg>
      </pc:sldChg>
      <pc:sldChg chg="modSp mod modShow">
        <pc:chgData name="Gary Williamson" userId="c6dcb423-35b4-482e-bf0f-fc2b76204455" providerId="ADAL" clId="{03C13C30-4323-447D-BF40-599593287330}" dt="2024-09-25T07:59:37.261" v="1"/>
        <pc:sldMkLst>
          <pc:docMk/>
          <pc:sldMk cId="176725383" sldId="564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76725383" sldId="564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97876567" sldId="567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597876567" sldId="567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773557365" sldId="568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2773557365" sldId="568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987583434" sldId="569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987583434" sldId="569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419029941" sldId="571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3419029941" sldId="571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327987101" sldId="572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3327987101" sldId="572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802966321" sldId="573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802966321" sldId="573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45907407" sldId="574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545907407" sldId="574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13126708" sldId="575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513126708" sldId="575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214523124" sldId="576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2214523124" sldId="576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740847514" sldId="577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2740847514" sldId="577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2689637" sldId="578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52689637" sldId="578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4085682006" sldId="579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4085682006" sldId="579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377559456" sldId="580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3377559456" sldId="580"/>
            <ac:spMk id="3" creationId="{E012B88F-E87A-7C02-9F83-17D1DBF6AE3B}"/>
          </ac:spMkLst>
        </pc:spChg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869413050" sldId="581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2869413050" sldId="581"/>
            <ac:spMk id="3" creationId="{E012B88F-E87A-7C02-9F83-17D1DBF6AE3B}"/>
          </ac:spMkLst>
        </pc:spChg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2869413050" sldId="581"/>
            <ac:spMk id="5" creationId="{7DAEA105-95DC-4AE5-BF49-C9A4668F75A9}"/>
          </ac:spMkLst>
        </pc:spChg>
      </pc:sldChg>
    </pc:docChg>
  </pc:docChgLst>
  <pc:docChgLst>
    <pc:chgData name="Gayle Scurfield" userId="S::gaylescurfield@gateshead.gov.uk::83b7329d-483d-4c58-b1ee-8e2c855b3b2d" providerId="AD" clId="Web-{1DEE81DE-0D40-2305-DF94-D404209651A0}"/>
    <pc:docChg chg="addSld modSld">
      <pc:chgData name="Gayle Scurfield" userId="S::gaylescurfield@gateshead.gov.uk::83b7329d-483d-4c58-b1ee-8e2c855b3b2d" providerId="AD" clId="Web-{1DEE81DE-0D40-2305-DF94-D404209651A0}" dt="2024-09-26T15:59:32.116" v="91"/>
      <pc:docMkLst>
        <pc:docMk/>
      </pc:docMkLst>
      <pc:sldChg chg="addSp delSp modSp">
        <pc:chgData name="Gayle Scurfield" userId="S::gaylescurfield@gateshead.gov.uk::83b7329d-483d-4c58-b1ee-8e2c855b3b2d" providerId="AD" clId="Web-{1DEE81DE-0D40-2305-DF94-D404209651A0}" dt="2024-09-26T15:59:32.116" v="91"/>
        <pc:sldMkLst>
          <pc:docMk/>
          <pc:sldMk cId="1513379830" sldId="561"/>
        </pc:sldMkLst>
        <pc:spChg chg="mod">
          <ac:chgData name="Gayle Scurfield" userId="S::gaylescurfield@gateshead.gov.uk::83b7329d-483d-4c58-b1ee-8e2c855b3b2d" providerId="AD" clId="Web-{1DEE81DE-0D40-2305-DF94-D404209651A0}" dt="2024-09-26T15:55:24.410" v="4" actId="20577"/>
          <ac:spMkLst>
            <pc:docMk/>
            <pc:sldMk cId="1513379830" sldId="561"/>
            <ac:spMk id="7" creationId="{FCC45CCF-C401-45EE-0707-2F4990C6F221}"/>
          </ac:spMkLst>
        </pc:spChg>
        <pc:spChg chg="mod">
          <ac:chgData name="Gayle Scurfield" userId="S::gaylescurfield@gateshead.gov.uk::83b7329d-483d-4c58-b1ee-8e2c855b3b2d" providerId="AD" clId="Web-{1DEE81DE-0D40-2305-DF94-D404209651A0}" dt="2024-09-26T15:55:43.756" v="18" actId="14100"/>
          <ac:spMkLst>
            <pc:docMk/>
            <pc:sldMk cId="1513379830" sldId="561"/>
            <ac:spMk id="10" creationId="{1176E05E-F991-7DA5-64BE-D97461701F96}"/>
          </ac:spMkLst>
        </pc:spChg>
        <pc:spChg chg="add del mod">
          <ac:chgData name="Gayle Scurfield" userId="S::gaylescurfield@gateshead.gov.uk::83b7329d-483d-4c58-b1ee-8e2c855b3b2d" providerId="AD" clId="Web-{1DEE81DE-0D40-2305-DF94-D404209651A0}" dt="2024-09-26T15:59:29.991" v="90"/>
          <ac:spMkLst>
            <pc:docMk/>
            <pc:sldMk cId="1513379830" sldId="561"/>
            <ac:spMk id="12" creationId="{86E9CA43-98DE-D420-EB00-CD4470569CA9}"/>
          </ac:spMkLst>
        </pc:spChg>
        <pc:spChg chg="add">
          <ac:chgData name="Gayle Scurfield" userId="S::gaylescurfield@gateshead.gov.uk::83b7329d-483d-4c58-b1ee-8e2c855b3b2d" providerId="AD" clId="Web-{1DEE81DE-0D40-2305-DF94-D404209651A0}" dt="2024-09-26T15:59:32.116" v="91"/>
          <ac:spMkLst>
            <pc:docMk/>
            <pc:sldMk cId="1513379830" sldId="561"/>
            <ac:spMk id="14" creationId="{A2FD1E30-B3B0-534F-A806-B274A0F3924D}"/>
          </ac:spMkLst>
        </pc:spChg>
        <pc:picChg chg="add mod">
          <ac:chgData name="Gayle Scurfield" userId="S::gaylescurfield@gateshead.gov.uk::83b7329d-483d-4c58-b1ee-8e2c855b3b2d" providerId="AD" clId="Web-{1DEE81DE-0D40-2305-DF94-D404209651A0}" dt="2024-09-26T15:56:50.901" v="33" actId="1076"/>
          <ac:picMkLst>
            <pc:docMk/>
            <pc:sldMk cId="1513379830" sldId="561"/>
            <ac:picMk id="2" creationId="{F743DE46-CFFD-F3B5-2D40-13EA584745B3}"/>
          </ac:picMkLst>
        </pc:picChg>
        <pc:picChg chg="add mod">
          <ac:chgData name="Gayle Scurfield" userId="S::gaylescurfield@gateshead.gov.uk::83b7329d-483d-4c58-b1ee-8e2c855b3b2d" providerId="AD" clId="Web-{1DEE81DE-0D40-2305-DF94-D404209651A0}" dt="2024-09-26T15:56:49.323" v="32" actId="1076"/>
          <ac:picMkLst>
            <pc:docMk/>
            <pc:sldMk cId="1513379830" sldId="561"/>
            <ac:picMk id="5" creationId="{0FACFE68-079E-7D1F-5D39-EFA1399BAD0F}"/>
          </ac:picMkLst>
        </pc:picChg>
        <pc:picChg chg="add del mod">
          <ac:chgData name="Gayle Scurfield" userId="S::gaylescurfield@gateshead.gov.uk::83b7329d-483d-4c58-b1ee-8e2c855b3b2d" providerId="AD" clId="Web-{1DEE81DE-0D40-2305-DF94-D404209651A0}" dt="2024-09-26T15:56:42.010" v="29"/>
          <ac:picMkLst>
            <pc:docMk/>
            <pc:sldMk cId="1513379830" sldId="561"/>
            <ac:picMk id="8" creationId="{ACE6CB02-B75A-FCA7-78A1-E4C241961FC5}"/>
          </ac:picMkLst>
        </pc:picChg>
        <pc:picChg chg="add del mod">
          <ac:chgData name="Gayle Scurfield" userId="S::gaylescurfield@gateshead.gov.uk::83b7329d-483d-4c58-b1ee-8e2c855b3b2d" providerId="AD" clId="Web-{1DEE81DE-0D40-2305-DF94-D404209651A0}" dt="2024-09-26T15:56:40.916" v="28"/>
          <ac:picMkLst>
            <pc:docMk/>
            <pc:sldMk cId="1513379830" sldId="561"/>
            <ac:picMk id="9" creationId="{B4D4A284-C35A-0B89-153B-056023B1BE1C}"/>
          </ac:picMkLst>
        </pc:picChg>
        <pc:picChg chg="add del mod">
          <ac:chgData name="Gayle Scurfield" userId="S::gaylescurfield@gateshead.gov.uk::83b7329d-483d-4c58-b1ee-8e2c855b3b2d" providerId="AD" clId="Web-{1DEE81DE-0D40-2305-DF94-D404209651A0}" dt="2024-09-26T15:56:40.025" v="27"/>
          <ac:picMkLst>
            <pc:docMk/>
            <pc:sldMk cId="1513379830" sldId="561"/>
            <ac:picMk id="11" creationId="{B3527795-A8B9-E9C9-C93C-7AF6C31B590B}"/>
          </ac:picMkLst>
        </pc:picChg>
      </pc:sldChg>
      <pc:sldChg chg="add replId">
        <pc:chgData name="Gayle Scurfield" userId="S::gaylescurfield@gateshead.gov.uk::83b7329d-483d-4c58-b1ee-8e2c855b3b2d" providerId="AD" clId="Web-{1DEE81DE-0D40-2305-DF94-D404209651A0}" dt="2024-09-26T13:52:00.969" v="0"/>
        <pc:sldMkLst>
          <pc:docMk/>
          <pc:sldMk cId="711769290" sldId="565"/>
        </pc:sldMkLst>
      </pc:sldChg>
      <pc:sldChg chg="addSp delSp modSp add replId">
        <pc:chgData name="Gayle Scurfield" userId="S::gaylescurfield@gateshead.gov.uk::83b7329d-483d-4c58-b1ee-8e2c855b3b2d" providerId="AD" clId="Web-{1DEE81DE-0D40-2305-DF94-D404209651A0}" dt="2024-09-26T15:59:22.709" v="89" actId="20577"/>
        <pc:sldMkLst>
          <pc:docMk/>
          <pc:sldMk cId="1487013388" sldId="566"/>
        </pc:sldMkLst>
        <pc:spChg chg="add mod">
          <ac:chgData name="Gayle Scurfield" userId="S::gaylescurfield@gateshead.gov.uk::83b7329d-483d-4c58-b1ee-8e2c855b3b2d" providerId="AD" clId="Web-{1DEE81DE-0D40-2305-DF94-D404209651A0}" dt="2024-09-26T15:59:22.709" v="89" actId="20577"/>
          <ac:spMkLst>
            <pc:docMk/>
            <pc:sldMk cId="1487013388" sldId="566"/>
            <ac:spMk id="12" creationId="{55ADE555-6B7B-DDE3-CE3B-ADFB301F8101}"/>
          </ac:spMkLst>
        </pc:spChg>
        <pc:picChg chg="del">
          <ac:chgData name="Gayle Scurfield" userId="S::gaylescurfield@gateshead.gov.uk::83b7329d-483d-4c58-b1ee-8e2c855b3b2d" providerId="AD" clId="Web-{1DEE81DE-0D40-2305-DF94-D404209651A0}" dt="2024-09-26T15:58:14.938" v="52"/>
          <ac:picMkLst>
            <pc:docMk/>
            <pc:sldMk cId="1487013388" sldId="566"/>
            <ac:picMk id="2" creationId="{F743DE46-CFFD-F3B5-2D40-13EA584745B3}"/>
          </ac:picMkLst>
        </pc:picChg>
        <pc:picChg chg="del">
          <ac:chgData name="Gayle Scurfield" userId="S::gaylescurfield@gateshead.gov.uk::83b7329d-483d-4c58-b1ee-8e2c855b3b2d" providerId="AD" clId="Web-{1DEE81DE-0D40-2305-DF94-D404209651A0}" dt="2024-09-26T15:58:12.595" v="51"/>
          <ac:picMkLst>
            <pc:docMk/>
            <pc:sldMk cId="1487013388" sldId="566"/>
            <ac:picMk id="5" creationId="{0FACFE68-079E-7D1F-5D39-EFA1399BAD0F}"/>
          </ac:picMkLst>
        </pc:picChg>
        <pc:picChg chg="mod">
          <ac:chgData name="Gayle Scurfield" userId="S::gaylescurfield@gateshead.gov.uk::83b7329d-483d-4c58-b1ee-8e2c855b3b2d" providerId="AD" clId="Web-{1DEE81DE-0D40-2305-DF94-D404209651A0}" dt="2024-09-26T15:58:18.517" v="53" actId="1076"/>
          <ac:picMkLst>
            <pc:docMk/>
            <pc:sldMk cId="1487013388" sldId="566"/>
            <ac:picMk id="8" creationId="{ACE6CB02-B75A-FCA7-78A1-E4C241961FC5}"/>
          </ac:picMkLst>
        </pc:picChg>
        <pc:picChg chg="del">
          <ac:chgData name="Gayle Scurfield" userId="S::gaylescurfield@gateshead.gov.uk::83b7329d-483d-4c58-b1ee-8e2c855b3b2d" providerId="AD" clId="Web-{1DEE81DE-0D40-2305-DF94-D404209651A0}" dt="2024-09-26T15:58:34.518" v="56"/>
          <ac:picMkLst>
            <pc:docMk/>
            <pc:sldMk cId="1487013388" sldId="566"/>
            <ac:picMk id="9" creationId="{B4D4A284-C35A-0B89-153B-056023B1BE1C}"/>
          </ac:picMkLst>
        </pc:picChg>
        <pc:picChg chg="mod">
          <ac:chgData name="Gayle Scurfield" userId="S::gaylescurfield@gateshead.gov.uk::83b7329d-483d-4c58-b1ee-8e2c855b3b2d" providerId="AD" clId="Web-{1DEE81DE-0D40-2305-DF94-D404209651A0}" dt="2024-09-26T15:58:38.378" v="57" actId="1076"/>
          <ac:picMkLst>
            <pc:docMk/>
            <pc:sldMk cId="1487013388" sldId="566"/>
            <ac:picMk id="11" creationId="{B3527795-A8B9-E9C9-C93C-7AF6C31B590B}"/>
          </ac:picMkLst>
        </pc:picChg>
      </pc:sldChg>
    </pc:docChg>
  </pc:docChgLst>
  <pc:docChgLst>
    <pc:chgData name="Gayle Scurfield" userId="S::gaylescurfield@gateshead.gov.uk::83b7329d-483d-4c58-b1ee-8e2c855b3b2d" providerId="AD" clId="Web-{C0ED152C-B6A7-797A-EB02-FE6D6E765850}"/>
    <pc:docChg chg="modSld">
      <pc:chgData name="Gayle Scurfield" userId="S::gaylescurfield@gateshead.gov.uk::83b7329d-483d-4c58-b1ee-8e2c855b3b2d" providerId="AD" clId="Web-{C0ED152C-B6A7-797A-EB02-FE6D6E765850}" dt="2024-09-17T15:47:29.255" v="1" actId="14100"/>
      <pc:docMkLst>
        <pc:docMk/>
      </pc:docMkLst>
      <pc:sldChg chg="modSp">
        <pc:chgData name="Gayle Scurfield" userId="S::gaylescurfield@gateshead.gov.uk::83b7329d-483d-4c58-b1ee-8e2c855b3b2d" providerId="AD" clId="Web-{C0ED152C-B6A7-797A-EB02-FE6D6E765850}" dt="2024-09-17T15:47:29.255" v="1" actId="14100"/>
        <pc:sldMkLst>
          <pc:docMk/>
          <pc:sldMk cId="802966321" sldId="573"/>
        </pc:sldMkLst>
        <pc:picChg chg="mod">
          <ac:chgData name="Gayle Scurfield" userId="S::gaylescurfield@gateshead.gov.uk::83b7329d-483d-4c58-b1ee-8e2c855b3b2d" providerId="AD" clId="Web-{C0ED152C-B6A7-797A-EB02-FE6D6E765850}" dt="2024-09-17T15:47:29.255" v="1" actId="14100"/>
          <ac:picMkLst>
            <pc:docMk/>
            <pc:sldMk cId="802966321" sldId="573"/>
            <ac:picMk id="13" creationId="{6CB5BD34-DAC9-FDC1-7C19-86F18B00BE28}"/>
          </ac:picMkLst>
        </pc:picChg>
      </pc:sldChg>
    </pc:docChg>
  </pc:docChgLst>
  <pc:docChgLst>
    <pc:chgData name="Nick Lamb" userId="b9e7d61a-f13f-4968-bd9d-614000736bda" providerId="ADAL" clId="{0C6A23BC-D2CC-4A77-807C-47A4B447BA19}"/>
    <pc:docChg chg="undo custSel addSld delSld modSld">
      <pc:chgData name="Nick Lamb" userId="b9e7d61a-f13f-4968-bd9d-614000736bda" providerId="ADAL" clId="{0C6A23BC-D2CC-4A77-807C-47A4B447BA19}" dt="2024-09-18T11:32:25.090" v="1803"/>
      <pc:docMkLst>
        <pc:docMk/>
      </pc:docMkLst>
      <pc:sldChg chg="addSp delSp modSp add mod">
        <pc:chgData name="Nick Lamb" userId="b9e7d61a-f13f-4968-bd9d-614000736bda" providerId="ADAL" clId="{0C6A23BC-D2CC-4A77-807C-47A4B447BA19}" dt="2024-09-18T09:53:52.259" v="177" actId="20577"/>
        <pc:sldMkLst>
          <pc:docMk/>
          <pc:sldMk cId="152689637" sldId="578"/>
        </pc:sldMkLst>
        <pc:spChg chg="add mod">
          <ac:chgData name="Nick Lamb" userId="b9e7d61a-f13f-4968-bd9d-614000736bda" providerId="ADAL" clId="{0C6A23BC-D2CC-4A77-807C-47A4B447BA19}" dt="2024-09-18T09:53:52.259" v="177" actId="20577"/>
          <ac:spMkLst>
            <pc:docMk/>
            <pc:sldMk cId="152689637" sldId="578"/>
            <ac:spMk id="2" creationId="{16EFF9BF-B81E-25C1-A7C0-291B2948CD5A}"/>
          </ac:spMkLst>
        </pc:spChg>
        <pc:spChg chg="mod">
          <ac:chgData name="Nick Lamb" userId="b9e7d61a-f13f-4968-bd9d-614000736bda" providerId="ADAL" clId="{0C6A23BC-D2CC-4A77-807C-47A4B447BA19}" dt="2024-09-18T09:52:28.572" v="49" actId="20577"/>
          <ac:spMkLst>
            <pc:docMk/>
            <pc:sldMk cId="152689637" sldId="578"/>
            <ac:spMk id="7" creationId="{3C6B4C1B-3EE2-343B-72FF-D4DD3DDE992A}"/>
          </ac:spMkLst>
        </pc:spChg>
        <pc:spChg chg="mod">
          <ac:chgData name="Nick Lamb" userId="b9e7d61a-f13f-4968-bd9d-614000736bda" providerId="ADAL" clId="{0C6A23BC-D2CC-4A77-807C-47A4B447BA19}" dt="2024-09-18T09:53:17.753" v="122" actId="20577"/>
          <ac:spMkLst>
            <pc:docMk/>
            <pc:sldMk cId="152689637" sldId="578"/>
            <ac:spMk id="8" creationId="{A52D1F85-6F24-D668-2F75-5C6FF86B351A}"/>
          </ac:spMkLst>
        </pc:spChg>
        <pc:spChg chg="del mod">
          <ac:chgData name="Nick Lamb" userId="b9e7d61a-f13f-4968-bd9d-614000736bda" providerId="ADAL" clId="{0C6A23BC-D2CC-4A77-807C-47A4B447BA19}" dt="2024-09-18T09:53:03.603" v="81"/>
          <ac:spMkLst>
            <pc:docMk/>
            <pc:sldMk cId="152689637" sldId="578"/>
            <ac:spMk id="9" creationId="{7E9EAB19-FF59-CF58-CF83-B22530C70325}"/>
          </ac:spMkLst>
        </pc:spChg>
      </pc:sldChg>
      <pc:sldChg chg="modSp add mod">
        <pc:chgData name="Nick Lamb" userId="b9e7d61a-f13f-4968-bd9d-614000736bda" providerId="ADAL" clId="{0C6A23BC-D2CC-4A77-807C-47A4B447BA19}" dt="2024-09-18T10:27:38.968" v="805" actId="20577"/>
        <pc:sldMkLst>
          <pc:docMk/>
          <pc:sldMk cId="4085682006" sldId="579"/>
        </pc:sldMkLst>
        <pc:spChg chg="mod">
          <ac:chgData name="Nick Lamb" userId="b9e7d61a-f13f-4968-bd9d-614000736bda" providerId="ADAL" clId="{0C6A23BC-D2CC-4A77-807C-47A4B447BA19}" dt="2024-09-18T10:27:38.968" v="805" actId="20577"/>
          <ac:spMkLst>
            <pc:docMk/>
            <pc:sldMk cId="4085682006" sldId="579"/>
            <ac:spMk id="2" creationId="{0750EE1F-3944-C244-F435-073119D8E0FF}"/>
          </ac:spMkLst>
        </pc:spChg>
        <pc:spChg chg="mod">
          <ac:chgData name="Nick Lamb" userId="b9e7d61a-f13f-4968-bd9d-614000736bda" providerId="ADAL" clId="{0C6A23BC-D2CC-4A77-807C-47A4B447BA19}" dt="2024-09-18T09:54:08.816" v="208" actId="20577"/>
          <ac:spMkLst>
            <pc:docMk/>
            <pc:sldMk cId="4085682006" sldId="579"/>
            <ac:spMk id="8" creationId="{A52D1F85-6F24-D668-2F75-5C6FF86B351A}"/>
          </ac:spMkLst>
        </pc:spChg>
        <pc:spChg chg="mod">
          <ac:chgData name="Nick Lamb" userId="b9e7d61a-f13f-4968-bd9d-614000736bda" providerId="ADAL" clId="{0C6A23BC-D2CC-4A77-807C-47A4B447BA19}" dt="2024-09-18T09:54:16.945" v="230" actId="20577"/>
          <ac:spMkLst>
            <pc:docMk/>
            <pc:sldMk cId="4085682006" sldId="579"/>
            <ac:spMk id="10" creationId="{1176E05E-F991-7DA5-64BE-D97461701F96}"/>
          </ac:spMkLst>
        </pc:spChg>
      </pc:sldChg>
      <pc:sldChg chg="addSp delSp modSp add mod">
        <pc:chgData name="Nick Lamb" userId="b9e7d61a-f13f-4968-bd9d-614000736bda" providerId="ADAL" clId="{0C6A23BC-D2CC-4A77-807C-47A4B447BA19}" dt="2024-09-18T11:08:32.112" v="861" actId="1076"/>
        <pc:sldMkLst>
          <pc:docMk/>
          <pc:sldMk cId="3377559456" sldId="580"/>
        </pc:sldMkLst>
        <pc:spChg chg="del mod">
          <ac:chgData name="Nick Lamb" userId="b9e7d61a-f13f-4968-bd9d-614000736bda" providerId="ADAL" clId="{0C6A23BC-D2CC-4A77-807C-47A4B447BA19}" dt="2024-09-18T10:48:36.311" v="809"/>
          <ac:spMkLst>
            <pc:docMk/>
            <pc:sldMk cId="3377559456" sldId="580"/>
            <ac:spMk id="2" creationId="{0750EE1F-3944-C244-F435-073119D8E0FF}"/>
          </ac:spMkLst>
        </pc:spChg>
        <pc:spChg chg="add mod">
          <ac:chgData name="Nick Lamb" userId="b9e7d61a-f13f-4968-bd9d-614000736bda" providerId="ADAL" clId="{0C6A23BC-D2CC-4A77-807C-47A4B447BA19}" dt="2024-09-18T10:54:37.914" v="835" actId="2710"/>
          <ac:spMkLst>
            <pc:docMk/>
            <pc:sldMk cId="3377559456" sldId="580"/>
            <ac:spMk id="5" creationId="{7DAEA105-95DC-4AE5-BF49-C9A4668F75A9}"/>
          </ac:spMkLst>
        </pc:spChg>
        <pc:spChg chg="add mod">
          <ac:chgData name="Nick Lamb" userId="b9e7d61a-f13f-4968-bd9d-614000736bda" providerId="ADAL" clId="{0C6A23BC-D2CC-4A77-807C-47A4B447BA19}" dt="2024-09-18T10:48:50.196" v="811"/>
          <ac:spMkLst>
            <pc:docMk/>
            <pc:sldMk cId="3377559456" sldId="580"/>
            <ac:spMk id="7" creationId="{0A743E17-FE3A-48AD-A300-D183203FD4F5}"/>
          </ac:spMkLst>
        </pc:spChg>
        <pc:graphicFrameChg chg="add del mod">
          <ac:chgData name="Nick Lamb" userId="b9e7d61a-f13f-4968-bd9d-614000736bda" providerId="ADAL" clId="{0C6A23BC-D2CC-4A77-807C-47A4B447BA19}" dt="2024-09-18T10:55:05.746" v="840" actId="478"/>
          <ac:graphicFrameMkLst>
            <pc:docMk/>
            <pc:sldMk cId="3377559456" sldId="580"/>
            <ac:graphicFrameMk id="9" creationId="{22CC6869-D01D-4679-2CFE-156B9E2A70C5}"/>
          </ac:graphicFrameMkLst>
        </pc:graphicFrameChg>
        <pc:graphicFrameChg chg="add del mod">
          <ac:chgData name="Nick Lamb" userId="b9e7d61a-f13f-4968-bd9d-614000736bda" providerId="ADAL" clId="{0C6A23BC-D2CC-4A77-807C-47A4B447BA19}" dt="2024-09-18T11:08:08.746" v="851" actId="478"/>
          <ac:graphicFrameMkLst>
            <pc:docMk/>
            <pc:sldMk cId="3377559456" sldId="580"/>
            <ac:graphicFrameMk id="11" creationId="{22CC6869-D01D-4679-2CFE-156B9E2A70C5}"/>
          </ac:graphicFrameMkLst>
        </pc:graphicFrameChg>
        <pc:graphicFrameChg chg="add mod">
          <ac:chgData name="Nick Lamb" userId="b9e7d61a-f13f-4968-bd9d-614000736bda" providerId="ADAL" clId="{0C6A23BC-D2CC-4A77-807C-47A4B447BA19}" dt="2024-09-18T11:08:06.378" v="850"/>
          <ac:graphicFrameMkLst>
            <pc:docMk/>
            <pc:sldMk cId="3377559456" sldId="580"/>
            <ac:graphicFrameMk id="12" creationId="{22CC6869-D01D-4679-2CFE-156B9E2A70C5}"/>
          </ac:graphicFrameMkLst>
        </pc:graphicFrameChg>
        <pc:graphicFrameChg chg="add mod">
          <ac:chgData name="Nick Lamb" userId="b9e7d61a-f13f-4968-bd9d-614000736bda" providerId="ADAL" clId="{0C6A23BC-D2CC-4A77-807C-47A4B447BA19}" dt="2024-09-18T11:08:32.112" v="861" actId="1076"/>
          <ac:graphicFrameMkLst>
            <pc:docMk/>
            <pc:sldMk cId="3377559456" sldId="580"/>
            <ac:graphicFrameMk id="13" creationId="{22CC6869-D01D-4679-2CFE-156B9E2A70C5}"/>
          </ac:graphicFrameMkLst>
        </pc:graphicFrameChg>
      </pc:sldChg>
      <pc:sldChg chg="add del">
        <pc:chgData name="Nick Lamb" userId="b9e7d61a-f13f-4968-bd9d-614000736bda" providerId="ADAL" clId="{0C6A23BC-D2CC-4A77-807C-47A4B447BA19}" dt="2024-09-18T11:09:50.749" v="862" actId="47"/>
        <pc:sldMkLst>
          <pc:docMk/>
          <pc:sldMk cId="2507824790" sldId="581"/>
        </pc:sldMkLst>
      </pc:sldChg>
      <pc:sldChg chg="addSp delSp modSp add mod">
        <pc:chgData name="Nick Lamb" userId="b9e7d61a-f13f-4968-bd9d-614000736bda" providerId="ADAL" clId="{0C6A23BC-D2CC-4A77-807C-47A4B447BA19}" dt="2024-09-18T11:32:25.090" v="1803"/>
        <pc:sldMkLst>
          <pc:docMk/>
          <pc:sldMk cId="2869413050" sldId="581"/>
        </pc:sldMkLst>
        <pc:spChg chg="add mod">
          <ac:chgData name="Nick Lamb" userId="b9e7d61a-f13f-4968-bd9d-614000736bda" providerId="ADAL" clId="{0C6A23BC-D2CC-4A77-807C-47A4B447BA19}" dt="2024-09-18T11:32:25.090" v="1803"/>
          <ac:spMkLst>
            <pc:docMk/>
            <pc:sldMk cId="2869413050" sldId="581"/>
            <ac:spMk id="2" creationId="{485840FB-DBD8-2279-28AE-30D3357A9C1F}"/>
          </ac:spMkLst>
        </pc:spChg>
        <pc:spChg chg="add del mod">
          <ac:chgData name="Nick Lamb" userId="b9e7d61a-f13f-4968-bd9d-614000736bda" providerId="ADAL" clId="{0C6A23BC-D2CC-4A77-807C-47A4B447BA19}" dt="2024-09-18T11:27:07.549" v="1799" actId="14100"/>
          <ac:spMkLst>
            <pc:docMk/>
            <pc:sldMk cId="2869413050" sldId="581"/>
            <ac:spMk id="5" creationId="{7DAEA105-95DC-4AE5-BF49-C9A4668F75A9}"/>
          </ac:spMkLst>
        </pc:spChg>
        <pc:graphicFrameChg chg="add del">
          <ac:chgData name="Nick Lamb" userId="b9e7d61a-f13f-4968-bd9d-614000736bda" providerId="ADAL" clId="{0C6A23BC-D2CC-4A77-807C-47A4B447BA19}" dt="2024-09-18T11:12:48.675" v="1313" actId="478"/>
          <ac:graphicFrameMkLst>
            <pc:docMk/>
            <pc:sldMk cId="2869413050" sldId="581"/>
            <ac:graphicFrameMk id="13" creationId="{22CC6869-D01D-4679-2CFE-156B9E2A70C5}"/>
          </ac:graphicFrameMkLst>
        </pc:graphicFrameChg>
      </pc:sldChg>
      <pc:sldChg chg="new del">
        <pc:chgData name="Nick Lamb" userId="b9e7d61a-f13f-4968-bd9d-614000736bda" providerId="ADAL" clId="{0C6A23BC-D2CC-4A77-807C-47A4B447BA19}" dt="2024-09-18T11:03:29.581" v="846" actId="47"/>
        <pc:sldMkLst>
          <pc:docMk/>
          <pc:sldMk cId="3209719295" sldId="581"/>
        </pc:sldMkLst>
      </pc:sldChg>
    </pc:docChg>
  </pc:docChgLst>
  <pc:docChgLst>
    <pc:chgData name="Gary Williamson" userId="S::garywilliamson@gateshead.gov.uk::c6dcb423-35b4-482e-bf0f-fc2b76204455" providerId="AD" clId="Web-{9506CBCC-F7B2-4DDF-A1FC-F8265396DBF2}"/>
    <pc:docChg chg="modSld">
      <pc:chgData name="Gary Williamson" userId="S::garywilliamson@gateshead.gov.uk::c6dcb423-35b4-482e-bf0f-fc2b76204455" providerId="AD" clId="Web-{9506CBCC-F7B2-4DDF-A1FC-F8265396DBF2}" dt="2024-09-16T06:50:14.192" v="33" actId="20577"/>
      <pc:docMkLst>
        <pc:docMk/>
      </pc:docMkLst>
      <pc:sldChg chg="modSp">
        <pc:chgData name="Gary Williamson" userId="S::garywilliamson@gateshead.gov.uk::c6dcb423-35b4-482e-bf0f-fc2b76204455" providerId="AD" clId="Web-{9506CBCC-F7B2-4DDF-A1FC-F8265396DBF2}" dt="2024-09-16T06:49:33.503" v="17" actId="20577"/>
        <pc:sldMkLst>
          <pc:docMk/>
          <pc:sldMk cId="249474700" sldId="559"/>
        </pc:sldMkLst>
        <pc:spChg chg="mod">
          <ac:chgData name="Gary Williamson" userId="S::garywilliamson@gateshead.gov.uk::c6dcb423-35b4-482e-bf0f-fc2b76204455" providerId="AD" clId="Web-{9506CBCC-F7B2-4DDF-A1FC-F8265396DBF2}" dt="2024-09-16T06:49:33.503" v="17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addSp modSp">
        <pc:chgData name="Gary Williamson" userId="S::garywilliamson@gateshead.gov.uk::c6dcb423-35b4-482e-bf0f-fc2b76204455" providerId="AD" clId="Web-{9506CBCC-F7B2-4DDF-A1FC-F8265396DBF2}" dt="2024-09-16T06:50:14.192" v="33" actId="20577"/>
        <pc:sldMkLst>
          <pc:docMk/>
          <pc:sldMk cId="1732913561" sldId="560"/>
        </pc:sldMkLst>
        <pc:spChg chg="add mod">
          <ac:chgData name="Gary Williamson" userId="S::garywilliamson@gateshead.gov.uk::c6dcb423-35b4-482e-bf0f-fc2b76204455" providerId="AD" clId="Web-{9506CBCC-F7B2-4DDF-A1FC-F8265396DBF2}" dt="2024-09-16T06:50:14.192" v="33" actId="20577"/>
          <ac:spMkLst>
            <pc:docMk/>
            <pc:sldMk cId="1732913561" sldId="560"/>
            <ac:spMk id="9" creationId="{6399556C-4486-09BF-1C05-1032FDC79EC5}"/>
          </ac:spMkLst>
        </pc:spChg>
      </pc:sldChg>
    </pc:docChg>
  </pc:docChgLst>
  <pc:docChgLst>
    <pc:chgData name="Peter Stranney" userId="S::peterstranney@gateshead.gov.uk::21c63db0-b396-4c8e-a1db-8581b0a941e0" providerId="AD" clId="Web-{FEB7A5BC-4645-00C1-2EF6-D7742E88802A}"/>
    <pc:docChg chg="addSld modSld sldOrd">
      <pc:chgData name="Peter Stranney" userId="S::peterstranney@gateshead.gov.uk::21c63db0-b396-4c8e-a1db-8581b0a941e0" providerId="AD" clId="Web-{FEB7A5BC-4645-00C1-2EF6-D7742E88802A}" dt="2024-09-18T08:54:28.089" v="393" actId="14100"/>
      <pc:docMkLst>
        <pc:docMk/>
      </pc:docMkLst>
      <pc:sldChg chg="modSp">
        <pc:chgData name="Peter Stranney" userId="S::peterstranney@gateshead.gov.uk::21c63db0-b396-4c8e-a1db-8581b0a941e0" providerId="AD" clId="Web-{FEB7A5BC-4645-00C1-2EF6-D7742E88802A}" dt="2024-09-18T08:45:20.540" v="26" actId="20577"/>
        <pc:sldMkLst>
          <pc:docMk/>
          <pc:sldMk cId="1513379830" sldId="561"/>
        </pc:sldMkLst>
        <pc:spChg chg="mod">
          <ac:chgData name="Peter Stranney" userId="S::peterstranney@gateshead.gov.uk::21c63db0-b396-4c8e-a1db-8581b0a941e0" providerId="AD" clId="Web-{FEB7A5BC-4645-00C1-2EF6-D7742E88802A}" dt="2024-09-18T08:45:20.540" v="26" actId="20577"/>
          <ac:spMkLst>
            <pc:docMk/>
            <pc:sldMk cId="1513379830" sldId="561"/>
            <ac:spMk id="2" creationId="{0750EE1F-3944-C244-F435-073119D8E0FF}"/>
          </ac:spMkLst>
        </pc:spChg>
      </pc:sldChg>
      <pc:sldChg chg="modSp add ord replId">
        <pc:chgData name="Peter Stranney" userId="S::peterstranney@gateshead.gov.uk::21c63db0-b396-4c8e-a1db-8581b0a941e0" providerId="AD" clId="Web-{FEB7A5BC-4645-00C1-2EF6-D7742E88802A}" dt="2024-09-18T08:54:28.089" v="393" actId="14100"/>
        <pc:sldMkLst>
          <pc:docMk/>
          <pc:sldMk cId="2214523124" sldId="576"/>
        </pc:sldMkLst>
        <pc:spChg chg="mod">
          <ac:chgData name="Peter Stranney" userId="S::peterstranney@gateshead.gov.uk::21c63db0-b396-4c8e-a1db-8581b0a941e0" providerId="AD" clId="Web-{FEB7A5BC-4645-00C1-2EF6-D7742E88802A}" dt="2024-09-18T08:54:28.089" v="393" actId="14100"/>
          <ac:spMkLst>
            <pc:docMk/>
            <pc:sldMk cId="2214523124" sldId="576"/>
            <ac:spMk id="2" creationId="{0750EE1F-3944-C244-F435-073119D8E0FF}"/>
          </ac:spMkLst>
        </pc:spChg>
        <pc:spChg chg="mod">
          <ac:chgData name="Peter Stranney" userId="S::peterstranney@gateshead.gov.uk::21c63db0-b396-4c8e-a1db-8581b0a941e0" providerId="AD" clId="Web-{FEB7A5BC-4645-00C1-2EF6-D7742E88802A}" dt="2024-09-18T08:46:56.574" v="47" actId="20577"/>
          <ac:spMkLst>
            <pc:docMk/>
            <pc:sldMk cId="2214523124" sldId="576"/>
            <ac:spMk id="10" creationId="{1176E05E-F991-7DA5-64BE-D97461701F96}"/>
          </ac:spMkLst>
        </pc:spChg>
      </pc:sldChg>
    </pc:docChg>
  </pc:docChgLst>
  <pc:docChgLst>
    <pc:chgData name="Liam Spence" userId="5fb5b2ca-048e-454e-8362-668826f9b685" providerId="ADAL" clId="{077D7279-C549-4AC5-AC97-76736E700E8C}"/>
    <pc:docChg chg="undo redo custSel addSld delSld modSld sldOrd">
      <pc:chgData name="Liam Spence" userId="5fb5b2ca-048e-454e-8362-668826f9b685" providerId="ADAL" clId="{077D7279-C549-4AC5-AC97-76736E700E8C}" dt="2024-09-18T08:24:39.319" v="2975"/>
      <pc:docMkLst>
        <pc:docMk/>
      </pc:docMkLst>
      <pc:sldChg chg="modSp mod">
        <pc:chgData name="Liam Spence" userId="5fb5b2ca-048e-454e-8362-668826f9b685" providerId="ADAL" clId="{077D7279-C549-4AC5-AC97-76736E700E8C}" dt="2024-09-13T19:20:17.648" v="34" actId="12"/>
        <pc:sldMkLst>
          <pc:docMk/>
          <pc:sldMk cId="249474700" sldId="559"/>
        </pc:sldMkLst>
        <pc:spChg chg="mod">
          <ac:chgData name="Liam Spence" userId="5fb5b2ca-048e-454e-8362-668826f9b685" providerId="ADAL" clId="{077D7279-C549-4AC5-AC97-76736E700E8C}" dt="2024-09-13T19:20:17.648" v="34" actId="12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Liam Spence" userId="5fb5b2ca-048e-454e-8362-668826f9b685" providerId="ADAL" clId="{077D7279-C549-4AC5-AC97-76736E700E8C}" dt="2024-09-13T19:20:17.292" v="23" actId="14100"/>
          <ac:spMkLst>
            <pc:docMk/>
            <pc:sldMk cId="249474700" sldId="559"/>
            <ac:spMk id="10" creationId="{1176E05E-F991-7DA5-64BE-D97461701F96}"/>
          </ac:spMkLst>
        </pc:spChg>
      </pc:sldChg>
      <pc:sldChg chg="addSp delSp modSp mod">
        <pc:chgData name="Liam Spence" userId="5fb5b2ca-048e-454e-8362-668826f9b685" providerId="ADAL" clId="{077D7279-C549-4AC5-AC97-76736E700E8C}" dt="2024-09-13T19:20:17.778" v="38" actId="478"/>
        <pc:sldMkLst>
          <pc:docMk/>
          <pc:sldMk cId="1732913561" sldId="560"/>
        </pc:sldMkLst>
        <pc:spChg chg="add del mod">
          <ac:chgData name="Liam Spence" userId="5fb5b2ca-048e-454e-8362-668826f9b685" providerId="ADAL" clId="{077D7279-C549-4AC5-AC97-76736E700E8C}" dt="2024-09-13T19:20:17.778" v="38" actId="478"/>
          <ac:spMkLst>
            <pc:docMk/>
            <pc:sldMk cId="1732913561" sldId="560"/>
            <ac:spMk id="2" creationId="{33E60E1A-9014-9BE4-282F-1821FD588DC7}"/>
          </ac:spMkLst>
        </pc:spChg>
        <pc:spChg chg="ord">
          <ac:chgData name="Liam Spence" userId="5fb5b2ca-048e-454e-8362-668826f9b685" providerId="ADAL" clId="{077D7279-C549-4AC5-AC97-76736E700E8C}" dt="2024-09-13T19:20:17.683" v="35" actId="167"/>
          <ac:spMkLst>
            <pc:docMk/>
            <pc:sldMk cId="1732913561" sldId="560"/>
            <ac:spMk id="4" creationId="{BAB07DB6-5535-76C2-2DF0-1E7E0D82E7FD}"/>
          </ac:spMkLst>
        </pc:spChg>
      </pc:sldChg>
      <pc:sldChg chg="addSp delSp modSp mod">
        <pc:chgData name="Liam Spence" userId="5fb5b2ca-048e-454e-8362-668826f9b685" providerId="ADAL" clId="{077D7279-C549-4AC5-AC97-76736E700E8C}" dt="2024-09-16T09:39:53.894" v="383" actId="14100"/>
        <pc:sldMkLst>
          <pc:docMk/>
          <pc:sldMk cId="175450981" sldId="562"/>
        </pc:sldMkLst>
        <pc:spChg chg="mod">
          <ac:chgData name="Liam Spence" userId="5fb5b2ca-048e-454e-8362-668826f9b685" providerId="ADAL" clId="{077D7279-C549-4AC5-AC97-76736E700E8C}" dt="2024-09-16T09:39:53.894" v="383" actId="14100"/>
          <ac:spMkLst>
            <pc:docMk/>
            <pc:sldMk cId="175450981" sldId="562"/>
            <ac:spMk id="2" creationId="{0750EE1F-3944-C244-F435-073119D8E0FF}"/>
          </ac:spMkLst>
        </pc:spChg>
        <pc:spChg chg="mod">
          <ac:chgData name="Liam Spence" userId="5fb5b2ca-048e-454e-8362-668826f9b685" providerId="ADAL" clId="{077D7279-C549-4AC5-AC97-76736E700E8C}" dt="2024-09-16T09:26:34.244" v="202" actId="20577"/>
          <ac:spMkLst>
            <pc:docMk/>
            <pc:sldMk cId="175450981" sldId="562"/>
            <ac:spMk id="10" creationId="{1176E05E-F991-7DA5-64BE-D97461701F96}"/>
          </ac:spMkLst>
        </pc:spChg>
        <pc:picChg chg="mod">
          <ac:chgData name="Liam Spence" userId="5fb5b2ca-048e-454e-8362-668826f9b685" providerId="ADAL" clId="{077D7279-C549-4AC5-AC97-76736E700E8C}" dt="2024-09-16T09:38:19.233" v="375" actId="1076"/>
          <ac:picMkLst>
            <pc:docMk/>
            <pc:sldMk cId="175450981" sldId="562"/>
            <ac:picMk id="4" creationId="{84FA2CD2-8AAD-942C-B5FA-3D077F9E2CD0}"/>
          </ac:picMkLst>
        </pc:picChg>
        <pc:picChg chg="add del mod">
          <ac:chgData name="Liam Spence" userId="5fb5b2ca-048e-454e-8362-668826f9b685" providerId="ADAL" clId="{077D7279-C549-4AC5-AC97-76736E700E8C}" dt="2024-09-16T09:28:13.039" v="215" actId="478"/>
          <ac:picMkLst>
            <pc:docMk/>
            <pc:sldMk cId="175450981" sldId="562"/>
            <ac:picMk id="5" creationId="{83F40627-7B5F-C145-E2F7-5CE69AAD0372}"/>
          </ac:picMkLst>
        </pc:picChg>
        <pc:picChg chg="add del mod ord modCrop">
          <ac:chgData name="Liam Spence" userId="5fb5b2ca-048e-454e-8362-668826f9b685" providerId="ADAL" clId="{077D7279-C549-4AC5-AC97-76736E700E8C}" dt="2024-09-16T09:28:14.840" v="216" actId="478"/>
          <ac:picMkLst>
            <pc:docMk/>
            <pc:sldMk cId="175450981" sldId="562"/>
            <ac:picMk id="9" creationId="{BFF5CFCA-9189-4C30-9272-EBF1AB39B419}"/>
          </ac:picMkLst>
        </pc:picChg>
        <pc:picChg chg="add del mod modCrop">
          <ac:chgData name="Liam Spence" userId="5fb5b2ca-048e-454e-8362-668826f9b685" providerId="ADAL" clId="{077D7279-C549-4AC5-AC97-76736E700E8C}" dt="2024-09-16T09:27:50.549" v="210" actId="478"/>
          <ac:picMkLst>
            <pc:docMk/>
            <pc:sldMk cId="175450981" sldId="562"/>
            <ac:picMk id="12" creationId="{285DFB69-5F30-4D99-B576-3940CF4194BF}"/>
          </ac:picMkLst>
        </pc:picChg>
        <pc:picChg chg="add mod ord modCrop">
          <ac:chgData name="Liam Spence" userId="5fb5b2ca-048e-454e-8362-668826f9b685" providerId="ADAL" clId="{077D7279-C549-4AC5-AC97-76736E700E8C}" dt="2024-09-16T09:38:14.442" v="374" actId="167"/>
          <ac:picMkLst>
            <pc:docMk/>
            <pc:sldMk cId="175450981" sldId="562"/>
            <ac:picMk id="14" creationId="{8FA38A9C-E749-F5F5-FF23-39E06D425FBD}"/>
          </ac:picMkLst>
        </pc:picChg>
      </pc:sldChg>
      <pc:sldChg chg="addSp modSp mod ord">
        <pc:chgData name="Liam Spence" userId="5fb5b2ca-048e-454e-8362-668826f9b685" providerId="ADAL" clId="{077D7279-C549-4AC5-AC97-76736E700E8C}" dt="2024-09-16T08:35:35.870" v="139" actId="1038"/>
        <pc:sldMkLst>
          <pc:docMk/>
          <pc:sldMk cId="776975427" sldId="563"/>
        </pc:sldMkLst>
        <pc:spChg chg="mod">
          <ac:chgData name="Liam Spence" userId="5fb5b2ca-048e-454e-8362-668826f9b685" providerId="ADAL" clId="{077D7279-C549-4AC5-AC97-76736E700E8C}" dt="2024-09-16T08:35:01.538" v="130" actId="255"/>
          <ac:spMkLst>
            <pc:docMk/>
            <pc:sldMk cId="776975427" sldId="563"/>
            <ac:spMk id="2" creationId="{0750EE1F-3944-C244-F435-073119D8E0FF}"/>
          </ac:spMkLst>
        </pc:spChg>
        <pc:spChg chg="add mod">
          <ac:chgData name="Liam Spence" userId="5fb5b2ca-048e-454e-8362-668826f9b685" providerId="ADAL" clId="{077D7279-C549-4AC5-AC97-76736E700E8C}" dt="2024-09-16T08:35:06.503" v="131" actId="1076"/>
          <ac:spMkLst>
            <pc:docMk/>
            <pc:sldMk cId="776975427" sldId="563"/>
            <ac:spMk id="5" creationId="{90E1A030-9F99-AE5D-4CD5-A61C5BDBBF17}"/>
          </ac:spMkLst>
        </pc:spChg>
        <pc:picChg chg="mod">
          <ac:chgData name="Liam Spence" userId="5fb5b2ca-048e-454e-8362-668826f9b685" providerId="ADAL" clId="{077D7279-C549-4AC5-AC97-76736E700E8C}" dt="2024-09-16T08:34:52.051" v="128" actId="1076"/>
          <ac:picMkLst>
            <pc:docMk/>
            <pc:sldMk cId="776975427" sldId="563"/>
            <ac:picMk id="4" creationId="{84FA2CD2-8AAD-942C-B5FA-3D077F9E2CD0}"/>
          </ac:picMkLst>
        </pc:picChg>
        <pc:picChg chg="add mod modCrop">
          <ac:chgData name="Liam Spence" userId="5fb5b2ca-048e-454e-8362-668826f9b685" providerId="ADAL" clId="{077D7279-C549-4AC5-AC97-76736E700E8C}" dt="2024-09-16T08:35:35.870" v="139" actId="1038"/>
          <ac:picMkLst>
            <pc:docMk/>
            <pc:sldMk cId="776975427" sldId="563"/>
            <ac:picMk id="7" creationId="{F36DF6B5-1F57-A528-B4B8-7ADC8DE20BAF}"/>
          </ac:picMkLst>
        </pc:picChg>
      </pc:sldChg>
      <pc:sldChg chg="ord">
        <pc:chgData name="Liam Spence" userId="5fb5b2ca-048e-454e-8362-668826f9b685" providerId="ADAL" clId="{077D7279-C549-4AC5-AC97-76736E700E8C}" dt="2024-09-18T08:24:39.319" v="2975"/>
        <pc:sldMkLst>
          <pc:docMk/>
          <pc:sldMk cId="176725383" sldId="564"/>
        </pc:sldMkLst>
      </pc:sldChg>
      <pc:sldChg chg="modSp del mod ord">
        <pc:chgData name="Liam Spence" userId="5fb5b2ca-048e-454e-8362-668826f9b685" providerId="ADAL" clId="{077D7279-C549-4AC5-AC97-76736E700E8C}" dt="2024-09-16T08:25:18.282" v="75" actId="2696"/>
        <pc:sldMkLst>
          <pc:docMk/>
          <pc:sldMk cId="1952777489" sldId="565"/>
        </pc:sldMkLst>
        <pc:spChg chg="mod">
          <ac:chgData name="Liam Spence" userId="5fb5b2ca-048e-454e-8362-668826f9b685" providerId="ADAL" clId="{077D7279-C549-4AC5-AC97-76736E700E8C}" dt="2024-09-13T19:20:17.812" v="39" actId="20577"/>
          <ac:spMkLst>
            <pc:docMk/>
            <pc:sldMk cId="1952777489" sldId="565"/>
            <ac:spMk id="8" creationId="{A52D1F85-6F24-D668-2F75-5C6FF86B351A}"/>
          </ac:spMkLst>
        </pc:spChg>
      </pc:sldChg>
      <pc:sldChg chg="del ord">
        <pc:chgData name="Liam Spence" userId="5fb5b2ca-048e-454e-8362-668826f9b685" providerId="ADAL" clId="{077D7279-C549-4AC5-AC97-76736E700E8C}" dt="2024-09-18T08:24:22.410" v="2971" actId="2696"/>
        <pc:sldMkLst>
          <pc:docMk/>
          <pc:sldMk cId="2415077223" sldId="566"/>
        </pc:sldMkLst>
      </pc:sldChg>
      <pc:sldChg chg="addSp delSp modSp add mod">
        <pc:chgData name="Liam Spence" userId="5fb5b2ca-048e-454e-8362-668826f9b685" providerId="ADAL" clId="{077D7279-C549-4AC5-AC97-76736E700E8C}" dt="2024-09-16T11:50:45.642" v="1488" actId="1037"/>
        <pc:sldMkLst>
          <pc:docMk/>
          <pc:sldMk cId="2773557365" sldId="568"/>
        </pc:sldMkLst>
        <pc:spChg chg="mod">
          <ac:chgData name="Liam Spence" userId="5fb5b2ca-048e-454e-8362-668826f9b685" providerId="ADAL" clId="{077D7279-C549-4AC5-AC97-76736E700E8C}" dt="2024-09-16T11:48:27.970" v="1446" actId="242"/>
          <ac:spMkLst>
            <pc:docMk/>
            <pc:sldMk cId="2773557365" sldId="568"/>
            <ac:spMk id="2" creationId="{0750EE1F-3944-C244-F435-073119D8E0FF}"/>
          </ac:spMkLst>
        </pc:spChg>
        <pc:spChg chg="mod">
          <ac:chgData name="Liam Spence" userId="5fb5b2ca-048e-454e-8362-668826f9b685" providerId="ADAL" clId="{077D7279-C549-4AC5-AC97-76736E700E8C}" dt="2024-09-16T09:40:41.854" v="419" actId="20577"/>
          <ac:spMkLst>
            <pc:docMk/>
            <pc:sldMk cId="2773557365" sldId="568"/>
            <ac:spMk id="10" creationId="{1176E05E-F991-7DA5-64BE-D97461701F96}"/>
          </ac:spMkLst>
        </pc:spChg>
        <pc:spChg chg="add mod">
          <ac:chgData name="Liam Spence" userId="5fb5b2ca-048e-454e-8362-668826f9b685" providerId="ADAL" clId="{077D7279-C549-4AC5-AC97-76736E700E8C}" dt="2024-09-16T11:50:45.642" v="1488" actId="1037"/>
          <ac:spMkLst>
            <pc:docMk/>
            <pc:sldMk cId="2773557365" sldId="568"/>
            <ac:spMk id="19" creationId="{04C171CC-B998-1434-D79C-46AAE7BDF782}"/>
          </ac:spMkLst>
        </pc:spChg>
        <pc:spChg chg="add del mod">
          <ac:chgData name="Liam Spence" userId="5fb5b2ca-048e-454e-8362-668826f9b685" providerId="ADAL" clId="{077D7279-C549-4AC5-AC97-76736E700E8C}" dt="2024-09-16T11:50:20.857" v="1463" actId="11529"/>
          <ac:spMkLst>
            <pc:docMk/>
            <pc:sldMk cId="2773557365" sldId="568"/>
            <ac:spMk id="20" creationId="{6CA5D62F-D6D9-CB68-8F01-CAD831D36003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3" creationId="{EF75C98E-04A1-0A69-7BF5-E31490C825C6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4" creationId="{A9DBCADC-9354-E7B6-9D0F-B7E5D699E113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5" creationId="{A6823FF7-3A99-5212-1FAE-7F8DBE12F522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6" creationId="{A33DF915-E196-036E-8AE5-F3E906511B80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7" creationId="{28C49C8F-8D27-44EB-3CE4-C1C04AE6ADC3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8" creationId="{D956E979-FFBA-A79B-F8A6-B24185C2B6DA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9" creationId="{1BB102FD-A115-E337-32D9-2E891FD68D00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0" creationId="{12CCEAFB-BDCE-587C-4204-725E6ABD697D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1" creationId="{F40B9945-37FA-8E55-0C82-F68C8FDCB72D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2" creationId="{1055D117-7AA9-030C-3DA7-3B397920CD0B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3" creationId="{E6CFC369-AC61-1087-969E-195705BBE7A9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4" creationId="{5E89A1E0-083C-CF75-D4AD-54B1579E26F8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5" creationId="{7C96AE92-448C-808A-9813-35D992BB732D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6" creationId="{6A920AF6-2888-9A1B-67F9-4EB3ECEA7015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7" creationId="{0C9A9A64-4FA7-BBE4-3D17-BC88642BD34A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8" creationId="{D66DC0E9-9374-8D31-8104-BE0AD9837B21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9" creationId="{D2A62C25-FCF0-895B-000F-28A7B01B63E1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0" creationId="{CAE81F3B-4061-8426-85C5-872F90526CE5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1" creationId="{E9D1C2BB-B71A-E165-B49B-1A5C88C78CF0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2" creationId="{40722D63-DFD7-9A88-4354-96BAA2FBF7C4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3" creationId="{49180F9C-FBF1-FF1B-1528-4B561D3D96E2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4" creationId="{65143DF8-8A96-1461-27D9-0CEA4858EF98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5" creationId="{525C5FB8-C95A-B6D2-7B1A-F6441B1BA52F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6" creationId="{694211E6-CBE6-DA37-835F-E69F0862017B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7" creationId="{26D651FA-FB36-7D8E-AA40-9A4569A16268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8" creationId="{FDB41D82-F1EB-FE37-5D7A-3BDDAA073636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9" creationId="{B90BC90E-19DF-D410-0018-772CA0EDD1F1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50" creationId="{BE1F681A-2112-2451-AFCE-A0D766FE6F66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51" creationId="{77B2C8E2-249D-C67B-1C88-317C44D2E8F8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52" creationId="{9589FAC3-05AB-F0C8-167F-1471D6CB454C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53" creationId="{8F80FDFF-2116-9116-8E4E-B4162DD4C866}"/>
          </ac:spMkLst>
        </pc:spChg>
        <pc:grpChg chg="add mod">
          <ac:chgData name="Liam Spence" userId="5fb5b2ca-048e-454e-8362-668826f9b685" providerId="ADAL" clId="{077D7279-C549-4AC5-AC97-76736E700E8C}" dt="2024-09-16T11:50:01.408" v="1456" actId="164"/>
          <ac:grpSpMkLst>
            <pc:docMk/>
            <pc:sldMk cId="2773557365" sldId="568"/>
            <ac:grpSpMk id="21" creationId="{49CD6457-D799-0863-51B8-435078D7E059}"/>
          </ac:grpSpMkLst>
        </pc:grpChg>
        <pc:grpChg chg="add del mod">
          <ac:chgData name="Liam Spence" userId="5fb5b2ca-048e-454e-8362-668826f9b685" providerId="ADAL" clId="{077D7279-C549-4AC5-AC97-76736E700E8C}" dt="2024-09-16T11:50:15.316" v="1458" actId="27803"/>
          <ac:grpSpMkLst>
            <pc:docMk/>
            <pc:sldMk cId="2773557365" sldId="568"/>
            <ac:grpSpMk id="22" creationId="{54D457B1-C64F-B2BA-B843-9E1139DF2C64}"/>
          </ac:grpSpMkLst>
        </pc:grpChg>
        <pc:picChg chg="mod">
          <ac:chgData name="Liam Spence" userId="5fb5b2ca-048e-454e-8362-668826f9b685" providerId="ADAL" clId="{077D7279-C549-4AC5-AC97-76736E700E8C}" dt="2024-09-16T09:51:17.355" v="1203" actId="1076"/>
          <ac:picMkLst>
            <pc:docMk/>
            <pc:sldMk cId="2773557365" sldId="568"/>
            <ac:picMk id="4" creationId="{84FA2CD2-8AAD-942C-B5FA-3D077F9E2CD0}"/>
          </ac:picMkLst>
        </pc:picChg>
        <pc:picChg chg="add del mod">
          <ac:chgData name="Liam Spence" userId="5fb5b2ca-048e-454e-8362-668826f9b685" providerId="ADAL" clId="{077D7279-C549-4AC5-AC97-76736E700E8C}" dt="2024-09-16T09:29:03.829" v="224" actId="478"/>
          <ac:picMkLst>
            <pc:docMk/>
            <pc:sldMk cId="2773557365" sldId="568"/>
            <ac:picMk id="5" creationId="{25CFB21E-836C-1D0C-DBEB-0F88E158E9BD}"/>
          </ac:picMkLst>
        </pc:picChg>
        <pc:picChg chg="add del mod">
          <ac:chgData name="Liam Spence" userId="5fb5b2ca-048e-454e-8362-668826f9b685" providerId="ADAL" clId="{077D7279-C549-4AC5-AC97-76736E700E8C}" dt="2024-09-16T09:48:26.327" v="1145" actId="478"/>
          <ac:picMkLst>
            <pc:docMk/>
            <pc:sldMk cId="2773557365" sldId="568"/>
            <ac:picMk id="9" creationId="{C5B68929-F7D8-0634-E217-D4C5AAE4558F}"/>
          </ac:picMkLst>
        </pc:picChg>
        <pc:picChg chg="add mod ord modCrop">
          <ac:chgData name="Liam Spence" userId="5fb5b2ca-048e-454e-8362-668826f9b685" providerId="ADAL" clId="{077D7279-C549-4AC5-AC97-76736E700E8C}" dt="2024-09-16T11:50:45.642" v="1488" actId="1037"/>
          <ac:picMkLst>
            <pc:docMk/>
            <pc:sldMk cId="2773557365" sldId="568"/>
            <ac:picMk id="12" creationId="{727F1E05-9CB6-3ABC-D0A6-C76F875D90EC}"/>
          </ac:picMkLst>
        </pc:picChg>
        <pc:picChg chg="add del mod ord">
          <ac:chgData name="Liam Spence" userId="5fb5b2ca-048e-454e-8362-668826f9b685" providerId="ADAL" clId="{077D7279-C549-4AC5-AC97-76736E700E8C}" dt="2024-09-16T09:50:16.379" v="1172" actId="478"/>
          <ac:picMkLst>
            <pc:docMk/>
            <pc:sldMk cId="2773557365" sldId="568"/>
            <ac:picMk id="13" creationId="{8934186A-24AB-570B-D353-92E95A24BB92}"/>
          </ac:picMkLst>
        </pc:picChg>
        <pc:picChg chg="del">
          <ac:chgData name="Liam Spence" userId="5fb5b2ca-048e-454e-8362-668826f9b685" providerId="ADAL" clId="{077D7279-C549-4AC5-AC97-76736E700E8C}" dt="2024-09-16T09:28:20.522" v="218" actId="478"/>
          <ac:picMkLst>
            <pc:docMk/>
            <pc:sldMk cId="2773557365" sldId="568"/>
            <ac:picMk id="14" creationId="{8FA38A9C-E749-F5F5-FF23-39E06D425FBD}"/>
          </ac:picMkLst>
        </pc:picChg>
        <pc:picChg chg="add del mod ord modCrop">
          <ac:chgData name="Liam Spence" userId="5fb5b2ca-048e-454e-8362-668826f9b685" providerId="ADAL" clId="{077D7279-C549-4AC5-AC97-76736E700E8C}" dt="2024-09-16T09:52:12.120" v="1223" actId="478"/>
          <ac:picMkLst>
            <pc:docMk/>
            <pc:sldMk cId="2773557365" sldId="568"/>
            <ac:picMk id="15" creationId="{FCEDF8F9-2303-FFFD-A591-7E2A7A138F3E}"/>
          </ac:picMkLst>
        </pc:picChg>
        <pc:picChg chg="add del mod">
          <ac:chgData name="Liam Spence" userId="5fb5b2ca-048e-454e-8362-668826f9b685" providerId="ADAL" clId="{077D7279-C549-4AC5-AC97-76736E700E8C}" dt="2024-09-16T09:55:23.388" v="1229" actId="478"/>
          <ac:picMkLst>
            <pc:docMk/>
            <pc:sldMk cId="2773557365" sldId="568"/>
            <ac:picMk id="16" creationId="{680E6F58-2C44-A316-3FF4-F2A1FBE67F61}"/>
          </ac:picMkLst>
        </pc:picChg>
        <pc:picChg chg="add del mod">
          <ac:chgData name="Liam Spence" userId="5fb5b2ca-048e-454e-8362-668826f9b685" providerId="ADAL" clId="{077D7279-C549-4AC5-AC97-76736E700E8C}" dt="2024-09-16T11:50:45.642" v="1488" actId="1037"/>
          <ac:picMkLst>
            <pc:docMk/>
            <pc:sldMk cId="2773557365" sldId="568"/>
            <ac:picMk id="18" creationId="{FDC40845-C3AD-E790-11D1-8AE681D91C71}"/>
          </ac:picMkLst>
        </pc:picChg>
      </pc:sldChg>
      <pc:sldChg chg="addSp modSp add mod">
        <pc:chgData name="Liam Spence" userId="5fb5b2ca-048e-454e-8362-668826f9b685" providerId="ADAL" clId="{077D7279-C549-4AC5-AC97-76736E700E8C}" dt="2024-09-16T13:46:30.077" v="2743" actId="20577"/>
        <pc:sldMkLst>
          <pc:docMk/>
          <pc:sldMk cId="987583434" sldId="569"/>
        </pc:sldMkLst>
        <pc:spChg chg="mod">
          <ac:chgData name="Liam Spence" userId="5fb5b2ca-048e-454e-8362-668826f9b685" providerId="ADAL" clId="{077D7279-C549-4AC5-AC97-76736E700E8C}" dt="2024-09-16T13:46:30.077" v="2743" actId="20577"/>
          <ac:spMkLst>
            <pc:docMk/>
            <pc:sldMk cId="987583434" sldId="569"/>
            <ac:spMk id="2" creationId="{0750EE1F-3944-C244-F435-073119D8E0FF}"/>
          </ac:spMkLst>
        </pc:spChg>
        <pc:spChg chg="add mod ord">
          <ac:chgData name="Liam Spence" userId="5fb5b2ca-048e-454e-8362-668826f9b685" providerId="ADAL" clId="{077D7279-C549-4AC5-AC97-76736E700E8C}" dt="2024-09-16T10:53:26.161" v="1400" actId="1076"/>
          <ac:spMkLst>
            <pc:docMk/>
            <pc:sldMk cId="987583434" sldId="569"/>
            <ac:spMk id="7" creationId="{BF879CEA-09F9-0D85-46F7-47F8AAC5CD2F}"/>
          </ac:spMkLst>
        </pc:spChg>
        <pc:spChg chg="add mod">
          <ac:chgData name="Liam Spence" userId="5fb5b2ca-048e-454e-8362-668826f9b685" providerId="ADAL" clId="{077D7279-C549-4AC5-AC97-76736E700E8C}" dt="2024-09-16T10:53:26.161" v="1400" actId="1076"/>
          <ac:spMkLst>
            <pc:docMk/>
            <pc:sldMk cId="987583434" sldId="569"/>
            <ac:spMk id="11" creationId="{ADE3EDE6-AF13-6C78-707C-A736BBF9C4A6}"/>
          </ac:spMkLst>
        </pc:spChg>
        <pc:picChg chg="add mod">
          <ac:chgData name="Liam Spence" userId="5fb5b2ca-048e-454e-8362-668826f9b685" providerId="ADAL" clId="{077D7279-C549-4AC5-AC97-76736E700E8C}" dt="2024-09-16T10:53:26.161" v="1400" actId="1076"/>
          <ac:picMkLst>
            <pc:docMk/>
            <pc:sldMk cId="987583434" sldId="569"/>
            <ac:picMk id="5" creationId="{7DA4F509-C9AB-C527-49FE-07393E9BC758}"/>
          </ac:picMkLst>
        </pc:picChg>
        <pc:picChg chg="mod ord modCrop">
          <ac:chgData name="Liam Spence" userId="5fb5b2ca-048e-454e-8362-668826f9b685" providerId="ADAL" clId="{077D7279-C549-4AC5-AC97-76736E700E8C}" dt="2024-09-16T10:53:26.161" v="1400" actId="1076"/>
          <ac:picMkLst>
            <pc:docMk/>
            <pc:sldMk cId="987583434" sldId="569"/>
            <ac:picMk id="9" creationId="{C5B68929-F7D8-0634-E217-D4C5AAE4558F}"/>
          </ac:picMkLst>
        </pc:picChg>
      </pc:sldChg>
      <pc:sldChg chg="delSp modSp add del mod">
        <pc:chgData name="Liam Spence" userId="5fb5b2ca-048e-454e-8362-668826f9b685" providerId="ADAL" clId="{077D7279-C549-4AC5-AC97-76736E700E8C}" dt="2024-09-16T13:40:46.488" v="2454" actId="2696"/>
        <pc:sldMkLst>
          <pc:docMk/>
          <pc:sldMk cId="76905291" sldId="570"/>
        </pc:sldMkLst>
        <pc:spChg chg="mod">
          <ac:chgData name="Liam Spence" userId="5fb5b2ca-048e-454e-8362-668826f9b685" providerId="ADAL" clId="{077D7279-C549-4AC5-AC97-76736E700E8C}" dt="2024-09-16T13:40:36.761" v="2453" actId="20577"/>
          <ac:spMkLst>
            <pc:docMk/>
            <pc:sldMk cId="76905291" sldId="570"/>
            <ac:spMk id="2" creationId="{0750EE1F-3944-C244-F435-073119D8E0FF}"/>
          </ac:spMkLst>
        </pc:spChg>
        <pc:spChg chg="del">
          <ac:chgData name="Liam Spence" userId="5fb5b2ca-048e-454e-8362-668826f9b685" providerId="ADAL" clId="{077D7279-C549-4AC5-AC97-76736E700E8C}" dt="2024-09-16T11:51:57.161" v="1506" actId="478"/>
          <ac:spMkLst>
            <pc:docMk/>
            <pc:sldMk cId="76905291" sldId="570"/>
            <ac:spMk id="7" creationId="{BF879CEA-09F9-0D85-46F7-47F8AAC5CD2F}"/>
          </ac:spMkLst>
        </pc:spChg>
        <pc:spChg chg="mod">
          <ac:chgData name="Liam Spence" userId="5fb5b2ca-048e-454e-8362-668826f9b685" providerId="ADAL" clId="{077D7279-C549-4AC5-AC97-76736E700E8C}" dt="2024-09-16T11:52:26.491" v="1528" actId="20577"/>
          <ac:spMkLst>
            <pc:docMk/>
            <pc:sldMk cId="76905291" sldId="570"/>
            <ac:spMk id="10" creationId="{1176E05E-F991-7DA5-64BE-D97461701F96}"/>
          </ac:spMkLst>
        </pc:spChg>
        <pc:spChg chg="del">
          <ac:chgData name="Liam Spence" userId="5fb5b2ca-048e-454e-8362-668826f9b685" providerId="ADAL" clId="{077D7279-C549-4AC5-AC97-76736E700E8C}" dt="2024-09-16T11:52:02.621" v="1509" actId="478"/>
          <ac:spMkLst>
            <pc:docMk/>
            <pc:sldMk cId="76905291" sldId="570"/>
            <ac:spMk id="11" creationId="{ADE3EDE6-AF13-6C78-707C-A736BBF9C4A6}"/>
          </ac:spMkLst>
        </pc:spChg>
        <pc:picChg chg="del">
          <ac:chgData name="Liam Spence" userId="5fb5b2ca-048e-454e-8362-668826f9b685" providerId="ADAL" clId="{077D7279-C549-4AC5-AC97-76736E700E8C}" dt="2024-09-16T11:52:00.911" v="1508" actId="478"/>
          <ac:picMkLst>
            <pc:docMk/>
            <pc:sldMk cId="76905291" sldId="570"/>
            <ac:picMk id="5" creationId="{7DA4F509-C9AB-C527-49FE-07393E9BC758}"/>
          </ac:picMkLst>
        </pc:picChg>
        <pc:picChg chg="del">
          <ac:chgData name="Liam Spence" userId="5fb5b2ca-048e-454e-8362-668826f9b685" providerId="ADAL" clId="{077D7279-C549-4AC5-AC97-76736E700E8C}" dt="2024-09-16T11:51:58.975" v="1507" actId="478"/>
          <ac:picMkLst>
            <pc:docMk/>
            <pc:sldMk cId="76905291" sldId="570"/>
            <ac:picMk id="9" creationId="{C5B68929-F7D8-0634-E217-D4C5AAE4558F}"/>
          </ac:picMkLst>
        </pc:picChg>
      </pc:sldChg>
      <pc:sldChg chg="addSp modSp add mod">
        <pc:chgData name="Liam Spence" userId="5fb5b2ca-048e-454e-8362-668826f9b685" providerId="ADAL" clId="{077D7279-C549-4AC5-AC97-76736E700E8C}" dt="2024-09-16T18:05:33.579" v="2970" actId="2710"/>
        <pc:sldMkLst>
          <pc:docMk/>
          <pc:sldMk cId="3419029941" sldId="571"/>
        </pc:sldMkLst>
        <pc:spChg chg="mod">
          <ac:chgData name="Liam Spence" userId="5fb5b2ca-048e-454e-8362-668826f9b685" providerId="ADAL" clId="{077D7279-C549-4AC5-AC97-76736E700E8C}" dt="2024-09-16T18:05:33.579" v="2970" actId="2710"/>
          <ac:spMkLst>
            <pc:docMk/>
            <pc:sldMk cId="3419029941" sldId="571"/>
            <ac:spMk id="2" creationId="{0750EE1F-3944-C244-F435-073119D8E0FF}"/>
          </ac:spMkLst>
        </pc:spChg>
        <pc:spChg chg="mod">
          <ac:chgData name="Liam Spence" userId="5fb5b2ca-048e-454e-8362-668826f9b685" providerId="ADAL" clId="{077D7279-C549-4AC5-AC97-76736E700E8C}" dt="2024-09-16T13:37:23.666" v="2283" actId="27636"/>
          <ac:spMkLst>
            <pc:docMk/>
            <pc:sldMk cId="3419029941" sldId="571"/>
            <ac:spMk id="3" creationId="{E012B88F-E87A-7C02-9F83-17D1DBF6AE3B}"/>
          </ac:spMkLst>
        </pc:spChg>
        <pc:spChg chg="add">
          <ac:chgData name="Liam Spence" userId="5fb5b2ca-048e-454e-8362-668826f9b685" providerId="ADAL" clId="{077D7279-C549-4AC5-AC97-76736E700E8C}" dt="2024-09-16T13:36:37.860" v="2269"/>
          <ac:spMkLst>
            <pc:docMk/>
            <pc:sldMk cId="3419029941" sldId="571"/>
            <ac:spMk id="5" creationId="{0067613B-AE19-887A-FEAC-FCDAE7375A31}"/>
          </ac:spMkLst>
        </pc:spChg>
        <pc:spChg chg="add">
          <ac:chgData name="Liam Spence" userId="5fb5b2ca-048e-454e-8362-668826f9b685" providerId="ADAL" clId="{077D7279-C549-4AC5-AC97-76736E700E8C}" dt="2024-09-16T13:36:44.179" v="2270"/>
          <ac:spMkLst>
            <pc:docMk/>
            <pc:sldMk cId="3419029941" sldId="571"/>
            <ac:spMk id="7" creationId="{E495B19D-37A2-2D22-A072-88663EACFCF1}"/>
          </ac:spMkLst>
        </pc:spChg>
        <pc:spChg chg="mod">
          <ac:chgData name="Liam Spence" userId="5fb5b2ca-048e-454e-8362-668826f9b685" providerId="ADAL" clId="{077D7279-C549-4AC5-AC97-76736E700E8C}" dt="2024-09-16T13:37:23.666" v="2283" actId="27636"/>
          <ac:spMkLst>
            <pc:docMk/>
            <pc:sldMk cId="3419029941" sldId="571"/>
            <ac:spMk id="8" creationId="{A52D1F85-6F24-D668-2F75-5C6FF86B351A}"/>
          </ac:spMkLst>
        </pc:spChg>
        <pc:spChg chg="add">
          <ac:chgData name="Liam Spence" userId="5fb5b2ca-048e-454e-8362-668826f9b685" providerId="ADAL" clId="{077D7279-C549-4AC5-AC97-76736E700E8C}" dt="2024-09-16T13:36:47.771" v="2271"/>
          <ac:spMkLst>
            <pc:docMk/>
            <pc:sldMk cId="3419029941" sldId="571"/>
            <ac:spMk id="9" creationId="{5BAF8355-0C4E-75C6-2A74-4B31385AD993}"/>
          </ac:spMkLst>
        </pc:spChg>
        <pc:spChg chg="mod">
          <ac:chgData name="Liam Spence" userId="5fb5b2ca-048e-454e-8362-668826f9b685" providerId="ADAL" clId="{077D7279-C549-4AC5-AC97-76736E700E8C}" dt="2024-09-16T13:37:23.666" v="2283" actId="27636"/>
          <ac:spMkLst>
            <pc:docMk/>
            <pc:sldMk cId="3419029941" sldId="571"/>
            <ac:spMk id="10" creationId="{1176E05E-F991-7DA5-64BE-D97461701F96}"/>
          </ac:spMkLst>
        </pc:spChg>
        <pc:spChg chg="add mod">
          <ac:chgData name="Liam Spence" userId="5fb5b2ca-048e-454e-8362-668826f9b685" providerId="ADAL" clId="{077D7279-C549-4AC5-AC97-76736E700E8C}" dt="2024-09-16T13:37:09.678" v="2274" actId="20577"/>
          <ac:spMkLst>
            <pc:docMk/>
            <pc:sldMk cId="3419029941" sldId="571"/>
            <ac:spMk id="11" creationId="{2CC5BFD5-0995-4D5F-4D0C-06FF6F0EA6EE}"/>
          </ac:spMkLst>
        </pc:spChg>
        <pc:spChg chg="add mod">
          <ac:chgData name="Liam Spence" userId="5fb5b2ca-048e-454e-8362-668826f9b685" providerId="ADAL" clId="{077D7279-C549-4AC5-AC97-76736E700E8C}" dt="2024-09-16T13:37:24.875" v="2284" actId="12"/>
          <ac:spMkLst>
            <pc:docMk/>
            <pc:sldMk cId="3419029941" sldId="571"/>
            <ac:spMk id="12" creationId="{F2876978-7717-2F62-9A4F-361E2BFF9C3C}"/>
          </ac:spMkLst>
        </pc:spChg>
        <pc:spChg chg="add mod">
          <ac:chgData name="Liam Spence" userId="5fb5b2ca-048e-454e-8362-668826f9b685" providerId="ADAL" clId="{077D7279-C549-4AC5-AC97-76736E700E8C}" dt="2024-09-16T16:36:05.392" v="2823" actId="1076"/>
          <ac:spMkLst>
            <pc:docMk/>
            <pc:sldMk cId="3419029941" sldId="571"/>
            <ac:spMk id="13" creationId="{6FE08A1C-4CC1-F1C0-890C-FC93EA0C9084}"/>
          </ac:spMkLst>
        </pc:spChg>
        <pc:picChg chg="mod">
          <ac:chgData name="Liam Spence" userId="5fb5b2ca-048e-454e-8362-668826f9b685" providerId="ADAL" clId="{077D7279-C549-4AC5-AC97-76736E700E8C}" dt="2024-09-16T13:37:23.666" v="2283" actId="27636"/>
          <ac:picMkLst>
            <pc:docMk/>
            <pc:sldMk cId="3419029941" sldId="571"/>
            <ac:picMk id="4" creationId="{84FA2CD2-8AAD-942C-B5FA-3D077F9E2CD0}"/>
          </ac:picMkLst>
        </pc:picChg>
        <pc:cxnChg chg="mod">
          <ac:chgData name="Liam Spence" userId="5fb5b2ca-048e-454e-8362-668826f9b685" providerId="ADAL" clId="{077D7279-C549-4AC5-AC97-76736E700E8C}" dt="2024-09-16T13:37:23.666" v="2283" actId="27636"/>
          <ac:cxnSpMkLst>
            <pc:docMk/>
            <pc:sldMk cId="3419029941" sldId="571"/>
            <ac:cxnSpMk id="6" creationId="{17AEAAD5-E773-1EC7-80F4-4D29296842C9}"/>
          </ac:cxnSpMkLst>
        </pc:cxnChg>
      </pc:sldChg>
      <pc:sldChg chg="modSp add mod">
        <pc:chgData name="Liam Spence" userId="5fb5b2ca-048e-454e-8362-668826f9b685" providerId="ADAL" clId="{077D7279-C549-4AC5-AC97-76736E700E8C}" dt="2024-09-16T15:54:32.360" v="2822" actId="20577"/>
        <pc:sldMkLst>
          <pc:docMk/>
          <pc:sldMk cId="3327987101" sldId="572"/>
        </pc:sldMkLst>
        <pc:spChg chg="mod">
          <ac:chgData name="Liam Spence" userId="5fb5b2ca-048e-454e-8362-668826f9b685" providerId="ADAL" clId="{077D7279-C549-4AC5-AC97-76736E700E8C}" dt="2024-09-16T15:54:32.360" v="2822" actId="20577"/>
          <ac:spMkLst>
            <pc:docMk/>
            <pc:sldMk cId="3327987101" sldId="572"/>
            <ac:spMk id="2" creationId="{0750EE1F-3944-C244-F435-073119D8E0FF}"/>
          </ac:spMkLst>
        </pc:spChg>
      </pc:sldChg>
    </pc:docChg>
  </pc:docChgLst>
  <pc:docChgLst>
    <pc:chgData name="Kerrie Slavin" userId="S::kerrieslavin@gateshead.gov.uk::085db01d-3b86-45ce-9a34-51f429f25f9c" providerId="AD" clId="Web-{29B3B27E-C5EC-24EC-FA65-682EB7733FC2}"/>
    <pc:docChg chg="modSld">
      <pc:chgData name="Kerrie Slavin" userId="S::kerrieslavin@gateshead.gov.uk::085db01d-3b86-45ce-9a34-51f429f25f9c" providerId="AD" clId="Web-{29B3B27E-C5EC-24EC-FA65-682EB7733FC2}" dt="2024-09-17T14:21:13.600" v="25" actId="20577"/>
      <pc:docMkLst>
        <pc:docMk/>
      </pc:docMkLst>
      <pc:sldChg chg="modSp">
        <pc:chgData name="Kerrie Slavin" userId="S::kerrieslavin@gateshead.gov.uk::085db01d-3b86-45ce-9a34-51f429f25f9c" providerId="AD" clId="Web-{29B3B27E-C5EC-24EC-FA65-682EB7733FC2}" dt="2024-09-17T14:19:16.345" v="6" actId="20577"/>
        <pc:sldMkLst>
          <pc:docMk/>
          <pc:sldMk cId="249474700" sldId="559"/>
        </pc:sldMkLst>
        <pc:spChg chg="mod">
          <ac:chgData name="Kerrie Slavin" userId="S::kerrieslavin@gateshead.gov.uk::085db01d-3b86-45ce-9a34-51f429f25f9c" providerId="AD" clId="Web-{29B3B27E-C5EC-24EC-FA65-682EB7733FC2}" dt="2024-09-17T14:19:16.345" v="6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0:25.316" v="15" actId="20577"/>
        <pc:sldMkLst>
          <pc:docMk/>
          <pc:sldMk cId="776975427" sldId="563"/>
        </pc:sldMkLst>
        <pc:spChg chg="mod">
          <ac:chgData name="Kerrie Slavin" userId="S::kerrieslavin@gateshead.gov.uk::085db01d-3b86-45ce-9a34-51f429f25f9c" providerId="AD" clId="Web-{29B3B27E-C5EC-24EC-FA65-682EB7733FC2}" dt="2024-09-17T14:20:25.316" v="15" actId="20577"/>
          <ac:spMkLst>
            <pc:docMk/>
            <pc:sldMk cId="776975427" sldId="563"/>
            <ac:spMk id="2" creationId="{0750EE1F-3944-C244-F435-073119D8E0FF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1:03.553" v="22" actId="20577"/>
        <pc:sldMkLst>
          <pc:docMk/>
          <pc:sldMk cId="2773557365" sldId="568"/>
        </pc:sldMkLst>
        <pc:spChg chg="mod">
          <ac:chgData name="Kerrie Slavin" userId="S::kerrieslavin@gateshead.gov.uk::085db01d-3b86-45ce-9a34-51f429f25f9c" providerId="AD" clId="Web-{29B3B27E-C5EC-24EC-FA65-682EB7733FC2}" dt="2024-09-17T14:21:03.553" v="22" actId="20577"/>
          <ac:spMkLst>
            <pc:docMk/>
            <pc:sldMk cId="2773557365" sldId="568"/>
            <ac:spMk id="10" creationId="{1176E05E-F991-7DA5-64BE-D97461701F96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1:07.974" v="24" actId="20577"/>
        <pc:sldMkLst>
          <pc:docMk/>
          <pc:sldMk cId="987583434" sldId="569"/>
        </pc:sldMkLst>
        <pc:spChg chg="mod">
          <ac:chgData name="Kerrie Slavin" userId="S::kerrieslavin@gateshead.gov.uk::085db01d-3b86-45ce-9a34-51f429f25f9c" providerId="AD" clId="Web-{29B3B27E-C5EC-24EC-FA65-682EB7733FC2}" dt="2024-09-17T14:21:07.974" v="24" actId="20577"/>
          <ac:spMkLst>
            <pc:docMk/>
            <pc:sldMk cId="987583434" sldId="569"/>
            <ac:spMk id="10" creationId="{1176E05E-F991-7DA5-64BE-D97461701F96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1:13.600" v="25" actId="20577"/>
        <pc:sldMkLst>
          <pc:docMk/>
          <pc:sldMk cId="3419029941" sldId="571"/>
        </pc:sldMkLst>
        <pc:spChg chg="mod">
          <ac:chgData name="Kerrie Slavin" userId="S::kerrieslavin@gateshead.gov.uk::085db01d-3b86-45ce-9a34-51f429f25f9c" providerId="AD" clId="Web-{29B3B27E-C5EC-24EC-FA65-682EB7733FC2}" dt="2024-09-17T14:21:13.600" v="25" actId="20577"/>
          <ac:spMkLst>
            <pc:docMk/>
            <pc:sldMk cId="3419029941" sldId="571"/>
            <ac:spMk id="10" creationId="{1176E05E-F991-7DA5-64BE-D97461701F96}"/>
          </ac:spMkLst>
        </pc:spChg>
      </pc:sldChg>
    </pc:docChg>
  </pc:docChgLst>
  <pc:docChgLst>
    <pc:chgData name="Gary Williamson" userId="c6dcb423-35b4-482e-bf0f-fc2b76204455" providerId="ADAL" clId="{A71C75D0-5459-4ED5-B8AA-3D1286CF064F}"/>
    <pc:docChg chg="custSel addSld modSld">
      <pc:chgData name="Gary Williamson" userId="c6dcb423-35b4-482e-bf0f-fc2b76204455" providerId="ADAL" clId="{A71C75D0-5459-4ED5-B8AA-3D1286CF064F}" dt="2024-09-18T11:08:53.602" v="456" actId="729"/>
      <pc:docMkLst>
        <pc:docMk/>
      </pc:docMkLst>
      <pc:sldChg chg="modSp mod">
        <pc:chgData name="Gary Williamson" userId="c6dcb423-35b4-482e-bf0f-fc2b76204455" providerId="ADAL" clId="{A71C75D0-5459-4ED5-B8AA-3D1286CF064F}" dt="2024-09-18T09:57:48.474" v="437" actId="20577"/>
        <pc:sldMkLst>
          <pc:docMk/>
          <pc:sldMk cId="249474700" sldId="559"/>
        </pc:sldMkLst>
        <pc:spChg chg="mod">
          <ac:chgData name="Gary Williamson" userId="c6dcb423-35b4-482e-bf0f-fc2b76204455" providerId="ADAL" clId="{A71C75D0-5459-4ED5-B8AA-3D1286CF064F}" dt="2024-09-18T09:57:48.474" v="437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modSp mod">
        <pc:chgData name="Gary Williamson" userId="c6dcb423-35b4-482e-bf0f-fc2b76204455" providerId="ADAL" clId="{A71C75D0-5459-4ED5-B8AA-3D1286CF064F}" dt="2024-09-18T09:57:59.922" v="455" actId="20577"/>
        <pc:sldMkLst>
          <pc:docMk/>
          <pc:sldMk cId="1732913561" sldId="560"/>
        </pc:sldMkLst>
        <pc:spChg chg="mod">
          <ac:chgData name="Gary Williamson" userId="c6dcb423-35b4-482e-bf0f-fc2b76204455" providerId="ADAL" clId="{A71C75D0-5459-4ED5-B8AA-3D1286CF064F}" dt="2024-09-18T09:57:59.922" v="455" actId="20577"/>
          <ac:spMkLst>
            <pc:docMk/>
            <pc:sldMk cId="1732913561" sldId="560"/>
            <ac:spMk id="9" creationId="{6399556C-4486-09BF-1C05-1032FDC79EC5}"/>
          </ac:spMkLst>
        </pc:spChg>
      </pc:sldChg>
      <pc:sldChg chg="mod modShow">
        <pc:chgData name="Gary Williamson" userId="c6dcb423-35b4-482e-bf0f-fc2b76204455" providerId="ADAL" clId="{A71C75D0-5459-4ED5-B8AA-3D1286CF064F}" dt="2024-09-18T11:08:53.602" v="456" actId="729"/>
        <pc:sldMkLst>
          <pc:docMk/>
          <pc:sldMk cId="176725383" sldId="564"/>
        </pc:sldMkLst>
      </pc:sldChg>
      <pc:sldChg chg="delSp modSp add mod">
        <pc:chgData name="Gary Williamson" userId="c6dcb423-35b4-482e-bf0f-fc2b76204455" providerId="ADAL" clId="{A71C75D0-5459-4ED5-B8AA-3D1286CF064F}" dt="2024-09-18T09:57:29.436" v="422" actId="20577"/>
        <pc:sldMkLst>
          <pc:docMk/>
          <pc:sldMk cId="2740847514" sldId="577"/>
        </pc:sldMkLst>
        <pc:spChg chg="mod">
          <ac:chgData name="Gary Williamson" userId="c6dcb423-35b4-482e-bf0f-fc2b76204455" providerId="ADAL" clId="{A71C75D0-5459-4ED5-B8AA-3D1286CF064F}" dt="2024-09-18T09:57:29.436" v="422" actId="20577"/>
          <ac:spMkLst>
            <pc:docMk/>
            <pc:sldMk cId="2740847514" sldId="577"/>
            <ac:spMk id="2" creationId="{0750EE1F-3944-C244-F435-073119D8E0FF}"/>
          </ac:spMkLst>
        </pc:spChg>
        <pc:spChg chg="del">
          <ac:chgData name="Gary Williamson" userId="c6dcb423-35b4-482e-bf0f-fc2b76204455" providerId="ADAL" clId="{A71C75D0-5459-4ED5-B8AA-3D1286CF064F}" dt="2024-09-18T09:39:35.468" v="322" actId="478"/>
          <ac:spMkLst>
            <pc:docMk/>
            <pc:sldMk cId="2740847514" sldId="577"/>
            <ac:spMk id="5" creationId="{90E1A030-9F99-AE5D-4CD5-A61C5BDBBF17}"/>
          </ac:spMkLst>
        </pc:spChg>
        <pc:spChg chg="mod">
          <ac:chgData name="Gary Williamson" userId="c6dcb423-35b4-482e-bf0f-fc2b76204455" providerId="ADAL" clId="{A71C75D0-5459-4ED5-B8AA-3D1286CF064F}" dt="2024-09-18T09:39:30.191" v="320" actId="20577"/>
          <ac:spMkLst>
            <pc:docMk/>
            <pc:sldMk cId="2740847514" sldId="577"/>
            <ac:spMk id="10" creationId="{1176E05E-F991-7DA5-64BE-D97461701F96}"/>
          </ac:spMkLst>
        </pc:spChg>
        <pc:picChg chg="del">
          <ac:chgData name="Gary Williamson" userId="c6dcb423-35b4-482e-bf0f-fc2b76204455" providerId="ADAL" clId="{A71C75D0-5459-4ED5-B8AA-3D1286CF064F}" dt="2024-09-18T09:39:32.850" v="321" actId="478"/>
          <ac:picMkLst>
            <pc:docMk/>
            <pc:sldMk cId="2740847514" sldId="577"/>
            <ac:picMk id="7" creationId="{F36DF6B5-1F57-A528-B4B8-7ADC8DE20B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51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2 October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B07DB6-5535-76C2-2DF0-1E7E0D82E7FD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51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F331CA-5044-B84C-DA85-E27B8F96EFB0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3">
            <a:extLst>
              <a:ext uri="{FF2B5EF4-FFF2-40B4-BE49-F238E27FC236}">
                <a16:creationId xmlns:a16="http://schemas.microsoft.com/office/drawing/2014/main" id="{D822E01A-4108-27EA-FBEC-355686043984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51DB09-B40D-6110-F6E6-F5DDCAEB2A86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08F9937-6E74-1885-6A31-B2089CB3EBDB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Conclusion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2BCE7-02E9-F5B5-F4E6-AED87A6DBFEB}"/>
              </a:ext>
            </a:extLst>
          </p:cNvPr>
          <p:cNvSpPr/>
          <p:nvPr/>
        </p:nvSpPr>
        <p:spPr>
          <a:xfrm>
            <a:off x="348943" y="1238205"/>
            <a:ext cx="1985884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73291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58702" y="1932671"/>
            <a:ext cx="8233221" cy="30626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"/>
                <a:ea typeface="+mn-lt"/>
                <a:cs typeface="+mn-lt"/>
              </a:rPr>
              <a:t>Council Tax - change of address wireframe</a:t>
            </a:r>
          </a:p>
          <a:p>
            <a:pPr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"/>
                <a:ea typeface="+mn-lt"/>
                <a:cs typeface="Calibri"/>
              </a:rPr>
              <a:t>Council Tax online content redesign (</a:t>
            </a:r>
            <a:r>
              <a:rPr lang="en-US" sz="1600" err="1">
                <a:latin typeface="Segoe UI"/>
                <a:ea typeface="+mn-lt"/>
                <a:cs typeface="Calibri"/>
              </a:rPr>
              <a:t>cont</a:t>
            </a:r>
            <a:r>
              <a:rPr lang="en-US" sz="1600">
                <a:latin typeface="Segoe UI"/>
                <a:ea typeface="+mn-lt"/>
                <a:cs typeface="Calibri"/>
              </a:rPr>
              <a:t>)</a:t>
            </a:r>
            <a:endParaRPr lang="en-US" sz="1600">
              <a:latin typeface="Segoe UI"/>
              <a:ea typeface="+mn-lt"/>
              <a:cs typeface="Segoe UI Light" panose="020B0502040204020203" pitchFamily="34" charset="0"/>
            </a:endParaRPr>
          </a:p>
          <a:p>
            <a:pPr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"/>
                <a:ea typeface="+mn-lt"/>
                <a:cs typeface="+mn-lt"/>
              </a:rPr>
              <a:t>Offensive graffiti on council properties.</a:t>
            </a:r>
          </a:p>
          <a:p>
            <a:pPr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"/>
                <a:ea typeface="+mn-lt"/>
                <a:cs typeface="Calibri"/>
              </a:rPr>
              <a:t>Complaint form discovery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en-US" sz="1600">
              <a:solidFill>
                <a:srgbClr val="6B778C"/>
              </a:solidFill>
              <a:latin typeface="Segoe UI"/>
              <a:ea typeface="Calibri" panose="020F0502020204030204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51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Introduction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2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Sprint Goals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173FC9-2596-54DD-E9A6-7CF719E42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51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[</a:t>
            </a:r>
            <a:r>
              <a:rPr lang="en-GB" sz="1800" err="1">
                <a:solidFill>
                  <a:srgbClr val="333333"/>
                </a:solidFill>
                <a:latin typeface="Segoe UI Semibold"/>
                <a:cs typeface="Segoe UI Semibold"/>
              </a:rPr>
              <a:t>Worktype</a:t>
            </a:r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]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EAB19-FF59-CF58-CF83-B22530C70325}"/>
              </a:ext>
            </a:extLst>
          </p:cNvPr>
          <p:cNvSpPr txBox="1"/>
          <p:nvPr/>
        </p:nvSpPr>
        <p:spPr>
          <a:xfrm>
            <a:off x="0" y="359889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Intro description</a:t>
            </a:r>
          </a:p>
        </p:txBody>
      </p:sp>
    </p:spTree>
    <p:extLst>
      <p:ext uri="{BB962C8B-B14F-4D97-AF65-F5344CB8AC3E}">
        <p14:creationId xmlns:p14="http://schemas.microsoft.com/office/powerpoint/2010/main" val="17672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51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4156849" cy="47808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Council Tax – Change of address</a:t>
            </a:r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FCC45CCF-C401-45EE-0707-2F4990C6F221}"/>
              </a:ext>
            </a:extLst>
          </p:cNvPr>
          <p:cNvSpPr txBox="1">
            <a:spLocks/>
          </p:cNvSpPr>
          <p:nvPr/>
        </p:nvSpPr>
        <p:spPr>
          <a:xfrm>
            <a:off x="352291" y="748717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Wireframe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43DE46-CFFD-F3B5-2D40-13EA58474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68" y="1918677"/>
            <a:ext cx="5558971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FD1E30-B3B0-534F-A806-B274A0F3924D}"/>
              </a:ext>
            </a:extLst>
          </p:cNvPr>
          <p:cNvSpPr txBox="1"/>
          <p:nvPr/>
        </p:nvSpPr>
        <p:spPr>
          <a:xfrm>
            <a:off x="4923143" y="1152224"/>
            <a:ext cx="57262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A few examples of the different options and routes through the form</a:t>
            </a:r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BA6573A-17DD-2C3B-00BA-3804E3D7E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624" y="1920688"/>
            <a:ext cx="581669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51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4156849" cy="47808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Council Tax – Change of address</a:t>
            </a:r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FCC45CCF-C401-45EE-0707-2F4990C6F221}"/>
              </a:ext>
            </a:extLst>
          </p:cNvPr>
          <p:cNvSpPr txBox="1">
            <a:spLocks/>
          </p:cNvSpPr>
          <p:nvPr/>
        </p:nvSpPr>
        <p:spPr>
          <a:xfrm>
            <a:off x="352291" y="748717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Wireframe</a:t>
            </a:r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CE6CB02-B75A-FCA7-78A1-E4C241961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68" y="1899139"/>
            <a:ext cx="6096000" cy="3990109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3527795-A8B9-E9C9-C93C-7AF6C31B5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976" y="1899138"/>
            <a:ext cx="5595836" cy="411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ADE555-6B7B-DDE3-CE3B-ADFB301F8101}"/>
              </a:ext>
            </a:extLst>
          </p:cNvPr>
          <p:cNvSpPr txBox="1"/>
          <p:nvPr/>
        </p:nvSpPr>
        <p:spPr>
          <a:xfrm>
            <a:off x="4923143" y="1152224"/>
            <a:ext cx="57262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A few examples of the different options and routes through the form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1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51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691465" cy="48784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Council Tax</a:t>
            </a:r>
            <a:endParaRPr lang="en-GB" sz="20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FCC45CCF-C401-45EE-0707-2F4990C6F221}"/>
              </a:ext>
            </a:extLst>
          </p:cNvPr>
          <p:cNvSpPr txBox="1">
            <a:spLocks/>
          </p:cNvSpPr>
          <p:nvPr/>
        </p:nvSpPr>
        <p:spPr>
          <a:xfrm>
            <a:off x="352291" y="748717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Content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B49A0A-F46A-3B94-B2A3-37030C1AB655}"/>
              </a:ext>
            </a:extLst>
          </p:cNvPr>
          <p:cNvSpPr txBox="1"/>
          <p:nvPr/>
        </p:nvSpPr>
        <p:spPr>
          <a:xfrm>
            <a:off x="296769" y="1929739"/>
            <a:ext cx="9784288" cy="11227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en-US">
                <a:latin typeface="Segoe UI Semilight"/>
                <a:ea typeface="Calibri" panose="020F0502020204030204"/>
                <a:cs typeface="Calibri" panose="020F0502020204030204"/>
              </a:rPr>
              <a:t>Content redesign complete in PRP and sent to the service for UAT</a:t>
            </a:r>
            <a:endParaRPr lang="en-US">
              <a:latin typeface="Segoe UI Semilight"/>
              <a:cs typeface="Calibri" panose="020F0502020204030204"/>
            </a:endParaRP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en-US">
                <a:latin typeface="Segoe UI Semilight"/>
                <a:ea typeface="Calibri" panose="020F0502020204030204"/>
                <a:cs typeface="Calibri" panose="020F0502020204030204"/>
              </a:rPr>
              <a:t>Council Tax property left empty by a person receiving care [Development &amp; Testing]</a:t>
            </a:r>
          </a:p>
        </p:txBody>
      </p:sp>
    </p:spTree>
    <p:extLst>
      <p:ext uri="{BB962C8B-B14F-4D97-AF65-F5344CB8AC3E}">
        <p14:creationId xmlns:p14="http://schemas.microsoft.com/office/powerpoint/2010/main" val="71176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51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691465" cy="48784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Testing</a:t>
            </a:r>
            <a:endParaRPr lang="en-GB" sz="20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FCC45CCF-C401-45EE-0707-2F4990C6F221}"/>
              </a:ext>
            </a:extLst>
          </p:cNvPr>
          <p:cNvSpPr txBox="1">
            <a:spLocks/>
          </p:cNvSpPr>
          <p:nvPr/>
        </p:nvSpPr>
        <p:spPr>
          <a:xfrm>
            <a:off x="352291" y="748717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Testing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FC47CE-91B0-DEBB-5EE4-A3F74F870556}"/>
              </a:ext>
            </a:extLst>
          </p:cNvPr>
          <p:cNvSpPr txBox="1"/>
          <p:nvPr/>
        </p:nvSpPr>
        <p:spPr>
          <a:xfrm>
            <a:off x="593766" y="1860467"/>
            <a:ext cx="106778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Tenant vetting (main form) - back end stuff still to do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Segoe UI Semilight"/>
                <a:ea typeface="Calibri" panose="020F0502020204030204"/>
                <a:cs typeface="Segoe UI Semilight"/>
              </a:rPr>
              <a:t>Council Tax property left empty by a person receiving care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919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51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691465" cy="48784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Alterations</a:t>
            </a:r>
            <a:endParaRPr lang="en-GB" sz="20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FCC45CCF-C401-45EE-0707-2F4990C6F221}"/>
              </a:ext>
            </a:extLst>
          </p:cNvPr>
          <p:cNvSpPr txBox="1">
            <a:spLocks/>
          </p:cNvSpPr>
          <p:nvPr/>
        </p:nvSpPr>
        <p:spPr>
          <a:xfrm>
            <a:off x="352291" y="748717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Wireframe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BB1347-2C38-B71F-AB77-1E3BD21AAFFC}"/>
              </a:ext>
            </a:extLst>
          </p:cNvPr>
          <p:cNvSpPr txBox="1"/>
          <p:nvPr/>
        </p:nvSpPr>
        <p:spPr>
          <a:xfrm>
            <a:off x="890649" y="1850571"/>
            <a:ext cx="95794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Wireframe (including email responses) complete</a:t>
            </a:r>
          </a:p>
        </p:txBody>
      </p:sp>
    </p:spTree>
    <p:extLst>
      <p:ext uri="{BB962C8B-B14F-4D97-AF65-F5344CB8AC3E}">
        <p14:creationId xmlns:p14="http://schemas.microsoft.com/office/powerpoint/2010/main" val="148515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51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691465" cy="48784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Summary</a:t>
            </a:r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FCC45CCF-C401-45EE-0707-2F4990C6F221}"/>
              </a:ext>
            </a:extLst>
          </p:cNvPr>
          <p:cNvSpPr txBox="1">
            <a:spLocks/>
          </p:cNvSpPr>
          <p:nvPr/>
        </p:nvSpPr>
        <p:spPr>
          <a:xfrm>
            <a:off x="264705" y="748717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DA267-A385-F597-34B8-29F10B2EE913}"/>
              </a:ext>
            </a:extLst>
          </p:cNvPr>
          <p:cNvSpPr txBox="1"/>
          <p:nvPr/>
        </p:nvSpPr>
        <p:spPr>
          <a:xfrm>
            <a:off x="270494" y="1929739"/>
            <a:ext cx="11579804" cy="39552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en-US" sz="1600">
                <a:latin typeface="Segoe UI Semilight"/>
                <a:ea typeface="Calibri" panose="020F0502020204030204"/>
                <a:cs typeface="Calibri" panose="020F0502020204030204"/>
              </a:rPr>
              <a:t>Walk and Wheel updates</a:t>
            </a:r>
            <a:endParaRPr lang="en-US" sz="1600">
              <a:latin typeface="Segoe UI Semilight"/>
              <a:cs typeface="Calibri" panose="020F0502020204030204"/>
            </a:endParaRP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en-US" sz="1600">
                <a:latin typeface="Segoe UI Semilight"/>
                <a:ea typeface="Calibri" panose="020F0502020204030204"/>
                <a:cs typeface="Calibri" panose="020F0502020204030204"/>
              </a:rPr>
              <a:t>Council Tax property left empty by a person receiving care form feedback updates</a:t>
            </a: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en-US" sz="1600">
                <a:latin typeface="Segoe UI Semilight"/>
                <a:ea typeface="Calibri" panose="020F0502020204030204"/>
                <a:cs typeface="Calibri" panose="020F0502020204030204"/>
              </a:rPr>
              <a:t>MyAccount </a:t>
            </a:r>
          </a:p>
          <a:p>
            <a:pPr marL="742950" lvl="1" indent="-285750">
              <a:lnSpc>
                <a:spcPct val="200000"/>
              </a:lnSpc>
              <a:buFont typeface="Wingdings"/>
              <a:buChar char="§"/>
            </a:pPr>
            <a:r>
              <a:rPr lang="en-US" sz="1600">
                <a:latin typeface="Segoe UI Semilight"/>
                <a:ea typeface="Calibri" panose="020F0502020204030204"/>
                <a:cs typeface="Calibri" panose="020F0502020204030204"/>
              </a:rPr>
              <a:t>Recent case dropdown</a:t>
            </a:r>
          </a:p>
          <a:p>
            <a:pPr marL="742950" lvl="1" indent="-285750">
              <a:lnSpc>
                <a:spcPct val="200000"/>
              </a:lnSpc>
              <a:buFont typeface="Wingdings"/>
              <a:buChar char="§"/>
            </a:pPr>
            <a:r>
              <a:rPr lang="en-US" sz="1600">
                <a:latin typeface="Segoe UI Semilight"/>
                <a:ea typeface="Calibri" panose="020F0502020204030204"/>
                <a:cs typeface="Calibri" panose="020F0502020204030204"/>
              </a:rPr>
              <a:t>8x8 integration (With built in number formatting)</a:t>
            </a:r>
          </a:p>
          <a:p>
            <a:pPr marL="742950" lvl="1" indent="-285750">
              <a:lnSpc>
                <a:spcPct val="200000"/>
              </a:lnSpc>
              <a:buFont typeface="Wingdings"/>
              <a:buChar char="§"/>
            </a:pPr>
            <a:r>
              <a:rPr lang="en-US" sz="1600">
                <a:latin typeface="Segoe UI Semilight"/>
                <a:ea typeface="Calibri" panose="020F0502020204030204"/>
                <a:cs typeface="Calibri" panose="020F0502020204030204"/>
              </a:rPr>
              <a:t>Account indicators</a:t>
            </a: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en-US" sz="1600">
                <a:latin typeface="Segoe UI Semilight"/>
                <a:ea typeface="Calibri" panose="020F0502020204030204"/>
                <a:cs typeface="Calibri" panose="020F0502020204030204"/>
              </a:rPr>
              <a:t>Form abandonment fixes</a:t>
            </a: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en-US" sz="1600">
                <a:latin typeface="Segoe UI Semilight"/>
                <a:ea typeface="Calibri" panose="020F0502020204030204"/>
                <a:cs typeface="Calibri" panose="020F0502020204030204"/>
              </a:rPr>
              <a:t>Triage bug fix</a:t>
            </a:r>
          </a:p>
        </p:txBody>
      </p:sp>
    </p:spTree>
    <p:extLst>
      <p:ext uri="{BB962C8B-B14F-4D97-AF65-F5344CB8AC3E}">
        <p14:creationId xmlns:p14="http://schemas.microsoft.com/office/powerpoint/2010/main" val="385434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AACBC7-BDA3-4497-AADA-41A5293476DB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Sprint 51 Show and Tell 2 October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cp:lastPrinted>2024-02-21T12:46:52Z</cp:lastPrinted>
  <dcterms:created xsi:type="dcterms:W3CDTF">2022-01-17T11:39:30Z</dcterms:created>
  <dcterms:modified xsi:type="dcterms:W3CDTF">2024-10-02T10:47:45Z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