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3"/>
  </p:notesMasterIdLst>
  <p:sldIdLst>
    <p:sldId id="307" r:id="rId5"/>
    <p:sldId id="310" r:id="rId6"/>
    <p:sldId id="639" r:id="rId7"/>
    <p:sldId id="640" r:id="rId8"/>
    <p:sldId id="641" r:id="rId9"/>
    <p:sldId id="632" r:id="rId10"/>
    <p:sldId id="633" r:id="rId11"/>
    <p:sldId id="634" r:id="rId12"/>
    <p:sldId id="635" r:id="rId13"/>
    <p:sldId id="636" r:id="rId14"/>
    <p:sldId id="638" r:id="rId15"/>
    <p:sldId id="637" r:id="rId16"/>
    <p:sldId id="642" r:id="rId17"/>
    <p:sldId id="643" r:id="rId18"/>
    <p:sldId id="631" r:id="rId19"/>
    <p:sldId id="318" r:id="rId20"/>
    <p:sldId id="626" r:id="rId21"/>
    <p:sldId id="326" r:id="rId22"/>
  </p:sldIdLst>
  <p:sldSz cx="12192000" cy="6858000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B0B1"/>
    <a:srgbClr val="2AAD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38DA93-1938-4AFE-D7DB-549E34A9C060}" v="195" dt="2024-10-09T09:51:34.117"/>
    <p1510:client id="{904A70E9-DDBE-47D7-8D2F-F690CF095F25}" v="195" dt="2024-10-09T09:44:52.299"/>
    <p1510:client id="{A79394AC-D008-48C1-98DE-6960DACC6E5A}" v="283" dt="2024-10-09T13:59:36.826"/>
    <p1510:client id="{DFF0C030-F601-4573-B02F-1468C89F0142}" v="781" dt="2024-10-08T17:25:16.946"/>
    <p1510:client id="{EA099BDC-CD7F-4A9D-BBB7-4ED2EC832AA4}" v="146" dt="2024-10-09T08:41:42.116"/>
    <p1510:client id="{EBB20F69-ACB5-44A9-AFF4-01534AF89004}" v="26" dt="2024-10-09T09:53:35.220"/>
    <p1510:client id="{F3FBE673-DE99-407A-B05B-D840569470FC}" v="2" dt="2024-10-09T09:33:41.502"/>
    <p1510:client id="{F7E5780E-14CE-B923-B66E-A7C95DFA98AC}" v="475" dt="2024-10-09T12:24:10.722"/>
    <p1510:client id="{FB61F026-F5DB-F80D-9D9C-05999C375FAF}" v="227" dt="2024-10-09T09:07:30.0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 Thirlwell" userId="1902a6df-aa00-4fd8-82af-471a345ebdc9" providerId="ADAL" clId="{A79394AC-D008-48C1-98DE-6960DACC6E5A}"/>
    <pc:docChg chg="delSld modSld">
      <pc:chgData name="Carol Thirlwell" userId="1902a6df-aa00-4fd8-82af-471a345ebdc9" providerId="ADAL" clId="{A79394AC-D008-48C1-98DE-6960DACC6E5A}" dt="2024-10-09T13:59:36.826" v="282" actId="20577"/>
      <pc:docMkLst>
        <pc:docMk/>
      </pc:docMkLst>
      <pc:sldChg chg="modSp mod">
        <pc:chgData name="Carol Thirlwell" userId="1902a6df-aa00-4fd8-82af-471a345ebdc9" providerId="ADAL" clId="{A79394AC-D008-48C1-98DE-6960DACC6E5A}" dt="2024-10-09T12:57:58.725" v="81" actId="20577"/>
        <pc:sldMkLst>
          <pc:docMk/>
          <pc:sldMk cId="1864822087" sldId="318"/>
        </pc:sldMkLst>
        <pc:spChg chg="mod">
          <ac:chgData name="Carol Thirlwell" userId="1902a6df-aa00-4fd8-82af-471a345ebdc9" providerId="ADAL" clId="{A79394AC-D008-48C1-98DE-6960DACC6E5A}" dt="2024-10-09T12:57:58.725" v="81" actId="20577"/>
          <ac:spMkLst>
            <pc:docMk/>
            <pc:sldMk cId="1864822087" sldId="318"/>
            <ac:spMk id="2" creationId="{6C0841FB-07D5-45A3-B07F-6A2333F45387}"/>
          </ac:spMkLst>
        </pc:spChg>
      </pc:sldChg>
      <pc:sldChg chg="del">
        <pc:chgData name="Carol Thirlwell" userId="1902a6df-aa00-4fd8-82af-471a345ebdc9" providerId="ADAL" clId="{A79394AC-D008-48C1-98DE-6960DACC6E5A}" dt="2024-10-09T11:41:00.206" v="1" actId="2696"/>
        <pc:sldMkLst>
          <pc:docMk/>
          <pc:sldMk cId="1997641995" sldId="320"/>
        </pc:sldMkLst>
      </pc:sldChg>
      <pc:sldChg chg="del">
        <pc:chgData name="Carol Thirlwell" userId="1902a6df-aa00-4fd8-82af-471a345ebdc9" providerId="ADAL" clId="{A79394AC-D008-48C1-98DE-6960DACC6E5A}" dt="2024-10-09T13:47:34.395" v="258" actId="2696"/>
        <pc:sldMkLst>
          <pc:docMk/>
          <pc:sldMk cId="659238885" sldId="624"/>
        </pc:sldMkLst>
      </pc:sldChg>
      <pc:sldChg chg="modSp mod">
        <pc:chgData name="Carol Thirlwell" userId="1902a6df-aa00-4fd8-82af-471a345ebdc9" providerId="ADAL" clId="{A79394AC-D008-48C1-98DE-6960DACC6E5A}" dt="2024-10-09T13:59:36.826" v="282" actId="20577"/>
        <pc:sldMkLst>
          <pc:docMk/>
          <pc:sldMk cId="981208631" sldId="626"/>
        </pc:sldMkLst>
        <pc:spChg chg="mod">
          <ac:chgData name="Carol Thirlwell" userId="1902a6df-aa00-4fd8-82af-471a345ebdc9" providerId="ADAL" clId="{A79394AC-D008-48C1-98DE-6960DACC6E5A}" dt="2024-10-09T13:59:36.826" v="282" actId="20577"/>
          <ac:spMkLst>
            <pc:docMk/>
            <pc:sldMk cId="981208631" sldId="626"/>
            <ac:spMk id="2" creationId="{DDF38579-5685-EADC-9199-339ABF44C637}"/>
          </ac:spMkLst>
        </pc:spChg>
      </pc:sldChg>
      <pc:sldChg chg="del">
        <pc:chgData name="Carol Thirlwell" userId="1902a6df-aa00-4fd8-82af-471a345ebdc9" providerId="ADAL" clId="{A79394AC-D008-48C1-98DE-6960DACC6E5A}" dt="2024-10-09T11:40:32.599" v="0" actId="2696"/>
        <pc:sldMkLst>
          <pc:docMk/>
          <pc:sldMk cId="2994888504" sldId="630"/>
        </pc:sldMkLst>
      </pc:sldChg>
    </pc:docChg>
  </pc:docChgLst>
  <pc:docChgLst>
    <pc:chgData name="Helen Sutton" userId="S::helensutton@gateshead.gov.uk::24de8aa8-fc17-4d67-9a86-ccdac84cbda3" providerId="AD" clId="Web-{EA099BDC-CD7F-4A9D-BBB7-4ED2EC832AA4}"/>
    <pc:docChg chg="addSld modSld">
      <pc:chgData name="Helen Sutton" userId="S::helensutton@gateshead.gov.uk::24de8aa8-fc17-4d67-9a86-ccdac84cbda3" providerId="AD" clId="Web-{EA099BDC-CD7F-4A9D-BBB7-4ED2EC832AA4}" dt="2024-10-09T08:41:42.116" v="139" actId="20577"/>
      <pc:docMkLst>
        <pc:docMk/>
      </pc:docMkLst>
      <pc:sldChg chg="addSp delSp modSp new">
        <pc:chgData name="Helen Sutton" userId="S::helensutton@gateshead.gov.uk::24de8aa8-fc17-4d67-9a86-ccdac84cbda3" providerId="AD" clId="Web-{EA099BDC-CD7F-4A9D-BBB7-4ED2EC832AA4}" dt="2024-10-09T08:26:28.391" v="39" actId="20577"/>
        <pc:sldMkLst>
          <pc:docMk/>
          <pc:sldMk cId="2371399656" sldId="639"/>
        </pc:sldMkLst>
        <pc:spChg chg="mod">
          <ac:chgData name="Helen Sutton" userId="S::helensutton@gateshead.gov.uk::24de8aa8-fc17-4d67-9a86-ccdac84cbda3" providerId="AD" clId="Web-{EA099BDC-CD7F-4A9D-BBB7-4ED2EC832AA4}" dt="2024-10-09T08:26:04.016" v="27" actId="20577"/>
          <ac:spMkLst>
            <pc:docMk/>
            <pc:sldMk cId="2371399656" sldId="639"/>
            <ac:spMk id="2" creationId="{94CC9F29-C5B4-6CEE-6BEF-BE320DF75E40}"/>
          </ac:spMkLst>
        </pc:spChg>
        <pc:spChg chg="add del mod">
          <ac:chgData name="Helen Sutton" userId="S::helensutton@gateshead.gov.uk::24de8aa8-fc17-4d67-9a86-ccdac84cbda3" providerId="AD" clId="Web-{EA099BDC-CD7F-4A9D-BBB7-4ED2EC832AA4}" dt="2024-10-09T08:26:28.391" v="39" actId="20577"/>
          <ac:spMkLst>
            <pc:docMk/>
            <pc:sldMk cId="2371399656" sldId="639"/>
            <ac:spMk id="3" creationId="{5F43F4DB-F918-52AD-8E36-299E12A72047}"/>
          </ac:spMkLst>
        </pc:spChg>
        <pc:graphicFrameChg chg="add del mod ord modGraphic">
          <ac:chgData name="Helen Sutton" userId="S::helensutton@gateshead.gov.uk::24de8aa8-fc17-4d67-9a86-ccdac84cbda3" providerId="AD" clId="Web-{EA099BDC-CD7F-4A9D-BBB7-4ED2EC832AA4}" dt="2024-10-09T08:25:58.859" v="25"/>
          <ac:graphicFrameMkLst>
            <pc:docMk/>
            <pc:sldMk cId="2371399656" sldId="639"/>
            <ac:graphicFrameMk id="4" creationId="{DA404410-94C8-27F4-72B9-5EB16D584FC0}"/>
          </ac:graphicFrameMkLst>
        </pc:graphicFrameChg>
      </pc:sldChg>
      <pc:sldChg chg="modSp new">
        <pc:chgData name="Helen Sutton" userId="S::helensutton@gateshead.gov.uk::24de8aa8-fc17-4d67-9a86-ccdac84cbda3" providerId="AD" clId="Web-{EA099BDC-CD7F-4A9D-BBB7-4ED2EC832AA4}" dt="2024-10-09T08:41:42.116" v="139" actId="20577"/>
        <pc:sldMkLst>
          <pc:docMk/>
          <pc:sldMk cId="2542399847" sldId="640"/>
        </pc:sldMkLst>
        <pc:spChg chg="mod">
          <ac:chgData name="Helen Sutton" userId="S::helensutton@gateshead.gov.uk::24de8aa8-fc17-4d67-9a86-ccdac84cbda3" providerId="AD" clId="Web-{EA099BDC-CD7F-4A9D-BBB7-4ED2EC832AA4}" dt="2024-10-09T08:26:43.001" v="42" actId="20577"/>
          <ac:spMkLst>
            <pc:docMk/>
            <pc:sldMk cId="2542399847" sldId="640"/>
            <ac:spMk id="2" creationId="{6992B787-BC3E-3978-4976-5A39A3079215}"/>
          </ac:spMkLst>
        </pc:spChg>
        <pc:spChg chg="mod">
          <ac:chgData name="Helen Sutton" userId="S::helensutton@gateshead.gov.uk::24de8aa8-fc17-4d67-9a86-ccdac84cbda3" providerId="AD" clId="Web-{EA099BDC-CD7F-4A9D-BBB7-4ED2EC832AA4}" dt="2024-10-09T08:41:42.116" v="139" actId="20577"/>
          <ac:spMkLst>
            <pc:docMk/>
            <pc:sldMk cId="2542399847" sldId="640"/>
            <ac:spMk id="3" creationId="{41040FA1-2704-9807-F2FD-0CEC5EDD36E3}"/>
          </ac:spMkLst>
        </pc:spChg>
      </pc:sldChg>
      <pc:sldChg chg="modSp new">
        <pc:chgData name="Helen Sutton" userId="S::helensutton@gateshead.gov.uk::24de8aa8-fc17-4d67-9a86-ccdac84cbda3" providerId="AD" clId="Web-{EA099BDC-CD7F-4A9D-BBB7-4ED2EC832AA4}" dt="2024-10-09T08:27:49.690" v="77" actId="20577"/>
        <pc:sldMkLst>
          <pc:docMk/>
          <pc:sldMk cId="389217090" sldId="641"/>
        </pc:sldMkLst>
        <pc:spChg chg="mod">
          <ac:chgData name="Helen Sutton" userId="S::helensutton@gateshead.gov.uk::24de8aa8-fc17-4d67-9a86-ccdac84cbda3" providerId="AD" clId="Web-{EA099BDC-CD7F-4A9D-BBB7-4ED2EC832AA4}" dt="2024-10-09T08:27:39.721" v="69" actId="20577"/>
          <ac:spMkLst>
            <pc:docMk/>
            <pc:sldMk cId="389217090" sldId="641"/>
            <ac:spMk id="2" creationId="{D19384FB-A16B-CAB2-7F46-746E04E472E3}"/>
          </ac:spMkLst>
        </pc:spChg>
        <pc:spChg chg="mod">
          <ac:chgData name="Helen Sutton" userId="S::helensutton@gateshead.gov.uk::24de8aa8-fc17-4d67-9a86-ccdac84cbda3" providerId="AD" clId="Web-{EA099BDC-CD7F-4A9D-BBB7-4ED2EC832AA4}" dt="2024-10-09T08:27:49.690" v="77" actId="20577"/>
          <ac:spMkLst>
            <pc:docMk/>
            <pc:sldMk cId="389217090" sldId="641"/>
            <ac:spMk id="3" creationId="{FE2FB147-7CCF-B9EE-3958-9973C0878868}"/>
          </ac:spMkLst>
        </pc:spChg>
      </pc:sldChg>
    </pc:docChg>
  </pc:docChgLst>
  <pc:docChgLst>
    <pc:chgData name="David Bloomfield" userId="S::davidbloomfield@gateshead.gov.uk::f85d9f93-eee3-45fe-a5e5-e020bcb89123" providerId="AD" clId="Web-{4F2F8B15-489B-36D8-D8CE-181E533DB9AA}"/>
    <pc:docChg chg="addSld delSld modSld sldOrd">
      <pc:chgData name="David Bloomfield" userId="S::davidbloomfield@gateshead.gov.uk::f85d9f93-eee3-45fe-a5e5-e020bcb89123" providerId="AD" clId="Web-{4F2F8B15-489B-36D8-D8CE-181E533DB9AA}" dt="2024-09-25T12:17:56.109" v="795"/>
      <pc:docMkLst>
        <pc:docMk/>
      </pc:docMkLst>
      <pc:sldChg chg="del">
        <pc:chgData name="David Bloomfield" userId="S::davidbloomfield@gateshead.gov.uk::f85d9f93-eee3-45fe-a5e5-e020bcb89123" providerId="AD" clId="Web-{4F2F8B15-489B-36D8-D8CE-181E533DB9AA}" dt="2024-09-25T12:17:56.109" v="795"/>
        <pc:sldMkLst>
          <pc:docMk/>
          <pc:sldMk cId="4185400563" sldId="294"/>
        </pc:sldMkLst>
      </pc:sldChg>
      <pc:sldChg chg="addSp delSp modSp">
        <pc:chgData name="David Bloomfield" userId="S::davidbloomfield@gateshead.gov.uk::f85d9f93-eee3-45fe-a5e5-e020bcb89123" providerId="AD" clId="Web-{4F2F8B15-489B-36D8-D8CE-181E533DB9AA}" dt="2024-09-25T12:03:31.853" v="386"/>
        <pc:sldMkLst>
          <pc:docMk/>
          <pc:sldMk cId="3553568196" sldId="325"/>
        </pc:sldMkLst>
        <pc:spChg chg="add del mod">
          <ac:chgData name="David Bloomfield" userId="S::davidbloomfield@gateshead.gov.uk::f85d9f93-eee3-45fe-a5e5-e020bcb89123" providerId="AD" clId="Web-{4F2F8B15-489B-36D8-D8CE-181E533DB9AA}" dt="2024-09-25T12:01:12.584" v="373"/>
          <ac:spMkLst>
            <pc:docMk/>
            <pc:sldMk cId="3553568196" sldId="325"/>
            <ac:spMk id="7" creationId="{E36903DB-5ACF-816A-A88C-D926A4E2CC31}"/>
          </ac:spMkLst>
        </pc:spChg>
        <pc:spChg chg="add mod">
          <ac:chgData name="David Bloomfield" userId="S::davidbloomfield@gateshead.gov.uk::f85d9f93-eee3-45fe-a5e5-e020bcb89123" providerId="AD" clId="Web-{4F2F8B15-489B-36D8-D8CE-181E533DB9AA}" dt="2024-09-25T12:03:31.853" v="386"/>
          <ac:spMkLst>
            <pc:docMk/>
            <pc:sldMk cId="3553568196" sldId="325"/>
            <ac:spMk id="10" creationId="{7FAFF3AE-C64A-FB5C-7DAE-FFEB3312C988}"/>
          </ac:spMkLst>
        </pc:spChg>
        <pc:picChg chg="mod">
          <ac:chgData name="David Bloomfield" userId="S::davidbloomfield@gateshead.gov.uk::f85d9f93-eee3-45fe-a5e5-e020bcb89123" providerId="AD" clId="Web-{4F2F8B15-489B-36D8-D8CE-181E533DB9AA}" dt="2024-09-25T11:59:50.098" v="364" actId="1076"/>
          <ac:picMkLst>
            <pc:docMk/>
            <pc:sldMk cId="3553568196" sldId="325"/>
            <ac:picMk id="11" creationId="{21EFC5AD-5726-5E86-7FD4-AF3BDB9E7D88}"/>
          </ac:picMkLst>
        </pc:picChg>
      </pc:sldChg>
      <pc:sldChg chg="addSp delSp modSp">
        <pc:chgData name="David Bloomfield" userId="S::davidbloomfield@gateshead.gov.uk::f85d9f93-eee3-45fe-a5e5-e020bcb89123" providerId="AD" clId="Web-{4F2F8B15-489B-36D8-D8CE-181E533DB9AA}" dt="2024-09-25T12:11:06.583" v="429" actId="1076"/>
        <pc:sldMkLst>
          <pc:docMk/>
          <pc:sldMk cId="1980721629" sldId="622"/>
        </pc:sldMkLst>
        <pc:spChg chg="del">
          <ac:chgData name="David Bloomfield" userId="S::davidbloomfield@gateshead.gov.uk::f85d9f93-eee3-45fe-a5e5-e020bcb89123" providerId="AD" clId="Web-{4F2F8B15-489B-36D8-D8CE-181E533DB9AA}" dt="2024-09-25T12:10:57.146" v="428"/>
          <ac:spMkLst>
            <pc:docMk/>
            <pc:sldMk cId="1980721629" sldId="622"/>
            <ac:spMk id="3" creationId="{9060A697-AC3F-3533-1F10-1046BE94E13D}"/>
          </ac:spMkLst>
        </pc:spChg>
        <pc:spChg chg="add mod">
          <ac:chgData name="David Bloomfield" userId="S::davidbloomfield@gateshead.gov.uk::f85d9f93-eee3-45fe-a5e5-e020bcb89123" providerId="AD" clId="Web-{4F2F8B15-489B-36D8-D8CE-181E533DB9AA}" dt="2024-09-25T12:07:34.734" v="397" actId="20577"/>
          <ac:spMkLst>
            <pc:docMk/>
            <pc:sldMk cId="1980721629" sldId="622"/>
            <ac:spMk id="5" creationId="{5F54CD71-AACE-0CDC-7EB6-DDC5C1DD0F85}"/>
          </ac:spMkLst>
        </pc:spChg>
        <pc:spChg chg="add mod">
          <ac:chgData name="David Bloomfield" userId="S::davidbloomfield@gateshead.gov.uk::f85d9f93-eee3-45fe-a5e5-e020bcb89123" providerId="AD" clId="Web-{4F2F8B15-489B-36D8-D8CE-181E533DB9AA}" dt="2024-09-25T12:09:37.972" v="412" actId="20577"/>
          <ac:spMkLst>
            <pc:docMk/>
            <pc:sldMk cId="1980721629" sldId="622"/>
            <ac:spMk id="7" creationId="{9A24A8B3-08CE-63B4-A78E-F6BB4BE8E59D}"/>
          </ac:spMkLst>
        </pc:spChg>
        <pc:spChg chg="add del">
          <ac:chgData name="David Bloomfield" userId="S::davidbloomfield@gateshead.gov.uk::f85d9f93-eee3-45fe-a5e5-e020bcb89123" providerId="AD" clId="Web-{4F2F8B15-489B-36D8-D8CE-181E533DB9AA}" dt="2024-09-25T12:10:11.160" v="415"/>
          <ac:spMkLst>
            <pc:docMk/>
            <pc:sldMk cId="1980721629" sldId="622"/>
            <ac:spMk id="9" creationId="{D27B0710-D6DD-3484-4043-3BB81BB9221B}"/>
          </ac:spMkLst>
        </pc:spChg>
        <pc:spChg chg="add mod">
          <ac:chgData name="David Bloomfield" userId="S::davidbloomfield@gateshead.gov.uk::f85d9f93-eee3-45fe-a5e5-e020bcb89123" providerId="AD" clId="Web-{4F2F8B15-489B-36D8-D8CE-181E533DB9AA}" dt="2024-09-25T12:10:53.927" v="427" actId="20577"/>
          <ac:spMkLst>
            <pc:docMk/>
            <pc:sldMk cId="1980721629" sldId="622"/>
            <ac:spMk id="11" creationId="{7688B68C-E478-9262-CA27-7A5412FD8D43}"/>
          </ac:spMkLst>
        </pc:spChg>
        <pc:spChg chg="del">
          <ac:chgData name="David Bloomfield" userId="S::davidbloomfield@gateshead.gov.uk::f85d9f93-eee3-45fe-a5e5-e020bcb89123" providerId="AD" clId="Web-{4F2F8B15-489B-36D8-D8CE-181E533DB9AA}" dt="2024-09-25T12:09:40.472" v="413"/>
          <ac:spMkLst>
            <pc:docMk/>
            <pc:sldMk cId="1980721629" sldId="622"/>
            <ac:spMk id="12" creationId="{BE5B99B9-BBF2-D40C-C45A-BA3C8FF1B6EE}"/>
          </ac:spMkLst>
        </pc:spChg>
        <pc:picChg chg="mod">
          <ac:chgData name="David Bloomfield" userId="S::davidbloomfield@gateshead.gov.uk::f85d9f93-eee3-45fe-a5e5-e020bcb89123" providerId="AD" clId="Web-{4F2F8B15-489B-36D8-D8CE-181E533DB9AA}" dt="2024-09-25T12:11:06.583" v="429" actId="1076"/>
          <ac:picMkLst>
            <pc:docMk/>
            <pc:sldMk cId="1980721629" sldId="622"/>
            <ac:picMk id="2" creationId="{B513B8D7-6629-5F4F-23A0-B062D2DC797F}"/>
          </ac:picMkLst>
        </pc:picChg>
      </pc:sldChg>
      <pc:sldChg chg="del">
        <pc:chgData name="David Bloomfield" userId="S::davidbloomfield@gateshead.gov.uk::f85d9f93-eee3-45fe-a5e5-e020bcb89123" providerId="AD" clId="Web-{4F2F8B15-489B-36D8-D8CE-181E533DB9AA}" dt="2024-09-25T12:17:56.094" v="794"/>
        <pc:sldMkLst>
          <pc:docMk/>
          <pc:sldMk cId="2049450951" sldId="625"/>
        </pc:sldMkLst>
      </pc:sldChg>
      <pc:sldChg chg="addSp delSp modSp">
        <pc:chgData name="David Bloomfield" userId="S::davidbloomfield@gateshead.gov.uk::f85d9f93-eee3-45fe-a5e5-e020bcb89123" providerId="AD" clId="Web-{4F2F8B15-489B-36D8-D8CE-181E533DB9AA}" dt="2024-09-25T12:06:51.124" v="388"/>
        <pc:sldMkLst>
          <pc:docMk/>
          <pc:sldMk cId="132954549" sldId="629"/>
        </pc:sldMkLst>
        <pc:spChg chg="add del mod">
          <ac:chgData name="David Bloomfield" userId="S::davidbloomfield@gateshead.gov.uk::f85d9f93-eee3-45fe-a5e5-e020bcb89123" providerId="AD" clId="Web-{4F2F8B15-489B-36D8-D8CE-181E533DB9AA}" dt="2024-09-25T12:06:47.546" v="387"/>
          <ac:spMkLst>
            <pc:docMk/>
            <pc:sldMk cId="132954549" sldId="629"/>
            <ac:spMk id="7" creationId="{D597CA3F-3611-0807-B834-6E7419905CD5}"/>
          </ac:spMkLst>
        </pc:spChg>
        <pc:spChg chg="add">
          <ac:chgData name="David Bloomfield" userId="S::davidbloomfield@gateshead.gov.uk::f85d9f93-eee3-45fe-a5e5-e020bcb89123" providerId="AD" clId="Web-{4F2F8B15-489B-36D8-D8CE-181E533DB9AA}" dt="2024-09-25T12:06:51.124" v="388"/>
          <ac:spMkLst>
            <pc:docMk/>
            <pc:sldMk cId="132954549" sldId="629"/>
            <ac:spMk id="11" creationId="{2FEB191F-9287-77DC-215F-BB4557158953}"/>
          </ac:spMkLst>
        </pc:spChg>
        <pc:picChg chg="mod">
          <ac:chgData name="David Bloomfield" userId="S::davidbloomfield@gateshead.gov.uk::f85d9f93-eee3-45fe-a5e5-e020bcb89123" providerId="AD" clId="Web-{4F2F8B15-489B-36D8-D8CE-181E533DB9AA}" dt="2024-09-25T12:00:20.239" v="367"/>
          <ac:picMkLst>
            <pc:docMk/>
            <pc:sldMk cId="132954549" sldId="629"/>
            <ac:picMk id="4" creationId="{5389013B-C72B-D6DC-CE64-45AA8957A097}"/>
          </ac:picMkLst>
        </pc:picChg>
        <pc:picChg chg="mod">
          <ac:chgData name="David Bloomfield" userId="S::davidbloomfield@gateshead.gov.uk::f85d9f93-eee3-45fe-a5e5-e020bcb89123" providerId="AD" clId="Web-{4F2F8B15-489B-36D8-D8CE-181E533DB9AA}" dt="2024-09-25T12:00:20.239" v="368"/>
          <ac:picMkLst>
            <pc:docMk/>
            <pc:sldMk cId="132954549" sldId="629"/>
            <ac:picMk id="9" creationId="{E986898E-B94B-9AEB-604C-F3098C0E9C7B}"/>
          </ac:picMkLst>
        </pc:picChg>
        <pc:picChg chg="mod">
          <ac:chgData name="David Bloomfield" userId="S::davidbloomfield@gateshead.gov.uk::f85d9f93-eee3-45fe-a5e5-e020bcb89123" providerId="AD" clId="Web-{4F2F8B15-489B-36D8-D8CE-181E533DB9AA}" dt="2024-09-25T12:00:20.380" v="369"/>
          <ac:picMkLst>
            <pc:docMk/>
            <pc:sldMk cId="132954549" sldId="629"/>
            <ac:picMk id="14" creationId="{C689B6E1-0DB7-E3B3-4475-B3896E9952AC}"/>
          </ac:picMkLst>
        </pc:picChg>
      </pc:sldChg>
      <pc:sldChg chg="addSp delSp modSp">
        <pc:chgData name="David Bloomfield" userId="S::davidbloomfield@gateshead.gov.uk::f85d9f93-eee3-45fe-a5e5-e020bcb89123" providerId="AD" clId="Web-{4F2F8B15-489B-36D8-D8CE-181E533DB9AA}" dt="2024-09-25T12:17:37.437" v="793" actId="14100"/>
        <pc:sldMkLst>
          <pc:docMk/>
          <pc:sldMk cId="2430142226" sldId="631"/>
        </pc:sldMkLst>
        <pc:spChg chg="del">
          <ac:chgData name="David Bloomfield" userId="S::davidbloomfield@gateshead.gov.uk::f85d9f93-eee3-45fe-a5e5-e020bcb89123" providerId="AD" clId="Web-{4F2F8B15-489B-36D8-D8CE-181E533DB9AA}" dt="2024-09-25T12:16:53.545" v="766"/>
          <ac:spMkLst>
            <pc:docMk/>
            <pc:sldMk cId="2430142226" sldId="631"/>
            <ac:spMk id="3" creationId="{9060A697-AC3F-3533-1F10-1046BE94E13D}"/>
          </ac:spMkLst>
        </pc:spChg>
        <pc:spChg chg="add">
          <ac:chgData name="David Bloomfield" userId="S::davidbloomfield@gateshead.gov.uk::f85d9f93-eee3-45fe-a5e5-e020bcb89123" providerId="AD" clId="Web-{4F2F8B15-489B-36D8-D8CE-181E533DB9AA}" dt="2024-09-25T12:09:14.315" v="401"/>
          <ac:spMkLst>
            <pc:docMk/>
            <pc:sldMk cId="2430142226" sldId="631"/>
            <ac:spMk id="4" creationId="{197DDDA1-59D8-3C5D-3780-A05736F5B361}"/>
          </ac:spMkLst>
        </pc:spChg>
        <pc:spChg chg="add mod">
          <ac:chgData name="David Bloomfield" userId="S::davidbloomfield@gateshead.gov.uk::f85d9f93-eee3-45fe-a5e5-e020bcb89123" providerId="AD" clId="Web-{4F2F8B15-489B-36D8-D8CE-181E533DB9AA}" dt="2024-09-25T12:17:37.437" v="793" actId="14100"/>
          <ac:spMkLst>
            <pc:docMk/>
            <pc:sldMk cId="2430142226" sldId="631"/>
            <ac:spMk id="6" creationId="{B2356F00-22A1-AB76-6577-DE7E85F38197}"/>
          </ac:spMkLst>
        </pc:spChg>
        <pc:spChg chg="add mod">
          <ac:chgData name="David Bloomfield" userId="S::davidbloomfield@gateshead.gov.uk::f85d9f93-eee3-45fe-a5e5-e020bcb89123" providerId="AD" clId="Web-{4F2F8B15-489B-36D8-D8CE-181E533DB9AA}" dt="2024-09-25T12:17:29.906" v="789" actId="20577"/>
          <ac:spMkLst>
            <pc:docMk/>
            <pc:sldMk cId="2430142226" sldId="631"/>
            <ac:spMk id="8" creationId="{21C12B97-92AF-A4A3-AB70-0BB86864BA96}"/>
          </ac:spMkLst>
        </pc:spChg>
        <pc:spChg chg="del">
          <ac:chgData name="David Bloomfield" userId="S::davidbloomfield@gateshead.gov.uk::f85d9f93-eee3-45fe-a5e5-e020bcb89123" providerId="AD" clId="Web-{4F2F8B15-489B-36D8-D8CE-181E533DB9AA}" dt="2024-09-25T12:16:16.263" v="757"/>
          <ac:spMkLst>
            <pc:docMk/>
            <pc:sldMk cId="2430142226" sldId="631"/>
            <ac:spMk id="12" creationId="{BE5B99B9-BBF2-D40C-C45A-BA3C8FF1B6EE}"/>
          </ac:spMkLst>
        </pc:spChg>
      </pc:sldChg>
      <pc:sldChg chg="addSp delSp modSp">
        <pc:chgData name="David Bloomfield" userId="S::davidbloomfield@gateshead.gov.uk::f85d9f93-eee3-45fe-a5e5-e020bcb89123" providerId="AD" clId="Web-{4F2F8B15-489B-36D8-D8CE-181E533DB9AA}" dt="2024-09-25T12:12:51.899" v="506" actId="1076"/>
        <pc:sldMkLst>
          <pc:docMk/>
          <pc:sldMk cId="3784537065" sldId="632"/>
        </pc:sldMkLst>
        <pc:spChg chg="del">
          <ac:chgData name="David Bloomfield" userId="S::davidbloomfield@gateshead.gov.uk::f85d9f93-eee3-45fe-a5e5-e020bcb89123" providerId="AD" clId="Web-{4F2F8B15-489B-36D8-D8CE-181E533DB9AA}" dt="2024-09-25T12:12:33.273" v="502"/>
          <ac:spMkLst>
            <pc:docMk/>
            <pc:sldMk cId="3784537065" sldId="632"/>
            <ac:spMk id="3" creationId="{9060A697-AC3F-3533-1F10-1046BE94E13D}"/>
          </ac:spMkLst>
        </pc:spChg>
        <pc:spChg chg="add">
          <ac:chgData name="David Bloomfield" userId="S::davidbloomfield@gateshead.gov.uk::f85d9f93-eee3-45fe-a5e5-e020bcb89123" providerId="AD" clId="Web-{4F2F8B15-489B-36D8-D8CE-181E533DB9AA}" dt="2024-09-25T12:09:05.565" v="398"/>
          <ac:spMkLst>
            <pc:docMk/>
            <pc:sldMk cId="3784537065" sldId="632"/>
            <ac:spMk id="4" creationId="{3BA1AC55-E122-D455-0FC1-8B7B39F9C969}"/>
          </ac:spMkLst>
        </pc:spChg>
        <pc:spChg chg="add mod">
          <ac:chgData name="David Bloomfield" userId="S::davidbloomfield@gateshead.gov.uk::f85d9f93-eee3-45fe-a5e5-e020bcb89123" providerId="AD" clId="Web-{4F2F8B15-489B-36D8-D8CE-181E533DB9AA}" dt="2024-09-25T12:12:45.476" v="505" actId="20577"/>
          <ac:spMkLst>
            <pc:docMk/>
            <pc:sldMk cId="3784537065" sldId="632"/>
            <ac:spMk id="7" creationId="{B6F72440-5EB9-95C8-B6A7-D7E839BFEA43}"/>
          </ac:spMkLst>
        </pc:spChg>
        <pc:spChg chg="add del">
          <ac:chgData name="David Bloomfield" userId="S::davidbloomfield@gateshead.gov.uk::f85d9f93-eee3-45fe-a5e5-e020bcb89123" providerId="AD" clId="Web-{4F2F8B15-489B-36D8-D8CE-181E533DB9AA}" dt="2024-09-25T12:12:22.179" v="500"/>
          <ac:spMkLst>
            <pc:docMk/>
            <pc:sldMk cId="3784537065" sldId="632"/>
            <ac:spMk id="9" creationId="{1D873402-36F2-E869-7B03-46196056BF86}"/>
          </ac:spMkLst>
        </pc:spChg>
        <pc:spChg chg="del">
          <ac:chgData name="David Bloomfield" userId="S::davidbloomfield@gateshead.gov.uk::f85d9f93-eee3-45fe-a5e5-e020bcb89123" providerId="AD" clId="Web-{4F2F8B15-489B-36D8-D8CE-181E533DB9AA}" dt="2024-09-25T12:12:29.804" v="501"/>
          <ac:spMkLst>
            <pc:docMk/>
            <pc:sldMk cId="3784537065" sldId="632"/>
            <ac:spMk id="12" creationId="{BE5B99B9-BBF2-D40C-C45A-BA3C8FF1B6EE}"/>
          </ac:spMkLst>
        </pc:spChg>
        <pc:picChg chg="mod">
          <ac:chgData name="David Bloomfield" userId="S::davidbloomfield@gateshead.gov.uk::f85d9f93-eee3-45fe-a5e5-e020bcb89123" providerId="AD" clId="Web-{4F2F8B15-489B-36D8-D8CE-181E533DB9AA}" dt="2024-09-25T12:12:51.899" v="506" actId="1076"/>
          <ac:picMkLst>
            <pc:docMk/>
            <pc:sldMk cId="3784537065" sldId="632"/>
            <ac:picMk id="6" creationId="{45729793-79E9-BD59-3919-5096AAD0109F}"/>
          </ac:picMkLst>
        </pc:picChg>
      </pc:sldChg>
      <pc:sldChg chg="addSp delSp modSp">
        <pc:chgData name="David Bloomfield" userId="S::davidbloomfield@gateshead.gov.uk::f85d9f93-eee3-45fe-a5e5-e020bcb89123" providerId="AD" clId="Web-{4F2F8B15-489B-36D8-D8CE-181E533DB9AA}" dt="2024-09-25T12:14:39.136" v="639"/>
        <pc:sldMkLst>
          <pc:docMk/>
          <pc:sldMk cId="1791608157" sldId="633"/>
        </pc:sldMkLst>
        <pc:spChg chg="del">
          <ac:chgData name="David Bloomfield" userId="S::davidbloomfield@gateshead.gov.uk::f85d9f93-eee3-45fe-a5e5-e020bcb89123" providerId="AD" clId="Web-{4F2F8B15-489B-36D8-D8CE-181E533DB9AA}" dt="2024-09-25T12:14:39.136" v="639"/>
          <ac:spMkLst>
            <pc:docMk/>
            <pc:sldMk cId="1791608157" sldId="633"/>
            <ac:spMk id="3" creationId="{9060A697-AC3F-3533-1F10-1046BE94E13D}"/>
          </ac:spMkLst>
        </pc:spChg>
        <pc:spChg chg="add">
          <ac:chgData name="David Bloomfield" userId="S::davidbloomfield@gateshead.gov.uk::f85d9f93-eee3-45fe-a5e5-e020bcb89123" providerId="AD" clId="Web-{4F2F8B15-489B-36D8-D8CE-181E533DB9AA}" dt="2024-09-25T12:09:09.409" v="399"/>
          <ac:spMkLst>
            <pc:docMk/>
            <pc:sldMk cId="1791608157" sldId="633"/>
            <ac:spMk id="7" creationId="{12311EB5-2F38-0B4F-249A-793CE403EF37}"/>
          </ac:spMkLst>
        </pc:spChg>
        <pc:spChg chg="add mod">
          <ac:chgData name="David Bloomfield" userId="S::davidbloomfield@gateshead.gov.uk::f85d9f93-eee3-45fe-a5e5-e020bcb89123" providerId="AD" clId="Web-{4F2F8B15-489B-36D8-D8CE-181E533DB9AA}" dt="2024-09-25T12:14:34.323" v="638" actId="20577"/>
          <ac:spMkLst>
            <pc:docMk/>
            <pc:sldMk cId="1791608157" sldId="633"/>
            <ac:spMk id="9" creationId="{26E76DF5-4B6E-7AA6-F56F-A8F97F467A95}"/>
          </ac:spMkLst>
        </pc:spChg>
        <pc:spChg chg="del">
          <ac:chgData name="David Bloomfield" userId="S::davidbloomfield@gateshead.gov.uk::f85d9f93-eee3-45fe-a5e5-e020bcb89123" providerId="AD" clId="Web-{4F2F8B15-489B-36D8-D8CE-181E533DB9AA}" dt="2024-09-25T12:13:00.477" v="507"/>
          <ac:spMkLst>
            <pc:docMk/>
            <pc:sldMk cId="1791608157" sldId="633"/>
            <ac:spMk id="12" creationId="{BE5B99B9-BBF2-D40C-C45A-BA3C8FF1B6EE}"/>
          </ac:spMkLst>
        </pc:spChg>
      </pc:sldChg>
      <pc:sldChg chg="addSp delSp modSp">
        <pc:chgData name="David Bloomfield" userId="S::davidbloomfield@gateshead.gov.uk::f85d9f93-eee3-45fe-a5e5-e020bcb89123" providerId="AD" clId="Web-{4F2F8B15-489B-36D8-D8CE-181E533DB9AA}" dt="2024-09-25T12:16:09.841" v="756" actId="1076"/>
        <pc:sldMkLst>
          <pc:docMk/>
          <pc:sldMk cId="542880992" sldId="634"/>
        </pc:sldMkLst>
        <pc:spChg chg="del">
          <ac:chgData name="David Bloomfield" userId="S::davidbloomfield@gateshead.gov.uk::f85d9f93-eee3-45fe-a5e5-e020bcb89123" providerId="AD" clId="Web-{4F2F8B15-489B-36D8-D8CE-181E533DB9AA}" dt="2024-09-25T12:15:59.466" v="754"/>
          <ac:spMkLst>
            <pc:docMk/>
            <pc:sldMk cId="542880992" sldId="634"/>
            <ac:spMk id="3" creationId="{9060A697-AC3F-3533-1F10-1046BE94E13D}"/>
          </ac:spMkLst>
        </pc:spChg>
        <pc:spChg chg="add">
          <ac:chgData name="David Bloomfield" userId="S::davidbloomfield@gateshead.gov.uk::f85d9f93-eee3-45fe-a5e5-e020bcb89123" providerId="AD" clId="Web-{4F2F8B15-489B-36D8-D8CE-181E533DB9AA}" dt="2024-09-25T12:09:11.862" v="400"/>
          <ac:spMkLst>
            <pc:docMk/>
            <pc:sldMk cId="542880992" sldId="634"/>
            <ac:spMk id="4" creationId="{E1393BA0-B842-FDAA-E3DF-E84A31975D56}"/>
          </ac:spMkLst>
        </pc:spChg>
        <pc:spChg chg="add mod">
          <ac:chgData name="David Bloomfield" userId="S::davidbloomfield@gateshead.gov.uk::f85d9f93-eee3-45fe-a5e5-e020bcb89123" providerId="AD" clId="Web-{4F2F8B15-489B-36D8-D8CE-181E533DB9AA}" dt="2024-09-25T12:15:54.856" v="753" actId="20577"/>
          <ac:spMkLst>
            <pc:docMk/>
            <pc:sldMk cId="542880992" sldId="634"/>
            <ac:spMk id="7" creationId="{A0F7343E-657F-5506-4281-9C788B31BC01}"/>
          </ac:spMkLst>
        </pc:spChg>
        <pc:spChg chg="del">
          <ac:chgData name="David Bloomfield" userId="S::davidbloomfield@gateshead.gov.uk::f85d9f93-eee3-45fe-a5e5-e020bcb89123" providerId="AD" clId="Web-{4F2F8B15-489B-36D8-D8CE-181E533DB9AA}" dt="2024-09-25T12:14:49.605" v="640"/>
          <ac:spMkLst>
            <pc:docMk/>
            <pc:sldMk cId="542880992" sldId="634"/>
            <ac:spMk id="12" creationId="{BE5B99B9-BBF2-D40C-C45A-BA3C8FF1B6EE}"/>
          </ac:spMkLst>
        </pc:spChg>
        <pc:picChg chg="mod">
          <ac:chgData name="David Bloomfield" userId="S::davidbloomfield@gateshead.gov.uk::f85d9f93-eee3-45fe-a5e5-e020bcb89123" providerId="AD" clId="Web-{4F2F8B15-489B-36D8-D8CE-181E533DB9AA}" dt="2024-09-25T12:16:09.841" v="756" actId="1076"/>
          <ac:picMkLst>
            <pc:docMk/>
            <pc:sldMk cId="542880992" sldId="634"/>
            <ac:picMk id="6" creationId="{EE04D0C1-0021-1844-9FEC-B382E17C4B2C}"/>
          </ac:picMkLst>
        </pc:picChg>
      </pc:sldChg>
      <pc:sldChg chg="addSp delSp modSp add ord replId">
        <pc:chgData name="David Bloomfield" userId="S::davidbloomfield@gateshead.gov.uk::f85d9f93-eee3-45fe-a5e5-e020bcb89123" providerId="AD" clId="Web-{4F2F8B15-489B-36D8-D8CE-181E533DB9AA}" dt="2024-09-25T12:07:07.093" v="391" actId="20577"/>
        <pc:sldMkLst>
          <pc:docMk/>
          <pc:sldMk cId="428393346" sldId="635"/>
        </pc:sldMkLst>
        <pc:spChg chg="del mod">
          <ac:chgData name="David Bloomfield" userId="S::davidbloomfield@gateshead.gov.uk::f85d9f93-eee3-45fe-a5e5-e020bcb89123" providerId="AD" clId="Web-{4F2F8B15-489B-36D8-D8CE-181E533DB9AA}" dt="2024-09-25T11:54:50.543" v="298"/>
          <ac:spMkLst>
            <pc:docMk/>
            <pc:sldMk cId="428393346" sldId="635"/>
            <ac:spMk id="2" creationId="{DDF38579-5685-EADC-9199-339ABF44C637}"/>
          </ac:spMkLst>
        </pc:spChg>
        <pc:spChg chg="mod">
          <ac:chgData name="David Bloomfield" userId="S::davidbloomfield@gateshead.gov.uk::f85d9f93-eee3-45fe-a5e5-e020bcb89123" providerId="AD" clId="Web-{4F2F8B15-489B-36D8-D8CE-181E533DB9AA}" dt="2024-09-25T11:32:11.478" v="8" actId="20577"/>
          <ac:spMkLst>
            <pc:docMk/>
            <pc:sldMk cId="428393346" sldId="635"/>
            <ac:spMk id="4" creationId="{9CEBC2A7-3EBB-4DAE-982F-51757A50CB72}"/>
          </ac:spMkLst>
        </pc:spChg>
        <pc:spChg chg="mod">
          <ac:chgData name="David Bloomfield" userId="S::davidbloomfield@gateshead.gov.uk::f85d9f93-eee3-45fe-a5e5-e020bcb89123" providerId="AD" clId="Web-{4F2F8B15-489B-36D8-D8CE-181E533DB9AA}" dt="2024-09-25T11:57:13.594" v="346" actId="1076"/>
          <ac:spMkLst>
            <pc:docMk/>
            <pc:sldMk cId="428393346" sldId="635"/>
            <ac:spMk id="6" creationId="{466DF149-9B87-86BC-F828-B0E9EF52CCB1}"/>
          </ac:spMkLst>
        </pc:spChg>
        <pc:spChg chg="add mod">
          <ac:chgData name="David Bloomfield" userId="S::davidbloomfield@gateshead.gov.uk::f85d9f93-eee3-45fe-a5e5-e020bcb89123" providerId="AD" clId="Web-{4F2F8B15-489B-36D8-D8CE-181E533DB9AA}" dt="2024-09-25T11:57:18.312" v="347" actId="1076"/>
          <ac:spMkLst>
            <pc:docMk/>
            <pc:sldMk cId="428393346" sldId="635"/>
            <ac:spMk id="7" creationId="{1CA2EE2B-67E3-2497-1A66-263E73072C3A}"/>
          </ac:spMkLst>
        </pc:spChg>
        <pc:spChg chg="add del mod">
          <ac:chgData name="David Bloomfield" userId="S::davidbloomfield@gateshead.gov.uk::f85d9f93-eee3-45fe-a5e5-e020bcb89123" providerId="AD" clId="Web-{4F2F8B15-489B-36D8-D8CE-181E533DB9AA}" dt="2024-09-25T11:58:06.532" v="350"/>
          <ac:spMkLst>
            <pc:docMk/>
            <pc:sldMk cId="428393346" sldId="635"/>
            <ac:spMk id="9" creationId="{9BD8713E-098C-C1ED-E0E2-BCCD18D83CAC}"/>
          </ac:spMkLst>
        </pc:spChg>
        <pc:spChg chg="add del mod">
          <ac:chgData name="David Bloomfield" userId="S::davidbloomfield@gateshead.gov.uk::f85d9f93-eee3-45fe-a5e5-e020bcb89123" providerId="AD" clId="Web-{4F2F8B15-489B-36D8-D8CE-181E533DB9AA}" dt="2024-09-25T12:07:03.015" v="390"/>
          <ac:spMkLst>
            <pc:docMk/>
            <pc:sldMk cId="428393346" sldId="635"/>
            <ac:spMk id="12" creationId="{E793D287-1FF1-E39D-D95C-26032F5CA1F9}"/>
          </ac:spMkLst>
        </pc:spChg>
        <pc:spChg chg="add mod">
          <ac:chgData name="David Bloomfield" userId="S::davidbloomfield@gateshead.gov.uk::f85d9f93-eee3-45fe-a5e5-e020bcb89123" providerId="AD" clId="Web-{4F2F8B15-489B-36D8-D8CE-181E533DB9AA}" dt="2024-09-25T12:07:07.093" v="391" actId="20577"/>
          <ac:spMkLst>
            <pc:docMk/>
            <pc:sldMk cId="428393346" sldId="635"/>
            <ac:spMk id="14" creationId="{000192D8-70CD-C7A8-8CD1-3FEDC1C27638}"/>
          </ac:spMkLst>
        </pc:spChg>
        <pc:picChg chg="add mod">
          <ac:chgData name="David Bloomfield" userId="S::davidbloomfield@gateshead.gov.uk::f85d9f93-eee3-45fe-a5e5-e020bcb89123" providerId="AD" clId="Web-{4F2F8B15-489B-36D8-D8CE-181E533DB9AA}" dt="2024-09-25T11:59:25.691" v="361" actId="1076"/>
          <ac:picMkLst>
            <pc:docMk/>
            <pc:sldMk cId="428393346" sldId="635"/>
            <ac:picMk id="3" creationId="{303AD2C5-A64E-A51E-DFF9-A93A793F155C}"/>
          </ac:picMkLst>
        </pc:picChg>
        <pc:picChg chg="del">
          <ac:chgData name="David Bloomfield" userId="S::davidbloomfield@gateshead.gov.uk::f85d9f93-eee3-45fe-a5e5-e020bcb89123" providerId="AD" clId="Web-{4F2F8B15-489B-36D8-D8CE-181E533DB9AA}" dt="2024-09-25T11:34:24.700" v="32"/>
          <ac:picMkLst>
            <pc:docMk/>
            <pc:sldMk cId="428393346" sldId="635"/>
            <ac:picMk id="11" creationId="{21EFC5AD-5726-5E86-7FD4-AF3BDB9E7D88}"/>
          </ac:picMkLst>
        </pc:picChg>
      </pc:sldChg>
    </pc:docChg>
  </pc:docChgLst>
  <pc:docChgLst>
    <pc:chgData name="Emma Richardson" userId="S::emmarichardson@gateshead.gov.uk::40b5a1ab-a070-41b0-ab95-d1c011941413" providerId="AD" clId="Web-{DFF0C030-F601-4573-B02F-1468C89F0142}"/>
    <pc:docChg chg="addSld modSld sldOrd">
      <pc:chgData name="Emma Richardson" userId="S::emmarichardson@gateshead.gov.uk::40b5a1ab-a070-41b0-ab95-d1c011941413" providerId="AD" clId="Web-{DFF0C030-F601-4573-B02F-1468C89F0142}" dt="2024-10-08T17:25:16.946" v="786"/>
      <pc:docMkLst>
        <pc:docMk/>
      </pc:docMkLst>
      <pc:sldChg chg="ord">
        <pc:chgData name="Emma Richardson" userId="S::emmarichardson@gateshead.gov.uk::40b5a1ab-a070-41b0-ab95-d1c011941413" providerId="AD" clId="Web-{DFF0C030-F601-4573-B02F-1468C89F0142}" dt="2024-10-08T17:13:27.206" v="355"/>
        <pc:sldMkLst>
          <pc:docMk/>
          <pc:sldMk cId="2430142226" sldId="631"/>
        </pc:sldMkLst>
      </pc:sldChg>
      <pc:sldChg chg="modSp add replId">
        <pc:chgData name="Emma Richardson" userId="S::emmarichardson@gateshead.gov.uk::40b5a1ab-a070-41b0-ab95-d1c011941413" providerId="AD" clId="Web-{DFF0C030-F601-4573-B02F-1468C89F0142}" dt="2024-10-08T16:43:48.074" v="6" actId="20577"/>
        <pc:sldMkLst>
          <pc:docMk/>
          <pc:sldMk cId="4031744242" sldId="632"/>
        </pc:sldMkLst>
        <pc:spChg chg="mod">
          <ac:chgData name="Emma Richardson" userId="S::emmarichardson@gateshead.gov.uk::40b5a1ab-a070-41b0-ab95-d1c011941413" providerId="AD" clId="Web-{DFF0C030-F601-4573-B02F-1468C89F0142}" dt="2024-10-08T16:43:48.074" v="6" actId="20577"/>
          <ac:spMkLst>
            <pc:docMk/>
            <pc:sldMk cId="4031744242" sldId="632"/>
            <ac:spMk id="2" creationId="{6C0841FB-07D5-45A3-B07F-6A2333F45387}"/>
          </ac:spMkLst>
        </pc:spChg>
      </pc:sldChg>
      <pc:sldChg chg="addSp delSp modSp add ord replId">
        <pc:chgData name="Emma Richardson" userId="S::emmarichardson@gateshead.gov.uk::40b5a1ab-a070-41b0-ab95-d1c011941413" providerId="AD" clId="Web-{DFF0C030-F601-4573-B02F-1468C89F0142}" dt="2024-10-08T16:51:43.046" v="146" actId="1076"/>
        <pc:sldMkLst>
          <pc:docMk/>
          <pc:sldMk cId="3568374727" sldId="633"/>
        </pc:sldMkLst>
        <pc:spChg chg="mod">
          <ac:chgData name="Emma Richardson" userId="S::emmarichardson@gateshead.gov.uk::40b5a1ab-a070-41b0-ab95-d1c011941413" providerId="AD" clId="Web-{DFF0C030-F601-4573-B02F-1468C89F0142}" dt="2024-10-08T16:51:32.249" v="143" actId="14100"/>
          <ac:spMkLst>
            <pc:docMk/>
            <pc:sldMk cId="3568374727" sldId="633"/>
            <ac:spMk id="3" creationId="{301DAD58-BC07-DFF2-5EAA-E87492808535}"/>
          </ac:spMkLst>
        </pc:spChg>
        <pc:spChg chg="mod">
          <ac:chgData name="Emma Richardson" userId="S::emmarichardson@gateshead.gov.uk::40b5a1ab-a070-41b0-ab95-d1c011941413" providerId="AD" clId="Web-{DFF0C030-F601-4573-B02F-1468C89F0142}" dt="2024-10-08T16:48:31.423" v="49" actId="14100"/>
          <ac:spMkLst>
            <pc:docMk/>
            <pc:sldMk cId="3568374727" sldId="633"/>
            <ac:spMk id="4" creationId="{9CEBC2A7-3EBB-4DAE-982F-51757A50CB72}"/>
          </ac:spMkLst>
        </pc:spChg>
        <pc:spChg chg="del">
          <ac:chgData name="Emma Richardson" userId="S::emmarichardson@gateshead.gov.uk::40b5a1ab-a070-41b0-ab95-d1c011941413" providerId="AD" clId="Web-{DFF0C030-F601-4573-B02F-1468C89F0142}" dt="2024-10-08T16:44:15.404" v="11"/>
          <ac:spMkLst>
            <pc:docMk/>
            <pc:sldMk cId="3568374727" sldId="633"/>
            <ac:spMk id="6" creationId="{466DF149-9B87-86BC-F828-B0E9EF52CCB1}"/>
          </ac:spMkLst>
        </pc:spChg>
        <pc:spChg chg="add mod">
          <ac:chgData name="Emma Richardson" userId="S::emmarichardson@gateshead.gov.uk::40b5a1ab-a070-41b0-ab95-d1c011941413" providerId="AD" clId="Web-{DFF0C030-F601-4573-B02F-1468C89F0142}" dt="2024-10-08T16:44:21.123" v="12" actId="20577"/>
          <ac:spMkLst>
            <pc:docMk/>
            <pc:sldMk cId="3568374727" sldId="633"/>
            <ac:spMk id="8" creationId="{855D55F5-E71E-44A5-A66F-5A606EEDF253}"/>
          </ac:spMkLst>
        </pc:spChg>
        <pc:picChg chg="add mod">
          <ac:chgData name="Emma Richardson" userId="S::emmarichardson@gateshead.gov.uk::40b5a1ab-a070-41b0-ab95-d1c011941413" providerId="AD" clId="Web-{DFF0C030-F601-4573-B02F-1468C89F0142}" dt="2024-10-08T16:51:43.046" v="146" actId="1076"/>
          <ac:picMkLst>
            <pc:docMk/>
            <pc:sldMk cId="3568374727" sldId="633"/>
            <ac:picMk id="9" creationId="{23BFFDFB-BBB3-2850-16E6-09AE1267A4B3}"/>
          </ac:picMkLst>
        </pc:picChg>
        <pc:picChg chg="add mod modCrop">
          <ac:chgData name="Emma Richardson" userId="S::emmarichardson@gateshead.gov.uk::40b5a1ab-a070-41b0-ab95-d1c011941413" providerId="AD" clId="Web-{DFF0C030-F601-4573-B02F-1468C89F0142}" dt="2024-10-08T16:51:40.562" v="145"/>
          <ac:picMkLst>
            <pc:docMk/>
            <pc:sldMk cId="3568374727" sldId="633"/>
            <ac:picMk id="10" creationId="{005BA99F-61FF-FA37-5DB1-EA1F5C696683}"/>
          </ac:picMkLst>
        </pc:picChg>
        <pc:picChg chg="add mod">
          <ac:chgData name="Emma Richardson" userId="S::emmarichardson@gateshead.gov.uk::40b5a1ab-a070-41b0-ab95-d1c011941413" providerId="AD" clId="Web-{DFF0C030-F601-4573-B02F-1468C89F0142}" dt="2024-10-08T16:49:31.677" v="58" actId="1076"/>
          <ac:picMkLst>
            <pc:docMk/>
            <pc:sldMk cId="3568374727" sldId="633"/>
            <ac:picMk id="11" creationId="{21B7A71F-677B-BCDD-96F9-82F353CDB332}"/>
          </ac:picMkLst>
        </pc:picChg>
      </pc:sldChg>
      <pc:sldChg chg="modSp add ord replId">
        <pc:chgData name="Emma Richardson" userId="S::emmarichardson@gateshead.gov.uk::40b5a1ab-a070-41b0-ab95-d1c011941413" providerId="AD" clId="Web-{DFF0C030-F601-4573-B02F-1468C89F0142}" dt="2024-10-08T16:52:24.596" v="155" actId="20577"/>
        <pc:sldMkLst>
          <pc:docMk/>
          <pc:sldMk cId="3114154689" sldId="634"/>
        </pc:sldMkLst>
        <pc:spChg chg="mod">
          <ac:chgData name="Emma Richardson" userId="S::emmarichardson@gateshead.gov.uk::40b5a1ab-a070-41b0-ab95-d1c011941413" providerId="AD" clId="Web-{DFF0C030-F601-4573-B02F-1468C89F0142}" dt="2024-10-08T16:52:24.596" v="155" actId="20577"/>
          <ac:spMkLst>
            <pc:docMk/>
            <pc:sldMk cId="3114154689" sldId="634"/>
            <ac:spMk id="2" creationId="{6C0841FB-07D5-45A3-B07F-6A2333F45387}"/>
          </ac:spMkLst>
        </pc:spChg>
      </pc:sldChg>
      <pc:sldChg chg="addSp delSp modSp add ord replId">
        <pc:chgData name="Emma Richardson" userId="S::emmarichardson@gateshead.gov.uk::40b5a1ab-a070-41b0-ab95-d1c011941413" providerId="AD" clId="Web-{DFF0C030-F601-4573-B02F-1468C89F0142}" dt="2024-10-08T17:12:56.281" v="343"/>
        <pc:sldMkLst>
          <pc:docMk/>
          <pc:sldMk cId="1487520124" sldId="635"/>
        </pc:sldMkLst>
        <pc:spChg chg="mod">
          <ac:chgData name="Emma Richardson" userId="S::emmarichardson@gateshead.gov.uk::40b5a1ab-a070-41b0-ab95-d1c011941413" providerId="AD" clId="Web-{DFF0C030-F601-4573-B02F-1468C89F0142}" dt="2024-10-08T17:12:08.262" v="335" actId="14100"/>
          <ac:spMkLst>
            <pc:docMk/>
            <pc:sldMk cId="1487520124" sldId="635"/>
            <ac:spMk id="3" creationId="{301DAD58-BC07-DFF2-5EAA-E87492808535}"/>
          </ac:spMkLst>
        </pc:spChg>
        <pc:spChg chg="mod">
          <ac:chgData name="Emma Richardson" userId="S::emmarichardson@gateshead.gov.uk::40b5a1ab-a070-41b0-ab95-d1c011941413" providerId="AD" clId="Web-{DFF0C030-F601-4573-B02F-1468C89F0142}" dt="2024-10-08T16:53:54.681" v="167" actId="20577"/>
          <ac:spMkLst>
            <pc:docMk/>
            <pc:sldMk cId="1487520124" sldId="635"/>
            <ac:spMk id="4" creationId="{9CEBC2A7-3EBB-4DAE-982F-51757A50CB72}"/>
          </ac:spMkLst>
        </pc:spChg>
        <pc:spChg chg="del">
          <ac:chgData name="Emma Richardson" userId="S::emmarichardson@gateshead.gov.uk::40b5a1ab-a070-41b0-ab95-d1c011941413" providerId="AD" clId="Web-{DFF0C030-F601-4573-B02F-1468C89F0142}" dt="2024-10-08T16:56:25.458" v="311"/>
          <ac:spMkLst>
            <pc:docMk/>
            <pc:sldMk cId="1487520124" sldId="635"/>
            <ac:spMk id="14" creationId="{D5AA4E39-3E88-07A4-1E1D-27A9C82416BD}"/>
          </ac:spMkLst>
        </pc:spChg>
        <pc:picChg chg="add mod">
          <ac:chgData name="Emma Richardson" userId="S::emmarichardson@gateshead.gov.uk::40b5a1ab-a070-41b0-ab95-d1c011941413" providerId="AD" clId="Web-{DFF0C030-F601-4573-B02F-1468C89F0142}" dt="2024-10-08T17:12:19.044" v="340" actId="1076"/>
          <ac:picMkLst>
            <pc:docMk/>
            <pc:sldMk cId="1487520124" sldId="635"/>
            <ac:picMk id="2" creationId="{040B64C1-6117-6F3A-379C-F7E1B7208206}"/>
          </ac:picMkLst>
        </pc:picChg>
        <pc:picChg chg="add mod">
          <ac:chgData name="Emma Richardson" userId="S::emmarichardson@gateshead.gov.uk::40b5a1ab-a070-41b0-ab95-d1c011941413" providerId="AD" clId="Web-{DFF0C030-F601-4573-B02F-1468C89F0142}" dt="2024-10-08T17:12:13.731" v="338" actId="1076"/>
          <ac:picMkLst>
            <pc:docMk/>
            <pc:sldMk cId="1487520124" sldId="635"/>
            <ac:picMk id="6" creationId="{143C317D-803B-7F36-F99D-4630793378C8}"/>
          </ac:picMkLst>
        </pc:picChg>
        <pc:picChg chg="del">
          <ac:chgData name="Emma Richardson" userId="S::emmarichardson@gateshead.gov.uk::40b5a1ab-a070-41b0-ab95-d1c011941413" providerId="AD" clId="Web-{DFF0C030-F601-4573-B02F-1468C89F0142}" dt="2024-10-08T16:54:32.481" v="213"/>
          <ac:picMkLst>
            <pc:docMk/>
            <pc:sldMk cId="1487520124" sldId="635"/>
            <ac:picMk id="9" creationId="{23BFFDFB-BBB3-2850-16E6-09AE1267A4B3}"/>
          </ac:picMkLst>
        </pc:picChg>
        <pc:picChg chg="del">
          <ac:chgData name="Emma Richardson" userId="S::emmarichardson@gateshead.gov.uk::40b5a1ab-a070-41b0-ab95-d1c011941413" providerId="AD" clId="Web-{DFF0C030-F601-4573-B02F-1468C89F0142}" dt="2024-10-08T16:54:31.731" v="212"/>
          <ac:picMkLst>
            <pc:docMk/>
            <pc:sldMk cId="1487520124" sldId="635"/>
            <ac:picMk id="10" creationId="{005BA99F-61FF-FA37-5DB1-EA1F5C696683}"/>
          </ac:picMkLst>
        </pc:picChg>
        <pc:picChg chg="del">
          <ac:chgData name="Emma Richardson" userId="S::emmarichardson@gateshead.gov.uk::40b5a1ab-a070-41b0-ab95-d1c011941413" providerId="AD" clId="Web-{DFF0C030-F601-4573-B02F-1468C89F0142}" dt="2024-10-08T16:54:32.965" v="214"/>
          <ac:picMkLst>
            <pc:docMk/>
            <pc:sldMk cId="1487520124" sldId="635"/>
            <ac:picMk id="11" creationId="{21B7A71F-677B-BCDD-96F9-82F353CDB332}"/>
          </ac:picMkLst>
        </pc:picChg>
        <pc:picChg chg="add mod">
          <ac:chgData name="Emma Richardson" userId="S::emmarichardson@gateshead.gov.uk::40b5a1ab-a070-41b0-ab95-d1c011941413" providerId="AD" clId="Web-{DFF0C030-F601-4573-B02F-1468C89F0142}" dt="2024-10-08T17:12:11.544" v="337" actId="1076"/>
          <ac:picMkLst>
            <pc:docMk/>
            <pc:sldMk cId="1487520124" sldId="635"/>
            <ac:picMk id="12" creationId="{D63F3526-0A21-E7FA-171C-677987FBC09E}"/>
          </ac:picMkLst>
        </pc:picChg>
      </pc:sldChg>
      <pc:sldChg chg="modSp add ord replId">
        <pc:chgData name="Emma Richardson" userId="S::emmarichardson@gateshead.gov.uk::40b5a1ab-a070-41b0-ab95-d1c011941413" providerId="AD" clId="Web-{DFF0C030-F601-4573-B02F-1468C89F0142}" dt="2024-10-08T17:13:15.595" v="352" actId="20577"/>
        <pc:sldMkLst>
          <pc:docMk/>
          <pc:sldMk cId="2161082073" sldId="636"/>
        </pc:sldMkLst>
        <pc:spChg chg="mod">
          <ac:chgData name="Emma Richardson" userId="S::emmarichardson@gateshead.gov.uk::40b5a1ab-a070-41b0-ab95-d1c011941413" providerId="AD" clId="Web-{DFF0C030-F601-4573-B02F-1468C89F0142}" dt="2024-10-08T17:13:15.595" v="352" actId="20577"/>
          <ac:spMkLst>
            <pc:docMk/>
            <pc:sldMk cId="2161082073" sldId="636"/>
            <ac:spMk id="2" creationId="{6C0841FB-07D5-45A3-B07F-6A2333F45387}"/>
          </ac:spMkLst>
        </pc:spChg>
      </pc:sldChg>
      <pc:sldChg chg="addSp delSp modSp add ord replId">
        <pc:chgData name="Emma Richardson" userId="S::emmarichardson@gateshead.gov.uk::40b5a1ab-a070-41b0-ab95-d1c011941413" providerId="AD" clId="Web-{DFF0C030-F601-4573-B02F-1468C89F0142}" dt="2024-10-08T17:25:16.946" v="786"/>
        <pc:sldMkLst>
          <pc:docMk/>
          <pc:sldMk cId="3773841346" sldId="637"/>
        </pc:sldMkLst>
        <pc:spChg chg="mod">
          <ac:chgData name="Emma Richardson" userId="S::emmarichardson@gateshead.gov.uk::40b5a1ab-a070-41b0-ab95-d1c011941413" providerId="AD" clId="Web-{DFF0C030-F601-4573-B02F-1468C89F0142}" dt="2024-10-08T17:25:07.711" v="785" actId="20577"/>
          <ac:spMkLst>
            <pc:docMk/>
            <pc:sldMk cId="3773841346" sldId="637"/>
            <ac:spMk id="3" creationId="{301DAD58-BC07-DFF2-5EAA-E87492808535}"/>
          </ac:spMkLst>
        </pc:spChg>
        <pc:spChg chg="mod">
          <ac:chgData name="Emma Richardson" userId="S::emmarichardson@gateshead.gov.uk::40b5a1ab-a070-41b0-ab95-d1c011941413" providerId="AD" clId="Web-{DFF0C030-F601-4573-B02F-1468C89F0142}" dt="2024-10-08T17:18:22.759" v="489" actId="20577"/>
          <ac:spMkLst>
            <pc:docMk/>
            <pc:sldMk cId="3773841346" sldId="637"/>
            <ac:spMk id="4" creationId="{9CEBC2A7-3EBB-4DAE-982F-51757A50CB72}"/>
          </ac:spMkLst>
        </pc:spChg>
        <pc:picChg chg="del">
          <ac:chgData name="Emma Richardson" userId="S::emmarichardson@gateshead.gov.uk::40b5a1ab-a070-41b0-ab95-d1c011941413" providerId="AD" clId="Web-{DFF0C030-F601-4573-B02F-1468C89F0142}" dt="2024-10-08T17:14:32.554" v="385"/>
          <ac:picMkLst>
            <pc:docMk/>
            <pc:sldMk cId="3773841346" sldId="637"/>
            <ac:picMk id="2" creationId="{040B64C1-6117-6F3A-379C-F7E1B7208206}"/>
          </ac:picMkLst>
        </pc:picChg>
        <pc:picChg chg="del">
          <ac:chgData name="Emma Richardson" userId="S::emmarichardson@gateshead.gov.uk::40b5a1ab-a070-41b0-ab95-d1c011941413" providerId="AD" clId="Web-{DFF0C030-F601-4573-B02F-1468C89F0142}" dt="2024-10-08T17:14:39.711" v="395"/>
          <ac:picMkLst>
            <pc:docMk/>
            <pc:sldMk cId="3773841346" sldId="637"/>
            <ac:picMk id="6" creationId="{143C317D-803B-7F36-F99D-4630793378C8}"/>
          </ac:picMkLst>
        </pc:picChg>
        <pc:picChg chg="add del mod ord">
          <ac:chgData name="Emma Richardson" userId="S::emmarichardson@gateshead.gov.uk::40b5a1ab-a070-41b0-ab95-d1c011941413" providerId="AD" clId="Web-{DFF0C030-F601-4573-B02F-1468C89F0142}" dt="2024-10-08T17:22:34.324" v="634"/>
          <ac:picMkLst>
            <pc:docMk/>
            <pc:sldMk cId="3773841346" sldId="637"/>
            <ac:picMk id="9" creationId="{01B14D6C-A053-9E79-42CC-F8AD22AFB13D}"/>
          </ac:picMkLst>
        </pc:picChg>
        <pc:picChg chg="add del mod ord">
          <ac:chgData name="Emma Richardson" userId="S::emmarichardson@gateshead.gov.uk::40b5a1ab-a070-41b0-ab95-d1c011941413" providerId="AD" clId="Web-{DFF0C030-F601-4573-B02F-1468C89F0142}" dt="2024-10-08T17:22:37.262" v="637"/>
          <ac:picMkLst>
            <pc:docMk/>
            <pc:sldMk cId="3773841346" sldId="637"/>
            <ac:picMk id="10" creationId="{289498A7-79DF-2BB1-5849-F5F823198435}"/>
          </ac:picMkLst>
        </pc:picChg>
        <pc:picChg chg="add mod">
          <ac:chgData name="Emma Richardson" userId="S::emmarichardson@gateshead.gov.uk::40b5a1ab-a070-41b0-ab95-d1c011941413" providerId="AD" clId="Web-{DFF0C030-F601-4573-B02F-1468C89F0142}" dt="2024-10-08T17:22:43.200" v="638" actId="1076"/>
          <ac:picMkLst>
            <pc:docMk/>
            <pc:sldMk cId="3773841346" sldId="637"/>
            <ac:picMk id="11" creationId="{3929E0C1-49AE-30F1-7896-432993C76DC2}"/>
          </ac:picMkLst>
        </pc:picChg>
        <pc:picChg chg="del">
          <ac:chgData name="Emma Richardson" userId="S::emmarichardson@gateshead.gov.uk::40b5a1ab-a070-41b0-ab95-d1c011941413" providerId="AD" clId="Web-{DFF0C030-F601-4573-B02F-1468C89F0142}" dt="2024-10-08T17:14:41.102" v="396"/>
          <ac:picMkLst>
            <pc:docMk/>
            <pc:sldMk cId="3773841346" sldId="637"/>
            <ac:picMk id="12" creationId="{D63F3526-0A21-E7FA-171C-677987FBC09E}"/>
          </ac:picMkLst>
        </pc:picChg>
        <pc:picChg chg="add del mod">
          <ac:chgData name="Emma Richardson" userId="S::emmarichardson@gateshead.gov.uk::40b5a1ab-a070-41b0-ab95-d1c011941413" providerId="AD" clId="Web-{DFF0C030-F601-4573-B02F-1468C89F0142}" dt="2024-10-08T17:23:30.953" v="643"/>
          <ac:picMkLst>
            <pc:docMk/>
            <pc:sldMk cId="3773841346" sldId="637"/>
            <ac:picMk id="13" creationId="{989AA73D-5D44-EB50-2E9A-B22F267EA73F}"/>
          </ac:picMkLst>
        </pc:picChg>
      </pc:sldChg>
      <pc:sldChg chg="add replId">
        <pc:chgData name="Emma Richardson" userId="S::emmarichardson@gateshead.gov.uk::40b5a1ab-a070-41b0-ab95-d1c011941413" providerId="AD" clId="Web-{DFF0C030-F601-4573-B02F-1468C89F0142}" dt="2024-10-08T17:18:02.789" v="473"/>
        <pc:sldMkLst>
          <pc:docMk/>
          <pc:sldMk cId="3686720765" sldId="638"/>
        </pc:sldMkLst>
      </pc:sldChg>
    </pc:docChg>
  </pc:docChgLst>
  <pc:docChgLst>
    <pc:chgData name="Emma Richardson" userId="S::emmarichardson@gateshead.gov.uk::40b5a1ab-a070-41b0-ab95-d1c011941413" providerId="AD" clId="Web-{C03557AC-87B2-44A6-982F-D9D642B58B7E}"/>
    <pc:docChg chg="addSld modSld sldOrd">
      <pc:chgData name="Emma Richardson" userId="S::emmarichardson@gateshead.gov.uk::40b5a1ab-a070-41b0-ab95-d1c011941413" providerId="AD" clId="Web-{C03557AC-87B2-44A6-982F-D9D642B58B7E}" dt="2024-09-25T08:45:03.643" v="619" actId="1076"/>
      <pc:docMkLst>
        <pc:docMk/>
      </pc:docMkLst>
      <pc:sldChg chg="addSp delSp modSp ord">
        <pc:chgData name="Emma Richardson" userId="S::emmarichardson@gateshead.gov.uk::40b5a1ab-a070-41b0-ab95-d1c011941413" providerId="AD" clId="Web-{C03557AC-87B2-44A6-982F-D9D642B58B7E}" dt="2024-09-25T08:45:03.643" v="619" actId="1076"/>
        <pc:sldMkLst>
          <pc:docMk/>
          <pc:sldMk cId="3553568196" sldId="325"/>
        </pc:sldMkLst>
        <pc:spChg chg="mod">
          <ac:chgData name="Emma Richardson" userId="S::emmarichardson@gateshead.gov.uk::40b5a1ab-a070-41b0-ab95-d1c011941413" providerId="AD" clId="Web-{C03557AC-87B2-44A6-982F-D9D642B58B7E}" dt="2024-09-25T08:35:10.408" v="496" actId="20577"/>
          <ac:spMkLst>
            <pc:docMk/>
            <pc:sldMk cId="3553568196" sldId="325"/>
            <ac:spMk id="2" creationId="{DDF38579-5685-EADC-9199-339ABF44C637}"/>
          </ac:spMkLst>
        </pc:spChg>
        <pc:spChg chg="mod">
          <ac:chgData name="Emma Richardson" userId="S::emmarichardson@gateshead.gov.uk::40b5a1ab-a070-41b0-ab95-d1c011941413" providerId="AD" clId="Web-{C03557AC-87B2-44A6-982F-D9D642B58B7E}" dt="2024-09-25T08:44:38.440" v="609" actId="14100"/>
          <ac:spMkLst>
            <pc:docMk/>
            <pc:sldMk cId="3553568196" sldId="325"/>
            <ac:spMk id="4" creationId="{9CEBC2A7-3EBB-4DAE-982F-51757A50CB72}"/>
          </ac:spMkLst>
        </pc:spChg>
        <pc:spChg chg="add del mod">
          <ac:chgData name="Emma Richardson" userId="S::emmarichardson@gateshead.gov.uk::40b5a1ab-a070-41b0-ab95-d1c011941413" providerId="AD" clId="Web-{C03557AC-87B2-44A6-982F-D9D642B58B7E}" dt="2024-09-25T08:45:01.174" v="618" actId="14100"/>
          <ac:spMkLst>
            <pc:docMk/>
            <pc:sldMk cId="3553568196" sldId="325"/>
            <ac:spMk id="6" creationId="{466DF149-9B87-86BC-F828-B0E9EF52CCB1}"/>
          </ac:spMkLst>
        </pc:spChg>
        <pc:spChg chg="del mod">
          <ac:chgData name="Emma Richardson" userId="S::emmarichardson@gateshead.gov.uk::40b5a1ab-a070-41b0-ab95-d1c011941413" providerId="AD" clId="Web-{C03557AC-87B2-44A6-982F-D9D642B58B7E}" dt="2024-09-25T08:23:58.689" v="78"/>
          <ac:spMkLst>
            <pc:docMk/>
            <pc:sldMk cId="3553568196" sldId="325"/>
            <ac:spMk id="14" creationId="{D5AA4E39-3E88-07A4-1E1D-27A9C82416BD}"/>
          </ac:spMkLst>
        </pc:spChg>
        <pc:picChg chg="add mod">
          <ac:chgData name="Emma Richardson" userId="S::emmarichardson@gateshead.gov.uk::40b5a1ab-a070-41b0-ab95-d1c011941413" providerId="AD" clId="Web-{C03557AC-87B2-44A6-982F-D9D642B58B7E}" dt="2024-09-25T08:45:03.643" v="619" actId="1076"/>
          <ac:picMkLst>
            <pc:docMk/>
            <pc:sldMk cId="3553568196" sldId="325"/>
            <ac:picMk id="3" creationId="{8E201A1D-49F1-88A4-35B2-36EA3F176FD0}"/>
          </ac:picMkLst>
        </pc:picChg>
      </pc:sldChg>
      <pc:sldChg chg="modSp add replId">
        <pc:chgData name="Emma Richardson" userId="S::emmarichardson@gateshead.gov.uk::40b5a1ab-a070-41b0-ab95-d1c011941413" providerId="AD" clId="Web-{C03557AC-87B2-44A6-982F-D9D642B58B7E}" dt="2024-09-25T08:21:27.576" v="11" actId="20577"/>
        <pc:sldMkLst>
          <pc:docMk/>
          <pc:sldMk cId="4028785547" sldId="628"/>
        </pc:sldMkLst>
        <pc:spChg chg="mod">
          <ac:chgData name="Emma Richardson" userId="S::emmarichardson@gateshead.gov.uk::40b5a1ab-a070-41b0-ab95-d1c011941413" providerId="AD" clId="Web-{C03557AC-87B2-44A6-982F-D9D642B58B7E}" dt="2024-09-25T08:21:27.576" v="11" actId="20577"/>
          <ac:spMkLst>
            <pc:docMk/>
            <pc:sldMk cId="4028785547" sldId="628"/>
            <ac:spMk id="2" creationId="{6C0841FB-07D5-45A3-B07F-6A2333F45387}"/>
          </ac:spMkLst>
        </pc:spChg>
      </pc:sldChg>
      <pc:sldChg chg="addSp delSp modSp add ord replId">
        <pc:chgData name="Emma Richardson" userId="S::emmarichardson@gateshead.gov.uk::40b5a1ab-a070-41b0-ab95-d1c011941413" providerId="AD" clId="Web-{C03557AC-87B2-44A6-982F-D9D642B58B7E}" dt="2024-09-25T08:44:01.220" v="608" actId="20577"/>
        <pc:sldMkLst>
          <pc:docMk/>
          <pc:sldMk cId="132954549" sldId="629"/>
        </pc:sldMkLst>
        <pc:spChg chg="mod">
          <ac:chgData name="Emma Richardson" userId="S::emmarichardson@gateshead.gov.uk::40b5a1ab-a070-41b0-ab95-d1c011941413" providerId="AD" clId="Web-{C03557AC-87B2-44A6-982F-D9D642B58B7E}" dt="2024-09-25T08:44:01.220" v="608" actId="20577"/>
          <ac:spMkLst>
            <pc:docMk/>
            <pc:sldMk cId="132954549" sldId="629"/>
            <ac:spMk id="3" creationId="{301DAD58-BC07-DFF2-5EAA-E87492808535}"/>
          </ac:spMkLst>
        </pc:spChg>
        <pc:spChg chg="mod">
          <ac:chgData name="Emma Richardson" userId="S::emmarichardson@gateshead.gov.uk::40b5a1ab-a070-41b0-ab95-d1c011941413" providerId="AD" clId="Web-{C03557AC-87B2-44A6-982F-D9D642B58B7E}" dt="2024-09-25T08:43:09.828" v="584" actId="14100"/>
          <ac:spMkLst>
            <pc:docMk/>
            <pc:sldMk cId="132954549" sldId="629"/>
            <ac:spMk id="6" creationId="{466DF149-9B87-86BC-F828-B0E9EF52CCB1}"/>
          </ac:spMkLst>
        </pc:spChg>
        <pc:spChg chg="mod">
          <ac:chgData name="Emma Richardson" userId="S::emmarichardson@gateshead.gov.uk::40b5a1ab-a070-41b0-ab95-d1c011941413" providerId="AD" clId="Web-{C03557AC-87B2-44A6-982F-D9D642B58B7E}" dt="2024-09-25T08:35:36.768" v="501" actId="20577"/>
          <ac:spMkLst>
            <pc:docMk/>
            <pc:sldMk cId="132954549" sldId="629"/>
            <ac:spMk id="10" creationId="{15A1F860-0F94-8E79-54F2-EC3B7EC4985C}"/>
          </ac:spMkLst>
        </pc:spChg>
        <pc:spChg chg="del mod">
          <ac:chgData name="Emma Richardson" userId="S::emmarichardson@gateshead.gov.uk::40b5a1ab-a070-41b0-ab95-d1c011941413" providerId="AD" clId="Web-{C03557AC-87B2-44A6-982F-D9D642B58B7E}" dt="2024-09-25T08:35:45.205" v="503"/>
          <ac:spMkLst>
            <pc:docMk/>
            <pc:sldMk cId="132954549" sldId="629"/>
            <ac:spMk id="14" creationId="{D5AA4E39-3E88-07A4-1E1D-27A9C82416BD}"/>
          </ac:spMkLst>
        </pc:spChg>
        <pc:picChg chg="add del mod">
          <ac:chgData name="Emma Richardson" userId="S::emmarichardson@gateshead.gov.uk::40b5a1ab-a070-41b0-ab95-d1c011941413" providerId="AD" clId="Web-{C03557AC-87B2-44A6-982F-D9D642B58B7E}" dt="2024-09-25T08:39:35.869" v="545"/>
          <ac:picMkLst>
            <pc:docMk/>
            <pc:sldMk cId="132954549" sldId="629"/>
            <ac:picMk id="2" creationId="{11B4A748-0734-3B57-3B3A-9D5ABE5D123E}"/>
          </ac:picMkLst>
        </pc:picChg>
        <pc:picChg chg="add mod ord">
          <ac:chgData name="Emma Richardson" userId="S::emmarichardson@gateshead.gov.uk::40b5a1ab-a070-41b0-ab95-d1c011941413" providerId="AD" clId="Web-{C03557AC-87B2-44A6-982F-D9D642B58B7E}" dt="2024-09-25T08:43:42.735" v="595" actId="1076"/>
          <ac:picMkLst>
            <pc:docMk/>
            <pc:sldMk cId="132954549" sldId="629"/>
            <ac:picMk id="4" creationId="{5389013B-C72B-D6DC-CE64-45AA8957A097}"/>
          </ac:picMkLst>
        </pc:picChg>
        <pc:picChg chg="del">
          <ac:chgData name="Emma Richardson" userId="S::emmarichardson@gateshead.gov.uk::40b5a1ab-a070-41b0-ab95-d1c011941413" providerId="AD" clId="Web-{C03557AC-87B2-44A6-982F-D9D642B58B7E}" dt="2024-09-25T08:38:35.930" v="528"/>
          <ac:picMkLst>
            <pc:docMk/>
            <pc:sldMk cId="132954549" sldId="629"/>
            <ac:picMk id="7" creationId="{2704F370-A752-E692-4143-4321A423F7AF}"/>
          </ac:picMkLst>
        </pc:picChg>
        <pc:picChg chg="del">
          <ac:chgData name="Emma Richardson" userId="S::emmarichardson@gateshead.gov.uk::40b5a1ab-a070-41b0-ab95-d1c011941413" providerId="AD" clId="Web-{C03557AC-87B2-44A6-982F-D9D642B58B7E}" dt="2024-09-25T08:38:36.571" v="529"/>
          <ac:picMkLst>
            <pc:docMk/>
            <pc:sldMk cId="132954549" sldId="629"/>
            <ac:picMk id="8" creationId="{C80E3F4B-3BC2-D849-B67B-106EB5A3C513}"/>
          </ac:picMkLst>
        </pc:picChg>
        <pc:picChg chg="add mod ord">
          <ac:chgData name="Emma Richardson" userId="S::emmarichardson@gateshead.gov.uk::40b5a1ab-a070-41b0-ab95-d1c011941413" providerId="AD" clId="Web-{C03557AC-87B2-44A6-982F-D9D642B58B7E}" dt="2024-09-25T08:43:41.110" v="594" actId="1076"/>
          <ac:picMkLst>
            <pc:docMk/>
            <pc:sldMk cId="132954549" sldId="629"/>
            <ac:picMk id="9" creationId="{E986898E-B94B-9AEB-604C-F3098C0E9C7B}"/>
          </ac:picMkLst>
        </pc:picChg>
        <pc:picChg chg="del">
          <ac:chgData name="Emma Richardson" userId="S::emmarichardson@gateshead.gov.uk::40b5a1ab-a070-41b0-ab95-d1c011941413" providerId="AD" clId="Web-{C03557AC-87B2-44A6-982F-D9D642B58B7E}" dt="2024-09-25T08:38:42.618" v="530"/>
          <ac:picMkLst>
            <pc:docMk/>
            <pc:sldMk cId="132954549" sldId="629"/>
            <ac:picMk id="11" creationId="{AD8AACB6-98AB-278C-8A3E-61C69D83F7AE}"/>
          </ac:picMkLst>
        </pc:picChg>
        <pc:picChg chg="del">
          <ac:chgData name="Emma Richardson" userId="S::emmarichardson@gateshead.gov.uk::40b5a1ab-a070-41b0-ab95-d1c011941413" providerId="AD" clId="Web-{C03557AC-87B2-44A6-982F-D9D642B58B7E}" dt="2024-09-25T08:38:32.024" v="526"/>
          <ac:picMkLst>
            <pc:docMk/>
            <pc:sldMk cId="132954549" sldId="629"/>
            <ac:picMk id="12" creationId="{92F1D1C5-E8C3-709B-A4CD-C45D16C9C866}"/>
          </ac:picMkLst>
        </pc:picChg>
        <pc:picChg chg="del">
          <ac:chgData name="Emma Richardson" userId="S::emmarichardson@gateshead.gov.uk::40b5a1ab-a070-41b0-ab95-d1c011941413" providerId="AD" clId="Web-{C03557AC-87B2-44A6-982F-D9D642B58B7E}" dt="2024-09-25T08:38:33.368" v="527"/>
          <ac:picMkLst>
            <pc:docMk/>
            <pc:sldMk cId="132954549" sldId="629"/>
            <ac:picMk id="13" creationId="{EEA1A0D9-EB35-4A42-6A2D-6DCF44EFC065}"/>
          </ac:picMkLst>
        </pc:picChg>
        <pc:picChg chg="add mod">
          <ac:chgData name="Emma Richardson" userId="S::emmarichardson@gateshead.gov.uk::40b5a1ab-a070-41b0-ab95-d1c011941413" providerId="AD" clId="Web-{C03557AC-87B2-44A6-982F-D9D642B58B7E}" dt="2024-09-25T08:43:35.532" v="592" actId="1076"/>
          <ac:picMkLst>
            <pc:docMk/>
            <pc:sldMk cId="132954549" sldId="629"/>
            <ac:picMk id="14" creationId="{C689B6E1-0DB7-E3B3-4475-B3896E9952AC}"/>
          </ac:picMkLst>
        </pc:picChg>
      </pc:sldChg>
    </pc:docChg>
  </pc:docChgLst>
  <pc:docChgLst>
    <pc:chgData name="Helen Sutton" userId="24de8aa8-fc17-4d67-9a86-ccdac84cbda3" providerId="ADAL" clId="{904A70E9-DDBE-47D7-8D2F-F690CF095F25}"/>
    <pc:docChg chg="custSel modSld sldOrd">
      <pc:chgData name="Helen Sutton" userId="24de8aa8-fc17-4d67-9a86-ccdac84cbda3" providerId="ADAL" clId="{904A70E9-DDBE-47D7-8D2F-F690CF095F25}" dt="2024-10-09T09:44:52.299" v="195" actId="20577"/>
      <pc:docMkLst>
        <pc:docMk/>
      </pc:docMkLst>
      <pc:sldChg chg="modSp mod">
        <pc:chgData name="Helen Sutton" userId="24de8aa8-fc17-4d67-9a86-ccdac84cbda3" providerId="ADAL" clId="{904A70E9-DDBE-47D7-8D2F-F690CF095F25}" dt="2024-10-09T09:43:06.713" v="6" actId="20577"/>
        <pc:sldMkLst>
          <pc:docMk/>
          <pc:sldMk cId="2371399656" sldId="639"/>
        </pc:sldMkLst>
        <pc:spChg chg="mod">
          <ac:chgData name="Helen Sutton" userId="24de8aa8-fc17-4d67-9a86-ccdac84cbda3" providerId="ADAL" clId="{904A70E9-DDBE-47D7-8D2F-F690CF095F25}" dt="2024-10-09T09:43:06.713" v="6" actId="20577"/>
          <ac:spMkLst>
            <pc:docMk/>
            <pc:sldMk cId="2371399656" sldId="639"/>
            <ac:spMk id="3" creationId="{5F43F4DB-F918-52AD-8E36-299E12A72047}"/>
          </ac:spMkLst>
        </pc:spChg>
      </pc:sldChg>
      <pc:sldChg chg="modSp mod ord">
        <pc:chgData name="Helen Sutton" userId="24de8aa8-fc17-4d67-9a86-ccdac84cbda3" providerId="ADAL" clId="{904A70E9-DDBE-47D7-8D2F-F690CF095F25}" dt="2024-10-09T09:44:19.371" v="29" actId="20577"/>
        <pc:sldMkLst>
          <pc:docMk/>
          <pc:sldMk cId="2542399847" sldId="640"/>
        </pc:sldMkLst>
        <pc:spChg chg="mod">
          <ac:chgData name="Helen Sutton" userId="24de8aa8-fc17-4d67-9a86-ccdac84cbda3" providerId="ADAL" clId="{904A70E9-DDBE-47D7-8D2F-F690CF095F25}" dt="2024-10-09T09:44:19.371" v="29" actId="20577"/>
          <ac:spMkLst>
            <pc:docMk/>
            <pc:sldMk cId="2542399847" sldId="640"/>
            <ac:spMk id="3" creationId="{41040FA1-2704-9807-F2FD-0CEC5EDD36E3}"/>
          </ac:spMkLst>
        </pc:spChg>
      </pc:sldChg>
      <pc:sldChg chg="modSp mod">
        <pc:chgData name="Helen Sutton" userId="24de8aa8-fc17-4d67-9a86-ccdac84cbda3" providerId="ADAL" clId="{904A70E9-DDBE-47D7-8D2F-F690CF095F25}" dt="2024-10-09T09:44:52.299" v="195" actId="20577"/>
        <pc:sldMkLst>
          <pc:docMk/>
          <pc:sldMk cId="389217090" sldId="641"/>
        </pc:sldMkLst>
        <pc:spChg chg="mod">
          <ac:chgData name="Helen Sutton" userId="24de8aa8-fc17-4d67-9a86-ccdac84cbda3" providerId="ADAL" clId="{904A70E9-DDBE-47D7-8D2F-F690CF095F25}" dt="2024-10-09T09:44:52.299" v="195" actId="20577"/>
          <ac:spMkLst>
            <pc:docMk/>
            <pc:sldMk cId="389217090" sldId="641"/>
            <ac:spMk id="3" creationId="{FE2FB147-7CCF-B9EE-3958-9973C0878868}"/>
          </ac:spMkLst>
        </pc:spChg>
      </pc:sldChg>
    </pc:docChg>
  </pc:docChgLst>
  <pc:docChgLst>
    <pc:chgData name="Claire Lingwood" userId="S::clairelingwood@gateshead.gov.uk::60754b3d-f12b-4ee0-8e36-59f1d021ad9c" providerId="AD" clId="Web-{5A6A77C0-5C18-1343-4F62-0DC41F490CF8}"/>
    <pc:docChg chg="modSld">
      <pc:chgData name="Claire Lingwood" userId="S::clairelingwood@gateshead.gov.uk::60754b3d-f12b-4ee0-8e36-59f1d021ad9c" providerId="AD" clId="Web-{5A6A77C0-5C18-1343-4F62-0DC41F490CF8}" dt="2024-09-25T12:46:54.203" v="366" actId="20577"/>
      <pc:docMkLst>
        <pc:docMk/>
      </pc:docMkLst>
      <pc:sldChg chg="addSp delSp modSp">
        <pc:chgData name="Claire Lingwood" userId="S::clairelingwood@gateshead.gov.uk::60754b3d-f12b-4ee0-8e36-59f1d021ad9c" providerId="AD" clId="Web-{5A6A77C0-5C18-1343-4F62-0DC41F490CF8}" dt="2024-09-25T12:46:54.203" v="366" actId="20577"/>
        <pc:sldMkLst>
          <pc:docMk/>
          <pc:sldMk cId="981208631" sldId="626"/>
        </pc:sldMkLst>
        <pc:spChg chg="mod">
          <ac:chgData name="Claire Lingwood" userId="S::clairelingwood@gateshead.gov.uk::60754b3d-f12b-4ee0-8e36-59f1d021ad9c" providerId="AD" clId="Web-{5A6A77C0-5C18-1343-4F62-0DC41F490CF8}" dt="2024-09-25T12:46:54.203" v="366" actId="20577"/>
          <ac:spMkLst>
            <pc:docMk/>
            <pc:sldMk cId="981208631" sldId="626"/>
            <ac:spMk id="2" creationId="{DDF38579-5685-EADC-9199-339ABF44C637}"/>
          </ac:spMkLst>
        </pc:spChg>
        <pc:spChg chg="add del mod">
          <ac:chgData name="Claire Lingwood" userId="S::clairelingwood@gateshead.gov.uk::60754b3d-f12b-4ee0-8e36-59f1d021ad9c" providerId="AD" clId="Web-{5A6A77C0-5C18-1343-4F62-0DC41F490CF8}" dt="2024-09-25T12:30:59.090" v="283"/>
          <ac:spMkLst>
            <pc:docMk/>
            <pc:sldMk cId="981208631" sldId="626"/>
            <ac:spMk id="6" creationId="{466DF149-9B87-86BC-F828-B0E9EF52CCB1}"/>
          </ac:spMkLst>
        </pc:spChg>
        <pc:spChg chg="del">
          <ac:chgData name="Claire Lingwood" userId="S::clairelingwood@gateshead.gov.uk::60754b3d-f12b-4ee0-8e36-59f1d021ad9c" providerId="AD" clId="Web-{5A6A77C0-5C18-1343-4F62-0DC41F490CF8}" dt="2024-09-25T12:30:55.965" v="282"/>
          <ac:spMkLst>
            <pc:docMk/>
            <pc:sldMk cId="981208631" sldId="626"/>
            <ac:spMk id="14" creationId="{D5AA4E39-3E88-07A4-1E1D-27A9C82416BD}"/>
          </ac:spMkLst>
        </pc:spChg>
      </pc:sldChg>
    </pc:docChg>
  </pc:docChgLst>
  <pc:docChgLst>
    <pc:chgData name="Roger Abbott" userId="S::rogerabbott@gateshead.gov.uk::27b0ecf5-0444-4ca2-9639-02eb81621298" providerId="AD" clId="Web-{FDBEF1AB-D1DE-19E0-8B7A-DE5469093C41}"/>
    <pc:docChg chg="modSld">
      <pc:chgData name="Roger Abbott" userId="S::rogerabbott@gateshead.gov.uk::27b0ecf5-0444-4ca2-9639-02eb81621298" providerId="AD" clId="Web-{FDBEF1AB-D1DE-19E0-8B7A-DE5469093C41}" dt="2024-10-03T16:18:32.859" v="3" actId="20577"/>
      <pc:docMkLst>
        <pc:docMk/>
      </pc:docMkLst>
      <pc:sldChg chg="modSp">
        <pc:chgData name="Roger Abbott" userId="S::rogerabbott@gateshead.gov.uk::27b0ecf5-0444-4ca2-9639-02eb81621298" providerId="AD" clId="Web-{FDBEF1AB-D1DE-19E0-8B7A-DE5469093C41}" dt="2024-10-03T16:18:32.859" v="3" actId="20577"/>
        <pc:sldMkLst>
          <pc:docMk/>
          <pc:sldMk cId="2994888504" sldId="630"/>
        </pc:sldMkLst>
        <pc:spChg chg="mod">
          <ac:chgData name="Roger Abbott" userId="S::rogerabbott@gateshead.gov.uk::27b0ecf5-0444-4ca2-9639-02eb81621298" providerId="AD" clId="Web-{FDBEF1AB-D1DE-19E0-8B7A-DE5469093C41}" dt="2024-10-03T16:18:32.859" v="3" actId="20577"/>
          <ac:spMkLst>
            <pc:docMk/>
            <pc:sldMk cId="2994888504" sldId="630"/>
            <ac:spMk id="2" creationId="{6C0841FB-07D5-45A3-B07F-6A2333F45387}"/>
          </ac:spMkLst>
        </pc:spChg>
      </pc:sldChg>
    </pc:docChg>
  </pc:docChgLst>
  <pc:docChgLst>
    <pc:chgData name="David Bloomfield" userId="S::davidbloomfield@gateshead.gov.uk::f85d9f93-eee3-45fe-a5e5-e020bcb89123" providerId="AD" clId="Web-{07A99DE6-918C-7BB0-9126-CC9B13F5773A}"/>
    <pc:docChg chg="addSld delSld modSld sldOrd">
      <pc:chgData name="David Bloomfield" userId="S::davidbloomfield@gateshead.gov.uk::f85d9f93-eee3-45fe-a5e5-e020bcb89123" providerId="AD" clId="Web-{07A99DE6-918C-7BB0-9126-CC9B13F5773A}" dt="2024-09-24T10:54:46.034" v="189" actId="20577"/>
      <pc:docMkLst>
        <pc:docMk/>
      </pc:docMkLst>
      <pc:sldChg chg="delSp modSp add">
        <pc:chgData name="David Bloomfield" userId="S::davidbloomfield@gateshead.gov.uk::f85d9f93-eee3-45fe-a5e5-e020bcb89123" providerId="AD" clId="Web-{07A99DE6-918C-7BB0-9126-CC9B13F5773A}" dt="2024-09-24T10:47:39.456" v="130"/>
        <pc:sldMkLst>
          <pc:docMk/>
          <pc:sldMk cId="4185400563" sldId="294"/>
        </pc:sldMkLst>
        <pc:picChg chg="mod">
          <ac:chgData name="David Bloomfield" userId="S::davidbloomfield@gateshead.gov.uk::f85d9f93-eee3-45fe-a5e5-e020bcb89123" providerId="AD" clId="Web-{07A99DE6-918C-7BB0-9126-CC9B13F5773A}" dt="2024-09-24T10:33:52.738" v="4" actId="1076"/>
          <ac:picMkLst>
            <pc:docMk/>
            <pc:sldMk cId="4185400563" sldId="294"/>
            <ac:picMk id="15" creationId="{06C2E4C1-0954-90A3-C33A-4C4A15DBCC9C}"/>
          </ac:picMkLst>
        </pc:picChg>
        <pc:cxnChg chg="del">
          <ac:chgData name="David Bloomfield" userId="S::davidbloomfield@gateshead.gov.uk::f85d9f93-eee3-45fe-a5e5-e020bcb89123" providerId="AD" clId="Web-{07A99DE6-918C-7BB0-9126-CC9B13F5773A}" dt="2024-09-24T10:47:39.456" v="130"/>
          <ac:cxnSpMkLst>
            <pc:docMk/>
            <pc:sldMk cId="4185400563" sldId="294"/>
            <ac:cxnSpMk id="9" creationId="{D45DBAA1-EC91-488A-9011-FC0739990F64}"/>
          </ac:cxnSpMkLst>
        </pc:cxnChg>
      </pc:sldChg>
      <pc:sldChg chg="modSp add del">
        <pc:chgData name="David Bloomfield" userId="S::davidbloomfield@gateshead.gov.uk::f85d9f93-eee3-45fe-a5e5-e020bcb89123" providerId="AD" clId="Web-{07A99DE6-918C-7BB0-9126-CC9B13F5773A}" dt="2024-09-24T10:53:38.732" v="166"/>
        <pc:sldMkLst>
          <pc:docMk/>
          <pc:sldMk cId="3627002361" sldId="309"/>
        </pc:sldMkLst>
        <pc:spChg chg="mod">
          <ac:chgData name="David Bloomfield" userId="S::davidbloomfield@gateshead.gov.uk::f85d9f93-eee3-45fe-a5e5-e020bcb89123" providerId="AD" clId="Web-{07A99DE6-918C-7BB0-9126-CC9B13F5773A}" dt="2024-09-24T10:36:07.576" v="16" actId="20577"/>
          <ac:spMkLst>
            <pc:docMk/>
            <pc:sldMk cId="3627002361" sldId="309"/>
            <ac:spMk id="3" creationId="{1587E5BE-A6D5-4FEB-B0F0-DF0137607DC0}"/>
          </ac:spMkLst>
        </pc:spChg>
      </pc:sldChg>
      <pc:sldChg chg="addSp delSp modSp add">
        <pc:chgData name="David Bloomfield" userId="S::davidbloomfield@gateshead.gov.uk::f85d9f93-eee3-45fe-a5e5-e020bcb89123" providerId="AD" clId="Web-{07A99DE6-918C-7BB0-9126-CC9B13F5773A}" dt="2024-09-24T10:47:02.625" v="128" actId="20577"/>
        <pc:sldMkLst>
          <pc:docMk/>
          <pc:sldMk cId="2828776168" sldId="310"/>
        </pc:sldMkLst>
        <pc:spChg chg="mod">
          <ac:chgData name="David Bloomfield" userId="S::davidbloomfield@gateshead.gov.uk::f85d9f93-eee3-45fe-a5e5-e020bcb89123" providerId="AD" clId="Web-{07A99DE6-918C-7BB0-9126-CC9B13F5773A}" dt="2024-09-24T10:46:47.108" v="115" actId="14100"/>
          <ac:spMkLst>
            <pc:docMk/>
            <pc:sldMk cId="2828776168" sldId="310"/>
            <ac:spMk id="2" creationId="{6C0841FB-07D5-45A3-B07F-6A2333F45387}"/>
          </ac:spMkLst>
        </pc:spChg>
        <pc:spChg chg="del">
          <ac:chgData name="David Bloomfield" userId="S::davidbloomfield@gateshead.gov.uk::f85d9f93-eee3-45fe-a5e5-e020bcb89123" providerId="AD" clId="Web-{07A99DE6-918C-7BB0-9126-CC9B13F5773A}" dt="2024-09-24T10:40:52.269" v="65"/>
          <ac:spMkLst>
            <pc:docMk/>
            <pc:sldMk cId="2828776168" sldId="310"/>
            <ac:spMk id="3" creationId="{1587E5BE-A6D5-4FEB-B0F0-DF0137607DC0}"/>
          </ac:spMkLst>
        </pc:spChg>
        <pc:spChg chg="add del mod">
          <ac:chgData name="David Bloomfield" userId="S::davidbloomfield@gateshead.gov.uk::f85d9f93-eee3-45fe-a5e5-e020bcb89123" providerId="AD" clId="Web-{07A99DE6-918C-7BB0-9126-CC9B13F5773A}" dt="2024-09-24T10:40:56.785" v="66"/>
          <ac:spMkLst>
            <pc:docMk/>
            <pc:sldMk cId="2828776168" sldId="310"/>
            <ac:spMk id="7" creationId="{4D99D0AA-662A-98CD-303C-2FA08A64B99C}"/>
          </ac:spMkLst>
        </pc:spChg>
        <pc:spChg chg="add mod">
          <ac:chgData name="David Bloomfield" userId="S::davidbloomfield@gateshead.gov.uk::f85d9f93-eee3-45fe-a5e5-e020bcb89123" providerId="AD" clId="Web-{07A99DE6-918C-7BB0-9126-CC9B13F5773A}" dt="2024-09-24T10:47:02.625" v="128" actId="20577"/>
          <ac:spMkLst>
            <pc:docMk/>
            <pc:sldMk cId="2828776168" sldId="310"/>
            <ac:spMk id="8" creationId="{059A44A6-E097-6A92-D28C-90921DAAB836}"/>
          </ac:spMkLst>
        </pc:spChg>
        <pc:spChg chg="add mod ord">
          <ac:chgData name="David Bloomfield" userId="S::davidbloomfield@gateshead.gov.uk::f85d9f93-eee3-45fe-a5e5-e020bcb89123" providerId="AD" clId="Web-{07A99DE6-918C-7BB0-9126-CC9B13F5773A}" dt="2024-09-24T10:46:12.543" v="113" actId="14100"/>
          <ac:spMkLst>
            <pc:docMk/>
            <pc:sldMk cId="2828776168" sldId="310"/>
            <ac:spMk id="9" creationId="{24E1C109-32A9-CAB4-5CD7-7737DCEB6AB2}"/>
          </ac:spMkLst>
        </pc:spChg>
        <pc:picChg chg="mod">
          <ac:chgData name="David Bloomfield" userId="S::davidbloomfield@gateshead.gov.uk::f85d9f93-eee3-45fe-a5e5-e020bcb89123" providerId="AD" clId="Web-{07A99DE6-918C-7BB0-9126-CC9B13F5773A}" dt="2024-09-24T10:41:32.054" v="70" actId="1076"/>
          <ac:picMkLst>
            <pc:docMk/>
            <pc:sldMk cId="2828776168" sldId="310"/>
            <ac:picMk id="5" creationId="{1428566E-7EFE-3D12-7712-9CB24D96FC60}"/>
          </ac:picMkLst>
        </pc:picChg>
      </pc:sldChg>
      <pc:sldChg chg="addSp delSp modSp add">
        <pc:chgData name="David Bloomfield" userId="S::davidbloomfield@gateshead.gov.uk::f85d9f93-eee3-45fe-a5e5-e020bcb89123" providerId="AD" clId="Web-{07A99DE6-918C-7BB0-9126-CC9B13F5773A}" dt="2024-09-24T10:51:26.848" v="147" actId="1076"/>
        <pc:sldMkLst>
          <pc:docMk/>
          <pc:sldMk cId="1864822087" sldId="318"/>
        </pc:sldMkLst>
        <pc:spChg chg="mod">
          <ac:chgData name="David Bloomfield" userId="S::davidbloomfield@gateshead.gov.uk::f85d9f93-eee3-45fe-a5e5-e020bcb89123" providerId="AD" clId="Web-{07A99DE6-918C-7BB0-9126-CC9B13F5773A}" dt="2024-09-24T10:49:36.777" v="138" actId="20577"/>
          <ac:spMkLst>
            <pc:docMk/>
            <pc:sldMk cId="1864822087" sldId="318"/>
            <ac:spMk id="2" creationId="{6C0841FB-07D5-45A3-B07F-6A2333F45387}"/>
          </ac:spMkLst>
        </pc:spChg>
        <pc:spChg chg="del">
          <ac:chgData name="David Bloomfield" userId="S::davidbloomfield@gateshead.gov.uk::f85d9f93-eee3-45fe-a5e5-e020bcb89123" providerId="AD" clId="Web-{07A99DE6-918C-7BB0-9126-CC9B13F5773A}" dt="2024-09-24T10:49:40.199" v="139"/>
          <ac:spMkLst>
            <pc:docMk/>
            <pc:sldMk cId="1864822087" sldId="318"/>
            <ac:spMk id="3" creationId="{1587E5BE-A6D5-4FEB-B0F0-DF0137607DC0}"/>
          </ac:spMkLst>
        </pc:spChg>
        <pc:spChg chg="add del mod">
          <ac:chgData name="David Bloomfield" userId="S::davidbloomfield@gateshead.gov.uk::f85d9f93-eee3-45fe-a5e5-e020bcb89123" providerId="AD" clId="Web-{07A99DE6-918C-7BB0-9126-CC9B13F5773A}" dt="2024-09-24T10:49:59.732" v="140"/>
          <ac:spMkLst>
            <pc:docMk/>
            <pc:sldMk cId="1864822087" sldId="318"/>
            <ac:spMk id="5" creationId="{4EC5DA95-FAEB-0309-28C4-AD9C2DFF4726}"/>
          </ac:spMkLst>
        </pc:spChg>
        <pc:picChg chg="mod">
          <ac:chgData name="David Bloomfield" userId="S::davidbloomfield@gateshead.gov.uk::f85d9f93-eee3-45fe-a5e5-e020bcb89123" providerId="AD" clId="Web-{07A99DE6-918C-7BB0-9126-CC9B13F5773A}" dt="2024-09-24T10:51:26.848" v="147" actId="1076"/>
          <ac:picMkLst>
            <pc:docMk/>
            <pc:sldMk cId="1864822087" sldId="318"/>
            <ac:picMk id="6" creationId="{BA3F1497-4A8F-A441-6A64-4E7A4973AF22}"/>
          </ac:picMkLst>
        </pc:picChg>
      </pc:sldChg>
      <pc:sldChg chg="addSp delSp modSp add del">
        <pc:chgData name="David Bloomfield" userId="S::davidbloomfield@gateshead.gov.uk::f85d9f93-eee3-45fe-a5e5-e020bcb89123" providerId="AD" clId="Web-{07A99DE6-918C-7BB0-9126-CC9B13F5773A}" dt="2024-09-24T10:53:03.620" v="158"/>
        <pc:sldMkLst>
          <pc:docMk/>
          <pc:sldMk cId="1997641995" sldId="320"/>
        </pc:sldMkLst>
        <pc:spChg chg="mod">
          <ac:chgData name="David Bloomfield" userId="S::davidbloomfield@gateshead.gov.uk::f85d9f93-eee3-45fe-a5e5-e020bcb89123" providerId="AD" clId="Web-{07A99DE6-918C-7BB0-9126-CC9B13F5773A}" dt="2024-09-24T10:52:54.557" v="156" actId="20577"/>
          <ac:spMkLst>
            <pc:docMk/>
            <pc:sldMk cId="1997641995" sldId="320"/>
            <ac:spMk id="2" creationId="{6C0841FB-07D5-45A3-B07F-6A2333F45387}"/>
          </ac:spMkLst>
        </pc:spChg>
        <pc:spChg chg="del">
          <ac:chgData name="David Bloomfield" userId="S::davidbloomfield@gateshead.gov.uk::f85d9f93-eee3-45fe-a5e5-e020bcb89123" providerId="AD" clId="Web-{07A99DE6-918C-7BB0-9126-CC9B13F5773A}" dt="2024-09-24T10:53:00.167" v="157"/>
          <ac:spMkLst>
            <pc:docMk/>
            <pc:sldMk cId="1997641995" sldId="320"/>
            <ac:spMk id="3" creationId="{1587E5BE-A6D5-4FEB-B0F0-DF0137607DC0}"/>
          </ac:spMkLst>
        </pc:spChg>
        <pc:spChg chg="add del mod">
          <ac:chgData name="David Bloomfield" userId="S::davidbloomfield@gateshead.gov.uk::f85d9f93-eee3-45fe-a5e5-e020bcb89123" providerId="AD" clId="Web-{07A99DE6-918C-7BB0-9126-CC9B13F5773A}" dt="2024-09-24T10:48:58.555" v="134"/>
          <ac:spMkLst>
            <pc:docMk/>
            <pc:sldMk cId="1997641995" sldId="320"/>
            <ac:spMk id="7" creationId="{79C9422C-9E45-2EFF-1B8B-FDCAD776BADF}"/>
          </ac:spMkLst>
        </pc:spChg>
        <pc:spChg chg="add del mod">
          <ac:chgData name="David Bloomfield" userId="S::davidbloomfield@gateshead.gov.uk::f85d9f93-eee3-45fe-a5e5-e020bcb89123" providerId="AD" clId="Web-{07A99DE6-918C-7BB0-9126-CC9B13F5773A}" dt="2024-09-24T10:53:03.620" v="158"/>
          <ac:spMkLst>
            <pc:docMk/>
            <pc:sldMk cId="1997641995" sldId="320"/>
            <ac:spMk id="9" creationId="{164AC212-5AE4-B556-3D1D-8F02A087E7FF}"/>
          </ac:spMkLst>
        </pc:spChg>
        <pc:picChg chg="del">
          <ac:chgData name="David Bloomfield" userId="S::davidbloomfield@gateshead.gov.uk::f85d9f93-eee3-45fe-a5e5-e020bcb89123" providerId="AD" clId="Web-{07A99DE6-918C-7BB0-9126-CC9B13F5773A}" dt="2024-09-24T10:52:45.103" v="154"/>
          <ac:picMkLst>
            <pc:docMk/>
            <pc:sldMk cId="1997641995" sldId="320"/>
            <ac:picMk id="6" creationId="{BA3F1497-4A8F-A441-6A64-4E7A4973AF22}"/>
          </ac:picMkLst>
        </pc:picChg>
        <pc:picChg chg="add">
          <ac:chgData name="David Bloomfield" userId="S::davidbloomfield@gateshead.gov.uk::f85d9f93-eee3-45fe-a5e5-e020bcb89123" providerId="AD" clId="Web-{07A99DE6-918C-7BB0-9126-CC9B13F5773A}" dt="2024-09-24T10:52:40.244" v="153"/>
          <ac:picMkLst>
            <pc:docMk/>
            <pc:sldMk cId="1997641995" sldId="320"/>
            <ac:picMk id="7" creationId="{939DF14B-B2F9-65B5-34C1-6688071A178A}"/>
          </ac:picMkLst>
        </pc:picChg>
      </pc:sldChg>
      <pc:sldChg chg="add del">
        <pc:chgData name="David Bloomfield" userId="S::davidbloomfield@gateshead.gov.uk::f85d9f93-eee3-45fe-a5e5-e020bcb89123" providerId="AD" clId="Web-{07A99DE6-918C-7BB0-9126-CC9B13F5773A}" dt="2024-09-24T10:34:41.648" v="9"/>
        <pc:sldMkLst>
          <pc:docMk/>
          <pc:sldMk cId="3499815059" sldId="324"/>
        </pc:sldMkLst>
      </pc:sldChg>
      <pc:sldChg chg="addSp delSp add del">
        <pc:chgData name="David Bloomfield" userId="S::davidbloomfield@gateshead.gov.uk::f85d9f93-eee3-45fe-a5e5-e020bcb89123" providerId="AD" clId="Web-{07A99DE6-918C-7BB0-9126-CC9B13F5773A}" dt="2024-09-24T10:47:45.300" v="132"/>
        <pc:sldMkLst>
          <pc:docMk/>
          <pc:sldMk cId="3553568196" sldId="325"/>
        </pc:sldMkLst>
        <pc:picChg chg="del">
          <ac:chgData name="David Bloomfield" userId="S::davidbloomfield@gateshead.gov.uk::f85d9f93-eee3-45fe-a5e5-e020bcb89123" providerId="AD" clId="Web-{07A99DE6-918C-7BB0-9126-CC9B13F5773A}" dt="2024-09-24T10:39:14.246" v="59"/>
          <ac:picMkLst>
            <pc:docMk/>
            <pc:sldMk cId="3553568196" sldId="325"/>
            <ac:picMk id="7" creationId="{FDC8C27C-2A50-5150-A587-2BE51AED69D3}"/>
          </ac:picMkLst>
        </pc:picChg>
        <pc:picChg chg="add">
          <ac:chgData name="David Bloomfield" userId="S::davidbloomfield@gateshead.gov.uk::f85d9f93-eee3-45fe-a5e5-e020bcb89123" providerId="AD" clId="Web-{07A99DE6-918C-7BB0-9126-CC9B13F5773A}" dt="2024-09-24T10:39:07.402" v="58"/>
          <ac:picMkLst>
            <pc:docMk/>
            <pc:sldMk cId="3553568196" sldId="325"/>
            <ac:picMk id="8" creationId="{17E5B8BE-DD38-8A7C-EC4B-D65808B64B15}"/>
          </ac:picMkLst>
        </pc:picChg>
        <pc:cxnChg chg="del">
          <ac:chgData name="David Bloomfield" userId="S::davidbloomfield@gateshead.gov.uk::f85d9f93-eee3-45fe-a5e5-e020bcb89123" providerId="AD" clId="Web-{07A99DE6-918C-7BB0-9126-CC9B13F5773A}" dt="2024-09-24T10:47:45.300" v="132"/>
          <ac:cxnSpMkLst>
            <pc:docMk/>
            <pc:sldMk cId="3553568196" sldId="325"/>
            <ac:cxnSpMk id="9" creationId="{D45DBAA1-EC91-488A-9011-FC0739990F64}"/>
          </ac:cxnSpMkLst>
        </pc:cxnChg>
      </pc:sldChg>
      <pc:sldChg chg="addSp delSp modSp">
        <pc:chgData name="David Bloomfield" userId="S::davidbloomfield@gateshead.gov.uk::f85d9f93-eee3-45fe-a5e5-e020bcb89123" providerId="AD" clId="Web-{07A99DE6-918C-7BB0-9126-CC9B13F5773A}" dt="2024-09-24T10:53:26.263" v="165" actId="20577"/>
        <pc:sldMkLst>
          <pc:docMk/>
          <pc:sldMk cId="1354118397" sldId="326"/>
        </pc:sldMkLst>
        <pc:spChg chg="mod">
          <ac:chgData name="David Bloomfield" userId="S::davidbloomfield@gateshead.gov.uk::f85d9f93-eee3-45fe-a5e5-e020bcb89123" providerId="AD" clId="Web-{07A99DE6-918C-7BB0-9126-CC9B13F5773A}" dt="2024-09-24T10:53:16.746" v="161" actId="20577"/>
          <ac:spMkLst>
            <pc:docMk/>
            <pc:sldMk cId="1354118397" sldId="326"/>
            <ac:spMk id="11" creationId="{78B0B0DA-01DC-8879-1C3F-1C2F3F448BD0}"/>
          </ac:spMkLst>
        </pc:spChg>
        <pc:spChg chg="mod">
          <ac:chgData name="David Bloomfield" userId="S::davidbloomfield@gateshead.gov.uk::f85d9f93-eee3-45fe-a5e5-e020bcb89123" providerId="AD" clId="Web-{07A99DE6-918C-7BB0-9126-CC9B13F5773A}" dt="2024-09-24T10:53:26.263" v="165" actId="20577"/>
          <ac:spMkLst>
            <pc:docMk/>
            <pc:sldMk cId="1354118397" sldId="326"/>
            <ac:spMk id="12" creationId="{54CD6BD3-4A45-0A77-D9ED-137E5380E4BC}"/>
          </ac:spMkLst>
        </pc:spChg>
        <pc:picChg chg="add">
          <ac:chgData name="David Bloomfield" userId="S::davidbloomfield@gateshead.gov.uk::f85d9f93-eee3-45fe-a5e5-e020bcb89123" providerId="AD" clId="Web-{07A99DE6-918C-7BB0-9126-CC9B13F5773A}" dt="2024-09-24T10:51:42.021" v="149"/>
          <ac:picMkLst>
            <pc:docMk/>
            <pc:sldMk cId="1354118397" sldId="326"/>
            <ac:picMk id="3" creationId="{C5ABD6E8-887D-0019-3EB1-AE7652690064}"/>
          </ac:picMkLst>
        </pc:picChg>
        <pc:picChg chg="del">
          <ac:chgData name="David Bloomfield" userId="S::davidbloomfield@gateshead.gov.uk::f85d9f93-eee3-45fe-a5e5-e020bcb89123" providerId="AD" clId="Web-{07A99DE6-918C-7BB0-9126-CC9B13F5773A}" dt="2024-09-24T10:51:45.599" v="150"/>
          <ac:picMkLst>
            <pc:docMk/>
            <pc:sldMk cId="1354118397" sldId="326"/>
            <ac:picMk id="6" creationId="{BA3F1497-4A8F-A441-6A64-4E7A4973AF22}"/>
          </ac:picMkLst>
        </pc:picChg>
      </pc:sldChg>
      <pc:sldChg chg="del">
        <pc:chgData name="David Bloomfield" userId="S::davidbloomfield@gateshead.gov.uk::f85d9f93-eee3-45fe-a5e5-e020bcb89123" providerId="AD" clId="Web-{07A99DE6-918C-7BB0-9126-CC9B13F5773A}" dt="2024-09-24T10:48:45.758" v="133"/>
        <pc:sldMkLst>
          <pc:docMk/>
          <pc:sldMk cId="1554123554" sldId="530"/>
        </pc:sldMkLst>
      </pc:sldChg>
      <pc:sldChg chg="modSp del">
        <pc:chgData name="David Bloomfield" userId="S::davidbloomfield@gateshead.gov.uk::f85d9f93-eee3-45fe-a5e5-e020bcb89123" providerId="AD" clId="Web-{07A99DE6-918C-7BB0-9126-CC9B13F5773A}" dt="2024-09-24T10:51:53.897" v="151"/>
        <pc:sldMkLst>
          <pc:docMk/>
          <pc:sldMk cId="1766256378" sldId="602"/>
        </pc:sldMkLst>
        <pc:spChg chg="mod">
          <ac:chgData name="David Bloomfield" userId="S::davidbloomfield@gateshead.gov.uk::f85d9f93-eee3-45fe-a5e5-e020bcb89123" providerId="AD" clId="Web-{07A99DE6-918C-7BB0-9126-CC9B13F5773A}" dt="2024-09-24T10:37:25.988" v="32" actId="1076"/>
          <ac:spMkLst>
            <pc:docMk/>
            <pc:sldMk cId="1766256378" sldId="602"/>
            <ac:spMk id="6" creationId="{59E4B5FC-59B3-7A3F-3BF0-7B0510ECF54B}"/>
          </ac:spMkLst>
        </pc:spChg>
      </pc:sldChg>
      <pc:sldChg chg="del">
        <pc:chgData name="David Bloomfield" userId="S::davidbloomfield@gateshead.gov.uk::f85d9f93-eee3-45fe-a5e5-e020bcb89123" providerId="AD" clId="Web-{07A99DE6-918C-7BB0-9126-CC9B13F5773A}" dt="2024-09-24T10:47:20.845" v="129"/>
        <pc:sldMkLst>
          <pc:docMk/>
          <pc:sldMk cId="955509680" sldId="611"/>
        </pc:sldMkLst>
      </pc:sldChg>
      <pc:sldChg chg="del">
        <pc:chgData name="David Bloomfield" userId="S::davidbloomfield@gateshead.gov.uk::f85d9f93-eee3-45fe-a5e5-e020bcb89123" providerId="AD" clId="Web-{07A99DE6-918C-7BB0-9126-CC9B13F5773A}" dt="2024-09-24T10:34:45.336" v="10"/>
        <pc:sldMkLst>
          <pc:docMk/>
          <pc:sldMk cId="1846417187" sldId="618"/>
        </pc:sldMkLst>
      </pc:sldChg>
      <pc:sldChg chg="del">
        <pc:chgData name="David Bloomfield" userId="S::davidbloomfield@gateshead.gov.uk::f85d9f93-eee3-45fe-a5e5-e020bcb89123" providerId="AD" clId="Web-{07A99DE6-918C-7BB0-9126-CC9B13F5773A}" dt="2024-09-24T10:53:08.933" v="159"/>
        <pc:sldMkLst>
          <pc:docMk/>
          <pc:sldMk cId="2239444737" sldId="623"/>
        </pc:sldMkLst>
      </pc:sldChg>
      <pc:sldChg chg="addSp delSp add">
        <pc:chgData name="David Bloomfield" userId="S::davidbloomfield@gateshead.gov.uk::f85d9f93-eee3-45fe-a5e5-e020bcb89123" providerId="AD" clId="Web-{07A99DE6-918C-7BB0-9126-CC9B13F5773A}" dt="2024-09-24T10:47:42.175" v="131"/>
        <pc:sldMkLst>
          <pc:docMk/>
          <pc:sldMk cId="659238885" sldId="624"/>
        </pc:sldMkLst>
        <pc:picChg chg="add">
          <ac:chgData name="David Bloomfield" userId="S::davidbloomfield@gateshead.gov.uk::f85d9f93-eee3-45fe-a5e5-e020bcb89123" providerId="AD" clId="Web-{07A99DE6-918C-7BB0-9126-CC9B13F5773A}" dt="2024-09-24T10:34:34.804" v="6"/>
          <ac:picMkLst>
            <pc:docMk/>
            <pc:sldMk cId="659238885" sldId="624"/>
            <ac:picMk id="7" creationId="{8B05BA42-5E63-2800-4C37-4467456C322E}"/>
          </ac:picMkLst>
        </pc:picChg>
        <pc:picChg chg="del">
          <ac:chgData name="David Bloomfield" userId="S::davidbloomfield@gateshead.gov.uk::f85d9f93-eee3-45fe-a5e5-e020bcb89123" providerId="AD" clId="Web-{07A99DE6-918C-7BB0-9126-CC9B13F5773A}" dt="2024-09-24T10:34:37.913" v="7"/>
          <ac:picMkLst>
            <pc:docMk/>
            <pc:sldMk cId="659238885" sldId="624"/>
            <ac:picMk id="21" creationId="{66AFB6E7-2EDA-A847-5298-B06D5ACCB3D9}"/>
          </ac:picMkLst>
        </pc:picChg>
        <pc:cxnChg chg="del">
          <ac:chgData name="David Bloomfield" userId="S::davidbloomfield@gateshead.gov.uk::f85d9f93-eee3-45fe-a5e5-e020bcb89123" providerId="AD" clId="Web-{07A99DE6-918C-7BB0-9126-CC9B13F5773A}" dt="2024-09-24T10:47:42.175" v="131"/>
          <ac:cxnSpMkLst>
            <pc:docMk/>
            <pc:sldMk cId="659238885" sldId="624"/>
            <ac:cxnSpMk id="9" creationId="{D45DBAA1-EC91-488A-9011-FC0739990F64}"/>
          </ac:cxnSpMkLst>
        </pc:cxnChg>
      </pc:sldChg>
      <pc:sldChg chg="addSp delSp modSp add replId">
        <pc:chgData name="David Bloomfield" userId="S::davidbloomfield@gateshead.gov.uk::f85d9f93-eee3-45fe-a5e5-e020bcb89123" providerId="AD" clId="Web-{07A99DE6-918C-7BB0-9126-CC9B13F5773A}" dt="2024-09-24T10:54:46.034" v="189" actId="20577"/>
        <pc:sldMkLst>
          <pc:docMk/>
          <pc:sldMk cId="2049450951" sldId="625"/>
        </pc:sldMkLst>
        <pc:spChg chg="mod">
          <ac:chgData name="David Bloomfield" userId="S::davidbloomfield@gateshead.gov.uk::f85d9f93-eee3-45fe-a5e5-e020bcb89123" providerId="AD" clId="Web-{07A99DE6-918C-7BB0-9126-CC9B13F5773A}" dt="2024-09-24T10:54:46.034" v="189" actId="20577"/>
          <ac:spMkLst>
            <pc:docMk/>
            <pc:sldMk cId="2049450951" sldId="625"/>
            <ac:spMk id="2" creationId="{6C0841FB-07D5-45A3-B07F-6A2333F45387}"/>
          </ac:spMkLst>
        </pc:spChg>
        <pc:spChg chg="del mod">
          <ac:chgData name="David Bloomfield" userId="S::davidbloomfield@gateshead.gov.uk::f85d9f93-eee3-45fe-a5e5-e020bcb89123" providerId="AD" clId="Web-{07A99DE6-918C-7BB0-9126-CC9B13F5773A}" dt="2024-09-24T10:36:25.156" v="28"/>
          <ac:spMkLst>
            <pc:docMk/>
            <pc:sldMk cId="2049450951" sldId="625"/>
            <ac:spMk id="3" creationId="{1587E5BE-A6D5-4FEB-B0F0-DF0137607DC0}"/>
          </ac:spMkLst>
        </pc:spChg>
        <pc:spChg chg="add del mod">
          <ac:chgData name="David Bloomfield" userId="S::davidbloomfield@gateshead.gov.uk::f85d9f93-eee3-45fe-a5e5-e020bcb89123" providerId="AD" clId="Web-{07A99DE6-918C-7BB0-9126-CC9B13F5773A}" dt="2024-09-24T10:36:31.516" v="29"/>
          <ac:spMkLst>
            <pc:docMk/>
            <pc:sldMk cId="2049450951" sldId="625"/>
            <ac:spMk id="7" creationId="{2DCE7CB2-4714-925F-E8A4-D20DB17A4E18}"/>
          </ac:spMkLst>
        </pc:spChg>
      </pc:sldChg>
      <pc:sldChg chg="addSp delSp modSp add ord replId">
        <pc:chgData name="David Bloomfield" userId="S::davidbloomfield@gateshead.gov.uk::f85d9f93-eee3-45fe-a5e5-e020bcb89123" providerId="AD" clId="Web-{07A99DE6-918C-7BB0-9126-CC9B13F5773A}" dt="2024-09-24T10:39:28.044" v="60"/>
        <pc:sldMkLst>
          <pc:docMk/>
          <pc:sldMk cId="981208631" sldId="626"/>
        </pc:sldMkLst>
        <pc:spChg chg="mod">
          <ac:chgData name="David Bloomfield" userId="S::davidbloomfield@gateshead.gov.uk::f85d9f93-eee3-45fe-a5e5-e020bcb89123" providerId="AD" clId="Web-{07A99DE6-918C-7BB0-9126-CC9B13F5773A}" dt="2024-09-24T10:38:36.837" v="54" actId="20577"/>
          <ac:spMkLst>
            <pc:docMk/>
            <pc:sldMk cId="981208631" sldId="626"/>
            <ac:spMk id="4" creationId="{9CEBC2A7-3EBB-4DAE-982F-51757A50CB72}"/>
          </ac:spMkLst>
        </pc:spChg>
        <pc:picChg chg="del mod">
          <ac:chgData name="David Bloomfield" userId="S::davidbloomfield@gateshead.gov.uk::f85d9f93-eee3-45fe-a5e5-e020bcb89123" providerId="AD" clId="Web-{07A99DE6-918C-7BB0-9126-CC9B13F5773A}" dt="2024-09-24T10:38:57.855" v="57"/>
          <ac:picMkLst>
            <pc:docMk/>
            <pc:sldMk cId="981208631" sldId="626"/>
            <ac:picMk id="7" creationId="{FDC8C27C-2A50-5150-A587-2BE51AED69D3}"/>
          </ac:picMkLst>
        </pc:picChg>
        <pc:picChg chg="add">
          <ac:chgData name="David Bloomfield" userId="S::davidbloomfield@gateshead.gov.uk::f85d9f93-eee3-45fe-a5e5-e020bcb89123" providerId="AD" clId="Web-{07A99DE6-918C-7BB0-9126-CC9B13F5773A}" dt="2024-09-24T10:39:28.044" v="60"/>
          <ac:picMkLst>
            <pc:docMk/>
            <pc:sldMk cId="981208631" sldId="626"/>
            <ac:picMk id="8" creationId="{1C27AAE4-D033-7BB2-BA91-DD114721E1D6}"/>
          </ac:picMkLst>
        </pc:picChg>
        <pc:cxnChg chg="del">
          <ac:chgData name="David Bloomfield" userId="S::davidbloomfield@gateshead.gov.uk::f85d9f93-eee3-45fe-a5e5-e020bcb89123" providerId="AD" clId="Web-{07A99DE6-918C-7BB0-9126-CC9B13F5773A}" dt="2024-09-24T10:38:42.228" v="55"/>
          <ac:cxnSpMkLst>
            <pc:docMk/>
            <pc:sldMk cId="981208631" sldId="626"/>
            <ac:cxnSpMk id="9" creationId="{D45DBAA1-EC91-488A-9011-FC0739990F64}"/>
          </ac:cxnSpMkLst>
        </pc:cxnChg>
      </pc:sldChg>
      <pc:sldChg chg="add replId">
        <pc:chgData name="David Bloomfield" userId="S::davidbloomfield@gateshead.gov.uk::f85d9f93-eee3-45fe-a5e5-e020bcb89123" providerId="AD" clId="Web-{07A99DE6-918C-7BB0-9126-CC9B13F5773A}" dt="2024-09-24T10:54:24.470" v="167"/>
        <pc:sldMkLst>
          <pc:docMk/>
          <pc:sldMk cId="116842969" sldId="627"/>
        </pc:sldMkLst>
      </pc:sldChg>
      <pc:sldChg chg="add del ord replId">
        <pc:chgData name="David Bloomfield" userId="S::davidbloomfield@gateshead.gov.uk::f85d9f93-eee3-45fe-a5e5-e020bcb89123" providerId="AD" clId="Web-{07A99DE6-918C-7BB0-9126-CC9B13F5773A}" dt="2024-09-24T10:41:40.507" v="72"/>
        <pc:sldMkLst>
          <pc:docMk/>
          <pc:sldMk cId="1582987557" sldId="627"/>
        </pc:sldMkLst>
      </pc:sldChg>
    </pc:docChg>
  </pc:docChgLst>
  <pc:docChgLst>
    <pc:chgData name="David Bloomfield" userId="S::davidbloomfield@gateshead.gov.uk::f85d9f93-eee3-45fe-a5e5-e020bcb89123" providerId="AD" clId="Web-{752E67EB-7334-9C12-9143-F48B0EC758A1}"/>
    <pc:docChg chg="addSld modSld">
      <pc:chgData name="David Bloomfield" userId="S::davidbloomfield@gateshead.gov.uk::f85d9f93-eee3-45fe-a5e5-e020bcb89123" providerId="AD" clId="Web-{752E67EB-7334-9C12-9143-F48B0EC758A1}" dt="2024-09-25T09:22:30.285" v="45"/>
      <pc:docMkLst>
        <pc:docMk/>
      </pc:docMkLst>
      <pc:sldChg chg="addSp delSp modSp add replId">
        <pc:chgData name="David Bloomfield" userId="S::davidbloomfield@gateshead.gov.uk::f85d9f93-eee3-45fe-a5e5-e020bcb89123" providerId="AD" clId="Web-{752E67EB-7334-9C12-9143-F48B0EC758A1}" dt="2024-09-25T09:22:30.285" v="45"/>
        <pc:sldMkLst>
          <pc:docMk/>
          <pc:sldMk cId="2994888504" sldId="630"/>
        </pc:sldMkLst>
        <pc:spChg chg="mod">
          <ac:chgData name="David Bloomfield" userId="S::davidbloomfield@gateshead.gov.uk::f85d9f93-eee3-45fe-a5e5-e020bcb89123" providerId="AD" clId="Web-{752E67EB-7334-9C12-9143-F48B0EC758A1}" dt="2024-09-25T08:43:36.002" v="43" actId="20577"/>
          <ac:spMkLst>
            <pc:docMk/>
            <pc:sldMk cId="2994888504" sldId="630"/>
            <ac:spMk id="2" creationId="{6C0841FB-07D5-45A3-B07F-6A2333F45387}"/>
          </ac:spMkLst>
        </pc:spChg>
        <pc:spChg chg="add del">
          <ac:chgData name="David Bloomfield" userId="S::davidbloomfield@gateshead.gov.uk::f85d9f93-eee3-45fe-a5e5-e020bcb89123" providerId="AD" clId="Web-{752E67EB-7334-9C12-9143-F48B0EC758A1}" dt="2024-09-25T09:22:30.285" v="45"/>
          <ac:spMkLst>
            <pc:docMk/>
            <pc:sldMk cId="2994888504" sldId="630"/>
            <ac:spMk id="3" creationId="{669341A3-6F7A-B190-71A2-6749E8F852AD}"/>
          </ac:spMkLst>
        </pc:spChg>
      </pc:sldChg>
    </pc:docChg>
  </pc:docChgLst>
  <pc:docChgLst>
    <pc:chgData name="Emma Richardson" userId="S::emmarichardson@gateshead.gov.uk::40b5a1ab-a070-41b0-ab95-d1c011941413" providerId="AD" clId="Web-{EBB20F69-ACB5-44A9-AFF4-01534AF89004}"/>
    <pc:docChg chg="modSld">
      <pc:chgData name="Emma Richardson" userId="S::emmarichardson@gateshead.gov.uk::40b5a1ab-a070-41b0-ab95-d1c011941413" providerId="AD" clId="Web-{EBB20F69-ACB5-44A9-AFF4-01534AF89004}" dt="2024-10-09T09:53:35.220" v="24" actId="1076"/>
      <pc:docMkLst>
        <pc:docMk/>
      </pc:docMkLst>
      <pc:sldChg chg="addSp modSp">
        <pc:chgData name="Emma Richardson" userId="S::emmarichardson@gateshead.gov.uk::40b5a1ab-a070-41b0-ab95-d1c011941413" providerId="AD" clId="Web-{EBB20F69-ACB5-44A9-AFF4-01534AF89004}" dt="2024-10-09T09:53:35.220" v="24" actId="1076"/>
        <pc:sldMkLst>
          <pc:docMk/>
          <pc:sldMk cId="3568374727" sldId="633"/>
        </pc:sldMkLst>
        <pc:spChg chg="mod">
          <ac:chgData name="Emma Richardson" userId="S::emmarichardson@gateshead.gov.uk::40b5a1ab-a070-41b0-ab95-d1c011941413" providerId="AD" clId="Web-{EBB20F69-ACB5-44A9-AFF4-01534AF89004}" dt="2024-10-09T09:53:15.266" v="17" actId="14100"/>
          <ac:spMkLst>
            <pc:docMk/>
            <pc:sldMk cId="3568374727" sldId="633"/>
            <ac:spMk id="3" creationId="{301DAD58-BC07-DFF2-5EAA-E87492808535}"/>
          </ac:spMkLst>
        </pc:spChg>
        <pc:spChg chg="mod">
          <ac:chgData name="Emma Richardson" userId="S::emmarichardson@gateshead.gov.uk::40b5a1ab-a070-41b0-ab95-d1c011941413" providerId="AD" clId="Web-{EBB20F69-ACB5-44A9-AFF4-01534AF89004}" dt="2024-10-09T09:52:40.015" v="6" actId="14100"/>
          <ac:spMkLst>
            <pc:docMk/>
            <pc:sldMk cId="3568374727" sldId="633"/>
            <ac:spMk id="4" creationId="{9CEBC2A7-3EBB-4DAE-982F-51757A50CB72}"/>
          </ac:spMkLst>
        </pc:spChg>
        <pc:picChg chg="add mod">
          <ac:chgData name="Emma Richardson" userId="S::emmarichardson@gateshead.gov.uk::40b5a1ab-a070-41b0-ab95-d1c011941413" providerId="AD" clId="Web-{EBB20F69-ACB5-44A9-AFF4-01534AF89004}" dt="2024-10-09T09:53:19.001" v="18" actId="1076"/>
          <ac:picMkLst>
            <pc:docMk/>
            <pc:sldMk cId="3568374727" sldId="633"/>
            <ac:picMk id="2" creationId="{BE8B5791-FF0F-339E-8906-1062B08DCFDC}"/>
          </ac:picMkLst>
        </pc:picChg>
        <pc:picChg chg="mod ord">
          <ac:chgData name="Emma Richardson" userId="S::emmarichardson@gateshead.gov.uk::40b5a1ab-a070-41b0-ab95-d1c011941413" providerId="AD" clId="Web-{EBB20F69-ACB5-44A9-AFF4-01534AF89004}" dt="2024-10-09T09:53:26.095" v="22" actId="14100"/>
          <ac:picMkLst>
            <pc:docMk/>
            <pc:sldMk cId="3568374727" sldId="633"/>
            <ac:picMk id="9" creationId="{23BFFDFB-BBB3-2850-16E6-09AE1267A4B3}"/>
          </ac:picMkLst>
        </pc:picChg>
        <pc:picChg chg="mod">
          <ac:chgData name="Emma Richardson" userId="S::emmarichardson@gateshead.gov.uk::40b5a1ab-a070-41b0-ab95-d1c011941413" providerId="AD" clId="Web-{EBB20F69-ACB5-44A9-AFF4-01534AF89004}" dt="2024-10-09T09:53:35.220" v="24" actId="1076"/>
          <ac:picMkLst>
            <pc:docMk/>
            <pc:sldMk cId="3568374727" sldId="633"/>
            <ac:picMk id="10" creationId="{005BA99F-61FF-FA37-5DB1-EA1F5C696683}"/>
          </ac:picMkLst>
        </pc:picChg>
        <pc:picChg chg="mod">
          <ac:chgData name="Emma Richardson" userId="S::emmarichardson@gateshead.gov.uk::40b5a1ab-a070-41b0-ab95-d1c011941413" providerId="AD" clId="Web-{EBB20F69-ACB5-44A9-AFF4-01534AF89004}" dt="2024-10-09T09:53:33.095" v="23" actId="1076"/>
          <ac:picMkLst>
            <pc:docMk/>
            <pc:sldMk cId="3568374727" sldId="633"/>
            <ac:picMk id="11" creationId="{21B7A71F-677B-BCDD-96F9-82F353CDB332}"/>
          </ac:picMkLst>
        </pc:picChg>
      </pc:sldChg>
    </pc:docChg>
  </pc:docChgLst>
  <pc:docChgLst>
    <pc:chgData name="Roger Abbott" userId="S::rogerabbott@gateshead.gov.uk::27b0ecf5-0444-4ca2-9639-02eb81621298" providerId="AD" clId="Web-{FA3F13FA-EB29-F9FE-7032-3D3207E8F0DB}"/>
    <pc:docChg chg="delSld modSld">
      <pc:chgData name="Roger Abbott" userId="S::rogerabbott@gateshead.gov.uk::27b0ecf5-0444-4ca2-9639-02eb81621298" providerId="AD" clId="Web-{FA3F13FA-EB29-F9FE-7032-3D3207E8F0DB}" dt="2024-10-03T13:39:35.692" v="107" actId="20577"/>
      <pc:docMkLst>
        <pc:docMk/>
      </pc:docMkLst>
      <pc:sldChg chg="modSp">
        <pc:chgData name="Roger Abbott" userId="S::rogerabbott@gateshead.gov.uk::27b0ecf5-0444-4ca2-9639-02eb81621298" providerId="AD" clId="Web-{FA3F13FA-EB29-F9FE-7032-3D3207E8F0DB}" dt="2024-10-03T13:07:38.471" v="3" actId="20577"/>
        <pc:sldMkLst>
          <pc:docMk/>
          <pc:sldMk cId="3621879490" sldId="307"/>
        </pc:sldMkLst>
        <pc:spChg chg="mod">
          <ac:chgData name="Roger Abbott" userId="S::rogerabbott@gateshead.gov.uk::27b0ecf5-0444-4ca2-9639-02eb81621298" providerId="AD" clId="Web-{FA3F13FA-EB29-F9FE-7032-3D3207E8F0DB}" dt="2024-10-03T13:07:38.471" v="3" actId="20577"/>
          <ac:spMkLst>
            <pc:docMk/>
            <pc:sldMk cId="3621879490" sldId="307"/>
            <ac:spMk id="2" creationId="{6C0841FB-07D5-45A3-B07F-6A2333F45387}"/>
          </ac:spMkLst>
        </pc:spChg>
      </pc:sldChg>
      <pc:sldChg chg="modSp">
        <pc:chgData name="Roger Abbott" userId="S::rogerabbott@gateshead.gov.uk::27b0ecf5-0444-4ca2-9639-02eb81621298" providerId="AD" clId="Web-{FA3F13FA-EB29-F9FE-7032-3D3207E8F0DB}" dt="2024-10-03T13:09:07.926" v="27" actId="1076"/>
        <pc:sldMkLst>
          <pc:docMk/>
          <pc:sldMk cId="2828776168" sldId="310"/>
        </pc:sldMkLst>
        <pc:spChg chg="mod">
          <ac:chgData name="Roger Abbott" userId="S::rogerabbott@gateshead.gov.uk::27b0ecf5-0444-4ca2-9639-02eb81621298" providerId="AD" clId="Web-{FA3F13FA-EB29-F9FE-7032-3D3207E8F0DB}" dt="2024-10-03T13:09:07.926" v="27" actId="1076"/>
          <ac:spMkLst>
            <pc:docMk/>
            <pc:sldMk cId="2828776168" sldId="310"/>
            <ac:spMk id="8" creationId="{059A44A6-E097-6A92-D28C-90921DAAB836}"/>
          </ac:spMkLst>
        </pc:spChg>
      </pc:sldChg>
      <pc:sldChg chg="del">
        <pc:chgData name="Roger Abbott" userId="S::rogerabbott@gateshead.gov.uk::27b0ecf5-0444-4ca2-9639-02eb81621298" providerId="AD" clId="Web-{FA3F13FA-EB29-F9FE-7032-3D3207E8F0DB}" dt="2024-10-03T13:08:04.565" v="10"/>
        <pc:sldMkLst>
          <pc:docMk/>
          <pc:sldMk cId="3553568196" sldId="325"/>
        </pc:sldMkLst>
      </pc:sldChg>
      <pc:sldChg chg="del">
        <pc:chgData name="Roger Abbott" userId="S::rogerabbott@gateshead.gov.uk::27b0ecf5-0444-4ca2-9639-02eb81621298" providerId="AD" clId="Web-{FA3F13FA-EB29-F9FE-7032-3D3207E8F0DB}" dt="2024-10-03T13:08:04.565" v="7"/>
        <pc:sldMkLst>
          <pc:docMk/>
          <pc:sldMk cId="1980721629" sldId="622"/>
        </pc:sldMkLst>
      </pc:sldChg>
      <pc:sldChg chg="delSp modSp">
        <pc:chgData name="Roger Abbott" userId="S::rogerabbott@gateshead.gov.uk::27b0ecf5-0444-4ca2-9639-02eb81621298" providerId="AD" clId="Web-{FA3F13FA-EB29-F9FE-7032-3D3207E8F0DB}" dt="2024-10-03T13:39:35.692" v="107" actId="20577"/>
        <pc:sldMkLst>
          <pc:docMk/>
          <pc:sldMk cId="659238885" sldId="624"/>
        </pc:sldMkLst>
        <pc:spChg chg="mod">
          <ac:chgData name="Roger Abbott" userId="S::rogerabbott@gateshead.gov.uk::27b0ecf5-0444-4ca2-9639-02eb81621298" providerId="AD" clId="Web-{FA3F13FA-EB29-F9FE-7032-3D3207E8F0DB}" dt="2024-10-03T13:39:35.692" v="107" actId="20577"/>
          <ac:spMkLst>
            <pc:docMk/>
            <pc:sldMk cId="659238885" sldId="624"/>
            <ac:spMk id="3" creationId="{301DAD58-BC07-DFF2-5EAA-E87492808535}"/>
          </ac:spMkLst>
        </pc:spChg>
        <pc:spChg chg="mod">
          <ac:chgData name="Roger Abbott" userId="S::rogerabbott@gateshead.gov.uk::27b0ecf5-0444-4ca2-9639-02eb81621298" providerId="AD" clId="Web-{FA3F13FA-EB29-F9FE-7032-3D3207E8F0DB}" dt="2024-10-03T13:35:55.295" v="33" actId="20577"/>
          <ac:spMkLst>
            <pc:docMk/>
            <pc:sldMk cId="659238885" sldId="624"/>
            <ac:spMk id="4" creationId="{9CEBC2A7-3EBB-4DAE-982F-51757A50CB72}"/>
          </ac:spMkLst>
        </pc:spChg>
        <pc:picChg chg="del">
          <ac:chgData name="Roger Abbott" userId="S::rogerabbott@gateshead.gov.uk::27b0ecf5-0444-4ca2-9639-02eb81621298" providerId="AD" clId="Web-{FA3F13FA-EB29-F9FE-7032-3D3207E8F0DB}" dt="2024-10-03T13:36:02.061" v="38"/>
          <ac:picMkLst>
            <pc:docMk/>
            <pc:sldMk cId="659238885" sldId="624"/>
            <ac:picMk id="2" creationId="{B1192068-62DD-3A5F-B86B-B6E5A0AC5279}"/>
          </ac:picMkLst>
        </pc:picChg>
        <pc:picChg chg="del">
          <ac:chgData name="Roger Abbott" userId="S::rogerabbott@gateshead.gov.uk::27b0ecf5-0444-4ca2-9639-02eb81621298" providerId="AD" clId="Web-{FA3F13FA-EB29-F9FE-7032-3D3207E8F0DB}" dt="2024-10-03T13:36:02.811" v="39"/>
          <ac:picMkLst>
            <pc:docMk/>
            <pc:sldMk cId="659238885" sldId="624"/>
            <ac:picMk id="8" creationId="{7A931183-ECD8-2E02-2106-B81DBFEF75AE}"/>
          </ac:picMkLst>
        </pc:picChg>
        <pc:picChg chg="del">
          <ac:chgData name="Roger Abbott" userId="S::rogerabbott@gateshead.gov.uk::27b0ecf5-0444-4ca2-9639-02eb81621298" providerId="AD" clId="Web-{FA3F13FA-EB29-F9FE-7032-3D3207E8F0DB}" dt="2024-10-03T13:36:04.671" v="41"/>
          <ac:picMkLst>
            <pc:docMk/>
            <pc:sldMk cId="659238885" sldId="624"/>
            <ac:picMk id="15" creationId="{8D31B6D9-C30C-89ED-E07D-765D4C2D38F5}"/>
          </ac:picMkLst>
        </pc:picChg>
        <pc:picChg chg="del">
          <ac:chgData name="Roger Abbott" userId="S::rogerabbott@gateshead.gov.uk::27b0ecf5-0444-4ca2-9639-02eb81621298" providerId="AD" clId="Web-{FA3F13FA-EB29-F9FE-7032-3D3207E8F0DB}" dt="2024-10-03T13:36:00.483" v="37"/>
          <ac:picMkLst>
            <pc:docMk/>
            <pc:sldMk cId="659238885" sldId="624"/>
            <ac:picMk id="17" creationId="{6C7504E0-32CF-DC62-9E3C-A862BB222E48}"/>
          </ac:picMkLst>
        </pc:picChg>
        <pc:picChg chg="del">
          <ac:chgData name="Roger Abbott" userId="S::rogerabbott@gateshead.gov.uk::27b0ecf5-0444-4ca2-9639-02eb81621298" providerId="AD" clId="Web-{FA3F13FA-EB29-F9FE-7032-3D3207E8F0DB}" dt="2024-10-03T13:36:06.186" v="42"/>
          <ac:picMkLst>
            <pc:docMk/>
            <pc:sldMk cId="659238885" sldId="624"/>
            <ac:picMk id="18" creationId="{56F1AAE3-ADC9-4F5D-8EEA-912A96DF623D}"/>
          </ac:picMkLst>
        </pc:picChg>
        <pc:picChg chg="del">
          <ac:chgData name="Roger Abbott" userId="S::rogerabbott@gateshead.gov.uk::27b0ecf5-0444-4ca2-9639-02eb81621298" providerId="AD" clId="Web-{FA3F13FA-EB29-F9FE-7032-3D3207E8F0DB}" dt="2024-10-03T13:36:03.608" v="40"/>
          <ac:picMkLst>
            <pc:docMk/>
            <pc:sldMk cId="659238885" sldId="624"/>
            <ac:picMk id="19" creationId="{196D76EC-508B-15BD-9668-35C17BFA73DC}"/>
          </ac:picMkLst>
        </pc:picChg>
      </pc:sldChg>
      <pc:sldChg chg="del">
        <pc:chgData name="Roger Abbott" userId="S::rogerabbott@gateshead.gov.uk::27b0ecf5-0444-4ca2-9639-02eb81621298" providerId="AD" clId="Web-{FA3F13FA-EB29-F9FE-7032-3D3207E8F0DB}" dt="2024-10-03T13:08:04.565" v="8"/>
        <pc:sldMkLst>
          <pc:docMk/>
          <pc:sldMk cId="116842969" sldId="627"/>
        </pc:sldMkLst>
      </pc:sldChg>
      <pc:sldChg chg="del">
        <pc:chgData name="Roger Abbott" userId="S::rogerabbott@gateshead.gov.uk::27b0ecf5-0444-4ca2-9639-02eb81621298" providerId="AD" clId="Web-{FA3F13FA-EB29-F9FE-7032-3D3207E8F0DB}" dt="2024-10-03T13:08:04.565" v="11"/>
        <pc:sldMkLst>
          <pc:docMk/>
          <pc:sldMk cId="4028785547" sldId="628"/>
        </pc:sldMkLst>
      </pc:sldChg>
      <pc:sldChg chg="del">
        <pc:chgData name="Roger Abbott" userId="S::rogerabbott@gateshead.gov.uk::27b0ecf5-0444-4ca2-9639-02eb81621298" providerId="AD" clId="Web-{FA3F13FA-EB29-F9FE-7032-3D3207E8F0DB}" dt="2024-10-03T13:08:04.565" v="9"/>
        <pc:sldMkLst>
          <pc:docMk/>
          <pc:sldMk cId="132954549" sldId="629"/>
        </pc:sldMkLst>
      </pc:sldChg>
      <pc:sldChg chg="del">
        <pc:chgData name="Roger Abbott" userId="S::rogerabbott@gateshead.gov.uk::27b0ecf5-0444-4ca2-9639-02eb81621298" providerId="AD" clId="Web-{FA3F13FA-EB29-F9FE-7032-3D3207E8F0DB}" dt="2024-10-03T13:08:04.565" v="6"/>
        <pc:sldMkLst>
          <pc:docMk/>
          <pc:sldMk cId="3784537065" sldId="632"/>
        </pc:sldMkLst>
      </pc:sldChg>
      <pc:sldChg chg="del">
        <pc:chgData name="Roger Abbott" userId="S::rogerabbott@gateshead.gov.uk::27b0ecf5-0444-4ca2-9639-02eb81621298" providerId="AD" clId="Web-{FA3F13FA-EB29-F9FE-7032-3D3207E8F0DB}" dt="2024-10-03T13:08:04.550" v="5"/>
        <pc:sldMkLst>
          <pc:docMk/>
          <pc:sldMk cId="1791608157" sldId="633"/>
        </pc:sldMkLst>
      </pc:sldChg>
      <pc:sldChg chg="del">
        <pc:chgData name="Roger Abbott" userId="S::rogerabbott@gateshead.gov.uk::27b0ecf5-0444-4ca2-9639-02eb81621298" providerId="AD" clId="Web-{FA3F13FA-EB29-F9FE-7032-3D3207E8F0DB}" dt="2024-10-03T13:08:04.550" v="4"/>
        <pc:sldMkLst>
          <pc:docMk/>
          <pc:sldMk cId="542880992" sldId="634"/>
        </pc:sldMkLst>
      </pc:sldChg>
      <pc:sldChg chg="del">
        <pc:chgData name="Roger Abbott" userId="S::rogerabbott@gateshead.gov.uk::27b0ecf5-0444-4ca2-9639-02eb81621298" providerId="AD" clId="Web-{FA3F13FA-EB29-F9FE-7032-3D3207E8F0DB}" dt="2024-10-03T13:08:04.581" v="12"/>
        <pc:sldMkLst>
          <pc:docMk/>
          <pc:sldMk cId="428393346" sldId="635"/>
        </pc:sldMkLst>
      </pc:sldChg>
    </pc:docChg>
  </pc:docChgLst>
  <pc:docChgLst>
    <pc:chgData name="Sam Sked" userId="b64f510c-3676-4d07-9f15-6dd32378249d" providerId="ADAL" clId="{F3FBE673-DE99-407A-B05B-D840569470FC}"/>
    <pc:docChg chg="modSld">
      <pc:chgData name="Sam Sked" userId="b64f510c-3676-4d07-9f15-6dd32378249d" providerId="ADAL" clId="{F3FBE673-DE99-407A-B05B-D840569470FC}" dt="2024-10-09T09:33:41.502" v="1" actId="20577"/>
      <pc:docMkLst>
        <pc:docMk/>
      </pc:docMkLst>
      <pc:sldChg chg="modSp mod">
        <pc:chgData name="Sam Sked" userId="b64f510c-3676-4d07-9f15-6dd32378249d" providerId="ADAL" clId="{F3FBE673-DE99-407A-B05B-D840569470FC}" dt="2024-10-09T09:33:41.502" v="1" actId="20577"/>
        <pc:sldMkLst>
          <pc:docMk/>
          <pc:sldMk cId="3621879490" sldId="307"/>
        </pc:sldMkLst>
        <pc:spChg chg="mod">
          <ac:chgData name="Sam Sked" userId="b64f510c-3676-4d07-9f15-6dd32378249d" providerId="ADAL" clId="{F3FBE673-DE99-407A-B05B-D840569470FC}" dt="2024-10-09T09:33:41.502" v="1" actId="20577"/>
          <ac:spMkLst>
            <pc:docMk/>
            <pc:sldMk cId="3621879490" sldId="307"/>
            <ac:spMk id="2" creationId="{6C0841FB-07D5-45A3-B07F-6A2333F45387}"/>
          </ac:spMkLst>
        </pc:spChg>
      </pc:sldChg>
    </pc:docChg>
  </pc:docChgLst>
  <pc:docChgLst>
    <pc:chgData name="Emma Richardson" userId="S::emmarichardson@gateshead.gov.uk::40b5a1ab-a070-41b0-ab95-d1c011941413" providerId="AD" clId="Web-{1CDAFCFA-E897-44E7-99BD-458215112D98}"/>
    <pc:docChg chg="modSld">
      <pc:chgData name="Emma Richardson" userId="S::emmarichardson@gateshead.gov.uk::40b5a1ab-a070-41b0-ab95-d1c011941413" providerId="AD" clId="Web-{1CDAFCFA-E897-44E7-99BD-458215112D98}" dt="2024-09-25T09:26:35.403" v="39" actId="14100"/>
      <pc:docMkLst>
        <pc:docMk/>
      </pc:docMkLst>
      <pc:sldChg chg="addSp delSp modSp">
        <pc:chgData name="Emma Richardson" userId="S::emmarichardson@gateshead.gov.uk::40b5a1ab-a070-41b0-ab95-d1c011941413" providerId="AD" clId="Web-{1CDAFCFA-E897-44E7-99BD-458215112D98}" dt="2024-09-25T09:26:35.403" v="39" actId="14100"/>
        <pc:sldMkLst>
          <pc:docMk/>
          <pc:sldMk cId="3553568196" sldId="325"/>
        </pc:sldMkLst>
        <pc:spChg chg="mod">
          <ac:chgData name="Emma Richardson" userId="S::emmarichardson@gateshead.gov.uk::40b5a1ab-a070-41b0-ab95-d1c011941413" providerId="AD" clId="Web-{1CDAFCFA-E897-44E7-99BD-458215112D98}" dt="2024-09-25T09:26:35.403" v="39" actId="14100"/>
          <ac:spMkLst>
            <pc:docMk/>
            <pc:sldMk cId="3553568196" sldId="325"/>
            <ac:spMk id="2" creationId="{DDF38579-5685-EADC-9199-339ABF44C637}"/>
          </ac:spMkLst>
        </pc:spChg>
        <pc:spChg chg="mod">
          <ac:chgData name="Emma Richardson" userId="S::emmarichardson@gateshead.gov.uk::40b5a1ab-a070-41b0-ab95-d1c011941413" providerId="AD" clId="Web-{1CDAFCFA-E897-44E7-99BD-458215112D98}" dt="2024-09-25T09:25:51.043" v="22" actId="14100"/>
          <ac:spMkLst>
            <pc:docMk/>
            <pc:sldMk cId="3553568196" sldId="325"/>
            <ac:spMk id="6" creationId="{466DF149-9B87-86BC-F828-B0E9EF52CCB1}"/>
          </ac:spMkLst>
        </pc:spChg>
        <pc:picChg chg="del mod">
          <ac:chgData name="Emma Richardson" userId="S::emmarichardson@gateshead.gov.uk::40b5a1ab-a070-41b0-ab95-d1c011941413" providerId="AD" clId="Web-{1CDAFCFA-E897-44E7-99BD-458215112D98}" dt="2024-09-25T09:22:49.069" v="10"/>
          <ac:picMkLst>
            <pc:docMk/>
            <pc:sldMk cId="3553568196" sldId="325"/>
            <ac:picMk id="3" creationId="{8E201A1D-49F1-88A4-35B2-36EA3F176FD0}"/>
          </ac:picMkLst>
        </pc:picChg>
        <pc:picChg chg="add del mod">
          <ac:chgData name="Emma Richardson" userId="S::emmarichardson@gateshead.gov.uk::40b5a1ab-a070-41b0-ab95-d1c011941413" providerId="AD" clId="Web-{1CDAFCFA-E897-44E7-99BD-458215112D98}" dt="2024-09-25T09:22:26.099" v="6"/>
          <ac:picMkLst>
            <pc:docMk/>
            <pc:sldMk cId="3553568196" sldId="325"/>
            <ac:picMk id="7" creationId="{63CDB61A-829C-9E8E-2EB5-3356AFB341E0}"/>
          </ac:picMkLst>
        </pc:picChg>
        <pc:picChg chg="add del mod">
          <ac:chgData name="Emma Richardson" userId="S::emmarichardson@gateshead.gov.uk::40b5a1ab-a070-41b0-ab95-d1c011941413" providerId="AD" clId="Web-{1CDAFCFA-E897-44E7-99BD-458215112D98}" dt="2024-09-25T09:22:29.349" v="8"/>
          <ac:picMkLst>
            <pc:docMk/>
            <pc:sldMk cId="3553568196" sldId="325"/>
            <ac:picMk id="9" creationId="{4D95760D-30A8-47FA-0213-20DF40F2273D}"/>
          </ac:picMkLst>
        </pc:picChg>
        <pc:picChg chg="add del mod">
          <ac:chgData name="Emma Richardson" userId="S::emmarichardson@gateshead.gov.uk::40b5a1ab-a070-41b0-ab95-d1c011941413" providerId="AD" clId="Web-{1CDAFCFA-E897-44E7-99BD-458215112D98}" dt="2024-09-25T09:23:39.148" v="16"/>
          <ac:picMkLst>
            <pc:docMk/>
            <pc:sldMk cId="3553568196" sldId="325"/>
            <ac:picMk id="10" creationId="{5C7F9699-9FD8-779E-A4BC-20E4D797C2DF}"/>
          </ac:picMkLst>
        </pc:picChg>
        <pc:picChg chg="add mod">
          <ac:chgData name="Emma Richardson" userId="S::emmarichardson@gateshead.gov.uk::40b5a1ab-a070-41b0-ab95-d1c011941413" providerId="AD" clId="Web-{1CDAFCFA-E897-44E7-99BD-458215112D98}" dt="2024-09-25T09:25:45.168" v="21" actId="1076"/>
          <ac:picMkLst>
            <pc:docMk/>
            <pc:sldMk cId="3553568196" sldId="325"/>
            <ac:picMk id="11" creationId="{21EFC5AD-5726-5E86-7FD4-AF3BDB9E7D88}"/>
          </ac:picMkLst>
        </pc:picChg>
      </pc:sldChg>
      <pc:sldChg chg="modSp">
        <pc:chgData name="Emma Richardson" userId="S::emmarichardson@gateshead.gov.uk::40b5a1ab-a070-41b0-ab95-d1c011941413" providerId="AD" clId="Web-{1CDAFCFA-E897-44E7-99BD-458215112D98}" dt="2024-09-25T09:21:09.035" v="4" actId="14100"/>
        <pc:sldMkLst>
          <pc:docMk/>
          <pc:sldMk cId="132954549" sldId="629"/>
        </pc:sldMkLst>
        <pc:spChg chg="mod">
          <ac:chgData name="Emma Richardson" userId="S::emmarichardson@gateshead.gov.uk::40b5a1ab-a070-41b0-ab95-d1c011941413" providerId="AD" clId="Web-{1CDAFCFA-E897-44E7-99BD-458215112D98}" dt="2024-09-25T09:21:09.035" v="4" actId="14100"/>
          <ac:spMkLst>
            <pc:docMk/>
            <pc:sldMk cId="132954549" sldId="629"/>
            <ac:spMk id="10" creationId="{15A1F860-0F94-8E79-54F2-EC3B7EC4985C}"/>
          </ac:spMkLst>
        </pc:spChg>
        <pc:picChg chg="mod">
          <ac:chgData name="Emma Richardson" userId="S::emmarichardson@gateshead.gov.uk::40b5a1ab-a070-41b0-ab95-d1c011941413" providerId="AD" clId="Web-{1CDAFCFA-E897-44E7-99BD-458215112D98}" dt="2024-09-25T09:21:00.925" v="3" actId="14100"/>
          <ac:picMkLst>
            <pc:docMk/>
            <pc:sldMk cId="132954549" sldId="629"/>
            <ac:picMk id="4" creationId="{5389013B-C72B-D6DC-CE64-45AA8957A097}"/>
          </ac:picMkLst>
        </pc:picChg>
        <pc:picChg chg="mod">
          <ac:chgData name="Emma Richardson" userId="S::emmarichardson@gateshead.gov.uk::40b5a1ab-a070-41b0-ab95-d1c011941413" providerId="AD" clId="Web-{1CDAFCFA-E897-44E7-99BD-458215112D98}" dt="2024-09-25T09:20:58.581" v="2" actId="14100"/>
          <ac:picMkLst>
            <pc:docMk/>
            <pc:sldMk cId="132954549" sldId="629"/>
            <ac:picMk id="9" creationId="{E986898E-B94B-9AEB-604C-F3098C0E9C7B}"/>
          </ac:picMkLst>
        </pc:picChg>
      </pc:sldChg>
    </pc:docChg>
  </pc:docChgLst>
  <pc:docChgLst>
    <pc:chgData name="Stewart Robson" userId="S::stewartrobson@gateshead.gov.uk::8aec89a2-bb46-462c-9c69-7953017bb73c" providerId="AD" clId="Web-{F7E5780E-14CE-B923-B66E-A7C95DFA98AC}"/>
    <pc:docChg chg="modSld">
      <pc:chgData name="Stewart Robson" userId="S::stewartrobson@gateshead.gov.uk::8aec89a2-bb46-462c-9c69-7953017bb73c" providerId="AD" clId="Web-{F7E5780E-14CE-B923-B66E-A7C95DFA98AC}" dt="2024-10-09T12:24:10.722" v="240" actId="20577"/>
      <pc:docMkLst>
        <pc:docMk/>
      </pc:docMkLst>
      <pc:sldChg chg="modSp">
        <pc:chgData name="Stewart Robson" userId="S::stewartrobson@gateshead.gov.uk::8aec89a2-bb46-462c-9c69-7953017bb73c" providerId="AD" clId="Web-{F7E5780E-14CE-B923-B66E-A7C95DFA98AC}" dt="2024-10-09T12:24:10.722" v="240" actId="20577"/>
        <pc:sldMkLst>
          <pc:docMk/>
          <pc:sldMk cId="2430142226" sldId="631"/>
        </pc:sldMkLst>
        <pc:spChg chg="mod">
          <ac:chgData name="Stewart Robson" userId="S::stewartrobson@gateshead.gov.uk::8aec89a2-bb46-462c-9c69-7953017bb73c" providerId="AD" clId="Web-{F7E5780E-14CE-B923-B66E-A7C95DFA98AC}" dt="2024-10-09T12:24:10.722" v="240" actId="20577"/>
          <ac:spMkLst>
            <pc:docMk/>
            <pc:sldMk cId="2430142226" sldId="631"/>
            <ac:spMk id="6" creationId="{B2356F00-22A1-AB76-6577-DE7E85F38197}"/>
          </ac:spMkLst>
        </pc:spChg>
      </pc:sldChg>
    </pc:docChg>
  </pc:docChgLst>
  <pc:docChgLst>
    <pc:chgData name="Stewart Robson" userId="S::stewartrobson@gateshead.gov.uk::8aec89a2-bb46-462c-9c69-7953017bb73c" providerId="AD" clId="Web-{A70B22F9-E3DE-7EEF-CC6B-E33098D75AEC}"/>
    <pc:docChg chg="addSld modSld">
      <pc:chgData name="Stewart Robson" userId="S::stewartrobson@gateshead.gov.uk::8aec89a2-bb46-462c-9c69-7953017bb73c" providerId="AD" clId="Web-{A70B22F9-E3DE-7EEF-CC6B-E33098D75AEC}" dt="2024-09-25T09:50:21.236" v="667" actId="1076"/>
      <pc:docMkLst>
        <pc:docMk/>
      </pc:docMkLst>
      <pc:sldChg chg="delSp modSp add replId">
        <pc:chgData name="Stewart Robson" userId="S::stewartrobson@gateshead.gov.uk::8aec89a2-bb46-462c-9c69-7953017bb73c" providerId="AD" clId="Web-{A70B22F9-E3DE-7EEF-CC6B-E33098D75AEC}" dt="2024-09-25T09:49:56.829" v="653" actId="20577"/>
        <pc:sldMkLst>
          <pc:docMk/>
          <pc:sldMk cId="2430142226" sldId="631"/>
        </pc:sldMkLst>
        <pc:spChg chg="mod">
          <ac:chgData name="Stewart Robson" userId="S::stewartrobson@gateshead.gov.uk::8aec89a2-bb46-462c-9c69-7953017bb73c" providerId="AD" clId="Web-{A70B22F9-E3DE-7EEF-CC6B-E33098D75AEC}" dt="2024-09-25T09:49:56.829" v="653" actId="20577"/>
          <ac:spMkLst>
            <pc:docMk/>
            <pc:sldMk cId="2430142226" sldId="631"/>
            <ac:spMk id="3" creationId="{9060A697-AC3F-3533-1F10-1046BE94E13D}"/>
          </ac:spMkLst>
        </pc:spChg>
        <pc:picChg chg="del">
          <ac:chgData name="Stewart Robson" userId="S::stewartrobson@gateshead.gov.uk::8aec89a2-bb46-462c-9c69-7953017bb73c" providerId="AD" clId="Web-{A70B22F9-E3DE-7EEF-CC6B-E33098D75AEC}" dt="2024-09-25T09:29:50.237" v="97"/>
          <ac:picMkLst>
            <pc:docMk/>
            <pc:sldMk cId="2430142226" sldId="631"/>
            <ac:picMk id="2" creationId="{B513B8D7-6629-5F4F-23A0-B062D2DC797F}"/>
          </ac:picMkLst>
        </pc:picChg>
      </pc:sldChg>
      <pc:sldChg chg="addSp delSp modSp add replId">
        <pc:chgData name="Stewart Robson" userId="S::stewartrobson@gateshead.gov.uk::8aec89a2-bb46-462c-9c69-7953017bb73c" providerId="AD" clId="Web-{A70B22F9-E3DE-7EEF-CC6B-E33098D75AEC}" dt="2024-09-25T09:50:21.236" v="667" actId="1076"/>
        <pc:sldMkLst>
          <pc:docMk/>
          <pc:sldMk cId="3784537065" sldId="632"/>
        </pc:sldMkLst>
        <pc:spChg chg="mod">
          <ac:chgData name="Stewart Robson" userId="S::stewartrobson@gateshead.gov.uk::8aec89a2-bb46-462c-9c69-7953017bb73c" providerId="AD" clId="Web-{A70B22F9-E3DE-7EEF-CC6B-E33098D75AEC}" dt="2024-09-25T09:50:19.907" v="666" actId="20577"/>
          <ac:spMkLst>
            <pc:docMk/>
            <pc:sldMk cId="3784537065" sldId="632"/>
            <ac:spMk id="3" creationId="{9060A697-AC3F-3533-1F10-1046BE94E13D}"/>
          </ac:spMkLst>
        </pc:spChg>
        <pc:picChg chg="del">
          <ac:chgData name="Stewart Robson" userId="S::stewartrobson@gateshead.gov.uk::8aec89a2-bb46-462c-9c69-7953017bb73c" providerId="AD" clId="Web-{A70B22F9-E3DE-7EEF-CC6B-E33098D75AEC}" dt="2024-09-25T09:37:29.170" v="503"/>
          <ac:picMkLst>
            <pc:docMk/>
            <pc:sldMk cId="3784537065" sldId="632"/>
            <ac:picMk id="2" creationId="{B513B8D7-6629-5F4F-23A0-B062D2DC797F}"/>
          </ac:picMkLst>
        </pc:picChg>
        <pc:picChg chg="add del mod">
          <ac:chgData name="Stewart Robson" userId="S::stewartrobson@gateshead.gov.uk::8aec89a2-bb46-462c-9c69-7953017bb73c" providerId="AD" clId="Web-{A70B22F9-E3DE-7EEF-CC6B-E33098D75AEC}" dt="2024-09-25T09:37:56.858" v="505"/>
          <ac:picMkLst>
            <pc:docMk/>
            <pc:sldMk cId="3784537065" sldId="632"/>
            <ac:picMk id="4" creationId="{FC5CE6BD-BFD5-44BC-615A-4EDAD7D1E492}"/>
          </ac:picMkLst>
        </pc:picChg>
        <pc:picChg chg="add del mod">
          <ac:chgData name="Stewart Robson" userId="S::stewartrobson@gateshead.gov.uk::8aec89a2-bb46-462c-9c69-7953017bb73c" providerId="AD" clId="Web-{A70B22F9-E3DE-7EEF-CC6B-E33098D75AEC}" dt="2024-09-25T09:38:25.484" v="510"/>
          <ac:picMkLst>
            <pc:docMk/>
            <pc:sldMk cId="3784537065" sldId="632"/>
            <ac:picMk id="5" creationId="{A40EF0FB-10A8-CBC0-FB69-638BB067B1DC}"/>
          </ac:picMkLst>
        </pc:picChg>
        <pc:picChg chg="add mod">
          <ac:chgData name="Stewart Robson" userId="S::stewartrobson@gateshead.gov.uk::8aec89a2-bb46-462c-9c69-7953017bb73c" providerId="AD" clId="Web-{A70B22F9-E3DE-7EEF-CC6B-E33098D75AEC}" dt="2024-09-25T09:50:21.236" v="667" actId="1076"/>
          <ac:picMkLst>
            <pc:docMk/>
            <pc:sldMk cId="3784537065" sldId="632"/>
            <ac:picMk id="6" creationId="{45729793-79E9-BD59-3919-5096AAD0109F}"/>
          </ac:picMkLst>
        </pc:picChg>
      </pc:sldChg>
      <pc:sldChg chg="addSp delSp modSp add replId">
        <pc:chgData name="Stewart Robson" userId="S::stewartrobson@gateshead.gov.uk::8aec89a2-bb46-462c-9c69-7953017bb73c" providerId="AD" clId="Web-{A70B22F9-E3DE-7EEF-CC6B-E33098D75AEC}" dt="2024-09-25T09:50:16.423" v="663" actId="1076"/>
        <pc:sldMkLst>
          <pc:docMk/>
          <pc:sldMk cId="1791608157" sldId="633"/>
        </pc:sldMkLst>
        <pc:spChg chg="mod">
          <ac:chgData name="Stewart Robson" userId="S::stewartrobson@gateshead.gov.uk::8aec89a2-bb46-462c-9c69-7953017bb73c" providerId="AD" clId="Web-{A70B22F9-E3DE-7EEF-CC6B-E33098D75AEC}" dt="2024-09-25T09:50:09.095" v="660" actId="20577"/>
          <ac:spMkLst>
            <pc:docMk/>
            <pc:sldMk cId="1791608157" sldId="633"/>
            <ac:spMk id="3" creationId="{9060A697-AC3F-3533-1F10-1046BE94E13D}"/>
          </ac:spMkLst>
        </pc:spChg>
        <pc:picChg chg="add mod">
          <ac:chgData name="Stewart Robson" userId="S::stewartrobson@gateshead.gov.uk::8aec89a2-bb46-462c-9c69-7953017bb73c" providerId="AD" clId="Web-{A70B22F9-E3DE-7EEF-CC6B-E33098D75AEC}" dt="2024-09-25T09:50:13.439" v="662" actId="1076"/>
          <ac:picMkLst>
            <pc:docMk/>
            <pc:sldMk cId="1791608157" sldId="633"/>
            <ac:picMk id="2" creationId="{ECD326C5-E3F9-AD3F-AC5A-1421FCBA598E}"/>
          </ac:picMkLst>
        </pc:picChg>
        <pc:picChg chg="add mod">
          <ac:chgData name="Stewart Robson" userId="S::stewartrobson@gateshead.gov.uk::8aec89a2-bb46-462c-9c69-7953017bb73c" providerId="AD" clId="Web-{A70B22F9-E3DE-7EEF-CC6B-E33098D75AEC}" dt="2024-09-25T09:50:10.454" v="661" actId="1076"/>
          <ac:picMkLst>
            <pc:docMk/>
            <pc:sldMk cId="1791608157" sldId="633"/>
            <ac:picMk id="4" creationId="{1172189C-50D0-BC3C-5A6E-B0A0322ED89C}"/>
          </ac:picMkLst>
        </pc:picChg>
        <pc:picChg chg="add mod">
          <ac:chgData name="Stewart Robson" userId="S::stewartrobson@gateshead.gov.uk::8aec89a2-bb46-462c-9c69-7953017bb73c" providerId="AD" clId="Web-{A70B22F9-E3DE-7EEF-CC6B-E33098D75AEC}" dt="2024-09-25T09:50:16.423" v="663" actId="1076"/>
          <ac:picMkLst>
            <pc:docMk/>
            <pc:sldMk cId="1791608157" sldId="633"/>
            <ac:picMk id="5" creationId="{5F32AA5E-8812-9244-5F10-80558F104265}"/>
          </ac:picMkLst>
        </pc:picChg>
        <pc:picChg chg="del">
          <ac:chgData name="Stewart Robson" userId="S::stewartrobson@gateshead.gov.uk::8aec89a2-bb46-462c-9c69-7953017bb73c" providerId="AD" clId="Web-{A70B22F9-E3DE-7EEF-CC6B-E33098D75AEC}" dt="2024-09-25T09:41:57.223" v="552"/>
          <ac:picMkLst>
            <pc:docMk/>
            <pc:sldMk cId="1791608157" sldId="633"/>
            <ac:picMk id="6" creationId="{45729793-79E9-BD59-3919-5096AAD0109F}"/>
          </ac:picMkLst>
        </pc:picChg>
      </pc:sldChg>
      <pc:sldChg chg="addSp delSp modSp add replId">
        <pc:chgData name="Stewart Robson" userId="S::stewartrobson@gateshead.gov.uk::8aec89a2-bb46-462c-9c69-7953017bb73c" providerId="AD" clId="Web-{A70B22F9-E3DE-7EEF-CC6B-E33098D75AEC}" dt="2024-09-25T09:50:04.891" v="657" actId="1076"/>
        <pc:sldMkLst>
          <pc:docMk/>
          <pc:sldMk cId="542880992" sldId="634"/>
        </pc:sldMkLst>
        <pc:spChg chg="mod">
          <ac:chgData name="Stewart Robson" userId="S::stewartrobson@gateshead.gov.uk::8aec89a2-bb46-462c-9c69-7953017bb73c" providerId="AD" clId="Web-{A70B22F9-E3DE-7EEF-CC6B-E33098D75AEC}" dt="2024-09-25T09:50:01.110" v="656" actId="20577"/>
          <ac:spMkLst>
            <pc:docMk/>
            <pc:sldMk cId="542880992" sldId="634"/>
            <ac:spMk id="3" creationId="{9060A697-AC3F-3533-1F10-1046BE94E13D}"/>
          </ac:spMkLst>
        </pc:spChg>
        <pc:picChg chg="del">
          <ac:chgData name="Stewart Robson" userId="S::stewartrobson@gateshead.gov.uk::8aec89a2-bb46-462c-9c69-7953017bb73c" providerId="AD" clId="Web-{A70B22F9-E3DE-7EEF-CC6B-E33098D75AEC}" dt="2024-09-25T09:48:35.046" v="645"/>
          <ac:picMkLst>
            <pc:docMk/>
            <pc:sldMk cId="542880992" sldId="634"/>
            <ac:picMk id="2" creationId="{ECD326C5-E3F9-AD3F-AC5A-1421FCBA598E}"/>
          </ac:picMkLst>
        </pc:picChg>
        <pc:picChg chg="del">
          <ac:chgData name="Stewart Robson" userId="S::stewartrobson@gateshead.gov.uk::8aec89a2-bb46-462c-9c69-7953017bb73c" providerId="AD" clId="Web-{A70B22F9-E3DE-7EEF-CC6B-E33098D75AEC}" dt="2024-09-25T09:48:33.249" v="644"/>
          <ac:picMkLst>
            <pc:docMk/>
            <pc:sldMk cId="542880992" sldId="634"/>
            <ac:picMk id="4" creationId="{1172189C-50D0-BC3C-5A6E-B0A0322ED89C}"/>
          </ac:picMkLst>
        </pc:picChg>
        <pc:picChg chg="del">
          <ac:chgData name="Stewart Robson" userId="S::stewartrobson@gateshead.gov.uk::8aec89a2-bb46-462c-9c69-7953017bb73c" providerId="AD" clId="Web-{A70B22F9-E3DE-7EEF-CC6B-E33098D75AEC}" dt="2024-09-25T09:48:35.124" v="646"/>
          <ac:picMkLst>
            <pc:docMk/>
            <pc:sldMk cId="542880992" sldId="634"/>
            <ac:picMk id="5" creationId="{5F32AA5E-8812-9244-5F10-80558F104265}"/>
          </ac:picMkLst>
        </pc:picChg>
        <pc:picChg chg="add mod">
          <ac:chgData name="Stewart Robson" userId="S::stewartrobson@gateshead.gov.uk::8aec89a2-bb46-462c-9c69-7953017bb73c" providerId="AD" clId="Web-{A70B22F9-E3DE-7EEF-CC6B-E33098D75AEC}" dt="2024-09-25T09:50:04.891" v="657" actId="1076"/>
          <ac:picMkLst>
            <pc:docMk/>
            <pc:sldMk cId="542880992" sldId="634"/>
            <ac:picMk id="6" creationId="{EE04D0C1-0021-1844-9FEC-B382E17C4B2C}"/>
          </ac:picMkLst>
        </pc:picChg>
      </pc:sldChg>
    </pc:docChg>
  </pc:docChgLst>
  <pc:docChgLst>
    <pc:chgData name="Tracy Willumsen" userId="S::tracywillumsen@gateshead.gov.uk::4fd40c23-caca-4664-a6b6-3167228c2cb6" providerId="AD" clId="Web-{5A38DA93-1938-4AFE-D7DB-549E34A9C060}"/>
    <pc:docChg chg="addSld modSld sldOrd">
      <pc:chgData name="Tracy Willumsen" userId="S::tracywillumsen@gateshead.gov.uk::4fd40c23-caca-4664-a6b6-3167228c2cb6" providerId="AD" clId="Web-{5A38DA93-1938-4AFE-D7DB-549E34A9C060}" dt="2024-10-09T09:51:34.117" v="189" actId="20577"/>
      <pc:docMkLst>
        <pc:docMk/>
      </pc:docMkLst>
      <pc:sldChg chg="modSp add ord replId">
        <pc:chgData name="Tracy Willumsen" userId="S::tracywillumsen@gateshead.gov.uk::4fd40c23-caca-4664-a6b6-3167228c2cb6" providerId="AD" clId="Web-{5A38DA93-1938-4AFE-D7DB-549E34A9C060}" dt="2024-10-09T09:41:50.423" v="11" actId="20577"/>
        <pc:sldMkLst>
          <pc:docMk/>
          <pc:sldMk cId="780115170" sldId="642"/>
        </pc:sldMkLst>
        <pc:spChg chg="mod">
          <ac:chgData name="Tracy Willumsen" userId="S::tracywillumsen@gateshead.gov.uk::4fd40c23-caca-4664-a6b6-3167228c2cb6" providerId="AD" clId="Web-{5A38DA93-1938-4AFE-D7DB-549E34A9C060}" dt="2024-10-09T09:41:50.423" v="11" actId="20577"/>
          <ac:spMkLst>
            <pc:docMk/>
            <pc:sldMk cId="780115170" sldId="642"/>
            <ac:spMk id="2" creationId="{6C0841FB-07D5-45A3-B07F-6A2333F45387}"/>
          </ac:spMkLst>
        </pc:spChg>
      </pc:sldChg>
      <pc:sldChg chg="addSp delSp modSp add ord replId">
        <pc:chgData name="Tracy Willumsen" userId="S::tracywillumsen@gateshead.gov.uk::4fd40c23-caca-4664-a6b6-3167228c2cb6" providerId="AD" clId="Web-{5A38DA93-1938-4AFE-D7DB-549E34A9C060}" dt="2024-10-09T09:51:34.117" v="189" actId="20577"/>
        <pc:sldMkLst>
          <pc:docMk/>
          <pc:sldMk cId="3390478045" sldId="643"/>
        </pc:sldMkLst>
        <pc:spChg chg="mod">
          <ac:chgData name="Tracy Willumsen" userId="S::tracywillumsen@gateshead.gov.uk::4fd40c23-caca-4664-a6b6-3167228c2cb6" providerId="AD" clId="Web-{5A38DA93-1938-4AFE-D7DB-549E34A9C060}" dt="2024-10-09T09:51:34.117" v="189" actId="20577"/>
          <ac:spMkLst>
            <pc:docMk/>
            <pc:sldMk cId="3390478045" sldId="643"/>
            <ac:spMk id="3" creationId="{301DAD58-BC07-DFF2-5EAA-E87492808535}"/>
          </ac:spMkLst>
        </pc:spChg>
        <pc:spChg chg="mod">
          <ac:chgData name="Tracy Willumsen" userId="S::tracywillumsen@gateshead.gov.uk::4fd40c23-caca-4664-a6b6-3167228c2cb6" providerId="AD" clId="Web-{5A38DA93-1938-4AFE-D7DB-549E34A9C060}" dt="2024-10-09T09:50:35.084" v="143" actId="1076"/>
          <ac:spMkLst>
            <pc:docMk/>
            <pc:sldMk cId="3390478045" sldId="643"/>
            <ac:spMk id="4" creationId="{9CEBC2A7-3EBB-4DAE-982F-51757A50CB72}"/>
          </ac:spMkLst>
        </pc:spChg>
        <pc:picChg chg="add del mod">
          <ac:chgData name="Tracy Willumsen" userId="S::tracywillumsen@gateshead.gov.uk::4fd40c23-caca-4664-a6b6-3167228c2cb6" providerId="AD" clId="Web-{5A38DA93-1938-4AFE-D7DB-549E34A9C060}" dt="2024-10-09T09:44:59.759" v="129"/>
          <ac:picMkLst>
            <pc:docMk/>
            <pc:sldMk cId="3390478045" sldId="643"/>
            <ac:picMk id="2" creationId="{7AFC63E0-C8FF-1B8D-5BE1-78A8789AD172}"/>
          </ac:picMkLst>
        </pc:picChg>
        <pc:picChg chg="add mod">
          <ac:chgData name="Tracy Willumsen" userId="S::tracywillumsen@gateshead.gov.uk::4fd40c23-caca-4664-a6b6-3167228c2cb6" providerId="AD" clId="Web-{5A38DA93-1938-4AFE-D7DB-549E34A9C060}" dt="2024-10-09T09:50:07.630" v="140"/>
          <ac:picMkLst>
            <pc:docMk/>
            <pc:sldMk cId="3390478045" sldId="643"/>
            <ac:picMk id="6" creationId="{5B3D4F00-A8E4-A2A3-EB58-FE7C3482ACA0}"/>
          </ac:picMkLst>
        </pc:picChg>
        <pc:picChg chg="del">
          <ac:chgData name="Tracy Willumsen" userId="S::tracywillumsen@gateshead.gov.uk::4fd40c23-caca-4664-a6b6-3167228c2cb6" providerId="AD" clId="Web-{5A38DA93-1938-4AFE-D7DB-549E34A9C060}" dt="2024-10-09T09:42:24.518" v="26"/>
          <ac:picMkLst>
            <pc:docMk/>
            <pc:sldMk cId="3390478045" sldId="643"/>
            <ac:picMk id="9" creationId="{01B14D6C-A053-9E79-42CC-F8AD22AFB13D}"/>
          </ac:picMkLst>
        </pc:picChg>
        <pc:picChg chg="del">
          <ac:chgData name="Tracy Willumsen" userId="S::tracywillumsen@gateshead.gov.uk::4fd40c23-caca-4664-a6b6-3167228c2cb6" providerId="AD" clId="Web-{5A38DA93-1938-4AFE-D7DB-549E34A9C060}" dt="2024-10-09T09:42:23.800" v="25"/>
          <ac:picMkLst>
            <pc:docMk/>
            <pc:sldMk cId="3390478045" sldId="643"/>
            <ac:picMk id="10" creationId="{289498A7-79DF-2BB1-5849-F5F823198435}"/>
          </ac:picMkLst>
        </pc:picChg>
        <pc:picChg chg="add mod ord">
          <ac:chgData name="Tracy Willumsen" userId="S::tracywillumsen@gateshead.gov.uk::4fd40c23-caca-4664-a6b6-3167228c2cb6" providerId="AD" clId="Web-{5A38DA93-1938-4AFE-D7DB-549E34A9C060}" dt="2024-10-09T09:50:27.286" v="142"/>
          <ac:picMkLst>
            <pc:docMk/>
            <pc:sldMk cId="3390478045" sldId="643"/>
            <ac:picMk id="11" creationId="{DEF17594-D820-2A01-175B-43E278B35074}"/>
          </ac:picMkLst>
        </pc:picChg>
      </pc:sldChg>
    </pc:docChg>
  </pc:docChgLst>
  <pc:docChgLst>
    <pc:chgData name="Sam Sked" userId="b64f510c-3676-4d07-9f15-6dd32378249d" providerId="ADAL" clId="{961F3530-89B8-4F0E-A6B0-F15A8244E128}"/>
    <pc:docChg chg="undo custSel modSld sldOrd">
      <pc:chgData name="Sam Sked" userId="b64f510c-3676-4d07-9f15-6dd32378249d" providerId="ADAL" clId="{961F3530-89B8-4F0E-A6B0-F15A8244E128}" dt="2024-09-24T11:47:03.971" v="459" actId="1076"/>
      <pc:docMkLst>
        <pc:docMk/>
      </pc:docMkLst>
      <pc:sldChg chg="addSp delSp modSp mod ord">
        <pc:chgData name="Sam Sked" userId="b64f510c-3676-4d07-9f15-6dd32378249d" providerId="ADAL" clId="{961F3530-89B8-4F0E-A6B0-F15A8244E128}" dt="2024-09-24T11:44:58.701" v="428"/>
        <pc:sldMkLst>
          <pc:docMk/>
          <pc:sldMk cId="4185400563" sldId="294"/>
        </pc:sldMkLst>
        <pc:spChg chg="add del mod">
          <ac:chgData name="Sam Sked" userId="b64f510c-3676-4d07-9f15-6dd32378249d" providerId="ADAL" clId="{961F3530-89B8-4F0E-A6B0-F15A8244E128}" dt="2024-09-24T11:44:58.364" v="427" actId="478"/>
          <ac:spMkLst>
            <pc:docMk/>
            <pc:sldMk cId="4185400563" sldId="294"/>
            <ac:spMk id="4" creationId="{9CEBC2A7-3EBB-4DAE-982F-51757A50CB72}"/>
          </ac:spMkLst>
        </pc:spChg>
        <pc:spChg chg="add del mod">
          <ac:chgData name="Sam Sked" userId="b64f510c-3676-4d07-9f15-6dd32378249d" providerId="ADAL" clId="{961F3530-89B8-4F0E-A6B0-F15A8244E128}" dt="2024-09-24T11:35:27.671" v="47" actId="478"/>
          <ac:spMkLst>
            <pc:docMk/>
            <pc:sldMk cId="4185400563" sldId="294"/>
            <ac:spMk id="9" creationId="{64AB1871-7BE3-2DAA-5B2A-20A13B6DEC84}"/>
          </ac:spMkLst>
        </pc:spChg>
        <pc:spChg chg="add mod">
          <ac:chgData name="Sam Sked" userId="b64f510c-3676-4d07-9f15-6dd32378249d" providerId="ADAL" clId="{961F3530-89B8-4F0E-A6B0-F15A8244E128}" dt="2024-09-24T11:44:58.701" v="428"/>
          <ac:spMkLst>
            <pc:docMk/>
            <pc:sldMk cId="4185400563" sldId="294"/>
            <ac:spMk id="10" creationId="{15A1F860-0F94-8E79-54F2-EC3B7EC4985C}"/>
          </ac:spMkLst>
        </pc:spChg>
      </pc:sldChg>
      <pc:sldChg chg="addSp delSp modSp mod ord">
        <pc:chgData name="Sam Sked" userId="b64f510c-3676-4d07-9f15-6dd32378249d" providerId="ADAL" clId="{961F3530-89B8-4F0E-A6B0-F15A8244E128}" dt="2024-09-24T11:47:03.971" v="459" actId="1076"/>
        <pc:sldMkLst>
          <pc:docMk/>
          <pc:sldMk cId="659238885" sldId="624"/>
        </pc:sldMkLst>
        <pc:spChg chg="mod">
          <ac:chgData name="Sam Sked" userId="b64f510c-3676-4d07-9f15-6dd32378249d" providerId="ADAL" clId="{961F3530-89B8-4F0E-A6B0-F15A8244E128}" dt="2024-09-24T11:46:13.539" v="451" actId="20577"/>
          <ac:spMkLst>
            <pc:docMk/>
            <pc:sldMk cId="659238885" sldId="624"/>
            <ac:spMk id="3" creationId="{301DAD58-BC07-DFF2-5EAA-E87492808535}"/>
          </ac:spMkLst>
        </pc:spChg>
        <pc:spChg chg="mod">
          <ac:chgData name="Sam Sked" userId="b64f510c-3676-4d07-9f15-6dd32378249d" providerId="ADAL" clId="{961F3530-89B8-4F0E-A6B0-F15A8244E128}" dt="2024-09-24T11:35:57.705" v="63" actId="14100"/>
          <ac:spMkLst>
            <pc:docMk/>
            <pc:sldMk cId="659238885" sldId="624"/>
            <ac:spMk id="4" creationId="{9CEBC2A7-3EBB-4DAE-982F-51757A50CB72}"/>
          </ac:spMkLst>
        </pc:spChg>
        <pc:spChg chg="mod">
          <ac:chgData name="Sam Sked" userId="b64f510c-3676-4d07-9f15-6dd32378249d" providerId="ADAL" clId="{961F3530-89B8-4F0E-A6B0-F15A8244E128}" dt="2024-09-24T11:41:06.795" v="314" actId="6549"/>
          <ac:spMkLst>
            <pc:docMk/>
            <pc:sldMk cId="659238885" sldId="624"/>
            <ac:spMk id="6" creationId="{466DF149-9B87-86BC-F828-B0E9EF52CCB1}"/>
          </ac:spMkLst>
        </pc:spChg>
        <pc:spChg chg="mod">
          <ac:chgData name="Sam Sked" userId="b64f510c-3676-4d07-9f15-6dd32378249d" providerId="ADAL" clId="{961F3530-89B8-4F0E-A6B0-F15A8244E128}" dt="2024-09-24T11:41:03.378" v="313" actId="6549"/>
          <ac:spMkLst>
            <pc:docMk/>
            <pc:sldMk cId="659238885" sldId="624"/>
            <ac:spMk id="14" creationId="{D5AA4E39-3E88-07A4-1E1D-27A9C82416BD}"/>
          </ac:spMkLst>
        </pc:spChg>
        <pc:picChg chg="add mod">
          <ac:chgData name="Sam Sked" userId="b64f510c-3676-4d07-9f15-6dd32378249d" providerId="ADAL" clId="{961F3530-89B8-4F0E-A6B0-F15A8244E128}" dt="2024-09-24T11:46:56.924" v="458" actId="1076"/>
          <ac:picMkLst>
            <pc:docMk/>
            <pc:sldMk cId="659238885" sldId="624"/>
            <ac:picMk id="2" creationId="{B1192068-62DD-3A5F-B86B-B6E5A0AC5279}"/>
          </ac:picMkLst>
        </pc:picChg>
        <pc:picChg chg="add mod">
          <ac:chgData name="Sam Sked" userId="b64f510c-3676-4d07-9f15-6dd32378249d" providerId="ADAL" clId="{961F3530-89B8-4F0E-A6B0-F15A8244E128}" dt="2024-09-24T11:47:03.971" v="459" actId="1076"/>
          <ac:picMkLst>
            <pc:docMk/>
            <pc:sldMk cId="659238885" sldId="624"/>
            <ac:picMk id="8" creationId="{7A931183-ECD8-2E02-2106-B81DBFEF75AE}"/>
          </ac:picMkLst>
        </pc:picChg>
        <pc:picChg chg="mod">
          <ac:chgData name="Sam Sked" userId="b64f510c-3676-4d07-9f15-6dd32378249d" providerId="ADAL" clId="{961F3530-89B8-4F0E-A6B0-F15A8244E128}" dt="2024-09-24T11:46:35.511" v="454" actId="1076"/>
          <ac:picMkLst>
            <pc:docMk/>
            <pc:sldMk cId="659238885" sldId="624"/>
            <ac:picMk id="15" creationId="{8D31B6D9-C30C-89ED-E07D-765D4C2D38F5}"/>
          </ac:picMkLst>
        </pc:picChg>
        <pc:picChg chg="del">
          <ac:chgData name="Sam Sked" userId="b64f510c-3676-4d07-9f15-6dd32378249d" providerId="ADAL" clId="{961F3530-89B8-4F0E-A6B0-F15A8244E128}" dt="2024-09-24T11:39:53.735" v="308" actId="478"/>
          <ac:picMkLst>
            <pc:docMk/>
            <pc:sldMk cId="659238885" sldId="624"/>
            <ac:picMk id="16" creationId="{DE925D22-CC66-DF97-9749-5928AF3D82A9}"/>
          </ac:picMkLst>
        </pc:picChg>
        <pc:picChg chg="mod">
          <ac:chgData name="Sam Sked" userId="b64f510c-3676-4d07-9f15-6dd32378249d" providerId="ADAL" clId="{961F3530-89B8-4F0E-A6B0-F15A8244E128}" dt="2024-09-24T11:46:40.925" v="455" actId="1076"/>
          <ac:picMkLst>
            <pc:docMk/>
            <pc:sldMk cId="659238885" sldId="624"/>
            <ac:picMk id="17" creationId="{6C7504E0-32CF-DC62-9E3C-A862BB222E48}"/>
          </ac:picMkLst>
        </pc:picChg>
        <pc:picChg chg="mod">
          <ac:chgData name="Sam Sked" userId="b64f510c-3676-4d07-9f15-6dd32378249d" providerId="ADAL" clId="{961F3530-89B8-4F0E-A6B0-F15A8244E128}" dt="2024-09-24T11:46:44.887" v="456" actId="1076"/>
          <ac:picMkLst>
            <pc:docMk/>
            <pc:sldMk cId="659238885" sldId="624"/>
            <ac:picMk id="18" creationId="{56F1AAE3-ADC9-4F5D-8EEA-912A96DF623D}"/>
          </ac:picMkLst>
        </pc:picChg>
        <pc:picChg chg="mod">
          <ac:chgData name="Sam Sked" userId="b64f510c-3676-4d07-9f15-6dd32378249d" providerId="ADAL" clId="{961F3530-89B8-4F0E-A6B0-F15A8244E128}" dt="2024-09-24T11:46:48.595" v="457" actId="1076"/>
          <ac:picMkLst>
            <pc:docMk/>
            <pc:sldMk cId="659238885" sldId="624"/>
            <ac:picMk id="19" creationId="{196D76EC-508B-15BD-9668-35C17BFA73DC}"/>
          </ac:picMkLst>
        </pc:picChg>
      </pc:sldChg>
    </pc:docChg>
  </pc:docChgLst>
  <pc:docChgLst>
    <pc:chgData name="David Bloomfield" userId="S::davidbloomfield@gateshead.gov.uk::f85d9f93-eee3-45fe-a5e5-e020bcb89123" providerId="AD" clId="Web-{2682AF04-705C-E84D-D965-4FDA15C040D4}"/>
    <pc:docChg chg="modSld">
      <pc:chgData name="David Bloomfield" userId="S::davidbloomfield@gateshead.gov.uk::f85d9f93-eee3-45fe-a5e5-e020bcb89123" providerId="AD" clId="Web-{2682AF04-705C-E84D-D965-4FDA15C040D4}" dt="2024-09-23T12:12:32.022" v="0" actId="20577"/>
      <pc:docMkLst>
        <pc:docMk/>
      </pc:docMkLst>
      <pc:sldChg chg="modSp">
        <pc:chgData name="David Bloomfield" userId="S::davidbloomfield@gateshead.gov.uk::f85d9f93-eee3-45fe-a5e5-e020bcb89123" providerId="AD" clId="Web-{2682AF04-705C-E84D-D965-4FDA15C040D4}" dt="2024-09-23T12:12:32.022" v="0" actId="20577"/>
        <pc:sldMkLst>
          <pc:docMk/>
          <pc:sldMk cId="1766256378" sldId="602"/>
        </pc:sldMkLst>
        <pc:spChg chg="mod">
          <ac:chgData name="David Bloomfield" userId="S::davidbloomfield@gateshead.gov.uk::f85d9f93-eee3-45fe-a5e5-e020bcb89123" providerId="AD" clId="Web-{2682AF04-705C-E84D-D965-4FDA15C040D4}" dt="2024-09-23T12:12:32.022" v="0" actId="20577"/>
          <ac:spMkLst>
            <pc:docMk/>
            <pc:sldMk cId="1766256378" sldId="602"/>
            <ac:spMk id="5" creationId="{F9C33CBD-39B0-34D6-B622-AB64E4F5D12A}"/>
          </ac:spMkLst>
        </pc:spChg>
      </pc:sldChg>
    </pc:docChg>
  </pc:docChgLst>
  <pc:docChgLst>
    <pc:chgData name="Carol Thirlwell" userId="1902a6df-aa00-4fd8-82af-471a345ebdc9" providerId="ADAL" clId="{A31E740A-BBF4-421C-92E5-0886E8A436AB}"/>
    <pc:docChg chg="custSel addSld delSld modSld">
      <pc:chgData name="Carol Thirlwell" userId="1902a6df-aa00-4fd8-82af-471a345ebdc9" providerId="ADAL" clId="{A31E740A-BBF4-421C-92E5-0886E8A436AB}" dt="2024-09-23T12:53:18.138" v="250" actId="14100"/>
      <pc:docMkLst>
        <pc:docMk/>
      </pc:docMkLst>
      <pc:sldChg chg="addSp delSp modSp mod">
        <pc:chgData name="Carol Thirlwell" userId="1902a6df-aa00-4fd8-82af-471a345ebdc9" providerId="ADAL" clId="{A31E740A-BBF4-421C-92E5-0886E8A436AB}" dt="2024-09-23T11:17:09.577" v="173" actId="403"/>
        <pc:sldMkLst>
          <pc:docMk/>
          <pc:sldMk cId="1554123554" sldId="530"/>
        </pc:sldMkLst>
        <pc:spChg chg="del mod">
          <ac:chgData name="Carol Thirlwell" userId="1902a6df-aa00-4fd8-82af-471a345ebdc9" providerId="ADAL" clId="{A31E740A-BBF4-421C-92E5-0886E8A436AB}" dt="2024-09-23T11:15:20.835" v="87" actId="21"/>
          <ac:spMkLst>
            <pc:docMk/>
            <pc:sldMk cId="1554123554" sldId="530"/>
            <ac:spMk id="4" creationId="{620AE472-0F72-618A-DF67-322B2842A84C}"/>
          </ac:spMkLst>
        </pc:spChg>
        <pc:spChg chg="del mod">
          <ac:chgData name="Carol Thirlwell" userId="1902a6df-aa00-4fd8-82af-471a345ebdc9" providerId="ADAL" clId="{A31E740A-BBF4-421C-92E5-0886E8A436AB}" dt="2024-09-23T11:15:17.977" v="86" actId="21"/>
          <ac:spMkLst>
            <pc:docMk/>
            <pc:sldMk cId="1554123554" sldId="530"/>
            <ac:spMk id="6" creationId="{747072BA-ABCF-F391-D4B6-C62E6427C233}"/>
          </ac:spMkLst>
        </pc:spChg>
        <pc:spChg chg="add mod">
          <ac:chgData name="Carol Thirlwell" userId="1902a6df-aa00-4fd8-82af-471a345ebdc9" providerId="ADAL" clId="{A31E740A-BBF4-421C-92E5-0886E8A436AB}" dt="2024-09-23T11:17:09.577" v="173" actId="403"/>
          <ac:spMkLst>
            <pc:docMk/>
            <pc:sldMk cId="1554123554" sldId="530"/>
            <ac:spMk id="8" creationId="{91ABD434-2D68-1667-BE6A-42545FC6A36E}"/>
          </ac:spMkLst>
        </pc:spChg>
        <pc:picChg chg="add del mod ord">
          <ac:chgData name="Carol Thirlwell" userId="1902a6df-aa00-4fd8-82af-471a345ebdc9" providerId="ADAL" clId="{A31E740A-BBF4-421C-92E5-0886E8A436AB}" dt="2024-09-23T11:15:23.062" v="88" actId="21"/>
          <ac:picMkLst>
            <pc:docMk/>
            <pc:sldMk cId="1554123554" sldId="530"/>
            <ac:picMk id="3" creationId="{D538D5B8-16DC-75AC-A416-6F913A35E46E}"/>
          </ac:picMkLst>
        </pc:picChg>
        <pc:picChg chg="add mod">
          <ac:chgData name="Carol Thirlwell" userId="1902a6df-aa00-4fd8-82af-471a345ebdc9" providerId="ADAL" clId="{A31E740A-BBF4-421C-92E5-0886E8A436AB}" dt="2024-09-23T11:16:00.067" v="93" actId="14100"/>
          <ac:picMkLst>
            <pc:docMk/>
            <pc:sldMk cId="1554123554" sldId="530"/>
            <ac:picMk id="7" creationId="{C98F6541-5211-77D7-BD47-A6B44AC822BE}"/>
          </ac:picMkLst>
        </pc:picChg>
        <pc:picChg chg="mod ord">
          <ac:chgData name="Carol Thirlwell" userId="1902a6df-aa00-4fd8-82af-471a345ebdc9" providerId="ADAL" clId="{A31E740A-BBF4-421C-92E5-0886E8A436AB}" dt="2024-09-23T11:15:55.814" v="92" actId="166"/>
          <ac:picMkLst>
            <pc:docMk/>
            <pc:sldMk cId="1554123554" sldId="530"/>
            <ac:picMk id="9" creationId="{FF947005-F192-3AD0-1CBE-124882721D06}"/>
          </ac:picMkLst>
        </pc:picChg>
      </pc:sldChg>
      <pc:sldChg chg="addSp delSp modSp del mod setBg">
        <pc:chgData name="Carol Thirlwell" userId="1902a6df-aa00-4fd8-82af-471a345ebdc9" providerId="ADAL" clId="{A31E740A-BBF4-421C-92E5-0886E8A436AB}" dt="2024-09-23T11:35:47.443" v="230" actId="2696"/>
        <pc:sldMkLst>
          <pc:docMk/>
          <pc:sldMk cId="3209557799" sldId="567"/>
        </pc:sldMkLst>
        <pc:spChg chg="del">
          <ac:chgData name="Carol Thirlwell" userId="1902a6df-aa00-4fd8-82af-471a345ebdc9" providerId="ADAL" clId="{A31E740A-BBF4-421C-92E5-0886E8A436AB}" dt="2024-09-23T11:31:27.757" v="217" actId="21"/>
          <ac:spMkLst>
            <pc:docMk/>
            <pc:sldMk cId="3209557799" sldId="567"/>
            <ac:spMk id="4" creationId="{620AE472-0F72-618A-DF67-322B2842A84C}"/>
          </ac:spMkLst>
        </pc:spChg>
        <pc:spChg chg="mod">
          <ac:chgData name="Carol Thirlwell" userId="1902a6df-aa00-4fd8-82af-471a345ebdc9" providerId="ADAL" clId="{A31E740A-BBF4-421C-92E5-0886E8A436AB}" dt="2024-09-23T11:34:07.128" v="223" actId="113"/>
          <ac:spMkLst>
            <pc:docMk/>
            <pc:sldMk cId="3209557799" sldId="567"/>
            <ac:spMk id="6" creationId="{747072BA-ABCF-F391-D4B6-C62E6427C233}"/>
          </ac:spMkLst>
        </pc:spChg>
        <pc:spChg chg="add">
          <ac:chgData name="Carol Thirlwell" userId="1902a6df-aa00-4fd8-82af-471a345ebdc9" providerId="ADAL" clId="{A31E740A-BBF4-421C-92E5-0886E8A436AB}" dt="2024-09-23T11:33:46.630" v="221" actId="26606"/>
          <ac:spMkLst>
            <pc:docMk/>
            <pc:sldMk cId="3209557799" sldId="567"/>
            <ac:spMk id="14" creationId="{06DA9DF9-31F7-4056-B42E-878CC92417B8}"/>
          </ac:spMkLst>
        </pc:spChg>
        <pc:picChg chg="add del mod">
          <ac:chgData name="Carol Thirlwell" userId="1902a6df-aa00-4fd8-82af-471a345ebdc9" providerId="ADAL" clId="{A31E740A-BBF4-421C-92E5-0886E8A436AB}" dt="2024-09-23T11:32:39.835" v="219" actId="21"/>
          <ac:picMkLst>
            <pc:docMk/>
            <pc:sldMk cId="3209557799" sldId="567"/>
            <ac:picMk id="3" creationId="{16335A74-F433-E2B8-A13E-65AE6F7F3E1C}"/>
          </ac:picMkLst>
        </pc:picChg>
        <pc:picChg chg="add mod">
          <ac:chgData name="Carol Thirlwell" userId="1902a6df-aa00-4fd8-82af-471a345ebdc9" providerId="ADAL" clId="{A31E740A-BBF4-421C-92E5-0886E8A436AB}" dt="2024-09-23T11:33:46.630" v="221" actId="26606"/>
          <ac:picMkLst>
            <pc:docMk/>
            <pc:sldMk cId="3209557799" sldId="567"/>
            <ac:picMk id="7" creationId="{D295EA9E-D557-209E-3F60-A8E04DAABFDC}"/>
          </ac:picMkLst>
        </pc:picChg>
        <pc:picChg chg="mod ord">
          <ac:chgData name="Carol Thirlwell" userId="1902a6df-aa00-4fd8-82af-471a345ebdc9" providerId="ADAL" clId="{A31E740A-BBF4-421C-92E5-0886E8A436AB}" dt="2024-09-23T11:35:09.259" v="226" actId="1076"/>
          <ac:picMkLst>
            <pc:docMk/>
            <pc:sldMk cId="3209557799" sldId="567"/>
            <ac:picMk id="9" creationId="{FF947005-F192-3AD0-1CBE-124882721D06}"/>
          </ac:picMkLst>
        </pc:picChg>
        <pc:picChg chg="add del mod">
          <ac:chgData name="Carol Thirlwell" userId="1902a6df-aa00-4fd8-82af-471a345ebdc9" providerId="ADAL" clId="{A31E740A-BBF4-421C-92E5-0886E8A436AB}" dt="2024-09-23T11:35:42.243" v="229" actId="21"/>
          <ac:picMkLst>
            <pc:docMk/>
            <pc:sldMk cId="3209557799" sldId="567"/>
            <ac:picMk id="10" creationId="{0A65391A-1315-70F0-6F06-1B7A64D4DAE3}"/>
          </ac:picMkLst>
        </pc:picChg>
      </pc:sldChg>
      <pc:sldChg chg="addSp delSp modSp mod">
        <pc:chgData name="Carol Thirlwell" userId="1902a6df-aa00-4fd8-82af-471a345ebdc9" providerId="ADAL" clId="{A31E740A-BBF4-421C-92E5-0886E8A436AB}" dt="2024-09-23T12:53:18.138" v="250" actId="14100"/>
        <pc:sldMkLst>
          <pc:docMk/>
          <pc:sldMk cId="1766256378" sldId="602"/>
        </pc:sldMkLst>
        <pc:spChg chg="mod">
          <ac:chgData name="Carol Thirlwell" userId="1902a6df-aa00-4fd8-82af-471a345ebdc9" providerId="ADAL" clId="{A31E740A-BBF4-421C-92E5-0886E8A436AB}" dt="2024-09-23T11:12:38.802" v="75" actId="20577"/>
          <ac:spMkLst>
            <pc:docMk/>
            <pc:sldMk cId="1766256378" sldId="602"/>
            <ac:spMk id="2" creationId="{997BDCC4-D8F8-061E-28F5-3288260363FF}"/>
          </ac:spMkLst>
        </pc:spChg>
        <pc:spChg chg="add mod">
          <ac:chgData name="Carol Thirlwell" userId="1902a6df-aa00-4fd8-82af-471a345ebdc9" providerId="ADAL" clId="{A31E740A-BBF4-421C-92E5-0886E8A436AB}" dt="2024-09-23T12:51:56.697" v="240" actId="20578"/>
          <ac:spMkLst>
            <pc:docMk/>
            <pc:sldMk cId="1766256378" sldId="602"/>
            <ac:spMk id="5" creationId="{F9C33CBD-39B0-34D6-B622-AB64E4F5D12A}"/>
          </ac:spMkLst>
        </pc:spChg>
        <pc:spChg chg="add mod">
          <ac:chgData name="Carol Thirlwell" userId="1902a6df-aa00-4fd8-82af-471a345ebdc9" providerId="ADAL" clId="{A31E740A-BBF4-421C-92E5-0886E8A436AB}" dt="2024-09-23T12:51:29.879" v="235" actId="1076"/>
          <ac:spMkLst>
            <pc:docMk/>
            <pc:sldMk cId="1766256378" sldId="602"/>
            <ac:spMk id="6" creationId="{59E4B5FC-59B3-7A3F-3BF0-7B0510ECF54B}"/>
          </ac:spMkLst>
        </pc:spChg>
        <pc:spChg chg="add mod">
          <ac:chgData name="Carol Thirlwell" userId="1902a6df-aa00-4fd8-82af-471a345ebdc9" providerId="ADAL" clId="{A31E740A-BBF4-421C-92E5-0886E8A436AB}" dt="2024-09-23T12:53:18.138" v="250" actId="14100"/>
          <ac:spMkLst>
            <pc:docMk/>
            <pc:sldMk cId="1766256378" sldId="602"/>
            <ac:spMk id="7" creationId="{1ADAB4E5-3B7B-4555-2DAF-AF0F5E529ED3}"/>
          </ac:spMkLst>
        </pc:spChg>
        <pc:spChg chg="del mod">
          <ac:chgData name="Carol Thirlwell" userId="1902a6df-aa00-4fd8-82af-471a345ebdc9" providerId="ADAL" clId="{A31E740A-BBF4-421C-92E5-0886E8A436AB}" dt="2024-09-23T11:29:09.660" v="195" actId="21"/>
          <ac:spMkLst>
            <pc:docMk/>
            <pc:sldMk cId="1766256378" sldId="602"/>
            <ac:spMk id="12" creationId="{BE5B99B9-BBF2-D40C-C45A-BA3C8FF1B6EE}"/>
          </ac:spMkLst>
        </pc:spChg>
        <pc:picChg chg="add mod">
          <ac:chgData name="Carol Thirlwell" userId="1902a6df-aa00-4fd8-82af-471a345ebdc9" providerId="ADAL" clId="{A31E740A-BBF4-421C-92E5-0886E8A436AB}" dt="2024-09-23T11:29:45.847" v="199" actId="14100"/>
          <ac:picMkLst>
            <pc:docMk/>
            <pc:sldMk cId="1766256378" sldId="602"/>
            <ac:picMk id="4" creationId="{A46AD891-9C7F-55D0-3CBB-AC25ADECCCA3}"/>
          </ac:picMkLst>
        </pc:picChg>
        <pc:picChg chg="ord">
          <ac:chgData name="Carol Thirlwell" userId="1902a6df-aa00-4fd8-82af-471a345ebdc9" providerId="ADAL" clId="{A31E740A-BBF4-421C-92E5-0886E8A436AB}" dt="2024-09-23T11:29:39.810" v="197" actId="166"/>
          <ac:picMkLst>
            <pc:docMk/>
            <pc:sldMk cId="1766256378" sldId="602"/>
            <ac:picMk id="14" creationId="{07DEDAA7-79CF-A38D-290C-16CFC0939188}"/>
          </ac:picMkLst>
        </pc:picChg>
      </pc:sldChg>
      <pc:sldChg chg="addSp modSp del mod">
        <pc:chgData name="Carol Thirlwell" userId="1902a6df-aa00-4fd8-82af-471a345ebdc9" providerId="ADAL" clId="{A31E740A-BBF4-421C-92E5-0886E8A436AB}" dt="2024-09-23T11:28:52.914" v="192" actId="2696"/>
        <pc:sldMkLst>
          <pc:docMk/>
          <pc:sldMk cId="1858900062" sldId="604"/>
        </pc:sldMkLst>
        <pc:spChg chg="add mod">
          <ac:chgData name="Carol Thirlwell" userId="1902a6df-aa00-4fd8-82af-471a345ebdc9" providerId="ADAL" clId="{A31E740A-BBF4-421C-92E5-0886E8A436AB}" dt="2024-09-23T11:28:36.689" v="191" actId="20577"/>
          <ac:spMkLst>
            <pc:docMk/>
            <pc:sldMk cId="1858900062" sldId="604"/>
            <ac:spMk id="5" creationId="{BF80CB04-EE67-A434-91F1-6EDC3C76641D}"/>
          </ac:spMkLst>
        </pc:spChg>
        <pc:picChg chg="add mod">
          <ac:chgData name="Carol Thirlwell" userId="1902a6df-aa00-4fd8-82af-471a345ebdc9" providerId="ADAL" clId="{A31E740A-BBF4-421C-92E5-0886E8A436AB}" dt="2024-09-23T11:28:06.111" v="178" actId="14100"/>
          <ac:picMkLst>
            <pc:docMk/>
            <pc:sldMk cId="1858900062" sldId="604"/>
            <ac:picMk id="3" creationId="{873D3E27-E381-517C-600B-F9F9DDA1E8F9}"/>
          </ac:picMkLst>
        </pc:picChg>
        <pc:picChg chg="mod ord">
          <ac:chgData name="Carol Thirlwell" userId="1902a6df-aa00-4fd8-82af-471a345ebdc9" providerId="ADAL" clId="{A31E740A-BBF4-421C-92E5-0886E8A436AB}" dt="2024-09-23T11:28:09.839" v="179" actId="1076"/>
          <ac:picMkLst>
            <pc:docMk/>
            <pc:sldMk cId="1858900062" sldId="604"/>
            <ac:picMk id="9" creationId="{FF947005-F192-3AD0-1CBE-124882721D06}"/>
          </ac:picMkLst>
        </pc:picChg>
      </pc:sldChg>
      <pc:sldChg chg="del">
        <pc:chgData name="Carol Thirlwell" userId="1902a6df-aa00-4fd8-82af-471a345ebdc9" providerId="ADAL" clId="{A31E740A-BBF4-421C-92E5-0886E8A436AB}" dt="2024-09-23T11:12:10.338" v="73" actId="2696"/>
        <pc:sldMkLst>
          <pc:docMk/>
          <pc:sldMk cId="1026730459" sldId="614"/>
        </pc:sldMkLst>
      </pc:sldChg>
      <pc:sldChg chg="del">
        <pc:chgData name="Carol Thirlwell" userId="1902a6df-aa00-4fd8-82af-471a345ebdc9" providerId="ADAL" clId="{A31E740A-BBF4-421C-92E5-0886E8A436AB}" dt="2024-09-23T11:12:10.338" v="73" actId="2696"/>
        <pc:sldMkLst>
          <pc:docMk/>
          <pc:sldMk cId="4071338297" sldId="615"/>
        </pc:sldMkLst>
      </pc:sldChg>
      <pc:sldChg chg="del">
        <pc:chgData name="Carol Thirlwell" userId="1902a6df-aa00-4fd8-82af-471a345ebdc9" providerId="ADAL" clId="{A31E740A-BBF4-421C-92E5-0886E8A436AB}" dt="2024-09-23T11:11:27.981" v="68" actId="2696"/>
        <pc:sldMkLst>
          <pc:docMk/>
          <pc:sldMk cId="16773348" sldId="616"/>
        </pc:sldMkLst>
      </pc:sldChg>
      <pc:sldChg chg="del">
        <pc:chgData name="Carol Thirlwell" userId="1902a6df-aa00-4fd8-82af-471a345ebdc9" providerId="ADAL" clId="{A31E740A-BBF4-421C-92E5-0886E8A436AB}" dt="2024-09-23T11:12:10.338" v="73" actId="2696"/>
        <pc:sldMkLst>
          <pc:docMk/>
          <pc:sldMk cId="3435436809" sldId="617"/>
        </pc:sldMkLst>
      </pc:sldChg>
      <pc:sldChg chg="delSp modSp mod">
        <pc:chgData name="Carol Thirlwell" userId="1902a6df-aa00-4fd8-82af-471a345ebdc9" providerId="ADAL" clId="{A31E740A-BBF4-421C-92E5-0886E8A436AB}" dt="2024-09-23T11:11:39.908" v="72"/>
        <pc:sldMkLst>
          <pc:docMk/>
          <pc:sldMk cId="1846417187" sldId="618"/>
        </pc:sldMkLst>
        <pc:spChg chg="del mod">
          <ac:chgData name="Carol Thirlwell" userId="1902a6df-aa00-4fd8-82af-471a345ebdc9" providerId="ADAL" clId="{A31E740A-BBF4-421C-92E5-0886E8A436AB}" dt="2024-09-23T11:11:39.908" v="72"/>
          <ac:spMkLst>
            <pc:docMk/>
            <pc:sldMk cId="1846417187" sldId="618"/>
            <ac:spMk id="2" creationId="{CAE2073A-9FA3-F0AC-DBC2-F540534B43C5}"/>
          </ac:spMkLst>
        </pc:spChg>
        <pc:spChg chg="del">
          <ac:chgData name="Carol Thirlwell" userId="1902a6df-aa00-4fd8-82af-471a345ebdc9" providerId="ADAL" clId="{A31E740A-BBF4-421C-92E5-0886E8A436AB}" dt="2024-09-23T11:11:39.901" v="70" actId="21"/>
          <ac:spMkLst>
            <pc:docMk/>
            <pc:sldMk cId="1846417187" sldId="618"/>
            <ac:spMk id="12" creationId="{BE5B99B9-BBF2-D40C-C45A-BA3C8FF1B6EE}"/>
          </ac:spMkLst>
        </pc:spChg>
      </pc:sldChg>
      <pc:sldChg chg="del">
        <pc:chgData name="Carol Thirlwell" userId="1902a6df-aa00-4fd8-82af-471a345ebdc9" providerId="ADAL" clId="{A31E740A-BBF4-421C-92E5-0886E8A436AB}" dt="2024-09-23T11:12:10.338" v="73" actId="2696"/>
        <pc:sldMkLst>
          <pc:docMk/>
          <pc:sldMk cId="1621034997" sldId="619"/>
        </pc:sldMkLst>
      </pc:sldChg>
      <pc:sldChg chg="del">
        <pc:chgData name="Carol Thirlwell" userId="1902a6df-aa00-4fd8-82af-471a345ebdc9" providerId="ADAL" clId="{A31E740A-BBF4-421C-92E5-0886E8A436AB}" dt="2024-09-23T11:12:10.338" v="73" actId="2696"/>
        <pc:sldMkLst>
          <pc:docMk/>
          <pc:sldMk cId="298446885" sldId="620"/>
        </pc:sldMkLst>
      </pc:sldChg>
      <pc:sldChg chg="del">
        <pc:chgData name="Carol Thirlwell" userId="1902a6df-aa00-4fd8-82af-471a345ebdc9" providerId="ADAL" clId="{A31E740A-BBF4-421C-92E5-0886E8A436AB}" dt="2024-09-23T11:12:10.338" v="73" actId="2696"/>
        <pc:sldMkLst>
          <pc:docMk/>
          <pc:sldMk cId="2185293602" sldId="621"/>
        </pc:sldMkLst>
      </pc:sldChg>
      <pc:sldChg chg="del">
        <pc:chgData name="Carol Thirlwell" userId="1902a6df-aa00-4fd8-82af-471a345ebdc9" providerId="ADAL" clId="{A31E740A-BBF4-421C-92E5-0886E8A436AB}" dt="2024-09-23T11:12:20.651" v="74" actId="2696"/>
        <pc:sldMkLst>
          <pc:docMk/>
          <pc:sldMk cId="196300850" sldId="623"/>
        </pc:sldMkLst>
      </pc:sldChg>
      <pc:sldChg chg="modSp add mod">
        <pc:chgData name="Carol Thirlwell" userId="1902a6df-aa00-4fd8-82af-471a345ebdc9" providerId="ADAL" clId="{A31E740A-BBF4-421C-92E5-0886E8A436AB}" dt="2024-09-23T11:35:05.770" v="225" actId="1076"/>
        <pc:sldMkLst>
          <pc:docMk/>
          <pc:sldMk cId="2239444737" sldId="623"/>
        </pc:sldMkLst>
        <pc:picChg chg="mod">
          <ac:chgData name="Carol Thirlwell" userId="1902a6df-aa00-4fd8-82af-471a345ebdc9" providerId="ADAL" clId="{A31E740A-BBF4-421C-92E5-0886E8A436AB}" dt="2024-09-23T11:35:05.770" v="225" actId="1076"/>
          <ac:picMkLst>
            <pc:docMk/>
            <pc:sldMk cId="2239444737" sldId="623"/>
            <ac:picMk id="9" creationId="{FF947005-F192-3AD0-1CBE-124882721D06}"/>
          </ac:picMkLst>
        </pc:picChg>
      </pc:sldChg>
      <pc:sldChg chg="del">
        <pc:chgData name="Carol Thirlwell" userId="1902a6df-aa00-4fd8-82af-471a345ebdc9" providerId="ADAL" clId="{A31E740A-BBF4-421C-92E5-0886E8A436AB}" dt="2024-09-23T11:12:20.651" v="74" actId="2696"/>
        <pc:sldMkLst>
          <pc:docMk/>
          <pc:sldMk cId="1213856413" sldId="624"/>
        </pc:sldMkLst>
      </pc:sldChg>
    </pc:docChg>
  </pc:docChgLst>
  <pc:docChgLst>
    <pc:chgData name="Saidat Alli" userId="S::saidatalli@gateshead.gov.uk::830a1cd3-29b1-4d85-a501-7ca185ba6121" providerId="AD" clId="Web-{FB61F026-F5DB-F80D-9D9C-05999C375FAF}"/>
    <pc:docChg chg="modSld">
      <pc:chgData name="Saidat Alli" userId="S::saidatalli@gateshead.gov.uk::830a1cd3-29b1-4d85-a501-7ca185ba6121" providerId="AD" clId="Web-{FB61F026-F5DB-F80D-9D9C-05999C375FAF}" dt="2024-10-09T09:07:30.017" v="112" actId="20577"/>
      <pc:docMkLst>
        <pc:docMk/>
      </pc:docMkLst>
      <pc:sldChg chg="modSp">
        <pc:chgData name="Saidat Alli" userId="S::saidatalli@gateshead.gov.uk::830a1cd3-29b1-4d85-a501-7ca185ba6121" providerId="AD" clId="Web-{FB61F026-F5DB-F80D-9D9C-05999C375FAF}" dt="2024-10-09T09:07:30.017" v="112" actId="20577"/>
        <pc:sldMkLst>
          <pc:docMk/>
          <pc:sldMk cId="2430142226" sldId="631"/>
        </pc:sldMkLst>
        <pc:spChg chg="mod">
          <ac:chgData name="Saidat Alli" userId="S::saidatalli@gateshead.gov.uk::830a1cd3-29b1-4d85-a501-7ca185ba6121" providerId="AD" clId="Web-{FB61F026-F5DB-F80D-9D9C-05999C375FAF}" dt="2024-10-09T09:07:30.017" v="112" actId="20577"/>
          <ac:spMkLst>
            <pc:docMk/>
            <pc:sldMk cId="2430142226" sldId="631"/>
            <ac:spMk id="6" creationId="{B2356F00-22A1-AB76-6577-DE7E85F3819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9BA9D-0BD4-1749-847F-F87D8611D87D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33E2A-BD3B-F743-A8AB-B483CECD3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040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992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229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638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649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851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829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0BA9A-C77A-4A67-8E59-10A352148B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647837-D51B-494E-8C36-C96E6E9A70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C9F06-9132-4C02-8FC7-85BD52C77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B5475D-0658-434F-AAC4-AB481ED26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2D60C-E629-4645-B416-BCEC73D3A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260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89B9B-FBDA-4FAA-9EEE-75F35EA06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37CC32-6330-491F-A16D-A2C315F35C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FD25E8-1C1E-40E3-9FF2-AB8BE9AFE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F2216-A6D8-452F-A681-D2B8E7C75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024B7-5183-4904-8CD6-C1DF42DB8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84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6F6057-81C4-4561-A4C1-ED7DBE7331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2202B9-65F7-4502-9841-2962250FF7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29262-6F22-47A7-AF02-D68C7A1CD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FC54C7-1DD7-4970-BA2E-2A2FA2B80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4F3C9-F560-48BC-8B1D-A3E0DD765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944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7C8EE-4BE3-416B-BC45-8591EDF4B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EBA7E-1904-4981-AA77-0FF031991D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3059AB-5846-4A3C-82E7-F74C3E8B0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D51B17-74ED-4EDB-BBDD-B5FDF2FDA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48A594-5717-4584-BE0F-00D215923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938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6EBE9-E63F-4185-A3D0-17D3B8DC7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67D69C-605F-4B60-8E66-7B11086FA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E05AD4-C00C-47E3-8FB2-9A554DBE2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53643-E2D9-4E95-8EB7-8442B4143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79FFAB-C409-4E3A-AFDD-34F6EE5CE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146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8A9D9-A74F-4C68-8B46-2B8AAE30E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78FDE-5819-4D48-98B4-1CC6BABD87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FBBEA7-D7C0-47B7-B987-59E730B5DB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CD3473-1E08-4D05-BFA8-9DA362B78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1859B2-92B7-4042-8C99-52EBE2BD5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B7D988-0FDE-4544-A4C7-62159B5F8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230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9C36A-7045-43C1-8F0A-47CCADA2D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1056E1-2FDB-48AA-8C84-829421BC9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D6F92C-9358-41A6-9F0B-B9E0D60499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F77C71-BB7B-4350-90A4-31A138490D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50A390-6899-4467-A98F-E136605A03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DBB77C-6916-4DE1-9B28-7571D7A93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BC9CA3-E59D-4F63-AAFB-9B74914B5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73ABE4-F3E4-4C47-84DD-67C748D3E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596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26354-3E90-4DF9-9EBF-8273E3173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C258DC-C919-4925-AA79-1F26EC29D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395BF3-BC3B-4183-8699-85540616E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966962-BDCC-4827-A3CE-9B7469C64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666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3DE9FC-699D-4CD3-910B-42F87815B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EA21A8-6F79-4D36-8E46-783D611D8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FB1BCC-848D-41BA-AB45-178467A8D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853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FE709-EB52-4A05-B926-42C35CE9F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3156C-D59F-4173-8E5D-1A8F9B9CC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EB0E7D-3180-48A3-88CB-D207B7BBAA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D069DE-BDC9-46EB-A1F9-17B8D98F4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3E4272-210E-49E8-BD2B-AC830BD1E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A1E4A7-E41A-411D-9603-72BA0EF25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993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E446C-2DDB-48C1-AC2C-04B24DE95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A8219F-E969-4B1B-B095-4DF89FA687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EB8440-B398-455A-9F81-E424FD11ED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CEE4AE-289C-42C2-95CC-FA729C36D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B4745C-BBB3-4297-BFFA-15700995B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40C425-CC09-4715-9780-B19D4A94C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873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D7A140-9090-4E30-B6BF-F15CD0148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B024E-C1E2-4471-9162-49C5B8AC24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CE3B1-A710-462F-B846-19E7FE45FF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E3622-1566-46DD-B4B8-2F4975B3D9F4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16F04-FEF5-4E0E-BEC1-4DA0A9CE7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21BA7-AA30-44CA-B290-EA3AD0F69B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373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5.png"/><Relationship Id="rId4" Type="http://schemas.openxmlformats.org/officeDocument/2006/relationships/hyperlink" Target="https://intranet.gateshead.gov.uk/employeesurveyresult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ntranet.gateshead.gov.uk/timetobediffere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cluttered&#10;&#10;Description automatically generated">
            <a:extLst>
              <a:ext uri="{FF2B5EF4-FFF2-40B4-BE49-F238E27FC236}">
                <a16:creationId xmlns:a16="http://schemas.microsoft.com/office/drawing/2014/main" id="{18CA97BE-5531-84DB-970F-4E75E12EC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0841FB-07D5-45A3-B07F-6A2333F45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291" y="1122362"/>
            <a:ext cx="11194473" cy="2306638"/>
          </a:xfrm>
        </p:spPr>
        <p:txBody>
          <a:bodyPr>
            <a:normAutofit/>
          </a:bodyPr>
          <a:lstStyle/>
          <a:p>
            <a:r>
              <a:rPr lang="en-GB" sz="5400">
                <a:solidFill>
                  <a:srgbClr val="FFFFFF"/>
                </a:solidFill>
                <a:latin typeface="Segoe UI Semibold"/>
                <a:cs typeface="Segoe UI Semibold"/>
              </a:rPr>
              <a:t>Sprint 52</a:t>
            </a:r>
            <a:br>
              <a:rPr lang="en-GB" sz="540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GB" sz="5400">
                <a:solidFill>
                  <a:srgbClr val="FFFFFF"/>
                </a:solidFill>
                <a:latin typeface="Segoe UI Semibold"/>
                <a:cs typeface="Segoe UI Semibold"/>
              </a:rPr>
              <a:t>Show and Tell</a:t>
            </a:r>
            <a:br>
              <a:rPr lang="en-GB" sz="5400">
                <a:latin typeface="Segoe UI Semibold"/>
                <a:cs typeface="Segoe UI Semibold"/>
              </a:rPr>
            </a:br>
            <a:r>
              <a:rPr lang="en-GB" sz="2800">
                <a:solidFill>
                  <a:srgbClr val="FFFFFF"/>
                </a:solidFill>
                <a:latin typeface="Segoe UI Semibold"/>
                <a:cs typeface="Segoe UI Semibold"/>
              </a:rPr>
              <a:t> 9 October 2024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87E5BE-A6D5-4FEB-B0F0-DF0137607D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40728"/>
            <a:ext cx="9144000" cy="1819564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>
              <a:latin typeface="Segoe UI Semibold"/>
              <a:cs typeface="Segoe UI Semibold"/>
            </a:endParaRPr>
          </a:p>
          <a:p>
            <a:r>
              <a:rPr lang="en-GB">
                <a:latin typeface="Segoe UI Semibold"/>
                <a:cs typeface="Segoe UI Semibold"/>
              </a:rPr>
              <a:t>C Squad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en-GB" sz="2000">
                <a:latin typeface="Segoe UI Semilight"/>
                <a:cs typeface="Segoe UI Semilight"/>
              </a:rPr>
              <a:t>Digital Team</a:t>
            </a:r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A3F1497-4A8F-A441-6A64-4E7A4973AF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965" y="5872020"/>
            <a:ext cx="1755124" cy="48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8794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ncil on a yellow background&#10;&#10;Description automatically generated with medium confidence">
            <a:extLst>
              <a:ext uri="{FF2B5EF4-FFF2-40B4-BE49-F238E27FC236}">
                <a16:creationId xmlns:a16="http://schemas.microsoft.com/office/drawing/2014/main" id="{B802286B-CE7A-5CA3-4B01-D22DC9D65A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0841FB-07D5-45A3-B07F-6A2333F45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291" y="1122362"/>
            <a:ext cx="11194473" cy="2306638"/>
          </a:xfrm>
        </p:spPr>
        <p:txBody>
          <a:bodyPr>
            <a:normAutofit/>
          </a:bodyPr>
          <a:lstStyle/>
          <a:p>
            <a:r>
              <a:rPr lang="en-GB" sz="5400">
                <a:latin typeface="Segoe UI Semibold"/>
                <a:cs typeface="Segoe UI Semibold"/>
              </a:rPr>
              <a:t>Employee communication</a:t>
            </a:r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A3F1497-4A8F-A441-6A64-4E7A4973AF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965" y="5872020"/>
            <a:ext cx="1755124" cy="48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0820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creenshot of a website&#10;&#10;Description automatically generated">
            <a:extLst>
              <a:ext uri="{FF2B5EF4-FFF2-40B4-BE49-F238E27FC236}">
                <a16:creationId xmlns:a16="http://schemas.microsoft.com/office/drawing/2014/main" id="{289498A7-79DF-2BB1-5849-F5F823198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6084" y="2884715"/>
            <a:ext cx="4381975" cy="380092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050" y="365125"/>
            <a:ext cx="6598894" cy="1352776"/>
          </a:xfrm>
        </p:spPr>
        <p:txBody>
          <a:bodyPr>
            <a:normAutofit/>
          </a:bodyPr>
          <a:lstStyle/>
          <a:p>
            <a:r>
              <a:rPr lang="en-GB" sz="4000">
                <a:latin typeface="Segoe UI Semibold"/>
                <a:cs typeface="Segoe UI Semibold"/>
              </a:rPr>
              <a:t>Employee survey results published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E2A157-CCC0-4C44-91F7-F7F471A30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131127"/>
            <a:ext cx="10214841" cy="3045836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DAD58-BC07-DFF2-5EAA-E87492808535}"/>
              </a:ext>
            </a:extLst>
          </p:cNvPr>
          <p:cNvSpPr txBox="1">
            <a:spLocks/>
          </p:cNvSpPr>
          <p:nvPr/>
        </p:nvSpPr>
        <p:spPr>
          <a:xfrm>
            <a:off x="978714" y="2360722"/>
            <a:ext cx="4729523" cy="32265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2400">
                <a:latin typeface="Segoe UI Semilight"/>
                <a:cs typeface="Segoe UI Semilight"/>
              </a:rPr>
              <a:t>Employee survey results published on the intranet </a:t>
            </a:r>
          </a:p>
          <a:p>
            <a:pPr>
              <a:lnSpc>
                <a:spcPct val="100000"/>
              </a:lnSpc>
            </a:pPr>
            <a:endParaRPr lang="en-GB" sz="2400">
              <a:latin typeface="Segoe UI Semilight"/>
              <a:cs typeface="Segoe UI Semilight"/>
            </a:endParaRPr>
          </a:p>
          <a:p>
            <a:pPr>
              <a:lnSpc>
                <a:spcPct val="100000"/>
              </a:lnSpc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2400">
                <a:ea typeface="+mn-lt"/>
                <a:cs typeface="+mn-lt"/>
                <a:hlinkClick r:id="rId4"/>
              </a:rPr>
              <a:t>The results - Gateshead Intranet</a:t>
            </a: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lnSpc>
                <a:spcPct val="100000"/>
              </a:lnSpc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lnSpc>
                <a:spcPct val="100000"/>
              </a:lnSpc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lnSpc>
                <a:spcPct val="100000"/>
              </a:lnSpc>
            </a:pPr>
            <a:endParaRPr lang="en-GB" sz="2400">
              <a:latin typeface="Segoe UI Semilight"/>
              <a:cs typeface="Segoe UI Semilight"/>
            </a:endParaRPr>
          </a:p>
          <a:p>
            <a:pPr>
              <a:lnSpc>
                <a:spcPct val="100000"/>
              </a:lnSpc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8B05BA42-5E63-2800-4C37-4467456C32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63" y="6121572"/>
            <a:ext cx="1366818" cy="38039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55D55F5-E71E-44A5-A66F-5A606EEDF253}"/>
              </a:ext>
            </a:extLst>
          </p:cNvPr>
          <p:cNvSpPr/>
          <p:nvPr/>
        </p:nvSpPr>
        <p:spPr>
          <a:xfrm>
            <a:off x="9993866" y="6180106"/>
            <a:ext cx="2198284" cy="37091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>
                <a:solidFill>
                  <a:srgbClr val="FFFFFF"/>
                </a:solidFill>
                <a:latin typeface="Segoe UI Semibold"/>
                <a:ea typeface="Segoe UI Black"/>
                <a:cs typeface="Segoe UI Semibold"/>
              </a:rPr>
              <a:t>Content and design</a:t>
            </a:r>
            <a:endParaRPr lang="en-US"/>
          </a:p>
        </p:txBody>
      </p:sp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01B14D6C-A053-9E79-42CC-F8AD22AFB1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6923" y="108856"/>
            <a:ext cx="4983157" cy="341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720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050" y="365125"/>
            <a:ext cx="6598894" cy="1352776"/>
          </a:xfrm>
        </p:spPr>
        <p:txBody>
          <a:bodyPr>
            <a:normAutofit/>
          </a:bodyPr>
          <a:lstStyle/>
          <a:p>
            <a:r>
              <a:rPr lang="en-GB" sz="4000">
                <a:latin typeface="Segoe UI Semibold"/>
                <a:cs typeface="Segoe UI Semibold"/>
              </a:rPr>
              <a:t>Time to be different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E2A157-CCC0-4C44-91F7-F7F471A30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131127"/>
            <a:ext cx="10214841" cy="3045836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DAD58-BC07-DFF2-5EAA-E87492808535}"/>
              </a:ext>
            </a:extLst>
          </p:cNvPr>
          <p:cNvSpPr txBox="1">
            <a:spLocks/>
          </p:cNvSpPr>
          <p:nvPr/>
        </p:nvSpPr>
        <p:spPr>
          <a:xfrm>
            <a:off x="833572" y="1635008"/>
            <a:ext cx="4874665" cy="395231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2400">
                <a:latin typeface="Segoe UI Semilight"/>
                <a:cs typeface="Segoe UI Semilight"/>
              </a:rPr>
              <a:t>New HR section – Time to be different </a:t>
            </a:r>
          </a:p>
          <a:p>
            <a:pPr>
              <a:lnSpc>
                <a:spcPct val="100000"/>
              </a:lnSpc>
            </a:pPr>
            <a:endParaRPr lang="en-GB" sz="2400">
              <a:latin typeface="Segoe UI Semilight"/>
              <a:cs typeface="Segoe UI Semilight"/>
            </a:endParaRPr>
          </a:p>
          <a:p>
            <a:pPr>
              <a:lnSpc>
                <a:spcPct val="100000"/>
              </a:lnSpc>
            </a:pPr>
            <a:r>
              <a:rPr lang="en-GB" sz="2400">
                <a:latin typeface="Segoe UI Semilight"/>
                <a:cs typeface="Segoe UI Semilight"/>
              </a:rPr>
              <a:t>Introducing golden thread, what we're doing to be different and how. New content around set up for success, values and behaviours </a:t>
            </a:r>
          </a:p>
          <a:p>
            <a:pPr>
              <a:lnSpc>
                <a:spcPct val="100000"/>
              </a:lnSpc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2400">
                <a:latin typeface="Segoe UI Semilight"/>
                <a:ea typeface="+mn-lt"/>
                <a:cs typeface="Segoe UI Semilight"/>
              </a:rPr>
              <a:t>Updates to smarter working pages</a:t>
            </a:r>
            <a:endParaRPr lang="en-GB" sz="2400">
              <a:latin typeface="Segoe UI Semilight" panose="020B0402040204020203" pitchFamily="34" charset="0"/>
              <a:ea typeface="+mn-lt"/>
              <a:cs typeface="Segoe UI Semilight" panose="020B0402040204020203" pitchFamily="34" charset="0"/>
            </a:endParaRPr>
          </a:p>
          <a:p>
            <a:pPr>
              <a:lnSpc>
                <a:spcPct val="100000"/>
              </a:lnSpc>
            </a:pPr>
            <a:endParaRPr lang="en-GB" sz="2400">
              <a:latin typeface="Segoe UI Semilight" panose="020B0402040204020203" pitchFamily="34" charset="0"/>
              <a:ea typeface="+mn-lt"/>
              <a:cs typeface="Segoe UI Semilight" panose="020B0402040204020203" pitchFamily="34" charset="0"/>
            </a:endParaRPr>
          </a:p>
          <a:p>
            <a:pPr>
              <a:lnSpc>
                <a:spcPct val="100000"/>
              </a:lnSpc>
            </a:pPr>
            <a:endParaRPr lang="en-GB" sz="2400">
              <a:latin typeface="Segoe UI Semilight" panose="020B0402040204020203" pitchFamily="34" charset="0"/>
              <a:ea typeface="+mn-lt"/>
              <a:cs typeface="Segoe UI Semilight" panose="020B0402040204020203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2400">
                <a:ea typeface="+mn-lt"/>
                <a:cs typeface="+mn-lt"/>
                <a:hlinkClick r:id="rId3"/>
              </a:rPr>
              <a:t>Time to be different - Gateshead Intranet</a:t>
            </a:r>
          </a:p>
          <a:p>
            <a:pPr>
              <a:lnSpc>
                <a:spcPct val="100000"/>
              </a:lnSpc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lnSpc>
                <a:spcPct val="100000"/>
              </a:lnSpc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lnSpc>
                <a:spcPct val="100000"/>
              </a:lnSpc>
            </a:pPr>
            <a:endParaRPr lang="en-GB" sz="2400">
              <a:latin typeface="Segoe UI Semilight"/>
              <a:cs typeface="Segoe UI Semilight"/>
            </a:endParaRPr>
          </a:p>
          <a:p>
            <a:pPr>
              <a:lnSpc>
                <a:spcPct val="100000"/>
              </a:lnSpc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8B05BA42-5E63-2800-4C37-4467456C32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63" y="6121572"/>
            <a:ext cx="1366818" cy="38039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55D55F5-E71E-44A5-A66F-5A606EEDF253}"/>
              </a:ext>
            </a:extLst>
          </p:cNvPr>
          <p:cNvSpPr/>
          <p:nvPr/>
        </p:nvSpPr>
        <p:spPr>
          <a:xfrm>
            <a:off x="9993866" y="6180106"/>
            <a:ext cx="2198284" cy="37091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>
                <a:solidFill>
                  <a:srgbClr val="FFFFFF"/>
                </a:solidFill>
                <a:latin typeface="Segoe UI Semibold"/>
                <a:ea typeface="Segoe UI Black"/>
                <a:cs typeface="Segoe UI Semibold"/>
              </a:rPr>
              <a:t>Content and design</a:t>
            </a:r>
            <a:endParaRPr lang="en-US"/>
          </a:p>
        </p:txBody>
      </p:sp>
      <p:pic>
        <p:nvPicPr>
          <p:cNvPr id="11" name="Picture 10" descr="A screenshot of a website&#10;&#10;Description automatically generated">
            <a:extLst>
              <a:ext uri="{FF2B5EF4-FFF2-40B4-BE49-F238E27FC236}">
                <a16:creationId xmlns:a16="http://schemas.microsoft.com/office/drawing/2014/main" id="{3929E0C1-49AE-30F1-7896-432993C76D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3295" y="108857"/>
            <a:ext cx="6165980" cy="481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841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ncil on a yellow background&#10;&#10;Description automatically generated with medium confidence">
            <a:extLst>
              <a:ext uri="{FF2B5EF4-FFF2-40B4-BE49-F238E27FC236}">
                <a16:creationId xmlns:a16="http://schemas.microsoft.com/office/drawing/2014/main" id="{B802286B-CE7A-5CA3-4B01-D22DC9D65A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0841FB-07D5-45A3-B07F-6A2333F45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291" y="1122362"/>
            <a:ext cx="11194473" cy="2306638"/>
          </a:xfrm>
        </p:spPr>
        <p:txBody>
          <a:bodyPr>
            <a:normAutofit/>
          </a:bodyPr>
          <a:lstStyle/>
          <a:p>
            <a:r>
              <a:rPr lang="en-GB" sz="5400">
                <a:latin typeface="Segoe UI Semibold"/>
                <a:cs typeface="Segoe UI Semibold"/>
              </a:rPr>
              <a:t>E-petitions</a:t>
            </a:r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A3F1497-4A8F-A441-6A64-4E7A4973AF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965" y="5872020"/>
            <a:ext cx="1755124" cy="48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151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850" y="117475"/>
            <a:ext cx="6598894" cy="1352776"/>
          </a:xfrm>
        </p:spPr>
        <p:txBody>
          <a:bodyPr>
            <a:normAutofit/>
          </a:bodyPr>
          <a:lstStyle/>
          <a:p>
            <a:r>
              <a:rPr lang="en-GB" sz="4000">
                <a:latin typeface="Segoe UI Semibold"/>
                <a:cs typeface="Segoe UI Semibold"/>
              </a:rPr>
              <a:t>E-petitions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E2A157-CCC0-4C44-91F7-F7F471A30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131127"/>
            <a:ext cx="10214841" cy="3045836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DAD58-BC07-DFF2-5EAA-E87492808535}"/>
              </a:ext>
            </a:extLst>
          </p:cNvPr>
          <p:cNvSpPr txBox="1">
            <a:spLocks/>
          </p:cNvSpPr>
          <p:nvPr/>
        </p:nvSpPr>
        <p:spPr>
          <a:xfrm>
            <a:off x="483414" y="1131997"/>
            <a:ext cx="3500798" cy="32265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2400">
                <a:latin typeface="Segoe UI Semilight"/>
                <a:cs typeface="Segoe UI Semilight"/>
              </a:rPr>
              <a:t>Wireframe for new e-petitions process</a:t>
            </a:r>
          </a:p>
          <a:p>
            <a:pPr>
              <a:lnSpc>
                <a:spcPct val="100000"/>
              </a:lnSpc>
            </a:pPr>
            <a:r>
              <a:rPr lang="en-GB" sz="2400">
                <a:latin typeface="Segoe UI Semilight"/>
                <a:ea typeface="Calibri"/>
                <a:cs typeface="Segoe UI Semilight"/>
              </a:rPr>
              <a:t>Web content update to reflect new process, and create pages instead of PDFs</a:t>
            </a:r>
            <a:endParaRPr lang="en-GB" sz="2400">
              <a:latin typeface="Segoe UI Semilight" panose="020B0402040204020203" pitchFamily="34" charset="0"/>
              <a:ea typeface="Calibri"/>
              <a:cs typeface="Segoe UI Semilight" panose="020B0402040204020203" pitchFamily="34" charset="0"/>
            </a:endParaRPr>
          </a:p>
          <a:p>
            <a:pPr>
              <a:lnSpc>
                <a:spcPct val="100000"/>
              </a:lnSpc>
            </a:pPr>
            <a:endParaRPr lang="en-GB" sz="2400">
              <a:latin typeface="Segoe UI Semilight" panose="020B0402040204020203" pitchFamily="34" charset="0"/>
              <a:ea typeface="Calibri"/>
              <a:cs typeface="Segoe UI Semilight" panose="020B0402040204020203" pitchFamily="34" charset="0"/>
            </a:endParaRPr>
          </a:p>
          <a:p>
            <a:pPr>
              <a:lnSpc>
                <a:spcPct val="100000"/>
              </a:lnSpc>
            </a:pPr>
            <a:endParaRPr lang="en-GB" sz="2400">
              <a:latin typeface="Segoe UI Semilight" panose="020B0402040204020203" pitchFamily="34" charset="0"/>
              <a:ea typeface="Calibri"/>
              <a:cs typeface="Segoe UI Semilight" panose="020B0402040204020203" pitchFamily="34" charset="0"/>
            </a:endParaRPr>
          </a:p>
          <a:p>
            <a:pPr>
              <a:lnSpc>
                <a:spcPct val="100000"/>
              </a:lnSpc>
            </a:pPr>
            <a:endParaRPr lang="en-GB" sz="2400">
              <a:latin typeface="Segoe UI Semilight" panose="020B0402040204020203" pitchFamily="34" charset="0"/>
              <a:ea typeface="Calibri"/>
              <a:cs typeface="Segoe UI Semilight" panose="020B0402040204020203" pitchFamily="34" charset="0"/>
            </a:endParaRPr>
          </a:p>
          <a:p>
            <a:pPr>
              <a:lnSpc>
                <a:spcPct val="100000"/>
              </a:lnSpc>
            </a:pPr>
            <a:endParaRPr lang="en-GB" sz="2400">
              <a:latin typeface="Segoe UI Semilight" panose="020B0402040204020203" pitchFamily="34" charset="0"/>
              <a:ea typeface="Calibri"/>
              <a:cs typeface="Segoe UI Semilight" panose="020B0402040204020203" pitchFamily="34" charset="0"/>
            </a:endParaRPr>
          </a:p>
          <a:p>
            <a:pPr>
              <a:lnSpc>
                <a:spcPct val="100000"/>
              </a:lnSpc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8B05BA42-5E63-2800-4C37-4467456C32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63" y="6121572"/>
            <a:ext cx="1366818" cy="38039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55D55F5-E71E-44A5-A66F-5A606EEDF253}"/>
              </a:ext>
            </a:extLst>
          </p:cNvPr>
          <p:cNvSpPr/>
          <p:nvPr/>
        </p:nvSpPr>
        <p:spPr>
          <a:xfrm>
            <a:off x="9993866" y="6180106"/>
            <a:ext cx="2198284" cy="37091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>
                <a:solidFill>
                  <a:srgbClr val="FFFFFF"/>
                </a:solidFill>
                <a:latin typeface="Segoe UI Semibold"/>
                <a:ea typeface="Segoe UI Black"/>
                <a:cs typeface="Segoe UI Semibold"/>
              </a:rPr>
              <a:t>Content and design</a:t>
            </a:r>
            <a:endParaRPr lang="en-US"/>
          </a:p>
        </p:txBody>
      </p:sp>
      <p:pic>
        <p:nvPicPr>
          <p:cNvPr id="11" name="Picture 10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DEF17594-D820-2A01-175B-43E278B350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5252" y="1228725"/>
            <a:ext cx="4873997" cy="5505450"/>
          </a:xfrm>
          <a:prstGeom prst="rect">
            <a:avLst/>
          </a:prstGeom>
          <a:effectLst>
            <a:outerShdw blurRad="50800" dist="38100" dir="2700000">
              <a:srgbClr val="000000">
                <a:alpha val="40000"/>
              </a:srgbClr>
            </a:outerShdw>
          </a:effectLst>
        </p:spPr>
      </p:pic>
      <p:pic>
        <p:nvPicPr>
          <p:cNvPr id="6" name="Picture 5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5B3D4F00-A8E4-A2A3-EB58-FE7C3482AC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5458" y="0"/>
            <a:ext cx="4623934" cy="5991225"/>
          </a:xfrm>
          <a:prstGeom prst="rect">
            <a:avLst/>
          </a:prstGeom>
          <a:effectLst>
            <a:outerShdw blurRad="50800" dist="38100" dir="270000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0478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hape&#10;&#10;Description automatically generated with medium confidence">
            <a:extLst>
              <a:ext uri="{FF2B5EF4-FFF2-40B4-BE49-F238E27FC236}">
                <a16:creationId xmlns:a16="http://schemas.microsoft.com/office/drawing/2014/main" id="{07DEDAA7-79CF-A38D-290C-16CFC0939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00" y="6118538"/>
            <a:ext cx="1366818" cy="38039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EADE36F-D54A-55FE-FAF8-52D69EC3BD1B}"/>
              </a:ext>
            </a:extLst>
          </p:cNvPr>
          <p:cNvSpPr/>
          <p:nvPr/>
        </p:nvSpPr>
        <p:spPr>
          <a:xfrm>
            <a:off x="3063981" y="5261527"/>
            <a:ext cx="7277100" cy="9252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7DDDA1-59D8-3C5D-3780-A05736F5B361}"/>
              </a:ext>
            </a:extLst>
          </p:cNvPr>
          <p:cNvSpPr/>
          <p:nvPr/>
        </p:nvSpPr>
        <p:spPr>
          <a:xfrm>
            <a:off x="9993866" y="6180106"/>
            <a:ext cx="2198284" cy="37091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>
                <a:solidFill>
                  <a:srgbClr val="FFFFFF"/>
                </a:solidFill>
                <a:latin typeface="Segoe UI Semibold"/>
                <a:ea typeface="Segoe UI Black"/>
                <a:cs typeface="Segoe UI Semibold"/>
              </a:rPr>
              <a:t>Development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356F00-22A1-AB76-6577-DE7E85F38197}"/>
              </a:ext>
            </a:extLst>
          </p:cNvPr>
          <p:cNvSpPr txBox="1"/>
          <p:nvPr/>
        </p:nvSpPr>
        <p:spPr>
          <a:xfrm>
            <a:off x="840827" y="2137103"/>
            <a:ext cx="9249103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Graphics request form – Initial development completed.</a:t>
            </a:r>
            <a:endParaRPr lang="en-US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Removal of Covid questions from Pest Control and Bulky Waste processes.</a:t>
            </a:r>
            <a:endParaRPr lang="en-US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Addition of an alert box to the Dangerous Structure process.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Renewal of ADFS keys – One click.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Update to read only page of the Digital Requests process.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Updated Civic room booking form and added case management.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Updated the late school application form for the upcoming application phase.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1C12B97-92AF-A4A3-AB70-0BB86864B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338" y="365125"/>
            <a:ext cx="10629462" cy="1334321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Other development tasks completed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142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alculator and a calculator on a table&#10;&#10;Description automatically generated with low confidence">
            <a:extLst>
              <a:ext uri="{FF2B5EF4-FFF2-40B4-BE49-F238E27FC236}">
                <a16:creationId xmlns:a16="http://schemas.microsoft.com/office/drawing/2014/main" id="{213FB385-67CD-035A-99B5-04A6AD2495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0841FB-07D5-45A3-B07F-6A2333F45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291" y="1122362"/>
            <a:ext cx="11194473" cy="2306638"/>
          </a:xfrm>
        </p:spPr>
        <p:txBody>
          <a:bodyPr>
            <a:normAutofit/>
          </a:bodyPr>
          <a:lstStyle/>
          <a:p>
            <a:r>
              <a:rPr lang="en-GB" sz="5400">
                <a:solidFill>
                  <a:srgbClr val="FFFFFF"/>
                </a:solidFill>
                <a:latin typeface="Segoe UI Semibold"/>
                <a:cs typeface="Segoe UI Semibold"/>
              </a:rPr>
              <a:t>Sprint 54</a:t>
            </a:r>
            <a:endParaRPr lang="en-US"/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A3F1497-4A8F-A441-6A64-4E7A4973AF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99" y="6117554"/>
            <a:ext cx="1363289" cy="38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8220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What's coming in the next sprint</a:t>
            </a:r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E2A157-CCC0-4C44-91F7-F7F471A30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131127"/>
            <a:ext cx="10214841" cy="3045836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DF38579-5685-EADC-9199-339ABF44C637}"/>
              </a:ext>
            </a:extLst>
          </p:cNvPr>
          <p:cNvSpPr txBox="1">
            <a:spLocks/>
          </p:cNvSpPr>
          <p:nvPr/>
        </p:nvSpPr>
        <p:spPr>
          <a:xfrm>
            <a:off x="842595" y="2058727"/>
            <a:ext cx="9177006" cy="35298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>
                <a:latin typeface="Segoe UI Semilight" panose="020B0402040204020203" pitchFamily="34" charset="0"/>
                <a:cs typeface="Segoe UI Semilight" panose="020B0402040204020203" pitchFamily="34" charset="0"/>
              </a:rPr>
              <a:t>Communications team graphics request</a:t>
            </a:r>
          </a:p>
          <a:p>
            <a:r>
              <a:rPr lang="en-GB" sz="2400">
                <a:latin typeface="Segoe UI Semilight" panose="020B0402040204020203" pitchFamily="34" charset="0"/>
                <a:cs typeface="Segoe UI Semilight" panose="020B0402040204020203" pitchFamily="34" charset="0"/>
              </a:rPr>
              <a:t>E-petitions development</a:t>
            </a:r>
          </a:p>
          <a:p>
            <a:r>
              <a:rPr lang="en-GB" sz="2400">
                <a:latin typeface="Segoe UI Semilight" panose="020B0402040204020203" pitchFamily="34" charset="0"/>
                <a:cs typeface="Segoe UI Semilight" panose="020B0402040204020203" pitchFamily="34" charset="0"/>
              </a:rPr>
              <a:t>Analysis of Direct Payment user research</a:t>
            </a:r>
          </a:p>
          <a:p>
            <a:r>
              <a:rPr lang="en-GB" sz="2400">
                <a:latin typeface="Segoe UI Semilight" panose="020B0402040204020203" pitchFamily="34" charset="0"/>
                <a:cs typeface="Segoe UI Semilight" panose="020B0402040204020203" pitchFamily="34" charset="0"/>
              </a:rPr>
              <a:t>Improvements to Policies and Strategies content</a:t>
            </a:r>
          </a:p>
          <a:p>
            <a:r>
              <a:rPr lang="en-GB" sz="2400">
                <a:latin typeface="Segoe UI Semilight" panose="020B0402040204020203" pitchFamily="34" charset="0"/>
                <a:cs typeface="Segoe UI Semilight" panose="020B0402040204020203" pitchFamily="34" charset="0"/>
              </a:rPr>
              <a:t>Senior recruitment content</a:t>
            </a: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1C27AAE4-D033-7BB2-BA91-DD114721E1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63" y="6121572"/>
            <a:ext cx="1366818" cy="38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2086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31F29247-0259-9C87-5E15-53F3469DB4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78B0B0DA-01DC-8879-1C3F-1C2F3F448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600427"/>
            <a:ext cx="9875520" cy="3299902"/>
          </a:xfrm>
        </p:spPr>
        <p:txBody>
          <a:bodyPr>
            <a:normAutofit/>
          </a:bodyPr>
          <a:lstStyle/>
          <a:p>
            <a:pPr algn="l"/>
            <a:r>
              <a:rPr lang="en-GB" sz="4800">
                <a:solidFill>
                  <a:srgbClr val="FFFFFF"/>
                </a:solidFill>
                <a:latin typeface="Segoe UI Semibold"/>
                <a:cs typeface="Segoe UI Semibold"/>
              </a:rPr>
              <a:t>Thank you </a:t>
            </a:r>
            <a:endParaRPr lang="en-GB" sz="4800">
              <a:solidFill>
                <a:srgbClr val="FFFF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54CD6BD3-4A45-0A77-D9ED-137E5380E4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9536" y="4072045"/>
            <a:ext cx="9875520" cy="9000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GB">
                <a:latin typeface="Segoe UI Semilight"/>
                <a:cs typeface="Segoe UI Semilight"/>
              </a:rPr>
              <a:t>That's all folks!</a:t>
            </a:r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5ABD6E8-887D-0019-3EB1-AE76526900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99" y="6117554"/>
            <a:ext cx="1363289" cy="38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1183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&#10;&#10;Description automatically generated">
            <a:extLst>
              <a:ext uri="{FF2B5EF4-FFF2-40B4-BE49-F238E27FC236}">
                <a16:creationId xmlns:a16="http://schemas.microsoft.com/office/drawing/2014/main" id="{1428566E-7EFE-3D12-7712-9CB24D96FC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0841FB-07D5-45A3-B07F-6A2333F45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291" y="1122362"/>
            <a:ext cx="11194473" cy="841906"/>
          </a:xfrm>
        </p:spPr>
        <p:txBody>
          <a:bodyPr>
            <a:normAutofit/>
          </a:bodyPr>
          <a:lstStyle/>
          <a:p>
            <a:r>
              <a:rPr lang="en-GB" sz="5400">
                <a:solidFill>
                  <a:srgbClr val="FFFFFF"/>
                </a:solidFill>
                <a:latin typeface="Segoe UI Semibold"/>
                <a:cs typeface="Segoe UI Semibold"/>
              </a:rPr>
              <a:t>Sprint goal</a:t>
            </a:r>
            <a:endParaRPr lang="en-US"/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A3F1497-4A8F-A441-6A64-4E7A4973AF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965" y="5872020"/>
            <a:ext cx="1755124" cy="48753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4E1C109-32A9-CAB4-5CD7-7737DCEB6AB2}"/>
              </a:ext>
            </a:extLst>
          </p:cNvPr>
          <p:cNvSpPr/>
          <p:nvPr/>
        </p:nvSpPr>
        <p:spPr>
          <a:xfrm>
            <a:off x="1365760" y="3788103"/>
            <a:ext cx="9512738" cy="120285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9A44A6-E097-6A92-D28C-90921DAAB836}"/>
              </a:ext>
            </a:extLst>
          </p:cNvPr>
          <p:cNvSpPr txBox="1"/>
          <p:nvPr/>
        </p:nvSpPr>
        <p:spPr>
          <a:xfrm>
            <a:off x="1368971" y="3524387"/>
            <a:ext cx="9522664" cy="146623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GB" sz="2400">
                <a:solidFill>
                  <a:srgbClr val="000000"/>
                </a:solidFill>
                <a:ea typeface="+mn-lt"/>
                <a:cs typeface="+mn-lt"/>
              </a:rPr>
              <a:t>Explore interaction logging and improvements to </a:t>
            </a:r>
            <a:br>
              <a:rPr lang="en-GB" sz="2400">
                <a:solidFill>
                  <a:srgbClr val="000000"/>
                </a:solidFill>
                <a:ea typeface="+mn-lt"/>
                <a:cs typeface="+mn-lt"/>
              </a:rPr>
            </a:br>
            <a:r>
              <a:rPr lang="en-GB" sz="2400">
                <a:solidFill>
                  <a:srgbClr val="000000"/>
                </a:solidFill>
                <a:ea typeface="+mn-lt"/>
                <a:cs typeface="+mn-lt"/>
              </a:rPr>
              <a:t>Customer Contact assist/My Account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8287761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C9F29-C5B4-6CEE-6BEF-BE320DF75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400">
                <a:latin typeface="Calibri"/>
                <a:cs typeface="Calibri"/>
              </a:rPr>
              <a:t>Sprint goal: explore interaction logging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3F4DB-F918-52AD-8E36-299E12A720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400">
                <a:cs typeface="Calibri"/>
              </a:rPr>
              <a:t>Context</a:t>
            </a:r>
            <a:endParaRPr lang="en-GB" sz="5400">
              <a:cs typeface="Calibri"/>
            </a:endParaRPr>
          </a:p>
          <a:p>
            <a:r>
              <a:rPr lang="en-GB" sz="2400">
                <a:cs typeface="Calibri"/>
              </a:rPr>
              <a:t>Discovery to look at GOSS account registration in light of recent duplicates found</a:t>
            </a:r>
          </a:p>
          <a:p>
            <a:r>
              <a:rPr lang="en-GB" sz="2400">
                <a:cs typeface="Calibri"/>
              </a:rPr>
              <a:t>Mapped out the registration journey for advisers through Customer Contact</a:t>
            </a:r>
          </a:p>
          <a:p>
            <a:r>
              <a:rPr lang="en-GB" sz="2400">
                <a:cs typeface="Calibri"/>
              </a:rPr>
              <a:t>Identified assisting and interaction logging as another area for exploration - not working as it should</a:t>
            </a:r>
          </a:p>
          <a:p>
            <a:r>
              <a:rPr lang="en-GB" sz="2400">
                <a:cs typeface="Calibri"/>
              </a:rPr>
              <a:t>Links into corporate Customer Contact review - better data through reliable interaction logging should feed into this</a:t>
            </a:r>
          </a:p>
          <a:p>
            <a:endParaRPr lang="en-GB" sz="5400">
              <a:cs typeface="Calibri"/>
            </a:endParaRP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399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2B787-BC3E-3978-4976-5A39A3079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400">
                <a:latin typeface="Calibri"/>
                <a:cs typeface="Calibri"/>
              </a:rPr>
              <a:t>Sprint goal: explore interaction logging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40FA1-2704-9807-F2FD-0CEC5EDD3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7088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sz="2400">
                <a:cs typeface="Calibri"/>
              </a:rPr>
              <a:t>Process</a:t>
            </a:r>
          </a:p>
          <a:p>
            <a:r>
              <a:rPr lang="en-GB" sz="2400">
                <a:cs typeface="Calibri"/>
              </a:rPr>
              <a:t>Met with 2 CSU managers to discuss</a:t>
            </a:r>
          </a:p>
          <a:p>
            <a:r>
              <a:rPr lang="en-GB" sz="2400">
                <a:cs typeface="Calibri"/>
              </a:rPr>
              <a:t>Shadowed 2 advisers on North West Pavilion</a:t>
            </a:r>
            <a:endParaRPr lang="en-GB" sz="5400">
              <a:cs typeface="Calibri"/>
            </a:endParaRPr>
          </a:p>
          <a:p>
            <a:pPr>
              <a:buNone/>
            </a:pPr>
            <a:r>
              <a:rPr lang="en-GB" sz="2400">
                <a:cs typeface="Calibri"/>
              </a:rPr>
              <a:t>Findings</a:t>
            </a:r>
          </a:p>
          <a:p>
            <a:pPr>
              <a:buFont typeface="Arial"/>
              <a:buChar char="•"/>
            </a:pPr>
            <a:r>
              <a:rPr lang="en-GB" sz="2400">
                <a:cs typeface="Calibri"/>
              </a:rPr>
              <a:t>8x8 pop ups should facilitate assisting…but this isn't always the case</a:t>
            </a:r>
          </a:p>
          <a:p>
            <a:pPr>
              <a:buFont typeface="Arial"/>
              <a:buChar char="•"/>
            </a:pPr>
            <a:r>
              <a:rPr lang="en-GB" sz="2400">
                <a:cs typeface="Calibri"/>
              </a:rPr>
              <a:t>Multiple tabs cause confusion</a:t>
            </a:r>
          </a:p>
          <a:p>
            <a:pPr>
              <a:buFont typeface="Arial"/>
              <a:buChar char="•"/>
            </a:pPr>
            <a:r>
              <a:rPr lang="en-GB" sz="2400">
                <a:cs typeface="Calibri"/>
              </a:rPr>
              <a:t>Interaction logging regarded as time-consuming</a:t>
            </a:r>
          </a:p>
          <a:p>
            <a:pPr>
              <a:buFont typeface="Arial"/>
              <a:buChar char="•"/>
            </a:pPr>
            <a:r>
              <a:rPr lang="en-GB" sz="2400">
                <a:cs typeface="Calibri"/>
              </a:rPr>
              <a:t>Culture of not getting customer details for anything other than service requests and My Gateshead account details</a:t>
            </a:r>
          </a:p>
          <a:p>
            <a:pPr indent="0">
              <a:buNone/>
            </a:pPr>
            <a:endParaRPr lang="en-GB"/>
          </a:p>
          <a:p>
            <a:pPr>
              <a:buNone/>
            </a:pPr>
            <a:endParaRPr lang="en-GB" sz="1100">
              <a:cs typeface="Calibri"/>
            </a:endParaRPr>
          </a:p>
          <a:p>
            <a:pPr marL="0" indent="0">
              <a:buNone/>
            </a:pPr>
            <a:endParaRPr lang="en-GB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2399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384FB-A16B-CAB2-7F46-746E04E47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400">
                <a:latin typeface="Calibri"/>
                <a:cs typeface="Calibri"/>
              </a:rPr>
              <a:t>Sprint goal: explore interaction logging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FB147-7CCF-B9EE-3958-9973C08788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400">
                <a:cs typeface="Calibri"/>
              </a:rPr>
              <a:t>Next steps and questions to answer</a:t>
            </a:r>
          </a:p>
          <a:p>
            <a:pPr marL="0" indent="0">
              <a:buNone/>
            </a:pPr>
            <a:endParaRPr lang="en-GB" sz="2400">
              <a:cs typeface="Calibri"/>
            </a:endParaRPr>
          </a:p>
          <a:p>
            <a:pPr>
              <a:buFont typeface="Arial,Sans-Serif" panose="020B0604020202020204" pitchFamily="34" charset="0"/>
            </a:pPr>
            <a:r>
              <a:rPr lang="en-GB" sz="2400">
                <a:cs typeface="Calibri"/>
              </a:rPr>
              <a:t>Mapping out interaction logging - are there a lot of steps/clicks?</a:t>
            </a:r>
          </a:p>
          <a:p>
            <a:pPr>
              <a:buFont typeface="Arial,Sans-Serif" panose="020B0604020202020204" pitchFamily="34" charset="0"/>
            </a:pPr>
            <a:r>
              <a:rPr lang="en-GB" sz="2400">
                <a:cs typeface="Calibri"/>
              </a:rPr>
              <a:t>What are the different routes that trigger interactions e.g. via assist search or via case search?</a:t>
            </a:r>
          </a:p>
          <a:p>
            <a:pPr>
              <a:buFont typeface="Arial,Sans-Serif" panose="020B0604020202020204" pitchFamily="34" charset="0"/>
            </a:pPr>
            <a:r>
              <a:rPr lang="en-GB" sz="2400">
                <a:cs typeface="Calibri"/>
              </a:rPr>
              <a:t>Explore the 8x8 pop ups - are advisers using these and are they working consistently?</a:t>
            </a:r>
          </a:p>
        </p:txBody>
      </p:sp>
    </p:spTree>
    <p:extLst>
      <p:ext uri="{BB962C8B-B14F-4D97-AF65-F5344CB8AC3E}">
        <p14:creationId xmlns:p14="http://schemas.microsoft.com/office/powerpoint/2010/main" val="389217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ncil on a yellow background&#10;&#10;Description automatically generated with medium confidence">
            <a:extLst>
              <a:ext uri="{FF2B5EF4-FFF2-40B4-BE49-F238E27FC236}">
                <a16:creationId xmlns:a16="http://schemas.microsoft.com/office/drawing/2014/main" id="{B802286B-CE7A-5CA3-4B01-D22DC9D65A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0841FB-07D5-45A3-B07F-6A2333F45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291" y="1122362"/>
            <a:ext cx="11194473" cy="2306638"/>
          </a:xfrm>
        </p:spPr>
        <p:txBody>
          <a:bodyPr>
            <a:normAutofit/>
          </a:bodyPr>
          <a:lstStyle/>
          <a:p>
            <a:r>
              <a:rPr lang="en-GB" sz="5400">
                <a:latin typeface="Segoe UI Semibold"/>
                <a:cs typeface="Segoe UI Semibold"/>
              </a:rPr>
              <a:t>Libraries newsletter</a:t>
            </a:r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A3F1497-4A8F-A441-6A64-4E7A4973AF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965" y="5872020"/>
            <a:ext cx="1755124" cy="48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7442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118" y="365125"/>
            <a:ext cx="7236683" cy="1352078"/>
          </a:xfrm>
        </p:spPr>
        <p:txBody>
          <a:bodyPr>
            <a:normAutofit/>
          </a:bodyPr>
          <a:lstStyle/>
          <a:p>
            <a:r>
              <a:rPr lang="en-GB" sz="4000">
                <a:latin typeface="Segoe UI Semibold"/>
                <a:cs typeface="Segoe UI Semibold"/>
              </a:rPr>
              <a:t>Libraries newsletter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E2A157-CCC0-4C44-91F7-F7F471A30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131127"/>
            <a:ext cx="10214841" cy="3045836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DAD58-BC07-DFF2-5EAA-E87492808535}"/>
              </a:ext>
            </a:extLst>
          </p:cNvPr>
          <p:cNvSpPr txBox="1">
            <a:spLocks/>
          </p:cNvSpPr>
          <p:nvPr/>
        </p:nvSpPr>
        <p:spPr>
          <a:xfrm>
            <a:off x="691220" y="1716651"/>
            <a:ext cx="4645088" cy="350083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2400">
                <a:latin typeface="Segoe UI Semilight"/>
                <a:cs typeface="Segoe UI Semilight"/>
              </a:rPr>
              <a:t>Draft template created for new libraries newsletter. First issue to go out w/c 28 October.</a:t>
            </a:r>
          </a:p>
          <a:p>
            <a:pPr>
              <a:lnSpc>
                <a:spcPct val="100000"/>
              </a:lnSpc>
            </a:pPr>
            <a:endParaRPr lang="en-GB" sz="2400">
              <a:latin typeface="Segoe UI Semilight"/>
              <a:cs typeface="Segoe UI Semilight"/>
            </a:endParaRPr>
          </a:p>
          <a:p>
            <a:pPr>
              <a:lnSpc>
                <a:spcPct val="100000"/>
              </a:lnSpc>
            </a:pPr>
            <a:r>
              <a:rPr lang="en-GB" sz="2400">
                <a:latin typeface="Segoe UI Semilight"/>
                <a:cs typeface="Segoe UI Semilight"/>
              </a:rPr>
              <a:t>Sign up landing page created</a:t>
            </a: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lnSpc>
                <a:spcPct val="100000"/>
              </a:lnSpc>
            </a:pPr>
            <a:endParaRPr lang="en-GB" sz="2400">
              <a:latin typeface="Segoe UI Semilight"/>
              <a:cs typeface="Segoe UI Semilight"/>
            </a:endParaRPr>
          </a:p>
          <a:p>
            <a:pPr>
              <a:lnSpc>
                <a:spcPct val="100000"/>
              </a:lnSpc>
            </a:pPr>
            <a:r>
              <a:rPr lang="en-GB" sz="2400">
                <a:latin typeface="Segoe UI Semilight"/>
                <a:cs typeface="Segoe UI Semilight"/>
              </a:rPr>
              <a:t>Embedded sign up form to add to library pages </a:t>
            </a: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lnSpc>
                <a:spcPct val="100000"/>
              </a:lnSpc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2400">
                <a:latin typeface="Segoe UI Semilight"/>
                <a:cs typeface="Segoe UI Semilight"/>
              </a:rPr>
              <a:t>Existing library membership form being amended to include sign up to newsletter</a:t>
            </a: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lnSpc>
                <a:spcPct val="100000"/>
              </a:lnSpc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838200" y="117883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8B05BA42-5E63-2800-4C37-4467456C32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63" y="6121572"/>
            <a:ext cx="1366818" cy="38039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55D55F5-E71E-44A5-A66F-5A606EEDF253}"/>
              </a:ext>
            </a:extLst>
          </p:cNvPr>
          <p:cNvSpPr/>
          <p:nvPr/>
        </p:nvSpPr>
        <p:spPr>
          <a:xfrm>
            <a:off x="9993866" y="6180106"/>
            <a:ext cx="2198284" cy="37091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>
                <a:solidFill>
                  <a:srgbClr val="FFFFFF"/>
                </a:solidFill>
                <a:latin typeface="Segoe UI Semibold"/>
                <a:ea typeface="Segoe UI Black"/>
                <a:cs typeface="Segoe UI Semibold"/>
              </a:rPr>
              <a:t>Content and design</a:t>
            </a:r>
            <a:endParaRPr lang="en-US"/>
          </a:p>
        </p:txBody>
      </p:sp>
      <p:pic>
        <p:nvPicPr>
          <p:cNvPr id="10" name="Picture 9" descr="A screenshot of a sign up form&#10;&#10;Description automatically generated">
            <a:extLst>
              <a:ext uri="{FF2B5EF4-FFF2-40B4-BE49-F238E27FC236}">
                <a16:creationId xmlns:a16="http://schemas.microsoft.com/office/drawing/2014/main" id="{005BA99F-61FF-FA37-5DB1-EA1F5C69668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02" t="-625" r="-346" b="904"/>
          <a:stretch/>
        </p:blipFill>
        <p:spPr>
          <a:xfrm>
            <a:off x="5770840" y="106065"/>
            <a:ext cx="3521101" cy="3229459"/>
          </a:xfrm>
          <a:prstGeom prst="rect">
            <a:avLst/>
          </a:prstGeom>
        </p:spPr>
      </p:pic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21B7A71F-677B-BCDD-96F9-82F353CDB3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7666" y="3663112"/>
            <a:ext cx="3509283" cy="1424215"/>
          </a:xfrm>
          <a:prstGeom prst="rect">
            <a:avLst/>
          </a:prstGeom>
        </p:spPr>
      </p:pic>
      <p:pic>
        <p:nvPicPr>
          <p:cNvPr id="2" name="Picture 1" descr="A screenshot of a white box&#10;&#10;Description automatically generated">
            <a:extLst>
              <a:ext uri="{FF2B5EF4-FFF2-40B4-BE49-F238E27FC236}">
                <a16:creationId xmlns:a16="http://schemas.microsoft.com/office/drawing/2014/main" id="{BE8B5791-FF0F-339E-8906-1062B08DCF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3388" y="5321334"/>
            <a:ext cx="4868322" cy="1348364"/>
          </a:xfrm>
          <a:prstGeom prst="rect">
            <a:avLst/>
          </a:prstGeom>
        </p:spPr>
      </p:pic>
      <p:pic>
        <p:nvPicPr>
          <p:cNvPr id="9" name="Picture 8" descr="A screenshot of a cellphone&#10;&#10;Description automatically generated">
            <a:extLst>
              <a:ext uri="{FF2B5EF4-FFF2-40B4-BE49-F238E27FC236}">
                <a16:creationId xmlns:a16="http://schemas.microsoft.com/office/drawing/2014/main" id="{23BFFDFB-BBB3-2850-16E6-09AE1267A4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23554" y="63516"/>
            <a:ext cx="2537313" cy="580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374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ncil on a yellow background&#10;&#10;Description automatically generated with medium confidence">
            <a:extLst>
              <a:ext uri="{FF2B5EF4-FFF2-40B4-BE49-F238E27FC236}">
                <a16:creationId xmlns:a16="http://schemas.microsoft.com/office/drawing/2014/main" id="{B802286B-CE7A-5CA3-4B01-D22DC9D65A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0841FB-07D5-45A3-B07F-6A2333F45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291" y="1122362"/>
            <a:ext cx="11194473" cy="2306638"/>
          </a:xfrm>
        </p:spPr>
        <p:txBody>
          <a:bodyPr>
            <a:normAutofit/>
          </a:bodyPr>
          <a:lstStyle/>
          <a:p>
            <a:r>
              <a:rPr lang="en-GB" sz="5400">
                <a:latin typeface="Segoe UI Semibold"/>
                <a:cs typeface="Segoe UI Semibold"/>
              </a:rPr>
              <a:t>Gateshead Now mailing list</a:t>
            </a:r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A3F1497-4A8F-A441-6A64-4E7A4973AF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965" y="5872020"/>
            <a:ext cx="1755124" cy="48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1546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480" y="365125"/>
            <a:ext cx="7161321" cy="1343705"/>
          </a:xfrm>
        </p:spPr>
        <p:txBody>
          <a:bodyPr>
            <a:normAutofit/>
          </a:bodyPr>
          <a:lstStyle/>
          <a:p>
            <a:r>
              <a:rPr lang="en-GB" sz="4000">
                <a:latin typeface="Segoe UI Semibold"/>
                <a:cs typeface="Segoe UI Semibold"/>
              </a:rPr>
              <a:t>Gateshead Now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E2A157-CCC0-4C44-91F7-F7F471A30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131127"/>
            <a:ext cx="10214841" cy="3045836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DAD58-BC07-DFF2-5EAA-E87492808535}"/>
              </a:ext>
            </a:extLst>
          </p:cNvPr>
          <p:cNvSpPr txBox="1">
            <a:spLocks/>
          </p:cNvSpPr>
          <p:nvPr/>
        </p:nvSpPr>
        <p:spPr>
          <a:xfrm>
            <a:off x="833571" y="1716651"/>
            <a:ext cx="4094523" cy="396138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2400">
                <a:latin typeface="Segoe UI Semilight"/>
                <a:cs typeface="Segoe UI Semilight"/>
              </a:rPr>
              <a:t>Email to go out to Gateshead Now subscribers who are disengaged on 9 October, (</a:t>
            </a:r>
            <a:r>
              <a:rPr lang="en-GB" sz="2400" err="1">
                <a:latin typeface="Segoe UI Semilight"/>
                <a:cs typeface="Segoe UI Semilight"/>
              </a:rPr>
              <a:t>approx</a:t>
            </a:r>
            <a:r>
              <a:rPr lang="en-GB" sz="2400">
                <a:latin typeface="Segoe UI Semilight"/>
                <a:cs typeface="Segoe UI Semilight"/>
              </a:rPr>
              <a:t> 10k). </a:t>
            </a:r>
          </a:p>
          <a:p>
            <a:pPr>
              <a:lnSpc>
                <a:spcPct val="100000"/>
              </a:lnSpc>
            </a:pPr>
            <a:endParaRPr lang="en-GB" sz="2400">
              <a:latin typeface="Segoe UI Semilight"/>
              <a:cs typeface="Segoe UI Semilight"/>
            </a:endParaRPr>
          </a:p>
          <a:p>
            <a:pPr>
              <a:lnSpc>
                <a:spcPct val="100000"/>
              </a:lnSpc>
            </a:pPr>
            <a:r>
              <a:rPr lang="en-GB" sz="2400">
                <a:latin typeface="Segoe UI Semilight"/>
                <a:cs typeface="Segoe UI Semilight"/>
              </a:rPr>
              <a:t>Subscribers can indicate whether they want to still subscribe or be removed from the mailing list.</a:t>
            </a: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lnSpc>
                <a:spcPct val="100000"/>
              </a:lnSpc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2400">
                <a:latin typeface="Segoe UI Semilight"/>
                <a:cs typeface="Segoe UI Semilight"/>
              </a:rPr>
              <a:t>Anyone who doesn't open the email will be removed from the mailing list w/c 29 October</a:t>
            </a: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lnSpc>
                <a:spcPct val="100000"/>
              </a:lnSpc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lnSpc>
                <a:spcPct val="100000"/>
              </a:lnSpc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lnSpc>
                <a:spcPct val="100000"/>
              </a:lnSpc>
            </a:pPr>
            <a:endParaRPr lang="en-GB" sz="2400">
              <a:latin typeface="Segoe UI Semilight"/>
              <a:cs typeface="Segoe UI Semilight"/>
            </a:endParaRPr>
          </a:p>
          <a:p>
            <a:pPr>
              <a:lnSpc>
                <a:spcPct val="100000"/>
              </a:lnSpc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8B05BA42-5E63-2800-4C37-4467456C32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63" y="6121572"/>
            <a:ext cx="1366818" cy="38039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55D55F5-E71E-44A5-A66F-5A606EEDF253}"/>
              </a:ext>
            </a:extLst>
          </p:cNvPr>
          <p:cNvSpPr/>
          <p:nvPr/>
        </p:nvSpPr>
        <p:spPr>
          <a:xfrm>
            <a:off x="9993866" y="6180106"/>
            <a:ext cx="2198284" cy="37091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>
                <a:solidFill>
                  <a:srgbClr val="FFFFFF"/>
                </a:solidFill>
                <a:latin typeface="Segoe UI Semibold"/>
                <a:ea typeface="Segoe UI Black"/>
                <a:cs typeface="Segoe UI Semibold"/>
              </a:rPr>
              <a:t>Content and design</a:t>
            </a:r>
            <a:endParaRPr lang="en-US"/>
          </a:p>
        </p:txBody>
      </p:sp>
      <p:pic>
        <p:nvPicPr>
          <p:cNvPr id="2" name="Picture 1" descr="A screenshot of a email&#10;&#10;Description automatically generated">
            <a:extLst>
              <a:ext uri="{FF2B5EF4-FFF2-40B4-BE49-F238E27FC236}">
                <a16:creationId xmlns:a16="http://schemas.microsoft.com/office/drawing/2014/main" id="{040B64C1-6117-6F3A-379C-F7E1B72082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8047" y="362856"/>
            <a:ext cx="3102832" cy="5597073"/>
          </a:xfrm>
          <a:prstGeom prst="rect">
            <a:avLst/>
          </a:prstGeom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143C317D-803B-7F36-F99D-4630793378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6859" y="220661"/>
            <a:ext cx="3535137" cy="2624819"/>
          </a:xfrm>
          <a:prstGeom prst="rect">
            <a:avLst/>
          </a:prstGeom>
        </p:spPr>
      </p:pic>
      <p:pic>
        <p:nvPicPr>
          <p:cNvPr id="12" name="Picture 11" descr="A screenshot of a email form&#10;&#10;Description automatically generated">
            <a:extLst>
              <a:ext uri="{FF2B5EF4-FFF2-40B4-BE49-F238E27FC236}">
                <a16:creationId xmlns:a16="http://schemas.microsoft.com/office/drawing/2014/main" id="{D63F3526-0A21-E7FA-171C-677987FBC0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7768" y="3277506"/>
            <a:ext cx="3297465" cy="274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5201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8e648f4-8199-4cf4-a3ba-75450ed0a186" xsi:nil="true"/>
    <lcf76f155ced4ddcb4097134ff3c332f xmlns="a9b14026-4734-489e-8f15-b25a46bca782">
      <Terms xmlns="http://schemas.microsoft.com/office/infopath/2007/PartnerControls"/>
    </lcf76f155ced4ddcb4097134ff3c332f>
    <SharedWithUsers xmlns="c8e648f4-8199-4cf4-a3ba-75450ed0a186">
      <UserInfo>
        <DisplayName>Helen Sutton</DisplayName>
        <AccountId>511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FD04E57C2B0F4F8F7471857284E91D" ma:contentTypeVersion="18" ma:contentTypeDescription="Create a new document." ma:contentTypeScope="" ma:versionID="46742b75261447dcc6afb497e28708c5">
  <xsd:schema xmlns:xsd="http://www.w3.org/2001/XMLSchema" xmlns:xs="http://www.w3.org/2001/XMLSchema" xmlns:p="http://schemas.microsoft.com/office/2006/metadata/properties" xmlns:ns2="a9b14026-4734-489e-8f15-b25a46bca782" xmlns:ns3="c8e648f4-8199-4cf4-a3ba-75450ed0a186" targetNamespace="http://schemas.microsoft.com/office/2006/metadata/properties" ma:root="true" ma:fieldsID="e2ab0c3f98430525f70f293138c3e6eb" ns2:_="" ns3:_="">
    <xsd:import namespace="a9b14026-4734-489e-8f15-b25a46bca782"/>
    <xsd:import namespace="c8e648f4-8199-4cf4-a3ba-75450ed0a1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b14026-4734-489e-8f15-b25a46bca7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063525b-ecaa-4c61-9707-36b32d0005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e648f4-8199-4cf4-a3ba-75450ed0a18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8e21397-129c-4e2e-ad99-3b5afbbdc85e}" ma:internalName="TaxCatchAll" ma:showField="CatchAllData" ma:web="c8e648f4-8199-4cf4-a3ba-75450ed0a1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FB1A40-D5CA-4E52-8B07-0406F509CBE3}">
  <ds:schemaRefs>
    <ds:schemaRef ds:uri="a9b14026-4734-489e-8f15-b25a46bca782"/>
    <ds:schemaRef ds:uri="c8e648f4-8199-4cf4-a3ba-75450ed0a18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3C684CD-CE7E-4F99-8D94-D7E96E4025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6CDEB3-49F0-43E3-9F3E-30057C3F6C34}">
  <ds:schemaRefs>
    <ds:schemaRef ds:uri="a9b14026-4734-489e-8f15-b25a46bca782"/>
    <ds:schemaRef ds:uri="c8e648f4-8199-4cf4-a3ba-75450ed0a18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18</Slides>
  <Notes>6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Sprint 52 Show and Tell  9 October 2024</vt:lpstr>
      <vt:lpstr>Sprint goal</vt:lpstr>
      <vt:lpstr>Sprint goal: explore interaction logging</vt:lpstr>
      <vt:lpstr>Sprint goal: explore interaction logging</vt:lpstr>
      <vt:lpstr>Sprint goal: explore interaction logging</vt:lpstr>
      <vt:lpstr>Libraries newsletter</vt:lpstr>
      <vt:lpstr>Libraries newsletter</vt:lpstr>
      <vt:lpstr>Gateshead Now mailing list</vt:lpstr>
      <vt:lpstr>Gateshead Now</vt:lpstr>
      <vt:lpstr>Employee communication</vt:lpstr>
      <vt:lpstr>Employee survey results published</vt:lpstr>
      <vt:lpstr>Time to be different </vt:lpstr>
      <vt:lpstr>E-petitions</vt:lpstr>
      <vt:lpstr>E-petitions</vt:lpstr>
      <vt:lpstr>Other development tasks completed</vt:lpstr>
      <vt:lpstr>Sprint 54</vt:lpstr>
      <vt:lpstr>What's coming in the next sprint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Suffolk Design Patterns</dc:title>
  <dc:creator>Andy Tipp</dc:creator>
  <cp:revision>1</cp:revision>
  <cp:lastPrinted>2024-02-21T12:46:52Z</cp:lastPrinted>
  <dcterms:created xsi:type="dcterms:W3CDTF">2022-01-17T11:39:30Z</dcterms:created>
  <dcterms:modified xsi:type="dcterms:W3CDTF">2024-10-09T14:00:13Z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0x010100EBFD04E57C2B0F4F8F7471857284E91D</vt:lpwstr>
  </property>
  <property fmtid="{D5CDD505-2E9C-101B-9397-08002B2CF9AE}" pid="3" name="TaxKeyword">
    <vt:lpwstr/>
  </property>
  <property fmtid="{D5CDD505-2E9C-101B-9397-08002B2CF9AE}" pid="4" name="MediaServiceImageTags">
    <vt:lpwstr/>
  </property>
</Properties>
</file>