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7" r:id="rId5"/>
    <p:sldId id="559" r:id="rId6"/>
    <p:sldId id="564" r:id="rId7"/>
    <p:sldId id="580" r:id="rId8"/>
    <p:sldId id="579" r:id="rId9"/>
    <p:sldId id="581" r:id="rId10"/>
    <p:sldId id="563" r:id="rId11"/>
    <p:sldId id="584" r:id="rId12"/>
    <p:sldId id="585" r:id="rId13"/>
    <p:sldId id="578" r:id="rId14"/>
    <p:sldId id="583" r:id="rId15"/>
    <p:sldId id="582" r:id="rId16"/>
    <p:sldId id="560" r:id="rId17"/>
    <p:sldId id="326" r:id="rId18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5F50E-D3ED-406C-B5D2-6C4291593300}" v="67" dt="2024-10-15T15:02:46.740"/>
    <p1510:client id="{0D44574A-67E0-2958-603D-54B832B9E8B3}" v="154" dt="2024-10-16T11:25:06.363"/>
    <p1510:client id="{9A136086-4510-9B92-D367-8EAF701C8059}" v="653" dt="2024-10-16T11:17:09.305"/>
    <p1510:client id="{A8F998D8-15EA-D17A-005F-08750999C2C1}" v="13" dt="2024-10-15T14:58:21.447"/>
    <p1510:client id="{DA5D6F96-BF0B-4D56-8EB1-0B0D088196F6}" v="110" dt="2024-10-16T11:57:03.536"/>
    <p1510:client id="{EB51A745-360F-89B5-6B58-0D57AD9FBAD7}" v="691" dt="2024-10-15T15:28:10.038"/>
    <p1510:client id="{ED28D034-E86F-087F-FFF1-D2CF0B572C7F}" v="86" vWet="88" dt="2024-10-16T10:56:55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  <pc:spChg chg="mod">
          <ac:chgData name="Gayle Scurfield" userId="S::gaylescurfield@gateshead.gov.uk::83b7329d-483d-4c58-b1ee-8e2c855b3b2d" providerId="AD" clId="Web-{41A6476B-09C7-F92D-0CA1-91A1931724C6}" dt="2024-09-17T12:15:44.252" v="61" actId="20577"/>
          <ac:spMkLst>
            <pc:docMk/>
            <pc:sldMk cId="1513379830" sldId="561"/>
            <ac:spMk id="8" creationId="{A52D1F85-6F24-D668-2F75-5C6FF86B351A}"/>
          </ac:spMkLst>
        </pc:sp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  <pc:spChg chg="del mod">
          <ac:chgData name="Gayle Scurfield" userId="S::gaylescurfield@gateshead.gov.uk::83b7329d-483d-4c58-b1ee-8e2c855b3b2d" providerId="AD" clId="Web-{41A6476B-09C7-F92D-0CA1-91A1931724C6}" dt="2024-09-17T12:13:44.718" v="49"/>
          <ac:spMkLst>
            <pc:docMk/>
            <pc:sldMk cId="802966321" sldId="573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21:46.810" v="177" actId="1076"/>
          <ac:spMkLst>
            <pc:docMk/>
            <pc:sldMk cId="802966321" sldId="573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0:27:24.868" v="27" actId="14100"/>
          <ac:spMkLst>
            <pc:docMk/>
            <pc:sldMk cId="802966321" sldId="573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19:24.415" v="146" actId="14100"/>
          <ac:spMkLst>
            <pc:docMk/>
            <pc:sldMk cId="802966321" sldId="573"/>
            <ac:spMk id="14" creationId="{F94248F2-8305-1D01-0AD1-4946CBBAFB21}"/>
          </ac:spMkLst>
        </pc:spChg>
        <pc:picChg chg="add del mod">
          <ac:chgData name="Gayle Scurfield" userId="S::gaylescurfield@gateshead.gov.uk::83b7329d-483d-4c58-b1ee-8e2c855b3b2d" providerId="AD" clId="Web-{41A6476B-09C7-F92D-0CA1-91A1931724C6}" dt="2024-09-17T12:13:24.217" v="42"/>
          <ac:picMkLst>
            <pc:docMk/>
            <pc:sldMk cId="802966321" sldId="573"/>
            <ac:picMk id="5" creationId="{3A719231-1265-7D71-D77B-039F33CEDD54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3.592" v="41"/>
          <ac:picMkLst>
            <pc:docMk/>
            <pc:sldMk cId="802966321" sldId="573"/>
            <ac:picMk id="7" creationId="{8DF82E25-D778-6480-72AA-4CCEA3B7AB06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4.983" v="43"/>
          <ac:picMkLst>
            <pc:docMk/>
            <pc:sldMk cId="802966321" sldId="573"/>
            <ac:picMk id="9" creationId="{5434A8B5-C5FB-9197-DC40-F32D8549E47A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5.514" v="44"/>
          <ac:picMkLst>
            <pc:docMk/>
            <pc:sldMk cId="802966321" sldId="573"/>
            <ac:picMk id="11" creationId="{13054A37-FB7D-0D0F-2598-949341867512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8:17.819" v="102"/>
          <ac:picMkLst>
            <pc:docMk/>
            <pc:sldMk cId="802966321" sldId="573"/>
            <ac:picMk id="12" creationId="{DD64CFDE-FE5E-41A0-DA51-B8CC09C1E298}"/>
          </ac:picMkLst>
        </pc:picChg>
        <pc:picChg chg="add mod">
          <ac:chgData name="Gayle Scurfield" userId="S::gaylescurfield@gateshead.gov.uk::83b7329d-483d-4c58-b1ee-8e2c855b3b2d" providerId="AD" clId="Web-{41A6476B-09C7-F92D-0CA1-91A1931724C6}" dt="2024-09-17T12:18:20.272" v="103" actId="1076"/>
          <ac:picMkLst>
            <pc:docMk/>
            <pc:sldMk cId="802966321" sldId="573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  <pc:spChg chg="del mod">
          <ac:chgData name="Gayle Scurfield" userId="S::gaylescurfield@gateshead.gov.uk::83b7329d-483d-4c58-b1ee-8e2c855b3b2d" providerId="AD" clId="Web-{41A6476B-09C7-F92D-0CA1-91A1931724C6}" dt="2024-09-17T12:15:59.987" v="67"/>
          <ac:spMkLst>
            <pc:docMk/>
            <pc:sldMk cId="1545907407" sldId="574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5:54.112" v="65" actId="20577"/>
          <ac:spMkLst>
            <pc:docMk/>
            <pc:sldMk cId="1545907407" sldId="574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9:43.790" v="147" actId="1076"/>
          <ac:spMkLst>
            <pc:docMk/>
            <pc:sldMk cId="1545907407" sldId="574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21:32.278" v="176" actId="1076"/>
          <ac:spMkLst>
            <pc:docMk/>
            <pc:sldMk cId="1545907407" sldId="574"/>
            <ac:spMk id="14" creationId="{0DF824FB-9141-8690-9969-BA3E027E3412}"/>
          </ac:spMkLst>
        </pc:spChg>
        <pc:picChg chg="mod">
          <ac:chgData name="Gayle Scurfield" userId="S::gaylescurfield@gateshead.gov.uk::83b7329d-483d-4c58-b1ee-8e2c855b3b2d" providerId="AD" clId="Web-{41A6476B-09C7-F92D-0CA1-91A1931724C6}" dt="2024-09-17T12:20:14.276" v="161" actId="1076"/>
          <ac:picMkLst>
            <pc:docMk/>
            <pc:sldMk cId="1545907407" sldId="574"/>
            <ac:picMk id="5" creationId="{3A719231-1265-7D71-D77B-039F33CEDD54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26.738" v="77"/>
          <ac:picMkLst>
            <pc:docMk/>
            <pc:sldMk cId="1545907407" sldId="574"/>
            <ac:picMk id="7" creationId="{8DF82E25-D778-6480-72AA-4CCEA3B7AB06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0:11.276" v="160" actId="1076"/>
          <ac:picMkLst>
            <pc:docMk/>
            <pc:sldMk cId="1545907407" sldId="574"/>
            <ac:picMk id="9" creationId="{5434A8B5-C5FB-9197-DC40-F32D8549E47A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52.895" v="81"/>
          <ac:picMkLst>
            <pc:docMk/>
            <pc:sldMk cId="1545907407" sldId="574"/>
            <ac:picMk id="11" creationId="{13054A37-FB7D-0D0F-2598-949341867512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7.784" v="69"/>
          <ac:picMkLst>
            <pc:docMk/>
            <pc:sldMk cId="1545907407" sldId="574"/>
            <ac:picMk id="12" creationId="{DD64CFDE-FE5E-41A0-DA51-B8CC09C1E298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5.769" v="68"/>
          <ac:picMkLst>
            <pc:docMk/>
            <pc:sldMk cId="1545907407" sldId="574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  <pc:spChg chg="add mod">
          <ac:chgData name="Gayle Scurfield" userId="S::gaylescurfield@gateshead.gov.uk::83b7329d-483d-4c58-b1ee-8e2c855b3b2d" providerId="AD" clId="Web-{41A6476B-09C7-F92D-0CA1-91A1931724C6}" dt="2024-09-17T12:21:28.309" v="175" actId="1076"/>
          <ac:spMkLst>
            <pc:docMk/>
            <pc:sldMk cId="1513126708" sldId="575"/>
            <ac:spMk id="2" creationId="{68A9F5E1-9310-0CB3-F2B3-DEE9E72EAA44}"/>
          </ac:spMkLst>
        </pc:spChg>
        <pc:picChg chg="del">
          <ac:chgData name="Gayle Scurfield" userId="S::gaylescurfield@gateshead.gov.uk::83b7329d-483d-4c58-b1ee-8e2c855b3b2d" providerId="AD" clId="Web-{41A6476B-09C7-F92D-0CA1-91A1931724C6}" dt="2024-09-17T12:17:22.990" v="90"/>
          <ac:picMkLst>
            <pc:docMk/>
            <pc:sldMk cId="1513126708" sldId="575"/>
            <ac:picMk id="5" creationId="{3A719231-1265-7D71-D77B-039F33CEDD54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18.918" v="173" actId="1076"/>
          <ac:picMkLst>
            <pc:docMk/>
            <pc:sldMk cId="1513126708" sldId="575"/>
            <ac:picMk id="7" creationId="{8DF82E25-D778-6480-72AA-4CCEA3B7AB06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7:19.099" v="86"/>
          <ac:picMkLst>
            <pc:docMk/>
            <pc:sldMk cId="1513126708" sldId="575"/>
            <ac:picMk id="9" creationId="{5434A8B5-C5FB-9197-DC40-F32D8549E47A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20.465" v="174" actId="1076"/>
          <ac:picMkLst>
            <pc:docMk/>
            <pc:sldMk cId="1513126708" sldId="575"/>
            <ac:picMk id="11" creationId="{13054A37-FB7D-0D0F-2598-949341867512}"/>
          </ac:picMkLst>
        </pc:picChg>
      </pc:sldChg>
    </pc:docChg>
  </pc:docChgLst>
  <pc:docChgLst>
    <pc:chgData name="Kerrie Slavin" userId="S::kerrieslavin@gateshead.gov.uk::085db01d-3b86-45ce-9a34-51f429f25f9c" providerId="AD" clId="Web-{68B956F3-9A5D-E614-D546-4DD73066884C}"/>
    <pc:docChg chg="addSld modSld">
      <pc:chgData name="Kerrie Slavin" userId="S::kerrieslavin@gateshead.gov.uk::085db01d-3b86-45ce-9a34-51f429f25f9c" providerId="AD" clId="Web-{68B956F3-9A5D-E614-D546-4DD73066884C}" dt="2024-10-02T09:38:28.680" v="247" actId="20577"/>
      <pc:docMkLst>
        <pc:docMk/>
      </pc:docMkLst>
      <pc:sldChg chg="addSp modSp">
        <pc:chgData name="Kerrie Slavin" userId="S::kerrieslavin@gateshead.gov.uk::085db01d-3b86-45ce-9a34-51f429f25f9c" providerId="AD" clId="Web-{68B956F3-9A5D-E614-D546-4DD73066884C}" dt="2024-10-02T09:34:37.069" v="78" actId="20577"/>
        <pc:sldMkLst>
          <pc:docMk/>
          <pc:sldMk cId="711769290" sldId="565"/>
        </pc:sldMkLst>
        <pc:spChg chg="add mod">
          <ac:chgData name="Kerrie Slavin" userId="S::kerrieslavin@gateshead.gov.uk::085db01d-3b86-45ce-9a34-51f429f25f9c" providerId="AD" clId="Web-{68B956F3-9A5D-E614-D546-4DD73066884C}" dt="2024-10-02T09:34:37.069" v="78" actId="20577"/>
          <ac:spMkLst>
            <pc:docMk/>
            <pc:sldMk cId="711769290" sldId="565"/>
            <ac:spMk id="2" creationId="{ADB49A0A-F46A-3B94-B2A3-37030C1AB655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1:54.463" v="5" actId="20577"/>
          <ac:spMkLst>
            <pc:docMk/>
            <pc:sldMk cId="711769290" sldId="565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2:04.308" v="24" actId="20577"/>
          <ac:spMkLst>
            <pc:docMk/>
            <pc:sldMk cId="711769290" sldId="565"/>
            <ac:spMk id="10" creationId="{1176E05E-F991-7DA5-64BE-D97461701F96}"/>
          </ac:spMkLst>
        </pc:spChg>
      </pc:sldChg>
      <pc:sldChg chg="addSp modSp add replId">
        <pc:chgData name="Kerrie Slavin" userId="S::kerrieslavin@gateshead.gov.uk::085db01d-3b86-45ce-9a34-51f429f25f9c" providerId="AD" clId="Web-{68B956F3-9A5D-E614-D546-4DD73066884C}" dt="2024-10-02T09:38:28.680" v="247" actId="20577"/>
        <pc:sldMkLst>
          <pc:docMk/>
          <pc:sldMk cId="1879191255" sldId="567"/>
        </pc:sldMkLst>
        <pc:spChg chg="add mod">
          <ac:chgData name="Kerrie Slavin" userId="S::kerrieslavin@gateshead.gov.uk::085db01d-3b86-45ce-9a34-51f429f25f9c" providerId="AD" clId="Web-{68B956F3-9A5D-E614-D546-4DD73066884C}" dt="2024-10-02T09:38:24.477" v="242" actId="20577"/>
          <ac:spMkLst>
            <pc:docMk/>
            <pc:sldMk cId="1879191255" sldId="567"/>
            <ac:spMk id="2" creationId="{A6FC47CE-91B0-DEBB-5EE4-A3F74F870556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4:55.836" v="84" actId="20577"/>
          <ac:spMkLst>
            <pc:docMk/>
            <pc:sldMk cId="1879191255" sldId="567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8:28.680" v="247" actId="20577"/>
          <ac:spMkLst>
            <pc:docMk/>
            <pc:sldMk cId="1879191255" sldId="567"/>
            <ac:spMk id="10" creationId="{1176E05E-F991-7DA5-64BE-D97461701F96}"/>
          </ac:spMkLst>
        </pc:spChg>
      </pc:sldChg>
      <pc:sldChg chg="add replId">
        <pc:chgData name="Kerrie Slavin" userId="S::kerrieslavin@gateshead.gov.uk::085db01d-3b86-45ce-9a34-51f429f25f9c" providerId="AD" clId="Web-{68B956F3-9A5D-E614-D546-4DD73066884C}" dt="2024-10-02T09:34:44.492" v="79"/>
        <pc:sldMkLst>
          <pc:docMk/>
          <pc:sldMk cId="385434884" sldId="568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6:21.577" v="152" actId="20577"/>
        <pc:sldMkLst>
          <pc:docMk/>
          <pc:sldMk cId="1485151675" sldId="569"/>
        </pc:sldMkLst>
        <pc:spChg chg="add mod">
          <ac:chgData name="Kerrie Slavin" userId="S::kerrieslavin@gateshead.gov.uk::085db01d-3b86-45ce-9a34-51f429f25f9c" providerId="AD" clId="Web-{68B956F3-9A5D-E614-D546-4DD73066884C}" dt="2024-10-02T09:36:21.577" v="152" actId="20577"/>
          <ac:spMkLst>
            <pc:docMk/>
            <pc:sldMk cId="1485151675" sldId="569"/>
            <ac:spMk id="2" creationId="{BDBB1347-2C38-B71F-AB77-1E3BD21AAFFC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5:24.026" v="102" actId="20577"/>
          <ac:spMkLst>
            <pc:docMk/>
            <pc:sldMk cId="1485151675" sldId="569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5:34.292" v="115" actId="20577"/>
          <ac:spMkLst>
            <pc:docMk/>
            <pc:sldMk cId="1485151675" sldId="569"/>
            <ac:spMk id="10" creationId="{1176E05E-F991-7DA5-64BE-D97461701F96}"/>
          </ac:spMkLst>
        </pc:spChg>
      </pc:sldChg>
    </pc:docChg>
  </pc:docChgLst>
  <pc:docChgLst>
    <pc:chgData name="Peter Stranney" userId="S::peterstranney@gateshead.gov.uk::21c63db0-b396-4c8e-a1db-8581b0a941e0" providerId="AD" clId="Web-{9A136086-4510-9B92-D367-8EAF701C8059}"/>
    <pc:docChg chg="addSld modSld sldOrd">
      <pc:chgData name="Peter Stranney" userId="S::peterstranney@gateshead.gov.uk::21c63db0-b396-4c8e-a1db-8581b0a941e0" providerId="AD" clId="Web-{9A136086-4510-9B92-D367-8EAF701C8059}" dt="2024-10-16T11:17:08.524" v="345" actId="20577"/>
      <pc:docMkLst>
        <pc:docMk/>
      </pc:docMkLst>
      <pc:sldChg chg="modSp add ord replId">
        <pc:chgData name="Peter Stranney" userId="S::peterstranney@gateshead.gov.uk::21c63db0-b396-4c8e-a1db-8581b0a941e0" providerId="AD" clId="Web-{9A136086-4510-9B92-D367-8EAF701C8059}" dt="2024-10-16T11:17:08.524" v="345" actId="20577"/>
        <pc:sldMkLst>
          <pc:docMk/>
          <pc:sldMk cId="188714070" sldId="582"/>
        </pc:sldMkLst>
        <pc:spChg chg="mod">
          <ac:chgData name="Peter Stranney" userId="S::peterstranney@gateshead.gov.uk::21c63db0-b396-4c8e-a1db-8581b0a941e0" providerId="AD" clId="Web-{9A136086-4510-9B92-D367-8EAF701C8059}" dt="2024-10-16T11:17:08.524" v="345" actId="20577"/>
          <ac:spMkLst>
            <pc:docMk/>
            <pc:sldMk cId="188714070" sldId="582"/>
            <ac:spMk id="2" creationId="{16EFF9BF-B81E-25C1-A7C0-291B2948CD5A}"/>
          </ac:spMkLst>
        </pc:spChg>
        <pc:spChg chg="mod">
          <ac:chgData name="Peter Stranney" userId="S::peterstranney@gateshead.gov.uk::21c63db0-b396-4c8e-a1db-8581b0a941e0" providerId="AD" clId="Web-{9A136086-4510-9B92-D367-8EAF701C8059}" dt="2024-10-16T11:11:03.358" v="96" actId="1076"/>
          <ac:spMkLst>
            <pc:docMk/>
            <pc:sldMk cId="188714070" sldId="582"/>
            <ac:spMk id="7" creationId="{3C6B4C1B-3EE2-343B-72FF-D4DD3DDE992A}"/>
          </ac:spMkLst>
        </pc:spChg>
        <pc:grpChg chg="mod">
          <ac:chgData name="Peter Stranney" userId="S::peterstranney@gateshead.gov.uk::21c63db0-b396-4c8e-a1db-8581b0a941e0" providerId="AD" clId="Web-{9A136086-4510-9B92-D367-8EAF701C8059}" dt="2024-10-16T11:10:55.124" v="94" actId="1076"/>
          <ac:grpSpMkLst>
            <pc:docMk/>
            <pc:sldMk cId="188714070" sldId="582"/>
            <ac:grpSpMk id="15" creationId="{CA0D7F5E-8B47-15C6-DB86-10B93CC254FA}"/>
          </ac:grpSpMkLst>
        </pc:grpChg>
      </pc:sldChg>
    </pc:docChg>
  </pc:docChgLst>
  <pc:docChgLst>
    <pc:chgData name="Gayle Scurfield" userId="S::gaylescurfield@gateshead.gov.uk::83b7329d-483d-4c58-b1ee-8e2c855b3b2d" providerId="AD" clId="Web-{82362638-5477-4ED8-AF25-61827311D991}"/>
    <pc:docChg chg="modSld">
      <pc:chgData name="Gayle Scurfield" userId="S::gaylescurfield@gateshead.gov.uk::83b7329d-483d-4c58-b1ee-8e2c855b3b2d" providerId="AD" clId="Web-{82362638-5477-4ED8-AF25-61827311D991}" dt="2024-09-26T16:17:15.016" v="2" actId="1076"/>
      <pc:docMkLst>
        <pc:docMk/>
      </pc:docMkLst>
      <pc:sldChg chg="addSp delSp modSp">
        <pc:chgData name="Gayle Scurfield" userId="S::gaylescurfield@gateshead.gov.uk::83b7329d-483d-4c58-b1ee-8e2c855b3b2d" providerId="AD" clId="Web-{82362638-5477-4ED8-AF25-61827311D991}" dt="2024-09-26T16:17:15.016" v="2" actId="1076"/>
        <pc:sldMkLst>
          <pc:docMk/>
          <pc:sldMk cId="1513379830" sldId="561"/>
        </pc:sldMkLst>
        <pc:picChg chg="del">
          <ac:chgData name="Gayle Scurfield" userId="S::gaylescurfield@gateshead.gov.uk::83b7329d-483d-4c58-b1ee-8e2c855b3b2d" providerId="AD" clId="Web-{82362638-5477-4ED8-AF25-61827311D991}" dt="2024-09-26T16:15:42.825" v="0"/>
          <ac:picMkLst>
            <pc:docMk/>
            <pc:sldMk cId="1513379830" sldId="561"/>
            <ac:picMk id="5" creationId="{0FACFE68-079E-7D1F-5D39-EFA1399BAD0F}"/>
          </ac:picMkLst>
        </pc:picChg>
        <pc:picChg chg="add mod">
          <ac:chgData name="Gayle Scurfield" userId="S::gaylescurfield@gateshead.gov.uk::83b7329d-483d-4c58-b1ee-8e2c855b3b2d" providerId="AD" clId="Web-{82362638-5477-4ED8-AF25-61827311D991}" dt="2024-09-26T16:17:15.016" v="2" actId="1076"/>
          <ac:picMkLst>
            <pc:docMk/>
            <pc:sldMk cId="1513379830" sldId="561"/>
            <ac:picMk id="8" creationId="{CBA6573A-17DD-2C3B-00BA-3804E3D7ED7F}"/>
          </ac:picMkLst>
        </pc:picChg>
      </pc:sldChg>
    </pc:docChg>
  </pc:docChgLst>
  <pc:docChgLst>
    <pc:chgData name="Gary Williamson" userId="c6dcb423-35b4-482e-bf0f-fc2b76204455" providerId="ADAL" clId="{DA5D6F96-BF0B-4D56-8EB1-0B0D088196F6}"/>
    <pc:docChg chg="modSld">
      <pc:chgData name="Gary Williamson" userId="c6dcb423-35b4-482e-bf0f-fc2b76204455" providerId="ADAL" clId="{DA5D6F96-BF0B-4D56-8EB1-0B0D088196F6}" dt="2024-10-16T11:57:03.536" v="188" actId="20577"/>
      <pc:docMkLst>
        <pc:docMk/>
      </pc:docMkLst>
      <pc:sldChg chg="modSp mod modShow">
        <pc:chgData name="Gary Williamson" userId="c6dcb423-35b4-482e-bf0f-fc2b76204455" providerId="ADAL" clId="{DA5D6F96-BF0B-4D56-8EB1-0B0D088196F6}" dt="2024-10-16T11:55:47.209" v="80" actId="729"/>
        <pc:sldMkLst>
          <pc:docMk/>
          <pc:sldMk cId="249474700" sldId="559"/>
        </pc:sldMkLst>
        <pc:spChg chg="mod">
          <ac:chgData name="Gary Williamson" userId="c6dcb423-35b4-482e-bf0f-fc2b76204455" providerId="ADAL" clId="{DA5D6F96-BF0B-4D56-8EB1-0B0D088196F6}" dt="2024-10-15T14:46:51.069" v="79" actId="1076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 mod">
        <pc:chgData name="Gary Williamson" userId="c6dcb423-35b4-482e-bf0f-fc2b76204455" providerId="ADAL" clId="{DA5D6F96-BF0B-4D56-8EB1-0B0D088196F6}" dt="2024-10-16T11:57:03.536" v="188" actId="20577"/>
        <pc:sldMkLst>
          <pc:docMk/>
          <pc:sldMk cId="1732913561" sldId="560"/>
        </pc:sldMkLst>
        <pc:spChg chg="add mod">
          <ac:chgData name="Gary Williamson" userId="c6dcb423-35b4-482e-bf0f-fc2b76204455" providerId="ADAL" clId="{DA5D6F96-BF0B-4D56-8EB1-0B0D088196F6}" dt="2024-10-16T11:57:03.536" v="188" actId="20577"/>
          <ac:spMkLst>
            <pc:docMk/>
            <pc:sldMk cId="1732913561" sldId="560"/>
            <ac:spMk id="2" creationId="{C14156DB-B626-EE01-5992-ED9927DF37FD}"/>
          </ac:spMkLst>
        </pc:spChg>
      </pc:sldChg>
    </pc:docChg>
  </pc:docChgLst>
  <pc:docChgLst>
    <pc:chgData name="Kerrie Slavin" userId="S::kerrieslavin@gateshead.gov.uk::085db01d-3b86-45ce-9a34-51f429f25f9c" providerId="AD" clId="Web-{EB51A745-360F-89B5-6B58-0D57AD9FBAD7}"/>
    <pc:docChg chg="addSld modSld sldOrd">
      <pc:chgData name="Kerrie Slavin" userId="S::kerrieslavin@gateshead.gov.uk::085db01d-3b86-45ce-9a34-51f429f25f9c" providerId="AD" clId="Web-{EB51A745-360F-89B5-6B58-0D57AD9FBAD7}" dt="2024-10-15T15:27:43.912" v="427" actId="20577"/>
      <pc:docMkLst>
        <pc:docMk/>
      </pc:docMkLst>
      <pc:sldChg chg="modSp">
        <pc:chgData name="Kerrie Slavin" userId="S::kerrieslavin@gateshead.gov.uk::085db01d-3b86-45ce-9a34-51f429f25f9c" providerId="AD" clId="Web-{EB51A745-360F-89B5-6B58-0D57AD9FBAD7}" dt="2024-10-15T15:15:38.398" v="183" actId="20577"/>
        <pc:sldMkLst>
          <pc:docMk/>
          <pc:sldMk cId="176725383" sldId="564"/>
        </pc:sldMkLst>
        <pc:spChg chg="mod">
          <ac:chgData name="Kerrie Slavin" userId="S::kerrieslavin@gateshead.gov.uk::085db01d-3b86-45ce-9a34-51f429f25f9c" providerId="AD" clId="Web-{EB51A745-360F-89B5-6B58-0D57AD9FBAD7}" dt="2024-10-15T15:09:53.212" v="114" actId="20577"/>
          <ac:spMkLst>
            <pc:docMk/>
            <pc:sldMk cId="176725383" sldId="564"/>
            <ac:spMk id="2" creationId="{001958FD-905F-1E5D-ADB2-79A2E1AC2050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11.959" v="150" actId="20577"/>
          <ac:spMkLst>
            <pc:docMk/>
            <pc:sldMk cId="176725383" sldId="564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38.398" v="183" actId="20577"/>
          <ac:spMkLst>
            <pc:docMk/>
            <pc:sldMk cId="176725383" sldId="564"/>
            <ac:spMk id="9" creationId="{7E9EAB19-FF59-CF58-CF83-B22530C70325}"/>
          </ac:spMkLst>
        </pc:spChg>
      </pc:sldChg>
      <pc:sldChg chg="modSp add replId">
        <pc:chgData name="Kerrie Slavin" userId="S::kerrieslavin@gateshead.gov.uk::085db01d-3b86-45ce-9a34-51f429f25f9c" providerId="AD" clId="Web-{EB51A745-360F-89B5-6B58-0D57AD9FBAD7}" dt="2024-10-15T15:27:43.912" v="427" actId="20577"/>
        <pc:sldMkLst>
          <pc:docMk/>
          <pc:sldMk cId="2260413153" sldId="579"/>
        </pc:sldMkLst>
        <pc:spChg chg="mod">
          <ac:chgData name="Kerrie Slavin" userId="S::kerrieslavin@gateshead.gov.uk::085db01d-3b86-45ce-9a34-51f429f25f9c" providerId="AD" clId="Web-{EB51A745-360F-89B5-6B58-0D57AD9FBAD7}" dt="2024-10-15T15:24:02.622" v="308" actId="20577"/>
          <ac:spMkLst>
            <pc:docMk/>
            <pc:sldMk cId="2260413153" sldId="579"/>
            <ac:spMk id="2" creationId="{001958FD-905F-1E5D-ADB2-79A2E1AC2050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24:14.122" v="335" actId="20577"/>
          <ac:spMkLst>
            <pc:docMk/>
            <pc:sldMk cId="2260413153" sldId="579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27:43.912" v="427" actId="20577"/>
          <ac:spMkLst>
            <pc:docMk/>
            <pc:sldMk cId="2260413153" sldId="579"/>
            <ac:spMk id="9" creationId="{7E9EAB19-FF59-CF58-CF83-B22530C70325}"/>
          </ac:spMkLst>
        </pc:spChg>
      </pc:sldChg>
      <pc:sldChg chg="addSp delSp modSp add ord replId">
        <pc:chgData name="Kerrie Slavin" userId="S::kerrieslavin@gateshead.gov.uk::085db01d-3b86-45ce-9a34-51f429f25f9c" providerId="AD" clId="Web-{EB51A745-360F-89B5-6B58-0D57AD9FBAD7}" dt="2024-10-15T15:24:46.592" v="338" actId="20577"/>
        <pc:sldMkLst>
          <pc:docMk/>
          <pc:sldMk cId="192317736" sldId="580"/>
        </pc:sldMkLst>
        <pc:spChg chg="del mod">
          <ac:chgData name="Kerrie Slavin" userId="S::kerrieslavin@gateshead.gov.uk::085db01d-3b86-45ce-9a34-51f429f25f9c" providerId="AD" clId="Web-{EB51A745-360F-89B5-6B58-0D57AD9FBAD7}" dt="2024-10-15T15:13:55.253" v="129"/>
          <ac:spMkLst>
            <pc:docMk/>
            <pc:sldMk cId="192317736" sldId="580"/>
            <ac:spMk id="2" creationId="{0750EE1F-3944-C244-F435-073119D8E0FF}"/>
          </ac:spMkLst>
        </pc:spChg>
        <pc:spChg chg="del">
          <ac:chgData name="Kerrie Slavin" userId="S::kerrieslavin@gateshead.gov.uk::085db01d-3b86-45ce-9a34-51f429f25f9c" providerId="AD" clId="Web-{EB51A745-360F-89B5-6B58-0D57AD9FBAD7}" dt="2024-10-15T15:14:34.974" v="135"/>
          <ac:spMkLst>
            <pc:docMk/>
            <pc:sldMk cId="192317736" sldId="580"/>
            <ac:spMk id="5" creationId="{90E1A030-9F99-AE5D-4CD5-A61C5BDBBF17}"/>
          </ac:spMkLst>
        </pc:spChg>
        <pc:spChg chg="add mod">
          <ac:chgData name="Kerrie Slavin" userId="S::kerrieslavin@gateshead.gov.uk::085db01d-3b86-45ce-9a34-51f429f25f9c" providerId="AD" clId="Web-{EB51A745-360F-89B5-6B58-0D57AD9FBAD7}" dt="2024-10-15T15:24:46.592" v="338" actId="20577"/>
          <ac:spMkLst>
            <pc:docMk/>
            <pc:sldMk cId="192317736" sldId="580"/>
            <ac:spMk id="6" creationId="{89A55331-A804-AFFE-8DCE-1CD5F963BBB6}"/>
          </ac:spMkLst>
        </pc:spChg>
        <pc:spChg chg="del">
          <ac:chgData name="Kerrie Slavin" userId="S::kerrieslavin@gateshead.gov.uk::085db01d-3b86-45ce-9a34-51f429f25f9c" providerId="AD" clId="Web-{EB51A745-360F-89B5-6B58-0D57AD9FBAD7}" dt="2024-10-15T15:13:55.253" v="128"/>
          <ac:spMkLst>
            <pc:docMk/>
            <pc:sldMk cId="192317736" sldId="580"/>
            <ac:spMk id="12" creationId="{6FD769B1-9431-A87F-F8BA-32FE67BE013A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0:02.947" v="123" actId="20577"/>
          <ac:spMkLst>
            <pc:docMk/>
            <pc:sldMk cId="192317736" sldId="580"/>
            <ac:spMk id="14" creationId="{210EDDBA-9376-D9BA-241C-2EE70BB0B984}"/>
          </ac:spMkLst>
        </pc:spChg>
        <pc:picChg chg="add mod">
          <ac:chgData name="Kerrie Slavin" userId="S::kerrieslavin@gateshead.gov.uk::085db01d-3b86-45ce-9a34-51f429f25f9c" providerId="AD" clId="Web-{EB51A745-360F-89B5-6B58-0D57AD9FBAD7}" dt="2024-10-15T15:19:29.829" v="190" actId="1076"/>
          <ac:picMkLst>
            <pc:docMk/>
            <pc:sldMk cId="192317736" sldId="580"/>
            <ac:picMk id="3" creationId="{08063BFC-8465-0A7E-69B9-7C609E709AFF}"/>
          </ac:picMkLst>
        </pc:picChg>
      </pc:sldChg>
      <pc:sldChg chg="add replId">
        <pc:chgData name="Kerrie Slavin" userId="S::kerrieslavin@gateshead.gov.uk::085db01d-3b86-45ce-9a34-51f429f25f9c" providerId="AD" clId="Web-{EB51A745-360F-89B5-6B58-0D57AD9FBAD7}" dt="2024-10-15T15:22:24.758" v="282"/>
        <pc:sldMkLst>
          <pc:docMk/>
          <pc:sldMk cId="3696783282" sldId="581"/>
        </pc:sldMkLst>
      </pc:sldChg>
    </pc:docChg>
  </pc:docChgLst>
  <pc:docChgLst>
    <pc:chgData name="Liam Spence" userId="S::liamspence@gateshead.gov.uk::5fb5b2ca-048e-454e-8362-668826f9b685" providerId="AD" clId="Web-{E6B0AB7B-48AB-400A-A43E-BE5D44282879}"/>
    <pc:docChg chg="modSld">
      <pc:chgData name="Liam Spence" userId="S::liamspence@gateshead.gov.uk::5fb5b2ca-048e-454e-8362-668826f9b685" providerId="AD" clId="Web-{E6B0AB7B-48AB-400A-A43E-BE5D44282879}" dt="2024-10-02T10:42:14.849" v="238" actId="20577"/>
      <pc:docMkLst>
        <pc:docMk/>
      </pc:docMkLst>
      <pc:sldChg chg="modSp">
        <pc:chgData name="Liam Spence" userId="S::liamspence@gateshead.gov.uk::5fb5b2ca-048e-454e-8362-668826f9b685" providerId="AD" clId="Web-{E6B0AB7B-48AB-400A-A43E-BE5D44282879}" dt="2024-10-02T10:34:04.798" v="35" actId="1076"/>
        <pc:sldMkLst>
          <pc:docMk/>
          <pc:sldMk cId="711769290" sldId="565"/>
        </pc:sldMkLst>
        <pc:spChg chg="mod">
          <ac:chgData name="Liam Spence" userId="S::liamspence@gateshead.gov.uk::5fb5b2ca-048e-454e-8362-668826f9b685" providerId="AD" clId="Web-{E6B0AB7B-48AB-400A-A43E-BE5D44282879}" dt="2024-10-02T10:34:04.798" v="35" actId="1076"/>
          <ac:spMkLst>
            <pc:docMk/>
            <pc:sldMk cId="711769290" sldId="565"/>
            <ac:spMk id="2" creationId="{ADB49A0A-F46A-3B94-B2A3-37030C1AB655}"/>
          </ac:spMkLst>
        </pc:spChg>
      </pc:sldChg>
      <pc:sldChg chg="modSp">
        <pc:chgData name="Liam Spence" userId="S::liamspence@gateshead.gov.uk::5fb5b2ca-048e-454e-8362-668826f9b685" providerId="AD" clId="Web-{E6B0AB7B-48AB-400A-A43E-BE5D44282879}" dt="2024-10-02T10:35:21.005" v="62" actId="20577"/>
        <pc:sldMkLst>
          <pc:docMk/>
          <pc:sldMk cId="1879191255" sldId="567"/>
        </pc:sldMkLst>
        <pc:spChg chg="mod">
          <ac:chgData name="Liam Spence" userId="S::liamspence@gateshead.gov.uk::5fb5b2ca-048e-454e-8362-668826f9b685" providerId="AD" clId="Web-{E6B0AB7B-48AB-400A-A43E-BE5D44282879}" dt="2024-10-02T10:35:21.005" v="62" actId="20577"/>
          <ac:spMkLst>
            <pc:docMk/>
            <pc:sldMk cId="1879191255" sldId="567"/>
            <ac:spMk id="2" creationId="{A6FC47CE-91B0-DEBB-5EE4-A3F74F870556}"/>
          </ac:spMkLst>
        </pc:spChg>
      </pc:sldChg>
      <pc:sldChg chg="addSp delSp modSp">
        <pc:chgData name="Liam Spence" userId="S::liamspence@gateshead.gov.uk::5fb5b2ca-048e-454e-8362-668826f9b685" providerId="AD" clId="Web-{E6B0AB7B-48AB-400A-A43E-BE5D44282879}" dt="2024-10-02T10:42:14.849" v="238" actId="20577"/>
        <pc:sldMkLst>
          <pc:docMk/>
          <pc:sldMk cId="385434884" sldId="568"/>
        </pc:sldMkLst>
        <pc:spChg chg="add mod">
          <ac:chgData name="Liam Spence" userId="S::liamspence@gateshead.gov.uk::5fb5b2ca-048e-454e-8362-668826f9b685" providerId="AD" clId="Web-{E6B0AB7B-48AB-400A-A43E-BE5D44282879}" dt="2024-10-02T10:42:14.849" v="238" actId="20577"/>
          <ac:spMkLst>
            <pc:docMk/>
            <pc:sldMk cId="385434884" sldId="568"/>
            <ac:spMk id="5" creationId="{961DA267-A385-F597-34B8-29F10B2EE913}"/>
          </ac:spMkLst>
        </pc:spChg>
        <pc:spChg chg="mod">
          <ac:chgData name="Liam Spence" userId="S::liamspence@gateshead.gov.uk::5fb5b2ca-048e-454e-8362-668826f9b685" providerId="AD" clId="Web-{E6B0AB7B-48AB-400A-A43E-BE5D44282879}" dt="2024-10-02T10:34:47.613" v="47" actId="1076"/>
          <ac:spMkLst>
            <pc:docMk/>
            <pc:sldMk cId="385434884" sldId="568"/>
            <ac:spMk id="7" creationId="{FCC45CCF-C401-45EE-0707-2F4990C6F221}"/>
          </ac:spMkLst>
        </pc:spChg>
        <pc:spChg chg="add del mod">
          <ac:chgData name="Liam Spence" userId="S::liamspence@gateshead.gov.uk::5fb5b2ca-048e-454e-8362-668826f9b685" providerId="AD" clId="Web-{E6B0AB7B-48AB-400A-A43E-BE5D44282879}" dt="2024-10-02T10:35:01.926" v="55" actId="20577"/>
          <ac:spMkLst>
            <pc:docMk/>
            <pc:sldMk cId="385434884" sldId="568"/>
            <ac:spMk id="10" creationId="{1176E05E-F991-7DA5-64BE-D97461701F96}"/>
          </ac:spMkLst>
        </pc:spChg>
      </pc:sldChg>
    </pc:docChg>
  </pc:docChgLst>
  <pc:docChgLst>
    <pc:chgData name="Liam Spence" userId="S::liamspence@gateshead.gov.uk::5fb5b2ca-048e-454e-8362-668826f9b685" providerId="AD" clId="Web-{7350E237-61C2-4875-A9C2-77C2B52AB30D}"/>
    <pc:docChg chg="modSld">
      <pc:chgData name="Liam Spence" userId="S::liamspence@gateshead.gov.uk::5fb5b2ca-048e-454e-8362-668826f9b685" providerId="AD" clId="Web-{7350E237-61C2-4875-A9C2-77C2B52AB30D}" dt="2024-10-02T10:47:00.912" v="30" actId="20577"/>
      <pc:docMkLst>
        <pc:docMk/>
      </pc:docMkLst>
      <pc:sldChg chg="modSp">
        <pc:chgData name="Liam Spence" userId="S::liamspence@gateshead.gov.uk::5fb5b2ca-048e-454e-8362-668826f9b685" providerId="AD" clId="Web-{7350E237-61C2-4875-A9C2-77C2B52AB30D}" dt="2024-10-02T10:47:00.912" v="30" actId="20577"/>
        <pc:sldMkLst>
          <pc:docMk/>
          <pc:sldMk cId="385434884" sldId="568"/>
        </pc:sldMkLst>
        <pc:spChg chg="mod">
          <ac:chgData name="Liam Spence" userId="S::liamspence@gateshead.gov.uk::5fb5b2ca-048e-454e-8362-668826f9b685" providerId="AD" clId="Web-{7350E237-61C2-4875-A9C2-77C2B52AB30D}" dt="2024-10-02T10:47:00.912" v="30" actId="20577"/>
          <ac:spMkLst>
            <pc:docMk/>
            <pc:sldMk cId="385434884" sldId="568"/>
            <ac:spMk id="5" creationId="{961DA267-A385-F597-34B8-29F10B2EE913}"/>
          </ac:spMkLst>
        </pc:spChg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CC83A1E8-1232-A74C-75CF-0FDC80720007}" dt="2024-09-17T19:15:50.113" v="553" actId="20577"/>
          <ac:spMkLst>
            <pc:docMk/>
            <pc:sldMk cId="1513379830" sldId="561"/>
            <ac:spMk id="2" creationId="{0750EE1F-3944-C244-F435-073119D8E0FF}"/>
          </ac:spMkLst>
        </pc:spChg>
        <pc:spChg chg="add mod">
          <ac:chgData name="Peter Stranney" userId="S::peterstranney@gateshead.gov.uk::21c63db0-b396-4c8e-a1db-8581b0a941e0" providerId="AD" clId="Web-{CC83A1E8-1232-A74C-75CF-0FDC80720007}" dt="2024-09-17T15:27:08.851" v="483" actId="1076"/>
          <ac:spMkLst>
            <pc:docMk/>
            <pc:sldMk cId="1513379830" sldId="561"/>
            <ac:spMk id="7" creationId="{FCC45CCF-C401-45EE-0707-2F4990C6F221}"/>
          </ac:spMkLst>
        </pc:spChg>
        <pc:spChg chg="del mod">
          <ac:chgData name="Peter Stranney" userId="S::peterstranney@gateshead.gov.uk::21c63db0-b396-4c8e-a1db-8581b0a941e0" providerId="AD" clId="Web-{CC83A1E8-1232-A74C-75CF-0FDC80720007}" dt="2024-09-17T15:27:02.804" v="480"/>
          <ac:spMkLst>
            <pc:docMk/>
            <pc:sldMk cId="1513379830" sldId="561"/>
            <ac:spMk id="8" creationId="{A52D1F85-6F24-D668-2F75-5C6FF86B351A}"/>
          </ac:spMkLst>
        </pc:spChg>
        <pc:spChg chg="mod">
          <ac:chgData name="Peter Stranney" userId="S::peterstranney@gateshead.gov.uk::21c63db0-b396-4c8e-a1db-8581b0a941e0" providerId="AD" clId="Web-{CC83A1E8-1232-A74C-75CF-0FDC80720007}" dt="2024-09-17T14:46:22.817" v="17" actId="14100"/>
          <ac:spMkLst>
            <pc:docMk/>
            <pc:sldMk cId="1513379830" sldId="561"/>
            <ac:spMk id="10" creationId="{1176E05E-F991-7DA5-64BE-D97461701F96}"/>
          </ac:spMkLst>
        </pc:spChg>
      </pc:sldChg>
    </pc:docChg>
  </pc:docChgLst>
  <pc:docChgLst>
    <pc:chgData name="Gary Williamson" userId="c6dcb423-35b4-482e-bf0f-fc2b76204455" providerId="ADAL" clId="{8F757FE7-6A72-4B0D-8F66-DF6F04D30024}"/>
    <pc:docChg chg="delSld modSld">
      <pc:chgData name="Gary Williamson" userId="c6dcb423-35b4-482e-bf0f-fc2b76204455" providerId="ADAL" clId="{8F757FE7-6A72-4B0D-8F66-DF6F04D30024}" dt="2024-10-04T11:46:51.281" v="53" actId="47"/>
      <pc:docMkLst>
        <pc:docMk/>
      </pc:docMkLst>
      <pc:sldChg chg="modSp mod">
        <pc:chgData name="Gary Williamson" userId="c6dcb423-35b4-482e-bf0f-fc2b76204455" providerId="ADAL" clId="{8F757FE7-6A72-4B0D-8F66-DF6F04D30024}" dt="2024-10-04T11:46:38.193" v="4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8F757FE7-6A72-4B0D-8F66-DF6F04D30024}" dt="2024-10-04T11:46:38.193" v="4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8F757FE7-6A72-4B0D-8F66-DF6F04D30024}" dt="2024-10-04T11:46:33.272" v="45"/>
        <pc:sldMkLst>
          <pc:docMk/>
          <pc:sldMk cId="249474700" sldId="559"/>
        </pc:sldMkLst>
        <pc:spChg chg="mod">
          <ac:chgData name="Gary Williamson" userId="c6dcb423-35b4-482e-bf0f-fc2b76204455" providerId="ADAL" clId="{8F757FE7-6A72-4B0D-8F66-DF6F04D30024}" dt="2024-10-04T11:46:08.904" v="44" actId="20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249474700" sldId="559"/>
            <ac:spMk id="3" creationId="{E012B88F-E87A-7C02-9F83-17D1DBF6AE3B}"/>
          </ac:spMkLst>
        </pc:spChg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32913561" sldId="560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732913561" sldId="560"/>
            <ac:spMk id="4" creationId="{BAB07DB6-5535-76C2-2DF0-1E7E0D82E7FD}"/>
          </ac:spMkLst>
        </pc:spChg>
      </pc:sldChg>
      <pc:sldChg chg="modSp del">
        <pc:chgData name="Gary Williamson" userId="c6dcb423-35b4-482e-bf0f-fc2b76204455" providerId="ADAL" clId="{8F757FE7-6A72-4B0D-8F66-DF6F04D30024}" dt="2024-10-04T11:46:43.022" v="48" actId="47"/>
        <pc:sldMkLst>
          <pc:docMk/>
          <pc:sldMk cId="1513379830" sldId="561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513379830" sldId="561"/>
            <ac:spMk id="3" creationId="{E012B88F-E87A-7C02-9F83-17D1DBF6AE3B}"/>
          </ac:spMkLst>
        </pc:spChg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6725383" sldId="564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76725383" sldId="564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8F757FE7-6A72-4B0D-8F66-DF6F04D30024}" dt="2024-10-04T11:46:45.811" v="50" actId="47"/>
        <pc:sldMkLst>
          <pc:docMk/>
          <pc:sldMk cId="711769290" sldId="565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711769290" sldId="565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8F757FE7-6A72-4B0D-8F66-DF6F04D30024}" dt="2024-10-04T11:46:44.515" v="49" actId="47"/>
        <pc:sldMkLst>
          <pc:docMk/>
          <pc:sldMk cId="1487013388" sldId="566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487013388" sldId="566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8F757FE7-6A72-4B0D-8F66-DF6F04D30024}" dt="2024-10-04T11:46:47.433" v="51" actId="47"/>
        <pc:sldMkLst>
          <pc:docMk/>
          <pc:sldMk cId="1879191255" sldId="567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879191255" sldId="567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8F757FE7-6A72-4B0D-8F66-DF6F04D30024}" dt="2024-10-04T11:46:51.281" v="53" actId="47"/>
        <pc:sldMkLst>
          <pc:docMk/>
          <pc:sldMk cId="385434884" sldId="568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385434884" sldId="568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8F757FE7-6A72-4B0D-8F66-DF6F04D30024}" dt="2024-10-04T11:46:49.104" v="52" actId="47"/>
        <pc:sldMkLst>
          <pc:docMk/>
          <pc:sldMk cId="1485151675" sldId="569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485151675" sldId="569"/>
            <ac:spMk id="3" creationId="{E012B88F-E87A-7C02-9F83-17D1DBF6AE3B}"/>
          </ac:spMkLst>
        </pc:spChg>
      </pc:sldChg>
    </pc:docChg>
  </pc:docChgLst>
  <pc:docChgLst>
    <pc:chgData name="Liam Spence" userId="5fb5b2ca-048e-454e-8362-668826f9b685" providerId="ADAL" clId="{01C5F50E-D3ED-406C-B5D2-6C4291593300}"/>
    <pc:docChg chg="undo custSel modSld sldOrd">
      <pc:chgData name="Liam Spence" userId="5fb5b2ca-048e-454e-8362-668826f9b685" providerId="ADAL" clId="{01C5F50E-D3ED-406C-B5D2-6C4291593300}" dt="2024-10-15T15:02:46.740" v="66" actId="1035"/>
      <pc:docMkLst>
        <pc:docMk/>
      </pc:docMkLst>
      <pc:sldChg chg="addSp delSp modSp mod">
        <pc:chgData name="Liam Spence" userId="5fb5b2ca-048e-454e-8362-668826f9b685" providerId="ADAL" clId="{01C5F50E-D3ED-406C-B5D2-6C4291593300}" dt="2024-10-15T15:02:16.628" v="34"/>
        <pc:sldMkLst>
          <pc:docMk/>
          <pc:sldMk cId="249474700" sldId="559"/>
        </pc:sldMkLst>
        <pc:spChg chg="add del">
          <ac:chgData name="Liam Spence" userId="5fb5b2ca-048e-454e-8362-668826f9b685" providerId="ADAL" clId="{01C5F50E-D3ED-406C-B5D2-6C4291593300}" dt="2024-10-15T15:02:05.111" v="19" actId="478"/>
          <ac:spMkLst>
            <pc:docMk/>
            <pc:sldMk cId="249474700" sldId="559"/>
            <ac:spMk id="3" creationId="{E012B88F-E87A-7C02-9F83-17D1DBF6AE3B}"/>
          </ac:spMkLst>
        </pc:spChg>
        <pc:spChg chg="add mod">
          <ac:chgData name="Liam Spence" userId="5fb5b2ca-048e-454e-8362-668826f9b685" providerId="ADAL" clId="{01C5F50E-D3ED-406C-B5D2-6C4291593300}" dt="2024-10-15T15:02:01.493" v="17"/>
          <ac:spMkLst>
            <pc:docMk/>
            <pc:sldMk cId="249474700" sldId="559"/>
            <ac:spMk id="4" creationId="{A0659A9B-0378-A754-F20B-77CF0B3C6319}"/>
          </ac:spMkLst>
        </pc:spChg>
        <pc:spChg chg="add mod">
          <ac:chgData name="Liam Spence" userId="5fb5b2ca-048e-454e-8362-668826f9b685" providerId="ADAL" clId="{01C5F50E-D3ED-406C-B5D2-6C4291593300}" dt="2024-10-15T15:02:01.493" v="17"/>
          <ac:spMkLst>
            <pc:docMk/>
            <pc:sldMk cId="249474700" sldId="559"/>
            <ac:spMk id="5" creationId="{91C74315-E932-AB76-719E-9568DB95D5AB}"/>
          </ac:spMkLst>
        </pc:spChg>
        <pc:spChg chg="add mod">
          <ac:chgData name="Liam Spence" userId="5fb5b2ca-048e-454e-8362-668826f9b685" providerId="ADAL" clId="{01C5F50E-D3ED-406C-B5D2-6C4291593300}" dt="2024-10-15T15:02:08.477" v="32" actId="20577"/>
          <ac:spMkLst>
            <pc:docMk/>
            <pc:sldMk cId="249474700" sldId="559"/>
            <ac:spMk id="7" creationId="{C545D7BC-4D94-3F39-BB27-05493CEA4FFC}"/>
          </ac:spMkLst>
        </pc:spChg>
        <pc:spChg chg="add del">
          <ac:chgData name="Liam Spence" userId="5fb5b2ca-048e-454e-8362-668826f9b685" providerId="ADAL" clId="{01C5F50E-D3ED-406C-B5D2-6C4291593300}" dt="2024-10-15T15:02:05.111" v="19" actId="478"/>
          <ac:spMkLst>
            <pc:docMk/>
            <pc:sldMk cId="249474700" sldId="559"/>
            <ac:spMk id="8" creationId="{A52D1F85-6F24-D668-2F75-5C6FF86B351A}"/>
          </ac:spMkLst>
        </pc:spChg>
        <pc:spChg chg="add mod">
          <ac:chgData name="Liam Spence" userId="5fb5b2ca-048e-454e-8362-668826f9b685" providerId="ADAL" clId="{01C5F50E-D3ED-406C-B5D2-6C4291593300}" dt="2024-10-15T15:02:05.392" v="20"/>
          <ac:spMkLst>
            <pc:docMk/>
            <pc:sldMk cId="249474700" sldId="559"/>
            <ac:spMk id="9" creationId="{0314E0CD-3079-9FE7-98FF-0476B89BF74E}"/>
          </ac:spMkLst>
        </pc:spChg>
        <pc:picChg chg="del">
          <ac:chgData name="Liam Spence" userId="5fb5b2ca-048e-454e-8362-668826f9b685" providerId="ADAL" clId="{01C5F50E-D3ED-406C-B5D2-6C4291593300}" dt="2024-10-15T15:02:16.406" v="33" actId="478"/>
          <ac:picMkLst>
            <pc:docMk/>
            <pc:sldMk cId="249474700" sldId="559"/>
            <ac:picMk id="11" creationId="{A5173FC9-2596-54DD-E9A6-7CF719E42C7A}"/>
          </ac:picMkLst>
        </pc:picChg>
        <pc:picChg chg="add mod">
          <ac:chgData name="Liam Spence" userId="5fb5b2ca-048e-454e-8362-668826f9b685" providerId="ADAL" clId="{01C5F50E-D3ED-406C-B5D2-6C4291593300}" dt="2024-10-15T15:02:16.628" v="34"/>
          <ac:picMkLst>
            <pc:docMk/>
            <pc:sldMk cId="249474700" sldId="559"/>
            <ac:picMk id="12" creationId="{95672EA4-1515-A111-E669-C3BCCDAF12FD}"/>
          </ac:picMkLst>
        </pc:picChg>
        <pc:cxnChg chg="add del">
          <ac:chgData name="Liam Spence" userId="5fb5b2ca-048e-454e-8362-668826f9b685" providerId="ADAL" clId="{01C5F50E-D3ED-406C-B5D2-6C4291593300}" dt="2024-10-15T15:02:05.111" v="19" actId="478"/>
          <ac:cxnSpMkLst>
            <pc:docMk/>
            <pc:sldMk cId="249474700" sldId="559"/>
            <ac:cxnSpMk id="6" creationId="{17AEAAD5-E773-1EC7-80F4-4D29296842C9}"/>
          </ac:cxnSpMkLst>
        </pc:cxnChg>
      </pc:sldChg>
      <pc:sldChg chg="addSp delSp modSp mod ord">
        <pc:chgData name="Liam Spence" userId="5fb5b2ca-048e-454e-8362-668826f9b685" providerId="ADAL" clId="{01C5F50E-D3ED-406C-B5D2-6C4291593300}" dt="2024-10-15T15:02:46.740" v="66" actId="1035"/>
        <pc:sldMkLst>
          <pc:docMk/>
          <pc:sldMk cId="1732913561" sldId="560"/>
        </pc:sldMkLst>
        <pc:spChg chg="mod">
          <ac:chgData name="Liam Spence" userId="5fb5b2ca-048e-454e-8362-668826f9b685" providerId="ADAL" clId="{01C5F50E-D3ED-406C-B5D2-6C4291593300}" dt="2024-10-15T15:02:46.740" v="66" actId="1035"/>
          <ac:spMkLst>
            <pc:docMk/>
            <pc:sldMk cId="1732913561" sldId="560"/>
            <ac:spMk id="2" creationId="{C14156DB-B626-EE01-5992-ED9927DF37FD}"/>
          </ac:spMkLst>
        </pc:spChg>
        <pc:spChg chg="mod">
          <ac:chgData name="Liam Spence" userId="5fb5b2ca-048e-454e-8362-668826f9b685" providerId="ADAL" clId="{01C5F50E-D3ED-406C-B5D2-6C4291593300}" dt="2024-10-15T15:02:38.125" v="39" actId="1076"/>
          <ac:spMkLst>
            <pc:docMk/>
            <pc:sldMk cId="1732913561" sldId="560"/>
            <ac:spMk id="11" creationId="{BD62BCE7-02E9-F5B5-F4E6-AED87A6DBFEB}"/>
          </ac:spMkLst>
        </pc:spChg>
        <pc:picChg chg="del">
          <ac:chgData name="Liam Spence" userId="5fb5b2ca-048e-454e-8362-668826f9b685" providerId="ADAL" clId="{01C5F50E-D3ED-406C-B5D2-6C4291593300}" dt="2024-10-15T15:02:24.989" v="37" actId="478"/>
          <ac:picMkLst>
            <pc:docMk/>
            <pc:sldMk cId="1732913561" sldId="560"/>
            <ac:picMk id="7" creationId="{FDC8C27C-2A50-5150-A587-2BE51AED69D3}"/>
          </ac:picMkLst>
        </pc:picChg>
        <pc:picChg chg="add mod">
          <ac:chgData name="Liam Spence" userId="5fb5b2ca-048e-454e-8362-668826f9b685" providerId="ADAL" clId="{01C5F50E-D3ED-406C-B5D2-6C4291593300}" dt="2024-10-15T15:02:25.140" v="38"/>
          <ac:picMkLst>
            <pc:docMk/>
            <pc:sldMk cId="1732913561" sldId="560"/>
            <ac:picMk id="9" creationId="{EC303367-6D4E-D199-E780-27F80990C6BF}"/>
          </ac:picMkLst>
        </pc:picChg>
      </pc:sldChg>
      <pc:sldChg chg="addSp delSp modSp mod">
        <pc:chgData name="Liam Spence" userId="5fb5b2ca-048e-454e-8362-668826f9b685" providerId="ADAL" clId="{01C5F50E-D3ED-406C-B5D2-6C4291593300}" dt="2024-10-15T15:02:19.969" v="36"/>
        <pc:sldMkLst>
          <pc:docMk/>
          <pc:sldMk cId="176725383" sldId="564"/>
        </pc:sldMkLst>
        <pc:spChg chg="add mod">
          <ac:chgData name="Liam Spence" userId="5fb5b2ca-048e-454e-8362-668826f9b685" providerId="ADAL" clId="{01C5F50E-D3ED-406C-B5D2-6C4291593300}" dt="2024-10-15T15:01:49.934" v="15" actId="20577"/>
          <ac:spMkLst>
            <pc:docMk/>
            <pc:sldMk cId="176725383" sldId="564"/>
            <ac:spMk id="2" creationId="{001958FD-905F-1E5D-ADB2-79A2E1AC2050}"/>
          </ac:spMkLst>
        </pc:spChg>
        <pc:spChg chg="del">
          <ac:chgData name="Liam Spence" userId="5fb5b2ca-048e-454e-8362-668826f9b685" providerId="ADAL" clId="{01C5F50E-D3ED-406C-B5D2-6C4291593300}" dt="2024-10-15T15:01:10.237" v="3" actId="478"/>
          <ac:spMkLst>
            <pc:docMk/>
            <pc:sldMk cId="176725383" sldId="564"/>
            <ac:spMk id="3" creationId="{E012B88F-E87A-7C02-9F83-17D1DBF6AE3B}"/>
          </ac:spMkLst>
        </pc:spChg>
        <pc:spChg chg="del">
          <ac:chgData name="Liam Spence" userId="5fb5b2ca-048e-454e-8362-668826f9b685" providerId="ADAL" clId="{01C5F50E-D3ED-406C-B5D2-6C4291593300}" dt="2024-10-15T15:01:10.237" v="3" actId="478"/>
          <ac:spMkLst>
            <pc:docMk/>
            <pc:sldMk cId="176725383" sldId="564"/>
            <ac:spMk id="8" creationId="{A52D1F85-6F24-D668-2F75-5C6FF86B351A}"/>
          </ac:spMkLst>
        </pc:spChg>
        <pc:spChg chg="add mod">
          <ac:chgData name="Liam Spence" userId="5fb5b2ca-048e-454e-8362-668826f9b685" providerId="ADAL" clId="{01C5F50E-D3ED-406C-B5D2-6C4291593300}" dt="2024-10-15T15:01:10.556" v="4"/>
          <ac:spMkLst>
            <pc:docMk/>
            <pc:sldMk cId="176725383" sldId="564"/>
            <ac:spMk id="10" creationId="{CEE48A65-993B-1137-6D7E-89EBA8D5D980}"/>
          </ac:spMkLst>
        </pc:spChg>
        <pc:picChg chg="del">
          <ac:chgData name="Liam Spence" userId="5fb5b2ca-048e-454e-8362-668826f9b685" providerId="ADAL" clId="{01C5F50E-D3ED-406C-B5D2-6C4291593300}" dt="2024-10-15T15:02:19.816" v="35" actId="478"/>
          <ac:picMkLst>
            <pc:docMk/>
            <pc:sldMk cId="176725383" sldId="564"/>
            <ac:picMk id="4" creationId="{84FA2CD2-8AAD-942C-B5FA-3D077F9E2CD0}"/>
          </ac:picMkLst>
        </pc:picChg>
        <pc:picChg chg="add mod">
          <ac:chgData name="Liam Spence" userId="5fb5b2ca-048e-454e-8362-668826f9b685" providerId="ADAL" clId="{01C5F50E-D3ED-406C-B5D2-6C4291593300}" dt="2024-10-15T15:02:19.969" v="36"/>
          <ac:picMkLst>
            <pc:docMk/>
            <pc:sldMk cId="176725383" sldId="564"/>
            <ac:picMk id="11" creationId="{2170567C-6347-1D76-994C-D23A39B04A95}"/>
          </ac:picMkLst>
        </pc:picChg>
        <pc:cxnChg chg="del">
          <ac:chgData name="Liam Spence" userId="5fb5b2ca-048e-454e-8362-668826f9b685" providerId="ADAL" clId="{01C5F50E-D3ED-406C-B5D2-6C4291593300}" dt="2024-10-15T15:01:07.122" v="2" actId="478"/>
          <ac:cxnSpMkLst>
            <pc:docMk/>
            <pc:sldMk cId="176725383" sldId="564"/>
            <ac:cxnSpMk id="6" creationId="{17AEAAD5-E773-1EC7-80F4-4D29296842C9}"/>
          </ac:cxnSpMkLst>
        </pc:cxnChg>
      </pc:sldChg>
    </pc:docChg>
  </pc:docChgLst>
  <pc:docChgLst>
    <pc:chgData name="Gayle Scurfield" userId="S::gaylescurfield@gateshead.gov.uk::83b7329d-483d-4c58-b1ee-8e2c855b3b2d" providerId="AD" clId="Web-{0D44574A-67E0-2958-603D-54B832B9E8B3}"/>
    <pc:docChg chg="addSld modSld sldOrd">
      <pc:chgData name="Gayle Scurfield" userId="S::gaylescurfield@gateshead.gov.uk::83b7329d-483d-4c58-b1ee-8e2c855b3b2d" providerId="AD" clId="Web-{0D44574A-67E0-2958-603D-54B832B9E8B3}" dt="2024-10-16T11:25:06.363" v="141" actId="1076"/>
      <pc:docMkLst>
        <pc:docMk/>
      </pc:docMkLst>
      <pc:sldChg chg="addSp delSp modSp ord">
        <pc:chgData name="Gayle Scurfield" userId="S::gaylescurfield@gateshead.gov.uk::83b7329d-483d-4c58-b1ee-8e2c855b3b2d" providerId="AD" clId="Web-{0D44574A-67E0-2958-603D-54B832B9E8B3}" dt="2024-10-16T11:21:46.793" v="121" actId="14100"/>
        <pc:sldMkLst>
          <pc:docMk/>
          <pc:sldMk cId="776975427" sldId="563"/>
        </pc:sldMkLst>
        <pc:spChg chg="mod">
          <ac:chgData name="Gayle Scurfield" userId="S::gaylescurfield@gateshead.gov.uk::83b7329d-483d-4c58-b1ee-8e2c855b3b2d" providerId="AD" clId="Web-{0D44574A-67E0-2958-603D-54B832B9E8B3}" dt="2024-10-16T11:21:46.793" v="121" actId="14100"/>
          <ac:spMkLst>
            <pc:docMk/>
            <pc:sldMk cId="776975427" sldId="563"/>
            <ac:spMk id="2" creationId="{0750EE1F-3944-C244-F435-073119D8E0FF}"/>
          </ac:spMkLst>
        </pc:spChg>
        <pc:spChg chg="del mod">
          <ac:chgData name="Gayle Scurfield" userId="S::gaylescurfield@gateshead.gov.uk::83b7329d-483d-4c58-b1ee-8e2c855b3b2d" providerId="AD" clId="Web-{0D44574A-67E0-2958-603D-54B832B9E8B3}" dt="2024-10-16T11:16:17.517" v="12"/>
          <ac:spMkLst>
            <pc:docMk/>
            <pc:sldMk cId="776975427" sldId="563"/>
            <ac:spMk id="5" creationId="{90E1A030-9F99-AE5D-4CD5-A61C5BDBBF17}"/>
          </ac:spMkLst>
        </pc:spChg>
        <pc:spChg chg="del">
          <ac:chgData name="Gayle Scurfield" userId="S::gaylescurfield@gateshead.gov.uk::83b7329d-483d-4c58-b1ee-8e2c855b3b2d" providerId="AD" clId="Web-{0D44574A-67E0-2958-603D-54B832B9E8B3}" dt="2024-10-16T11:16:08.454" v="9"/>
          <ac:spMkLst>
            <pc:docMk/>
            <pc:sldMk cId="776975427" sldId="563"/>
            <ac:spMk id="12" creationId="{6FD769B1-9431-A87F-F8BA-32FE67BE013A}"/>
          </ac:spMkLst>
        </pc:spChg>
        <pc:spChg chg="mod">
          <ac:chgData name="Gayle Scurfield" userId="S::gaylescurfield@gateshead.gov.uk::83b7329d-483d-4c58-b1ee-8e2c855b3b2d" providerId="AD" clId="Web-{0D44574A-67E0-2958-603D-54B832B9E8B3}" dt="2024-10-16T11:15:59.938" v="8" actId="20577"/>
          <ac:spMkLst>
            <pc:docMk/>
            <pc:sldMk cId="776975427" sldId="563"/>
            <ac:spMk id="14" creationId="{210EDDBA-9376-D9BA-241C-2EE70BB0B984}"/>
          </ac:spMkLst>
        </pc:spChg>
        <pc:picChg chg="add mod">
          <ac:chgData name="Gayle Scurfield" userId="S::gaylescurfield@gateshead.gov.uk::83b7329d-483d-4c58-b1ee-8e2c855b3b2d" providerId="AD" clId="Web-{0D44574A-67E0-2958-603D-54B832B9E8B3}" dt="2024-10-16T11:19:50.774" v="101" actId="14100"/>
          <ac:picMkLst>
            <pc:docMk/>
            <pc:sldMk cId="776975427" sldId="563"/>
            <ac:picMk id="3" creationId="{0C18176E-83E5-17A4-2EED-6C2007EC8D18}"/>
          </ac:picMkLst>
        </pc:picChg>
        <pc:picChg chg="add mod">
          <ac:chgData name="Gayle Scurfield" userId="S::gaylescurfield@gateshead.gov.uk::83b7329d-483d-4c58-b1ee-8e2c855b3b2d" providerId="AD" clId="Web-{0D44574A-67E0-2958-603D-54B832B9E8B3}" dt="2024-10-16T11:19:45.367" v="99" actId="14100"/>
          <ac:picMkLst>
            <pc:docMk/>
            <pc:sldMk cId="776975427" sldId="563"/>
            <ac:picMk id="6" creationId="{939D3E12-1CD5-7BA6-A91D-488FB40C09C0}"/>
          </ac:picMkLst>
        </pc:picChg>
      </pc:sldChg>
      <pc:sldChg chg="add replId">
        <pc:chgData name="Gayle Scurfield" userId="S::gaylescurfield@gateshead.gov.uk::83b7329d-483d-4c58-b1ee-8e2c855b3b2d" providerId="AD" clId="Web-{0D44574A-67E0-2958-603D-54B832B9E8B3}" dt="2024-10-16T11:15:45.406" v="0"/>
        <pc:sldMkLst>
          <pc:docMk/>
          <pc:sldMk cId="281560939" sldId="583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1:34.058" v="119" actId="14100"/>
        <pc:sldMkLst>
          <pc:docMk/>
          <pc:sldMk cId="3916777144" sldId="584"/>
        </pc:sldMkLst>
        <pc:spChg chg="mod">
          <ac:chgData name="Gayle Scurfield" userId="S::gaylescurfield@gateshead.gov.uk::83b7329d-483d-4c58-b1ee-8e2c855b3b2d" providerId="AD" clId="Web-{0D44574A-67E0-2958-603D-54B832B9E8B3}" dt="2024-10-16T11:21:34.058" v="119" actId="14100"/>
          <ac:spMkLst>
            <pc:docMk/>
            <pc:sldMk cId="3916777144" sldId="584"/>
            <ac:spMk id="2" creationId="{0750EE1F-3944-C244-F435-073119D8E0FF}"/>
          </ac:spMkLst>
        </pc:spChg>
        <pc:picChg chg="del">
          <ac:chgData name="Gayle Scurfield" userId="S::gaylescurfield@gateshead.gov.uk::83b7329d-483d-4c58-b1ee-8e2c855b3b2d" providerId="AD" clId="Web-{0D44574A-67E0-2958-603D-54B832B9E8B3}" dt="2024-10-16T11:20:02.587" v="104"/>
          <ac:picMkLst>
            <pc:docMk/>
            <pc:sldMk cId="3916777144" sldId="584"/>
            <ac:picMk id="3" creationId="{0C18176E-83E5-17A4-2EED-6C2007EC8D18}"/>
          </ac:picMkLst>
        </pc:picChg>
        <pc:picChg chg="add mod">
          <ac:chgData name="Gayle Scurfield" userId="S::gaylescurfield@gateshead.gov.uk::83b7329d-483d-4c58-b1ee-8e2c855b3b2d" providerId="AD" clId="Web-{0D44574A-67E0-2958-603D-54B832B9E8B3}" dt="2024-10-16T11:21:05.839" v="117" actId="14100"/>
          <ac:picMkLst>
            <pc:docMk/>
            <pc:sldMk cId="3916777144" sldId="584"/>
            <ac:picMk id="5" creationId="{76B915E9-5AB6-C196-CC5E-14CBC5282AC9}"/>
          </ac:picMkLst>
        </pc:picChg>
        <pc:picChg chg="del">
          <ac:chgData name="Gayle Scurfield" userId="S::gaylescurfield@gateshead.gov.uk::83b7329d-483d-4c58-b1ee-8e2c855b3b2d" providerId="AD" clId="Web-{0D44574A-67E0-2958-603D-54B832B9E8B3}" dt="2024-10-16T11:20:01.040" v="103"/>
          <ac:picMkLst>
            <pc:docMk/>
            <pc:sldMk cId="3916777144" sldId="584"/>
            <ac:picMk id="6" creationId="{939D3E12-1CD5-7BA6-A91D-488FB40C09C0}"/>
          </ac:picMkLst>
        </pc:picChg>
        <pc:picChg chg="add mod">
          <ac:chgData name="Gayle Scurfield" userId="S::gaylescurfield@gateshead.gov.uk::83b7329d-483d-4c58-b1ee-8e2c855b3b2d" providerId="AD" clId="Web-{0D44574A-67E0-2958-603D-54B832B9E8B3}" dt="2024-10-16T11:20:46.150" v="115" actId="1076"/>
          <ac:picMkLst>
            <pc:docMk/>
            <pc:sldMk cId="3916777144" sldId="584"/>
            <ac:picMk id="7" creationId="{70F9A67D-01A2-86FD-1FEF-DD17B1E9CA7D}"/>
          </ac:picMkLst>
        </pc:picChg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5:06.363" v="141" actId="1076"/>
        <pc:sldMkLst>
          <pc:docMk/>
          <pc:sldMk cId="4024434877" sldId="585"/>
        </pc:sldMkLst>
        <pc:spChg chg="mod">
          <ac:chgData name="Gayle Scurfield" userId="S::gaylescurfield@gateshead.gov.uk::83b7329d-483d-4c58-b1ee-8e2c855b3b2d" providerId="AD" clId="Web-{0D44574A-67E0-2958-603D-54B832B9E8B3}" dt="2024-10-16T11:22:29.795" v="129" actId="20577"/>
          <ac:spMkLst>
            <pc:docMk/>
            <pc:sldMk cId="4024434877" sldId="585"/>
            <ac:spMk id="2" creationId="{0750EE1F-3944-C244-F435-073119D8E0FF}"/>
          </ac:spMkLst>
        </pc:spChg>
        <pc:picChg chg="add mod">
          <ac:chgData name="Gayle Scurfield" userId="S::gaylescurfield@gateshead.gov.uk::83b7329d-483d-4c58-b1ee-8e2c855b3b2d" providerId="AD" clId="Web-{0D44574A-67E0-2958-603D-54B832B9E8B3}" dt="2024-10-16T11:25:04.628" v="140" actId="1076"/>
          <ac:picMkLst>
            <pc:docMk/>
            <pc:sldMk cId="4024434877" sldId="585"/>
            <ac:picMk id="3" creationId="{96108F25-7F40-4182-660D-F8CFCCE062B9}"/>
          </ac:picMkLst>
        </pc:picChg>
        <pc:picChg chg="del">
          <ac:chgData name="Gayle Scurfield" userId="S::gaylescurfield@gateshead.gov.uk::83b7329d-483d-4c58-b1ee-8e2c855b3b2d" providerId="AD" clId="Web-{0D44574A-67E0-2958-603D-54B832B9E8B3}" dt="2024-10-16T11:22:34.185" v="131"/>
          <ac:picMkLst>
            <pc:docMk/>
            <pc:sldMk cId="4024434877" sldId="585"/>
            <ac:picMk id="5" creationId="{76B915E9-5AB6-C196-CC5E-14CBC5282AC9}"/>
          </ac:picMkLst>
        </pc:picChg>
        <pc:picChg chg="add mod">
          <ac:chgData name="Gayle Scurfield" userId="S::gaylescurfield@gateshead.gov.uk::83b7329d-483d-4c58-b1ee-8e2c855b3b2d" providerId="AD" clId="Web-{0D44574A-67E0-2958-603D-54B832B9E8B3}" dt="2024-10-16T11:25:06.363" v="141" actId="1076"/>
          <ac:picMkLst>
            <pc:docMk/>
            <pc:sldMk cId="4024434877" sldId="585"/>
            <ac:picMk id="6" creationId="{D4763E9E-7307-2179-848A-319E096EEE9B}"/>
          </ac:picMkLst>
        </pc:picChg>
        <pc:picChg chg="del">
          <ac:chgData name="Gayle Scurfield" userId="S::gaylescurfield@gateshead.gov.uk::83b7329d-483d-4c58-b1ee-8e2c855b3b2d" providerId="AD" clId="Web-{0D44574A-67E0-2958-603D-54B832B9E8B3}" dt="2024-10-16T11:22:32.279" v="130"/>
          <ac:picMkLst>
            <pc:docMk/>
            <pc:sldMk cId="4024434877" sldId="585"/>
            <ac:picMk id="7" creationId="{70F9A67D-01A2-86FD-1FEF-DD17B1E9CA7D}"/>
          </ac:picMkLst>
        </pc:picChg>
        <pc:picChg chg="add del mod">
          <ac:chgData name="Gayle Scurfield" userId="S::gaylescurfield@gateshead.gov.uk::83b7329d-483d-4c58-b1ee-8e2c855b3b2d" providerId="AD" clId="Web-{0D44574A-67E0-2958-603D-54B832B9E8B3}" dt="2024-10-16T11:25:01.300" v="139"/>
          <ac:picMkLst>
            <pc:docMk/>
            <pc:sldMk cId="4024434877" sldId="585"/>
            <ac:picMk id="8" creationId="{2672F9FE-63E3-C70D-FE7B-089D6F2C09B4}"/>
          </ac:picMkLst>
        </pc:picChg>
      </pc:sldChg>
    </pc:docChg>
  </pc:docChgLst>
  <pc:docChgLst>
    <pc:chgData name="Liam Spence" userId="S::liamspence@gateshead.gov.uk::5fb5b2ca-048e-454e-8362-668826f9b685" providerId="AD" clId="Web-{A8F998D8-15EA-D17A-005F-08750999C2C1}"/>
    <pc:docChg chg="addSld modSld sldOrd">
      <pc:chgData name="Liam Spence" userId="S::liamspence@gateshead.gov.uk::5fb5b2ca-048e-454e-8362-668826f9b685" providerId="AD" clId="Web-{A8F998D8-15EA-D17A-005F-08750999C2C1}" dt="2024-10-15T14:58:19.510" v="10" actId="20577"/>
      <pc:docMkLst>
        <pc:docMk/>
      </pc:docMkLst>
      <pc:sldChg chg="addSp modSp">
        <pc:chgData name="Liam Spence" userId="S::liamspence@gateshead.gov.uk::5fb5b2ca-048e-454e-8362-668826f9b685" providerId="AD" clId="Web-{A8F998D8-15EA-D17A-005F-08750999C2C1}" dt="2024-10-15T14:58:19.510" v="10" actId="20577"/>
        <pc:sldMkLst>
          <pc:docMk/>
          <pc:sldMk cId="1732913561" sldId="560"/>
        </pc:sldMkLst>
        <pc:spChg chg="mod">
          <ac:chgData name="Liam Spence" userId="S::liamspence@gateshead.gov.uk::5fb5b2ca-048e-454e-8362-668826f9b685" providerId="AD" clId="Web-{A8F998D8-15EA-D17A-005F-08750999C2C1}" dt="2024-10-15T14:58:19.510" v="10" actId="20577"/>
          <ac:spMkLst>
            <pc:docMk/>
            <pc:sldMk cId="1732913561" sldId="560"/>
            <ac:spMk id="8" creationId="{A08F9937-6E74-1885-6A31-B2089CB3EBDB}"/>
          </ac:spMkLst>
        </pc:spChg>
        <pc:spChg chg="add mod">
          <ac:chgData name="Liam Spence" userId="S::liamspence@gateshead.gov.uk::5fb5b2ca-048e-454e-8362-668826f9b685" providerId="AD" clId="Web-{A8F998D8-15EA-D17A-005F-08750999C2C1}" dt="2024-10-15T14:57:20.555" v="8" actId="20577"/>
          <ac:spMkLst>
            <pc:docMk/>
            <pc:sldMk cId="1732913561" sldId="560"/>
            <ac:spMk id="10" creationId="{5CEBBFB5-1401-AED2-93CC-A96488FB359B}"/>
          </ac:spMkLst>
        </pc:spChg>
        <pc:spChg chg="add">
          <ac:chgData name="Liam Spence" userId="S::liamspence@gateshead.gov.uk::5fb5b2ca-048e-454e-8362-668826f9b685" providerId="AD" clId="Web-{A8F998D8-15EA-D17A-005F-08750999C2C1}" dt="2024-10-15T14:57:15.727" v="3"/>
          <ac:spMkLst>
            <pc:docMk/>
            <pc:sldMk cId="1732913561" sldId="560"/>
            <ac:spMk id="13" creationId="{66654FC4-AA1F-B6D0-564A-98443DFA2F94}"/>
          </ac:spMkLst>
        </pc:spChg>
      </pc:sldChg>
      <pc:sldChg chg="add">
        <pc:chgData name="Liam Spence" userId="S::liamspence@gateshead.gov.uk::5fb5b2ca-048e-454e-8362-668826f9b685" providerId="AD" clId="Web-{A8F998D8-15EA-D17A-005F-08750999C2C1}" dt="2024-10-15T14:56:50.304" v="1"/>
        <pc:sldMkLst>
          <pc:docMk/>
          <pc:sldMk cId="776975427" sldId="563"/>
        </pc:sldMkLst>
      </pc:sldChg>
      <pc:sldChg chg="add ord">
        <pc:chgData name="Liam Spence" userId="S::liamspence@gateshead.gov.uk::5fb5b2ca-048e-454e-8362-668826f9b685" providerId="AD" clId="Web-{A8F998D8-15EA-D17A-005F-08750999C2C1}" dt="2024-10-15T14:58:11.275" v="9"/>
        <pc:sldMkLst>
          <pc:docMk/>
          <pc:sldMk cId="152689637" sldId="578"/>
        </pc:sldMkLst>
      </pc:sldChg>
    </pc:docChg>
  </pc:docChgLst>
  <pc:docChgLst>
    <pc:chgData name="Gary Williamson" userId="c6dcb423-35b4-482e-bf0f-fc2b76204455" providerId="ADAL" clId="{03C13C30-4323-447D-BF40-599593287330}"/>
    <pc:docChg chg="delSld modSld">
      <pc:chgData name="Gary Williamson" userId="c6dcb423-35b4-482e-bf0f-fc2b76204455" providerId="ADAL" clId="{03C13C30-4323-447D-BF40-599593287330}" dt="2024-09-25T08:01:20.243" v="48"/>
      <pc:docMkLst>
        <pc:docMk/>
      </pc:docMkLst>
      <pc:sldChg chg="modSp mod">
        <pc:chgData name="Gary Williamson" userId="c6dcb423-35b4-482e-bf0f-fc2b76204455" providerId="ADAL" clId="{03C13C30-4323-447D-BF40-599593287330}" dt="2024-09-25T08:01:02.850" v="4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03C13C30-4323-447D-BF40-599593287330}" dt="2024-09-25T08:01:02.850" v="4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03C13C30-4323-447D-BF40-599593287330}" dt="2024-09-25T08:00:01.687" v="2"/>
        <pc:sldMkLst>
          <pc:docMk/>
          <pc:sldMk cId="249474700" sldId="559"/>
        </pc:sldMkLst>
        <pc:spChg chg="mod">
          <ac:chgData name="Gary Williamson" userId="c6dcb423-35b4-482e-bf0f-fc2b76204455" providerId="ADAL" clId="{03C13C30-4323-447D-BF40-599593287330}" dt="2024-09-25T08:00:01.687" v="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49474700" sldId="559"/>
            <ac:spMk id="3" creationId="{E012B88F-E87A-7C02-9F83-17D1DBF6AE3B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1:20.243" v="48"/>
        <pc:sldMkLst>
          <pc:docMk/>
          <pc:sldMk cId="1732913561" sldId="56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32913561" sldId="560"/>
            <ac:spMk id="4" creationId="{BAB07DB6-5535-76C2-2DF0-1E7E0D82E7FD}"/>
          </ac:spMkLst>
        </pc:spChg>
        <pc:spChg chg="del mod">
          <ac:chgData name="Gary Williamson" userId="c6dcb423-35b4-482e-bf0f-fc2b76204455" providerId="ADAL" clId="{03C13C30-4323-447D-BF40-599593287330}" dt="2024-09-25T08:01:20.243" v="48"/>
          <ac:spMkLst>
            <pc:docMk/>
            <pc:sldMk cId="1732913561" sldId="560"/>
            <ac:spMk id="9" creationId="{6399556C-4486-09BF-1C05-1032FDC79EC5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0:48.290" v="30" actId="20577"/>
        <pc:sldMkLst>
          <pc:docMk/>
          <pc:sldMk cId="1513379830" sldId="561"/>
        </pc:sldMkLst>
        <pc:spChg chg="del mod">
          <ac:chgData name="Gary Williamson" userId="c6dcb423-35b4-482e-bf0f-fc2b76204455" providerId="ADAL" clId="{03C13C30-4323-447D-BF40-599593287330}" dt="2024-09-25T08:00:34.826" v="5"/>
          <ac:spMkLst>
            <pc:docMk/>
            <pc:sldMk cId="1513379830" sldId="561"/>
            <ac:spMk id="2" creationId="{0750EE1F-3944-C244-F435-073119D8E0FF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13379830" sldId="561"/>
            <ac:spMk id="3" creationId="{E012B88F-E87A-7C02-9F83-17D1DBF6AE3B}"/>
          </ac:spMkLst>
        </pc:spChg>
        <pc:spChg chg="mod">
          <ac:chgData name="Gary Williamson" userId="c6dcb423-35b4-482e-bf0f-fc2b76204455" providerId="ADAL" clId="{03C13C30-4323-447D-BF40-599593287330}" dt="2024-09-25T08:00:43.398" v="21" actId="20577"/>
          <ac:spMkLst>
            <pc:docMk/>
            <pc:sldMk cId="1513379830" sldId="561"/>
            <ac:spMk id="7" creationId="{FCC45CCF-C401-45EE-0707-2F4990C6F221}"/>
          </ac:spMkLst>
        </pc:spChg>
        <pc:spChg chg="mod">
          <ac:chgData name="Gary Williamson" userId="c6dcb423-35b4-482e-bf0f-fc2b76204455" providerId="ADAL" clId="{03C13C30-4323-447D-BF40-599593287330}" dt="2024-09-25T08:00:48.290" v="30" actId="20577"/>
          <ac:spMkLst>
            <pc:docMk/>
            <pc:sldMk cId="1513379830" sldId="561"/>
            <ac:spMk id="10" creationId="{1176E05E-F991-7DA5-64BE-D97461701F96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75450981" sldId="562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5450981" sldId="562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776975427" sldId="563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776975427" sldId="563"/>
            <ac:spMk id="3" creationId="{E012B88F-E87A-7C02-9F83-17D1DBF6AE3B}"/>
          </ac:spMkLst>
        </pc:spChg>
      </pc:sldChg>
      <pc:sldChg chg="modSp mod modShow">
        <pc:chgData name="Gary Williamson" userId="c6dcb423-35b4-482e-bf0f-fc2b76204455" providerId="ADAL" clId="{03C13C30-4323-447D-BF40-599593287330}" dt="2024-09-25T07:59:37.261" v="1"/>
        <pc:sldMkLst>
          <pc:docMk/>
          <pc:sldMk cId="176725383" sldId="564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6725383" sldId="564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97876567" sldId="567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97876567" sldId="567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73557365" sldId="568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773557365" sldId="568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987583434" sldId="569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987583434" sldId="569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419029941" sldId="571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419029941" sldId="571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27987101" sldId="572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327987101" sldId="572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802966321" sldId="573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802966321" sldId="573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45907407" sldId="574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45907407" sldId="574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13126708" sldId="575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13126708" sldId="575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214523124" sldId="576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214523124" sldId="576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40847514" sldId="577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740847514" sldId="577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2689637" sldId="578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2689637" sldId="578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4085682006" sldId="579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4085682006" sldId="579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77559456" sldId="58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377559456" sldId="580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869413050" sldId="581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869413050" sldId="581"/>
            <ac:spMk id="3" creationId="{E012B88F-E87A-7C02-9F83-17D1DBF6AE3B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869413050" sldId="581"/>
            <ac:spMk id="5" creationId="{7DAEA105-95DC-4AE5-BF49-C9A4668F75A9}"/>
          </ac:spMkLst>
        </pc:spChg>
      </pc:sldChg>
    </pc:docChg>
  </pc:docChgLst>
  <pc:docChgLst>
    <pc:chgData name="Gayle Scurfield" userId="S::gaylescurfield@gateshead.gov.uk::83b7329d-483d-4c58-b1ee-8e2c855b3b2d" providerId="AD" clId="Web-{1DEE81DE-0D40-2305-DF94-D404209651A0}"/>
    <pc:docChg chg="addSld modSld">
      <pc:chgData name="Gayle Scurfield" userId="S::gaylescurfield@gateshead.gov.uk::83b7329d-483d-4c58-b1ee-8e2c855b3b2d" providerId="AD" clId="Web-{1DEE81DE-0D40-2305-DF94-D404209651A0}" dt="2024-09-26T15:59:32.116" v="91"/>
      <pc:docMkLst>
        <pc:docMk/>
      </pc:docMkLst>
      <pc:sldChg chg="addSp delSp modSp">
        <pc:chgData name="Gayle Scurfield" userId="S::gaylescurfield@gateshead.gov.uk::83b7329d-483d-4c58-b1ee-8e2c855b3b2d" providerId="AD" clId="Web-{1DEE81DE-0D40-2305-DF94-D404209651A0}" dt="2024-09-26T15:59:32.116" v="91"/>
        <pc:sldMkLst>
          <pc:docMk/>
          <pc:sldMk cId="1513379830" sldId="561"/>
        </pc:sldMkLst>
        <pc:spChg chg="mod">
          <ac:chgData name="Gayle Scurfield" userId="S::gaylescurfield@gateshead.gov.uk::83b7329d-483d-4c58-b1ee-8e2c855b3b2d" providerId="AD" clId="Web-{1DEE81DE-0D40-2305-DF94-D404209651A0}" dt="2024-09-26T15:55:24.410" v="4" actId="20577"/>
          <ac:spMkLst>
            <pc:docMk/>
            <pc:sldMk cId="1513379830" sldId="561"/>
            <ac:spMk id="7" creationId="{FCC45CCF-C401-45EE-0707-2F4990C6F221}"/>
          </ac:spMkLst>
        </pc:spChg>
        <pc:spChg chg="mod">
          <ac:chgData name="Gayle Scurfield" userId="S::gaylescurfield@gateshead.gov.uk::83b7329d-483d-4c58-b1ee-8e2c855b3b2d" providerId="AD" clId="Web-{1DEE81DE-0D40-2305-DF94-D404209651A0}" dt="2024-09-26T15:55:43.756" v="18" actId="14100"/>
          <ac:spMkLst>
            <pc:docMk/>
            <pc:sldMk cId="1513379830" sldId="561"/>
            <ac:spMk id="10" creationId="{1176E05E-F991-7DA5-64BE-D97461701F96}"/>
          </ac:spMkLst>
        </pc:spChg>
        <pc:spChg chg="add del mod">
          <ac:chgData name="Gayle Scurfield" userId="S::gaylescurfield@gateshead.gov.uk::83b7329d-483d-4c58-b1ee-8e2c855b3b2d" providerId="AD" clId="Web-{1DEE81DE-0D40-2305-DF94-D404209651A0}" dt="2024-09-26T15:59:29.991" v="90"/>
          <ac:spMkLst>
            <pc:docMk/>
            <pc:sldMk cId="1513379830" sldId="561"/>
            <ac:spMk id="12" creationId="{86E9CA43-98DE-D420-EB00-CD4470569CA9}"/>
          </ac:spMkLst>
        </pc:spChg>
        <pc:spChg chg="add">
          <ac:chgData name="Gayle Scurfield" userId="S::gaylescurfield@gateshead.gov.uk::83b7329d-483d-4c58-b1ee-8e2c855b3b2d" providerId="AD" clId="Web-{1DEE81DE-0D40-2305-DF94-D404209651A0}" dt="2024-09-26T15:59:32.116" v="91"/>
          <ac:spMkLst>
            <pc:docMk/>
            <pc:sldMk cId="1513379830" sldId="561"/>
            <ac:spMk id="14" creationId="{A2FD1E30-B3B0-534F-A806-B274A0F3924D}"/>
          </ac:spMkLst>
        </pc:spChg>
        <pc:picChg chg="add mod">
          <ac:chgData name="Gayle Scurfield" userId="S::gaylescurfield@gateshead.gov.uk::83b7329d-483d-4c58-b1ee-8e2c855b3b2d" providerId="AD" clId="Web-{1DEE81DE-0D40-2305-DF94-D404209651A0}" dt="2024-09-26T15:56:50.901" v="33" actId="1076"/>
          <ac:picMkLst>
            <pc:docMk/>
            <pc:sldMk cId="1513379830" sldId="561"/>
            <ac:picMk id="2" creationId="{F743DE46-CFFD-F3B5-2D40-13EA584745B3}"/>
          </ac:picMkLst>
        </pc:picChg>
        <pc:picChg chg="add mod">
          <ac:chgData name="Gayle Scurfield" userId="S::gaylescurfield@gateshead.gov.uk::83b7329d-483d-4c58-b1ee-8e2c855b3b2d" providerId="AD" clId="Web-{1DEE81DE-0D40-2305-DF94-D404209651A0}" dt="2024-09-26T15:56:49.323" v="32" actId="1076"/>
          <ac:picMkLst>
            <pc:docMk/>
            <pc:sldMk cId="1513379830" sldId="561"/>
            <ac:picMk id="5" creationId="{0FACFE68-079E-7D1F-5D39-EFA1399BAD0F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2.010" v="29"/>
          <ac:picMkLst>
            <pc:docMk/>
            <pc:sldMk cId="1513379830" sldId="561"/>
            <ac:picMk id="8" creationId="{ACE6CB02-B75A-FCA7-78A1-E4C241961FC5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0.916" v="28"/>
          <ac:picMkLst>
            <pc:docMk/>
            <pc:sldMk cId="1513379830" sldId="561"/>
            <ac:picMk id="9" creationId="{B4D4A284-C35A-0B89-153B-056023B1BE1C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0.025" v="27"/>
          <ac:picMkLst>
            <pc:docMk/>
            <pc:sldMk cId="1513379830" sldId="561"/>
            <ac:picMk id="11" creationId="{B3527795-A8B9-E9C9-C93C-7AF6C31B590B}"/>
          </ac:picMkLst>
        </pc:picChg>
      </pc:sldChg>
      <pc:sldChg chg="add replId">
        <pc:chgData name="Gayle Scurfield" userId="S::gaylescurfield@gateshead.gov.uk::83b7329d-483d-4c58-b1ee-8e2c855b3b2d" providerId="AD" clId="Web-{1DEE81DE-0D40-2305-DF94-D404209651A0}" dt="2024-09-26T13:52:00.969" v="0"/>
        <pc:sldMkLst>
          <pc:docMk/>
          <pc:sldMk cId="711769290" sldId="565"/>
        </pc:sldMkLst>
      </pc:sldChg>
      <pc:sldChg chg="addSp delSp modSp add replId">
        <pc:chgData name="Gayle Scurfield" userId="S::gaylescurfield@gateshead.gov.uk::83b7329d-483d-4c58-b1ee-8e2c855b3b2d" providerId="AD" clId="Web-{1DEE81DE-0D40-2305-DF94-D404209651A0}" dt="2024-09-26T15:59:22.709" v="89" actId="20577"/>
        <pc:sldMkLst>
          <pc:docMk/>
          <pc:sldMk cId="1487013388" sldId="566"/>
        </pc:sldMkLst>
        <pc:spChg chg="add mod">
          <ac:chgData name="Gayle Scurfield" userId="S::gaylescurfield@gateshead.gov.uk::83b7329d-483d-4c58-b1ee-8e2c855b3b2d" providerId="AD" clId="Web-{1DEE81DE-0D40-2305-DF94-D404209651A0}" dt="2024-09-26T15:59:22.709" v="89" actId="20577"/>
          <ac:spMkLst>
            <pc:docMk/>
            <pc:sldMk cId="1487013388" sldId="566"/>
            <ac:spMk id="12" creationId="{55ADE555-6B7B-DDE3-CE3B-ADFB301F8101}"/>
          </ac:spMkLst>
        </pc:spChg>
        <pc:picChg chg="del">
          <ac:chgData name="Gayle Scurfield" userId="S::gaylescurfield@gateshead.gov.uk::83b7329d-483d-4c58-b1ee-8e2c855b3b2d" providerId="AD" clId="Web-{1DEE81DE-0D40-2305-DF94-D404209651A0}" dt="2024-09-26T15:58:14.938" v="52"/>
          <ac:picMkLst>
            <pc:docMk/>
            <pc:sldMk cId="1487013388" sldId="566"/>
            <ac:picMk id="2" creationId="{F743DE46-CFFD-F3B5-2D40-13EA584745B3}"/>
          </ac:picMkLst>
        </pc:picChg>
        <pc:picChg chg="del">
          <ac:chgData name="Gayle Scurfield" userId="S::gaylescurfield@gateshead.gov.uk::83b7329d-483d-4c58-b1ee-8e2c855b3b2d" providerId="AD" clId="Web-{1DEE81DE-0D40-2305-DF94-D404209651A0}" dt="2024-09-26T15:58:12.595" v="51"/>
          <ac:picMkLst>
            <pc:docMk/>
            <pc:sldMk cId="1487013388" sldId="566"/>
            <ac:picMk id="5" creationId="{0FACFE68-079E-7D1F-5D39-EFA1399BAD0F}"/>
          </ac:picMkLst>
        </pc:picChg>
        <pc:picChg chg="mod">
          <ac:chgData name="Gayle Scurfield" userId="S::gaylescurfield@gateshead.gov.uk::83b7329d-483d-4c58-b1ee-8e2c855b3b2d" providerId="AD" clId="Web-{1DEE81DE-0D40-2305-DF94-D404209651A0}" dt="2024-09-26T15:58:18.517" v="53" actId="1076"/>
          <ac:picMkLst>
            <pc:docMk/>
            <pc:sldMk cId="1487013388" sldId="566"/>
            <ac:picMk id="8" creationId="{ACE6CB02-B75A-FCA7-78A1-E4C241961FC5}"/>
          </ac:picMkLst>
        </pc:picChg>
        <pc:picChg chg="del">
          <ac:chgData name="Gayle Scurfield" userId="S::gaylescurfield@gateshead.gov.uk::83b7329d-483d-4c58-b1ee-8e2c855b3b2d" providerId="AD" clId="Web-{1DEE81DE-0D40-2305-DF94-D404209651A0}" dt="2024-09-26T15:58:34.518" v="56"/>
          <ac:picMkLst>
            <pc:docMk/>
            <pc:sldMk cId="1487013388" sldId="566"/>
            <ac:picMk id="9" creationId="{B4D4A284-C35A-0B89-153B-056023B1BE1C}"/>
          </ac:picMkLst>
        </pc:picChg>
        <pc:picChg chg="mod">
          <ac:chgData name="Gayle Scurfield" userId="S::gaylescurfield@gateshead.gov.uk::83b7329d-483d-4c58-b1ee-8e2c855b3b2d" providerId="AD" clId="Web-{1DEE81DE-0D40-2305-DF94-D404209651A0}" dt="2024-09-26T15:58:38.378" v="57" actId="1076"/>
          <ac:picMkLst>
            <pc:docMk/>
            <pc:sldMk cId="1487013388" sldId="566"/>
            <ac:picMk id="11" creationId="{B3527795-A8B9-E9C9-C93C-7AF6C31B590B}"/>
          </ac:picMkLst>
        </pc:picChg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  <pc:picChg chg="mod">
          <ac:chgData name="Gayle Scurfield" userId="S::gaylescurfield@gateshead.gov.uk::83b7329d-483d-4c58-b1ee-8e2c855b3b2d" providerId="AD" clId="Web-{C0ED152C-B6A7-797A-EB02-FE6D6E765850}" dt="2024-09-17T15:47:29.255" v="1" actId="14100"/>
          <ac:picMkLst>
            <pc:docMk/>
            <pc:sldMk cId="802966321" sldId="573"/>
            <ac:picMk id="13" creationId="{6CB5BD34-DAC9-FDC1-7C19-86F18B00BE28}"/>
          </ac:picMkLst>
        </pc:picChg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  <pc:spChg chg="add mod">
          <ac:chgData name="Nick Lamb" userId="b9e7d61a-f13f-4968-bd9d-614000736bda" providerId="ADAL" clId="{0C6A23BC-D2CC-4A77-807C-47A4B447BA19}" dt="2024-09-18T09:53:52.259" v="177" actId="20577"/>
          <ac:spMkLst>
            <pc:docMk/>
            <pc:sldMk cId="152689637" sldId="578"/>
            <ac:spMk id="2" creationId="{16EFF9BF-B81E-25C1-A7C0-291B2948CD5A}"/>
          </ac:spMkLst>
        </pc:spChg>
        <pc:spChg chg="mod">
          <ac:chgData name="Nick Lamb" userId="b9e7d61a-f13f-4968-bd9d-614000736bda" providerId="ADAL" clId="{0C6A23BC-D2CC-4A77-807C-47A4B447BA19}" dt="2024-09-18T09:52:28.572" v="49" actId="20577"/>
          <ac:spMkLst>
            <pc:docMk/>
            <pc:sldMk cId="152689637" sldId="578"/>
            <ac:spMk id="7" creationId="{3C6B4C1B-3EE2-343B-72FF-D4DD3DDE992A}"/>
          </ac:spMkLst>
        </pc:spChg>
        <pc:spChg chg="mod">
          <ac:chgData name="Nick Lamb" userId="b9e7d61a-f13f-4968-bd9d-614000736bda" providerId="ADAL" clId="{0C6A23BC-D2CC-4A77-807C-47A4B447BA19}" dt="2024-09-18T09:53:17.753" v="122" actId="20577"/>
          <ac:spMkLst>
            <pc:docMk/>
            <pc:sldMk cId="152689637" sldId="578"/>
            <ac:spMk id="8" creationId="{A52D1F85-6F24-D668-2F75-5C6FF86B351A}"/>
          </ac:spMkLst>
        </pc:spChg>
        <pc:spChg chg="del mod">
          <ac:chgData name="Nick Lamb" userId="b9e7d61a-f13f-4968-bd9d-614000736bda" providerId="ADAL" clId="{0C6A23BC-D2CC-4A77-807C-47A4B447BA19}" dt="2024-09-18T09:53:03.603" v="81"/>
          <ac:spMkLst>
            <pc:docMk/>
            <pc:sldMk cId="152689637" sldId="578"/>
            <ac:spMk id="9" creationId="{7E9EAB19-FF59-CF58-CF83-B22530C70325}"/>
          </ac:spMkLst>
        </pc:spChg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  <pc:spChg chg="mod">
          <ac:chgData name="Nick Lamb" userId="b9e7d61a-f13f-4968-bd9d-614000736bda" providerId="ADAL" clId="{0C6A23BC-D2CC-4A77-807C-47A4B447BA19}" dt="2024-09-18T10:27:38.968" v="805" actId="20577"/>
          <ac:spMkLst>
            <pc:docMk/>
            <pc:sldMk cId="4085682006" sldId="579"/>
            <ac:spMk id="2" creationId="{0750EE1F-3944-C244-F435-073119D8E0FF}"/>
          </ac:spMkLst>
        </pc:spChg>
        <pc:spChg chg="mod">
          <ac:chgData name="Nick Lamb" userId="b9e7d61a-f13f-4968-bd9d-614000736bda" providerId="ADAL" clId="{0C6A23BC-D2CC-4A77-807C-47A4B447BA19}" dt="2024-09-18T09:54:08.816" v="208" actId="20577"/>
          <ac:spMkLst>
            <pc:docMk/>
            <pc:sldMk cId="4085682006" sldId="579"/>
            <ac:spMk id="8" creationId="{A52D1F85-6F24-D668-2F75-5C6FF86B351A}"/>
          </ac:spMkLst>
        </pc:spChg>
        <pc:spChg chg="mod">
          <ac:chgData name="Nick Lamb" userId="b9e7d61a-f13f-4968-bd9d-614000736bda" providerId="ADAL" clId="{0C6A23BC-D2CC-4A77-807C-47A4B447BA19}" dt="2024-09-18T09:54:16.945" v="230" actId="20577"/>
          <ac:spMkLst>
            <pc:docMk/>
            <pc:sldMk cId="4085682006" sldId="579"/>
            <ac:spMk id="10" creationId="{1176E05E-F991-7DA5-64BE-D97461701F96}"/>
          </ac:spMkLst>
        </pc:spChg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  <pc:spChg chg="del mod">
          <ac:chgData name="Nick Lamb" userId="b9e7d61a-f13f-4968-bd9d-614000736bda" providerId="ADAL" clId="{0C6A23BC-D2CC-4A77-807C-47A4B447BA19}" dt="2024-09-18T10:48:36.311" v="809"/>
          <ac:spMkLst>
            <pc:docMk/>
            <pc:sldMk cId="3377559456" sldId="580"/>
            <ac:spMk id="2" creationId="{0750EE1F-3944-C244-F435-073119D8E0FF}"/>
          </ac:spMkLst>
        </pc:spChg>
        <pc:spChg chg="add mod">
          <ac:chgData name="Nick Lamb" userId="b9e7d61a-f13f-4968-bd9d-614000736bda" providerId="ADAL" clId="{0C6A23BC-D2CC-4A77-807C-47A4B447BA19}" dt="2024-09-18T10:54:37.914" v="835" actId="2710"/>
          <ac:spMkLst>
            <pc:docMk/>
            <pc:sldMk cId="3377559456" sldId="580"/>
            <ac:spMk id="5" creationId="{7DAEA105-95DC-4AE5-BF49-C9A4668F75A9}"/>
          </ac:spMkLst>
        </pc:spChg>
        <pc:spChg chg="add mod">
          <ac:chgData name="Nick Lamb" userId="b9e7d61a-f13f-4968-bd9d-614000736bda" providerId="ADAL" clId="{0C6A23BC-D2CC-4A77-807C-47A4B447BA19}" dt="2024-09-18T10:48:50.196" v="811"/>
          <ac:spMkLst>
            <pc:docMk/>
            <pc:sldMk cId="3377559456" sldId="580"/>
            <ac:spMk id="7" creationId="{0A743E17-FE3A-48AD-A300-D183203FD4F5}"/>
          </ac:spMkLst>
        </pc:spChg>
        <pc:graphicFrameChg chg="add del mod">
          <ac:chgData name="Nick Lamb" userId="b9e7d61a-f13f-4968-bd9d-614000736bda" providerId="ADAL" clId="{0C6A23BC-D2CC-4A77-807C-47A4B447BA19}" dt="2024-09-18T10:55:05.746" v="840" actId="478"/>
          <ac:graphicFrameMkLst>
            <pc:docMk/>
            <pc:sldMk cId="3377559456" sldId="580"/>
            <ac:graphicFrameMk id="9" creationId="{22CC6869-D01D-4679-2CFE-156B9E2A70C5}"/>
          </ac:graphicFrameMkLst>
        </pc:graphicFrameChg>
        <pc:graphicFrameChg chg="add del mod">
          <ac:chgData name="Nick Lamb" userId="b9e7d61a-f13f-4968-bd9d-614000736bda" providerId="ADAL" clId="{0C6A23BC-D2CC-4A77-807C-47A4B447BA19}" dt="2024-09-18T11:08:08.746" v="851" actId="478"/>
          <ac:graphicFrameMkLst>
            <pc:docMk/>
            <pc:sldMk cId="3377559456" sldId="580"/>
            <ac:graphicFrameMk id="11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06.378" v="850"/>
          <ac:graphicFrameMkLst>
            <pc:docMk/>
            <pc:sldMk cId="3377559456" sldId="580"/>
            <ac:graphicFrameMk id="12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32.112" v="861" actId="1076"/>
          <ac:graphicFrameMkLst>
            <pc:docMk/>
            <pc:sldMk cId="3377559456" sldId="580"/>
            <ac:graphicFrameMk id="13" creationId="{22CC6869-D01D-4679-2CFE-156B9E2A70C5}"/>
          </ac:graphicFrameMkLst>
        </pc:graphicFrameChg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  <pc:spChg chg="add mod">
          <ac:chgData name="Nick Lamb" userId="b9e7d61a-f13f-4968-bd9d-614000736bda" providerId="ADAL" clId="{0C6A23BC-D2CC-4A77-807C-47A4B447BA19}" dt="2024-09-18T11:32:25.090" v="1803"/>
          <ac:spMkLst>
            <pc:docMk/>
            <pc:sldMk cId="2869413050" sldId="581"/>
            <ac:spMk id="2" creationId="{485840FB-DBD8-2279-28AE-30D3357A9C1F}"/>
          </ac:spMkLst>
        </pc:spChg>
        <pc:spChg chg="add del mod">
          <ac:chgData name="Nick Lamb" userId="b9e7d61a-f13f-4968-bd9d-614000736bda" providerId="ADAL" clId="{0C6A23BC-D2CC-4A77-807C-47A4B447BA19}" dt="2024-09-18T11:27:07.549" v="1799" actId="14100"/>
          <ac:spMkLst>
            <pc:docMk/>
            <pc:sldMk cId="2869413050" sldId="581"/>
            <ac:spMk id="5" creationId="{7DAEA105-95DC-4AE5-BF49-C9A4668F75A9}"/>
          </ac:spMkLst>
        </pc:spChg>
        <pc:graphicFrameChg chg="add del">
          <ac:chgData name="Nick Lamb" userId="b9e7d61a-f13f-4968-bd9d-614000736bda" providerId="ADAL" clId="{0C6A23BC-D2CC-4A77-807C-47A4B447BA19}" dt="2024-09-18T11:12:48.675" v="1313" actId="478"/>
          <ac:graphicFrameMkLst>
            <pc:docMk/>
            <pc:sldMk cId="2869413050" sldId="581"/>
            <ac:graphicFrameMk id="13" creationId="{22CC6869-D01D-4679-2CFE-156B9E2A70C5}"/>
          </ac:graphicFrameMkLst>
        </pc:graphicFrameChg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9506CBCC-F7B2-4DDF-A1FC-F8265396DBF2}" dt="2024-09-16T06:49:33.503" v="1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  <pc:spChg chg="add mod">
          <ac:chgData name="Gary Williamson" userId="S::garywilliamson@gateshead.gov.uk::c6dcb423-35b4-482e-bf0f-fc2b76204455" providerId="AD" clId="Web-{9506CBCC-F7B2-4DDF-A1FC-F8265396DBF2}" dt="2024-09-16T06:50:14.192" v="33" actId="20577"/>
          <ac:spMkLst>
            <pc:docMk/>
            <pc:sldMk cId="1732913561" sldId="560"/>
            <ac:spMk id="9" creationId="{6399556C-4486-09BF-1C05-1032FDC79EC5}"/>
          </ac:spMkLst>
        </pc:spChg>
      </pc:sldChg>
    </pc:docChg>
  </pc:docChgLst>
  <pc:docChgLst>
    <pc:chgData name="Mark Pollard" userId="S::markpollard@gateshead.gov.uk::cab5562f-f221-4a7d-a179-a2abbc219460" providerId="AD" clId="Web-{ED28D034-E86F-087F-FFF1-D2CF0B572C7F}"/>
    <pc:docChg chg="modSld">
      <pc:chgData name="Mark Pollard" userId="S::markpollard@gateshead.gov.uk::cab5562f-f221-4a7d-a179-a2abbc219460" providerId="AD" clId="Web-{ED28D034-E86F-087F-FFF1-D2CF0B572C7F}" dt="2024-10-16T10:56:54.747" v="48" actId="20577"/>
      <pc:docMkLst>
        <pc:docMk/>
      </pc:docMkLst>
      <pc:sldChg chg="modSp">
        <pc:chgData name="Mark Pollard" userId="S::markpollard@gateshead.gov.uk::cab5562f-f221-4a7d-a179-a2abbc219460" providerId="AD" clId="Web-{ED28D034-E86F-087F-FFF1-D2CF0B572C7F}" dt="2024-10-16T10:56:54.747" v="48" actId="20577"/>
        <pc:sldMkLst>
          <pc:docMk/>
          <pc:sldMk cId="3696783282" sldId="581"/>
        </pc:sldMkLst>
        <pc:spChg chg="mod">
          <ac:chgData name="Mark Pollard" userId="S::markpollard@gateshead.gov.uk::cab5562f-f221-4a7d-a179-a2abbc219460" providerId="AD" clId="Web-{ED28D034-E86F-087F-FFF1-D2CF0B572C7F}" dt="2024-10-16T10:56:02.136" v="12" actId="20577"/>
          <ac:spMkLst>
            <pc:docMk/>
            <pc:sldMk cId="3696783282" sldId="581"/>
            <ac:spMk id="2" creationId="{001958FD-905F-1E5D-ADB2-79A2E1AC2050}"/>
          </ac:spMkLst>
        </pc:spChg>
        <pc:spChg chg="mod">
          <ac:chgData name="Mark Pollard" userId="S::markpollard@gateshead.gov.uk::cab5562f-f221-4a7d-a179-a2abbc219460" providerId="AD" clId="Web-{ED28D034-E86F-087F-FFF1-D2CF0B572C7F}" dt="2024-10-16T10:56:11.980" v="13" actId="20577"/>
          <ac:spMkLst>
            <pc:docMk/>
            <pc:sldMk cId="3696783282" sldId="581"/>
            <ac:spMk id="7" creationId="{3C6B4C1B-3EE2-343B-72FF-D4DD3DDE992A}"/>
          </ac:spMkLst>
        </pc:spChg>
        <pc:spChg chg="mod">
          <ac:chgData name="Mark Pollard" userId="S::markpollard@gateshead.gov.uk::cab5562f-f221-4a7d-a179-a2abbc219460" providerId="AD" clId="Web-{ED28D034-E86F-087F-FFF1-D2CF0B572C7F}" dt="2024-10-16T10:56:54.747" v="48" actId="20577"/>
          <ac:spMkLst>
            <pc:docMk/>
            <pc:sldMk cId="3696783282" sldId="581"/>
            <ac:spMk id="9" creationId="{7E9EAB19-FF59-CF58-CF83-B22530C70325}"/>
          </ac:spMkLst>
        </pc:spChg>
      </pc:sldChg>
    </pc:docChg>
  </pc:docChgLst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  <pc:spChg chg="mod">
          <ac:chgData name="Liam Spence" userId="5fb5b2ca-048e-454e-8362-668826f9b685" providerId="ADAL" clId="{077D7279-C549-4AC5-AC97-76736E700E8C}" dt="2024-09-13T19:20:17.648" v="34" actId="1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3T19:20:17.292" v="23" actId="14100"/>
          <ac:spMkLst>
            <pc:docMk/>
            <pc:sldMk cId="249474700" sldId="559"/>
            <ac:spMk id="10" creationId="{1176E05E-F991-7DA5-64BE-D97461701F96}"/>
          </ac:spMkLst>
        </pc:spChg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  <pc:spChg chg="add del mod">
          <ac:chgData name="Liam Spence" userId="5fb5b2ca-048e-454e-8362-668826f9b685" providerId="ADAL" clId="{077D7279-C549-4AC5-AC97-76736E700E8C}" dt="2024-09-13T19:20:17.778" v="38" actId="478"/>
          <ac:spMkLst>
            <pc:docMk/>
            <pc:sldMk cId="1732913561" sldId="560"/>
            <ac:spMk id="2" creationId="{33E60E1A-9014-9BE4-282F-1821FD588DC7}"/>
          </ac:spMkLst>
        </pc:spChg>
        <pc:spChg chg="ord">
          <ac:chgData name="Liam Spence" userId="5fb5b2ca-048e-454e-8362-668826f9b685" providerId="ADAL" clId="{077D7279-C549-4AC5-AC97-76736E700E8C}" dt="2024-09-13T19:20:17.683" v="35" actId="167"/>
          <ac:spMkLst>
            <pc:docMk/>
            <pc:sldMk cId="1732913561" sldId="560"/>
            <ac:spMk id="4" creationId="{BAB07DB6-5535-76C2-2DF0-1E7E0D82E7FD}"/>
          </ac:spMkLst>
        </pc:spChg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  <pc:spChg chg="mod">
          <ac:chgData name="Liam Spence" userId="5fb5b2ca-048e-454e-8362-668826f9b685" providerId="ADAL" clId="{077D7279-C549-4AC5-AC97-76736E700E8C}" dt="2024-09-16T09:39:53.894" v="383" actId="14100"/>
          <ac:spMkLst>
            <pc:docMk/>
            <pc:sldMk cId="175450981" sldId="562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26:34.244" v="202" actId="20577"/>
          <ac:spMkLst>
            <pc:docMk/>
            <pc:sldMk cId="175450981" sldId="562"/>
            <ac:spMk id="10" creationId="{1176E05E-F991-7DA5-64BE-D97461701F96}"/>
          </ac:spMkLst>
        </pc:spChg>
        <pc:picChg chg="mod">
          <ac:chgData name="Liam Spence" userId="5fb5b2ca-048e-454e-8362-668826f9b685" providerId="ADAL" clId="{077D7279-C549-4AC5-AC97-76736E700E8C}" dt="2024-09-16T09:38:19.233" v="375" actId="1076"/>
          <ac:picMkLst>
            <pc:docMk/>
            <pc:sldMk cId="175450981" sldId="562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8:13.039" v="215" actId="478"/>
          <ac:picMkLst>
            <pc:docMk/>
            <pc:sldMk cId="175450981" sldId="562"/>
            <ac:picMk id="5" creationId="{83F40627-7B5F-C145-E2F7-5CE69AAD0372}"/>
          </ac:picMkLst>
        </pc:picChg>
        <pc:picChg chg="add del mod ord modCrop">
          <ac:chgData name="Liam Spence" userId="5fb5b2ca-048e-454e-8362-668826f9b685" providerId="ADAL" clId="{077D7279-C549-4AC5-AC97-76736E700E8C}" dt="2024-09-16T09:28:14.840" v="216" actId="478"/>
          <ac:picMkLst>
            <pc:docMk/>
            <pc:sldMk cId="175450981" sldId="562"/>
            <ac:picMk id="9" creationId="{BFF5CFCA-9189-4C30-9272-EBF1AB39B419}"/>
          </ac:picMkLst>
        </pc:picChg>
        <pc:picChg chg="add del mod modCrop">
          <ac:chgData name="Liam Spence" userId="5fb5b2ca-048e-454e-8362-668826f9b685" providerId="ADAL" clId="{077D7279-C549-4AC5-AC97-76736E700E8C}" dt="2024-09-16T09:27:50.549" v="210" actId="478"/>
          <ac:picMkLst>
            <pc:docMk/>
            <pc:sldMk cId="175450981" sldId="562"/>
            <ac:picMk id="12" creationId="{285DFB69-5F30-4D99-B576-3940CF4194BF}"/>
          </ac:picMkLst>
        </pc:picChg>
        <pc:picChg chg="add mod ord modCrop">
          <ac:chgData name="Liam Spence" userId="5fb5b2ca-048e-454e-8362-668826f9b685" providerId="ADAL" clId="{077D7279-C549-4AC5-AC97-76736E700E8C}" dt="2024-09-16T09:38:14.442" v="374" actId="167"/>
          <ac:picMkLst>
            <pc:docMk/>
            <pc:sldMk cId="175450981" sldId="562"/>
            <ac:picMk id="14" creationId="{8FA38A9C-E749-F5F5-FF23-39E06D425FBD}"/>
          </ac:picMkLst>
        </pc:picChg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  <pc:spChg chg="mod">
          <ac:chgData name="Liam Spence" userId="5fb5b2ca-048e-454e-8362-668826f9b685" providerId="ADAL" clId="{077D7279-C549-4AC5-AC97-76736E700E8C}" dt="2024-09-16T08:35:01.538" v="130" actId="255"/>
          <ac:spMkLst>
            <pc:docMk/>
            <pc:sldMk cId="776975427" sldId="563"/>
            <ac:spMk id="2" creationId="{0750EE1F-3944-C244-F435-073119D8E0FF}"/>
          </ac:spMkLst>
        </pc:spChg>
        <pc:spChg chg="add mod">
          <ac:chgData name="Liam Spence" userId="5fb5b2ca-048e-454e-8362-668826f9b685" providerId="ADAL" clId="{077D7279-C549-4AC5-AC97-76736E700E8C}" dt="2024-09-16T08:35:06.503" v="131" actId="1076"/>
          <ac:spMkLst>
            <pc:docMk/>
            <pc:sldMk cId="776975427" sldId="563"/>
            <ac:spMk id="5" creationId="{90E1A030-9F99-AE5D-4CD5-A61C5BDBBF17}"/>
          </ac:spMkLst>
        </pc:spChg>
        <pc:picChg chg="mod">
          <ac:chgData name="Liam Spence" userId="5fb5b2ca-048e-454e-8362-668826f9b685" providerId="ADAL" clId="{077D7279-C549-4AC5-AC97-76736E700E8C}" dt="2024-09-16T08:34:52.051" v="128" actId="1076"/>
          <ac:picMkLst>
            <pc:docMk/>
            <pc:sldMk cId="776975427" sldId="563"/>
            <ac:picMk id="4" creationId="{84FA2CD2-8AAD-942C-B5FA-3D077F9E2CD0}"/>
          </ac:picMkLst>
        </pc:picChg>
        <pc:picChg chg="add mod modCrop">
          <ac:chgData name="Liam Spence" userId="5fb5b2ca-048e-454e-8362-668826f9b685" providerId="ADAL" clId="{077D7279-C549-4AC5-AC97-76736E700E8C}" dt="2024-09-16T08:35:35.870" v="139" actId="1038"/>
          <ac:picMkLst>
            <pc:docMk/>
            <pc:sldMk cId="776975427" sldId="563"/>
            <ac:picMk id="7" creationId="{F36DF6B5-1F57-A528-B4B8-7ADC8DE20BAF}"/>
          </ac:picMkLst>
        </pc:picChg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  <pc:spChg chg="mod">
          <ac:chgData name="Liam Spence" userId="5fb5b2ca-048e-454e-8362-668826f9b685" providerId="ADAL" clId="{077D7279-C549-4AC5-AC97-76736E700E8C}" dt="2024-09-13T19:20:17.812" v="39" actId="20577"/>
          <ac:spMkLst>
            <pc:docMk/>
            <pc:sldMk cId="1952777489" sldId="565"/>
            <ac:spMk id="8" creationId="{A52D1F85-6F24-D668-2F75-5C6FF86B351A}"/>
          </ac:spMkLst>
        </pc:spChg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  <pc:spChg chg="mod">
          <ac:chgData name="Liam Spence" userId="5fb5b2ca-048e-454e-8362-668826f9b685" providerId="ADAL" clId="{077D7279-C549-4AC5-AC97-76736E700E8C}" dt="2024-09-16T11:48:27.970" v="1446" actId="242"/>
          <ac:spMkLst>
            <pc:docMk/>
            <pc:sldMk cId="2773557365" sldId="568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40:41.854" v="419" actId="20577"/>
          <ac:spMkLst>
            <pc:docMk/>
            <pc:sldMk cId="2773557365" sldId="568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1:50:45.642" v="1488" actId="1037"/>
          <ac:spMkLst>
            <pc:docMk/>
            <pc:sldMk cId="2773557365" sldId="568"/>
            <ac:spMk id="19" creationId="{04C171CC-B998-1434-D79C-46AAE7BDF782}"/>
          </ac:spMkLst>
        </pc:spChg>
        <pc:spChg chg="add del mod">
          <ac:chgData name="Liam Spence" userId="5fb5b2ca-048e-454e-8362-668826f9b685" providerId="ADAL" clId="{077D7279-C549-4AC5-AC97-76736E700E8C}" dt="2024-09-16T11:50:20.857" v="1463" actId="11529"/>
          <ac:spMkLst>
            <pc:docMk/>
            <pc:sldMk cId="2773557365" sldId="568"/>
            <ac:spMk id="20" creationId="{6CA5D62F-D6D9-CB68-8F01-CAD831D3600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3" creationId="{EF75C98E-04A1-0A69-7BF5-E31490C825C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4" creationId="{A9DBCADC-9354-E7B6-9D0F-B7E5D699E11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5" creationId="{A6823FF7-3A99-5212-1FAE-7F8DBE12F52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6" creationId="{A33DF915-E196-036E-8AE5-F3E906511B8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7" creationId="{28C49C8F-8D27-44EB-3CE4-C1C04AE6ADC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8" creationId="{D956E979-FFBA-A79B-F8A6-B24185C2B6D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9" creationId="{1BB102FD-A115-E337-32D9-2E891FD68D0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0" creationId="{12CCEAFB-BDCE-587C-4204-725E6ABD697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1" creationId="{F40B9945-37FA-8E55-0C82-F68C8FDCB7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2" creationId="{1055D117-7AA9-030C-3DA7-3B397920CD0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3" creationId="{E6CFC369-AC61-1087-969E-195705BBE7A9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4" creationId="{5E89A1E0-083C-CF75-D4AD-54B1579E26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5" creationId="{7C96AE92-448C-808A-9813-35D992BB73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6" creationId="{6A920AF6-2888-9A1B-67F9-4EB3ECEA701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7" creationId="{0C9A9A64-4FA7-BBE4-3D17-BC88642BD34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8" creationId="{D66DC0E9-9374-8D31-8104-BE0AD9837B2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9" creationId="{D2A62C25-FCF0-895B-000F-28A7B01B63E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0" creationId="{CAE81F3B-4061-8426-85C5-872F90526CE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1" creationId="{E9D1C2BB-B71A-E165-B49B-1A5C88C78CF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2" creationId="{40722D63-DFD7-9A88-4354-96BAA2FBF7C4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3" creationId="{49180F9C-FBF1-FF1B-1528-4B561D3D96E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4" creationId="{65143DF8-8A96-1461-27D9-0CEA4858EF9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5" creationId="{525C5FB8-C95A-B6D2-7B1A-F6441B1BA52F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6" creationId="{694211E6-CBE6-DA37-835F-E69F0862017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7" creationId="{26D651FA-FB36-7D8E-AA40-9A4569A1626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8" creationId="{FDB41D82-F1EB-FE37-5D7A-3BDDAA07363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9" creationId="{B90BC90E-19DF-D410-0018-772CA0EDD1F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0" creationId="{BE1F681A-2112-2451-AFCE-A0D766FE6F6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1" creationId="{77B2C8E2-249D-C67B-1C88-317C44D2E8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2" creationId="{9589FAC3-05AB-F0C8-167F-1471D6CB454C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3" creationId="{8F80FDFF-2116-9116-8E4E-B4162DD4C866}"/>
          </ac:spMkLst>
        </pc:spChg>
        <pc:grpChg chg="add mod">
          <ac:chgData name="Liam Spence" userId="5fb5b2ca-048e-454e-8362-668826f9b685" providerId="ADAL" clId="{077D7279-C549-4AC5-AC97-76736E700E8C}" dt="2024-09-16T11:50:01.408" v="1456" actId="164"/>
          <ac:grpSpMkLst>
            <pc:docMk/>
            <pc:sldMk cId="2773557365" sldId="568"/>
            <ac:grpSpMk id="21" creationId="{49CD6457-D799-0863-51B8-435078D7E059}"/>
          </ac:grpSpMkLst>
        </pc:grpChg>
        <pc:grpChg chg="add del mod">
          <ac:chgData name="Liam Spence" userId="5fb5b2ca-048e-454e-8362-668826f9b685" providerId="ADAL" clId="{077D7279-C549-4AC5-AC97-76736E700E8C}" dt="2024-09-16T11:50:15.316" v="1458" actId="27803"/>
          <ac:grpSpMkLst>
            <pc:docMk/>
            <pc:sldMk cId="2773557365" sldId="568"/>
            <ac:grpSpMk id="22" creationId="{54D457B1-C64F-B2BA-B843-9E1139DF2C64}"/>
          </ac:grpSpMkLst>
        </pc:grpChg>
        <pc:picChg chg="mod">
          <ac:chgData name="Liam Spence" userId="5fb5b2ca-048e-454e-8362-668826f9b685" providerId="ADAL" clId="{077D7279-C549-4AC5-AC97-76736E700E8C}" dt="2024-09-16T09:51:17.355" v="1203" actId="1076"/>
          <ac:picMkLst>
            <pc:docMk/>
            <pc:sldMk cId="2773557365" sldId="568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9:03.829" v="224" actId="478"/>
          <ac:picMkLst>
            <pc:docMk/>
            <pc:sldMk cId="2773557365" sldId="568"/>
            <ac:picMk id="5" creationId="{25CFB21E-836C-1D0C-DBEB-0F88E158E9BD}"/>
          </ac:picMkLst>
        </pc:picChg>
        <pc:picChg chg="add del mod">
          <ac:chgData name="Liam Spence" userId="5fb5b2ca-048e-454e-8362-668826f9b685" providerId="ADAL" clId="{077D7279-C549-4AC5-AC97-76736E700E8C}" dt="2024-09-16T09:48:26.327" v="1145" actId="478"/>
          <ac:picMkLst>
            <pc:docMk/>
            <pc:sldMk cId="2773557365" sldId="568"/>
            <ac:picMk id="9" creationId="{C5B68929-F7D8-0634-E217-D4C5AAE4558F}"/>
          </ac:picMkLst>
        </pc:picChg>
        <pc:picChg chg="add mod ord modCrop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2" creationId="{727F1E05-9CB6-3ABC-D0A6-C76F875D90EC}"/>
          </ac:picMkLst>
        </pc:picChg>
        <pc:picChg chg="add del mod ord">
          <ac:chgData name="Liam Spence" userId="5fb5b2ca-048e-454e-8362-668826f9b685" providerId="ADAL" clId="{077D7279-C549-4AC5-AC97-76736E700E8C}" dt="2024-09-16T09:50:16.379" v="1172" actId="478"/>
          <ac:picMkLst>
            <pc:docMk/>
            <pc:sldMk cId="2773557365" sldId="568"/>
            <ac:picMk id="13" creationId="{8934186A-24AB-570B-D353-92E95A24BB92}"/>
          </ac:picMkLst>
        </pc:picChg>
        <pc:picChg chg="del">
          <ac:chgData name="Liam Spence" userId="5fb5b2ca-048e-454e-8362-668826f9b685" providerId="ADAL" clId="{077D7279-C549-4AC5-AC97-76736E700E8C}" dt="2024-09-16T09:28:20.522" v="218" actId="478"/>
          <ac:picMkLst>
            <pc:docMk/>
            <pc:sldMk cId="2773557365" sldId="568"/>
            <ac:picMk id="14" creationId="{8FA38A9C-E749-F5F5-FF23-39E06D425FBD}"/>
          </ac:picMkLst>
        </pc:picChg>
        <pc:picChg chg="add del mod ord modCrop">
          <ac:chgData name="Liam Spence" userId="5fb5b2ca-048e-454e-8362-668826f9b685" providerId="ADAL" clId="{077D7279-C549-4AC5-AC97-76736E700E8C}" dt="2024-09-16T09:52:12.120" v="1223" actId="478"/>
          <ac:picMkLst>
            <pc:docMk/>
            <pc:sldMk cId="2773557365" sldId="568"/>
            <ac:picMk id="15" creationId="{FCEDF8F9-2303-FFFD-A591-7E2A7A138F3E}"/>
          </ac:picMkLst>
        </pc:picChg>
        <pc:picChg chg="add del mod">
          <ac:chgData name="Liam Spence" userId="5fb5b2ca-048e-454e-8362-668826f9b685" providerId="ADAL" clId="{077D7279-C549-4AC5-AC97-76736E700E8C}" dt="2024-09-16T09:55:23.388" v="1229" actId="478"/>
          <ac:picMkLst>
            <pc:docMk/>
            <pc:sldMk cId="2773557365" sldId="568"/>
            <ac:picMk id="16" creationId="{680E6F58-2C44-A316-3FF4-F2A1FBE67F61}"/>
          </ac:picMkLst>
        </pc:picChg>
        <pc:picChg chg="add del mod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8" creationId="{FDC40845-C3AD-E790-11D1-8AE681D91C71}"/>
          </ac:picMkLst>
        </pc:picChg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  <pc:spChg chg="mod">
          <ac:chgData name="Liam Spence" userId="5fb5b2ca-048e-454e-8362-668826f9b685" providerId="ADAL" clId="{077D7279-C549-4AC5-AC97-76736E700E8C}" dt="2024-09-16T13:46:30.077" v="2743" actId="20577"/>
          <ac:spMkLst>
            <pc:docMk/>
            <pc:sldMk cId="987583434" sldId="569"/>
            <ac:spMk id="2" creationId="{0750EE1F-3944-C244-F435-073119D8E0FF}"/>
          </ac:spMkLst>
        </pc:spChg>
        <pc:spChg chg="add mod or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7" creationId="{BF879CEA-09F9-0D85-46F7-47F8AAC5CD2F}"/>
          </ac:spMkLst>
        </pc:spChg>
        <pc:spChg chg="add mo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11" creationId="{ADE3EDE6-AF13-6C78-707C-A736BBF9C4A6}"/>
          </ac:spMkLst>
        </pc:spChg>
        <pc:picChg chg="add mod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5" creationId="{7DA4F509-C9AB-C527-49FE-07393E9BC758}"/>
          </ac:picMkLst>
        </pc:picChg>
        <pc:picChg chg="mod ord modCrop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9" creationId="{C5B68929-F7D8-0634-E217-D4C5AAE4558F}"/>
          </ac:picMkLst>
        </pc:picChg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  <pc:spChg chg="mod">
          <ac:chgData name="Liam Spence" userId="5fb5b2ca-048e-454e-8362-668826f9b685" providerId="ADAL" clId="{077D7279-C549-4AC5-AC97-76736E700E8C}" dt="2024-09-16T13:40:36.761" v="2453" actId="20577"/>
          <ac:spMkLst>
            <pc:docMk/>
            <pc:sldMk cId="76905291" sldId="570"/>
            <ac:spMk id="2" creationId="{0750EE1F-3944-C244-F435-073119D8E0FF}"/>
          </ac:spMkLst>
        </pc:spChg>
        <pc:spChg chg="del">
          <ac:chgData name="Liam Spence" userId="5fb5b2ca-048e-454e-8362-668826f9b685" providerId="ADAL" clId="{077D7279-C549-4AC5-AC97-76736E700E8C}" dt="2024-09-16T11:51:57.161" v="1506" actId="478"/>
          <ac:spMkLst>
            <pc:docMk/>
            <pc:sldMk cId="76905291" sldId="570"/>
            <ac:spMk id="7" creationId="{BF879CEA-09F9-0D85-46F7-47F8AAC5CD2F}"/>
          </ac:spMkLst>
        </pc:spChg>
        <pc:spChg chg="mod">
          <ac:chgData name="Liam Spence" userId="5fb5b2ca-048e-454e-8362-668826f9b685" providerId="ADAL" clId="{077D7279-C549-4AC5-AC97-76736E700E8C}" dt="2024-09-16T11:52:26.491" v="1528" actId="20577"/>
          <ac:spMkLst>
            <pc:docMk/>
            <pc:sldMk cId="76905291" sldId="570"/>
            <ac:spMk id="10" creationId="{1176E05E-F991-7DA5-64BE-D97461701F96}"/>
          </ac:spMkLst>
        </pc:spChg>
        <pc:spChg chg="del">
          <ac:chgData name="Liam Spence" userId="5fb5b2ca-048e-454e-8362-668826f9b685" providerId="ADAL" clId="{077D7279-C549-4AC5-AC97-76736E700E8C}" dt="2024-09-16T11:52:02.621" v="1509" actId="478"/>
          <ac:spMkLst>
            <pc:docMk/>
            <pc:sldMk cId="76905291" sldId="570"/>
            <ac:spMk id="11" creationId="{ADE3EDE6-AF13-6C78-707C-A736BBF9C4A6}"/>
          </ac:spMkLst>
        </pc:spChg>
        <pc:picChg chg="del">
          <ac:chgData name="Liam Spence" userId="5fb5b2ca-048e-454e-8362-668826f9b685" providerId="ADAL" clId="{077D7279-C549-4AC5-AC97-76736E700E8C}" dt="2024-09-16T11:52:00.911" v="1508" actId="478"/>
          <ac:picMkLst>
            <pc:docMk/>
            <pc:sldMk cId="76905291" sldId="570"/>
            <ac:picMk id="5" creationId="{7DA4F509-C9AB-C527-49FE-07393E9BC758}"/>
          </ac:picMkLst>
        </pc:picChg>
        <pc:picChg chg="del">
          <ac:chgData name="Liam Spence" userId="5fb5b2ca-048e-454e-8362-668826f9b685" providerId="ADAL" clId="{077D7279-C549-4AC5-AC97-76736E700E8C}" dt="2024-09-16T11:51:58.975" v="1507" actId="478"/>
          <ac:picMkLst>
            <pc:docMk/>
            <pc:sldMk cId="76905291" sldId="570"/>
            <ac:picMk id="9" creationId="{C5B68929-F7D8-0634-E217-D4C5AAE4558F}"/>
          </ac:picMkLst>
        </pc:picChg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  <pc:spChg chg="mod">
          <ac:chgData name="Liam Spence" userId="5fb5b2ca-048e-454e-8362-668826f9b685" providerId="ADAL" clId="{077D7279-C549-4AC5-AC97-76736E700E8C}" dt="2024-09-16T18:05:33.579" v="2970" actId="2710"/>
          <ac:spMkLst>
            <pc:docMk/>
            <pc:sldMk cId="3419029941" sldId="571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3" creationId="{E012B88F-E87A-7C02-9F83-17D1DBF6AE3B}"/>
          </ac:spMkLst>
        </pc:spChg>
        <pc:spChg chg="add">
          <ac:chgData name="Liam Spence" userId="5fb5b2ca-048e-454e-8362-668826f9b685" providerId="ADAL" clId="{077D7279-C549-4AC5-AC97-76736E700E8C}" dt="2024-09-16T13:36:37.860" v="2269"/>
          <ac:spMkLst>
            <pc:docMk/>
            <pc:sldMk cId="3419029941" sldId="571"/>
            <ac:spMk id="5" creationId="{0067613B-AE19-887A-FEAC-FCDAE7375A31}"/>
          </ac:spMkLst>
        </pc:spChg>
        <pc:spChg chg="add">
          <ac:chgData name="Liam Spence" userId="5fb5b2ca-048e-454e-8362-668826f9b685" providerId="ADAL" clId="{077D7279-C549-4AC5-AC97-76736E700E8C}" dt="2024-09-16T13:36:44.179" v="2270"/>
          <ac:spMkLst>
            <pc:docMk/>
            <pc:sldMk cId="3419029941" sldId="571"/>
            <ac:spMk id="7" creationId="{E495B19D-37A2-2D22-A072-88663EACFCF1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8" creationId="{A52D1F85-6F24-D668-2F75-5C6FF86B351A}"/>
          </ac:spMkLst>
        </pc:spChg>
        <pc:spChg chg="add">
          <ac:chgData name="Liam Spence" userId="5fb5b2ca-048e-454e-8362-668826f9b685" providerId="ADAL" clId="{077D7279-C549-4AC5-AC97-76736E700E8C}" dt="2024-09-16T13:36:47.771" v="2271"/>
          <ac:spMkLst>
            <pc:docMk/>
            <pc:sldMk cId="3419029941" sldId="571"/>
            <ac:spMk id="9" creationId="{5BAF8355-0C4E-75C6-2A74-4B31385AD993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3:37:09.678" v="2274" actId="20577"/>
          <ac:spMkLst>
            <pc:docMk/>
            <pc:sldMk cId="3419029941" sldId="571"/>
            <ac:spMk id="11" creationId="{2CC5BFD5-0995-4D5F-4D0C-06FF6F0EA6EE}"/>
          </ac:spMkLst>
        </pc:spChg>
        <pc:spChg chg="add mod">
          <ac:chgData name="Liam Spence" userId="5fb5b2ca-048e-454e-8362-668826f9b685" providerId="ADAL" clId="{077D7279-C549-4AC5-AC97-76736E700E8C}" dt="2024-09-16T13:37:24.875" v="2284" actId="12"/>
          <ac:spMkLst>
            <pc:docMk/>
            <pc:sldMk cId="3419029941" sldId="571"/>
            <ac:spMk id="12" creationId="{F2876978-7717-2F62-9A4F-361E2BFF9C3C}"/>
          </ac:spMkLst>
        </pc:spChg>
        <pc:spChg chg="add mod">
          <ac:chgData name="Liam Spence" userId="5fb5b2ca-048e-454e-8362-668826f9b685" providerId="ADAL" clId="{077D7279-C549-4AC5-AC97-76736E700E8C}" dt="2024-09-16T16:36:05.392" v="2823" actId="1076"/>
          <ac:spMkLst>
            <pc:docMk/>
            <pc:sldMk cId="3419029941" sldId="571"/>
            <ac:spMk id="13" creationId="{6FE08A1C-4CC1-F1C0-890C-FC93EA0C9084}"/>
          </ac:spMkLst>
        </pc:spChg>
        <pc:picChg chg="mod">
          <ac:chgData name="Liam Spence" userId="5fb5b2ca-048e-454e-8362-668826f9b685" providerId="ADAL" clId="{077D7279-C549-4AC5-AC97-76736E700E8C}" dt="2024-09-16T13:37:23.666" v="2283" actId="27636"/>
          <ac:picMkLst>
            <pc:docMk/>
            <pc:sldMk cId="3419029941" sldId="571"/>
            <ac:picMk id="4" creationId="{84FA2CD2-8AAD-942C-B5FA-3D077F9E2CD0}"/>
          </ac:picMkLst>
        </pc:picChg>
        <pc:cxnChg chg="mod">
          <ac:chgData name="Liam Spence" userId="5fb5b2ca-048e-454e-8362-668826f9b685" providerId="ADAL" clId="{077D7279-C549-4AC5-AC97-76736E700E8C}" dt="2024-09-16T13:37:23.666" v="2283" actId="27636"/>
          <ac:cxnSpMkLst>
            <pc:docMk/>
            <pc:sldMk cId="3419029941" sldId="571"/>
            <ac:cxnSpMk id="6" creationId="{17AEAAD5-E773-1EC7-80F4-4D29296842C9}"/>
          </ac:cxnSpMkLst>
        </pc:cxnChg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  <pc:spChg chg="mod">
          <ac:chgData name="Liam Spence" userId="5fb5b2ca-048e-454e-8362-668826f9b685" providerId="ADAL" clId="{077D7279-C549-4AC5-AC97-76736E700E8C}" dt="2024-09-16T15:54:32.360" v="2822" actId="20577"/>
          <ac:spMkLst>
            <pc:docMk/>
            <pc:sldMk cId="3327987101" sldId="572"/>
            <ac:spMk id="2" creationId="{0750EE1F-3944-C244-F435-073119D8E0FF}"/>
          </ac:spMkLst>
        </pc:spChg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29B3B27E-C5EC-24EC-FA65-682EB7733FC2}" dt="2024-09-17T14:19:16.345" v="6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  <pc:spChg chg="mod">
          <ac:chgData name="Kerrie Slavin" userId="S::kerrieslavin@gateshead.gov.uk::085db01d-3b86-45ce-9a34-51f429f25f9c" providerId="AD" clId="Web-{29B3B27E-C5EC-24EC-FA65-682EB7733FC2}" dt="2024-09-17T14:20:25.316" v="15" actId="20577"/>
          <ac:spMkLst>
            <pc:docMk/>
            <pc:sldMk cId="776975427" sldId="563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  <pc:spChg chg="mod">
          <ac:chgData name="Kerrie Slavin" userId="S::kerrieslavin@gateshead.gov.uk::085db01d-3b86-45ce-9a34-51f429f25f9c" providerId="AD" clId="Web-{29B3B27E-C5EC-24EC-FA65-682EB7733FC2}" dt="2024-09-17T14:21:03.553" v="22" actId="20577"/>
          <ac:spMkLst>
            <pc:docMk/>
            <pc:sldMk cId="2773557365" sldId="568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  <pc:spChg chg="mod">
          <ac:chgData name="Kerrie Slavin" userId="S::kerrieslavin@gateshead.gov.uk::085db01d-3b86-45ce-9a34-51f429f25f9c" providerId="AD" clId="Web-{29B3B27E-C5EC-24EC-FA65-682EB7733FC2}" dt="2024-09-17T14:21:07.974" v="24" actId="20577"/>
          <ac:spMkLst>
            <pc:docMk/>
            <pc:sldMk cId="987583434" sldId="569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  <pc:spChg chg="mod">
          <ac:chgData name="Kerrie Slavin" userId="S::kerrieslavin@gateshead.gov.uk::085db01d-3b86-45ce-9a34-51f429f25f9c" providerId="AD" clId="Web-{29B3B27E-C5EC-24EC-FA65-682EB7733FC2}" dt="2024-09-17T14:21:13.600" v="25" actId="20577"/>
          <ac:spMkLst>
            <pc:docMk/>
            <pc:sldMk cId="3419029941" sldId="571"/>
            <ac:spMk id="10" creationId="{1176E05E-F991-7DA5-64BE-D97461701F96}"/>
          </ac:spMkLst>
        </pc:spChg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FEB7A5BC-4645-00C1-2EF6-D7742E88802A}" dt="2024-09-18T08:45:20.540" v="26" actId="20577"/>
          <ac:spMkLst>
            <pc:docMk/>
            <pc:sldMk cId="1513379830" sldId="561"/>
            <ac:spMk id="2" creationId="{0750EE1F-3944-C244-F435-073119D8E0FF}"/>
          </ac:spMkLst>
        </pc:spChg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  <pc:spChg chg="mod">
          <ac:chgData name="Peter Stranney" userId="S::peterstranney@gateshead.gov.uk::21c63db0-b396-4c8e-a1db-8581b0a941e0" providerId="AD" clId="Web-{FEB7A5BC-4645-00C1-2EF6-D7742E88802A}" dt="2024-09-18T08:54:28.089" v="393" actId="14100"/>
          <ac:spMkLst>
            <pc:docMk/>
            <pc:sldMk cId="2214523124" sldId="576"/>
            <ac:spMk id="2" creationId="{0750EE1F-3944-C244-F435-073119D8E0FF}"/>
          </ac:spMkLst>
        </pc:spChg>
        <pc:spChg chg="mod">
          <ac:chgData name="Peter Stranney" userId="S::peterstranney@gateshead.gov.uk::21c63db0-b396-4c8e-a1db-8581b0a941e0" providerId="AD" clId="Web-{FEB7A5BC-4645-00C1-2EF6-D7742E88802A}" dt="2024-09-18T08:46:56.574" v="47" actId="20577"/>
          <ac:spMkLst>
            <pc:docMk/>
            <pc:sldMk cId="2214523124" sldId="576"/>
            <ac:spMk id="10" creationId="{1176E05E-F991-7DA5-64BE-D97461701F96}"/>
          </ac:spMkLst>
        </pc:spChg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71C75D0-5459-4ED5-B8AA-3D1286CF064F}" dt="2024-09-18T09:57:48.474" v="43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A71C75D0-5459-4ED5-B8AA-3D1286CF064F}" dt="2024-09-18T09:57:59.922" v="455" actId="20577"/>
          <ac:spMkLst>
            <pc:docMk/>
            <pc:sldMk cId="1732913561" sldId="560"/>
            <ac:spMk id="9" creationId="{6399556C-4486-09BF-1C05-1032FDC79EC5}"/>
          </ac:spMkLst>
        </pc:spChg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  <pc:spChg chg="mod">
          <ac:chgData name="Gary Williamson" userId="c6dcb423-35b4-482e-bf0f-fc2b76204455" providerId="ADAL" clId="{A71C75D0-5459-4ED5-B8AA-3D1286CF064F}" dt="2024-09-18T09:57:29.436" v="422" actId="20577"/>
          <ac:spMkLst>
            <pc:docMk/>
            <pc:sldMk cId="2740847514" sldId="577"/>
            <ac:spMk id="2" creationId="{0750EE1F-3944-C244-F435-073119D8E0FF}"/>
          </ac:spMkLst>
        </pc:spChg>
        <pc:spChg chg="del">
          <ac:chgData name="Gary Williamson" userId="c6dcb423-35b4-482e-bf0f-fc2b76204455" providerId="ADAL" clId="{A71C75D0-5459-4ED5-B8AA-3D1286CF064F}" dt="2024-09-18T09:39:35.468" v="322" actId="478"/>
          <ac:spMkLst>
            <pc:docMk/>
            <pc:sldMk cId="2740847514" sldId="577"/>
            <ac:spMk id="5" creationId="{90E1A030-9F99-AE5D-4CD5-A61C5BDBBF17}"/>
          </ac:spMkLst>
        </pc:spChg>
        <pc:spChg chg="mod">
          <ac:chgData name="Gary Williamson" userId="c6dcb423-35b4-482e-bf0f-fc2b76204455" providerId="ADAL" clId="{A71C75D0-5459-4ED5-B8AA-3D1286CF064F}" dt="2024-09-18T09:39:30.191" v="320" actId="20577"/>
          <ac:spMkLst>
            <pc:docMk/>
            <pc:sldMk cId="2740847514" sldId="577"/>
            <ac:spMk id="10" creationId="{1176E05E-F991-7DA5-64BE-D97461701F96}"/>
          </ac:spMkLst>
        </pc:spChg>
        <pc:picChg chg="del">
          <ac:chgData name="Gary Williamson" userId="c6dcb423-35b4-482e-bf0f-fc2b76204455" providerId="ADAL" clId="{A71C75D0-5459-4ED5-B8AA-3D1286CF064F}" dt="2024-09-18T09:39:32.850" v="321" actId="478"/>
          <ac:picMkLst>
            <pc:docMk/>
            <pc:sldMk cId="2740847514" sldId="577"/>
            <ac:picMk id="7" creationId="{F36DF6B5-1F57-A528-B4B8-7ADC8DE20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dev.gosshosted.com/article/13777/Council-Tax-property-left-empty-by-a-person-receiving-car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53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16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A0D7F5E-8B47-15C6-DB86-10B93CC254FA}"/>
              </a:ext>
            </a:extLst>
          </p:cNvPr>
          <p:cNvGrpSpPr/>
          <p:nvPr/>
        </p:nvGrpSpPr>
        <p:grpSpPr>
          <a:xfrm>
            <a:off x="0" y="2607032"/>
            <a:ext cx="12192000" cy="1643936"/>
            <a:chOff x="0" y="2416626"/>
            <a:chExt cx="12192000" cy="16439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AB94B-625B-7A15-F8A8-6531AA2AC4BC}"/>
                </a:ext>
              </a:extLst>
            </p:cNvPr>
            <p:cNvSpPr/>
            <p:nvPr/>
          </p:nvSpPr>
          <p:spPr>
            <a:xfrm>
              <a:off x="1595535" y="2416628"/>
              <a:ext cx="9022702" cy="107302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C6B4C1B-3EE2-343B-72FF-D4DD3DDE992A}"/>
                </a:ext>
              </a:extLst>
            </p:cNvPr>
            <p:cNvSpPr txBox="1">
              <a:spLocks/>
            </p:cNvSpPr>
            <p:nvPr/>
          </p:nvSpPr>
          <p:spPr>
            <a:xfrm>
              <a:off x="1276350" y="2416626"/>
              <a:ext cx="9639300" cy="107302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Enhancing the User Experience for File Uploads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EFF9BF-B81E-25C1-A7C0-291B2948CD5A}"/>
                </a:ext>
              </a:extLst>
            </p:cNvPr>
            <p:cNvSpPr txBox="1"/>
            <p:nvPr/>
          </p:nvSpPr>
          <p:spPr>
            <a:xfrm>
              <a:off x="0" y="3598897"/>
              <a:ext cx="12192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GB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Utilising repeating pages to improve user experience</a:t>
              </a:r>
            </a:p>
          </p:txBody>
        </p:sp>
      </p:grp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EF904D-2D6C-544F-8294-3489FD7C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5A961B-7D46-F0C4-77A7-F42A4CDD6157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999F4-4A19-9C59-743C-17B2824D2541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</p:spTree>
    <p:extLst>
      <p:ext uri="{BB962C8B-B14F-4D97-AF65-F5344CB8AC3E}">
        <p14:creationId xmlns:p14="http://schemas.microsoft.com/office/powerpoint/2010/main" val="15268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1674" y="1762603"/>
            <a:ext cx="8145875" cy="711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We’ve implemented the new Repeating page feature to streamline the process of uploading multiple files in our forms. Here are the key improvements:</a:t>
            </a: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90E1A030-9F99-AE5D-4CD5-A61C5BDBBF17}"/>
              </a:ext>
            </a:extLst>
          </p:cNvPr>
          <p:cNvSpPr/>
          <p:nvPr/>
        </p:nvSpPr>
        <p:spPr>
          <a:xfrm>
            <a:off x="344981" y="5366914"/>
            <a:ext cx="1236198" cy="428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</a:t>
            </a:r>
            <a:endParaRPr lang="en-GB" sz="140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769B1-9431-A87F-F8BA-32FE67BE013A}"/>
              </a:ext>
            </a:extLst>
          </p:cNvPr>
          <p:cNvSpPr txBox="1"/>
          <p:nvPr/>
        </p:nvSpPr>
        <p:spPr>
          <a:xfrm>
            <a:off x="261002" y="2824555"/>
            <a:ext cx="11502038" cy="2457919"/>
          </a:xfrm>
          <a:prstGeom prst="rect">
            <a:avLst/>
          </a:prstGeom>
          <a:noFill/>
        </p:spPr>
        <p:txBody>
          <a:bodyPr wrap="square" numCol="2" spcCol="180000" rtlCol="0">
            <a:no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Semibold" panose="020B0702040204020203" pitchFamily="34" charset="0"/>
                <a:ea typeface="Calibri" panose="020F0502020204030204"/>
                <a:cs typeface="Segoe UI Semibold" panose="020B0702040204020203" pitchFamily="34" charset="0"/>
              </a:rPr>
              <a:t>Updated UI: </a:t>
            </a: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A more intuitive design for easier navigation.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Semibold" panose="020B0702040204020203" pitchFamily="34" charset="0"/>
                <a:ea typeface="Calibri" panose="020F0502020204030204"/>
                <a:cs typeface="Segoe UI Semibold" panose="020B0702040204020203" pitchFamily="34" charset="0"/>
              </a:rPr>
              <a:t>Clear information: </a:t>
            </a: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Guidance to help users through the upload process.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Semibold" panose="020B0702040204020203" pitchFamily="34" charset="0"/>
                <a:ea typeface="Calibri" panose="020F0502020204030204"/>
                <a:cs typeface="Segoe UI Semibold" panose="020B0702040204020203" pitchFamily="34" charset="0"/>
              </a:rPr>
              <a:t>Total file size limit: </a:t>
            </a: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A cap of 10MB for all uploads combined.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Semibold" panose="020B0702040204020203" pitchFamily="34" charset="0"/>
                <a:ea typeface="Calibri" panose="020F0502020204030204"/>
                <a:cs typeface="Segoe UI Semibold" panose="020B0702040204020203" pitchFamily="34" charset="0"/>
              </a:rPr>
              <a:t>Duplicate File Detection: </a:t>
            </a: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Automatic identification of previously uploaded files.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Semibold" panose="020B0702040204020203" pitchFamily="34" charset="0"/>
                <a:ea typeface="Calibri" panose="020F0502020204030204"/>
                <a:cs typeface="Segoe UI Semibold" panose="020B0702040204020203" pitchFamily="34" charset="0"/>
              </a:rPr>
              <a:t>Enhanced error messaging: </a:t>
            </a: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More informative messages for a smoother experience.</a:t>
            </a:r>
            <a:endParaRPr lang="en-US" sz="1600">
              <a:latin typeface="Segoe UI Light"/>
              <a:ea typeface="Calibri" panose="020F0502020204030204"/>
              <a:cs typeface="Segoe UI Light"/>
            </a:endParaRPr>
          </a:p>
          <a:p>
            <a:endParaRPr lang="en-GB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EDDBA-9376-D9BA-241C-2EE70BB0B98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551CF-ACFC-EC63-D15E-9433F5BEF6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</p:spTree>
    <p:extLst>
      <p:ext uri="{BB962C8B-B14F-4D97-AF65-F5344CB8AC3E}">
        <p14:creationId xmlns:p14="http://schemas.microsoft.com/office/powerpoint/2010/main" val="28156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A0D7F5E-8B47-15C6-DB86-10B93CC254FA}"/>
              </a:ext>
            </a:extLst>
          </p:cNvPr>
          <p:cNvGrpSpPr/>
          <p:nvPr/>
        </p:nvGrpSpPr>
        <p:grpSpPr>
          <a:xfrm>
            <a:off x="1791195" y="1498669"/>
            <a:ext cx="9005455" cy="4349494"/>
            <a:chOff x="0" y="2416628"/>
            <a:chExt cx="12192000" cy="55105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AB94B-625B-7A15-F8A8-6531AA2AC4BC}"/>
                </a:ext>
              </a:extLst>
            </p:cNvPr>
            <p:cNvSpPr/>
            <p:nvPr/>
          </p:nvSpPr>
          <p:spPr>
            <a:xfrm>
              <a:off x="1595535" y="2416628"/>
              <a:ext cx="9022702" cy="107302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C6B4C1B-3EE2-343B-72FF-D4DD3DDE992A}"/>
                </a:ext>
              </a:extLst>
            </p:cNvPr>
            <p:cNvSpPr txBox="1">
              <a:spLocks/>
            </p:cNvSpPr>
            <p:nvPr/>
          </p:nvSpPr>
          <p:spPr>
            <a:xfrm>
              <a:off x="1798865" y="2704993"/>
              <a:ext cx="8055924" cy="538632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3200">
                  <a:solidFill>
                    <a:schemeClr val="bg1"/>
                  </a:solidFill>
                  <a:latin typeface="Segoe UI"/>
                  <a:cs typeface="Segoe UI"/>
                </a:rPr>
                <a:t>Other development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EFF9BF-B81E-25C1-A7C0-291B2948CD5A}"/>
                </a:ext>
              </a:extLst>
            </p:cNvPr>
            <p:cNvSpPr txBox="1"/>
            <p:nvPr/>
          </p:nvSpPr>
          <p:spPr>
            <a:xfrm>
              <a:off x="0" y="3598897"/>
              <a:ext cx="12192000" cy="432824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Financial assessments:</a:t>
              </a:r>
              <a:br>
                <a:rPr lang="en-GB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</a:br>
              <a:r>
                <a:rPr lang="en-GB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Implemented repeating pages to allow the service to collect three months' worth of financial statements for each account.</a:t>
              </a:r>
            </a:p>
            <a:p>
              <a:endParaRPr lang="en-GB" sz="24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GB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Council Tax student discount and exemptions:</a:t>
              </a:r>
              <a:br>
                <a:rPr lang="en-GB" sz="2400" b="1">
                  <a:latin typeface="Segoe UI Light"/>
                  <a:cs typeface="Segoe UI Light"/>
                </a:rPr>
              </a:br>
              <a:r>
                <a:rPr lang="en-GB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Final bug fixes and tweaks ready for go live.</a:t>
              </a:r>
            </a:p>
            <a:p>
              <a:endParaRPr lang="en-GB" sz="24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GB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Pavement licensing:</a:t>
              </a:r>
              <a:br>
                <a:rPr lang="en-GB" sz="2400" b="1">
                  <a:latin typeface="Segoe UI Light"/>
                  <a:cs typeface="Segoe UI Light"/>
                </a:rPr>
              </a:br>
              <a:r>
                <a:rPr lang="en-GB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/>
                  <a:cs typeface="Segoe UI Light"/>
                </a:rPr>
                <a:t>Refactored to include payment reconciliation.</a:t>
              </a:r>
              <a:endParaRPr lang="en-GB" sz="24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EF904D-2D6C-544F-8294-3489FD7C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5A961B-7D46-F0C4-77A7-F42A4CDD6157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999F4-4A19-9C59-743C-17B2824D2541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</p:spTree>
    <p:extLst>
      <p:ext uri="{BB962C8B-B14F-4D97-AF65-F5344CB8AC3E}">
        <p14:creationId xmlns:p14="http://schemas.microsoft.com/office/powerpoint/2010/main" val="18871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07DB6-5535-76C2-2DF0-1E7E0D82E7FD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53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1DB09-B40D-6110-F6E6-F5DDCAEB2A8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08F9937-6E74-1885-6A31-B2089CB3EBDB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Conclusio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156DB-B626-EE01-5992-ED9927DF37FD}"/>
              </a:ext>
            </a:extLst>
          </p:cNvPr>
          <p:cNvSpPr txBox="1"/>
          <p:nvPr/>
        </p:nvSpPr>
        <p:spPr>
          <a:xfrm>
            <a:off x="253499" y="2100777"/>
            <a:ext cx="9596674" cy="204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Segoe UI"/>
                <a:ea typeface="Calibri" panose="020F0502020204030204"/>
                <a:cs typeface="Calibri"/>
              </a:rPr>
              <a:t>Continue with h</a:t>
            </a:r>
            <a:r>
              <a:rPr lang="en-US" sz="1800">
                <a:latin typeface="Segoe UI"/>
                <a:ea typeface="Calibri" panose="020F0502020204030204"/>
                <a:cs typeface="Calibri"/>
              </a:rPr>
              <a:t>ousing alterations development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Segoe UI"/>
                <a:ea typeface="Calibri" panose="020F0502020204030204"/>
                <a:cs typeface="Calibri"/>
              </a:rPr>
              <a:t>Improvements to Bulky Waste process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Segoe UI"/>
                <a:ea typeface="Calibri" panose="020F0502020204030204"/>
                <a:cs typeface="Calibri"/>
              </a:rPr>
              <a:t>Further Council Tax form developments</a:t>
            </a:r>
            <a:endParaRPr lang="en-US" sz="1800">
              <a:latin typeface="Segoe UI"/>
              <a:ea typeface="Calibri" panose="020F0502020204030204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BBFB5-1401-AED2-93CC-A96488FB359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54FC4-AA1F-B6D0-564A-98443DFA2F94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48942" y="2412505"/>
            <a:ext cx="8233221" cy="854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Segoe UI"/>
                <a:ea typeface="Calibri" panose="020F0502020204030204"/>
                <a:cs typeface="Calibri"/>
              </a:rPr>
              <a:t>Housing alterations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5D7BC-4D94-3F39-BB27-05493CEA4FFC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4E0CD-3079-9FE7-98FF-0476B89BF74E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Home ownership pages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Updated Right to Buy and Leaseholders content </a:t>
            </a:r>
            <a:b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</a:b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to comply with Regulator for Social Housing</a:t>
            </a:r>
            <a:endParaRPr lang="en-GB" sz="32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0EDDBA-9376-D9BA-241C-2EE70BB0B98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551CF-ACFC-EC63-D15E-9433F5BEF6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08063BFC-8465-0A7E-69B9-7C609E70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84" y="191659"/>
            <a:ext cx="8082644" cy="4524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55331-A804-AFFE-8DCE-1CD5F963BBB6}"/>
              </a:ext>
            </a:extLst>
          </p:cNvPr>
          <p:cNvSpPr txBox="1"/>
          <p:nvPr/>
        </p:nvSpPr>
        <p:spPr>
          <a:xfrm>
            <a:off x="1943759" y="4948052"/>
            <a:ext cx="808099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1600">
                <a:latin typeface="Segoe UI Semilight"/>
                <a:cs typeface="Calibri"/>
              </a:rPr>
              <a:t>Plain English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latin typeface="Segoe UI Semilight"/>
                <a:cs typeface="Calibri"/>
              </a:rPr>
              <a:t>Lower reading age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latin typeface="Segoe UI Semilight"/>
                <a:cs typeface="Calibri"/>
              </a:rPr>
              <a:t>Up-to-date legislation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latin typeface="Segoe UI Semilight"/>
                <a:cs typeface="Calibri"/>
              </a:rPr>
              <a:t>Help available (from us and independents)</a:t>
            </a:r>
          </a:p>
        </p:txBody>
      </p:sp>
    </p:spTree>
    <p:extLst>
      <p:ext uri="{BB962C8B-B14F-4D97-AF65-F5344CB8AC3E}">
        <p14:creationId xmlns:p14="http://schemas.microsoft.com/office/powerpoint/2010/main" val="19231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Other content work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ctr">
              <a:buFont typeface="Calibri"/>
              <a:buChar char="-"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'Social housing in Gateshead' - in preprod</a:t>
            </a:r>
            <a:endParaRPr lang="en-GB" sz="32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 algn="ctr">
              <a:buFont typeface="Calibri"/>
              <a:buChar char="-"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Sheltered schemes</a:t>
            </a:r>
          </a:p>
          <a:p>
            <a:pPr marL="457200" indent="-457200" algn="ctr">
              <a:buFont typeface="Calibri"/>
              <a:buChar char="-"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HRA Business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Complaints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Reviewing the proposed complaints form and case management</a:t>
            </a:r>
            <a:endParaRPr lang="en-GB" sz="32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Discovery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434554" y="1258073"/>
            <a:ext cx="10421715" cy="6024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/>
                <a:cs typeface="Segoe UI Light"/>
              </a:rPr>
              <a:t>Empty property exemption type E- occupant now lives permanently in a hospital, care home, nursing home or hostel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EDDBA-9376-D9BA-241C-2EE70BB0B98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Wireframes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551CF-ACFC-EC63-D15E-9433F5BEF6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C18176E-83E5-17A4-2EED-6C2007EC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05" y="2052320"/>
            <a:ext cx="2687911" cy="434848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39D3E12-1CD5-7BA6-A91D-488FB40C0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65" y="2049780"/>
            <a:ext cx="3523013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434554" y="1359673"/>
            <a:ext cx="10421715" cy="69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/>
                <a:cs typeface="Segoe UI Light"/>
              </a:rPr>
              <a:t>Empty property exemption due to a death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EDDBA-9376-D9BA-241C-2EE70BB0B98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Wireframes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551CF-ACFC-EC63-D15E-9433F5BEF6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6B915E9-5AB6-C196-CC5E-14CBC528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27" y="2135505"/>
            <a:ext cx="5782945" cy="411099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0F9A67D-01A2-86FD-1FEF-DD17B1E9C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8" y="2132965"/>
            <a:ext cx="30794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434554" y="1125993"/>
            <a:ext cx="10421715" cy="724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/>
                <a:cs typeface="Segoe UI Light"/>
              </a:rPr>
              <a:t>Disabled reduction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EDDBA-9376-D9BA-241C-2EE70BB0B984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Wireframes</a:t>
            </a:r>
            <a:endParaRPr lang="en-GB" sz="1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551CF-ACFC-EC63-D15E-9433F5BEF6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108F25-7F40-4182-660D-F8CFCCE0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3" y="1849120"/>
            <a:ext cx="5150373" cy="41148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4763E9E-7307-2179-848A-319E096E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513" y="1846580"/>
            <a:ext cx="52850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Sprint 53 Show and Tell 16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2024-10-16T11:57:21Z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