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07" r:id="rId5"/>
    <p:sldId id="310" r:id="rId6"/>
    <p:sldId id="644" r:id="rId7"/>
    <p:sldId id="633" r:id="rId8"/>
    <p:sldId id="653" r:id="rId9"/>
    <p:sldId id="636" r:id="rId10"/>
    <p:sldId id="640" r:id="rId11"/>
    <p:sldId id="649" r:id="rId12"/>
    <p:sldId id="650" r:id="rId13"/>
    <p:sldId id="651" r:id="rId14"/>
    <p:sldId id="652" r:id="rId15"/>
    <p:sldId id="647" r:id="rId16"/>
    <p:sldId id="631" r:id="rId17"/>
    <p:sldId id="654" r:id="rId18"/>
    <p:sldId id="318" r:id="rId19"/>
    <p:sldId id="626" r:id="rId20"/>
    <p:sldId id="646" r:id="rId21"/>
    <p:sldId id="326" r:id="rId2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B1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2ABEA-7FF4-4595-B971-1DC663CC8A62}" v="2" dt="2024-10-22T14:50:41.800"/>
    <p1510:client id="{935D0580-1C9E-CEE8-0843-460BAF0F87DB}" v="1214" dt="2024-10-22T15:13:48.721"/>
    <p1510:client id="{A6520B8C-D170-580A-8773-5929492727D8}" v="1" dt="2024-10-23T12:22:33.754"/>
    <p1510:client id="{BC097A7D-0331-4F9D-B016-E0182819423C}" v="73" dt="2024-10-23T13:59:59.097"/>
    <p1510:client id="{CC54B464-86A7-411E-9D15-EF20F4D2569C}" v="45" dt="2024-10-23T13:49:40.543"/>
    <p1510:client id="{D306D38D-B5B2-4B47-95C8-A2C82311E8F0}" v="697" dt="2024-10-23T08:36:10.841"/>
    <p1510:client id="{D78707C6-9B70-37ED-8B1C-D7983D90CE13}" v="1168" dt="2024-10-22T15:13:27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loomfield" userId="S::davidbloomfield@gateshead.gov.uk::f85d9f93-eee3-45fe-a5e5-e020bcb89123" providerId="AD" clId="Web-{4F2F8B15-489B-36D8-D8CE-181E533DB9AA}"/>
    <pc:docChg chg="addSld delSld modSld sldOrd">
      <pc:chgData name="David Bloomfield" userId="S::davidbloomfield@gateshead.gov.uk::f85d9f93-eee3-45fe-a5e5-e020bcb89123" providerId="AD" clId="Web-{4F2F8B15-489B-36D8-D8CE-181E533DB9AA}" dt="2024-09-25T12:17:56.109" v="795"/>
      <pc:docMkLst>
        <pc:docMk/>
      </pc:docMkLst>
      <pc:sldChg chg="del">
        <pc:chgData name="David Bloomfield" userId="S::davidbloomfield@gateshead.gov.uk::f85d9f93-eee3-45fe-a5e5-e020bcb89123" providerId="AD" clId="Web-{4F2F8B15-489B-36D8-D8CE-181E533DB9AA}" dt="2024-09-25T12:17:56.109" v="795"/>
        <pc:sldMkLst>
          <pc:docMk/>
          <pc:sldMk cId="4185400563" sldId="294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03:31.853" v="386"/>
        <pc:sldMkLst>
          <pc:docMk/>
          <pc:sldMk cId="3553568196" sldId="325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11:06.583" v="429" actId="1076"/>
        <pc:sldMkLst>
          <pc:docMk/>
          <pc:sldMk cId="1980721629" sldId="622"/>
        </pc:sldMkLst>
      </pc:sldChg>
      <pc:sldChg chg="del">
        <pc:chgData name="David Bloomfield" userId="S::davidbloomfield@gateshead.gov.uk::f85d9f93-eee3-45fe-a5e5-e020bcb89123" providerId="AD" clId="Web-{4F2F8B15-489B-36D8-D8CE-181E533DB9AA}" dt="2024-09-25T12:17:56.094" v="794"/>
        <pc:sldMkLst>
          <pc:docMk/>
          <pc:sldMk cId="2049450951" sldId="625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06:51.124" v="388"/>
        <pc:sldMkLst>
          <pc:docMk/>
          <pc:sldMk cId="132954549" sldId="629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17:37.437" v="793" actId="14100"/>
        <pc:sldMkLst>
          <pc:docMk/>
          <pc:sldMk cId="2430142226" sldId="631"/>
        </pc:sldMkLst>
        <pc:spChg chg="add">
          <ac:chgData name="David Bloomfield" userId="S::davidbloomfield@gateshead.gov.uk::f85d9f93-eee3-45fe-a5e5-e020bcb89123" providerId="AD" clId="Web-{4F2F8B15-489B-36D8-D8CE-181E533DB9AA}" dt="2024-09-25T12:09:14.315" v="401"/>
          <ac:spMkLst>
            <pc:docMk/>
            <pc:sldMk cId="2430142226" sldId="631"/>
            <ac:spMk id="4" creationId="{197DDDA1-59D8-3C5D-3780-A05736F5B361}"/>
          </ac:spMkLst>
        </pc:spChg>
      </pc:sldChg>
      <pc:sldChg chg="addSp delSp modSp">
        <pc:chgData name="David Bloomfield" userId="S::davidbloomfield@gateshead.gov.uk::f85d9f93-eee3-45fe-a5e5-e020bcb89123" providerId="AD" clId="Web-{4F2F8B15-489B-36D8-D8CE-181E533DB9AA}" dt="2024-09-25T12:12:51.899" v="506" actId="1076"/>
        <pc:sldMkLst>
          <pc:docMk/>
          <pc:sldMk cId="3784537065" sldId="632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14:39.136" v="639"/>
        <pc:sldMkLst>
          <pc:docMk/>
          <pc:sldMk cId="1791608157" sldId="633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16:09.841" v="756" actId="1076"/>
        <pc:sldMkLst>
          <pc:docMk/>
          <pc:sldMk cId="542880992" sldId="634"/>
        </pc:sldMkLst>
      </pc:sldChg>
      <pc:sldChg chg="addSp delSp modSp add ord replId">
        <pc:chgData name="David Bloomfield" userId="S::davidbloomfield@gateshead.gov.uk::f85d9f93-eee3-45fe-a5e5-e020bcb89123" providerId="AD" clId="Web-{4F2F8B15-489B-36D8-D8CE-181E533DB9AA}" dt="2024-09-25T12:07:07.093" v="391" actId="20577"/>
        <pc:sldMkLst>
          <pc:docMk/>
          <pc:sldMk cId="428393346" sldId="635"/>
        </pc:sldMkLst>
      </pc:sldChg>
    </pc:docChg>
  </pc:docChgLst>
  <pc:docChgLst>
    <pc:chgData name="Tracy Willumsen" userId="S::tracywillumsen@gateshead.gov.uk::4fd40c23-caca-4664-a6b6-3167228c2cb6" providerId="AD" clId="Web-{5A38DA93-1938-4AFE-D7DB-549E34A9C060}"/>
    <pc:docChg chg="addSld modSld sldOrd">
      <pc:chgData name="Tracy Willumsen" userId="S::tracywillumsen@gateshead.gov.uk::4fd40c23-caca-4664-a6b6-3167228c2cb6" providerId="AD" clId="Web-{5A38DA93-1938-4AFE-D7DB-549E34A9C060}" dt="2024-10-09T09:51:34.117" v="189" actId="20577"/>
      <pc:docMkLst>
        <pc:docMk/>
      </pc:docMkLst>
      <pc:sldChg chg="modSp add ord replId">
        <pc:chgData name="Tracy Willumsen" userId="S::tracywillumsen@gateshead.gov.uk::4fd40c23-caca-4664-a6b6-3167228c2cb6" providerId="AD" clId="Web-{5A38DA93-1938-4AFE-D7DB-549E34A9C060}" dt="2024-10-09T09:41:50.423" v="11" actId="20577"/>
        <pc:sldMkLst>
          <pc:docMk/>
          <pc:sldMk cId="780115170" sldId="642"/>
        </pc:sldMkLst>
      </pc:sldChg>
      <pc:sldChg chg="addSp delSp modSp add ord replId">
        <pc:chgData name="Tracy Willumsen" userId="S::tracywillumsen@gateshead.gov.uk::4fd40c23-caca-4664-a6b6-3167228c2cb6" providerId="AD" clId="Web-{5A38DA93-1938-4AFE-D7DB-549E34A9C060}" dt="2024-10-09T09:51:34.117" v="189" actId="20577"/>
        <pc:sldMkLst>
          <pc:docMk/>
          <pc:sldMk cId="3390478045" sldId="643"/>
        </pc:sldMkLst>
      </pc:sldChg>
    </pc:docChg>
  </pc:docChgLst>
  <pc:docChgLst>
    <pc:chgData name="Carol Thirlwell" userId="S::carolthirlwell@gateshead.gov.uk::1902a6df-aa00-4fd8-82af-471a345ebdc9" providerId="AD" clId="Web-{A6520B8C-D170-580A-8773-5929492727D8}"/>
    <pc:docChg chg="delSld">
      <pc:chgData name="Carol Thirlwell" userId="S::carolthirlwell@gateshead.gov.uk::1902a6df-aa00-4fd8-82af-471a345ebdc9" providerId="AD" clId="Web-{A6520B8C-D170-580A-8773-5929492727D8}" dt="2024-10-23T12:22:33.754" v="0"/>
      <pc:docMkLst>
        <pc:docMk/>
      </pc:docMkLst>
      <pc:sldChg chg="del">
        <pc:chgData name="Carol Thirlwell" userId="S::carolthirlwell@gateshead.gov.uk::1902a6df-aa00-4fd8-82af-471a345ebdc9" providerId="AD" clId="Web-{A6520B8C-D170-580A-8773-5929492727D8}" dt="2024-10-23T12:22:33.754" v="0"/>
        <pc:sldMkLst>
          <pc:docMk/>
          <pc:sldMk cId="2371399656" sldId="639"/>
        </pc:sldMkLst>
      </pc:sldChg>
    </pc:docChg>
  </pc:docChgLst>
  <pc:docChgLst>
    <pc:chgData name="Roger Abbott" userId="S::rogerabbott@gateshead.gov.uk::27b0ecf5-0444-4ca2-9639-02eb81621298" providerId="AD" clId="Web-{FA3F13FA-EB29-F9FE-7032-3D3207E8F0DB}"/>
    <pc:docChg chg="delSld modSld">
      <pc:chgData name="Roger Abbott" userId="S::rogerabbott@gateshead.gov.uk::27b0ecf5-0444-4ca2-9639-02eb81621298" providerId="AD" clId="Web-{FA3F13FA-EB29-F9FE-7032-3D3207E8F0DB}" dt="2024-10-03T13:39:35.692" v="107" actId="20577"/>
      <pc:docMkLst>
        <pc:docMk/>
      </pc:docMkLst>
      <pc:sldChg chg="modSp">
        <pc:chgData name="Roger Abbott" userId="S::rogerabbott@gateshead.gov.uk::27b0ecf5-0444-4ca2-9639-02eb81621298" providerId="AD" clId="Web-{FA3F13FA-EB29-F9FE-7032-3D3207E8F0DB}" dt="2024-10-03T13:07:38.471" v="3" actId="20577"/>
        <pc:sldMkLst>
          <pc:docMk/>
          <pc:sldMk cId="3621879490" sldId="307"/>
        </pc:sldMkLst>
        <pc:spChg chg="mod">
          <ac:chgData name="Roger Abbott" userId="S::rogerabbott@gateshead.gov.uk::27b0ecf5-0444-4ca2-9639-02eb81621298" providerId="AD" clId="Web-{FA3F13FA-EB29-F9FE-7032-3D3207E8F0DB}" dt="2024-10-03T13:07:38.471" v="3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">
        <pc:chgData name="Roger Abbott" userId="S::rogerabbott@gateshead.gov.uk::27b0ecf5-0444-4ca2-9639-02eb81621298" providerId="AD" clId="Web-{FA3F13FA-EB29-F9FE-7032-3D3207E8F0DB}" dt="2024-10-03T13:09:07.926" v="27" actId="1076"/>
        <pc:sldMkLst>
          <pc:docMk/>
          <pc:sldMk cId="2828776168" sldId="310"/>
        </pc:sldMkLst>
        <pc:spChg chg="mod">
          <ac:chgData name="Roger Abbott" userId="S::rogerabbott@gateshead.gov.uk::27b0ecf5-0444-4ca2-9639-02eb81621298" providerId="AD" clId="Web-{FA3F13FA-EB29-F9FE-7032-3D3207E8F0DB}" dt="2024-10-03T13:09:07.926" v="27" actId="1076"/>
          <ac:spMkLst>
            <pc:docMk/>
            <pc:sldMk cId="2828776168" sldId="310"/>
            <ac:spMk id="8" creationId="{059A44A6-E097-6A92-D28C-90921DAAB836}"/>
          </ac:spMkLst>
        </pc:spChg>
      </pc:sldChg>
      <pc:sldChg chg="del">
        <pc:chgData name="Roger Abbott" userId="S::rogerabbott@gateshead.gov.uk::27b0ecf5-0444-4ca2-9639-02eb81621298" providerId="AD" clId="Web-{FA3F13FA-EB29-F9FE-7032-3D3207E8F0DB}" dt="2024-10-03T13:08:04.565" v="10"/>
        <pc:sldMkLst>
          <pc:docMk/>
          <pc:sldMk cId="3553568196" sldId="325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7"/>
        <pc:sldMkLst>
          <pc:docMk/>
          <pc:sldMk cId="1980721629" sldId="622"/>
        </pc:sldMkLst>
      </pc:sldChg>
      <pc:sldChg chg="delSp modSp">
        <pc:chgData name="Roger Abbott" userId="S::rogerabbott@gateshead.gov.uk::27b0ecf5-0444-4ca2-9639-02eb81621298" providerId="AD" clId="Web-{FA3F13FA-EB29-F9FE-7032-3D3207E8F0DB}" dt="2024-10-03T13:39:35.692" v="107" actId="20577"/>
        <pc:sldMkLst>
          <pc:docMk/>
          <pc:sldMk cId="659238885" sldId="624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8"/>
        <pc:sldMkLst>
          <pc:docMk/>
          <pc:sldMk cId="116842969" sldId="627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11"/>
        <pc:sldMkLst>
          <pc:docMk/>
          <pc:sldMk cId="4028785547" sldId="628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9"/>
        <pc:sldMkLst>
          <pc:docMk/>
          <pc:sldMk cId="132954549" sldId="629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65" v="6"/>
        <pc:sldMkLst>
          <pc:docMk/>
          <pc:sldMk cId="3784537065" sldId="632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50" v="5"/>
        <pc:sldMkLst>
          <pc:docMk/>
          <pc:sldMk cId="1791608157" sldId="633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50" v="4"/>
        <pc:sldMkLst>
          <pc:docMk/>
          <pc:sldMk cId="542880992" sldId="634"/>
        </pc:sldMkLst>
      </pc:sldChg>
      <pc:sldChg chg="del">
        <pc:chgData name="Roger Abbott" userId="S::rogerabbott@gateshead.gov.uk::27b0ecf5-0444-4ca2-9639-02eb81621298" providerId="AD" clId="Web-{FA3F13FA-EB29-F9FE-7032-3D3207E8F0DB}" dt="2024-10-03T13:08:04.581" v="12"/>
        <pc:sldMkLst>
          <pc:docMk/>
          <pc:sldMk cId="428393346" sldId="635"/>
        </pc:sldMkLst>
      </pc:sldChg>
    </pc:docChg>
  </pc:docChgLst>
  <pc:docChgLst>
    <pc:chgData name="Helen Sutton" userId="S::helensutton@gateshead.gov.uk::24de8aa8-fc17-4d67-9a86-ccdac84cbda3" providerId="AD" clId="Web-{935D0580-1C9E-CEE8-0843-460BAF0F87DB}"/>
    <pc:docChg chg="addSld modSld">
      <pc:chgData name="Helen Sutton" userId="S::helensutton@gateshead.gov.uk::24de8aa8-fc17-4d67-9a86-ccdac84cbda3" providerId="AD" clId="Web-{935D0580-1C9E-CEE8-0843-460BAF0F87DB}" dt="2024-10-22T15:13:48.112" v="1201" actId="20577"/>
      <pc:docMkLst>
        <pc:docMk/>
      </pc:docMkLst>
      <pc:sldChg chg="modSp">
        <pc:chgData name="Helen Sutton" userId="S::helensutton@gateshead.gov.uk::24de8aa8-fc17-4d67-9a86-ccdac84cbda3" providerId="AD" clId="Web-{935D0580-1C9E-CEE8-0843-460BAF0F87DB}" dt="2024-10-22T14:46:41.614" v="27" actId="20577"/>
        <pc:sldMkLst>
          <pc:docMk/>
          <pc:sldMk cId="2161082073" sldId="636"/>
        </pc:sldMkLst>
        <pc:spChg chg="mod">
          <ac:chgData name="Helen Sutton" userId="S::helensutton@gateshead.gov.uk::24de8aa8-fc17-4d67-9a86-ccdac84cbda3" providerId="AD" clId="Web-{935D0580-1C9E-CEE8-0843-460BAF0F87DB}" dt="2024-10-22T14:46:41.614" v="27" actId="20577"/>
          <ac:spMkLst>
            <pc:docMk/>
            <pc:sldMk cId="2161082073" sldId="636"/>
            <ac:spMk id="2" creationId="{6C0841FB-07D5-45A3-B07F-6A2333F45387}"/>
          </ac:spMkLst>
        </pc:spChg>
      </pc:sldChg>
      <pc:sldChg chg="modSp">
        <pc:chgData name="Helen Sutton" userId="S::helensutton@gateshead.gov.uk::24de8aa8-fc17-4d67-9a86-ccdac84cbda3" providerId="AD" clId="Web-{935D0580-1C9E-CEE8-0843-460BAF0F87DB}" dt="2024-10-22T14:47:30.928" v="46" actId="20577"/>
        <pc:sldMkLst>
          <pc:docMk/>
          <pc:sldMk cId="2542399847" sldId="640"/>
        </pc:sldMkLst>
        <pc:spChg chg="mod">
          <ac:chgData name="Helen Sutton" userId="S::helensutton@gateshead.gov.uk::24de8aa8-fc17-4d67-9a86-ccdac84cbda3" providerId="AD" clId="Web-{935D0580-1C9E-CEE8-0843-460BAF0F87DB}" dt="2024-10-22T14:47:30.928" v="46" actId="20577"/>
          <ac:spMkLst>
            <pc:docMk/>
            <pc:sldMk cId="2542399847" sldId="640"/>
            <ac:spMk id="2" creationId="{6992B787-BC3E-3978-4976-5A39A3079215}"/>
          </ac:spMkLst>
        </pc:spChg>
        <pc:spChg chg="mod">
          <ac:chgData name="Helen Sutton" userId="S::helensutton@gateshead.gov.uk::24de8aa8-fc17-4d67-9a86-ccdac84cbda3" providerId="AD" clId="Web-{935D0580-1C9E-CEE8-0843-460BAF0F87DB}" dt="2024-10-22T14:47:28.022" v="44" actId="20577"/>
          <ac:spMkLst>
            <pc:docMk/>
            <pc:sldMk cId="2542399847" sldId="640"/>
            <ac:spMk id="5" creationId="{04950FB8-FC9B-9280-F19E-2EE9FEEB614E}"/>
          </ac:spMkLst>
        </pc:spChg>
      </pc:sldChg>
      <pc:sldChg chg="modSp new">
        <pc:chgData name="Helen Sutton" userId="S::helensutton@gateshead.gov.uk::24de8aa8-fc17-4d67-9a86-ccdac84cbda3" providerId="AD" clId="Web-{935D0580-1C9E-CEE8-0843-460BAF0F87DB}" dt="2024-10-22T14:49:11.713" v="65" actId="20577"/>
        <pc:sldMkLst>
          <pc:docMk/>
          <pc:sldMk cId="1128868987" sldId="649"/>
        </pc:sldMkLst>
        <pc:spChg chg="mod">
          <ac:chgData name="Helen Sutton" userId="S::helensutton@gateshead.gov.uk::24de8aa8-fc17-4d67-9a86-ccdac84cbda3" providerId="AD" clId="Web-{935D0580-1C9E-CEE8-0843-460BAF0F87DB}" dt="2024-10-22T14:49:11.713" v="65" actId="20577"/>
          <ac:spMkLst>
            <pc:docMk/>
            <pc:sldMk cId="1128868987" sldId="649"/>
            <ac:spMk id="2" creationId="{2275FE01-C443-C95F-B5E6-1CD8F14E402D}"/>
          </ac:spMkLst>
        </pc:spChg>
        <pc:spChg chg="mod">
          <ac:chgData name="Helen Sutton" userId="S::helensutton@gateshead.gov.uk::24de8aa8-fc17-4d67-9a86-ccdac84cbda3" providerId="AD" clId="Web-{935D0580-1C9E-CEE8-0843-460BAF0F87DB}" dt="2024-10-22T14:48:12.461" v="55" actId="20577"/>
          <ac:spMkLst>
            <pc:docMk/>
            <pc:sldMk cId="1128868987" sldId="649"/>
            <ac:spMk id="3" creationId="{72C7679E-255B-BD85-FC2F-B418CEECDDEE}"/>
          </ac:spMkLst>
        </pc:spChg>
      </pc:sldChg>
      <pc:sldChg chg="modSp new">
        <pc:chgData name="Helen Sutton" userId="S::helensutton@gateshead.gov.uk::24de8aa8-fc17-4d67-9a86-ccdac84cbda3" providerId="AD" clId="Web-{935D0580-1C9E-CEE8-0843-460BAF0F87DB}" dt="2024-10-22T14:49:46.292" v="87" actId="20577"/>
        <pc:sldMkLst>
          <pc:docMk/>
          <pc:sldMk cId="2281943022" sldId="650"/>
        </pc:sldMkLst>
        <pc:spChg chg="mod">
          <ac:chgData name="Helen Sutton" userId="S::helensutton@gateshead.gov.uk::24de8aa8-fc17-4d67-9a86-ccdac84cbda3" providerId="AD" clId="Web-{935D0580-1C9E-CEE8-0843-460BAF0F87DB}" dt="2024-10-22T14:48:17.633" v="57" actId="20577"/>
          <ac:spMkLst>
            <pc:docMk/>
            <pc:sldMk cId="2281943022" sldId="650"/>
            <ac:spMk id="2" creationId="{BD054112-A332-9CA1-5B9D-E2F0142F7A69}"/>
          </ac:spMkLst>
        </pc:spChg>
        <pc:spChg chg="mod">
          <ac:chgData name="Helen Sutton" userId="S::helensutton@gateshead.gov.uk::24de8aa8-fc17-4d67-9a86-ccdac84cbda3" providerId="AD" clId="Web-{935D0580-1C9E-CEE8-0843-460BAF0F87DB}" dt="2024-10-22T14:49:46.292" v="87" actId="20577"/>
          <ac:spMkLst>
            <pc:docMk/>
            <pc:sldMk cId="2281943022" sldId="650"/>
            <ac:spMk id="3" creationId="{075F5983-AE62-7CB8-162B-E8BA23A8530D}"/>
          </ac:spMkLst>
        </pc:spChg>
      </pc:sldChg>
      <pc:sldChg chg="modSp new">
        <pc:chgData name="Helen Sutton" userId="S::helensutton@gateshead.gov.uk::24de8aa8-fc17-4d67-9a86-ccdac84cbda3" providerId="AD" clId="Web-{935D0580-1C9E-CEE8-0843-460BAF0F87DB}" dt="2024-10-22T15:01:29.069" v="574" actId="20577"/>
        <pc:sldMkLst>
          <pc:docMk/>
          <pc:sldMk cId="1606206775" sldId="651"/>
        </pc:sldMkLst>
        <pc:spChg chg="mod">
          <ac:chgData name="Helen Sutton" userId="S::helensutton@gateshead.gov.uk::24de8aa8-fc17-4d67-9a86-ccdac84cbda3" providerId="AD" clId="Web-{935D0580-1C9E-CEE8-0843-460BAF0F87DB}" dt="2024-10-22T15:01:29.069" v="574" actId="20577"/>
          <ac:spMkLst>
            <pc:docMk/>
            <pc:sldMk cId="1606206775" sldId="651"/>
            <ac:spMk id="2" creationId="{5AA548D4-1D9E-0123-CF08-BFF0EF3E7D8D}"/>
          </ac:spMkLst>
        </pc:spChg>
        <pc:spChg chg="mod">
          <ac:chgData name="Helen Sutton" userId="S::helensutton@gateshead.gov.uk::24de8aa8-fc17-4d67-9a86-ccdac84cbda3" providerId="AD" clId="Web-{935D0580-1C9E-CEE8-0843-460BAF0F87DB}" dt="2024-10-22T15:01:15.490" v="571" actId="20577"/>
          <ac:spMkLst>
            <pc:docMk/>
            <pc:sldMk cId="1606206775" sldId="651"/>
            <ac:spMk id="3" creationId="{496ECAE5-6B3C-2C45-788F-26A2D7154DB3}"/>
          </ac:spMkLst>
        </pc:spChg>
      </pc:sldChg>
      <pc:sldChg chg="modSp new">
        <pc:chgData name="Helen Sutton" userId="S::helensutton@gateshead.gov.uk::24de8aa8-fc17-4d67-9a86-ccdac84cbda3" providerId="AD" clId="Web-{935D0580-1C9E-CEE8-0843-460BAF0F87DB}" dt="2024-10-22T15:13:48.112" v="1201" actId="20577"/>
        <pc:sldMkLst>
          <pc:docMk/>
          <pc:sldMk cId="2766505983" sldId="652"/>
        </pc:sldMkLst>
        <pc:spChg chg="mod">
          <ac:chgData name="Helen Sutton" userId="S::helensutton@gateshead.gov.uk::24de8aa8-fc17-4d67-9a86-ccdac84cbda3" providerId="AD" clId="Web-{935D0580-1C9E-CEE8-0843-460BAF0F87DB}" dt="2024-10-22T15:07:26.957" v="1057" actId="20577"/>
          <ac:spMkLst>
            <pc:docMk/>
            <pc:sldMk cId="2766505983" sldId="652"/>
            <ac:spMk id="2" creationId="{BEB0A0D8-DCA8-BE97-1A25-9E2B74C3EFB3}"/>
          </ac:spMkLst>
        </pc:spChg>
        <pc:spChg chg="mod">
          <ac:chgData name="Helen Sutton" userId="S::helensutton@gateshead.gov.uk::24de8aa8-fc17-4d67-9a86-ccdac84cbda3" providerId="AD" clId="Web-{935D0580-1C9E-CEE8-0843-460BAF0F87DB}" dt="2024-10-22T15:13:48.112" v="1201" actId="20577"/>
          <ac:spMkLst>
            <pc:docMk/>
            <pc:sldMk cId="2766505983" sldId="652"/>
            <ac:spMk id="3" creationId="{322FB2A8-87A8-6961-8741-632CCC58E8EB}"/>
          </ac:spMkLst>
        </pc:spChg>
      </pc:sldChg>
    </pc:docChg>
  </pc:docChgLst>
  <pc:docChgLst>
    <pc:chgData name="Saidat Alli" userId="S::saidatalli@gateshead.gov.uk::830a1cd3-29b1-4d85-a501-7ca185ba6121" providerId="AD" clId="Web-{FB61F026-F5DB-F80D-9D9C-05999C375FAF}"/>
    <pc:docChg chg="modSld">
      <pc:chgData name="Saidat Alli" userId="S::saidatalli@gateshead.gov.uk::830a1cd3-29b1-4d85-a501-7ca185ba6121" providerId="AD" clId="Web-{FB61F026-F5DB-F80D-9D9C-05999C375FAF}" dt="2024-10-09T09:07:30.017" v="112" actId="20577"/>
      <pc:docMkLst>
        <pc:docMk/>
      </pc:docMkLst>
      <pc:sldChg chg="modSp">
        <pc:chgData name="Saidat Alli" userId="S::saidatalli@gateshead.gov.uk::830a1cd3-29b1-4d85-a501-7ca185ba6121" providerId="AD" clId="Web-{FB61F026-F5DB-F80D-9D9C-05999C375FAF}" dt="2024-10-09T09:07:30.017" v="112" actId="20577"/>
        <pc:sldMkLst>
          <pc:docMk/>
          <pc:sldMk cId="2430142226" sldId="631"/>
        </pc:sldMkLst>
      </pc:sldChg>
    </pc:docChg>
  </pc:docChgLst>
  <pc:docChgLst>
    <pc:chgData name="Claire Lingwood" userId="S::clairelingwood@gateshead.gov.uk::60754b3d-f12b-4ee0-8e36-59f1d021ad9c" providerId="AD" clId="Web-{5A6A77C0-5C18-1343-4F62-0DC41F490CF8}"/>
    <pc:docChg chg="modSld">
      <pc:chgData name="Claire Lingwood" userId="S::clairelingwood@gateshead.gov.uk::60754b3d-f12b-4ee0-8e36-59f1d021ad9c" providerId="AD" clId="Web-{5A6A77C0-5C18-1343-4F62-0DC41F490CF8}" dt="2024-09-25T12:46:54.203" v="366" actId="20577"/>
      <pc:docMkLst>
        <pc:docMk/>
      </pc:docMkLst>
      <pc:sldChg chg="addSp delSp modSp">
        <pc:chgData name="Claire Lingwood" userId="S::clairelingwood@gateshead.gov.uk::60754b3d-f12b-4ee0-8e36-59f1d021ad9c" providerId="AD" clId="Web-{5A6A77C0-5C18-1343-4F62-0DC41F490CF8}" dt="2024-09-25T12:46:54.203" v="366" actId="20577"/>
        <pc:sldMkLst>
          <pc:docMk/>
          <pc:sldMk cId="981208631" sldId="626"/>
        </pc:sldMkLst>
        <pc:spChg chg="mod">
          <ac:chgData name="Claire Lingwood" userId="S::clairelingwood@gateshead.gov.uk::60754b3d-f12b-4ee0-8e36-59f1d021ad9c" providerId="AD" clId="Web-{5A6A77C0-5C18-1343-4F62-0DC41F490CF8}" dt="2024-09-25T12:46:54.203" v="366" actId="20577"/>
          <ac:spMkLst>
            <pc:docMk/>
            <pc:sldMk cId="981208631" sldId="626"/>
            <ac:spMk id="2" creationId="{DDF38579-5685-EADC-9199-339ABF44C637}"/>
          </ac:spMkLst>
        </pc:spChg>
      </pc:sldChg>
    </pc:docChg>
  </pc:docChgLst>
  <pc:docChgLst>
    <pc:chgData name="Helen Sutton" userId="24de8aa8-fc17-4d67-9a86-ccdac84cbda3" providerId="ADAL" clId="{CC54B464-86A7-411E-9D15-EF20F4D2569C}"/>
    <pc:docChg chg="modSld">
      <pc:chgData name="Helen Sutton" userId="24de8aa8-fc17-4d67-9a86-ccdac84cbda3" providerId="ADAL" clId="{CC54B464-86A7-411E-9D15-EF20F4D2569C}" dt="2024-10-23T13:49:40.543" v="44" actId="20577"/>
      <pc:docMkLst>
        <pc:docMk/>
      </pc:docMkLst>
      <pc:sldChg chg="modSp mod">
        <pc:chgData name="Helen Sutton" userId="24de8aa8-fc17-4d67-9a86-ccdac84cbda3" providerId="ADAL" clId="{CC54B464-86A7-411E-9D15-EF20F4D2569C}" dt="2024-10-23T13:49:40.543" v="44" actId="20577"/>
        <pc:sldMkLst>
          <pc:docMk/>
          <pc:sldMk cId="1128868987" sldId="649"/>
        </pc:sldMkLst>
        <pc:spChg chg="mod">
          <ac:chgData name="Helen Sutton" userId="24de8aa8-fc17-4d67-9a86-ccdac84cbda3" providerId="ADAL" clId="{CC54B464-86A7-411E-9D15-EF20F4D2569C}" dt="2024-10-23T13:49:40.543" v="44" actId="20577"/>
          <ac:spMkLst>
            <pc:docMk/>
            <pc:sldMk cId="1128868987" sldId="649"/>
            <ac:spMk id="3" creationId="{72C7679E-255B-BD85-FC2F-B418CEECDDEE}"/>
          </ac:spMkLst>
        </pc:spChg>
      </pc:sldChg>
    </pc:docChg>
  </pc:docChgLst>
  <pc:docChgLst>
    <pc:chgData name="Stewart Robson" userId="S::stewartrobson@gateshead.gov.uk::8aec89a2-bb46-462c-9c69-7953017bb73c" providerId="AD" clId="Web-{A70B22F9-E3DE-7EEF-CC6B-E33098D75AEC}"/>
    <pc:docChg chg="addSld modSld">
      <pc:chgData name="Stewart Robson" userId="S::stewartrobson@gateshead.gov.uk::8aec89a2-bb46-462c-9c69-7953017bb73c" providerId="AD" clId="Web-{A70B22F9-E3DE-7EEF-CC6B-E33098D75AEC}" dt="2024-09-25T09:50:21.236" v="667" actId="1076"/>
      <pc:docMkLst>
        <pc:docMk/>
      </pc:docMkLst>
      <pc:sldChg chg="delSp modSp add replId">
        <pc:chgData name="Stewart Robson" userId="S::stewartrobson@gateshead.gov.uk::8aec89a2-bb46-462c-9c69-7953017bb73c" providerId="AD" clId="Web-{A70B22F9-E3DE-7EEF-CC6B-E33098D75AEC}" dt="2024-09-25T09:49:56.829" v="653" actId="20577"/>
        <pc:sldMkLst>
          <pc:docMk/>
          <pc:sldMk cId="2430142226" sldId="631"/>
        </pc:sldMkLst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21.236" v="667" actId="1076"/>
        <pc:sldMkLst>
          <pc:docMk/>
          <pc:sldMk cId="3784537065" sldId="632"/>
        </pc:sldMkLst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16.423" v="663" actId="1076"/>
        <pc:sldMkLst>
          <pc:docMk/>
          <pc:sldMk cId="1791608157" sldId="633"/>
        </pc:sldMkLst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04.891" v="657" actId="1076"/>
        <pc:sldMkLst>
          <pc:docMk/>
          <pc:sldMk cId="542880992" sldId="634"/>
        </pc:sldMkLst>
      </pc:sldChg>
    </pc:docChg>
  </pc:docChgLst>
  <pc:docChgLst>
    <pc:chgData name="Roger Abbott" userId="S::rogerabbott@gateshead.gov.uk::27b0ecf5-0444-4ca2-9639-02eb81621298" providerId="AD" clId="Web-{186D220B-CD32-C43A-C892-66612E1C2330}"/>
    <pc:docChg chg="modSld">
      <pc:chgData name="Roger Abbott" userId="S::rogerabbott@gateshead.gov.uk::27b0ecf5-0444-4ca2-9639-02eb81621298" providerId="AD" clId="Web-{186D220B-CD32-C43A-C892-66612E1C2330}" dt="2024-10-17T13:44:04.765" v="32" actId="20577"/>
      <pc:docMkLst>
        <pc:docMk/>
      </pc:docMkLst>
      <pc:sldChg chg="modSp">
        <pc:chgData name="Roger Abbott" userId="S::rogerabbott@gateshead.gov.uk::27b0ecf5-0444-4ca2-9639-02eb81621298" providerId="AD" clId="Web-{186D220B-CD32-C43A-C892-66612E1C2330}" dt="2024-10-17T13:44:04.765" v="32" actId="20577"/>
        <pc:sldMkLst>
          <pc:docMk/>
          <pc:sldMk cId="2371399656" sldId="639"/>
        </pc:sldMkLst>
        <pc:spChg chg="mod">
          <ac:chgData name="Roger Abbott" userId="S::rogerabbott@gateshead.gov.uk::27b0ecf5-0444-4ca2-9639-02eb81621298" providerId="AD" clId="Web-{186D220B-CD32-C43A-C892-66612E1C2330}" dt="2024-10-17T13:44:04.765" v="32" actId="20577"/>
          <ac:spMkLst>
            <pc:docMk/>
            <pc:sldMk cId="2371399656" sldId="639"/>
            <ac:spMk id="5" creationId="{CF46771D-C402-B7DC-9FD3-EC91ABB043D7}"/>
          </ac:spMkLst>
        </pc:spChg>
      </pc:sldChg>
    </pc:docChg>
  </pc:docChgLst>
  <pc:docChgLst>
    <pc:chgData name="Sam Sked" userId="b64f510c-3676-4d07-9f15-6dd32378249d" providerId="ADAL" clId="{4842ABEA-7FF4-4595-B971-1DC663CC8A62}"/>
    <pc:docChg chg="undo custSel modSld sldOrd">
      <pc:chgData name="Sam Sked" userId="b64f510c-3676-4d07-9f15-6dd32378249d" providerId="ADAL" clId="{4842ABEA-7FF4-4595-B971-1DC663CC8A62}" dt="2024-10-22T14:50:41.800" v="2" actId="20578"/>
      <pc:docMkLst>
        <pc:docMk/>
      </pc:docMkLst>
      <pc:sldChg chg="ord">
        <pc:chgData name="Sam Sked" userId="b64f510c-3676-4d07-9f15-6dd32378249d" providerId="ADAL" clId="{4842ABEA-7FF4-4595-B971-1DC663CC8A62}" dt="2024-10-22T14:50:41.800" v="2" actId="20578"/>
        <pc:sldMkLst>
          <pc:docMk/>
          <pc:sldMk cId="1128868987" sldId="649"/>
        </pc:sldMkLst>
      </pc:sldChg>
    </pc:docChg>
  </pc:docChgLst>
  <pc:docChgLst>
    <pc:chgData name="David Bloomfield" userId="S::davidbloomfield@gateshead.gov.uk::f85d9f93-eee3-45fe-a5e5-e020bcb89123" providerId="AD" clId="Web-{07A99DE6-918C-7BB0-9126-CC9B13F5773A}"/>
    <pc:docChg chg="addSld delSld modSld sldOrd">
      <pc:chgData name="David Bloomfield" userId="S::davidbloomfield@gateshead.gov.uk::f85d9f93-eee3-45fe-a5e5-e020bcb89123" providerId="AD" clId="Web-{07A99DE6-918C-7BB0-9126-CC9B13F5773A}" dt="2024-09-24T10:54:46.034" v="189" actId="20577"/>
      <pc:docMkLst>
        <pc:docMk/>
      </pc:docMkLst>
      <pc:sldChg chg="delSp modSp add">
        <pc:chgData name="David Bloomfield" userId="S::davidbloomfield@gateshead.gov.uk::f85d9f93-eee3-45fe-a5e5-e020bcb89123" providerId="AD" clId="Web-{07A99DE6-918C-7BB0-9126-CC9B13F5773A}" dt="2024-09-24T10:47:39.456" v="130"/>
        <pc:sldMkLst>
          <pc:docMk/>
          <pc:sldMk cId="4185400563" sldId="294"/>
        </pc:sldMkLst>
      </pc:sldChg>
      <pc:sldChg chg="modSp add del">
        <pc:chgData name="David Bloomfield" userId="S::davidbloomfield@gateshead.gov.uk::f85d9f93-eee3-45fe-a5e5-e020bcb89123" providerId="AD" clId="Web-{07A99DE6-918C-7BB0-9126-CC9B13F5773A}" dt="2024-09-24T10:53:38.732" v="166"/>
        <pc:sldMkLst>
          <pc:docMk/>
          <pc:sldMk cId="3627002361" sldId="309"/>
        </pc:sldMkLst>
      </pc:sldChg>
      <pc:sldChg chg="addSp delSp modSp add">
        <pc:chgData name="David Bloomfield" userId="S::davidbloomfield@gateshead.gov.uk::f85d9f93-eee3-45fe-a5e5-e020bcb89123" providerId="AD" clId="Web-{07A99DE6-918C-7BB0-9126-CC9B13F5773A}" dt="2024-09-24T10:47:02.625" v="128" actId="20577"/>
        <pc:sldMkLst>
          <pc:docMk/>
          <pc:sldMk cId="2828776168" sldId="310"/>
        </pc:sldMkLst>
        <pc:spChg chg="mod">
          <ac:chgData name="David Bloomfield" userId="S::davidbloomfield@gateshead.gov.uk::f85d9f93-eee3-45fe-a5e5-e020bcb89123" providerId="AD" clId="Web-{07A99DE6-918C-7BB0-9126-CC9B13F5773A}" dt="2024-09-24T10:46:47.108" v="115" actId="14100"/>
          <ac:spMkLst>
            <pc:docMk/>
            <pc:sldMk cId="2828776168" sldId="310"/>
            <ac:spMk id="2" creationId="{6C0841FB-07D5-45A3-B07F-6A2333F45387}"/>
          </ac:spMkLst>
        </pc:spChg>
        <pc:spChg chg="add mod">
          <ac:chgData name="David Bloomfield" userId="S::davidbloomfield@gateshead.gov.uk::f85d9f93-eee3-45fe-a5e5-e020bcb89123" providerId="AD" clId="Web-{07A99DE6-918C-7BB0-9126-CC9B13F5773A}" dt="2024-09-24T10:47:02.625" v="128" actId="20577"/>
          <ac:spMkLst>
            <pc:docMk/>
            <pc:sldMk cId="2828776168" sldId="310"/>
            <ac:spMk id="8" creationId="{059A44A6-E097-6A92-D28C-90921DAAB836}"/>
          </ac:spMkLst>
        </pc:spChg>
        <pc:spChg chg="add mod ord">
          <ac:chgData name="David Bloomfield" userId="S::davidbloomfield@gateshead.gov.uk::f85d9f93-eee3-45fe-a5e5-e020bcb89123" providerId="AD" clId="Web-{07A99DE6-918C-7BB0-9126-CC9B13F5773A}" dt="2024-09-24T10:46:12.543" v="113" actId="14100"/>
          <ac:spMkLst>
            <pc:docMk/>
            <pc:sldMk cId="2828776168" sldId="310"/>
            <ac:spMk id="9" creationId="{24E1C109-32A9-CAB4-5CD7-7737DCEB6AB2}"/>
          </ac:spMkLst>
        </pc:spChg>
        <pc:picChg chg="mod">
          <ac:chgData name="David Bloomfield" userId="S::davidbloomfield@gateshead.gov.uk::f85d9f93-eee3-45fe-a5e5-e020bcb89123" providerId="AD" clId="Web-{07A99DE6-918C-7BB0-9126-CC9B13F5773A}" dt="2024-09-24T10:41:32.054" v="70" actId="1076"/>
          <ac:picMkLst>
            <pc:docMk/>
            <pc:sldMk cId="2828776168" sldId="310"/>
            <ac:picMk id="5" creationId="{1428566E-7EFE-3D12-7712-9CB24D96FC60}"/>
          </ac:picMkLst>
        </pc:picChg>
      </pc:sldChg>
      <pc:sldChg chg="addSp delSp modSp add">
        <pc:chgData name="David Bloomfield" userId="S::davidbloomfield@gateshead.gov.uk::f85d9f93-eee3-45fe-a5e5-e020bcb89123" providerId="AD" clId="Web-{07A99DE6-918C-7BB0-9126-CC9B13F5773A}" dt="2024-09-24T10:51:26.848" v="147" actId="1076"/>
        <pc:sldMkLst>
          <pc:docMk/>
          <pc:sldMk cId="1864822087" sldId="318"/>
        </pc:sldMkLst>
        <pc:spChg chg="mod">
          <ac:chgData name="David Bloomfield" userId="S::davidbloomfield@gateshead.gov.uk::f85d9f93-eee3-45fe-a5e5-e020bcb89123" providerId="AD" clId="Web-{07A99DE6-918C-7BB0-9126-CC9B13F5773A}" dt="2024-09-24T10:49:36.777" v="138" actId="20577"/>
          <ac:spMkLst>
            <pc:docMk/>
            <pc:sldMk cId="1864822087" sldId="318"/>
            <ac:spMk id="2" creationId="{6C0841FB-07D5-45A3-B07F-6A2333F45387}"/>
          </ac:spMkLst>
        </pc:spChg>
        <pc:picChg chg="mod">
          <ac:chgData name="David Bloomfield" userId="S::davidbloomfield@gateshead.gov.uk::f85d9f93-eee3-45fe-a5e5-e020bcb89123" providerId="AD" clId="Web-{07A99DE6-918C-7BB0-9126-CC9B13F5773A}" dt="2024-09-24T10:51:26.848" v="147" actId="1076"/>
          <ac:picMkLst>
            <pc:docMk/>
            <pc:sldMk cId="1864822087" sldId="318"/>
            <ac:picMk id="6" creationId="{BA3F1497-4A8F-A441-6A64-4E7A4973AF22}"/>
          </ac:picMkLst>
        </pc:picChg>
      </pc:sldChg>
      <pc:sldChg chg="addSp delSp modSp add del">
        <pc:chgData name="David Bloomfield" userId="S::davidbloomfield@gateshead.gov.uk::f85d9f93-eee3-45fe-a5e5-e020bcb89123" providerId="AD" clId="Web-{07A99DE6-918C-7BB0-9126-CC9B13F5773A}" dt="2024-09-24T10:53:03.620" v="158"/>
        <pc:sldMkLst>
          <pc:docMk/>
          <pc:sldMk cId="1997641995" sldId="320"/>
        </pc:sldMkLst>
      </pc:sldChg>
      <pc:sldChg chg="add del">
        <pc:chgData name="David Bloomfield" userId="S::davidbloomfield@gateshead.gov.uk::f85d9f93-eee3-45fe-a5e5-e020bcb89123" providerId="AD" clId="Web-{07A99DE6-918C-7BB0-9126-CC9B13F5773A}" dt="2024-09-24T10:34:41.648" v="9"/>
        <pc:sldMkLst>
          <pc:docMk/>
          <pc:sldMk cId="3499815059" sldId="324"/>
        </pc:sldMkLst>
      </pc:sldChg>
      <pc:sldChg chg="addSp delSp add del">
        <pc:chgData name="David Bloomfield" userId="S::davidbloomfield@gateshead.gov.uk::f85d9f93-eee3-45fe-a5e5-e020bcb89123" providerId="AD" clId="Web-{07A99DE6-918C-7BB0-9126-CC9B13F5773A}" dt="2024-09-24T10:47:45.300" v="132"/>
        <pc:sldMkLst>
          <pc:docMk/>
          <pc:sldMk cId="3553568196" sldId="325"/>
        </pc:sldMkLst>
      </pc:sldChg>
      <pc:sldChg chg="addSp delSp modSp">
        <pc:chgData name="David Bloomfield" userId="S::davidbloomfield@gateshead.gov.uk::f85d9f93-eee3-45fe-a5e5-e020bcb89123" providerId="AD" clId="Web-{07A99DE6-918C-7BB0-9126-CC9B13F5773A}" dt="2024-09-24T10:53:26.263" v="165" actId="20577"/>
        <pc:sldMkLst>
          <pc:docMk/>
          <pc:sldMk cId="1354118397" sldId="326"/>
        </pc:sldMkLst>
        <pc:spChg chg="mod">
          <ac:chgData name="David Bloomfield" userId="S::davidbloomfield@gateshead.gov.uk::f85d9f93-eee3-45fe-a5e5-e020bcb89123" providerId="AD" clId="Web-{07A99DE6-918C-7BB0-9126-CC9B13F5773A}" dt="2024-09-24T10:53:16.746" v="161" actId="20577"/>
          <ac:spMkLst>
            <pc:docMk/>
            <pc:sldMk cId="1354118397" sldId="326"/>
            <ac:spMk id="11" creationId="{78B0B0DA-01DC-8879-1C3F-1C2F3F448BD0}"/>
          </ac:spMkLst>
        </pc:spChg>
        <pc:spChg chg="mod">
          <ac:chgData name="David Bloomfield" userId="S::davidbloomfield@gateshead.gov.uk::f85d9f93-eee3-45fe-a5e5-e020bcb89123" providerId="AD" clId="Web-{07A99DE6-918C-7BB0-9126-CC9B13F5773A}" dt="2024-09-24T10:53:26.263" v="165" actId="20577"/>
          <ac:spMkLst>
            <pc:docMk/>
            <pc:sldMk cId="1354118397" sldId="326"/>
            <ac:spMk id="12" creationId="{54CD6BD3-4A45-0A77-D9ED-137E5380E4BC}"/>
          </ac:spMkLst>
        </pc:spChg>
        <pc:picChg chg="add">
          <ac:chgData name="David Bloomfield" userId="S::davidbloomfield@gateshead.gov.uk::f85d9f93-eee3-45fe-a5e5-e020bcb89123" providerId="AD" clId="Web-{07A99DE6-918C-7BB0-9126-CC9B13F5773A}" dt="2024-09-24T10:51:42.021" v="149"/>
          <ac:picMkLst>
            <pc:docMk/>
            <pc:sldMk cId="1354118397" sldId="326"/>
            <ac:picMk id="3" creationId="{C5ABD6E8-887D-0019-3EB1-AE7652690064}"/>
          </ac:picMkLst>
        </pc:picChg>
      </pc:sldChg>
      <pc:sldChg chg="del">
        <pc:chgData name="David Bloomfield" userId="S::davidbloomfield@gateshead.gov.uk::f85d9f93-eee3-45fe-a5e5-e020bcb89123" providerId="AD" clId="Web-{07A99DE6-918C-7BB0-9126-CC9B13F5773A}" dt="2024-09-24T10:48:45.758" v="133"/>
        <pc:sldMkLst>
          <pc:docMk/>
          <pc:sldMk cId="1554123554" sldId="530"/>
        </pc:sldMkLst>
      </pc:sldChg>
      <pc:sldChg chg="modSp del">
        <pc:chgData name="David Bloomfield" userId="S::davidbloomfield@gateshead.gov.uk::f85d9f93-eee3-45fe-a5e5-e020bcb89123" providerId="AD" clId="Web-{07A99DE6-918C-7BB0-9126-CC9B13F5773A}" dt="2024-09-24T10:51:53.897" v="151"/>
        <pc:sldMkLst>
          <pc:docMk/>
          <pc:sldMk cId="1766256378" sldId="602"/>
        </pc:sldMkLst>
      </pc:sldChg>
      <pc:sldChg chg="del">
        <pc:chgData name="David Bloomfield" userId="S::davidbloomfield@gateshead.gov.uk::f85d9f93-eee3-45fe-a5e5-e020bcb89123" providerId="AD" clId="Web-{07A99DE6-918C-7BB0-9126-CC9B13F5773A}" dt="2024-09-24T10:47:20.845" v="129"/>
        <pc:sldMkLst>
          <pc:docMk/>
          <pc:sldMk cId="955509680" sldId="611"/>
        </pc:sldMkLst>
      </pc:sldChg>
      <pc:sldChg chg="del">
        <pc:chgData name="David Bloomfield" userId="S::davidbloomfield@gateshead.gov.uk::f85d9f93-eee3-45fe-a5e5-e020bcb89123" providerId="AD" clId="Web-{07A99DE6-918C-7BB0-9126-CC9B13F5773A}" dt="2024-09-24T10:34:45.336" v="10"/>
        <pc:sldMkLst>
          <pc:docMk/>
          <pc:sldMk cId="1846417187" sldId="618"/>
        </pc:sldMkLst>
      </pc:sldChg>
      <pc:sldChg chg="del">
        <pc:chgData name="David Bloomfield" userId="S::davidbloomfield@gateshead.gov.uk::f85d9f93-eee3-45fe-a5e5-e020bcb89123" providerId="AD" clId="Web-{07A99DE6-918C-7BB0-9126-CC9B13F5773A}" dt="2024-09-24T10:53:08.933" v="159"/>
        <pc:sldMkLst>
          <pc:docMk/>
          <pc:sldMk cId="2239444737" sldId="623"/>
        </pc:sldMkLst>
      </pc:sldChg>
      <pc:sldChg chg="addSp delSp add">
        <pc:chgData name="David Bloomfield" userId="S::davidbloomfield@gateshead.gov.uk::f85d9f93-eee3-45fe-a5e5-e020bcb89123" providerId="AD" clId="Web-{07A99DE6-918C-7BB0-9126-CC9B13F5773A}" dt="2024-09-24T10:47:42.175" v="131"/>
        <pc:sldMkLst>
          <pc:docMk/>
          <pc:sldMk cId="659238885" sldId="624"/>
        </pc:sldMkLst>
      </pc:sldChg>
      <pc:sldChg chg="addSp delSp modSp add replId">
        <pc:chgData name="David Bloomfield" userId="S::davidbloomfield@gateshead.gov.uk::f85d9f93-eee3-45fe-a5e5-e020bcb89123" providerId="AD" clId="Web-{07A99DE6-918C-7BB0-9126-CC9B13F5773A}" dt="2024-09-24T10:54:46.034" v="189" actId="20577"/>
        <pc:sldMkLst>
          <pc:docMk/>
          <pc:sldMk cId="2049450951" sldId="625"/>
        </pc:sldMkLst>
      </pc:sldChg>
      <pc:sldChg chg="addSp delSp modSp add ord replId">
        <pc:chgData name="David Bloomfield" userId="S::davidbloomfield@gateshead.gov.uk::f85d9f93-eee3-45fe-a5e5-e020bcb89123" providerId="AD" clId="Web-{07A99DE6-918C-7BB0-9126-CC9B13F5773A}" dt="2024-09-24T10:39:28.044" v="60"/>
        <pc:sldMkLst>
          <pc:docMk/>
          <pc:sldMk cId="981208631" sldId="626"/>
        </pc:sldMkLst>
        <pc:spChg chg="mod">
          <ac:chgData name="David Bloomfield" userId="S::davidbloomfield@gateshead.gov.uk::f85d9f93-eee3-45fe-a5e5-e020bcb89123" providerId="AD" clId="Web-{07A99DE6-918C-7BB0-9126-CC9B13F5773A}" dt="2024-09-24T10:38:36.837" v="54" actId="20577"/>
          <ac:spMkLst>
            <pc:docMk/>
            <pc:sldMk cId="981208631" sldId="626"/>
            <ac:spMk id="4" creationId="{9CEBC2A7-3EBB-4DAE-982F-51757A50CB72}"/>
          </ac:spMkLst>
        </pc:spChg>
        <pc:picChg chg="add">
          <ac:chgData name="David Bloomfield" userId="S::davidbloomfield@gateshead.gov.uk::f85d9f93-eee3-45fe-a5e5-e020bcb89123" providerId="AD" clId="Web-{07A99DE6-918C-7BB0-9126-CC9B13F5773A}" dt="2024-09-24T10:39:28.044" v="60"/>
          <ac:picMkLst>
            <pc:docMk/>
            <pc:sldMk cId="981208631" sldId="626"/>
            <ac:picMk id="8" creationId="{1C27AAE4-D033-7BB2-BA91-DD114721E1D6}"/>
          </ac:picMkLst>
        </pc:picChg>
      </pc:sldChg>
      <pc:sldChg chg="add replId">
        <pc:chgData name="David Bloomfield" userId="S::davidbloomfield@gateshead.gov.uk::f85d9f93-eee3-45fe-a5e5-e020bcb89123" providerId="AD" clId="Web-{07A99DE6-918C-7BB0-9126-CC9B13F5773A}" dt="2024-09-24T10:54:24.470" v="167"/>
        <pc:sldMkLst>
          <pc:docMk/>
          <pc:sldMk cId="116842969" sldId="627"/>
        </pc:sldMkLst>
      </pc:sldChg>
      <pc:sldChg chg="add del ord replId">
        <pc:chgData name="David Bloomfield" userId="S::davidbloomfield@gateshead.gov.uk::f85d9f93-eee3-45fe-a5e5-e020bcb89123" providerId="AD" clId="Web-{07A99DE6-918C-7BB0-9126-CC9B13F5773A}" dt="2024-09-24T10:41:40.507" v="72"/>
        <pc:sldMkLst>
          <pc:docMk/>
          <pc:sldMk cId="1582987557" sldId="627"/>
        </pc:sldMkLst>
      </pc:sldChg>
    </pc:docChg>
  </pc:docChgLst>
  <pc:docChgLst>
    <pc:chgData name="Helen Sutton" userId="S::helensutton@gateshead.gov.uk::24de8aa8-fc17-4d67-9a86-ccdac84cbda3" providerId="AD" clId="Web-{EA099BDC-CD7F-4A9D-BBB7-4ED2EC832AA4}"/>
    <pc:docChg chg="addSld modSld">
      <pc:chgData name="Helen Sutton" userId="S::helensutton@gateshead.gov.uk::24de8aa8-fc17-4d67-9a86-ccdac84cbda3" providerId="AD" clId="Web-{EA099BDC-CD7F-4A9D-BBB7-4ED2EC832AA4}" dt="2024-10-09T08:41:42.116" v="139" actId="20577"/>
      <pc:docMkLst>
        <pc:docMk/>
      </pc:docMkLst>
      <pc:sldChg chg="addSp delSp modSp new">
        <pc:chgData name="Helen Sutton" userId="S::helensutton@gateshead.gov.uk::24de8aa8-fc17-4d67-9a86-ccdac84cbda3" providerId="AD" clId="Web-{EA099BDC-CD7F-4A9D-BBB7-4ED2EC832AA4}" dt="2024-10-09T08:26:28.391" v="39" actId="20577"/>
        <pc:sldMkLst>
          <pc:docMk/>
          <pc:sldMk cId="2371399656" sldId="639"/>
        </pc:sldMkLst>
        <pc:spChg chg="mod">
          <ac:chgData name="Helen Sutton" userId="S::helensutton@gateshead.gov.uk::24de8aa8-fc17-4d67-9a86-ccdac84cbda3" providerId="AD" clId="Web-{EA099BDC-CD7F-4A9D-BBB7-4ED2EC832AA4}" dt="2024-10-09T08:26:04.016" v="27" actId="20577"/>
          <ac:spMkLst>
            <pc:docMk/>
            <pc:sldMk cId="2371399656" sldId="639"/>
            <ac:spMk id="2" creationId="{94CC9F29-C5B4-6CEE-6BEF-BE320DF75E40}"/>
          </ac:spMkLst>
        </pc:spChg>
      </pc:sldChg>
      <pc:sldChg chg="modSp new">
        <pc:chgData name="Helen Sutton" userId="S::helensutton@gateshead.gov.uk::24de8aa8-fc17-4d67-9a86-ccdac84cbda3" providerId="AD" clId="Web-{EA099BDC-CD7F-4A9D-BBB7-4ED2EC832AA4}" dt="2024-10-09T08:41:42.116" v="139" actId="20577"/>
        <pc:sldMkLst>
          <pc:docMk/>
          <pc:sldMk cId="2542399847" sldId="640"/>
        </pc:sldMkLst>
        <pc:spChg chg="mod">
          <ac:chgData name="Helen Sutton" userId="S::helensutton@gateshead.gov.uk::24de8aa8-fc17-4d67-9a86-ccdac84cbda3" providerId="AD" clId="Web-{EA099BDC-CD7F-4A9D-BBB7-4ED2EC832AA4}" dt="2024-10-09T08:26:43.001" v="42" actId="20577"/>
          <ac:spMkLst>
            <pc:docMk/>
            <pc:sldMk cId="2542399847" sldId="640"/>
            <ac:spMk id="2" creationId="{6992B787-BC3E-3978-4976-5A39A3079215}"/>
          </ac:spMkLst>
        </pc:spChg>
      </pc:sldChg>
      <pc:sldChg chg="modSp new">
        <pc:chgData name="Helen Sutton" userId="S::helensutton@gateshead.gov.uk::24de8aa8-fc17-4d67-9a86-ccdac84cbda3" providerId="AD" clId="Web-{EA099BDC-CD7F-4A9D-BBB7-4ED2EC832AA4}" dt="2024-10-09T08:27:49.690" v="77" actId="20577"/>
        <pc:sldMkLst>
          <pc:docMk/>
          <pc:sldMk cId="389217090" sldId="641"/>
        </pc:sldMkLst>
      </pc:sldChg>
    </pc:docChg>
  </pc:docChgLst>
  <pc:docChgLst>
    <pc:chgData name="Sam Sked" userId="b64f510c-3676-4d07-9f15-6dd32378249d" providerId="ADAL" clId="{F3FBE673-DE99-407A-B05B-D840569470FC}"/>
    <pc:docChg chg="modSld">
      <pc:chgData name="Sam Sked" userId="b64f510c-3676-4d07-9f15-6dd32378249d" providerId="ADAL" clId="{F3FBE673-DE99-407A-B05B-D840569470FC}" dt="2024-10-09T09:33:41.502" v="1" actId="20577"/>
      <pc:docMkLst>
        <pc:docMk/>
      </pc:docMkLst>
      <pc:sldChg chg="modSp mod">
        <pc:chgData name="Sam Sked" userId="b64f510c-3676-4d07-9f15-6dd32378249d" providerId="ADAL" clId="{F3FBE673-DE99-407A-B05B-D840569470FC}" dt="2024-10-09T09:33:41.502" v="1" actId="20577"/>
        <pc:sldMkLst>
          <pc:docMk/>
          <pc:sldMk cId="3621879490" sldId="307"/>
        </pc:sldMkLst>
        <pc:spChg chg="mod">
          <ac:chgData name="Sam Sked" userId="b64f510c-3676-4d07-9f15-6dd32378249d" providerId="ADAL" clId="{F3FBE673-DE99-407A-B05B-D840569470FC}" dt="2024-10-09T09:33:41.502" v="1" actId="20577"/>
          <ac:spMkLst>
            <pc:docMk/>
            <pc:sldMk cId="3621879490" sldId="307"/>
            <ac:spMk id="2" creationId="{6C0841FB-07D5-45A3-B07F-6A2333F45387}"/>
          </ac:spMkLst>
        </pc:spChg>
      </pc:sldChg>
    </pc:docChg>
  </pc:docChgLst>
  <pc:docChgLst>
    <pc:chgData name="Helen Sutton" userId="24de8aa8-fc17-4d67-9a86-ccdac84cbda3" providerId="ADAL" clId="{904A70E9-DDBE-47D7-8D2F-F690CF095F25}"/>
    <pc:docChg chg="custSel modSld sldOrd">
      <pc:chgData name="Helen Sutton" userId="24de8aa8-fc17-4d67-9a86-ccdac84cbda3" providerId="ADAL" clId="{904A70E9-DDBE-47D7-8D2F-F690CF095F25}" dt="2024-10-09T09:44:52.299" v="195" actId="20577"/>
      <pc:docMkLst>
        <pc:docMk/>
      </pc:docMkLst>
      <pc:sldChg chg="modSp mod">
        <pc:chgData name="Helen Sutton" userId="24de8aa8-fc17-4d67-9a86-ccdac84cbda3" providerId="ADAL" clId="{904A70E9-DDBE-47D7-8D2F-F690CF095F25}" dt="2024-10-09T09:43:06.713" v="6" actId="20577"/>
        <pc:sldMkLst>
          <pc:docMk/>
          <pc:sldMk cId="2371399656" sldId="639"/>
        </pc:sldMkLst>
      </pc:sldChg>
      <pc:sldChg chg="modSp mod ord">
        <pc:chgData name="Helen Sutton" userId="24de8aa8-fc17-4d67-9a86-ccdac84cbda3" providerId="ADAL" clId="{904A70E9-DDBE-47D7-8D2F-F690CF095F25}" dt="2024-10-09T09:44:19.371" v="29" actId="20577"/>
        <pc:sldMkLst>
          <pc:docMk/>
          <pc:sldMk cId="2542399847" sldId="640"/>
        </pc:sldMkLst>
      </pc:sldChg>
      <pc:sldChg chg="modSp mod">
        <pc:chgData name="Helen Sutton" userId="24de8aa8-fc17-4d67-9a86-ccdac84cbda3" providerId="ADAL" clId="{904A70E9-DDBE-47D7-8D2F-F690CF095F25}" dt="2024-10-09T09:44:52.299" v="195" actId="20577"/>
        <pc:sldMkLst>
          <pc:docMk/>
          <pc:sldMk cId="389217090" sldId="641"/>
        </pc:sldMkLst>
      </pc:sldChg>
    </pc:docChg>
  </pc:docChgLst>
  <pc:docChgLst>
    <pc:chgData name="Emma Richardson" userId="S::emmarichardson@gateshead.gov.uk::40b5a1ab-a070-41b0-ab95-d1c011941413" providerId="AD" clId="Web-{C03557AC-87B2-44A6-982F-D9D642B58B7E}"/>
    <pc:docChg chg="addSld modSld sldOrd">
      <pc:chgData name="Emma Richardson" userId="S::emmarichardson@gateshead.gov.uk::40b5a1ab-a070-41b0-ab95-d1c011941413" providerId="AD" clId="Web-{C03557AC-87B2-44A6-982F-D9D642B58B7E}" dt="2024-09-25T08:45:03.643" v="619" actId="1076"/>
      <pc:docMkLst>
        <pc:docMk/>
      </pc:docMkLst>
      <pc:sldChg chg="addSp delSp modSp ord">
        <pc:chgData name="Emma Richardson" userId="S::emmarichardson@gateshead.gov.uk::40b5a1ab-a070-41b0-ab95-d1c011941413" providerId="AD" clId="Web-{C03557AC-87B2-44A6-982F-D9D642B58B7E}" dt="2024-09-25T08:45:03.643" v="619" actId="1076"/>
        <pc:sldMkLst>
          <pc:docMk/>
          <pc:sldMk cId="3553568196" sldId="325"/>
        </pc:sldMkLst>
      </pc:sldChg>
      <pc:sldChg chg="modSp add replId">
        <pc:chgData name="Emma Richardson" userId="S::emmarichardson@gateshead.gov.uk::40b5a1ab-a070-41b0-ab95-d1c011941413" providerId="AD" clId="Web-{C03557AC-87B2-44A6-982F-D9D642B58B7E}" dt="2024-09-25T08:21:27.576" v="11" actId="20577"/>
        <pc:sldMkLst>
          <pc:docMk/>
          <pc:sldMk cId="4028785547" sldId="628"/>
        </pc:sldMkLst>
      </pc:sldChg>
      <pc:sldChg chg="addSp delSp modSp add ord replId">
        <pc:chgData name="Emma Richardson" userId="S::emmarichardson@gateshead.gov.uk::40b5a1ab-a070-41b0-ab95-d1c011941413" providerId="AD" clId="Web-{C03557AC-87B2-44A6-982F-D9D642B58B7E}" dt="2024-09-25T08:44:01.220" v="608" actId="20577"/>
        <pc:sldMkLst>
          <pc:docMk/>
          <pc:sldMk cId="132954549" sldId="629"/>
        </pc:sldMkLst>
      </pc:sldChg>
    </pc:docChg>
  </pc:docChgLst>
  <pc:docChgLst>
    <pc:chgData name="Sam Sked" userId="b64f510c-3676-4d07-9f15-6dd32378249d" providerId="ADAL" clId="{961F3530-89B8-4F0E-A6B0-F15A8244E128}"/>
    <pc:docChg chg="undo custSel modSld sldOrd">
      <pc:chgData name="Sam Sked" userId="b64f510c-3676-4d07-9f15-6dd32378249d" providerId="ADAL" clId="{961F3530-89B8-4F0E-A6B0-F15A8244E128}" dt="2024-09-24T11:47:03.971" v="459" actId="1076"/>
      <pc:docMkLst>
        <pc:docMk/>
      </pc:docMkLst>
      <pc:sldChg chg="addSp delSp modSp mod ord">
        <pc:chgData name="Sam Sked" userId="b64f510c-3676-4d07-9f15-6dd32378249d" providerId="ADAL" clId="{961F3530-89B8-4F0E-A6B0-F15A8244E128}" dt="2024-09-24T11:44:58.701" v="428"/>
        <pc:sldMkLst>
          <pc:docMk/>
          <pc:sldMk cId="4185400563" sldId="294"/>
        </pc:sldMkLst>
      </pc:sldChg>
      <pc:sldChg chg="addSp delSp modSp mod ord">
        <pc:chgData name="Sam Sked" userId="b64f510c-3676-4d07-9f15-6dd32378249d" providerId="ADAL" clId="{961F3530-89B8-4F0E-A6B0-F15A8244E128}" dt="2024-09-24T11:47:03.971" v="459" actId="1076"/>
        <pc:sldMkLst>
          <pc:docMk/>
          <pc:sldMk cId="659238885" sldId="624"/>
        </pc:sldMkLst>
      </pc:sldChg>
    </pc:docChg>
  </pc:docChgLst>
  <pc:docChgLst>
    <pc:chgData name="Claire Lingwood" userId="S::clairelingwood@gateshead.gov.uk::60754b3d-f12b-4ee0-8e36-59f1d021ad9c" providerId="AD" clId="Web-{C7FE51B0-FF77-C9CB-4046-C3CA4E209371}"/>
    <pc:docChg chg="addSld delSld modSld sldOrd">
      <pc:chgData name="Claire Lingwood" userId="S::clairelingwood@gateshead.gov.uk::60754b3d-f12b-4ee0-8e36-59f1d021ad9c" providerId="AD" clId="Web-{C7FE51B0-FF77-C9CB-4046-C3CA4E209371}" dt="2024-10-14T10:48:17.898" v="155"/>
      <pc:docMkLst>
        <pc:docMk/>
      </pc:docMkLst>
      <pc:sldChg chg="modSp">
        <pc:chgData name="Claire Lingwood" userId="S::clairelingwood@gateshead.gov.uk::60754b3d-f12b-4ee0-8e36-59f1d021ad9c" providerId="AD" clId="Web-{C7FE51B0-FF77-C9CB-4046-C3CA4E209371}" dt="2024-10-14T10:41:54.134" v="3" actId="20577"/>
        <pc:sldMkLst>
          <pc:docMk/>
          <pc:sldMk cId="3621879490" sldId="307"/>
        </pc:sldMkLst>
        <pc:spChg chg="mod">
          <ac:chgData name="Claire Lingwood" userId="S::clairelingwood@gateshead.gov.uk::60754b3d-f12b-4ee0-8e36-59f1d021ad9c" providerId="AD" clId="Web-{C7FE51B0-FF77-C9CB-4046-C3CA4E209371}" dt="2024-10-14T10:41:54.134" v="3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addSp delSp modSp">
        <pc:chgData name="Claire Lingwood" userId="S::clairelingwood@gateshead.gov.uk::60754b3d-f12b-4ee0-8e36-59f1d021ad9c" providerId="AD" clId="Web-{C7FE51B0-FF77-C9CB-4046-C3CA4E209371}" dt="2024-10-14T10:43:37.892" v="38"/>
        <pc:sldMkLst>
          <pc:docMk/>
          <pc:sldMk cId="2828776168" sldId="310"/>
        </pc:sldMkLst>
        <pc:spChg chg="mod">
          <ac:chgData name="Claire Lingwood" userId="S::clairelingwood@gateshead.gov.uk::60754b3d-f12b-4ee0-8e36-59f1d021ad9c" providerId="AD" clId="Web-{C7FE51B0-FF77-C9CB-4046-C3CA4E209371}" dt="2024-10-14T10:42:50.513" v="29" actId="1076"/>
          <ac:spMkLst>
            <pc:docMk/>
            <pc:sldMk cId="2828776168" sldId="310"/>
            <ac:spMk id="8" creationId="{059A44A6-E097-6A92-D28C-90921DAAB836}"/>
          </ac:spMkLst>
        </pc:spChg>
      </pc:sldChg>
      <pc:sldChg chg="modSp">
        <pc:chgData name="Claire Lingwood" userId="S::clairelingwood@gateshead.gov.uk::60754b3d-f12b-4ee0-8e36-59f1d021ad9c" providerId="AD" clId="Web-{C7FE51B0-FF77-C9CB-4046-C3CA4E209371}" dt="2024-10-14T10:47:07.596" v="144" actId="20577"/>
        <pc:sldMkLst>
          <pc:docMk/>
          <pc:sldMk cId="1864822087" sldId="318"/>
        </pc:sldMkLst>
        <pc:spChg chg="mod">
          <ac:chgData name="Claire Lingwood" userId="S::clairelingwood@gateshead.gov.uk::60754b3d-f12b-4ee0-8e36-59f1d021ad9c" providerId="AD" clId="Web-{C7FE51B0-FF77-C9CB-4046-C3CA4E209371}" dt="2024-10-14T10:47:07.596" v="144" actId="20577"/>
          <ac:spMkLst>
            <pc:docMk/>
            <pc:sldMk cId="1864822087" sldId="318"/>
            <ac:spMk id="2" creationId="{6C0841FB-07D5-45A3-B07F-6A2333F45387}"/>
          </ac:spMkLst>
        </pc:spChg>
      </pc:sldChg>
      <pc:sldChg chg="addSp delSp modSp">
        <pc:chgData name="Claire Lingwood" userId="S::clairelingwood@gateshead.gov.uk::60754b3d-f12b-4ee0-8e36-59f1d021ad9c" providerId="AD" clId="Web-{C7FE51B0-FF77-C9CB-4046-C3CA4E209371}" dt="2024-10-14T10:45:40.933" v="88"/>
        <pc:sldMkLst>
          <pc:docMk/>
          <pc:sldMk cId="2430142226" sldId="631"/>
        </pc:sldMkLst>
        <pc:spChg chg="add mod">
          <ac:chgData name="Claire Lingwood" userId="S::clairelingwood@gateshead.gov.uk::60754b3d-f12b-4ee0-8e36-59f1d021ad9c" providerId="AD" clId="Web-{C7FE51B0-FF77-C9CB-4046-C3CA4E209371}" dt="2024-10-14T10:45:38.589" v="87"/>
          <ac:spMkLst>
            <pc:docMk/>
            <pc:sldMk cId="2430142226" sldId="631"/>
            <ac:spMk id="3" creationId="{7D777560-FC10-6815-C23D-8DF275B8EA5D}"/>
          </ac:spMkLst>
        </pc:spChg>
      </pc:sldChg>
      <pc:sldChg chg="modSp del">
        <pc:chgData name="Claire Lingwood" userId="S::clairelingwood@gateshead.gov.uk::60754b3d-f12b-4ee0-8e36-59f1d021ad9c" providerId="AD" clId="Web-{C7FE51B0-FF77-C9CB-4046-C3CA4E209371}" dt="2024-10-14T10:45:23.213" v="79"/>
        <pc:sldMkLst>
          <pc:docMk/>
          <pc:sldMk cId="4031744242" sldId="632"/>
        </pc:sldMkLst>
      </pc:sldChg>
      <pc:sldChg chg="del">
        <pc:chgData name="Claire Lingwood" userId="S::clairelingwood@gateshead.gov.uk::60754b3d-f12b-4ee0-8e36-59f1d021ad9c" providerId="AD" clId="Web-{C7FE51B0-FF77-C9CB-4046-C3CA4E209371}" dt="2024-10-14T10:45:25.260" v="80"/>
        <pc:sldMkLst>
          <pc:docMk/>
          <pc:sldMk cId="3568374727" sldId="633"/>
        </pc:sldMkLst>
      </pc:sldChg>
      <pc:sldChg chg="del">
        <pc:chgData name="Claire Lingwood" userId="S::clairelingwood@gateshead.gov.uk::60754b3d-f12b-4ee0-8e36-59f1d021ad9c" providerId="AD" clId="Web-{C7FE51B0-FF77-C9CB-4046-C3CA4E209371}" dt="2024-10-14T10:45:25.666" v="81"/>
        <pc:sldMkLst>
          <pc:docMk/>
          <pc:sldMk cId="3114154689" sldId="634"/>
        </pc:sldMkLst>
      </pc:sldChg>
      <pc:sldChg chg="del">
        <pc:chgData name="Claire Lingwood" userId="S::clairelingwood@gateshead.gov.uk::60754b3d-f12b-4ee0-8e36-59f1d021ad9c" providerId="AD" clId="Web-{C7FE51B0-FF77-C9CB-4046-C3CA4E209371}" dt="2024-10-14T10:45:27.010" v="82"/>
        <pc:sldMkLst>
          <pc:docMk/>
          <pc:sldMk cId="1487520124" sldId="635"/>
        </pc:sldMkLst>
      </pc:sldChg>
      <pc:sldChg chg="modSp">
        <pc:chgData name="Claire Lingwood" userId="S::clairelingwood@gateshead.gov.uk::60754b3d-f12b-4ee0-8e36-59f1d021ad9c" providerId="AD" clId="Web-{C7FE51B0-FF77-C9CB-4046-C3CA4E209371}" dt="2024-10-14T10:46:57.595" v="143" actId="20577"/>
        <pc:sldMkLst>
          <pc:docMk/>
          <pc:sldMk cId="2161082073" sldId="636"/>
        </pc:sldMkLst>
        <pc:spChg chg="mod">
          <ac:chgData name="Claire Lingwood" userId="S::clairelingwood@gateshead.gov.uk::60754b3d-f12b-4ee0-8e36-59f1d021ad9c" providerId="AD" clId="Web-{C7FE51B0-FF77-C9CB-4046-C3CA4E209371}" dt="2024-10-14T10:46:57.595" v="143" actId="20577"/>
          <ac:spMkLst>
            <pc:docMk/>
            <pc:sldMk cId="2161082073" sldId="636"/>
            <ac:spMk id="2" creationId="{6C0841FB-07D5-45A3-B07F-6A2333F45387}"/>
          </ac:spMkLst>
        </pc:spChg>
      </pc:sldChg>
      <pc:sldChg chg="del">
        <pc:chgData name="Claire Lingwood" userId="S::clairelingwood@gateshead.gov.uk::60754b3d-f12b-4ee0-8e36-59f1d021ad9c" providerId="AD" clId="Web-{C7FE51B0-FF77-C9CB-4046-C3CA4E209371}" dt="2024-10-14T10:45:28.994" v="84"/>
        <pc:sldMkLst>
          <pc:docMk/>
          <pc:sldMk cId="3773841346" sldId="637"/>
        </pc:sldMkLst>
      </pc:sldChg>
      <pc:sldChg chg="del">
        <pc:chgData name="Claire Lingwood" userId="S::clairelingwood@gateshead.gov.uk::60754b3d-f12b-4ee0-8e36-59f1d021ad9c" providerId="AD" clId="Web-{C7FE51B0-FF77-C9CB-4046-C3CA4E209371}" dt="2024-10-14T10:45:28.479" v="83"/>
        <pc:sldMkLst>
          <pc:docMk/>
          <pc:sldMk cId="3686720765" sldId="638"/>
        </pc:sldMkLst>
      </pc:sldChg>
      <pc:sldChg chg="addSp delSp modSp">
        <pc:chgData name="Claire Lingwood" userId="S::clairelingwood@gateshead.gov.uk::60754b3d-f12b-4ee0-8e36-59f1d021ad9c" providerId="AD" clId="Web-{C7FE51B0-FF77-C9CB-4046-C3CA4E209371}" dt="2024-10-14T10:44:42.366" v="75" actId="20577"/>
        <pc:sldMkLst>
          <pc:docMk/>
          <pc:sldMk cId="2371399656" sldId="639"/>
        </pc:sldMkLst>
        <pc:spChg chg="mod">
          <ac:chgData name="Claire Lingwood" userId="S::clairelingwood@gateshead.gov.uk::60754b3d-f12b-4ee0-8e36-59f1d021ad9c" providerId="AD" clId="Web-{C7FE51B0-FF77-C9CB-4046-C3CA4E209371}" dt="2024-10-14T10:44:42.366" v="75" actId="20577"/>
          <ac:spMkLst>
            <pc:docMk/>
            <pc:sldMk cId="2371399656" sldId="639"/>
            <ac:spMk id="2" creationId="{94CC9F29-C5B4-6CEE-6BEF-BE320DF75E40}"/>
          </ac:spMkLst>
        </pc:spChg>
        <pc:spChg chg="add mod">
          <ac:chgData name="Claire Lingwood" userId="S::clairelingwood@gateshead.gov.uk::60754b3d-f12b-4ee0-8e36-59f1d021ad9c" providerId="AD" clId="Web-{C7FE51B0-FF77-C9CB-4046-C3CA4E209371}" dt="2024-10-14T10:43:04.436" v="31"/>
          <ac:spMkLst>
            <pc:docMk/>
            <pc:sldMk cId="2371399656" sldId="639"/>
            <ac:spMk id="5" creationId="{CF46771D-C402-B7DC-9FD3-EC91ABB043D7}"/>
          </ac:spMkLst>
        </pc:spChg>
      </pc:sldChg>
      <pc:sldChg chg="addSp delSp modSp ord">
        <pc:chgData name="Claire Lingwood" userId="S::clairelingwood@gateshead.gov.uk::60754b3d-f12b-4ee0-8e36-59f1d021ad9c" providerId="AD" clId="Web-{C7FE51B0-FF77-C9CB-4046-C3CA4E209371}" dt="2024-10-14T10:46:53.657" v="142" actId="20577"/>
        <pc:sldMkLst>
          <pc:docMk/>
          <pc:sldMk cId="2542399847" sldId="640"/>
        </pc:sldMkLst>
        <pc:spChg chg="mod">
          <ac:chgData name="Claire Lingwood" userId="S::clairelingwood@gateshead.gov.uk::60754b3d-f12b-4ee0-8e36-59f1d021ad9c" providerId="AD" clId="Web-{C7FE51B0-FF77-C9CB-4046-C3CA4E209371}" dt="2024-10-14T10:46:53.657" v="142" actId="20577"/>
          <ac:spMkLst>
            <pc:docMk/>
            <pc:sldMk cId="2542399847" sldId="640"/>
            <ac:spMk id="2" creationId="{6992B787-BC3E-3978-4976-5A39A3079215}"/>
          </ac:spMkLst>
        </pc:spChg>
        <pc:spChg chg="add mod">
          <ac:chgData name="Claire Lingwood" userId="S::clairelingwood@gateshead.gov.uk::60754b3d-f12b-4ee0-8e36-59f1d021ad9c" providerId="AD" clId="Web-{C7FE51B0-FF77-C9CB-4046-C3CA4E209371}" dt="2024-10-14T10:43:10.249" v="32"/>
          <ac:spMkLst>
            <pc:docMk/>
            <pc:sldMk cId="2542399847" sldId="640"/>
            <ac:spMk id="5" creationId="{04950FB8-FC9B-9280-F19E-2EE9FEEB614E}"/>
          </ac:spMkLst>
        </pc:spChg>
      </pc:sldChg>
      <pc:sldChg chg="del">
        <pc:chgData name="Claire Lingwood" userId="S::clairelingwood@gateshead.gov.uk::60754b3d-f12b-4ee0-8e36-59f1d021ad9c" providerId="AD" clId="Web-{C7FE51B0-FF77-C9CB-4046-C3CA4E209371}" dt="2024-10-14T10:43:19.312" v="35"/>
        <pc:sldMkLst>
          <pc:docMk/>
          <pc:sldMk cId="389217090" sldId="641"/>
        </pc:sldMkLst>
      </pc:sldChg>
      <pc:sldChg chg="del">
        <pc:chgData name="Claire Lingwood" userId="S::clairelingwood@gateshead.gov.uk::60754b3d-f12b-4ee0-8e36-59f1d021ad9c" providerId="AD" clId="Web-{C7FE51B0-FF77-C9CB-4046-C3CA4E209371}" dt="2024-10-14T10:45:30.666" v="85"/>
        <pc:sldMkLst>
          <pc:docMk/>
          <pc:sldMk cId="780115170" sldId="642"/>
        </pc:sldMkLst>
      </pc:sldChg>
      <pc:sldChg chg="del">
        <pc:chgData name="Claire Lingwood" userId="S::clairelingwood@gateshead.gov.uk::60754b3d-f12b-4ee0-8e36-59f1d021ad9c" providerId="AD" clId="Web-{C7FE51B0-FF77-C9CB-4046-C3CA4E209371}" dt="2024-10-14T10:45:31.369" v="86"/>
        <pc:sldMkLst>
          <pc:docMk/>
          <pc:sldMk cId="3390478045" sldId="643"/>
        </pc:sldMkLst>
      </pc:sldChg>
      <pc:sldChg chg="modSp add replId">
        <pc:chgData name="Claire Lingwood" userId="S::clairelingwood@gateshead.gov.uk::60754b3d-f12b-4ee0-8e36-59f1d021ad9c" providerId="AD" clId="Web-{C7FE51B0-FF77-C9CB-4046-C3CA4E209371}" dt="2024-10-14T10:44:28.365" v="65" actId="20577"/>
        <pc:sldMkLst>
          <pc:docMk/>
          <pc:sldMk cId="2145472122" sldId="644"/>
        </pc:sldMkLst>
        <pc:spChg chg="mod">
          <ac:chgData name="Claire Lingwood" userId="S::clairelingwood@gateshead.gov.uk::60754b3d-f12b-4ee0-8e36-59f1d021ad9c" providerId="AD" clId="Web-{C7FE51B0-FF77-C9CB-4046-C3CA4E209371}" dt="2024-10-14T10:44:28.365" v="65" actId="20577"/>
          <ac:spMkLst>
            <pc:docMk/>
            <pc:sldMk cId="2145472122" sldId="644"/>
            <ac:spMk id="2" creationId="{6C0841FB-07D5-45A3-B07F-6A2333F45387}"/>
          </ac:spMkLst>
        </pc:spChg>
      </pc:sldChg>
      <pc:sldChg chg="add replId">
        <pc:chgData name="Claire Lingwood" userId="S::clairelingwood@gateshead.gov.uk::60754b3d-f12b-4ee0-8e36-59f1d021ad9c" providerId="AD" clId="Web-{C7FE51B0-FF77-C9CB-4046-C3CA4E209371}" dt="2024-10-14T10:46:28.452" v="116"/>
        <pc:sldMkLst>
          <pc:docMk/>
          <pc:sldMk cId="625350" sldId="645"/>
        </pc:sldMkLst>
      </pc:sldChg>
      <pc:sldChg chg="add del replId">
        <pc:chgData name="Claire Lingwood" userId="S::clairelingwood@gateshead.gov.uk::60754b3d-f12b-4ee0-8e36-59f1d021ad9c" providerId="AD" clId="Web-{C7FE51B0-FF77-C9CB-4046-C3CA4E209371}" dt="2024-10-14T10:43:56.456" v="44"/>
        <pc:sldMkLst>
          <pc:docMk/>
          <pc:sldMk cId="578259160" sldId="645"/>
        </pc:sldMkLst>
      </pc:sldChg>
      <pc:sldChg chg="addSp delSp modSp add replId">
        <pc:chgData name="Claire Lingwood" userId="S::clairelingwood@gateshead.gov.uk::60754b3d-f12b-4ee0-8e36-59f1d021ad9c" providerId="AD" clId="Web-{C7FE51B0-FF77-C9CB-4046-C3CA4E209371}" dt="2024-10-14T10:48:17.898" v="155"/>
        <pc:sldMkLst>
          <pc:docMk/>
          <pc:sldMk cId="3562126885" sldId="646"/>
        </pc:sldMkLst>
        <pc:spChg chg="add mod">
          <ac:chgData name="Claire Lingwood" userId="S::clairelingwood@gateshead.gov.uk::60754b3d-f12b-4ee0-8e36-59f1d021ad9c" providerId="AD" clId="Web-{C7FE51B0-FF77-C9CB-4046-C3CA4E209371}" dt="2024-10-14T10:48:17.898" v="155"/>
          <ac:spMkLst>
            <pc:docMk/>
            <pc:sldMk cId="3562126885" sldId="646"/>
            <ac:spMk id="4" creationId="{3BD65648-D2E1-76AF-B800-D95D8494650D}"/>
          </ac:spMkLst>
        </pc:spChg>
        <pc:spChg chg="mod">
          <ac:chgData name="Claire Lingwood" userId="S::clairelingwood@gateshead.gov.uk::60754b3d-f12b-4ee0-8e36-59f1d021ad9c" providerId="AD" clId="Web-{C7FE51B0-FF77-C9CB-4046-C3CA4E209371}" dt="2024-10-14T10:47:44.364" v="152" actId="20577"/>
          <ac:spMkLst>
            <pc:docMk/>
            <pc:sldMk cId="3562126885" sldId="646"/>
            <ac:spMk id="11" creationId="{78B0B0DA-01DC-8879-1C3F-1C2F3F448BD0}"/>
          </ac:spMkLst>
        </pc:spChg>
        <pc:picChg chg="add del">
          <ac:chgData name="Claire Lingwood" userId="S::clairelingwood@gateshead.gov.uk::60754b3d-f12b-4ee0-8e36-59f1d021ad9c" providerId="AD" clId="Web-{C7FE51B0-FF77-C9CB-4046-C3CA4E209371}" dt="2024-10-14T10:48:07.803" v="154"/>
          <ac:picMkLst>
            <pc:docMk/>
            <pc:sldMk cId="3562126885" sldId="646"/>
            <ac:picMk id="5" creationId="{31F29247-0259-9C87-5E15-53F3469DB486}"/>
          </ac:picMkLst>
        </pc:picChg>
      </pc:sldChg>
    </pc:docChg>
  </pc:docChgLst>
  <pc:docChgLst>
    <pc:chgData name="David Bloomfield" userId="S::davidbloomfield@gateshead.gov.uk::f85d9f93-eee3-45fe-a5e5-e020bcb89123" providerId="AD" clId="Web-{752E67EB-7334-9C12-9143-F48B0EC758A1}"/>
    <pc:docChg chg="addSld modSld">
      <pc:chgData name="David Bloomfield" userId="S::davidbloomfield@gateshead.gov.uk::f85d9f93-eee3-45fe-a5e5-e020bcb89123" providerId="AD" clId="Web-{752E67EB-7334-9C12-9143-F48B0EC758A1}" dt="2024-09-25T09:22:30.285" v="45"/>
      <pc:docMkLst>
        <pc:docMk/>
      </pc:docMkLst>
      <pc:sldChg chg="addSp delSp modSp add replId">
        <pc:chgData name="David Bloomfield" userId="S::davidbloomfield@gateshead.gov.uk::f85d9f93-eee3-45fe-a5e5-e020bcb89123" providerId="AD" clId="Web-{752E67EB-7334-9C12-9143-F48B0EC758A1}" dt="2024-09-25T09:22:30.285" v="45"/>
        <pc:sldMkLst>
          <pc:docMk/>
          <pc:sldMk cId="2994888504" sldId="630"/>
        </pc:sldMkLst>
      </pc:sldChg>
    </pc:docChg>
  </pc:docChgLst>
  <pc:docChgLst>
    <pc:chgData name="Stewart Robson" userId="S::stewartrobson@gateshead.gov.uk::8aec89a2-bb46-462c-9c69-7953017bb73c" providerId="AD" clId="Web-{F7E5780E-14CE-B923-B66E-A7C95DFA98AC}"/>
    <pc:docChg chg="modSld">
      <pc:chgData name="Stewart Robson" userId="S::stewartrobson@gateshead.gov.uk::8aec89a2-bb46-462c-9c69-7953017bb73c" providerId="AD" clId="Web-{F7E5780E-14CE-B923-B66E-A7C95DFA98AC}" dt="2024-10-09T12:24:10.722" v="240" actId="20577"/>
      <pc:docMkLst>
        <pc:docMk/>
      </pc:docMkLst>
      <pc:sldChg chg="modSp">
        <pc:chgData name="Stewart Robson" userId="S::stewartrobson@gateshead.gov.uk::8aec89a2-bb46-462c-9c69-7953017bb73c" providerId="AD" clId="Web-{F7E5780E-14CE-B923-B66E-A7C95DFA98AC}" dt="2024-10-09T12:24:10.722" v="240" actId="20577"/>
        <pc:sldMkLst>
          <pc:docMk/>
          <pc:sldMk cId="2430142226" sldId="631"/>
        </pc:sldMkLst>
      </pc:sldChg>
    </pc:docChg>
  </pc:docChgLst>
  <pc:docChgLst>
    <pc:chgData name="Roger Abbott" userId="S::rogerabbott@gateshead.gov.uk::27b0ecf5-0444-4ca2-9639-02eb81621298" providerId="AD" clId="Web-{FDBEF1AB-D1DE-19E0-8B7A-DE5469093C41}"/>
    <pc:docChg chg="modSld">
      <pc:chgData name="Roger Abbott" userId="S::rogerabbott@gateshead.gov.uk::27b0ecf5-0444-4ca2-9639-02eb81621298" providerId="AD" clId="Web-{FDBEF1AB-D1DE-19E0-8B7A-DE5469093C41}" dt="2024-10-03T16:18:32.859" v="3" actId="20577"/>
      <pc:docMkLst>
        <pc:docMk/>
      </pc:docMkLst>
      <pc:sldChg chg="modSp">
        <pc:chgData name="Roger Abbott" userId="S::rogerabbott@gateshead.gov.uk::27b0ecf5-0444-4ca2-9639-02eb81621298" providerId="AD" clId="Web-{FDBEF1AB-D1DE-19E0-8B7A-DE5469093C41}" dt="2024-10-03T16:18:32.859" v="3" actId="20577"/>
        <pc:sldMkLst>
          <pc:docMk/>
          <pc:sldMk cId="2994888504" sldId="630"/>
        </pc:sldMkLst>
      </pc:sldChg>
    </pc:docChg>
  </pc:docChgLst>
  <pc:docChgLst>
    <pc:chgData name="Emma Richardson" userId="S::emmarichardson@gateshead.gov.uk::40b5a1ab-a070-41b0-ab95-d1c011941413" providerId="AD" clId="Web-{DFF0C030-F601-4573-B02F-1468C89F0142}"/>
    <pc:docChg chg="addSld modSld sldOrd">
      <pc:chgData name="Emma Richardson" userId="S::emmarichardson@gateshead.gov.uk::40b5a1ab-a070-41b0-ab95-d1c011941413" providerId="AD" clId="Web-{DFF0C030-F601-4573-B02F-1468C89F0142}" dt="2024-10-08T17:25:16.946" v="786"/>
      <pc:docMkLst>
        <pc:docMk/>
      </pc:docMkLst>
      <pc:sldChg chg="ord">
        <pc:chgData name="Emma Richardson" userId="S::emmarichardson@gateshead.gov.uk::40b5a1ab-a070-41b0-ab95-d1c011941413" providerId="AD" clId="Web-{DFF0C030-F601-4573-B02F-1468C89F0142}" dt="2024-10-08T17:13:27.206" v="355"/>
        <pc:sldMkLst>
          <pc:docMk/>
          <pc:sldMk cId="2430142226" sldId="631"/>
        </pc:sldMkLst>
      </pc:sldChg>
      <pc:sldChg chg="modSp add replId">
        <pc:chgData name="Emma Richardson" userId="S::emmarichardson@gateshead.gov.uk::40b5a1ab-a070-41b0-ab95-d1c011941413" providerId="AD" clId="Web-{DFF0C030-F601-4573-B02F-1468C89F0142}" dt="2024-10-08T16:43:48.074" v="6" actId="20577"/>
        <pc:sldMkLst>
          <pc:docMk/>
          <pc:sldMk cId="4031744242" sldId="632"/>
        </pc:sldMkLst>
      </pc:sldChg>
      <pc:sldChg chg="addSp delSp modSp add ord replId">
        <pc:chgData name="Emma Richardson" userId="S::emmarichardson@gateshead.gov.uk::40b5a1ab-a070-41b0-ab95-d1c011941413" providerId="AD" clId="Web-{DFF0C030-F601-4573-B02F-1468C89F0142}" dt="2024-10-08T16:51:43.046" v="146" actId="1076"/>
        <pc:sldMkLst>
          <pc:docMk/>
          <pc:sldMk cId="3568374727" sldId="633"/>
        </pc:sldMkLst>
        <pc:spChg chg="mod">
          <ac:chgData name="Emma Richardson" userId="S::emmarichardson@gateshead.gov.uk::40b5a1ab-a070-41b0-ab95-d1c011941413" providerId="AD" clId="Web-{DFF0C030-F601-4573-B02F-1468C89F0142}" dt="2024-10-08T16:51:32.249" v="143" actId="14100"/>
          <ac:spMkLst>
            <pc:docMk/>
            <pc:sldMk cId="3568374727" sldId="633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DFF0C030-F601-4573-B02F-1468C89F0142}" dt="2024-10-08T16:48:31.423" v="49" actId="14100"/>
          <ac:spMkLst>
            <pc:docMk/>
            <pc:sldMk cId="3568374727" sldId="633"/>
            <ac:spMk id="4" creationId="{9CEBC2A7-3EBB-4DAE-982F-51757A50CB72}"/>
          </ac:spMkLst>
        </pc:spChg>
        <pc:spChg chg="add mod">
          <ac:chgData name="Emma Richardson" userId="S::emmarichardson@gateshead.gov.uk::40b5a1ab-a070-41b0-ab95-d1c011941413" providerId="AD" clId="Web-{DFF0C030-F601-4573-B02F-1468C89F0142}" dt="2024-10-08T16:44:21.123" v="12" actId="20577"/>
          <ac:spMkLst>
            <pc:docMk/>
            <pc:sldMk cId="3568374727" sldId="633"/>
            <ac:spMk id="8" creationId="{855D55F5-E71E-44A5-A66F-5A606EEDF253}"/>
          </ac:spMkLst>
        </pc:spChg>
      </pc:sldChg>
      <pc:sldChg chg="modSp add ord replId">
        <pc:chgData name="Emma Richardson" userId="S::emmarichardson@gateshead.gov.uk::40b5a1ab-a070-41b0-ab95-d1c011941413" providerId="AD" clId="Web-{DFF0C030-F601-4573-B02F-1468C89F0142}" dt="2024-10-08T16:52:24.596" v="155" actId="20577"/>
        <pc:sldMkLst>
          <pc:docMk/>
          <pc:sldMk cId="3114154689" sldId="634"/>
        </pc:sldMkLst>
      </pc:sldChg>
      <pc:sldChg chg="addSp delSp modSp add ord replId">
        <pc:chgData name="Emma Richardson" userId="S::emmarichardson@gateshead.gov.uk::40b5a1ab-a070-41b0-ab95-d1c011941413" providerId="AD" clId="Web-{DFF0C030-F601-4573-B02F-1468C89F0142}" dt="2024-10-08T17:12:56.281" v="343"/>
        <pc:sldMkLst>
          <pc:docMk/>
          <pc:sldMk cId="1487520124" sldId="635"/>
        </pc:sldMkLst>
      </pc:sldChg>
      <pc:sldChg chg="modSp add ord replId">
        <pc:chgData name="Emma Richardson" userId="S::emmarichardson@gateshead.gov.uk::40b5a1ab-a070-41b0-ab95-d1c011941413" providerId="AD" clId="Web-{DFF0C030-F601-4573-B02F-1468C89F0142}" dt="2024-10-08T17:13:15.595" v="352" actId="20577"/>
        <pc:sldMkLst>
          <pc:docMk/>
          <pc:sldMk cId="2161082073" sldId="636"/>
        </pc:sldMkLst>
        <pc:spChg chg="mod">
          <ac:chgData name="Emma Richardson" userId="S::emmarichardson@gateshead.gov.uk::40b5a1ab-a070-41b0-ab95-d1c011941413" providerId="AD" clId="Web-{DFF0C030-F601-4573-B02F-1468C89F0142}" dt="2024-10-08T17:13:15.595" v="352" actId="20577"/>
          <ac:spMkLst>
            <pc:docMk/>
            <pc:sldMk cId="2161082073" sldId="636"/>
            <ac:spMk id="2" creationId="{6C0841FB-07D5-45A3-B07F-6A2333F45387}"/>
          </ac:spMkLst>
        </pc:spChg>
      </pc:sldChg>
      <pc:sldChg chg="addSp delSp modSp add ord replId">
        <pc:chgData name="Emma Richardson" userId="S::emmarichardson@gateshead.gov.uk::40b5a1ab-a070-41b0-ab95-d1c011941413" providerId="AD" clId="Web-{DFF0C030-F601-4573-B02F-1468C89F0142}" dt="2024-10-08T17:25:16.946" v="786"/>
        <pc:sldMkLst>
          <pc:docMk/>
          <pc:sldMk cId="3773841346" sldId="637"/>
        </pc:sldMkLst>
      </pc:sldChg>
      <pc:sldChg chg="add replId">
        <pc:chgData name="Emma Richardson" userId="S::emmarichardson@gateshead.gov.uk::40b5a1ab-a070-41b0-ab95-d1c011941413" providerId="AD" clId="Web-{DFF0C030-F601-4573-B02F-1468C89F0142}" dt="2024-10-08T17:18:02.789" v="473"/>
        <pc:sldMkLst>
          <pc:docMk/>
          <pc:sldMk cId="3686720765" sldId="638"/>
        </pc:sldMkLst>
      </pc:sldChg>
    </pc:docChg>
  </pc:docChgLst>
  <pc:docChgLst>
    <pc:chgData name="Carol Thirlwell" userId="S::carolthirlwell@gateshead.gov.uk::1902a6df-aa00-4fd8-82af-471a345ebdc9" providerId="AD" clId="Web-{467D3A9A-4EC4-2D92-3C41-3A6A54D38633}"/>
    <pc:docChg chg="modSld addMainMaster delMainMaster">
      <pc:chgData name="Carol Thirlwell" userId="S::carolthirlwell@gateshead.gov.uk::1902a6df-aa00-4fd8-82af-471a345ebdc9" providerId="AD" clId="Web-{467D3A9A-4EC4-2D92-3C41-3A6A54D38633}" dt="2024-10-21T08:12:10.900" v="2"/>
      <pc:docMkLst>
        <pc:docMk/>
      </pc:docMkLst>
      <pc:sldChg chg="addSp delSp modSp mod modClrScheme delDesignElem modShow chgLayout">
        <pc:chgData name="Carol Thirlwell" userId="S::carolthirlwell@gateshead.gov.uk::1902a6df-aa00-4fd8-82af-471a345ebdc9" providerId="AD" clId="Web-{467D3A9A-4EC4-2D92-3C41-3A6A54D38633}" dt="2024-10-21T08:12:10.900" v="2"/>
        <pc:sldMkLst>
          <pc:docMk/>
          <pc:sldMk cId="3621879490" sldId="307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3621879490" sldId="307"/>
            <ac:spMk id="2" creationId="{6C0841FB-07D5-45A3-B07F-6A2333F45387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3621879490" sldId="307"/>
            <ac:spMk id="3" creationId="{1587E5BE-A6D5-4FEB-B0F0-DF0137607DC0}"/>
          </ac:spMkLst>
        </pc:spChg>
        <pc:spChg chg="add del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3621879490" sldId="307"/>
            <ac:spMk id="10" creationId="{71B2258F-86CA-4D4D-8270-BC05FCDEBFB3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2828776168" sldId="310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828776168" sldId="310"/>
            <ac:spMk id="2" creationId="{6C0841FB-07D5-45A3-B07F-6A2333F45387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1864822087" sldId="318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1864822087" sldId="318"/>
            <ac:spMk id="2" creationId="{6C0841FB-07D5-45A3-B07F-6A2333F45387}"/>
          </ac:spMkLst>
        </pc:spChg>
      </pc:sldChg>
      <pc:sldChg chg="addSp delSp modSp mod modClrScheme delDesignElem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1354118397" sldId="326"/>
        </pc:sldMkLst>
        <pc:spChg chg="add del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1354118397" sldId="326"/>
            <ac:spMk id="10" creationId="{71B2258F-86CA-4D4D-8270-BC05FCDEBFB3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1354118397" sldId="326"/>
            <ac:spMk id="11" creationId="{78B0B0DA-01DC-8879-1C3F-1C2F3F448BD0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1354118397" sldId="326"/>
            <ac:spMk id="12" creationId="{54CD6BD3-4A45-0A77-D9ED-137E5380E4BC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981208631" sldId="626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981208631" sldId="626"/>
            <ac:spMk id="4" creationId="{9CEBC2A7-3EBB-4DAE-982F-51757A50CB72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981208631" sldId="626"/>
            <ac:spMk id="5" creationId="{1AE2A157-CCC0-4C44-91F7-F7F471A30EDB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2430142226" sldId="631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430142226" sldId="631"/>
            <ac:spMk id="3" creationId="{7D777560-FC10-6815-C23D-8DF275B8EA5D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2161082073" sldId="636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161082073" sldId="636"/>
            <ac:spMk id="2" creationId="{6C0841FB-07D5-45A3-B07F-6A2333F45387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2371399656" sldId="639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371399656" sldId="639"/>
            <ac:spMk id="2" creationId="{94CC9F29-C5B4-6CEE-6BEF-BE320DF75E40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371399656" sldId="639"/>
            <ac:spMk id="5" creationId="{CF46771D-C402-B7DC-9FD3-EC91ABB043D7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2542399847" sldId="640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542399847" sldId="640"/>
            <ac:spMk id="2" creationId="{6992B787-BC3E-3978-4976-5A39A3079215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542399847" sldId="640"/>
            <ac:spMk id="5" creationId="{04950FB8-FC9B-9280-F19E-2EE9FEEB614E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2145472122" sldId="644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2145472122" sldId="644"/>
            <ac:spMk id="2" creationId="{6C0841FB-07D5-45A3-B07F-6A2333F45387}"/>
          </ac:spMkLst>
        </pc:spChg>
      </pc:sldChg>
      <pc:sldChg chg="modSp mod modClrScheme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625350" sldId="645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625350" sldId="645"/>
            <ac:spMk id="2" creationId="{94CC9F29-C5B4-6CEE-6BEF-BE320DF75E40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625350" sldId="645"/>
            <ac:spMk id="5" creationId="{CF46771D-C402-B7DC-9FD3-EC91ABB043D7}"/>
          </ac:spMkLst>
        </pc:spChg>
      </pc:sldChg>
      <pc:sldChg chg="addSp delSp modSp mod modClrScheme delDesignElem chgLayout">
        <pc:chgData name="Carol Thirlwell" userId="S::carolthirlwell@gateshead.gov.uk::1902a6df-aa00-4fd8-82af-471a345ebdc9" providerId="AD" clId="Web-{467D3A9A-4EC4-2D92-3C41-3A6A54D38633}" dt="2024-10-21T08:11:55.258" v="1"/>
        <pc:sldMkLst>
          <pc:docMk/>
          <pc:sldMk cId="3562126885" sldId="646"/>
        </pc:sldMkLst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3562126885" sldId="646"/>
            <ac:spMk id="4" creationId="{3BD65648-D2E1-76AF-B800-D95D8494650D}"/>
          </ac:spMkLst>
        </pc:spChg>
        <pc:spChg chg="add del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3562126885" sldId="646"/>
            <ac:spMk id="10" creationId="{71B2258F-86CA-4D4D-8270-BC05FCDEBFB3}"/>
          </ac:spMkLst>
        </pc:spChg>
        <pc:spChg chg="mod ord">
          <ac:chgData name="Carol Thirlwell" userId="S::carolthirlwell@gateshead.gov.uk::1902a6df-aa00-4fd8-82af-471a345ebdc9" providerId="AD" clId="Web-{467D3A9A-4EC4-2D92-3C41-3A6A54D38633}" dt="2024-10-21T08:11:55.258" v="1"/>
          <ac:spMkLst>
            <pc:docMk/>
            <pc:sldMk cId="3562126885" sldId="646"/>
            <ac:spMk id="11" creationId="{78B0B0DA-01DC-8879-1C3F-1C2F3F448BD0}"/>
          </ac:spMkLst>
        </pc:spChg>
      </pc:sldChg>
      <pc:sldMasterChg chg="add del addSldLayout delSldLayout">
        <pc:chgData name="Carol Thirlwell" userId="S::carolthirlwell@gateshead.gov.uk::1902a6df-aa00-4fd8-82af-471a345ebdc9" providerId="AD" clId="Web-{467D3A9A-4EC4-2D92-3C41-3A6A54D38633}" dt="2024-10-21T08:11:55.258" v="1"/>
        <pc:sldMasterMkLst>
          <pc:docMk/>
          <pc:sldMasterMk cId="821373036" sldId="2147483660"/>
        </pc:sldMasterMkLst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4263260748" sldId="2147483661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2522938665" sldId="2147483662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3594146026" sldId="2147483663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1892230968" sldId="2147483664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1101596612" sldId="2147483665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897666881" sldId="2147483666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1845853511" sldId="2147483667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4248993161" sldId="2147483668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1391873504" sldId="2147483669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177884691" sldId="2147483670"/>
          </pc:sldLayoutMkLst>
        </pc:sldLayoutChg>
        <pc:sldLayoutChg chg="add del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821373036" sldId="2147483660"/>
            <pc:sldLayoutMk cId="1348944831" sldId="2147483671"/>
          </pc:sldLayoutMkLst>
        </pc:sldLayoutChg>
      </pc:sldMasterChg>
      <pc:sldMasterChg chg="add del addSldLayout delSldLayout modSldLayout">
        <pc:chgData name="Carol Thirlwell" userId="S::carolthirlwell@gateshead.gov.uk::1902a6df-aa00-4fd8-82af-471a345ebdc9" providerId="AD" clId="Web-{467D3A9A-4EC4-2D92-3C41-3A6A54D38633}" dt="2024-10-21T08:11:55.258" v="1"/>
        <pc:sldMasterMkLst>
          <pc:docMk/>
          <pc:sldMasterMk cId="2737912958" sldId="2147483672"/>
        </pc:sldMasterMkLst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1299235555" sldId="2147483673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3128770578" sldId="2147483674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2918914756" sldId="2147483675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2321046819" sldId="2147483676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348394156" sldId="2147483677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1587594520" sldId="2147483678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613528833" sldId="2147483679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1250963388" sldId="2147483680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1444019174" sldId="2147483681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3568322264" sldId="2147483682"/>
          </pc:sldLayoutMkLst>
        </pc:sldLayoutChg>
        <pc:sldLayoutChg chg="add del mod replId">
          <pc:chgData name="Carol Thirlwell" userId="S::carolthirlwell@gateshead.gov.uk::1902a6df-aa00-4fd8-82af-471a345ebdc9" providerId="AD" clId="Web-{467D3A9A-4EC4-2D92-3C41-3A6A54D38633}" dt="2024-10-21T08:11:55.258" v="1"/>
          <pc:sldLayoutMkLst>
            <pc:docMk/>
            <pc:sldMasterMk cId="2737912958" sldId="2147483672"/>
            <pc:sldLayoutMk cId="49030059" sldId="2147483683"/>
          </pc:sldLayoutMkLst>
        </pc:sldLayoutChg>
      </pc:sldMasterChg>
    </pc:docChg>
  </pc:docChgLst>
  <pc:docChgLst>
    <pc:chgData name="David Bloomfield" userId="S::davidbloomfield@gateshead.gov.uk::f85d9f93-eee3-45fe-a5e5-e020bcb89123" providerId="AD" clId="Web-{2682AF04-705C-E84D-D965-4FDA15C040D4}"/>
    <pc:docChg chg="modSld">
      <pc:chgData name="David Bloomfield" userId="S::davidbloomfield@gateshead.gov.uk::f85d9f93-eee3-45fe-a5e5-e020bcb89123" providerId="AD" clId="Web-{2682AF04-705C-E84D-D965-4FDA15C040D4}" dt="2024-09-23T12:12:32.022" v="0" actId="20577"/>
      <pc:docMkLst>
        <pc:docMk/>
      </pc:docMkLst>
      <pc:sldChg chg="modSp">
        <pc:chgData name="David Bloomfield" userId="S::davidbloomfield@gateshead.gov.uk::f85d9f93-eee3-45fe-a5e5-e020bcb89123" providerId="AD" clId="Web-{2682AF04-705C-E84D-D965-4FDA15C040D4}" dt="2024-09-23T12:12:32.022" v="0" actId="20577"/>
        <pc:sldMkLst>
          <pc:docMk/>
          <pc:sldMk cId="1766256378" sldId="602"/>
        </pc:sldMkLst>
      </pc:sldChg>
    </pc:docChg>
  </pc:docChgLst>
  <pc:docChgLst>
    <pc:chgData name="Emma Richardson" userId="S::emmarichardson@gateshead.gov.uk::40b5a1ab-a070-41b0-ab95-d1c011941413" providerId="AD" clId="Web-{EBB20F69-ACB5-44A9-AFF4-01534AF89004}"/>
    <pc:docChg chg="modSld">
      <pc:chgData name="Emma Richardson" userId="S::emmarichardson@gateshead.gov.uk::40b5a1ab-a070-41b0-ab95-d1c011941413" providerId="AD" clId="Web-{EBB20F69-ACB5-44A9-AFF4-01534AF89004}" dt="2024-10-09T09:53:35.220" v="24" actId="1076"/>
      <pc:docMkLst>
        <pc:docMk/>
      </pc:docMkLst>
      <pc:sldChg chg="addSp modSp">
        <pc:chgData name="Emma Richardson" userId="S::emmarichardson@gateshead.gov.uk::40b5a1ab-a070-41b0-ab95-d1c011941413" providerId="AD" clId="Web-{EBB20F69-ACB5-44A9-AFF4-01534AF89004}" dt="2024-10-09T09:53:35.220" v="24" actId="1076"/>
        <pc:sldMkLst>
          <pc:docMk/>
          <pc:sldMk cId="3568374727" sldId="633"/>
        </pc:sldMkLst>
        <pc:spChg chg="mod">
          <ac:chgData name="Emma Richardson" userId="S::emmarichardson@gateshead.gov.uk::40b5a1ab-a070-41b0-ab95-d1c011941413" providerId="AD" clId="Web-{EBB20F69-ACB5-44A9-AFF4-01534AF89004}" dt="2024-10-09T09:53:15.266" v="17" actId="14100"/>
          <ac:spMkLst>
            <pc:docMk/>
            <pc:sldMk cId="3568374727" sldId="633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EBB20F69-ACB5-44A9-AFF4-01534AF89004}" dt="2024-10-09T09:52:40.015" v="6" actId="14100"/>
          <ac:spMkLst>
            <pc:docMk/>
            <pc:sldMk cId="3568374727" sldId="633"/>
            <ac:spMk id="4" creationId="{9CEBC2A7-3EBB-4DAE-982F-51757A50CB72}"/>
          </ac:spMkLst>
        </pc:spChg>
      </pc:sldChg>
    </pc:docChg>
  </pc:docChgLst>
  <pc:docChgLst>
    <pc:chgData name="Tracy Willumsen" userId="S::tracywillumsen@gateshead.gov.uk::4fd40c23-caca-4664-a6b6-3167228c2cb6" providerId="AD" clId="Web-{D78707C6-9B70-37ED-8B1C-D7983D90CE13}"/>
    <pc:docChg chg="addSld modSld sldOrd">
      <pc:chgData name="Tracy Willumsen" userId="S::tracywillumsen@gateshead.gov.uk::4fd40c23-caca-4664-a6b6-3167228c2cb6" providerId="AD" clId="Web-{D78707C6-9B70-37ED-8B1C-D7983D90CE13}" dt="2024-10-22T15:13:27.352" v="721" actId="1076"/>
      <pc:docMkLst>
        <pc:docMk/>
      </pc:docMkLst>
      <pc:sldChg chg="addSp delSp modSp">
        <pc:chgData name="Tracy Willumsen" userId="S::tracywillumsen@gateshead.gov.uk::4fd40c23-caca-4664-a6b6-3167228c2cb6" providerId="AD" clId="Web-{D78707C6-9B70-37ED-8B1C-D7983D90CE13}" dt="2024-10-22T15:13:27.352" v="721" actId="1076"/>
        <pc:sldMkLst>
          <pc:docMk/>
          <pc:sldMk cId="2430142226" sldId="631"/>
        </pc:sldMkLst>
        <pc:spChg chg="mod">
          <ac:chgData name="Tracy Willumsen" userId="S::tracywillumsen@gateshead.gov.uk::4fd40c23-caca-4664-a6b6-3167228c2cb6" providerId="AD" clId="Web-{D78707C6-9B70-37ED-8B1C-D7983D90CE13}" dt="2024-10-22T15:12:34.178" v="716" actId="20577"/>
          <ac:spMkLst>
            <pc:docMk/>
            <pc:sldMk cId="2430142226" sldId="631"/>
            <ac:spMk id="3" creationId="{7D777560-FC10-6815-C23D-8DF275B8EA5D}"/>
          </ac:spMkLst>
        </pc:spChg>
        <pc:spChg chg="mod">
          <ac:chgData name="Tracy Willumsen" userId="S::tracywillumsen@gateshead.gov.uk::4fd40c23-caca-4664-a6b6-3167228c2cb6" providerId="AD" clId="Web-{D78707C6-9B70-37ED-8B1C-D7983D90CE13}" dt="2024-10-22T14:28:48.666" v="183" actId="20577"/>
          <ac:spMkLst>
            <pc:docMk/>
            <pc:sldMk cId="2430142226" sldId="631"/>
            <ac:spMk id="4" creationId="{197DDDA1-59D8-3C5D-3780-A05736F5B361}"/>
          </ac:spMkLst>
        </pc:spChg>
        <pc:spChg chg="add del mod">
          <ac:chgData name="Tracy Willumsen" userId="S::tracywillumsen@gateshead.gov.uk::4fd40c23-caca-4664-a6b6-3167228c2cb6" providerId="AD" clId="Web-{D78707C6-9B70-37ED-8B1C-D7983D90CE13}" dt="2024-10-22T15:13:06.726" v="718" actId="20577"/>
          <ac:spMkLst>
            <pc:docMk/>
            <pc:sldMk cId="2430142226" sldId="631"/>
            <ac:spMk id="7" creationId="{CA2E2196-E588-7880-6CA6-97E8E3EB3C71}"/>
          </ac:spMkLst>
        </pc:spChg>
        <pc:picChg chg="add mod">
          <ac:chgData name="Tracy Willumsen" userId="S::tracywillumsen@gateshead.gov.uk::4fd40c23-caca-4664-a6b6-3167228c2cb6" providerId="AD" clId="Web-{D78707C6-9B70-37ED-8B1C-D7983D90CE13}" dt="2024-10-22T15:13:27.352" v="721" actId="1076"/>
          <ac:picMkLst>
            <pc:docMk/>
            <pc:sldMk cId="2430142226" sldId="631"/>
            <ac:picMk id="2" creationId="{0F7CF5FE-D107-1E41-3E2B-B6627553F20A}"/>
          </ac:picMkLst>
        </pc:picChg>
        <pc:picChg chg="add mod">
          <ac:chgData name="Tracy Willumsen" userId="S::tracywillumsen@gateshead.gov.uk::4fd40c23-caca-4664-a6b6-3167228c2cb6" providerId="AD" clId="Web-{D78707C6-9B70-37ED-8B1C-D7983D90CE13}" dt="2024-10-22T15:13:12.711" v="719" actId="1076"/>
          <ac:picMkLst>
            <pc:docMk/>
            <pc:sldMk cId="2430142226" sldId="631"/>
            <ac:picMk id="5" creationId="{3526507E-9577-5871-891B-579AE3A7F2B4}"/>
          </ac:picMkLst>
        </pc:picChg>
        <pc:picChg chg="add del mod">
          <ac:chgData name="Tracy Willumsen" userId="S::tracywillumsen@gateshead.gov.uk::4fd40c23-caca-4664-a6b6-3167228c2cb6" providerId="AD" clId="Web-{D78707C6-9B70-37ED-8B1C-D7983D90CE13}" dt="2024-10-22T14:45:33.101" v="217"/>
          <ac:picMkLst>
            <pc:docMk/>
            <pc:sldMk cId="2430142226" sldId="631"/>
            <ac:picMk id="6" creationId="{2F1459BA-4859-F8C4-26C4-633441F0DBD0}"/>
          </ac:picMkLst>
        </pc:picChg>
      </pc:sldChg>
      <pc:sldChg chg="addSp delSp modSp add ord">
        <pc:chgData name="Tracy Willumsen" userId="S::tracywillumsen@gateshead.gov.uk::4fd40c23-caca-4664-a6b6-3167228c2cb6" providerId="AD" clId="Web-{D78707C6-9B70-37ED-8B1C-D7983D90CE13}" dt="2024-10-22T14:26:50.632" v="154"/>
        <pc:sldMkLst>
          <pc:docMk/>
          <pc:sldMk cId="3568374727" sldId="633"/>
        </pc:sldMkLst>
        <pc:spChg chg="mod">
          <ac:chgData name="Tracy Willumsen" userId="S::tracywillumsen@gateshead.gov.uk::4fd40c23-caca-4664-a6b6-3167228c2cb6" providerId="AD" clId="Web-{D78707C6-9B70-37ED-8B1C-D7983D90CE13}" dt="2024-10-22T14:24:26.284" v="141" actId="20577"/>
          <ac:spMkLst>
            <pc:docMk/>
            <pc:sldMk cId="3568374727" sldId="633"/>
            <ac:spMk id="3" creationId="{301DAD58-BC07-DFF2-5EAA-E87492808535}"/>
          </ac:spMkLst>
        </pc:spChg>
        <pc:spChg chg="mod">
          <ac:chgData name="Tracy Willumsen" userId="S::tracywillumsen@gateshead.gov.uk::4fd40c23-caca-4664-a6b6-3167228c2cb6" providerId="AD" clId="Web-{D78707C6-9B70-37ED-8B1C-D7983D90CE13}" dt="2024-10-22T14:26:30.303" v="153" actId="14100"/>
          <ac:spMkLst>
            <pc:docMk/>
            <pc:sldMk cId="3568374727" sldId="633"/>
            <ac:spMk id="4" creationId="{9CEBC2A7-3EBB-4DAE-982F-51757A50CB72}"/>
          </ac:spMkLst>
        </pc:spChg>
        <pc:spChg chg="mod">
          <ac:chgData name="Tracy Willumsen" userId="S::tracywillumsen@gateshead.gov.uk::4fd40c23-caca-4664-a6b6-3167228c2cb6" providerId="AD" clId="Web-{D78707C6-9B70-37ED-8B1C-D7983D90CE13}" dt="2024-10-22T14:21:41.998" v="6" actId="20577"/>
          <ac:spMkLst>
            <pc:docMk/>
            <pc:sldMk cId="3568374727" sldId="633"/>
            <ac:spMk id="8" creationId="{855D55F5-E71E-44A5-A66F-5A606EEDF253}"/>
          </ac:spMkLst>
        </pc:spChg>
        <pc:picChg chg="del">
          <ac:chgData name="Tracy Willumsen" userId="S::tracywillumsen@gateshead.gov.uk::4fd40c23-caca-4664-a6b6-3167228c2cb6" providerId="AD" clId="Web-{D78707C6-9B70-37ED-8B1C-D7983D90CE13}" dt="2024-10-22T14:21:21.841" v="3"/>
          <ac:picMkLst>
            <pc:docMk/>
            <pc:sldMk cId="3568374727" sldId="633"/>
            <ac:picMk id="2" creationId="{BE8B5791-FF0F-339E-8906-1062B08DCFDC}"/>
          </ac:picMkLst>
        </pc:picChg>
        <pc:picChg chg="add del mod">
          <ac:chgData name="Tracy Willumsen" userId="S::tracywillumsen@gateshead.gov.uk::4fd40c23-caca-4664-a6b6-3167228c2cb6" providerId="AD" clId="Web-{D78707C6-9B70-37ED-8B1C-D7983D90CE13}" dt="2024-10-22T14:25:16.676" v="147"/>
          <ac:picMkLst>
            <pc:docMk/>
            <pc:sldMk cId="3568374727" sldId="633"/>
            <ac:picMk id="6" creationId="{C0B2CABF-31C1-0812-5F48-D336E492A54A}"/>
          </ac:picMkLst>
        </pc:picChg>
        <pc:picChg chg="del">
          <ac:chgData name="Tracy Willumsen" userId="S::tracywillumsen@gateshead.gov.uk::4fd40c23-caca-4664-a6b6-3167228c2cb6" providerId="AD" clId="Web-{D78707C6-9B70-37ED-8B1C-D7983D90CE13}" dt="2024-10-22T14:21:22.341" v="4"/>
          <ac:picMkLst>
            <pc:docMk/>
            <pc:sldMk cId="3568374727" sldId="633"/>
            <ac:picMk id="9" creationId="{23BFFDFB-BBB3-2850-16E6-09AE1267A4B3}"/>
          </ac:picMkLst>
        </pc:picChg>
        <pc:picChg chg="del">
          <ac:chgData name="Tracy Willumsen" userId="S::tracywillumsen@gateshead.gov.uk::4fd40c23-caca-4664-a6b6-3167228c2cb6" providerId="AD" clId="Web-{D78707C6-9B70-37ED-8B1C-D7983D90CE13}" dt="2024-10-22T14:21:20.716" v="1"/>
          <ac:picMkLst>
            <pc:docMk/>
            <pc:sldMk cId="3568374727" sldId="633"/>
            <ac:picMk id="10" creationId="{005BA99F-61FF-FA37-5DB1-EA1F5C696683}"/>
          </ac:picMkLst>
        </pc:picChg>
        <pc:picChg chg="del">
          <ac:chgData name="Tracy Willumsen" userId="S::tracywillumsen@gateshead.gov.uk::4fd40c23-caca-4664-a6b6-3167228c2cb6" providerId="AD" clId="Web-{D78707C6-9B70-37ED-8B1C-D7983D90CE13}" dt="2024-10-22T14:21:21.216" v="2"/>
          <ac:picMkLst>
            <pc:docMk/>
            <pc:sldMk cId="3568374727" sldId="633"/>
            <ac:picMk id="11" creationId="{21B7A71F-677B-BCDD-96F9-82F353CDB332}"/>
          </ac:picMkLst>
        </pc:picChg>
        <pc:picChg chg="add mod ord">
          <ac:chgData name="Tracy Willumsen" userId="S::tracywillumsen@gateshead.gov.uk::4fd40c23-caca-4664-a6b6-3167228c2cb6" providerId="AD" clId="Web-{D78707C6-9B70-37ED-8B1C-D7983D90CE13}" dt="2024-10-22T14:26:14.521" v="152"/>
          <ac:picMkLst>
            <pc:docMk/>
            <pc:sldMk cId="3568374727" sldId="633"/>
            <ac:picMk id="12" creationId="{2179B5E2-CA40-07DC-520E-7F65ED6D8791}"/>
          </ac:picMkLst>
        </pc:picChg>
      </pc:sldChg>
      <pc:sldChg chg="modSp add ord replId">
        <pc:chgData name="Tracy Willumsen" userId="S::tracywillumsen@gateshead.gov.uk::4fd40c23-caca-4664-a6b6-3167228c2cb6" providerId="AD" clId="Web-{D78707C6-9B70-37ED-8B1C-D7983D90CE13}" dt="2024-10-22T14:49:01.029" v="238" actId="20577"/>
        <pc:sldMkLst>
          <pc:docMk/>
          <pc:sldMk cId="3241520830" sldId="647"/>
        </pc:sldMkLst>
        <pc:spChg chg="mod">
          <ac:chgData name="Tracy Willumsen" userId="S::tracywillumsen@gateshead.gov.uk::4fd40c23-caca-4664-a6b6-3167228c2cb6" providerId="AD" clId="Web-{D78707C6-9B70-37ED-8B1C-D7983D90CE13}" dt="2024-10-22T14:49:01.029" v="238" actId="20577"/>
          <ac:spMkLst>
            <pc:docMk/>
            <pc:sldMk cId="3241520830" sldId="647"/>
            <ac:spMk id="2" creationId="{6C0841FB-07D5-45A3-B07F-6A2333F45387}"/>
          </ac:spMkLst>
        </pc:spChg>
      </pc:sldChg>
      <pc:sldChg chg="add replId">
        <pc:chgData name="Tracy Willumsen" userId="S::tracywillumsen@gateshead.gov.uk::4fd40c23-caca-4664-a6b6-3167228c2cb6" providerId="AD" clId="Web-{D78707C6-9B70-37ED-8B1C-D7983D90CE13}" dt="2024-10-22T14:28:42.604" v="176"/>
        <pc:sldMkLst>
          <pc:docMk/>
          <pc:sldMk cId="3705888002" sldId="648"/>
        </pc:sldMkLst>
      </pc:sldChg>
    </pc:docChg>
  </pc:docChgLst>
  <pc:docChgLst>
    <pc:chgData name="Carol Thirlwell" userId="1902a6df-aa00-4fd8-82af-471a345ebdc9" providerId="ADAL" clId="{BC097A7D-0331-4F9D-B016-E0182819423C}"/>
    <pc:docChg chg="custSel delSld modSld">
      <pc:chgData name="Carol Thirlwell" userId="1902a6df-aa00-4fd8-82af-471a345ebdc9" providerId="ADAL" clId="{BC097A7D-0331-4F9D-B016-E0182819423C}" dt="2024-10-23T13:59:59.097" v="72" actId="20577"/>
      <pc:docMkLst>
        <pc:docMk/>
      </pc:docMkLst>
      <pc:sldChg chg="modSp mod">
        <pc:chgData name="Carol Thirlwell" userId="1902a6df-aa00-4fd8-82af-471a345ebdc9" providerId="ADAL" clId="{BC097A7D-0331-4F9D-B016-E0182819423C}" dt="2024-10-23T13:59:59.097" v="72" actId="20577"/>
        <pc:sldMkLst>
          <pc:docMk/>
          <pc:sldMk cId="981208631" sldId="626"/>
        </pc:sldMkLst>
        <pc:spChg chg="mod">
          <ac:chgData name="Carol Thirlwell" userId="1902a6df-aa00-4fd8-82af-471a345ebdc9" providerId="ADAL" clId="{BC097A7D-0331-4F9D-B016-E0182819423C}" dt="2024-10-23T13:59:59.097" v="72" actId="20577"/>
          <ac:spMkLst>
            <pc:docMk/>
            <pc:sldMk cId="981208631" sldId="626"/>
            <ac:spMk id="2" creationId="{DDF38579-5685-EADC-9199-339ABF44C637}"/>
          </ac:spMkLst>
        </pc:spChg>
      </pc:sldChg>
      <pc:sldChg chg="del">
        <pc:chgData name="Carol Thirlwell" userId="1902a6df-aa00-4fd8-82af-471a345ebdc9" providerId="ADAL" clId="{BC097A7D-0331-4F9D-B016-E0182819423C}" dt="2024-10-23T13:58:48.296" v="0" actId="2696"/>
        <pc:sldMkLst>
          <pc:docMk/>
          <pc:sldMk cId="3705888002" sldId="648"/>
        </pc:sldMkLst>
      </pc:sldChg>
    </pc:docChg>
  </pc:docChgLst>
  <pc:docChgLst>
    <pc:chgData name="Carol Thirlwell" userId="1902a6df-aa00-4fd8-82af-471a345ebdc9" providerId="ADAL" clId="{A31E740A-BBF4-421C-92E5-0886E8A436AB}"/>
    <pc:docChg chg="custSel addSld delSld modSld">
      <pc:chgData name="Carol Thirlwell" userId="1902a6df-aa00-4fd8-82af-471a345ebdc9" providerId="ADAL" clId="{A31E740A-BBF4-421C-92E5-0886E8A436AB}" dt="2024-09-23T12:53:18.138" v="250" actId="14100"/>
      <pc:docMkLst>
        <pc:docMk/>
      </pc:docMkLst>
      <pc:sldChg chg="addSp delSp modSp mod">
        <pc:chgData name="Carol Thirlwell" userId="1902a6df-aa00-4fd8-82af-471a345ebdc9" providerId="ADAL" clId="{A31E740A-BBF4-421C-92E5-0886E8A436AB}" dt="2024-09-23T11:17:09.577" v="173" actId="403"/>
        <pc:sldMkLst>
          <pc:docMk/>
          <pc:sldMk cId="1554123554" sldId="530"/>
        </pc:sldMkLst>
      </pc:sldChg>
      <pc:sldChg chg="addSp delSp modSp del mod setBg">
        <pc:chgData name="Carol Thirlwell" userId="1902a6df-aa00-4fd8-82af-471a345ebdc9" providerId="ADAL" clId="{A31E740A-BBF4-421C-92E5-0886E8A436AB}" dt="2024-09-23T11:35:47.443" v="230" actId="2696"/>
        <pc:sldMkLst>
          <pc:docMk/>
          <pc:sldMk cId="3209557799" sldId="567"/>
        </pc:sldMkLst>
      </pc:sldChg>
      <pc:sldChg chg="addSp delSp modSp mod">
        <pc:chgData name="Carol Thirlwell" userId="1902a6df-aa00-4fd8-82af-471a345ebdc9" providerId="ADAL" clId="{A31E740A-BBF4-421C-92E5-0886E8A436AB}" dt="2024-09-23T12:53:18.138" v="250" actId="14100"/>
        <pc:sldMkLst>
          <pc:docMk/>
          <pc:sldMk cId="1766256378" sldId="602"/>
        </pc:sldMkLst>
      </pc:sldChg>
      <pc:sldChg chg="addSp modSp del mod">
        <pc:chgData name="Carol Thirlwell" userId="1902a6df-aa00-4fd8-82af-471a345ebdc9" providerId="ADAL" clId="{A31E740A-BBF4-421C-92E5-0886E8A436AB}" dt="2024-09-23T11:28:52.914" v="192" actId="2696"/>
        <pc:sldMkLst>
          <pc:docMk/>
          <pc:sldMk cId="1858900062" sldId="604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1026730459" sldId="614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4071338297" sldId="615"/>
        </pc:sldMkLst>
      </pc:sldChg>
      <pc:sldChg chg="del">
        <pc:chgData name="Carol Thirlwell" userId="1902a6df-aa00-4fd8-82af-471a345ebdc9" providerId="ADAL" clId="{A31E740A-BBF4-421C-92E5-0886E8A436AB}" dt="2024-09-23T11:11:27.981" v="68" actId="2696"/>
        <pc:sldMkLst>
          <pc:docMk/>
          <pc:sldMk cId="16773348" sldId="616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3435436809" sldId="617"/>
        </pc:sldMkLst>
      </pc:sldChg>
      <pc:sldChg chg="delSp modSp mod">
        <pc:chgData name="Carol Thirlwell" userId="1902a6df-aa00-4fd8-82af-471a345ebdc9" providerId="ADAL" clId="{A31E740A-BBF4-421C-92E5-0886E8A436AB}" dt="2024-09-23T11:11:39.908" v="72"/>
        <pc:sldMkLst>
          <pc:docMk/>
          <pc:sldMk cId="1846417187" sldId="618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1621034997" sldId="619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298446885" sldId="620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2185293602" sldId="621"/>
        </pc:sldMkLst>
      </pc:sldChg>
      <pc:sldChg chg="del">
        <pc:chgData name="Carol Thirlwell" userId="1902a6df-aa00-4fd8-82af-471a345ebdc9" providerId="ADAL" clId="{A31E740A-BBF4-421C-92E5-0886E8A436AB}" dt="2024-09-23T11:12:20.651" v="74" actId="2696"/>
        <pc:sldMkLst>
          <pc:docMk/>
          <pc:sldMk cId="196300850" sldId="623"/>
        </pc:sldMkLst>
      </pc:sldChg>
      <pc:sldChg chg="modSp add mod">
        <pc:chgData name="Carol Thirlwell" userId="1902a6df-aa00-4fd8-82af-471a345ebdc9" providerId="ADAL" clId="{A31E740A-BBF4-421C-92E5-0886E8A436AB}" dt="2024-09-23T11:35:05.770" v="225" actId="1076"/>
        <pc:sldMkLst>
          <pc:docMk/>
          <pc:sldMk cId="2239444737" sldId="623"/>
        </pc:sldMkLst>
      </pc:sldChg>
      <pc:sldChg chg="del">
        <pc:chgData name="Carol Thirlwell" userId="1902a6df-aa00-4fd8-82af-471a345ebdc9" providerId="ADAL" clId="{A31E740A-BBF4-421C-92E5-0886E8A436AB}" dt="2024-09-23T11:12:20.651" v="74" actId="2696"/>
        <pc:sldMkLst>
          <pc:docMk/>
          <pc:sldMk cId="1213856413" sldId="624"/>
        </pc:sldMkLst>
      </pc:sldChg>
    </pc:docChg>
  </pc:docChgLst>
  <pc:docChgLst>
    <pc:chgData name="Emma Richardson" userId="S::emmarichardson@gateshead.gov.uk::40b5a1ab-a070-41b0-ab95-d1c011941413" providerId="AD" clId="Web-{D306D38D-B5B2-4B47-95C8-A2C82311E8F0}"/>
    <pc:docChg chg="addSld delSld modSld">
      <pc:chgData name="Emma Richardson" userId="S::emmarichardson@gateshead.gov.uk::40b5a1ab-a070-41b0-ab95-d1c011941413" providerId="AD" clId="Web-{D306D38D-B5B2-4B47-95C8-A2C82311E8F0}" dt="2024-10-23T08:36:10.841" v="585" actId="20577"/>
      <pc:docMkLst>
        <pc:docMk/>
      </pc:docMkLst>
      <pc:sldChg chg="modSp">
        <pc:chgData name="Emma Richardson" userId="S::emmarichardson@gateshead.gov.uk::40b5a1ab-a070-41b0-ab95-d1c011941413" providerId="AD" clId="Web-{D306D38D-B5B2-4B47-95C8-A2C82311E8F0}" dt="2024-10-23T08:21:47.604" v="385" actId="20577"/>
        <pc:sldMkLst>
          <pc:docMk/>
          <pc:sldMk cId="981208631" sldId="626"/>
        </pc:sldMkLst>
        <pc:spChg chg="mod">
          <ac:chgData name="Emma Richardson" userId="S::emmarichardson@gateshead.gov.uk::40b5a1ab-a070-41b0-ab95-d1c011941413" providerId="AD" clId="Web-{D306D38D-B5B2-4B47-95C8-A2C82311E8F0}" dt="2024-10-23T08:21:47.604" v="385" actId="20577"/>
          <ac:spMkLst>
            <pc:docMk/>
            <pc:sldMk cId="981208631" sldId="626"/>
            <ac:spMk id="2" creationId="{DDF38579-5685-EADC-9199-339ABF44C637}"/>
          </ac:spMkLst>
        </pc:spChg>
      </pc:sldChg>
      <pc:sldChg chg="del">
        <pc:chgData name="Emma Richardson" userId="S::emmarichardson@gateshead.gov.uk::40b5a1ab-a070-41b0-ab95-d1c011941413" providerId="AD" clId="Web-{D306D38D-B5B2-4B47-95C8-A2C82311E8F0}" dt="2024-10-23T08:20:09.711" v="381"/>
        <pc:sldMkLst>
          <pc:docMk/>
          <pc:sldMk cId="625350" sldId="645"/>
        </pc:sldMkLst>
      </pc:sldChg>
      <pc:sldChg chg="addSp delSp modSp add replId">
        <pc:chgData name="Emma Richardson" userId="S::emmarichardson@gateshead.gov.uk::40b5a1ab-a070-41b0-ab95-d1c011941413" providerId="AD" clId="Web-{D306D38D-B5B2-4B47-95C8-A2C82311E8F0}" dt="2024-10-23T08:36:10.841" v="585" actId="20577"/>
        <pc:sldMkLst>
          <pc:docMk/>
          <pc:sldMk cId="1865518491" sldId="653"/>
        </pc:sldMkLst>
        <pc:spChg chg="mod">
          <ac:chgData name="Emma Richardson" userId="S::emmarichardson@gateshead.gov.uk::40b5a1ab-a070-41b0-ab95-d1c011941413" providerId="AD" clId="Web-{D306D38D-B5B2-4B47-95C8-A2C82311E8F0}" dt="2024-10-23T08:36:10.841" v="585" actId="20577"/>
          <ac:spMkLst>
            <pc:docMk/>
            <pc:sldMk cId="1865518491" sldId="653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D306D38D-B5B2-4B47-95C8-A2C82311E8F0}" dt="2024-10-23T08:19:58.132" v="380" actId="20577"/>
          <ac:spMkLst>
            <pc:docMk/>
            <pc:sldMk cId="1865518491" sldId="653"/>
            <ac:spMk id="4" creationId="{9CEBC2A7-3EBB-4DAE-982F-51757A50CB72}"/>
          </ac:spMkLst>
        </pc:spChg>
        <pc:spChg chg="del">
          <ac:chgData name="Emma Richardson" userId="S::emmarichardson@gateshead.gov.uk::40b5a1ab-a070-41b0-ab95-d1c011941413" providerId="AD" clId="Web-{D306D38D-B5B2-4B47-95C8-A2C82311E8F0}" dt="2024-10-23T08:11:48.840" v="226"/>
          <ac:spMkLst>
            <pc:docMk/>
            <pc:sldMk cId="1865518491" sldId="653"/>
            <ac:spMk id="14" creationId="{D5AA4E39-3E88-07A4-1E1D-27A9C82416BD}"/>
          </ac:spMkLst>
        </pc:spChg>
        <pc:picChg chg="add mod">
          <ac:chgData name="Emma Richardson" userId="S::emmarichardson@gateshead.gov.uk::40b5a1ab-a070-41b0-ab95-d1c011941413" providerId="AD" clId="Web-{D306D38D-B5B2-4B47-95C8-A2C82311E8F0}" dt="2024-10-23T08:10:26.448" v="216" actId="1076"/>
          <ac:picMkLst>
            <pc:docMk/>
            <pc:sldMk cId="1865518491" sldId="653"/>
            <ac:picMk id="2" creationId="{D4F7AD11-8394-65D5-3233-219D13BDEAD1}"/>
          </ac:picMkLst>
        </pc:picChg>
        <pc:picChg chg="del">
          <ac:chgData name="Emma Richardson" userId="S::emmarichardson@gateshead.gov.uk::40b5a1ab-a070-41b0-ab95-d1c011941413" providerId="AD" clId="Web-{D306D38D-B5B2-4B47-95C8-A2C82311E8F0}" dt="2024-10-23T08:10:11.510" v="211"/>
          <ac:picMkLst>
            <pc:docMk/>
            <pc:sldMk cId="1865518491" sldId="653"/>
            <ac:picMk id="12" creationId="{2179B5E2-CA40-07DC-520E-7F65ED6D8791}"/>
          </ac:picMkLst>
        </pc:picChg>
      </pc:sldChg>
      <pc:sldChg chg="addSp delSp modSp add replId">
        <pc:chgData name="Emma Richardson" userId="S::emmarichardson@gateshead.gov.uk::40b5a1ab-a070-41b0-ab95-d1c011941413" providerId="AD" clId="Web-{D306D38D-B5B2-4B47-95C8-A2C82311E8F0}" dt="2024-10-23T08:34:12.979" v="579" actId="20577"/>
        <pc:sldMkLst>
          <pc:docMk/>
          <pc:sldMk cId="572455160" sldId="654"/>
        </pc:sldMkLst>
        <pc:spChg chg="mod">
          <ac:chgData name="Emma Richardson" userId="S::emmarichardson@gateshead.gov.uk::40b5a1ab-a070-41b0-ab95-d1c011941413" providerId="AD" clId="Web-{D306D38D-B5B2-4B47-95C8-A2C82311E8F0}" dt="2024-10-23T08:23:12.355" v="405" actId="20577"/>
          <ac:spMkLst>
            <pc:docMk/>
            <pc:sldMk cId="572455160" sldId="654"/>
            <ac:spMk id="3" creationId="{7D777560-FC10-6815-C23D-8DF275B8EA5D}"/>
          </ac:spMkLst>
        </pc:spChg>
        <pc:spChg chg="mod">
          <ac:chgData name="Emma Richardson" userId="S::emmarichardson@gateshead.gov.uk::40b5a1ab-a070-41b0-ab95-d1c011941413" providerId="AD" clId="Web-{D306D38D-B5B2-4B47-95C8-A2C82311E8F0}" dt="2024-10-23T08:22:22.057" v="391" actId="20577"/>
          <ac:spMkLst>
            <pc:docMk/>
            <pc:sldMk cId="572455160" sldId="654"/>
            <ac:spMk id="4" creationId="{197DDDA1-59D8-3C5D-3780-A05736F5B361}"/>
          </ac:spMkLst>
        </pc:spChg>
        <pc:spChg chg="mod">
          <ac:chgData name="Emma Richardson" userId="S::emmarichardson@gateshead.gov.uk::40b5a1ab-a070-41b0-ab95-d1c011941413" providerId="AD" clId="Web-{D306D38D-B5B2-4B47-95C8-A2C82311E8F0}" dt="2024-10-23T08:34:12.979" v="579" actId="20577"/>
          <ac:spMkLst>
            <pc:docMk/>
            <pc:sldMk cId="572455160" sldId="654"/>
            <ac:spMk id="7" creationId="{CA2E2196-E588-7880-6CA6-97E8E3EB3C71}"/>
          </ac:spMkLst>
        </pc:spChg>
        <pc:spChg chg="del">
          <ac:chgData name="Emma Richardson" userId="S::emmarichardson@gateshead.gov.uk::40b5a1ab-a070-41b0-ab95-d1c011941413" providerId="AD" clId="Web-{D306D38D-B5B2-4B47-95C8-A2C82311E8F0}" dt="2024-10-23T08:32:08.164" v="527"/>
          <ac:spMkLst>
            <pc:docMk/>
            <pc:sldMk cId="572455160" sldId="654"/>
            <ac:spMk id="18" creationId="{1EADE36F-D54A-55FE-FAF8-52D69EC3BD1B}"/>
          </ac:spMkLst>
        </pc:spChg>
        <pc:picChg chg="del">
          <ac:chgData name="Emma Richardson" userId="S::emmarichardson@gateshead.gov.uk::40b5a1ab-a070-41b0-ab95-d1c011941413" providerId="AD" clId="Web-{D306D38D-B5B2-4B47-95C8-A2C82311E8F0}" dt="2024-10-23T08:23:36.247" v="408"/>
          <ac:picMkLst>
            <pc:docMk/>
            <pc:sldMk cId="572455160" sldId="654"/>
            <ac:picMk id="2" creationId="{0F7CF5FE-D107-1E41-3E2B-B6627553F20A}"/>
          </ac:picMkLst>
        </pc:picChg>
        <pc:picChg chg="del">
          <ac:chgData name="Emma Richardson" userId="S::emmarichardson@gateshead.gov.uk::40b5a1ab-a070-41b0-ab95-d1c011941413" providerId="AD" clId="Web-{D306D38D-B5B2-4B47-95C8-A2C82311E8F0}" dt="2024-10-23T08:23:14.746" v="406"/>
          <ac:picMkLst>
            <pc:docMk/>
            <pc:sldMk cId="572455160" sldId="654"/>
            <ac:picMk id="5" creationId="{3526507E-9577-5871-891B-579AE3A7F2B4}"/>
          </ac:picMkLst>
        </pc:picChg>
        <pc:picChg chg="add del mod">
          <ac:chgData name="Emma Richardson" userId="S::emmarichardson@gateshead.gov.uk::40b5a1ab-a070-41b0-ab95-d1c011941413" providerId="AD" clId="Web-{D306D38D-B5B2-4B47-95C8-A2C82311E8F0}" dt="2024-10-23T08:23:50.559" v="414"/>
          <ac:picMkLst>
            <pc:docMk/>
            <pc:sldMk cId="572455160" sldId="654"/>
            <ac:picMk id="6" creationId="{4CC59DBA-5132-D27C-24B0-ABF75BFC31D5}"/>
          </ac:picMkLst>
        </pc:picChg>
        <pc:picChg chg="add mod">
          <ac:chgData name="Emma Richardson" userId="S::emmarichardson@gateshead.gov.uk::40b5a1ab-a070-41b0-ab95-d1c011941413" providerId="AD" clId="Web-{D306D38D-B5B2-4B47-95C8-A2C82311E8F0}" dt="2024-10-23T08:32:28.321" v="531" actId="14100"/>
          <ac:picMkLst>
            <pc:docMk/>
            <pc:sldMk cId="572455160" sldId="654"/>
            <ac:picMk id="8" creationId="{52001665-3516-DAD3-0A6E-CE880B0C1F5D}"/>
          </ac:picMkLst>
        </pc:picChg>
        <pc:picChg chg="add mod">
          <ac:chgData name="Emma Richardson" userId="S::emmarichardson@gateshead.gov.uk::40b5a1ab-a070-41b0-ab95-d1c011941413" providerId="AD" clId="Web-{D306D38D-B5B2-4B47-95C8-A2C82311E8F0}" dt="2024-10-23T08:32:31.008" v="533" actId="1076"/>
          <ac:picMkLst>
            <pc:docMk/>
            <pc:sldMk cId="572455160" sldId="654"/>
            <ac:picMk id="9" creationId="{B3EC998A-235F-7FF1-F260-A5AB1CA2BA1B}"/>
          </ac:picMkLst>
        </pc:picChg>
        <pc:picChg chg="add mod">
          <ac:chgData name="Emma Richardson" userId="S::emmarichardson@gateshead.gov.uk::40b5a1ab-a070-41b0-ab95-d1c011941413" providerId="AD" clId="Web-{D306D38D-B5B2-4B47-95C8-A2C82311E8F0}" dt="2024-10-23T08:33:02.072" v="540" actId="14100"/>
          <ac:picMkLst>
            <pc:docMk/>
            <pc:sldMk cId="572455160" sldId="654"/>
            <ac:picMk id="10" creationId="{1DA3542E-EFF9-9AD1-8174-D6ED786ADF04}"/>
          </ac:picMkLst>
        </pc:picChg>
      </pc:sldChg>
    </pc:docChg>
  </pc:docChgLst>
  <pc:docChgLst>
    <pc:chgData name="Carol Thirlwell" userId="1902a6df-aa00-4fd8-82af-471a345ebdc9" providerId="ADAL" clId="{A79394AC-D008-48C1-98DE-6960DACC6E5A}"/>
    <pc:docChg chg="delSld modSld">
      <pc:chgData name="Carol Thirlwell" userId="1902a6df-aa00-4fd8-82af-471a345ebdc9" providerId="ADAL" clId="{A79394AC-D008-48C1-98DE-6960DACC6E5A}" dt="2024-10-09T13:59:36.826" v="282" actId="20577"/>
      <pc:docMkLst>
        <pc:docMk/>
      </pc:docMkLst>
      <pc:sldChg chg="modSp mod">
        <pc:chgData name="Carol Thirlwell" userId="1902a6df-aa00-4fd8-82af-471a345ebdc9" providerId="ADAL" clId="{A79394AC-D008-48C1-98DE-6960DACC6E5A}" dt="2024-10-09T12:57:58.725" v="81" actId="20577"/>
        <pc:sldMkLst>
          <pc:docMk/>
          <pc:sldMk cId="1864822087" sldId="318"/>
        </pc:sldMkLst>
        <pc:spChg chg="mod">
          <ac:chgData name="Carol Thirlwell" userId="1902a6df-aa00-4fd8-82af-471a345ebdc9" providerId="ADAL" clId="{A79394AC-D008-48C1-98DE-6960DACC6E5A}" dt="2024-10-09T12:57:58.725" v="81" actId="20577"/>
          <ac:spMkLst>
            <pc:docMk/>
            <pc:sldMk cId="1864822087" sldId="318"/>
            <ac:spMk id="2" creationId="{6C0841FB-07D5-45A3-B07F-6A2333F45387}"/>
          </ac:spMkLst>
        </pc:spChg>
      </pc:sldChg>
      <pc:sldChg chg="del">
        <pc:chgData name="Carol Thirlwell" userId="1902a6df-aa00-4fd8-82af-471a345ebdc9" providerId="ADAL" clId="{A79394AC-D008-48C1-98DE-6960DACC6E5A}" dt="2024-10-09T11:41:00.206" v="1" actId="2696"/>
        <pc:sldMkLst>
          <pc:docMk/>
          <pc:sldMk cId="1997641995" sldId="320"/>
        </pc:sldMkLst>
      </pc:sldChg>
      <pc:sldChg chg="del">
        <pc:chgData name="Carol Thirlwell" userId="1902a6df-aa00-4fd8-82af-471a345ebdc9" providerId="ADAL" clId="{A79394AC-D008-48C1-98DE-6960DACC6E5A}" dt="2024-10-09T13:47:34.395" v="258" actId="2696"/>
        <pc:sldMkLst>
          <pc:docMk/>
          <pc:sldMk cId="659238885" sldId="624"/>
        </pc:sldMkLst>
      </pc:sldChg>
      <pc:sldChg chg="modSp mod">
        <pc:chgData name="Carol Thirlwell" userId="1902a6df-aa00-4fd8-82af-471a345ebdc9" providerId="ADAL" clId="{A79394AC-D008-48C1-98DE-6960DACC6E5A}" dt="2024-10-09T13:59:36.826" v="282" actId="20577"/>
        <pc:sldMkLst>
          <pc:docMk/>
          <pc:sldMk cId="981208631" sldId="626"/>
        </pc:sldMkLst>
        <pc:spChg chg="mod">
          <ac:chgData name="Carol Thirlwell" userId="1902a6df-aa00-4fd8-82af-471a345ebdc9" providerId="ADAL" clId="{A79394AC-D008-48C1-98DE-6960DACC6E5A}" dt="2024-10-09T13:59:36.826" v="282" actId="20577"/>
          <ac:spMkLst>
            <pc:docMk/>
            <pc:sldMk cId="981208631" sldId="626"/>
            <ac:spMk id="2" creationId="{DDF38579-5685-EADC-9199-339ABF44C637}"/>
          </ac:spMkLst>
        </pc:spChg>
      </pc:sldChg>
      <pc:sldChg chg="del">
        <pc:chgData name="Carol Thirlwell" userId="1902a6df-aa00-4fd8-82af-471a345ebdc9" providerId="ADAL" clId="{A79394AC-D008-48C1-98DE-6960DACC6E5A}" dt="2024-10-09T11:40:32.599" v="0" actId="2696"/>
        <pc:sldMkLst>
          <pc:docMk/>
          <pc:sldMk cId="2994888504" sldId="630"/>
        </pc:sldMkLst>
      </pc:sldChg>
    </pc:docChg>
  </pc:docChgLst>
  <pc:docChgLst>
    <pc:chgData name="Emma Richardson" userId="S::emmarichardson@gateshead.gov.uk::40b5a1ab-a070-41b0-ab95-d1c011941413" providerId="AD" clId="Web-{1CDAFCFA-E897-44E7-99BD-458215112D98}"/>
    <pc:docChg chg="modSld">
      <pc:chgData name="Emma Richardson" userId="S::emmarichardson@gateshead.gov.uk::40b5a1ab-a070-41b0-ab95-d1c011941413" providerId="AD" clId="Web-{1CDAFCFA-E897-44E7-99BD-458215112D98}" dt="2024-09-25T09:26:35.403" v="39" actId="14100"/>
      <pc:docMkLst>
        <pc:docMk/>
      </pc:docMkLst>
      <pc:sldChg chg="addSp delSp modSp">
        <pc:chgData name="Emma Richardson" userId="S::emmarichardson@gateshead.gov.uk::40b5a1ab-a070-41b0-ab95-d1c011941413" providerId="AD" clId="Web-{1CDAFCFA-E897-44E7-99BD-458215112D98}" dt="2024-09-25T09:26:35.403" v="39" actId="14100"/>
        <pc:sldMkLst>
          <pc:docMk/>
          <pc:sldMk cId="3553568196" sldId="325"/>
        </pc:sldMkLst>
      </pc:sldChg>
      <pc:sldChg chg="modSp">
        <pc:chgData name="Emma Richardson" userId="S::emmarichardson@gateshead.gov.uk::40b5a1ab-a070-41b0-ab95-d1c011941413" providerId="AD" clId="Web-{1CDAFCFA-E897-44E7-99BD-458215112D98}" dt="2024-09-25T09:21:09.035" v="4" actId="14100"/>
        <pc:sldMkLst>
          <pc:docMk/>
          <pc:sldMk cId="132954549" sldId="6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9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2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teshead.gov.uk/article/20231/Senior-Leadership-Recruitment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ateshead.gov.uk/article/2946/Policies-and-strateg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54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 23 October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48D4-1D9E-0123-CF08-BFF0EF3E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Lessons learnt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CAE5-6B3C-2C45-788F-26A2D7154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587"/>
            <a:ext cx="105156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Planning is everything.</a:t>
            </a:r>
            <a:endParaRPr lang="en-US"/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Prepare...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Rooms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Incentives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Questions (with follow up questions as a back-up)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Refreshments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Recording device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Transcribing plan!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Your own answers to questions from volunteers about the research (especially around outcomes)</a:t>
            </a:r>
          </a:p>
        </p:txBody>
      </p:sp>
    </p:spTree>
    <p:extLst>
      <p:ext uri="{BB962C8B-B14F-4D97-AF65-F5344CB8AC3E}">
        <p14:creationId xmlns:p14="http://schemas.microsoft.com/office/powerpoint/2010/main" val="160620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A0D8-DCA8-BE97-1A25-9E2B74C3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8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calibri light"/>
                <a:cs typeface="calibri light"/>
              </a:rPr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B2A8-87A8-6961-8741-632CCC58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87" y="1709878"/>
            <a:ext cx="10515600" cy="4766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Participation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Promote your research – talk to colleagues for ideas of engagement </a:t>
            </a:r>
          </a:p>
          <a:p>
            <a:r>
              <a:rPr lang="en-US" sz="2400">
                <a:cs typeface="Calibri"/>
              </a:rPr>
              <a:t>If participation is lacking, target existing </a:t>
            </a:r>
            <a:r>
              <a:rPr lang="en-US" sz="2400" err="1">
                <a:cs typeface="Calibri"/>
              </a:rPr>
              <a:t>organisations</a:t>
            </a:r>
            <a:r>
              <a:rPr lang="en-US" sz="2400">
                <a:cs typeface="Calibri"/>
              </a:rPr>
              <a:t> and groups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Quality of insights</a:t>
            </a:r>
          </a:p>
          <a:p>
            <a:r>
              <a:rPr lang="en-US" sz="2400">
                <a:cs typeface="Calibri"/>
              </a:rPr>
              <a:t>Factor in representation – consider your users and try and find different experiences</a:t>
            </a:r>
          </a:p>
          <a:p>
            <a:r>
              <a:rPr lang="en-US" sz="2400">
                <a:cs typeface="Calibri"/>
              </a:rPr>
              <a:t>Provide volunteers questions beforehand</a:t>
            </a:r>
          </a:p>
          <a:p>
            <a:r>
              <a:rPr lang="en-US" sz="2400">
                <a:cs typeface="Calibri"/>
              </a:rPr>
              <a:t>Keep your questions open</a:t>
            </a:r>
          </a:p>
        </p:txBody>
      </p:sp>
    </p:spTree>
    <p:extLst>
      <p:ext uri="{BB962C8B-B14F-4D97-AF65-F5344CB8AC3E}">
        <p14:creationId xmlns:p14="http://schemas.microsoft.com/office/powerpoint/2010/main" val="276650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582" y="2270185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Senior officer recruitment microsite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Corporate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77560-FC10-6815-C23D-8DF275B8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-101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Senior officer recruitment</a:t>
            </a:r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F7CF5FE-D107-1E41-3E2B-B6627553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84" y="38100"/>
            <a:ext cx="5230982" cy="559117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person and a child sitting at a desk&#10;&#10;Description automatically generated">
            <a:extLst>
              <a:ext uri="{FF2B5EF4-FFF2-40B4-BE49-F238E27FC236}">
                <a16:creationId xmlns:a16="http://schemas.microsoft.com/office/drawing/2014/main" id="{3526507E-9577-5871-891B-579AE3A7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75" y="4638675"/>
            <a:ext cx="5238750" cy="199072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2E2196-E588-7880-6CA6-97E8E3EB3C71}"/>
              </a:ext>
            </a:extLst>
          </p:cNvPr>
          <p:cNvSpPr txBox="1"/>
          <p:nvPr/>
        </p:nvSpPr>
        <p:spPr>
          <a:xfrm>
            <a:off x="657225" y="1076325"/>
            <a:ext cx="6162675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Arial"/>
              </a:rPr>
              <a:t>Developed new pages for 5 roles.</a:t>
            </a:r>
            <a:endParaRPr lang="en-GB">
              <a:ea typeface="Calibri"/>
              <a:cs typeface="Arial"/>
            </a:endParaRPr>
          </a:p>
          <a:p>
            <a:endParaRPr lang="en-GB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GB">
                <a:ea typeface="Calibri"/>
                <a:cs typeface="Arial"/>
              </a:rPr>
              <a:t>Worked with Penna to develop pages for:</a:t>
            </a:r>
          </a:p>
          <a:p>
            <a:pPr marL="685800" lvl="1" indent="-228600">
              <a:buFont typeface="Courier New"/>
              <a:buChar char="o"/>
            </a:pPr>
            <a:r>
              <a:rPr lang="en-GB">
                <a:ea typeface="Calibri"/>
                <a:cs typeface="Arial"/>
              </a:rPr>
              <a:t>Strategic Director - Housing, Environment and Healthy Communities</a:t>
            </a:r>
          </a:p>
          <a:p>
            <a:pPr marL="685800" lvl="1" indent="-228600">
              <a:buFont typeface="Courier New"/>
              <a:buChar char="o"/>
            </a:pPr>
            <a:r>
              <a:rPr lang="en-GB">
                <a:ea typeface="Calibri"/>
                <a:cs typeface="Arial"/>
              </a:rPr>
              <a:t>Strategic Director -  Economy, Innovation and Growth</a:t>
            </a:r>
          </a:p>
          <a:p>
            <a:pPr marL="685800" lvl="1" indent="-228600">
              <a:buFont typeface="Courier New"/>
              <a:buChar char="o"/>
            </a:pPr>
            <a:r>
              <a:rPr lang="en-GB">
                <a:ea typeface="Calibri"/>
                <a:cs typeface="Arial"/>
              </a:rPr>
              <a:t>Service Director - Financial Management</a:t>
            </a:r>
          </a:p>
          <a:p>
            <a:pPr marL="685800" lvl="1" indent="-228600">
              <a:buFont typeface="Courier New"/>
              <a:buChar char="o"/>
            </a:pPr>
            <a:r>
              <a:rPr lang="en-GB">
                <a:ea typeface="Calibri"/>
                <a:cs typeface="Arial"/>
              </a:rPr>
              <a:t>Service Director -  Adult Social Care</a:t>
            </a:r>
          </a:p>
          <a:p>
            <a:pPr marL="228600" indent="-228600">
              <a:buFont typeface="Courier New"/>
              <a:buChar char="•"/>
            </a:pPr>
            <a:r>
              <a:rPr lang="en-GB">
                <a:ea typeface="Calibri"/>
                <a:cs typeface="Arial"/>
              </a:rPr>
              <a:t>Worked with North Yorkshire Council to develop pages for:</a:t>
            </a:r>
          </a:p>
          <a:p>
            <a:pPr marL="685800" lvl="1" indent="-228600">
              <a:buFont typeface="Courier New"/>
              <a:buChar char="o"/>
            </a:pPr>
            <a:r>
              <a:rPr lang="en-GB">
                <a:ea typeface="Calibri"/>
                <a:cs typeface="Arial"/>
              </a:rPr>
              <a:t>Head of Children in Care and Resources </a:t>
            </a:r>
            <a:endParaRPr lang="en-GB">
              <a:ea typeface="+mn-lt"/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endParaRPr lang="en-GB">
              <a:ea typeface="+mn-lt"/>
              <a:cs typeface="Arial"/>
            </a:endParaRPr>
          </a:p>
          <a:p>
            <a:r>
              <a:rPr lang="en-GB">
                <a:ea typeface="+mn-lt"/>
                <a:cs typeface="+mn-lt"/>
                <a:hlinkClick r:id="rId5"/>
              </a:rPr>
              <a:t>Senior Leadership Recruitment - Gateshead Council</a:t>
            </a:r>
            <a:endParaRPr lang="en-GB">
              <a:ea typeface="Calibri"/>
              <a:cs typeface="Arial"/>
            </a:endParaRPr>
          </a:p>
          <a:p>
            <a:pPr lvl="1"/>
            <a:endParaRPr lang="en-GB" sz="20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14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Libraries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77560-FC10-6815-C23D-8DF275B8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-101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Libraries newsletter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2196-E588-7880-6CA6-97E8E3EB3C71}"/>
              </a:ext>
            </a:extLst>
          </p:cNvPr>
          <p:cNvSpPr txBox="1"/>
          <p:nvPr/>
        </p:nvSpPr>
        <p:spPr>
          <a:xfrm>
            <a:off x="657225" y="1076325"/>
            <a:ext cx="5721518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cs typeface="Arial"/>
              </a:rPr>
              <a:t>First issue of Gateshead Libraries new monthly newsletter featuring what's on highlights, spotlight on events and new books to loan</a:t>
            </a:r>
            <a:endParaRPr lang="en-US" sz="20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2000"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ea typeface="+mn-lt"/>
                <a:cs typeface="Arial"/>
              </a:rPr>
              <a:t>Issue to be sent to subscribers on Friday 25 October ahead of half term</a:t>
            </a:r>
          </a:p>
          <a:p>
            <a:pPr marL="285750" indent="-285750">
              <a:buFont typeface="Arial"/>
              <a:buChar char="•"/>
            </a:pPr>
            <a:endParaRPr lang="en-GB">
              <a:ea typeface="+mn-lt"/>
              <a:cs typeface="Arial"/>
            </a:endParaRPr>
          </a:p>
          <a:p>
            <a:endParaRPr lang="en-GB">
              <a:ea typeface="+mn-lt"/>
              <a:cs typeface="Arial"/>
            </a:endParaRPr>
          </a:p>
          <a:p>
            <a:pPr marL="685800" lvl="1" indent="-228600">
              <a:buFont typeface="Courier New"/>
              <a:buChar char="o"/>
            </a:pPr>
            <a:endParaRPr lang="en-GB">
              <a:ea typeface="+mn-lt"/>
              <a:cs typeface="Arial"/>
            </a:endParaRPr>
          </a:p>
          <a:p>
            <a:endParaRPr lang="en-GB">
              <a:ea typeface="Calibri"/>
              <a:cs typeface="Calibri"/>
            </a:endParaRPr>
          </a:p>
          <a:p>
            <a:pPr lvl="1"/>
            <a:endParaRPr lang="en-GB" sz="2000">
              <a:ea typeface="Calibri"/>
              <a:cs typeface="Arial"/>
            </a:endParaRPr>
          </a:p>
        </p:txBody>
      </p:sp>
      <p:pic>
        <p:nvPicPr>
          <p:cNvPr id="8" name="Picture 7" descr="A screenshot of a email&#10;&#10;Description automatically generated">
            <a:extLst>
              <a:ext uri="{FF2B5EF4-FFF2-40B4-BE49-F238E27FC236}">
                <a16:creationId xmlns:a16="http://schemas.microsoft.com/office/drawing/2014/main" id="{52001665-3516-DAD3-0A6E-CE880B0C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91" y="105103"/>
            <a:ext cx="2284336" cy="5263931"/>
          </a:xfrm>
          <a:prstGeom prst="rect">
            <a:avLst/>
          </a:prstGeom>
        </p:spPr>
      </p:pic>
      <p:pic>
        <p:nvPicPr>
          <p:cNvPr id="9" name="Picture 8" descr="A screenshot of a book&#10;&#10;Description automatically generated">
            <a:extLst>
              <a:ext uri="{FF2B5EF4-FFF2-40B4-BE49-F238E27FC236}">
                <a16:creationId xmlns:a16="http://schemas.microsoft.com/office/drawing/2014/main" id="{B3EC998A-235F-7FF1-F260-A5AB1CA2B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297" y="105103"/>
            <a:ext cx="2120579" cy="5263932"/>
          </a:xfrm>
          <a:prstGeom prst="rect">
            <a:avLst/>
          </a:prstGeom>
        </p:spPr>
      </p:pic>
      <p:pic>
        <p:nvPicPr>
          <p:cNvPr id="10" name="Picture 9" descr="A blue and black sign&#10;&#10;Description automatically generated">
            <a:extLst>
              <a:ext uri="{FF2B5EF4-FFF2-40B4-BE49-F238E27FC236}">
                <a16:creationId xmlns:a16="http://schemas.microsoft.com/office/drawing/2014/main" id="{1DA3542E-EFF9-9AD1-8174-D6ED786AD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406" y="5296401"/>
            <a:ext cx="2037849" cy="6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5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lculator and a calculator on a table&#10;&#10;Description automatically generated with low confidence">
            <a:extLst>
              <a:ext uri="{FF2B5EF4-FFF2-40B4-BE49-F238E27FC236}">
                <a16:creationId xmlns:a16="http://schemas.microsoft.com/office/drawing/2014/main" id="{213FB385-67CD-035A-99B5-04A6AD24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56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2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What's coming in the next sprint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2595" y="2058727"/>
            <a:ext cx="9177006" cy="3529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Return a bin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Comms intranet pages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Changes to late school applications</a:t>
            </a: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27AAE4-D033-7BB2-BA91-DD114721E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  <a:latin typeface="Segoe UI Semibold"/>
                <a:cs typeface="Segoe UI Semibold"/>
              </a:rPr>
              <a:t>Deployments</a:t>
            </a:r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BD65648-D2E1-76AF-B800-D95D84946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2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  <a:latin typeface="Segoe UI Semibold"/>
                <a:cs typeface="Segoe UI Semibold"/>
              </a:rPr>
              <a:t>Thank you </a:t>
            </a:r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>
                <a:latin typeface="Segoe UI Semilight"/>
                <a:cs typeface="Segoe UI Semilight"/>
              </a:rPr>
              <a:t>That's all folks!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428566E-7EFE-3D12-7712-9CB24D96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841906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goal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E1C109-32A9-CAB4-5CD7-7737DCEB6AB2}"/>
              </a:ext>
            </a:extLst>
          </p:cNvPr>
          <p:cNvSpPr/>
          <p:nvPr/>
        </p:nvSpPr>
        <p:spPr>
          <a:xfrm>
            <a:off x="1365760" y="3788103"/>
            <a:ext cx="9512738" cy="12028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A44A6-E097-6A92-D28C-90921DAAB836}"/>
              </a:ext>
            </a:extLst>
          </p:cNvPr>
          <p:cNvSpPr txBox="1"/>
          <p:nvPr/>
        </p:nvSpPr>
        <p:spPr>
          <a:xfrm>
            <a:off x="1311097" y="3514742"/>
            <a:ext cx="9522664" cy="14662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b="1">
                <a:solidFill>
                  <a:srgbClr val="6B778C"/>
                </a:solidFill>
                <a:ea typeface="+mn-lt"/>
                <a:cs typeface="+mn-lt"/>
              </a:rPr>
              <a:t>Prepare for LGA review</a:t>
            </a:r>
            <a:endParaRPr lang="en-US" sz="2400" b="1">
              <a:solidFill>
                <a:srgbClr val="FFFFFF"/>
              </a:solidFill>
              <a:ea typeface="+mn-lt"/>
              <a:cs typeface="+mn-lt"/>
            </a:endParaRPr>
          </a:p>
          <a:p>
            <a:pPr algn="ctr">
              <a:lnSpc>
                <a:spcPct val="200000"/>
              </a:lnSpc>
            </a:pPr>
            <a:r>
              <a:rPr lang="en-GB" sz="2400" b="1">
                <a:solidFill>
                  <a:srgbClr val="6B778C"/>
                </a:solidFill>
                <a:ea typeface="+mn-lt"/>
                <a:cs typeface="+mn-lt"/>
              </a:rPr>
              <a:t> Transcribe Direct Payments user research interviews</a:t>
            </a:r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77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Prepare for LGA review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179B5E2-CA40-07DC-520E-7F65ED6D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436" y="180975"/>
            <a:ext cx="6256153" cy="64960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18" y="365125"/>
            <a:ext cx="4855433" cy="1352078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Calibri"/>
                <a:cs typeface="Calibri"/>
              </a:rPr>
              <a:t>Policies and strategies content – phase 1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691220" y="1716651"/>
            <a:ext cx="4645088" cy="350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>
                <a:latin typeface="Calibri"/>
                <a:ea typeface="Calibri"/>
                <a:cs typeface="Segoe UI Semilight"/>
              </a:rPr>
              <a:t>Review policies and strategies page: </a:t>
            </a:r>
            <a:r>
              <a:rPr lang="en-GB" sz="2400">
                <a:ea typeface="+mn-lt"/>
                <a:cs typeface="+mn-lt"/>
                <a:hlinkClick r:id="rId4"/>
              </a:rPr>
              <a:t>Policies and strategies - Gateshead Council</a:t>
            </a:r>
            <a:endParaRPr lang="en-GB" sz="24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Calibri"/>
                <a:ea typeface="Calibri"/>
                <a:cs typeface="Calibri"/>
              </a:rPr>
              <a:t>All policies and strategies moved into the relevant area of the website</a:t>
            </a:r>
          </a:p>
          <a:p>
            <a:pPr>
              <a:lnSpc>
                <a:spcPct val="100000"/>
              </a:lnSpc>
            </a:pPr>
            <a:r>
              <a:rPr lang="en-GB" sz="2400">
                <a:latin typeface="Calibri"/>
                <a:ea typeface="Calibri"/>
                <a:cs typeface="Calibri"/>
              </a:rPr>
              <a:t>Very old policies removed / hidden</a:t>
            </a:r>
          </a:p>
          <a:p>
            <a:pPr>
              <a:lnSpc>
                <a:spcPct val="100000"/>
              </a:lnSpc>
            </a:pPr>
            <a:r>
              <a:rPr lang="en-GB" sz="2400">
                <a:latin typeface="Calibri"/>
                <a:ea typeface="Calibri"/>
                <a:cs typeface="Calibri"/>
              </a:rPr>
              <a:t>Restructured page to follow new IA</a:t>
            </a:r>
          </a:p>
          <a:p>
            <a:pPr>
              <a:lnSpc>
                <a:spcPct val="100000"/>
              </a:lnSpc>
            </a:pPr>
            <a:endParaRPr lang="en-GB" sz="24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Sprint goal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7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18" y="365125"/>
            <a:ext cx="4855433" cy="1352078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cs typeface="Calibri"/>
              </a:rPr>
              <a:t>Preparation for LGA peer review - Making Gateshead Thrive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691220" y="1716651"/>
            <a:ext cx="4645088" cy="350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>
                <a:cs typeface="Calibri"/>
              </a:rPr>
              <a:t>New Making Gateshead Thrive section being developed  to bring together council pledges, corporate plan and engagement</a:t>
            </a:r>
            <a:endParaRPr lang="en-US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2400">
                <a:cs typeface="Calibri"/>
              </a:rPr>
              <a:t>New</a:t>
            </a:r>
            <a:r>
              <a:rPr lang="en-GB" sz="2400">
                <a:latin typeface="Calibri"/>
                <a:ea typeface="Calibri"/>
                <a:cs typeface="Calibri"/>
              </a:rPr>
              <a:t> section featuring case studies of how our work in making an impact and helping to deliver thrive</a:t>
            </a:r>
            <a:endParaRPr lang="en-US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2400">
                <a:latin typeface="Calibri"/>
                <a:ea typeface="Calibri"/>
                <a:cs typeface="Calibri"/>
              </a:rPr>
              <a:t>Currently being developed in pre-prod to go live early November</a:t>
            </a:r>
          </a:p>
          <a:p>
            <a:pPr>
              <a:lnSpc>
                <a:spcPct val="100000"/>
              </a:lnSpc>
            </a:pPr>
            <a:endParaRPr lang="en-GB" sz="24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GB" sz="24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GB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Sprint goal</a:t>
            </a:r>
            <a:endParaRPr lang="en-US"/>
          </a:p>
        </p:txBody>
      </p:sp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D4F7AD11-8394-65D5-3233-219D13BDE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484" y="367861"/>
            <a:ext cx="5781237" cy="51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582" y="2270185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Direct Payments 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5400">
                <a:latin typeface="Segoe UI Semibold"/>
                <a:cs typeface="Segoe UI Semibold"/>
              </a:rPr>
              <a:t>user research: lessons learnt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B787-BC3E-3978-4976-5A39A307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>
                <a:latin typeface="Calibri"/>
                <a:cs typeface="Calibri"/>
              </a:rPr>
              <a:t>Context</a:t>
            </a:r>
            <a:endParaRPr lang="en-US" sz="3200"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950FB8-FC9B-9280-F19E-2EE9FEEB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Working on direct payments for a while to investigate the relatively poor uptake rate and build in improvements to the new Direct Payment Support Service (formally a smaller Direct Payments Team)</a:t>
            </a:r>
          </a:p>
          <a:p>
            <a:r>
              <a:rPr lang="en-US">
                <a:cs typeface="Calibri"/>
              </a:rPr>
              <a:t>Discovery previously led by stakeholder conversations and mapping sessions</a:t>
            </a:r>
          </a:p>
          <a:p>
            <a:r>
              <a:rPr lang="en-US">
                <a:cs typeface="Calibri"/>
              </a:rPr>
              <a:t>Wanted to do user research to find out more about the experience of those receiving direct payments and gather insights from this</a:t>
            </a:r>
          </a:p>
        </p:txBody>
      </p:sp>
    </p:spTree>
    <p:extLst>
      <p:ext uri="{BB962C8B-B14F-4D97-AF65-F5344CB8AC3E}">
        <p14:creationId xmlns:p14="http://schemas.microsoft.com/office/powerpoint/2010/main" val="254239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FE01-C443-C95F-B5E6-1CD8F14E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Engagement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679E-255B-BD85-FC2F-B418CEECD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Put call out on website, through Gateshead Now and on the DP Team inbox autoreply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Also put in touch with Gateshead Parent Carer Forum through Children's Services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After call out, leaders from Jewish Community Council of Gateshead got in touch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886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4112-A332-9CA1-5B9D-E2F0142F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5983-AE62-7CB8-162B-E8BA23A85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8 interviews so far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Rich and varied insights from interviews</a:t>
            </a:r>
            <a:endParaRPr lang="en-US"/>
          </a:p>
          <a:p>
            <a:r>
              <a:rPr lang="en-US">
                <a:cs typeface="Calibri"/>
              </a:rPr>
              <a:t>Agreed on focus group(s) with JCCG who are working with us to find participants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94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6CDEB3-49F0-43E3-9F3E-30057C3F6C3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3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Sprint 54 Show and Tell  23 October 2024</vt:lpstr>
      <vt:lpstr>Sprint goal</vt:lpstr>
      <vt:lpstr>Prepare for LGA review</vt:lpstr>
      <vt:lpstr>Policies and strategies content – phase 1</vt:lpstr>
      <vt:lpstr>Preparation for LGA peer review - Making Gateshead Thrive </vt:lpstr>
      <vt:lpstr>Direct Payments  user research: lessons learnt</vt:lpstr>
      <vt:lpstr>Context</vt:lpstr>
      <vt:lpstr>Engagement</vt:lpstr>
      <vt:lpstr>Results</vt:lpstr>
      <vt:lpstr>Lessons learnt</vt:lpstr>
      <vt:lpstr>Lessons learnt</vt:lpstr>
      <vt:lpstr>Senior officer recruitment microsite</vt:lpstr>
      <vt:lpstr>Senior officer recruitment</vt:lpstr>
      <vt:lpstr>Libraries newsletter</vt:lpstr>
      <vt:lpstr>Sprint 56</vt:lpstr>
      <vt:lpstr>What's coming in the next sprint</vt:lpstr>
      <vt:lpstr>Deployments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2024-10-23T14:00:23Z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