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7" r:id="rId5"/>
    <p:sldId id="559" r:id="rId6"/>
    <p:sldId id="564" r:id="rId7"/>
    <p:sldId id="563" r:id="rId8"/>
    <p:sldId id="565" r:id="rId9"/>
    <p:sldId id="568" r:id="rId10"/>
    <p:sldId id="566" r:id="rId11"/>
    <p:sldId id="567" r:id="rId12"/>
    <p:sldId id="560" r:id="rId13"/>
    <p:sldId id="326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6BD47-8C89-2D86-BFBD-0EFF50C3250B}" v="50" dt="2024-10-28T17:52:45.543"/>
    <p1510:client id="{942BE8CE-83C7-2467-B617-73AE92D7C133}" v="382" dt="2024-10-30T13:27:29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Scurfield" userId="S::gaylescurfield@gateshead.gov.uk::83b7329d-483d-4c58-b1ee-8e2c855b3b2d" providerId="AD" clId="Web-{FA122357-54A4-A99D-C001-B7DB3BA24645}"/>
    <pc:docChg chg="addSld modSld">
      <pc:chgData name="Gayle Scurfield" userId="S::gaylescurfield@gateshead.gov.uk::83b7329d-483d-4c58-b1ee-8e2c855b3b2d" providerId="AD" clId="Web-{FA122357-54A4-A99D-C001-B7DB3BA24645}" dt="2024-10-28T11:20:49.584" v="139" actId="1076"/>
      <pc:docMkLst>
        <pc:docMk/>
      </pc:docMkLst>
      <pc:sldChg chg="delSp modSp add">
        <pc:chgData name="Gayle Scurfield" userId="S::gaylescurfield@gateshead.gov.uk::83b7329d-483d-4c58-b1ee-8e2c855b3b2d" providerId="AD" clId="Web-{FA122357-54A4-A99D-C001-B7DB3BA24645}" dt="2024-10-28T11:20:49.584" v="139" actId="1076"/>
        <pc:sldMkLst>
          <pc:docMk/>
          <pc:sldMk cId="776975427" sldId="563"/>
        </pc:sldMkLst>
        <pc:spChg chg="mod">
          <ac:chgData name="Gayle Scurfield" userId="S::gaylescurfield@gateshead.gov.uk::83b7329d-483d-4c58-b1ee-8e2c855b3b2d" providerId="AD" clId="Web-{FA122357-54A4-A99D-C001-B7DB3BA24645}" dt="2024-10-28T09:45:06.302" v="130" actId="1076"/>
          <ac:spMkLst>
            <pc:docMk/>
            <pc:sldMk cId="776975427" sldId="563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FA122357-54A4-A99D-C001-B7DB3BA24645}" dt="2024-10-28T11:20:49.584" v="139" actId="1076"/>
          <ac:spMkLst>
            <pc:docMk/>
            <pc:sldMk cId="776975427" sldId="563"/>
            <ac:spMk id="8" creationId="{A52D1F85-6F24-D668-2F75-5C6FF86B351A}"/>
          </ac:spMkLst>
        </pc:spChg>
      </pc:sldChg>
      <pc:sldChg chg="modSp add replId">
        <pc:chgData name="Gayle Scurfield" userId="S::gaylescurfield@gateshead.gov.uk::83b7329d-483d-4c58-b1ee-8e2c855b3b2d" providerId="AD" clId="Web-{FA122357-54A4-A99D-C001-B7DB3BA24645}" dt="2024-10-28T11:20:41.365" v="138" actId="1076"/>
        <pc:sldMkLst>
          <pc:docMk/>
          <pc:sldMk cId="2541612784" sldId="565"/>
        </pc:sldMkLst>
        <pc:spChg chg="mod">
          <ac:chgData name="Gayle Scurfield" userId="S::gaylescurfield@gateshead.gov.uk::83b7329d-483d-4c58-b1ee-8e2c855b3b2d" providerId="AD" clId="Web-{FA122357-54A4-A99D-C001-B7DB3BA24645}" dt="2024-10-28T09:45:33.396" v="137" actId="1076"/>
          <ac:spMkLst>
            <pc:docMk/>
            <pc:sldMk cId="2541612784" sldId="565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FA122357-54A4-A99D-C001-B7DB3BA24645}" dt="2024-10-28T11:20:41.365" v="138" actId="1076"/>
          <ac:spMkLst>
            <pc:docMk/>
            <pc:sldMk cId="2541612784" sldId="565"/>
            <ac:spMk id="8" creationId="{A52D1F85-6F24-D668-2F75-5C6FF86B351A}"/>
          </ac:spMkLst>
        </pc:spChg>
      </pc:sldChg>
    </pc:docChg>
  </pc:docChgLst>
  <pc:docChgLst>
    <pc:chgData name="Liam Spence" userId="5fb5b2ca-048e-454e-8362-668826f9b685" providerId="ADAL" clId="{01C5F50E-D3ED-406C-B5D2-6C4291593300}"/>
    <pc:docChg chg="undo custSel modSld sldOrd">
      <pc:chgData name="Liam Spence" userId="5fb5b2ca-048e-454e-8362-668826f9b685" providerId="ADAL" clId="{01C5F50E-D3ED-406C-B5D2-6C4291593300}" dt="2024-10-15T15:02:46.740" v="66" actId="1035"/>
      <pc:docMkLst>
        <pc:docMk/>
      </pc:docMkLst>
      <pc:sldChg chg="addSp delSp modSp mod">
        <pc:chgData name="Liam Spence" userId="5fb5b2ca-048e-454e-8362-668826f9b685" providerId="ADAL" clId="{01C5F50E-D3ED-406C-B5D2-6C4291593300}" dt="2024-10-15T15:02:16.628" v="34"/>
        <pc:sldMkLst>
          <pc:docMk/>
          <pc:sldMk cId="249474700" sldId="559"/>
        </pc:sldMkLst>
        <pc:spChg chg="add mod">
          <ac:chgData name="Liam Spence" userId="5fb5b2ca-048e-454e-8362-668826f9b685" providerId="ADAL" clId="{01C5F50E-D3ED-406C-B5D2-6C4291593300}" dt="2024-10-15T15:02:08.477" v="32" actId="20577"/>
          <ac:spMkLst>
            <pc:docMk/>
            <pc:sldMk cId="249474700" sldId="559"/>
            <ac:spMk id="7" creationId="{C545D7BC-4D94-3F39-BB27-05493CEA4FFC}"/>
          </ac:spMkLst>
        </pc:spChg>
        <pc:spChg chg="add mod">
          <ac:chgData name="Liam Spence" userId="5fb5b2ca-048e-454e-8362-668826f9b685" providerId="ADAL" clId="{01C5F50E-D3ED-406C-B5D2-6C4291593300}" dt="2024-10-15T15:02:05.392" v="20"/>
          <ac:spMkLst>
            <pc:docMk/>
            <pc:sldMk cId="249474700" sldId="559"/>
            <ac:spMk id="9" creationId="{0314E0CD-3079-9FE7-98FF-0476B89BF74E}"/>
          </ac:spMkLst>
        </pc:spChg>
        <pc:picChg chg="add mod">
          <ac:chgData name="Liam Spence" userId="5fb5b2ca-048e-454e-8362-668826f9b685" providerId="ADAL" clId="{01C5F50E-D3ED-406C-B5D2-6C4291593300}" dt="2024-10-15T15:02:16.628" v="34"/>
          <ac:picMkLst>
            <pc:docMk/>
            <pc:sldMk cId="249474700" sldId="559"/>
            <ac:picMk id="12" creationId="{95672EA4-1515-A111-E669-C3BCCDAF12FD}"/>
          </ac:picMkLst>
        </pc:picChg>
      </pc:sldChg>
      <pc:sldChg chg="addSp delSp modSp mod ord">
        <pc:chgData name="Liam Spence" userId="5fb5b2ca-048e-454e-8362-668826f9b685" providerId="ADAL" clId="{01C5F50E-D3ED-406C-B5D2-6C4291593300}" dt="2024-10-15T15:02:46.740" v="66" actId="1035"/>
        <pc:sldMkLst>
          <pc:docMk/>
          <pc:sldMk cId="1732913561" sldId="560"/>
        </pc:sldMkLst>
        <pc:spChg chg="mod">
          <ac:chgData name="Liam Spence" userId="5fb5b2ca-048e-454e-8362-668826f9b685" providerId="ADAL" clId="{01C5F50E-D3ED-406C-B5D2-6C4291593300}" dt="2024-10-15T15:02:38.125" v="39" actId="1076"/>
          <ac:spMkLst>
            <pc:docMk/>
            <pc:sldMk cId="1732913561" sldId="560"/>
            <ac:spMk id="11" creationId="{BD62BCE7-02E9-F5B5-F4E6-AED87A6DBFEB}"/>
          </ac:spMkLst>
        </pc:spChg>
        <pc:picChg chg="add mod">
          <ac:chgData name="Liam Spence" userId="5fb5b2ca-048e-454e-8362-668826f9b685" providerId="ADAL" clId="{01C5F50E-D3ED-406C-B5D2-6C4291593300}" dt="2024-10-15T15:02:25.140" v="38"/>
          <ac:picMkLst>
            <pc:docMk/>
            <pc:sldMk cId="1732913561" sldId="560"/>
            <ac:picMk id="9" creationId="{EC303367-6D4E-D199-E780-27F80990C6BF}"/>
          </ac:picMkLst>
        </pc:picChg>
      </pc:sldChg>
      <pc:sldChg chg="addSp delSp modSp mod">
        <pc:chgData name="Liam Spence" userId="5fb5b2ca-048e-454e-8362-668826f9b685" providerId="ADAL" clId="{01C5F50E-D3ED-406C-B5D2-6C4291593300}" dt="2024-10-15T15:02:19.969" v="36"/>
        <pc:sldMkLst>
          <pc:docMk/>
          <pc:sldMk cId="176725383" sldId="564"/>
        </pc:sldMkLst>
        <pc:spChg chg="add mod">
          <ac:chgData name="Liam Spence" userId="5fb5b2ca-048e-454e-8362-668826f9b685" providerId="ADAL" clId="{01C5F50E-D3ED-406C-B5D2-6C4291593300}" dt="2024-10-15T15:01:49.934" v="15" actId="20577"/>
          <ac:spMkLst>
            <pc:docMk/>
            <pc:sldMk cId="176725383" sldId="564"/>
            <ac:spMk id="2" creationId="{001958FD-905F-1E5D-ADB2-79A2E1AC2050}"/>
          </ac:spMkLst>
        </pc:spChg>
        <pc:spChg chg="add mod">
          <ac:chgData name="Liam Spence" userId="5fb5b2ca-048e-454e-8362-668826f9b685" providerId="ADAL" clId="{01C5F50E-D3ED-406C-B5D2-6C4291593300}" dt="2024-10-15T15:01:10.556" v="4"/>
          <ac:spMkLst>
            <pc:docMk/>
            <pc:sldMk cId="176725383" sldId="564"/>
            <ac:spMk id="10" creationId="{CEE48A65-993B-1137-6D7E-89EBA8D5D980}"/>
          </ac:spMkLst>
        </pc:spChg>
        <pc:picChg chg="add mod">
          <ac:chgData name="Liam Spence" userId="5fb5b2ca-048e-454e-8362-668826f9b685" providerId="ADAL" clId="{01C5F50E-D3ED-406C-B5D2-6C4291593300}" dt="2024-10-15T15:02:19.969" v="36"/>
          <ac:picMkLst>
            <pc:docMk/>
            <pc:sldMk cId="176725383" sldId="564"/>
            <ac:picMk id="11" creationId="{2170567C-6347-1D76-994C-D23A39B04A95}"/>
          </ac:picMkLst>
        </pc:picChg>
      </pc:sldChg>
    </pc:docChg>
  </pc:docChgLst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  <pc:spChg chg="mod">
          <ac:chgData name="Liam Spence" userId="5fb5b2ca-048e-454e-8362-668826f9b685" providerId="ADAL" clId="{077D7279-C549-4AC5-AC97-76736E700E8C}" dt="2024-09-13T19:20:17.648" v="34" actId="1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3T19:20:17.292" v="23" actId="14100"/>
          <ac:spMkLst>
            <pc:docMk/>
            <pc:sldMk cId="249474700" sldId="559"/>
            <ac:spMk id="10" creationId="{1176E05E-F991-7DA5-64BE-D97461701F96}"/>
          </ac:spMkLst>
        </pc:spChg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  <pc:spChg chg="ord">
          <ac:chgData name="Liam Spence" userId="5fb5b2ca-048e-454e-8362-668826f9b685" providerId="ADAL" clId="{077D7279-C549-4AC5-AC97-76736E700E8C}" dt="2024-09-13T19:20:17.683" v="35" actId="167"/>
          <ac:spMkLst>
            <pc:docMk/>
            <pc:sldMk cId="1732913561" sldId="560"/>
            <ac:spMk id="4" creationId="{BAB07DB6-5535-76C2-2DF0-1E7E0D82E7FD}"/>
          </ac:spMkLst>
        </pc:spChg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  <pc:spChg chg="mod">
          <ac:chgData name="Liam Spence" userId="5fb5b2ca-048e-454e-8362-668826f9b685" providerId="ADAL" clId="{077D7279-C549-4AC5-AC97-76736E700E8C}" dt="2024-09-16T08:35:01.538" v="130" actId="255"/>
          <ac:spMkLst>
            <pc:docMk/>
            <pc:sldMk cId="776975427" sldId="563"/>
            <ac:spMk id="2" creationId="{0750EE1F-3944-C244-F435-073119D8E0FF}"/>
          </ac:spMkLst>
        </pc:spChg>
        <pc:picChg chg="mod">
          <ac:chgData name="Liam Spence" userId="5fb5b2ca-048e-454e-8362-668826f9b685" providerId="ADAL" clId="{077D7279-C549-4AC5-AC97-76736E700E8C}" dt="2024-09-16T08:34:52.051" v="128" actId="1076"/>
          <ac:picMkLst>
            <pc:docMk/>
            <pc:sldMk cId="776975427" sldId="563"/>
            <ac:picMk id="4" creationId="{84FA2CD2-8AAD-942C-B5FA-3D077F9E2CD0}"/>
          </ac:picMkLst>
        </pc:picChg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</pc:sldChg>
    </pc:docChg>
  </pc:docChgLst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</pc:sldChg>
    </pc:docChg>
  </pc:docChgLst>
  <pc:docChgLst>
    <pc:chgData name="Gary Williamson" userId="c6dcb423-35b4-482e-bf0f-fc2b76204455" providerId="ADAL" clId="{03C13C30-4323-447D-BF40-599593287330}"/>
    <pc:docChg chg="delSld modSld">
      <pc:chgData name="Gary Williamson" userId="c6dcb423-35b4-482e-bf0f-fc2b76204455" providerId="ADAL" clId="{03C13C30-4323-447D-BF40-599593287330}" dt="2024-09-25T08:01:20.243" v="48"/>
      <pc:docMkLst>
        <pc:docMk/>
      </pc:docMkLst>
      <pc:sldChg chg="modSp mod">
        <pc:chgData name="Gary Williamson" userId="c6dcb423-35b4-482e-bf0f-fc2b76204455" providerId="ADAL" clId="{03C13C30-4323-447D-BF40-599593287330}" dt="2024-09-25T08:01:02.850" v="4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03C13C30-4323-447D-BF40-599593287330}" dt="2024-09-25T08:01:02.850" v="4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03C13C30-4323-447D-BF40-599593287330}" dt="2024-09-25T08:00:01.687" v="2"/>
        <pc:sldMkLst>
          <pc:docMk/>
          <pc:sldMk cId="249474700" sldId="559"/>
        </pc:sldMkLst>
        <pc:spChg chg="mod">
          <ac:chgData name="Gary Williamson" userId="c6dcb423-35b4-482e-bf0f-fc2b76204455" providerId="ADAL" clId="{03C13C30-4323-447D-BF40-599593287330}" dt="2024-09-25T08:00:01.687" v="2"/>
          <ac:spMkLst>
            <pc:docMk/>
            <pc:sldMk cId="249474700" sldId="559"/>
            <ac:spMk id="2" creationId="{0750EE1F-3944-C244-F435-073119D8E0FF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1:20.243" v="48"/>
        <pc:sldMkLst>
          <pc:docMk/>
          <pc:sldMk cId="1732913561" sldId="56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32913561" sldId="560"/>
            <ac:spMk id="4" creationId="{BAB07DB6-5535-76C2-2DF0-1E7E0D82E7FD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0:48.290" v="30" actId="20577"/>
        <pc:sldMkLst>
          <pc:docMk/>
          <pc:sldMk cId="1513379830" sldId="56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75450981" sldId="56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776975427" sldId="563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776975427" sldId="563"/>
            <ac:spMk id="3" creationId="{E012B88F-E87A-7C02-9F83-17D1DBF6AE3B}"/>
          </ac:spMkLst>
        </pc:spChg>
      </pc:sldChg>
      <pc:sldChg chg="modSp mod modShow">
        <pc:chgData name="Gary Williamson" userId="c6dcb423-35b4-482e-bf0f-fc2b76204455" providerId="ADAL" clId="{03C13C30-4323-447D-BF40-599593287330}" dt="2024-09-25T07:59:37.261" v="1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97876567" sldId="56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73557365" sldId="56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987583434" sldId="56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419029941" sldId="57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27987101" sldId="57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802966321" sldId="573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45907407" sldId="57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13126708" sldId="575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214523124" sldId="576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40847514" sldId="57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4085682006" sldId="57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77559456" sldId="580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869413050" sldId="581"/>
        </pc:sldMkLst>
      </pc:sldChg>
    </pc:docChg>
  </pc:docChgLst>
  <pc:docChgLst>
    <pc:chgData name="Liam Spence" userId="S::liamspence@gateshead.gov.uk::5fb5b2ca-048e-454e-8362-668826f9b685" providerId="AD" clId="Web-{E6B0AB7B-48AB-400A-A43E-BE5D44282879}"/>
    <pc:docChg chg="modSld">
      <pc:chgData name="Liam Spence" userId="S::liamspence@gateshead.gov.uk::5fb5b2ca-048e-454e-8362-668826f9b685" providerId="AD" clId="Web-{E6B0AB7B-48AB-400A-A43E-BE5D44282879}" dt="2024-10-02T10:42:14.849" v="238" actId="20577"/>
      <pc:docMkLst>
        <pc:docMk/>
      </pc:docMkLst>
      <pc:sldChg chg="modSp">
        <pc:chgData name="Liam Spence" userId="S::liamspence@gateshead.gov.uk::5fb5b2ca-048e-454e-8362-668826f9b685" providerId="AD" clId="Web-{E6B0AB7B-48AB-400A-A43E-BE5D44282879}" dt="2024-10-02T10:34:04.798" v="35" actId="1076"/>
        <pc:sldMkLst>
          <pc:docMk/>
          <pc:sldMk cId="711769290" sldId="565"/>
        </pc:sldMkLst>
      </pc:sldChg>
      <pc:sldChg chg="modSp">
        <pc:chgData name="Liam Spence" userId="S::liamspence@gateshead.gov.uk::5fb5b2ca-048e-454e-8362-668826f9b685" providerId="AD" clId="Web-{E6B0AB7B-48AB-400A-A43E-BE5D44282879}" dt="2024-10-02T10:35:21.005" v="62" actId="20577"/>
        <pc:sldMkLst>
          <pc:docMk/>
          <pc:sldMk cId="1879191255" sldId="567"/>
        </pc:sldMkLst>
      </pc:sldChg>
      <pc:sldChg chg="addSp delSp modSp">
        <pc:chgData name="Liam Spence" userId="S::liamspence@gateshead.gov.uk::5fb5b2ca-048e-454e-8362-668826f9b685" providerId="AD" clId="Web-{E6B0AB7B-48AB-400A-A43E-BE5D44282879}" dt="2024-10-02T10:42:14.849" v="238" actId="20577"/>
        <pc:sldMkLst>
          <pc:docMk/>
          <pc:sldMk cId="385434884" sldId="568"/>
        </pc:sldMkLst>
      </pc:sldChg>
    </pc:docChg>
  </pc:docChgLst>
  <pc:docChgLst>
    <pc:chgData name="Kerrie Slavin" userId="S::kerrieslavin@gateshead.gov.uk::085db01d-3b86-45ce-9a34-51f429f25f9c" providerId="AD" clId="Web-{68B956F3-9A5D-E614-D546-4DD73066884C}"/>
    <pc:docChg chg="addSld modSld">
      <pc:chgData name="Kerrie Slavin" userId="S::kerrieslavin@gateshead.gov.uk::085db01d-3b86-45ce-9a34-51f429f25f9c" providerId="AD" clId="Web-{68B956F3-9A5D-E614-D546-4DD73066884C}" dt="2024-10-02T09:38:28.680" v="247" actId="20577"/>
      <pc:docMkLst>
        <pc:docMk/>
      </pc:docMkLst>
      <pc:sldChg chg="addSp modSp">
        <pc:chgData name="Kerrie Slavin" userId="S::kerrieslavin@gateshead.gov.uk::085db01d-3b86-45ce-9a34-51f429f25f9c" providerId="AD" clId="Web-{68B956F3-9A5D-E614-D546-4DD73066884C}" dt="2024-10-02T09:34:37.069" v="78" actId="20577"/>
        <pc:sldMkLst>
          <pc:docMk/>
          <pc:sldMk cId="711769290" sldId="565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8:28.680" v="247" actId="20577"/>
        <pc:sldMkLst>
          <pc:docMk/>
          <pc:sldMk cId="1879191255" sldId="567"/>
        </pc:sldMkLst>
      </pc:sldChg>
      <pc:sldChg chg="add replId">
        <pc:chgData name="Kerrie Slavin" userId="S::kerrieslavin@gateshead.gov.uk::085db01d-3b86-45ce-9a34-51f429f25f9c" providerId="AD" clId="Web-{68B956F3-9A5D-E614-D546-4DD73066884C}" dt="2024-10-02T09:34:44.492" v="79"/>
        <pc:sldMkLst>
          <pc:docMk/>
          <pc:sldMk cId="385434884" sldId="568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6:21.577" v="152" actId="20577"/>
        <pc:sldMkLst>
          <pc:docMk/>
          <pc:sldMk cId="1485151675" sldId="569"/>
        </pc:sldMkLst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9506CBCC-F7B2-4DDF-A1FC-F8265396DBF2}" dt="2024-09-16T06:49:33.503" v="1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</pc:sldChg>
    </pc:docChg>
  </pc:docChgLst>
  <pc:docChgLst>
    <pc:chgData name="Gayle Scurfield" userId="S::gaylescurfield@gateshead.gov.uk::83b7329d-483d-4c58-b1ee-8e2c855b3b2d" providerId="AD" clId="Web-{82362638-5477-4ED8-AF25-61827311D991}"/>
    <pc:docChg chg="modSld">
      <pc:chgData name="Gayle Scurfield" userId="S::gaylescurfield@gateshead.gov.uk::83b7329d-483d-4c58-b1ee-8e2c855b3b2d" providerId="AD" clId="Web-{82362638-5477-4ED8-AF25-61827311D991}" dt="2024-09-26T16:17:15.016" v="2" actId="1076"/>
      <pc:docMkLst>
        <pc:docMk/>
      </pc:docMkLst>
      <pc:sldChg chg="addSp delSp modSp">
        <pc:chgData name="Gayle Scurfield" userId="S::gaylescurfield@gateshead.gov.uk::83b7329d-483d-4c58-b1ee-8e2c855b3b2d" providerId="AD" clId="Web-{82362638-5477-4ED8-AF25-61827311D991}" dt="2024-09-26T16:17:15.016" v="2" actId="1076"/>
        <pc:sldMkLst>
          <pc:docMk/>
          <pc:sldMk cId="1513379830" sldId="561"/>
        </pc:sldMkLst>
      </pc:sldChg>
    </pc:docChg>
  </pc:docChgLst>
  <pc:docChgLst>
    <pc:chgData name="Gary Williamson" userId="c6dcb423-35b4-482e-bf0f-fc2b76204455" providerId="ADAL" clId="{8F757FE7-6A72-4B0D-8F66-DF6F04D30024}"/>
    <pc:docChg chg="delSld modSld">
      <pc:chgData name="Gary Williamson" userId="c6dcb423-35b4-482e-bf0f-fc2b76204455" providerId="ADAL" clId="{8F757FE7-6A72-4B0D-8F66-DF6F04D30024}" dt="2024-10-04T11:46:51.281" v="53" actId="47"/>
      <pc:docMkLst>
        <pc:docMk/>
      </pc:docMkLst>
      <pc:sldChg chg="modSp mod">
        <pc:chgData name="Gary Williamson" userId="c6dcb423-35b4-482e-bf0f-fc2b76204455" providerId="ADAL" clId="{8F757FE7-6A72-4B0D-8F66-DF6F04D30024}" dt="2024-10-04T11:46:38.193" v="4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8F757FE7-6A72-4B0D-8F66-DF6F04D30024}" dt="2024-10-04T11:46:38.193" v="4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8F757FE7-6A72-4B0D-8F66-DF6F04D30024}" dt="2024-10-04T11:46:33.272" v="45"/>
        <pc:sldMkLst>
          <pc:docMk/>
          <pc:sldMk cId="249474700" sldId="559"/>
        </pc:sldMkLst>
        <pc:spChg chg="mod">
          <ac:chgData name="Gary Williamson" userId="c6dcb423-35b4-482e-bf0f-fc2b76204455" providerId="ADAL" clId="{8F757FE7-6A72-4B0D-8F66-DF6F04D30024}" dt="2024-10-04T11:46:08.904" v="44" actId="20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32913561" sldId="560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732913561" sldId="560"/>
            <ac:spMk id="4" creationId="{BAB07DB6-5535-76C2-2DF0-1E7E0D82E7FD}"/>
          </ac:spMkLst>
        </pc:spChg>
      </pc:sldChg>
      <pc:sldChg chg="modSp del">
        <pc:chgData name="Gary Williamson" userId="c6dcb423-35b4-482e-bf0f-fc2b76204455" providerId="ADAL" clId="{8F757FE7-6A72-4B0D-8F66-DF6F04D30024}" dt="2024-10-04T11:46:43.022" v="48" actId="47"/>
        <pc:sldMkLst>
          <pc:docMk/>
          <pc:sldMk cId="1513379830" sldId="561"/>
        </pc:sldMkLst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8F757FE7-6A72-4B0D-8F66-DF6F04D30024}" dt="2024-10-04T11:46:45.811" v="50" actId="47"/>
        <pc:sldMkLst>
          <pc:docMk/>
          <pc:sldMk cId="711769290" sldId="565"/>
        </pc:sldMkLst>
      </pc:sldChg>
      <pc:sldChg chg="modSp del">
        <pc:chgData name="Gary Williamson" userId="c6dcb423-35b4-482e-bf0f-fc2b76204455" providerId="ADAL" clId="{8F757FE7-6A72-4B0D-8F66-DF6F04D30024}" dt="2024-10-04T11:46:44.515" v="49" actId="47"/>
        <pc:sldMkLst>
          <pc:docMk/>
          <pc:sldMk cId="1487013388" sldId="566"/>
        </pc:sldMkLst>
      </pc:sldChg>
      <pc:sldChg chg="modSp del">
        <pc:chgData name="Gary Williamson" userId="c6dcb423-35b4-482e-bf0f-fc2b76204455" providerId="ADAL" clId="{8F757FE7-6A72-4B0D-8F66-DF6F04D30024}" dt="2024-10-04T11:46:47.433" v="51" actId="47"/>
        <pc:sldMkLst>
          <pc:docMk/>
          <pc:sldMk cId="1879191255" sldId="567"/>
        </pc:sldMkLst>
      </pc:sldChg>
      <pc:sldChg chg="modSp del">
        <pc:chgData name="Gary Williamson" userId="c6dcb423-35b4-482e-bf0f-fc2b76204455" providerId="ADAL" clId="{8F757FE7-6A72-4B0D-8F66-DF6F04D30024}" dt="2024-10-04T11:46:51.281" v="53" actId="47"/>
        <pc:sldMkLst>
          <pc:docMk/>
          <pc:sldMk cId="385434884" sldId="568"/>
        </pc:sldMkLst>
      </pc:sldChg>
      <pc:sldChg chg="modSp del">
        <pc:chgData name="Gary Williamson" userId="c6dcb423-35b4-482e-bf0f-fc2b76204455" providerId="ADAL" clId="{8F757FE7-6A72-4B0D-8F66-DF6F04D30024}" dt="2024-10-04T11:46:49.104" v="52" actId="47"/>
        <pc:sldMkLst>
          <pc:docMk/>
          <pc:sldMk cId="1485151675" sldId="569"/>
        </pc:sldMkLst>
      </pc:sldChg>
    </pc:docChg>
  </pc:docChgLst>
  <pc:docChgLst>
    <pc:chgData name="Gayle Scurfield" userId="S::gaylescurfield@gateshead.gov.uk::83b7329d-483d-4c58-b1ee-8e2c855b3b2d" providerId="AD" clId="Web-{1DEE81DE-0D40-2305-DF94-D404209651A0}"/>
    <pc:docChg chg="addSld modSld">
      <pc:chgData name="Gayle Scurfield" userId="S::gaylescurfield@gateshead.gov.uk::83b7329d-483d-4c58-b1ee-8e2c855b3b2d" providerId="AD" clId="Web-{1DEE81DE-0D40-2305-DF94-D404209651A0}" dt="2024-09-26T15:59:32.116" v="91"/>
      <pc:docMkLst>
        <pc:docMk/>
      </pc:docMkLst>
      <pc:sldChg chg="addSp delSp modSp">
        <pc:chgData name="Gayle Scurfield" userId="S::gaylescurfield@gateshead.gov.uk::83b7329d-483d-4c58-b1ee-8e2c855b3b2d" providerId="AD" clId="Web-{1DEE81DE-0D40-2305-DF94-D404209651A0}" dt="2024-09-26T15:59:32.116" v="91"/>
        <pc:sldMkLst>
          <pc:docMk/>
          <pc:sldMk cId="1513379830" sldId="561"/>
        </pc:sldMkLst>
      </pc:sldChg>
      <pc:sldChg chg="add replId">
        <pc:chgData name="Gayle Scurfield" userId="S::gaylescurfield@gateshead.gov.uk::83b7329d-483d-4c58-b1ee-8e2c855b3b2d" providerId="AD" clId="Web-{1DEE81DE-0D40-2305-DF94-D404209651A0}" dt="2024-09-26T13:52:00.969" v="0"/>
        <pc:sldMkLst>
          <pc:docMk/>
          <pc:sldMk cId="711769290" sldId="565"/>
        </pc:sldMkLst>
      </pc:sldChg>
      <pc:sldChg chg="addSp delSp modSp add replId">
        <pc:chgData name="Gayle Scurfield" userId="S::gaylescurfield@gateshead.gov.uk::83b7329d-483d-4c58-b1ee-8e2c855b3b2d" providerId="AD" clId="Web-{1DEE81DE-0D40-2305-DF94-D404209651A0}" dt="2024-09-26T15:59:22.709" v="89" actId="20577"/>
        <pc:sldMkLst>
          <pc:docMk/>
          <pc:sldMk cId="1487013388" sldId="566"/>
        </pc:sldMkLst>
      </pc:sldChg>
    </pc:docChg>
  </pc:docChgLst>
  <pc:docChgLst>
    <pc:chgData name="Peter Stranney" userId="S::peterstranney@gateshead.gov.uk::21c63db0-b396-4c8e-a1db-8581b0a941e0" providerId="AD" clId="Web-{9A136086-4510-9B92-D367-8EAF701C8059}"/>
    <pc:docChg chg="addSld modSld sldOrd">
      <pc:chgData name="Peter Stranney" userId="S::peterstranney@gateshead.gov.uk::21c63db0-b396-4c8e-a1db-8581b0a941e0" providerId="AD" clId="Web-{9A136086-4510-9B92-D367-8EAF701C8059}" dt="2024-10-16T11:17:08.524" v="345" actId="20577"/>
      <pc:docMkLst>
        <pc:docMk/>
      </pc:docMkLst>
      <pc:sldChg chg="modSp add ord replId">
        <pc:chgData name="Peter Stranney" userId="S::peterstranney@gateshead.gov.uk::21c63db0-b396-4c8e-a1db-8581b0a941e0" providerId="AD" clId="Web-{9A136086-4510-9B92-D367-8EAF701C8059}" dt="2024-10-16T11:17:08.524" v="345" actId="20577"/>
        <pc:sldMkLst>
          <pc:docMk/>
          <pc:sldMk cId="188714070" sldId="582"/>
        </pc:sldMkLst>
      </pc:sldChg>
    </pc:docChg>
  </pc:docChgLst>
  <pc:docChgLst>
    <pc:chgData name="Gary Williamson" userId="c6dcb423-35b4-482e-bf0f-fc2b76204455" providerId="ADAL" clId="{DA5D6F96-BF0B-4D56-8EB1-0B0D088196F6}"/>
    <pc:docChg chg="modSld">
      <pc:chgData name="Gary Williamson" userId="c6dcb423-35b4-482e-bf0f-fc2b76204455" providerId="ADAL" clId="{DA5D6F96-BF0B-4D56-8EB1-0B0D088196F6}" dt="2024-10-16T11:57:03.536" v="188" actId="20577"/>
      <pc:docMkLst>
        <pc:docMk/>
      </pc:docMkLst>
      <pc:sldChg chg="modSp mod modShow">
        <pc:chgData name="Gary Williamson" userId="c6dcb423-35b4-482e-bf0f-fc2b76204455" providerId="ADAL" clId="{DA5D6F96-BF0B-4D56-8EB1-0B0D088196F6}" dt="2024-10-16T11:55:47.209" v="80" actId="729"/>
        <pc:sldMkLst>
          <pc:docMk/>
          <pc:sldMk cId="249474700" sldId="559"/>
        </pc:sldMkLst>
        <pc:spChg chg="mod">
          <ac:chgData name="Gary Williamson" userId="c6dcb423-35b4-482e-bf0f-fc2b76204455" providerId="ADAL" clId="{DA5D6F96-BF0B-4D56-8EB1-0B0D088196F6}" dt="2024-10-15T14:46:51.069" v="79" actId="1076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 mod">
        <pc:chgData name="Gary Williamson" userId="c6dcb423-35b4-482e-bf0f-fc2b76204455" providerId="ADAL" clId="{DA5D6F96-BF0B-4D56-8EB1-0B0D088196F6}" dt="2024-10-16T11:57:03.536" v="188" actId="20577"/>
        <pc:sldMkLst>
          <pc:docMk/>
          <pc:sldMk cId="1732913561" sldId="560"/>
        </pc:sldMkLst>
      </pc:sldChg>
    </pc:docChg>
  </pc:docChgLst>
  <pc:docChgLst>
    <pc:chgData name="Liam Spence" userId="S::liamspence@gateshead.gov.uk::5fb5b2ca-048e-454e-8362-668826f9b685" providerId="AD" clId="Web-{7350E237-61C2-4875-A9C2-77C2B52AB30D}"/>
    <pc:docChg chg="modSld">
      <pc:chgData name="Liam Spence" userId="S::liamspence@gateshead.gov.uk::5fb5b2ca-048e-454e-8362-668826f9b685" providerId="AD" clId="Web-{7350E237-61C2-4875-A9C2-77C2B52AB30D}" dt="2024-10-02T10:47:00.912" v="30" actId="20577"/>
      <pc:docMkLst>
        <pc:docMk/>
      </pc:docMkLst>
      <pc:sldChg chg="modSp">
        <pc:chgData name="Liam Spence" userId="S::liamspence@gateshead.gov.uk::5fb5b2ca-048e-454e-8362-668826f9b685" providerId="AD" clId="Web-{7350E237-61C2-4875-A9C2-77C2B52AB30D}" dt="2024-10-02T10:47:00.912" v="30" actId="20577"/>
        <pc:sldMkLst>
          <pc:docMk/>
          <pc:sldMk cId="385434884" sldId="568"/>
        </pc:sldMkLst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71C75D0-5459-4ED5-B8AA-3D1286CF064F}" dt="2024-09-18T09:57:48.474" v="43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</pc:sldChg>
    </pc:docChg>
  </pc:docChgLst>
  <pc:docChgLst>
    <pc:chgData name="Mark Pollard" userId="S::markpollard@gateshead.gov.uk::cab5562f-f221-4a7d-a179-a2abbc219460" providerId="AD" clId="Web-{ED28D034-E86F-087F-FFF1-D2CF0B572C7F}"/>
    <pc:docChg chg="modSld">
      <pc:chgData name="Mark Pollard" userId="S::markpollard@gateshead.gov.uk::cab5562f-f221-4a7d-a179-a2abbc219460" providerId="AD" clId="Web-{ED28D034-E86F-087F-FFF1-D2CF0B572C7F}" dt="2024-10-16T10:56:54.747" v="48" actId="20577"/>
      <pc:docMkLst>
        <pc:docMk/>
      </pc:docMkLst>
      <pc:sldChg chg="modSp">
        <pc:chgData name="Mark Pollard" userId="S::markpollard@gateshead.gov.uk::cab5562f-f221-4a7d-a179-a2abbc219460" providerId="AD" clId="Web-{ED28D034-E86F-087F-FFF1-D2CF0B572C7F}" dt="2024-10-16T10:56:54.747" v="48" actId="20577"/>
        <pc:sldMkLst>
          <pc:docMk/>
          <pc:sldMk cId="3696783282" sldId="581"/>
        </pc:sldMkLst>
      </pc:sldChg>
    </pc:docChg>
  </pc:docChgLst>
  <pc:docChgLst>
    <pc:chgData name="Gary Williamson" userId="c6dcb423-35b4-482e-bf0f-fc2b76204455" providerId="ADAL" clId="{9E2BF6F2-CB3A-4740-991C-BA7E9F647421}"/>
    <pc:docChg chg="custSel delSld modSld">
      <pc:chgData name="Gary Williamson" userId="c6dcb423-35b4-482e-bf0f-fc2b76204455" providerId="ADAL" clId="{9E2BF6F2-CB3A-4740-991C-BA7E9F647421}" dt="2024-10-17T09:45:15.737" v="26" actId="47"/>
      <pc:docMkLst>
        <pc:docMk/>
      </pc:docMkLst>
      <pc:sldChg chg="modSp mod">
        <pc:chgData name="Gary Williamson" userId="c6dcb423-35b4-482e-bf0f-fc2b76204455" providerId="ADAL" clId="{9E2BF6F2-CB3A-4740-991C-BA7E9F647421}" dt="2024-10-17T09:43:58.015" v="5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9E2BF6F2-CB3A-4740-991C-BA7E9F647421}" dt="2024-10-17T09:43:58.015" v="5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 modShow">
        <pc:chgData name="Gary Williamson" userId="c6dcb423-35b4-482e-bf0f-fc2b76204455" providerId="ADAL" clId="{9E2BF6F2-CB3A-4740-991C-BA7E9F647421}" dt="2024-10-17T09:44:28.269" v="7" actId="729"/>
        <pc:sldMkLst>
          <pc:docMk/>
          <pc:sldMk cId="249474700" sldId="559"/>
        </pc:sldMkLst>
        <pc:spChg chg="mod">
          <ac:chgData name="Gary Williamson" userId="c6dcb423-35b4-482e-bf0f-fc2b76204455" providerId="ADAL" clId="{9E2BF6F2-CB3A-4740-991C-BA7E9F647421}" dt="2024-10-17T09:44:13.638" v="6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249474700" sldId="559"/>
            <ac:spMk id="9" creationId="{0314E0CD-3079-9FE7-98FF-0476B89BF74E}"/>
          </ac:spMkLst>
        </pc:spChg>
      </pc:sldChg>
      <pc:sldChg chg="delSp modSp mod">
        <pc:chgData name="Gary Williamson" userId="c6dcb423-35b4-482e-bf0f-fc2b76204455" providerId="ADAL" clId="{9E2BF6F2-CB3A-4740-991C-BA7E9F647421}" dt="2024-10-17T09:44:38.831" v="10"/>
        <pc:sldMkLst>
          <pc:docMk/>
          <pc:sldMk cId="1732913561" sldId="560"/>
        </pc:sldMkLst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32913561" sldId="560"/>
            <ac:spMk id="4" creationId="{BAB07DB6-5535-76C2-2DF0-1E7E0D82E7FD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32913561" sldId="560"/>
            <ac:spMk id="13" creationId="{66654FC4-AA1F-B6D0-564A-98443DFA2F94}"/>
          </ac:spMkLst>
        </pc:spChg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776975427" sldId="563"/>
        </pc:sldMkLst>
      </pc:sldChg>
      <pc:sldChg chg="modSp mod">
        <pc:chgData name="Gary Williamson" userId="c6dcb423-35b4-482e-bf0f-fc2b76204455" providerId="ADAL" clId="{9E2BF6F2-CB3A-4740-991C-BA7E9F647421}" dt="2024-10-17T09:45:04.117" v="25" actId="20577"/>
        <pc:sldMkLst>
          <pc:docMk/>
          <pc:sldMk cId="176725383" sldId="564"/>
        </pc:sldMkLst>
        <pc:spChg chg="mod">
          <ac:chgData name="Gary Williamson" userId="c6dcb423-35b4-482e-bf0f-fc2b76204455" providerId="ADAL" clId="{9E2BF6F2-CB3A-4740-991C-BA7E9F647421}" dt="2024-10-17T09:44:58.921" v="18" actId="20577"/>
          <ac:spMkLst>
            <pc:docMk/>
            <pc:sldMk cId="176725383" sldId="564"/>
            <ac:spMk id="7" creationId="{3C6B4C1B-3EE2-343B-72FF-D4DD3DDE992A}"/>
          </ac:spMkLst>
        </pc:spChg>
        <pc:spChg chg="mod">
          <ac:chgData name="Gary Williamson" userId="c6dcb423-35b4-482e-bf0f-fc2b76204455" providerId="ADAL" clId="{9E2BF6F2-CB3A-4740-991C-BA7E9F647421}" dt="2024-10-17T09:45:04.117" v="25" actId="20577"/>
          <ac:spMkLst>
            <pc:docMk/>
            <pc:sldMk cId="176725383" sldId="564"/>
            <ac:spMk id="9" creationId="{7E9EAB19-FF59-CF58-CF83-B22530C70325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6725383" sldId="564"/>
            <ac:spMk id="10" creationId="{CEE48A65-993B-1137-6D7E-89EBA8D5D980}"/>
          </ac:spMkLst>
        </pc:spChg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260413153" sldId="579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92317736" sldId="580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696783282" sldId="581"/>
        </pc:sldMkLst>
      </pc:sldChg>
      <pc:sldChg chg="modSp del mod">
        <pc:chgData name="Gary Williamson" userId="c6dcb423-35b4-482e-bf0f-fc2b76204455" providerId="ADAL" clId="{9E2BF6F2-CB3A-4740-991C-BA7E9F647421}" dt="2024-10-17T09:45:15.737" v="26" actId="47"/>
        <pc:sldMkLst>
          <pc:docMk/>
          <pc:sldMk cId="188714070" sldId="582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81560939" sldId="583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916777144" sldId="584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4024434877" sldId="585"/>
        </pc:sldMkLst>
      </pc:sldChg>
    </pc:docChg>
  </pc:docChgLst>
  <pc:docChgLst>
    <pc:chgData name="Kerrie Slavin" userId="S::kerrieslavin@gateshead.gov.uk::085db01d-3b86-45ce-9a34-51f429f25f9c" providerId="AD" clId="Web-{EB51A745-360F-89B5-6B58-0D57AD9FBAD7}"/>
    <pc:docChg chg="addSld modSld sldOrd">
      <pc:chgData name="Kerrie Slavin" userId="S::kerrieslavin@gateshead.gov.uk::085db01d-3b86-45ce-9a34-51f429f25f9c" providerId="AD" clId="Web-{EB51A745-360F-89B5-6B58-0D57AD9FBAD7}" dt="2024-10-15T15:27:43.912" v="427" actId="20577"/>
      <pc:docMkLst>
        <pc:docMk/>
      </pc:docMkLst>
      <pc:sldChg chg="modSp">
        <pc:chgData name="Kerrie Slavin" userId="S::kerrieslavin@gateshead.gov.uk::085db01d-3b86-45ce-9a34-51f429f25f9c" providerId="AD" clId="Web-{EB51A745-360F-89B5-6B58-0D57AD9FBAD7}" dt="2024-10-15T15:15:38.398" v="183" actId="20577"/>
        <pc:sldMkLst>
          <pc:docMk/>
          <pc:sldMk cId="176725383" sldId="564"/>
        </pc:sldMkLst>
        <pc:spChg chg="mod">
          <ac:chgData name="Kerrie Slavin" userId="S::kerrieslavin@gateshead.gov.uk::085db01d-3b86-45ce-9a34-51f429f25f9c" providerId="AD" clId="Web-{EB51A745-360F-89B5-6B58-0D57AD9FBAD7}" dt="2024-10-15T15:09:53.212" v="114" actId="20577"/>
          <ac:spMkLst>
            <pc:docMk/>
            <pc:sldMk cId="176725383" sldId="564"/>
            <ac:spMk id="2" creationId="{001958FD-905F-1E5D-ADB2-79A2E1AC2050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11.959" v="150" actId="20577"/>
          <ac:spMkLst>
            <pc:docMk/>
            <pc:sldMk cId="176725383" sldId="564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38.398" v="183" actId="20577"/>
          <ac:spMkLst>
            <pc:docMk/>
            <pc:sldMk cId="176725383" sldId="564"/>
            <ac:spMk id="9" creationId="{7E9EAB19-FF59-CF58-CF83-B22530C70325}"/>
          </ac:spMkLst>
        </pc:spChg>
      </pc:sldChg>
      <pc:sldChg chg="modSp add replId">
        <pc:chgData name="Kerrie Slavin" userId="S::kerrieslavin@gateshead.gov.uk::085db01d-3b86-45ce-9a34-51f429f25f9c" providerId="AD" clId="Web-{EB51A745-360F-89B5-6B58-0D57AD9FBAD7}" dt="2024-10-15T15:27:43.912" v="427" actId="20577"/>
        <pc:sldMkLst>
          <pc:docMk/>
          <pc:sldMk cId="2260413153" sldId="579"/>
        </pc:sldMkLst>
      </pc:sldChg>
      <pc:sldChg chg="addSp delSp modSp add ord replId">
        <pc:chgData name="Kerrie Slavin" userId="S::kerrieslavin@gateshead.gov.uk::085db01d-3b86-45ce-9a34-51f429f25f9c" providerId="AD" clId="Web-{EB51A745-360F-89B5-6B58-0D57AD9FBAD7}" dt="2024-10-15T15:24:46.592" v="338" actId="20577"/>
        <pc:sldMkLst>
          <pc:docMk/>
          <pc:sldMk cId="192317736" sldId="580"/>
        </pc:sldMkLst>
      </pc:sldChg>
      <pc:sldChg chg="add replId">
        <pc:chgData name="Kerrie Slavin" userId="S::kerrieslavin@gateshead.gov.uk::085db01d-3b86-45ce-9a34-51f429f25f9c" providerId="AD" clId="Web-{EB51A745-360F-89B5-6B58-0D57AD9FBAD7}" dt="2024-10-15T15:22:24.758" v="282"/>
        <pc:sldMkLst>
          <pc:docMk/>
          <pc:sldMk cId="3696783282" sldId="581"/>
        </pc:sldMkLst>
      </pc:sldChg>
    </pc:docChg>
  </pc:docChgLst>
  <pc:docChgLst>
    <pc:chgData name="Kerrie Slavin" userId="S::kerrieslavin@gateshead.gov.uk::085db01d-3b86-45ce-9a34-51f429f25f9c" providerId="AD" clId="Web-{942BE8CE-83C7-2467-B617-73AE92D7C133}"/>
    <pc:docChg chg="addSld delSld modSld">
      <pc:chgData name="Kerrie Slavin" userId="S::kerrieslavin@gateshead.gov.uk::085db01d-3b86-45ce-9a34-51f429f25f9c" providerId="AD" clId="Web-{942BE8CE-83C7-2467-B617-73AE92D7C133}" dt="2024-10-30T13:26:23.678" v="219" actId="20577"/>
      <pc:docMkLst>
        <pc:docMk/>
      </pc:docMkLst>
      <pc:sldChg chg="modSp">
        <pc:chgData name="Kerrie Slavin" userId="S::kerrieslavin@gateshead.gov.uk::085db01d-3b86-45ce-9a34-51f429f25f9c" providerId="AD" clId="Web-{942BE8CE-83C7-2467-B617-73AE92D7C133}" dt="2024-10-30T10:03:58.808" v="148" actId="20577"/>
        <pc:sldMkLst>
          <pc:docMk/>
          <pc:sldMk cId="776975427" sldId="563"/>
        </pc:sldMkLst>
        <pc:spChg chg="mod">
          <ac:chgData name="Kerrie Slavin" userId="S::kerrieslavin@gateshead.gov.uk::085db01d-3b86-45ce-9a34-51f429f25f9c" providerId="AD" clId="Web-{942BE8CE-83C7-2467-B617-73AE92D7C133}" dt="2024-10-30T10:03:58.808" v="148" actId="20577"/>
          <ac:spMkLst>
            <pc:docMk/>
            <pc:sldMk cId="776975427" sldId="563"/>
            <ac:spMk id="3" creationId="{E012B88F-E87A-7C02-9F83-17D1DBF6AE3B}"/>
          </ac:spMkLst>
        </pc:spChg>
      </pc:sldChg>
      <pc:sldChg chg="modSp">
        <pc:chgData name="Kerrie Slavin" userId="S::kerrieslavin@gateshead.gov.uk::085db01d-3b86-45ce-9a34-51f429f25f9c" providerId="AD" clId="Web-{942BE8CE-83C7-2467-B617-73AE92D7C133}" dt="2024-10-30T10:04:02.996" v="151" actId="20577"/>
        <pc:sldMkLst>
          <pc:docMk/>
          <pc:sldMk cId="2541612784" sldId="565"/>
        </pc:sldMkLst>
        <pc:spChg chg="mod">
          <ac:chgData name="Kerrie Slavin" userId="S::kerrieslavin@gateshead.gov.uk::085db01d-3b86-45ce-9a34-51f429f25f9c" providerId="AD" clId="Web-{942BE8CE-83C7-2467-B617-73AE92D7C133}" dt="2024-10-30T10:04:02.996" v="151" actId="20577"/>
          <ac:spMkLst>
            <pc:docMk/>
            <pc:sldMk cId="2541612784" sldId="565"/>
            <ac:spMk id="3" creationId="{E012B88F-E87A-7C02-9F83-17D1DBF6AE3B}"/>
          </ac:spMkLst>
        </pc:spChg>
      </pc:sldChg>
      <pc:sldChg chg="modSp add replId">
        <pc:chgData name="Kerrie Slavin" userId="S::kerrieslavin@gateshead.gov.uk::085db01d-3b86-45ce-9a34-51f429f25f9c" providerId="AD" clId="Web-{942BE8CE-83C7-2467-B617-73AE92D7C133}" dt="2024-10-30T10:03:43.449" v="141" actId="20577"/>
        <pc:sldMkLst>
          <pc:docMk/>
          <pc:sldMk cId="51730704" sldId="566"/>
        </pc:sldMkLst>
        <pc:spChg chg="mod">
          <ac:chgData name="Kerrie Slavin" userId="S::kerrieslavin@gateshead.gov.uk::085db01d-3b86-45ce-9a34-51f429f25f9c" providerId="AD" clId="Web-{942BE8CE-83C7-2467-B617-73AE92D7C133}" dt="2024-10-30T09:18:46.152" v="76" actId="14100"/>
          <ac:spMkLst>
            <pc:docMk/>
            <pc:sldMk cId="51730704" sldId="566"/>
            <ac:spMk id="2" creationId="{0750EE1F-3944-C244-F435-073119D8E0FF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10:03:43.449" v="141" actId="20577"/>
          <ac:spMkLst>
            <pc:docMk/>
            <pc:sldMk cId="51730704" sldId="566"/>
            <ac:spMk id="3" creationId="{E012B88F-E87A-7C02-9F83-17D1DBF6AE3B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09:12:22.984" v="4" actId="20577"/>
          <ac:spMkLst>
            <pc:docMk/>
            <pc:sldMk cId="51730704" sldId="566"/>
            <ac:spMk id="8" creationId="{A52D1F85-6F24-D668-2F75-5C6FF86B351A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09:12:38.672" v="14" actId="14100"/>
          <ac:spMkLst>
            <pc:docMk/>
            <pc:sldMk cId="51730704" sldId="566"/>
            <ac:spMk id="10" creationId="{1176E05E-F991-7DA5-64BE-D97461701F96}"/>
          </ac:spMkLst>
        </pc:spChg>
      </pc:sldChg>
      <pc:sldChg chg="add del replId">
        <pc:chgData name="Kerrie Slavin" userId="S::kerrieslavin@gateshead.gov.uk::085db01d-3b86-45ce-9a34-51f429f25f9c" providerId="AD" clId="Web-{942BE8CE-83C7-2467-B617-73AE92D7C133}" dt="2024-10-30T09:12:08.530" v="1"/>
        <pc:sldMkLst>
          <pc:docMk/>
          <pc:sldMk cId="2927103355" sldId="566"/>
        </pc:sldMkLst>
      </pc:sldChg>
      <pc:sldChg chg="addSp delSp modSp add replId">
        <pc:chgData name="Kerrie Slavin" userId="S::kerrieslavin@gateshead.gov.uk::085db01d-3b86-45ce-9a34-51f429f25f9c" providerId="AD" clId="Web-{942BE8CE-83C7-2467-B617-73AE92D7C133}" dt="2024-10-30T10:03:47.949" v="144" actId="20577"/>
        <pc:sldMkLst>
          <pc:docMk/>
          <pc:sldMk cId="2005143333" sldId="567"/>
        </pc:sldMkLst>
        <pc:spChg chg="mod">
          <ac:chgData name="Kerrie Slavin" userId="S::kerrieslavin@gateshead.gov.uk::085db01d-3b86-45ce-9a34-51f429f25f9c" providerId="AD" clId="Web-{942BE8CE-83C7-2467-B617-73AE92D7C133}" dt="2024-10-30T09:25:05.898" v="126" actId="14100"/>
          <ac:spMkLst>
            <pc:docMk/>
            <pc:sldMk cId="2005143333" sldId="567"/>
            <ac:spMk id="2" creationId="{0750EE1F-3944-C244-F435-073119D8E0FF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10:03:47.949" v="144" actId="20577"/>
          <ac:spMkLst>
            <pc:docMk/>
            <pc:sldMk cId="2005143333" sldId="567"/>
            <ac:spMk id="3" creationId="{E012B88F-E87A-7C02-9F83-17D1DBF6AE3B}"/>
          </ac:spMkLst>
        </pc:spChg>
        <pc:spChg chg="add del mod">
          <ac:chgData name="Kerrie Slavin" userId="S::kerrieslavin@gateshead.gov.uk::085db01d-3b86-45ce-9a34-51f429f25f9c" providerId="AD" clId="Web-{942BE8CE-83C7-2467-B617-73AE92D7C133}" dt="2024-10-30T09:27:01.042" v="130"/>
          <ac:spMkLst>
            <pc:docMk/>
            <pc:sldMk cId="2005143333" sldId="567"/>
            <ac:spMk id="5" creationId="{37058E9D-A964-6280-BF00-91DB5D6BC173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09:23:41.645" v="81" actId="20577"/>
          <ac:spMkLst>
            <pc:docMk/>
            <pc:sldMk cId="2005143333" sldId="567"/>
            <ac:spMk id="8" creationId="{A52D1F85-6F24-D668-2F75-5C6FF86B351A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09:24:03.709" v="89" actId="14100"/>
          <ac:spMkLst>
            <pc:docMk/>
            <pc:sldMk cId="2005143333" sldId="567"/>
            <ac:spMk id="10" creationId="{1176E05E-F991-7DA5-64BE-D97461701F96}"/>
          </ac:spMkLst>
        </pc:spChg>
        <pc:picChg chg="add mod">
          <ac:chgData name="Kerrie Slavin" userId="S::kerrieslavin@gateshead.gov.uk::085db01d-3b86-45ce-9a34-51f429f25f9c" providerId="AD" clId="Web-{942BE8CE-83C7-2467-B617-73AE92D7C133}" dt="2024-10-30T09:27:17.293" v="132" actId="1076"/>
          <ac:picMkLst>
            <pc:docMk/>
            <pc:sldMk cId="2005143333" sldId="567"/>
            <ac:picMk id="7" creationId="{4CEFE18B-C7DE-31F7-F04D-EA87873A69AE}"/>
          </ac:picMkLst>
        </pc:picChg>
        <pc:picChg chg="add mod">
          <ac:chgData name="Kerrie Slavin" userId="S::kerrieslavin@gateshead.gov.uk::085db01d-3b86-45ce-9a34-51f429f25f9c" providerId="AD" clId="Web-{942BE8CE-83C7-2467-B617-73AE92D7C133}" dt="2024-10-30T09:28:41.139" v="138" actId="14100"/>
          <ac:picMkLst>
            <pc:docMk/>
            <pc:sldMk cId="2005143333" sldId="567"/>
            <ac:picMk id="9" creationId="{CE823C01-C252-4A5E-1AF9-5195E052E64F}"/>
          </ac:picMkLst>
        </pc:picChg>
      </pc:sldChg>
      <pc:sldChg chg="modSp add replId">
        <pc:chgData name="Kerrie Slavin" userId="S::kerrieslavin@gateshead.gov.uk::085db01d-3b86-45ce-9a34-51f429f25f9c" providerId="AD" clId="Web-{942BE8CE-83C7-2467-B617-73AE92D7C133}" dt="2024-10-30T13:26:23.678" v="219" actId="20577"/>
        <pc:sldMkLst>
          <pc:docMk/>
          <pc:sldMk cId="3988755694" sldId="568"/>
        </pc:sldMkLst>
        <pc:spChg chg="mod">
          <ac:chgData name="Kerrie Slavin" userId="S::kerrieslavin@gateshead.gov.uk::085db01d-3b86-45ce-9a34-51f429f25f9c" providerId="AD" clId="Web-{942BE8CE-83C7-2467-B617-73AE92D7C133}" dt="2024-10-30T13:26:23.678" v="219" actId="20577"/>
          <ac:spMkLst>
            <pc:docMk/>
            <pc:sldMk cId="3988755694" sldId="568"/>
            <ac:spMk id="2" creationId="{0750EE1F-3944-C244-F435-073119D8E0FF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13:25:08.924" v="155" actId="20577"/>
          <ac:spMkLst>
            <pc:docMk/>
            <pc:sldMk cId="3988755694" sldId="568"/>
            <ac:spMk id="8" creationId="{A52D1F85-6F24-D668-2F75-5C6FF86B351A}"/>
          </ac:spMkLst>
        </pc:spChg>
        <pc:spChg chg="mod">
          <ac:chgData name="Kerrie Slavin" userId="S::kerrieslavin@gateshead.gov.uk::085db01d-3b86-45ce-9a34-51f429f25f9c" providerId="AD" clId="Web-{942BE8CE-83C7-2467-B617-73AE92D7C133}" dt="2024-10-30T13:25:26.550" v="160" actId="20577"/>
          <ac:spMkLst>
            <pc:docMk/>
            <pc:sldMk cId="3988755694" sldId="568"/>
            <ac:spMk id="10" creationId="{1176E05E-F991-7DA5-64BE-D97461701F96}"/>
          </ac:spMkLst>
        </pc:spChg>
      </pc:sldChg>
    </pc:docChg>
  </pc:docChgLst>
  <pc:docChgLst>
    <pc:chgData name="Liam Spence" userId="S::liamspence@gateshead.gov.uk::5fb5b2ca-048e-454e-8362-668826f9b685" providerId="AD" clId="Web-{A8F998D8-15EA-D17A-005F-08750999C2C1}"/>
    <pc:docChg chg="addSld modSld sldOrd">
      <pc:chgData name="Liam Spence" userId="S::liamspence@gateshead.gov.uk::5fb5b2ca-048e-454e-8362-668826f9b685" providerId="AD" clId="Web-{A8F998D8-15EA-D17A-005F-08750999C2C1}" dt="2024-10-15T14:58:19.510" v="10" actId="20577"/>
      <pc:docMkLst>
        <pc:docMk/>
      </pc:docMkLst>
      <pc:sldChg chg="addSp modSp">
        <pc:chgData name="Liam Spence" userId="S::liamspence@gateshead.gov.uk::5fb5b2ca-048e-454e-8362-668826f9b685" providerId="AD" clId="Web-{A8F998D8-15EA-D17A-005F-08750999C2C1}" dt="2024-10-15T14:58:19.510" v="10" actId="20577"/>
        <pc:sldMkLst>
          <pc:docMk/>
          <pc:sldMk cId="1732913561" sldId="560"/>
        </pc:sldMkLst>
        <pc:spChg chg="mod">
          <ac:chgData name="Liam Spence" userId="S::liamspence@gateshead.gov.uk::5fb5b2ca-048e-454e-8362-668826f9b685" providerId="AD" clId="Web-{A8F998D8-15EA-D17A-005F-08750999C2C1}" dt="2024-10-15T14:58:19.510" v="10" actId="20577"/>
          <ac:spMkLst>
            <pc:docMk/>
            <pc:sldMk cId="1732913561" sldId="560"/>
            <ac:spMk id="8" creationId="{A08F9937-6E74-1885-6A31-B2089CB3EBDB}"/>
          </ac:spMkLst>
        </pc:spChg>
        <pc:spChg chg="add mod">
          <ac:chgData name="Liam Spence" userId="S::liamspence@gateshead.gov.uk::5fb5b2ca-048e-454e-8362-668826f9b685" providerId="AD" clId="Web-{A8F998D8-15EA-D17A-005F-08750999C2C1}" dt="2024-10-15T14:57:20.555" v="8" actId="20577"/>
          <ac:spMkLst>
            <pc:docMk/>
            <pc:sldMk cId="1732913561" sldId="560"/>
            <ac:spMk id="10" creationId="{5CEBBFB5-1401-AED2-93CC-A96488FB359B}"/>
          </ac:spMkLst>
        </pc:spChg>
        <pc:spChg chg="add">
          <ac:chgData name="Liam Spence" userId="S::liamspence@gateshead.gov.uk::5fb5b2ca-048e-454e-8362-668826f9b685" providerId="AD" clId="Web-{A8F998D8-15EA-D17A-005F-08750999C2C1}" dt="2024-10-15T14:57:15.727" v="3"/>
          <ac:spMkLst>
            <pc:docMk/>
            <pc:sldMk cId="1732913561" sldId="560"/>
            <ac:spMk id="13" creationId="{66654FC4-AA1F-B6D0-564A-98443DFA2F94}"/>
          </ac:spMkLst>
        </pc:spChg>
      </pc:sldChg>
      <pc:sldChg chg="add">
        <pc:chgData name="Liam Spence" userId="S::liamspence@gateshead.gov.uk::5fb5b2ca-048e-454e-8362-668826f9b685" providerId="AD" clId="Web-{A8F998D8-15EA-D17A-005F-08750999C2C1}" dt="2024-10-15T14:56:50.304" v="1"/>
        <pc:sldMkLst>
          <pc:docMk/>
          <pc:sldMk cId="776975427" sldId="563"/>
        </pc:sldMkLst>
      </pc:sldChg>
      <pc:sldChg chg="add ord">
        <pc:chgData name="Liam Spence" userId="S::liamspence@gateshead.gov.uk::5fb5b2ca-048e-454e-8362-668826f9b685" providerId="AD" clId="Web-{A8F998D8-15EA-D17A-005F-08750999C2C1}" dt="2024-10-15T14:58:11.275" v="9"/>
        <pc:sldMkLst>
          <pc:docMk/>
          <pc:sldMk cId="152689637" sldId="578"/>
        </pc:sldMkLst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29B3B27E-C5EC-24EC-FA65-682EB7733FC2}" dt="2024-09-17T14:19:16.345" v="6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  <pc:spChg chg="mod">
          <ac:chgData name="Kerrie Slavin" userId="S::kerrieslavin@gateshead.gov.uk::085db01d-3b86-45ce-9a34-51f429f25f9c" providerId="AD" clId="Web-{29B3B27E-C5EC-24EC-FA65-682EB7733FC2}" dt="2024-09-17T14:20:25.316" v="15" actId="20577"/>
          <ac:spMkLst>
            <pc:docMk/>
            <pc:sldMk cId="776975427" sldId="563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</pc:sldChg>
    </pc:docChg>
  </pc:docChgLst>
  <pc:docChgLst>
    <pc:chgData name="Gayle Scurfield" userId="S::gaylescurfield@gateshead.gov.uk::83b7329d-483d-4c58-b1ee-8e2c855b3b2d" providerId="AD" clId="Web-{0D44574A-67E0-2958-603D-54B832B9E8B3}"/>
    <pc:docChg chg="addSld modSld sldOrd">
      <pc:chgData name="Gayle Scurfield" userId="S::gaylescurfield@gateshead.gov.uk::83b7329d-483d-4c58-b1ee-8e2c855b3b2d" providerId="AD" clId="Web-{0D44574A-67E0-2958-603D-54B832B9E8B3}" dt="2024-10-16T11:25:06.363" v="141" actId="1076"/>
      <pc:docMkLst>
        <pc:docMk/>
      </pc:docMkLst>
      <pc:sldChg chg="addSp delSp modSp ord">
        <pc:chgData name="Gayle Scurfield" userId="S::gaylescurfield@gateshead.gov.uk::83b7329d-483d-4c58-b1ee-8e2c855b3b2d" providerId="AD" clId="Web-{0D44574A-67E0-2958-603D-54B832B9E8B3}" dt="2024-10-16T11:21:46.793" v="121" actId="14100"/>
        <pc:sldMkLst>
          <pc:docMk/>
          <pc:sldMk cId="776975427" sldId="563"/>
        </pc:sldMkLst>
        <pc:spChg chg="mod">
          <ac:chgData name="Gayle Scurfield" userId="S::gaylescurfield@gateshead.gov.uk::83b7329d-483d-4c58-b1ee-8e2c855b3b2d" providerId="AD" clId="Web-{0D44574A-67E0-2958-603D-54B832B9E8B3}" dt="2024-10-16T11:21:46.793" v="121" actId="14100"/>
          <ac:spMkLst>
            <pc:docMk/>
            <pc:sldMk cId="776975427" sldId="563"/>
            <ac:spMk id="2" creationId="{0750EE1F-3944-C244-F435-073119D8E0FF}"/>
          </ac:spMkLst>
        </pc:spChg>
      </pc:sldChg>
      <pc:sldChg chg="add replId">
        <pc:chgData name="Gayle Scurfield" userId="S::gaylescurfield@gateshead.gov.uk::83b7329d-483d-4c58-b1ee-8e2c855b3b2d" providerId="AD" clId="Web-{0D44574A-67E0-2958-603D-54B832B9E8B3}" dt="2024-10-16T11:15:45.406" v="0"/>
        <pc:sldMkLst>
          <pc:docMk/>
          <pc:sldMk cId="281560939" sldId="583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1:34.058" v="119" actId="14100"/>
        <pc:sldMkLst>
          <pc:docMk/>
          <pc:sldMk cId="3916777144" sldId="584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5:06.363" v="141" actId="1076"/>
        <pc:sldMkLst>
          <pc:docMk/>
          <pc:sldMk cId="4024434877" sldId="585"/>
        </pc:sldMkLst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</pc:sldChg>
    </pc:docChg>
  </pc:docChgLst>
  <pc:docChgLst>
    <pc:chgData name="Gayle Scurfield" userId="S::gaylescurfield@gateshead.gov.uk::83b7329d-483d-4c58-b1ee-8e2c855b3b2d" providerId="AD" clId="Web-{4F16BD47-8C89-2D86-BFBD-0EFF50C3250B}"/>
    <pc:docChg chg="modSld">
      <pc:chgData name="Gayle Scurfield" userId="S::gaylescurfield@gateshead.gov.uk::83b7329d-483d-4c58-b1ee-8e2c855b3b2d" providerId="AD" clId="Web-{4F16BD47-8C89-2D86-BFBD-0EFF50C3250B}" dt="2024-10-28T17:52:45.543" v="23" actId="20577"/>
      <pc:docMkLst>
        <pc:docMk/>
      </pc:docMkLst>
      <pc:sldChg chg="modSp">
        <pc:chgData name="Gayle Scurfield" userId="S::gaylescurfield@gateshead.gov.uk::83b7329d-483d-4c58-b1ee-8e2c855b3b2d" providerId="AD" clId="Web-{4F16BD47-8C89-2D86-BFBD-0EFF50C3250B}" dt="2024-10-28T17:51:32.963" v="9" actId="20577"/>
        <pc:sldMkLst>
          <pc:docMk/>
          <pc:sldMk cId="776975427" sldId="563"/>
        </pc:sldMkLst>
        <pc:spChg chg="mod">
          <ac:chgData name="Gayle Scurfield" userId="S::gaylescurfield@gateshead.gov.uk::83b7329d-483d-4c58-b1ee-8e2c855b3b2d" providerId="AD" clId="Web-{4F16BD47-8C89-2D86-BFBD-0EFF50C3250B}" dt="2024-10-28T17:51:32.963" v="9" actId="20577"/>
          <ac:spMkLst>
            <pc:docMk/>
            <pc:sldMk cId="776975427" sldId="563"/>
            <ac:spMk id="2" creationId="{0750EE1F-3944-C244-F435-073119D8E0FF}"/>
          </ac:spMkLst>
        </pc:spChg>
      </pc:sldChg>
      <pc:sldChg chg="modSp">
        <pc:chgData name="Gayle Scurfield" userId="S::gaylescurfield@gateshead.gov.uk::83b7329d-483d-4c58-b1ee-8e2c855b3b2d" providerId="AD" clId="Web-{4F16BD47-8C89-2D86-BFBD-0EFF50C3250B}" dt="2024-10-28T17:52:45.543" v="23" actId="20577"/>
        <pc:sldMkLst>
          <pc:docMk/>
          <pc:sldMk cId="2541612784" sldId="565"/>
        </pc:sldMkLst>
        <pc:spChg chg="mod">
          <ac:chgData name="Gayle Scurfield" userId="S::gaylescurfield@gateshead.gov.uk::83b7329d-483d-4c58-b1ee-8e2c855b3b2d" providerId="AD" clId="Web-{4F16BD47-8C89-2D86-BFBD-0EFF50C3250B}" dt="2024-10-28T17:52:45.543" v="23" actId="20577"/>
          <ac:spMkLst>
            <pc:docMk/>
            <pc:sldMk cId="2541612784" sldId="565"/>
            <ac:spMk id="2" creationId="{0750EE1F-3944-C244-F435-073119D8E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55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30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48942" y="2412505"/>
            <a:ext cx="8233221" cy="2701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Segoe UI"/>
                <a:ea typeface="Calibri" panose="020F0502020204030204"/>
                <a:cs typeface="Calibri"/>
              </a:rPr>
              <a:t>Continue with housing alterations development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Segoe UI"/>
                <a:ea typeface="Calibri" panose="020F0502020204030204"/>
                <a:cs typeface="Calibri"/>
              </a:rPr>
              <a:t>Improvements to Bulky Waste process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Segoe UI"/>
                <a:ea typeface="Calibri" panose="020F0502020204030204"/>
                <a:cs typeface="Calibri"/>
              </a:rPr>
              <a:t>Further Council Tax form developments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5D7BC-4D94-3F39-BB27-05493CEA4FFC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4E0CD-3079-9FE7-98FF-0476B89BF74E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55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Intro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Content</a:t>
            </a:r>
            <a:endParaRPr lang="en-GB" sz="32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55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5293" y="2242391"/>
            <a:ext cx="9891082" cy="2627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>
                <a:latin typeface="Segoe UI Light"/>
                <a:ea typeface="+mn-lt"/>
                <a:cs typeface="Segoe UI Light"/>
              </a:rPr>
              <a:t>Reviewed with the Council Tax team and revised: </a:t>
            </a:r>
            <a:endParaRPr lang="en-US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+mn-lt"/>
                <a:cs typeface="Segoe UI Light"/>
              </a:rPr>
              <a:t>Empty property exemption class E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Empty property class F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Disabled reduction</a:t>
            </a:r>
          </a:p>
          <a:p>
            <a:pPr>
              <a:lnSpc>
                <a:spcPct val="200000"/>
              </a:lnSpc>
            </a:pPr>
            <a:endParaRPr lang="en-GB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140" y="74399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Council Tax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50543" y="2030724"/>
            <a:ext cx="9954582" cy="2103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Created</a:t>
            </a:r>
            <a:endParaRPr lang="en-US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Apprentice discount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Empty property while tenant/owner moved out to provide personal care class J</a:t>
            </a:r>
          </a:p>
          <a:p>
            <a:pPr>
              <a:lnSpc>
                <a:spcPct val="200000"/>
              </a:lnSpc>
            </a:pPr>
            <a:endParaRPr lang="en-GB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140" y="74399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Council Tax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50543" y="2030724"/>
            <a:ext cx="9954582" cy="2627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 dirty="0">
                <a:latin typeface="Segoe UI Light"/>
                <a:cs typeface="Segoe UI Light"/>
              </a:rPr>
              <a:t>Forms tested this sprint: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 dirty="0">
                <a:latin typeface="Segoe UI Light"/>
                <a:ea typeface="Calibri" panose="020F0502020204030204"/>
                <a:cs typeface="Segoe UI Light"/>
              </a:rPr>
              <a:t>Council Tax Support for UC claimants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 dirty="0">
                <a:latin typeface="Segoe UI Light"/>
                <a:ea typeface="Calibri" panose="020F0502020204030204"/>
                <a:cs typeface="Segoe UI Light"/>
              </a:rPr>
              <a:t>Alterations (aka Improvements)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 dirty="0">
                <a:latin typeface="Segoe UI Light"/>
                <a:ea typeface="Calibri" panose="020F0502020204030204"/>
                <a:cs typeface="Segoe UI Light"/>
              </a:rPr>
              <a:t>Tenant vetting</a:t>
            </a:r>
          </a:p>
          <a:p>
            <a:pPr>
              <a:lnSpc>
                <a:spcPct val="200000"/>
              </a:lnSpc>
            </a:pPr>
            <a:endParaRPr lang="en-GB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140" y="74399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Testing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50543" y="2030724"/>
            <a:ext cx="3994654" cy="2103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Previously no content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New photography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Advanced search/Location Gateshead bespoke (non bookings) templates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140" y="74399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336763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Sheltered housing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50543" y="2030724"/>
            <a:ext cx="4430082" cy="10573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Part of a campaign to encourage landlords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Simple contact form – goes to email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140" y="74399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Go-live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317133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Housing for ex-offenders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CEFE18B-C7DE-31F7-F04D-EA87873A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93" y="0"/>
            <a:ext cx="5708615" cy="6858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E823C01-C252-4A5E-1AF9-5195E052E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2315"/>
            <a:ext cx="6096001" cy="32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07DB6-5535-76C2-2DF0-1E7E0D82E7FD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1DB09-B40D-6110-F6E6-F5DDCAEB2A8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08F9937-6E74-1885-6A31-B2089CB3EBDB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Conclusio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BBFB5-1401-AED2-93CC-A96488FB359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54FC4-AA1F-B6D0-564A-98443DFA2F94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22" y="44238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Sprint 55 Show and Tell 30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16</cp:revision>
  <cp:lastPrinted>2024-02-21T12:46:52Z</cp:lastPrinted>
  <dcterms:created xsi:type="dcterms:W3CDTF">2022-01-17T11:39:30Z</dcterms:created>
  <dcterms:modified xsi:type="dcterms:W3CDTF">2024-10-30T13:27:30Z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