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15"/>
  </p:notesMasterIdLst>
  <p:sldIdLst>
    <p:sldId id="307" r:id="rId5"/>
    <p:sldId id="633" r:id="rId6"/>
    <p:sldId id="631" r:id="rId7"/>
    <p:sldId id="659" r:id="rId8"/>
    <p:sldId id="655" r:id="rId9"/>
    <p:sldId id="656" r:id="rId10"/>
    <p:sldId id="658" r:id="rId11"/>
    <p:sldId id="657" r:id="rId12"/>
    <p:sldId id="646" r:id="rId13"/>
    <p:sldId id="326" r:id="rId14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0B1"/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BA47B-11C6-2423-28E5-A74192E643E0}" v="8" dt="2024-12-03T19:19:40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Richardson" userId="S::emmarichardson@gateshead.gov.uk::40b5a1ab-a070-41b0-ab95-d1c011941413" providerId="AD" clId="Web-{134D2083-35D5-4F54-9786-85E5C69EB91E}"/>
    <pc:docChg chg="modSld">
      <pc:chgData name="Emma Richardson" userId="S::emmarichardson@gateshead.gov.uk::40b5a1ab-a070-41b0-ab95-d1c011941413" providerId="AD" clId="Web-{134D2083-35D5-4F54-9786-85E5C69EB91E}" dt="2024-11-20T12:08:06.302" v="3" actId="1076"/>
      <pc:docMkLst>
        <pc:docMk/>
      </pc:docMkLst>
      <pc:sldChg chg="modSp">
        <pc:chgData name="Emma Richardson" userId="S::emmarichardson@gateshead.gov.uk::40b5a1ab-a070-41b0-ab95-d1c011941413" providerId="AD" clId="Web-{134D2083-35D5-4F54-9786-85E5C69EB91E}" dt="2024-11-20T12:08:06.302" v="3" actId="1076"/>
        <pc:sldMkLst>
          <pc:docMk/>
          <pc:sldMk cId="4125089229" sldId="658"/>
        </pc:sldMkLst>
        <pc:picChg chg="mod">
          <ac:chgData name="Emma Richardson" userId="S::emmarichardson@gateshead.gov.uk::40b5a1ab-a070-41b0-ab95-d1c011941413" providerId="AD" clId="Web-{134D2083-35D5-4F54-9786-85E5C69EB91E}" dt="2024-11-20T12:08:06.302" v="3" actId="1076"/>
          <ac:picMkLst>
            <pc:docMk/>
            <pc:sldMk cId="4125089229" sldId="658"/>
            <ac:picMk id="7" creationId="{A7E240CD-94E8-DA25-5BB8-612B2BDE41E1}"/>
          </ac:picMkLst>
        </pc:picChg>
      </pc:sldChg>
    </pc:docChg>
  </pc:docChgLst>
  <pc:docChgLst>
    <pc:chgData name="Carol Thirlwell" userId="S::carolthirlwell@gateshead.gov.uk::1902a6df-aa00-4fd8-82af-471a345ebdc9" providerId="AD" clId="Web-{1C4BA47B-11C6-2423-28E5-A74192E643E0}"/>
    <pc:docChg chg="modSld">
      <pc:chgData name="Carol Thirlwell" userId="S::carolthirlwell@gateshead.gov.uk::1902a6df-aa00-4fd8-82af-471a345ebdc9" providerId="AD" clId="Web-{1C4BA47B-11C6-2423-28E5-A74192E643E0}" dt="2024-12-03T19:19:23.784" v="2" actId="20577"/>
      <pc:docMkLst>
        <pc:docMk/>
      </pc:docMkLst>
      <pc:sldChg chg="modSp">
        <pc:chgData name="Carol Thirlwell" userId="S::carolthirlwell@gateshead.gov.uk::1902a6df-aa00-4fd8-82af-471a345ebdc9" providerId="AD" clId="Web-{1C4BA47B-11C6-2423-28E5-A74192E643E0}" dt="2024-12-03T19:19:23.784" v="2" actId="20577"/>
        <pc:sldMkLst>
          <pc:docMk/>
          <pc:sldMk cId="4102178848" sldId="657"/>
        </pc:sldMkLst>
        <pc:spChg chg="mod">
          <ac:chgData name="Carol Thirlwell" userId="S::carolthirlwell@gateshead.gov.uk::1902a6df-aa00-4fd8-82af-471a345ebdc9" providerId="AD" clId="Web-{1C4BA47B-11C6-2423-28E5-A74192E643E0}" dt="2024-12-03T19:19:23.784" v="2" actId="20577"/>
          <ac:spMkLst>
            <pc:docMk/>
            <pc:sldMk cId="4102178848" sldId="657"/>
            <ac:spMk id="2" creationId="{09D31960-03C6-89BC-C867-6DA900E1AA0D}"/>
          </ac:spMkLst>
        </pc:spChg>
      </pc:sldChg>
    </pc:docChg>
  </pc:docChgLst>
  <pc:docChgLst>
    <pc:chgData name="Gemma Grist" userId="S::gemmagrist@gateshead.gov.uk::983a242b-c516-4edb-b9ea-54d39e623edc" providerId="AD" clId="Web-{1C5DA31E-AA29-2A9D-E6C0-2D5FD3149325}"/>
    <pc:docChg chg="modSld">
      <pc:chgData name="Gemma Grist" userId="S::gemmagrist@gateshead.gov.uk::983a242b-c516-4edb-b9ea-54d39e623edc" providerId="AD" clId="Web-{1C5DA31E-AA29-2A9D-E6C0-2D5FD3149325}" dt="2024-11-20T13:50:38.562" v="3" actId="20577"/>
      <pc:docMkLst>
        <pc:docMk/>
      </pc:docMkLst>
      <pc:sldChg chg="modSp">
        <pc:chgData name="Gemma Grist" userId="S::gemmagrist@gateshead.gov.uk::983a242b-c516-4edb-b9ea-54d39e623edc" providerId="AD" clId="Web-{1C5DA31E-AA29-2A9D-E6C0-2D5FD3149325}" dt="2024-11-20T13:50:28.656" v="1" actId="20577"/>
        <pc:sldMkLst>
          <pc:docMk/>
          <pc:sldMk cId="2430142226" sldId="631"/>
        </pc:sldMkLst>
        <pc:spChg chg="mod">
          <ac:chgData name="Gemma Grist" userId="S::gemmagrist@gateshead.gov.uk::983a242b-c516-4edb-b9ea-54d39e623edc" providerId="AD" clId="Web-{1C5DA31E-AA29-2A9D-E6C0-2D5FD3149325}" dt="2024-11-20T13:50:28.656" v="1" actId="20577"/>
          <ac:spMkLst>
            <pc:docMk/>
            <pc:sldMk cId="2430142226" sldId="631"/>
            <ac:spMk id="8" creationId="{A14505C0-8D9C-FE04-C6CA-EF2A674F476C}"/>
          </ac:spMkLst>
        </pc:spChg>
      </pc:sldChg>
      <pc:sldChg chg="modSp">
        <pc:chgData name="Gemma Grist" userId="S::gemmagrist@gateshead.gov.uk::983a242b-c516-4edb-b9ea-54d39e623edc" providerId="AD" clId="Web-{1C5DA31E-AA29-2A9D-E6C0-2D5FD3149325}" dt="2024-11-20T13:50:19.937" v="0" actId="20577"/>
        <pc:sldMkLst>
          <pc:docMk/>
          <pc:sldMk cId="3568374727" sldId="633"/>
        </pc:sldMkLst>
        <pc:spChg chg="mod">
          <ac:chgData name="Gemma Grist" userId="S::gemmagrist@gateshead.gov.uk::983a242b-c516-4edb-b9ea-54d39e623edc" providerId="AD" clId="Web-{1C5DA31E-AA29-2A9D-E6C0-2D5FD3149325}" dt="2024-11-20T13:50:19.937" v="0" actId="20577"/>
          <ac:spMkLst>
            <pc:docMk/>
            <pc:sldMk cId="3568374727" sldId="633"/>
            <ac:spMk id="9" creationId="{D880C337-ABFF-0566-8370-B27F6216F164}"/>
          </ac:spMkLst>
        </pc:spChg>
      </pc:sldChg>
      <pc:sldChg chg="modSp">
        <pc:chgData name="Gemma Grist" userId="S::gemmagrist@gateshead.gov.uk::983a242b-c516-4edb-b9ea-54d39e623edc" providerId="AD" clId="Web-{1C5DA31E-AA29-2A9D-E6C0-2D5FD3149325}" dt="2024-11-20T13:50:38.562" v="3" actId="20577"/>
        <pc:sldMkLst>
          <pc:docMk/>
          <pc:sldMk cId="1138307211" sldId="659"/>
        </pc:sldMkLst>
        <pc:spChg chg="mod">
          <ac:chgData name="Gemma Grist" userId="S::gemmagrist@gateshead.gov.uk::983a242b-c516-4edb-b9ea-54d39e623edc" providerId="AD" clId="Web-{1C5DA31E-AA29-2A9D-E6C0-2D5FD3149325}" dt="2024-11-20T13:50:38.562" v="3" actId="20577"/>
          <ac:spMkLst>
            <pc:docMk/>
            <pc:sldMk cId="1138307211" sldId="659"/>
            <ac:spMk id="8" creationId="{A14505C0-8D9C-FE04-C6CA-EF2A674F476C}"/>
          </ac:spMkLst>
        </pc:spChg>
      </pc:sldChg>
    </pc:docChg>
  </pc:docChgLst>
  <pc:docChgLst>
    <pc:chgData name="Emma Richardson" userId="S::emmarichardson@gateshead.gov.uk::40b5a1ab-a070-41b0-ab95-d1c011941413" providerId="AD" clId="Web-{BCF9E288-E407-47B5-811F-902D1EBB4CA3}"/>
    <pc:docChg chg="addSld modSld">
      <pc:chgData name="Emma Richardson" userId="S::emmarichardson@gateshead.gov.uk::40b5a1ab-a070-41b0-ab95-d1c011941413" providerId="AD" clId="Web-{BCF9E288-E407-47B5-811F-902D1EBB4CA3}" dt="2024-11-18T16:32:49.087" v="411" actId="1076"/>
      <pc:docMkLst>
        <pc:docMk/>
      </pc:docMkLst>
      <pc:sldChg chg="addSp delSp modSp">
        <pc:chgData name="Emma Richardson" userId="S::emmarichardson@gateshead.gov.uk::40b5a1ab-a070-41b0-ab95-d1c011941413" providerId="AD" clId="Web-{BCF9E288-E407-47B5-811F-902D1EBB4CA3}" dt="2024-11-18T16:32:12.258" v="408" actId="14100"/>
        <pc:sldMkLst>
          <pc:docMk/>
          <pc:sldMk cId="2259821599" sldId="656"/>
        </pc:sldMkLst>
        <pc:spChg chg="mod">
          <ac:chgData name="Emma Richardson" userId="S::emmarichardson@gateshead.gov.uk::40b5a1ab-a070-41b0-ab95-d1c011941413" providerId="AD" clId="Web-{BCF9E288-E407-47B5-811F-902D1EBB4CA3}" dt="2024-11-18T16:28:23.237" v="371" actId="20577"/>
          <ac:spMkLst>
            <pc:docMk/>
            <pc:sldMk cId="2259821599" sldId="656"/>
            <ac:spMk id="2" creationId="{09D31960-03C6-89BC-C867-6DA900E1AA0D}"/>
          </ac:spMkLst>
        </pc:spChg>
        <pc:spChg chg="mod">
          <ac:chgData name="Emma Richardson" userId="S::emmarichardson@gateshead.gov.uk::40b5a1ab-a070-41b0-ab95-d1c011941413" providerId="AD" clId="Web-{BCF9E288-E407-47B5-811F-902D1EBB4CA3}" dt="2024-11-18T16:23:55.105" v="237" actId="20577"/>
          <ac:spMkLst>
            <pc:docMk/>
            <pc:sldMk cId="2259821599" sldId="656"/>
            <ac:spMk id="4" creationId="{197DDDA1-59D8-3C5D-3780-A05736F5B361}"/>
          </ac:spMkLst>
        </pc:spChg>
        <pc:spChg chg="mod">
          <ac:chgData name="Emma Richardson" userId="S::emmarichardson@gateshead.gov.uk::40b5a1ab-a070-41b0-ab95-d1c011941413" providerId="AD" clId="Web-{BCF9E288-E407-47B5-811F-902D1EBB4CA3}" dt="2024-11-18T16:24:14.496" v="250" actId="14100"/>
          <ac:spMkLst>
            <pc:docMk/>
            <pc:sldMk cId="2259821599" sldId="656"/>
            <ac:spMk id="8" creationId="{A14505C0-8D9C-FE04-C6CA-EF2A674F476C}"/>
          </ac:spMkLst>
        </pc:spChg>
        <pc:spChg chg="add mod">
          <ac:chgData name="Emma Richardson" userId="S::emmarichardson@gateshead.gov.uk::40b5a1ab-a070-41b0-ab95-d1c011941413" providerId="AD" clId="Web-{BCF9E288-E407-47B5-811F-902D1EBB4CA3}" dt="2024-11-18T16:27:36.782" v="368" actId="20577"/>
          <ac:spMkLst>
            <pc:docMk/>
            <pc:sldMk cId="2259821599" sldId="656"/>
            <ac:spMk id="16" creationId="{21E2AF7A-93C7-BC1E-5751-031CA108D3C9}"/>
          </ac:spMkLst>
        </pc:spChg>
        <pc:spChg chg="del">
          <ac:chgData name="Emma Richardson" userId="S::emmarichardson@gateshead.gov.uk::40b5a1ab-a070-41b0-ab95-d1c011941413" providerId="AD" clId="Web-{BCF9E288-E407-47B5-811F-902D1EBB4CA3}" dt="2024-11-18T16:21:14.711" v="199"/>
          <ac:spMkLst>
            <pc:docMk/>
            <pc:sldMk cId="2259821599" sldId="656"/>
            <ac:spMk id="18" creationId="{1EADE36F-D54A-55FE-FAF8-52D69EC3BD1B}"/>
          </ac:spMkLst>
        </pc:spChg>
        <pc:picChg chg="add del mod">
          <ac:chgData name="Emma Richardson" userId="S::emmarichardson@gateshead.gov.uk::40b5a1ab-a070-41b0-ab95-d1c011941413" providerId="AD" clId="Web-{BCF9E288-E407-47B5-811F-902D1EBB4CA3}" dt="2024-11-18T16:22:32.150" v="209"/>
          <ac:picMkLst>
            <pc:docMk/>
            <pc:sldMk cId="2259821599" sldId="656"/>
            <ac:picMk id="3" creationId="{66B40B5D-868E-C1AF-71A6-A8AA0A2658F7}"/>
          </ac:picMkLst>
        </pc:picChg>
        <pc:picChg chg="add del mod ord">
          <ac:chgData name="Emma Richardson" userId="S::emmarichardson@gateshead.gov.uk::40b5a1ab-a070-41b0-ab95-d1c011941413" providerId="AD" clId="Web-{BCF9E288-E407-47B5-811F-902D1EBB4CA3}" dt="2024-11-18T16:22:30.322" v="207"/>
          <ac:picMkLst>
            <pc:docMk/>
            <pc:sldMk cId="2259821599" sldId="656"/>
            <ac:picMk id="5" creationId="{7386B304-ED8A-D74F-AAC5-045E0CC3A60A}"/>
          </ac:picMkLst>
        </pc:picChg>
        <pc:picChg chg="add del mod ord">
          <ac:chgData name="Emma Richardson" userId="S::emmarichardson@gateshead.gov.uk::40b5a1ab-a070-41b0-ab95-d1c011941413" providerId="AD" clId="Web-{BCF9E288-E407-47B5-811F-902D1EBB4CA3}" dt="2024-11-18T16:22:30.806" v="208"/>
          <ac:picMkLst>
            <pc:docMk/>
            <pc:sldMk cId="2259821599" sldId="656"/>
            <ac:picMk id="6" creationId="{3891D4B1-3F64-B3FE-C6D9-F340638DE47E}"/>
          </ac:picMkLst>
        </pc:picChg>
        <pc:picChg chg="add del mod">
          <ac:chgData name="Emma Richardson" userId="S::emmarichardson@gateshead.gov.uk::40b5a1ab-a070-41b0-ab95-d1c011941413" providerId="AD" clId="Web-{BCF9E288-E407-47B5-811F-902D1EBB4CA3}" dt="2024-11-18T16:22:46.916" v="213"/>
          <ac:picMkLst>
            <pc:docMk/>
            <pc:sldMk cId="2259821599" sldId="656"/>
            <ac:picMk id="7" creationId="{A7E240CD-94E8-DA25-5BB8-612B2BDE41E1}"/>
          </ac:picMkLst>
        </pc:picChg>
        <pc:picChg chg="add del mod">
          <ac:chgData name="Emma Richardson" userId="S::emmarichardson@gateshead.gov.uk::40b5a1ab-a070-41b0-ab95-d1c011941413" providerId="AD" clId="Web-{BCF9E288-E407-47B5-811F-902D1EBB4CA3}" dt="2024-11-18T16:28:26.674" v="373"/>
          <ac:picMkLst>
            <pc:docMk/>
            <pc:sldMk cId="2259821599" sldId="656"/>
            <ac:picMk id="9" creationId="{6B6B5E65-4C77-4F14-330C-5B1562D68BB4}"/>
          </ac:picMkLst>
        </pc:picChg>
        <pc:picChg chg="add mod">
          <ac:chgData name="Emma Richardson" userId="S::emmarichardson@gateshead.gov.uk::40b5a1ab-a070-41b0-ab95-d1c011941413" providerId="AD" clId="Web-{BCF9E288-E407-47B5-811F-902D1EBB4CA3}" dt="2024-11-18T16:30:01.208" v="388" actId="1076"/>
          <ac:picMkLst>
            <pc:docMk/>
            <pc:sldMk cId="2259821599" sldId="656"/>
            <ac:picMk id="10" creationId="{EBCD3ACE-0C47-8877-7886-7C9651CE8841}"/>
          </ac:picMkLst>
        </pc:picChg>
        <pc:picChg chg="add mod">
          <ac:chgData name="Emma Richardson" userId="S::emmarichardson@gateshead.gov.uk::40b5a1ab-a070-41b0-ab95-d1c011941413" providerId="AD" clId="Web-{BCF9E288-E407-47B5-811F-902D1EBB4CA3}" dt="2024-11-18T16:29:59.754" v="387" actId="1076"/>
          <ac:picMkLst>
            <pc:docMk/>
            <pc:sldMk cId="2259821599" sldId="656"/>
            <ac:picMk id="11" creationId="{67722D4F-86F4-C859-7508-22DF7A4BF9F0}"/>
          </ac:picMkLst>
        </pc:picChg>
        <pc:picChg chg="add mod">
          <ac:chgData name="Emma Richardson" userId="S::emmarichardson@gateshead.gov.uk::40b5a1ab-a070-41b0-ab95-d1c011941413" providerId="AD" clId="Web-{BCF9E288-E407-47B5-811F-902D1EBB4CA3}" dt="2024-11-18T16:30:06.692" v="391" actId="1076"/>
          <ac:picMkLst>
            <pc:docMk/>
            <pc:sldMk cId="2259821599" sldId="656"/>
            <ac:picMk id="12" creationId="{C29A9372-C412-BCDA-7133-6D82C072CD22}"/>
          </ac:picMkLst>
        </pc:picChg>
        <pc:picChg chg="add mod">
          <ac:chgData name="Emma Richardson" userId="S::emmarichardson@gateshead.gov.uk::40b5a1ab-a070-41b0-ab95-d1c011941413" providerId="AD" clId="Web-{BCF9E288-E407-47B5-811F-902D1EBB4CA3}" dt="2024-11-18T16:30:02.520" v="389" actId="1076"/>
          <ac:picMkLst>
            <pc:docMk/>
            <pc:sldMk cId="2259821599" sldId="656"/>
            <ac:picMk id="13" creationId="{7FE63CE3-24E0-2233-357B-7C07235DE9EF}"/>
          </ac:picMkLst>
        </pc:picChg>
        <pc:picChg chg="add mod">
          <ac:chgData name="Emma Richardson" userId="S::emmarichardson@gateshead.gov.uk::40b5a1ab-a070-41b0-ab95-d1c011941413" providerId="AD" clId="Web-{BCF9E288-E407-47B5-811F-902D1EBB4CA3}" dt="2024-11-18T16:32:12.258" v="408" actId="14100"/>
          <ac:picMkLst>
            <pc:docMk/>
            <pc:sldMk cId="2259821599" sldId="656"/>
            <ac:picMk id="15" creationId="{3E5CA947-798B-817C-DBED-BE0CEA3025CF}"/>
          </ac:picMkLst>
        </pc:picChg>
        <pc:picChg chg="add mod">
          <ac:chgData name="Emma Richardson" userId="S::emmarichardson@gateshead.gov.uk::40b5a1ab-a070-41b0-ab95-d1c011941413" providerId="AD" clId="Web-{BCF9E288-E407-47B5-811F-902D1EBB4CA3}" dt="2024-11-18T16:30:03.926" v="390" actId="1076"/>
          <ac:picMkLst>
            <pc:docMk/>
            <pc:sldMk cId="2259821599" sldId="656"/>
            <ac:picMk id="17" creationId="{629718F1-7E42-6B07-741E-B7FA2F790F52}"/>
          </ac:picMkLst>
        </pc:picChg>
      </pc:sldChg>
      <pc:sldChg chg="modSp add replId">
        <pc:chgData name="Emma Richardson" userId="S::emmarichardson@gateshead.gov.uk::40b5a1ab-a070-41b0-ab95-d1c011941413" providerId="AD" clId="Web-{BCF9E288-E407-47B5-811F-902D1EBB4CA3}" dt="2024-11-18T16:32:49.087" v="411" actId="1076"/>
        <pc:sldMkLst>
          <pc:docMk/>
          <pc:sldMk cId="4125089229" sldId="658"/>
        </pc:sldMkLst>
        <pc:spChg chg="mod">
          <ac:chgData name="Emma Richardson" userId="S::emmarichardson@gateshead.gov.uk::40b5a1ab-a070-41b0-ab95-d1c011941413" providerId="AD" clId="Web-{BCF9E288-E407-47B5-811F-902D1EBB4CA3}" dt="2024-11-18T16:31:21.069" v="392" actId="14100"/>
          <ac:spMkLst>
            <pc:docMk/>
            <pc:sldMk cId="4125089229" sldId="658"/>
            <ac:spMk id="2" creationId="{09D31960-03C6-89BC-C867-6DA900E1AA0D}"/>
          </ac:spMkLst>
        </pc:spChg>
        <pc:spChg chg="mod">
          <ac:chgData name="Emma Richardson" userId="S::emmarichardson@gateshead.gov.uk::40b5a1ab-a070-41b0-ab95-d1c011941413" providerId="AD" clId="Web-{BCF9E288-E407-47B5-811F-902D1EBB4CA3}" dt="2024-11-18T16:31:56.038" v="406" actId="1076"/>
          <ac:spMkLst>
            <pc:docMk/>
            <pc:sldMk cId="4125089229" sldId="658"/>
            <ac:spMk id="4" creationId="{197DDDA1-59D8-3C5D-3780-A05736F5B361}"/>
          </ac:spMkLst>
        </pc:spChg>
        <pc:picChg chg="mod">
          <ac:chgData name="Emma Richardson" userId="S::emmarichardson@gateshead.gov.uk::40b5a1ab-a070-41b0-ab95-d1c011941413" providerId="AD" clId="Web-{BCF9E288-E407-47B5-811F-902D1EBB4CA3}" dt="2024-11-18T16:32:49.087" v="411" actId="1076"/>
          <ac:picMkLst>
            <pc:docMk/>
            <pc:sldMk cId="4125089229" sldId="658"/>
            <ac:picMk id="3" creationId="{66B40B5D-868E-C1AF-71A6-A8AA0A2658F7}"/>
          </ac:picMkLst>
        </pc:picChg>
        <pc:picChg chg="mod">
          <ac:chgData name="Emma Richardson" userId="S::emmarichardson@gateshead.gov.uk::40b5a1ab-a070-41b0-ab95-d1c011941413" providerId="AD" clId="Web-{BCF9E288-E407-47B5-811F-902D1EBB4CA3}" dt="2024-11-18T16:31:38.538" v="399" actId="1076"/>
          <ac:picMkLst>
            <pc:docMk/>
            <pc:sldMk cId="4125089229" sldId="658"/>
            <ac:picMk id="5" creationId="{7386B304-ED8A-D74F-AAC5-045E0CC3A60A}"/>
          </ac:picMkLst>
        </pc:picChg>
        <pc:picChg chg="mod">
          <ac:chgData name="Emma Richardson" userId="S::emmarichardson@gateshead.gov.uk::40b5a1ab-a070-41b0-ab95-d1c011941413" providerId="AD" clId="Web-{BCF9E288-E407-47B5-811F-902D1EBB4CA3}" dt="2024-11-18T16:32:35.493" v="409" actId="1076"/>
          <ac:picMkLst>
            <pc:docMk/>
            <pc:sldMk cId="4125089229" sldId="658"/>
            <ac:picMk id="6" creationId="{3891D4B1-3F64-B3FE-C6D9-F340638DE47E}"/>
          </ac:picMkLst>
        </pc:picChg>
        <pc:picChg chg="mod">
          <ac:chgData name="Emma Richardson" userId="S::emmarichardson@gateshead.gov.uk::40b5a1ab-a070-41b0-ab95-d1c011941413" providerId="AD" clId="Web-{BCF9E288-E407-47B5-811F-902D1EBB4CA3}" dt="2024-11-18T16:32:39.790" v="410" actId="1076"/>
          <ac:picMkLst>
            <pc:docMk/>
            <pc:sldMk cId="4125089229" sldId="658"/>
            <ac:picMk id="7" creationId="{A7E240CD-94E8-DA25-5BB8-612B2BDE41E1}"/>
          </ac:picMkLst>
        </pc:picChg>
        <pc:picChg chg="mod">
          <ac:chgData name="Emma Richardson" userId="S::emmarichardson@gateshead.gov.uk::40b5a1ab-a070-41b0-ab95-d1c011941413" providerId="AD" clId="Web-{BCF9E288-E407-47B5-811F-902D1EBB4CA3}" dt="2024-11-18T16:31:59.851" v="407" actId="1076"/>
          <ac:picMkLst>
            <pc:docMk/>
            <pc:sldMk cId="4125089229" sldId="658"/>
            <ac:picMk id="14" creationId="{07DEDAA7-79CF-A38D-290C-16CFC0939188}"/>
          </ac:picMkLst>
        </pc:picChg>
      </pc:sldChg>
    </pc:docChg>
  </pc:docChgLst>
  <pc:docChgLst>
    <pc:chgData name="Helen Sutton" userId="24de8aa8-fc17-4d67-9a86-ccdac84cbda3" providerId="ADAL" clId="{635DDCC9-57EA-4FCD-A406-C552A42DC0B5}"/>
    <pc:docChg chg="undo custSel addSld modSld">
      <pc:chgData name="Helen Sutton" userId="24de8aa8-fc17-4d67-9a86-ccdac84cbda3" providerId="ADAL" clId="{635DDCC9-57EA-4FCD-A406-C552A42DC0B5}" dt="2024-11-20T12:50:54.206" v="445" actId="20577"/>
      <pc:docMkLst>
        <pc:docMk/>
      </pc:docMkLst>
      <pc:sldChg chg="addSp delSp modSp mod">
        <pc:chgData name="Helen Sutton" userId="24de8aa8-fc17-4d67-9a86-ccdac84cbda3" providerId="ADAL" clId="{635DDCC9-57EA-4FCD-A406-C552A42DC0B5}" dt="2024-11-20T12:50:54.206" v="445" actId="20577"/>
        <pc:sldMkLst>
          <pc:docMk/>
          <pc:sldMk cId="2430142226" sldId="631"/>
        </pc:sldMkLst>
        <pc:spChg chg="add del mod">
          <ac:chgData name="Helen Sutton" userId="24de8aa8-fc17-4d67-9a86-ccdac84cbda3" providerId="ADAL" clId="{635DDCC9-57EA-4FCD-A406-C552A42DC0B5}" dt="2024-11-20T09:17:19.853" v="2"/>
          <ac:spMkLst>
            <pc:docMk/>
            <pc:sldMk cId="2430142226" sldId="631"/>
            <ac:spMk id="2" creationId="{F7DB13C9-B82C-AD7A-3780-FAE0E43E150A}"/>
          </ac:spMkLst>
        </pc:spChg>
        <pc:spChg chg="add mod">
          <ac:chgData name="Helen Sutton" userId="24de8aa8-fc17-4d67-9a86-ccdac84cbda3" providerId="ADAL" clId="{635DDCC9-57EA-4FCD-A406-C552A42DC0B5}" dt="2024-11-20T12:50:54.206" v="445" actId="20577"/>
          <ac:spMkLst>
            <pc:docMk/>
            <pc:sldMk cId="2430142226" sldId="631"/>
            <ac:spMk id="5" creationId="{AC491905-4901-CBE2-8B59-190F5D8D2BE6}"/>
          </ac:spMkLst>
        </pc:spChg>
        <pc:spChg chg="mod">
          <ac:chgData name="Helen Sutton" userId="24de8aa8-fc17-4d67-9a86-ccdac84cbda3" providerId="ADAL" clId="{635DDCC9-57EA-4FCD-A406-C552A42DC0B5}" dt="2024-11-20T12:13:00.468" v="58" actId="20577"/>
          <ac:spMkLst>
            <pc:docMk/>
            <pc:sldMk cId="2430142226" sldId="631"/>
            <ac:spMk id="8" creationId="{A14505C0-8D9C-FE04-C6CA-EF2A674F476C}"/>
          </ac:spMkLst>
        </pc:spChg>
        <pc:cxnChg chg="add mod">
          <ac:chgData name="Helen Sutton" userId="24de8aa8-fc17-4d67-9a86-ccdac84cbda3" providerId="ADAL" clId="{635DDCC9-57EA-4FCD-A406-C552A42DC0B5}" dt="2024-11-20T12:45:29.631" v="259" actId="1076"/>
          <ac:cxnSpMkLst>
            <pc:docMk/>
            <pc:sldMk cId="2430142226" sldId="631"/>
            <ac:cxnSpMk id="6" creationId="{342B7D66-8F88-4B4C-8AB6-BD6EB22A03FA}"/>
          </ac:cxnSpMkLst>
        </pc:cxnChg>
        <pc:cxnChg chg="add mod">
          <ac:chgData name="Helen Sutton" userId="24de8aa8-fc17-4d67-9a86-ccdac84cbda3" providerId="ADAL" clId="{635DDCC9-57EA-4FCD-A406-C552A42DC0B5}" dt="2024-11-20T12:45:31.069" v="260" actId="1076"/>
          <ac:cxnSpMkLst>
            <pc:docMk/>
            <pc:sldMk cId="2430142226" sldId="631"/>
            <ac:cxnSpMk id="7" creationId="{AB9483C4-D2F2-C779-6D61-A82EC70DFABD}"/>
          </ac:cxnSpMkLst>
        </pc:cxnChg>
        <pc:cxnChg chg="add mod">
          <ac:chgData name="Helen Sutton" userId="24de8aa8-fc17-4d67-9a86-ccdac84cbda3" providerId="ADAL" clId="{635DDCC9-57EA-4FCD-A406-C552A42DC0B5}" dt="2024-11-20T12:45:32.898" v="261" actId="1076"/>
          <ac:cxnSpMkLst>
            <pc:docMk/>
            <pc:sldMk cId="2430142226" sldId="631"/>
            <ac:cxnSpMk id="9" creationId="{0A05EC79-DB79-92D4-B574-AA5008493B62}"/>
          </ac:cxnSpMkLst>
        </pc:cxnChg>
        <pc:cxnChg chg="add mod">
          <ac:chgData name="Helen Sutton" userId="24de8aa8-fc17-4d67-9a86-ccdac84cbda3" providerId="ADAL" clId="{635DDCC9-57EA-4FCD-A406-C552A42DC0B5}" dt="2024-11-20T12:50:30.758" v="409" actId="1076"/>
          <ac:cxnSpMkLst>
            <pc:docMk/>
            <pc:sldMk cId="2430142226" sldId="631"/>
            <ac:cxnSpMk id="10" creationId="{713FAC25-216D-89AA-C542-788262B1E323}"/>
          </ac:cxnSpMkLst>
        </pc:cxnChg>
      </pc:sldChg>
      <pc:sldChg chg="delSp modSp add mod">
        <pc:chgData name="Helen Sutton" userId="24de8aa8-fc17-4d67-9a86-ccdac84cbda3" providerId="ADAL" clId="{635DDCC9-57EA-4FCD-A406-C552A42DC0B5}" dt="2024-11-20T12:45:06.896" v="243"/>
        <pc:sldMkLst>
          <pc:docMk/>
          <pc:sldMk cId="1138307211" sldId="659"/>
        </pc:sldMkLst>
        <pc:spChg chg="del mod">
          <ac:chgData name="Helen Sutton" userId="24de8aa8-fc17-4d67-9a86-ccdac84cbda3" providerId="ADAL" clId="{635DDCC9-57EA-4FCD-A406-C552A42DC0B5}" dt="2024-11-20T12:45:06.896" v="243"/>
          <ac:spMkLst>
            <pc:docMk/>
            <pc:sldMk cId="1138307211" sldId="659"/>
            <ac:spMk id="5" creationId="{AC491905-4901-CBE2-8B59-190F5D8D2BE6}"/>
          </ac:spMkLst>
        </pc:spChg>
      </pc:sldChg>
    </pc:docChg>
  </pc:docChgLst>
  <pc:docChgLst>
    <pc:chgData name="Carol Thirlwell" userId="S::carolthirlwell@gateshead.gov.uk::1902a6df-aa00-4fd8-82af-471a345ebdc9" providerId="AD" clId="Web-{94674E1D-ACCF-60DE-CB39-2A200A19653A}"/>
    <pc:docChg chg="modSld">
      <pc:chgData name="Carol Thirlwell" userId="S::carolthirlwell@gateshead.gov.uk::1902a6df-aa00-4fd8-82af-471a345ebdc9" providerId="AD" clId="Web-{94674E1D-ACCF-60DE-CB39-2A200A19653A}" dt="2024-11-20T13:48:36.040" v="11" actId="20577"/>
      <pc:docMkLst>
        <pc:docMk/>
      </pc:docMkLst>
      <pc:sldChg chg="modSp">
        <pc:chgData name="Carol Thirlwell" userId="S::carolthirlwell@gateshead.gov.uk::1902a6df-aa00-4fd8-82af-471a345ebdc9" providerId="AD" clId="Web-{94674E1D-ACCF-60DE-CB39-2A200A19653A}" dt="2024-11-20T13:48:36.040" v="11" actId="20577"/>
        <pc:sldMkLst>
          <pc:docMk/>
          <pc:sldMk cId="3024940710" sldId="655"/>
        </pc:sldMkLst>
        <pc:spChg chg="mod">
          <ac:chgData name="Carol Thirlwell" userId="S::carolthirlwell@gateshead.gov.uk::1902a6df-aa00-4fd8-82af-471a345ebdc9" providerId="AD" clId="Web-{94674E1D-ACCF-60DE-CB39-2A200A19653A}" dt="2024-11-20T13:48:36.040" v="11" actId="20577"/>
          <ac:spMkLst>
            <pc:docMk/>
            <pc:sldMk cId="3024940710" sldId="655"/>
            <ac:spMk id="8" creationId="{855D55F5-E71E-44A5-A66F-5A606EEDF253}"/>
          </ac:spMkLst>
        </pc:spChg>
      </pc:sldChg>
    </pc:docChg>
  </pc:docChgLst>
  <pc:docChgLst>
    <pc:chgData name="Carol Thirlwell" userId="S::carolthirlwell@gateshead.gov.uk::1902a6df-aa00-4fd8-82af-471a345ebdc9" providerId="AD" clId="Web-{E9370DE2-12EE-4CF9-E9A0-51828A461701}"/>
    <pc:docChg chg="addSld modSld">
      <pc:chgData name="Carol Thirlwell" userId="S::carolthirlwell@gateshead.gov.uk::1902a6df-aa00-4fd8-82af-471a345ebdc9" providerId="AD" clId="Web-{E9370DE2-12EE-4CF9-E9A0-51828A461701}" dt="2024-11-18T16:08:52.244" v="15" actId="20577"/>
      <pc:docMkLst>
        <pc:docMk/>
      </pc:docMkLst>
      <pc:sldChg chg="modSp add replId">
        <pc:chgData name="Carol Thirlwell" userId="S::carolthirlwell@gateshead.gov.uk::1902a6df-aa00-4fd8-82af-471a345ebdc9" providerId="AD" clId="Web-{E9370DE2-12EE-4CF9-E9A0-51828A461701}" dt="2024-11-18T16:08:52.244" v="15" actId="20577"/>
        <pc:sldMkLst>
          <pc:docMk/>
          <pc:sldMk cId="4102178848" sldId="657"/>
        </pc:sldMkLst>
        <pc:spChg chg="mod">
          <ac:chgData name="Carol Thirlwell" userId="S::carolthirlwell@gateshead.gov.uk::1902a6df-aa00-4fd8-82af-471a345ebdc9" providerId="AD" clId="Web-{E9370DE2-12EE-4CF9-E9A0-51828A461701}" dt="2024-11-18T15:59:01.483" v="5" actId="20577"/>
          <ac:spMkLst>
            <pc:docMk/>
            <pc:sldMk cId="4102178848" sldId="657"/>
            <ac:spMk id="4" creationId="{197DDDA1-59D8-3C5D-3780-A05736F5B361}"/>
          </ac:spMkLst>
        </pc:spChg>
        <pc:spChg chg="mod">
          <ac:chgData name="Carol Thirlwell" userId="S::carolthirlwell@gateshead.gov.uk::1902a6df-aa00-4fd8-82af-471a345ebdc9" providerId="AD" clId="Web-{E9370DE2-12EE-4CF9-E9A0-51828A461701}" dt="2024-11-18T16:08:52.244" v="15" actId="20577"/>
          <ac:spMkLst>
            <pc:docMk/>
            <pc:sldMk cId="4102178848" sldId="657"/>
            <ac:spMk id="8" creationId="{A14505C0-8D9C-FE04-C6CA-EF2A674F476C}"/>
          </ac:spMkLst>
        </pc:spChg>
      </pc:sldChg>
    </pc:docChg>
  </pc:docChgLst>
  <pc:docChgLst>
    <pc:chgData name="Sam Sked" userId="b64f510c-3676-4d07-9f15-6dd32378249d" providerId="ADAL" clId="{5CEDC3F7-B6E1-4411-9129-44516AB3E0A2}"/>
    <pc:docChg chg="undo redo custSel modSld">
      <pc:chgData name="Sam Sked" userId="b64f510c-3676-4d07-9f15-6dd32378249d" providerId="ADAL" clId="{5CEDC3F7-B6E1-4411-9129-44516AB3E0A2}" dt="2024-11-20T12:54:50.888" v="620" actId="20577"/>
      <pc:docMkLst>
        <pc:docMk/>
      </pc:docMkLst>
      <pc:sldChg chg="addSp delSp modSp mod">
        <pc:chgData name="Sam Sked" userId="b64f510c-3676-4d07-9f15-6dd32378249d" providerId="ADAL" clId="{5CEDC3F7-B6E1-4411-9129-44516AB3E0A2}" dt="2024-11-20T12:54:50.888" v="620" actId="20577"/>
        <pc:sldMkLst>
          <pc:docMk/>
          <pc:sldMk cId="1138307211" sldId="659"/>
        </pc:sldMkLst>
        <pc:spChg chg="add del mod">
          <ac:chgData name="Sam Sked" userId="b64f510c-3676-4d07-9f15-6dd32378249d" providerId="ADAL" clId="{5CEDC3F7-B6E1-4411-9129-44516AB3E0A2}" dt="2024-11-20T12:45:50.455" v="5" actId="47"/>
          <ac:spMkLst>
            <pc:docMk/>
            <pc:sldMk cId="1138307211" sldId="659"/>
            <ac:spMk id="2" creationId="{7746895D-321F-7E63-11ED-92AD27A82620}"/>
          </ac:spMkLst>
        </pc:spChg>
        <pc:spChg chg="mod">
          <ac:chgData name="Sam Sked" userId="b64f510c-3676-4d07-9f15-6dd32378249d" providerId="ADAL" clId="{5CEDC3F7-B6E1-4411-9129-44516AB3E0A2}" dt="2024-11-20T12:54:35.793" v="586" actId="20577"/>
          <ac:spMkLst>
            <pc:docMk/>
            <pc:sldMk cId="1138307211" sldId="659"/>
            <ac:spMk id="3" creationId="{4E1D7F3A-CEAB-7B80-0D54-1B64B7060CDA}"/>
          </ac:spMkLst>
        </pc:spChg>
        <pc:spChg chg="mod">
          <ac:chgData name="Sam Sked" userId="b64f510c-3676-4d07-9f15-6dd32378249d" providerId="ADAL" clId="{5CEDC3F7-B6E1-4411-9129-44516AB3E0A2}" dt="2024-11-20T12:54:50.888" v="620" actId="20577"/>
          <ac:spMkLst>
            <pc:docMk/>
            <pc:sldMk cId="1138307211" sldId="659"/>
            <ac:spMk id="8" creationId="{A14505C0-8D9C-FE04-C6CA-EF2A674F476C}"/>
          </ac:spMkLst>
        </pc:spChg>
      </pc:sldChg>
    </pc:docChg>
  </pc:docChgLst>
  <pc:docChgLst>
    <pc:chgData name="Carol Thirlwell" userId="1902a6df-aa00-4fd8-82af-471a345ebdc9" providerId="ADAL" clId="{8A06D768-248F-4370-985F-06569B124F63}"/>
    <pc:docChg chg="modSld">
      <pc:chgData name="Carol Thirlwell" userId="1902a6df-aa00-4fd8-82af-471a345ebdc9" providerId="ADAL" clId="{8A06D768-248F-4370-985F-06569B124F63}" dt="2024-11-20T14:58:34.144" v="195" actId="20577"/>
      <pc:docMkLst>
        <pc:docMk/>
      </pc:docMkLst>
      <pc:sldChg chg="modSp mod">
        <pc:chgData name="Carol Thirlwell" userId="1902a6df-aa00-4fd8-82af-471a345ebdc9" providerId="ADAL" clId="{8A06D768-248F-4370-985F-06569B124F63}" dt="2024-11-20T14:58:34.144" v="195" actId="20577"/>
        <pc:sldMkLst>
          <pc:docMk/>
          <pc:sldMk cId="4102178848" sldId="657"/>
        </pc:sldMkLst>
        <pc:spChg chg="mod">
          <ac:chgData name="Carol Thirlwell" userId="1902a6df-aa00-4fd8-82af-471a345ebdc9" providerId="ADAL" clId="{8A06D768-248F-4370-985F-06569B124F63}" dt="2024-11-20T14:58:34.144" v="195" actId="20577"/>
          <ac:spMkLst>
            <pc:docMk/>
            <pc:sldMk cId="4102178848" sldId="657"/>
            <ac:spMk id="2" creationId="{09D31960-03C6-89BC-C867-6DA900E1AA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9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0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7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2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8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3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1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9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2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8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links/4BTWgzjkjs?ctid=09fbb979-4317-4d21-9cb6-e58811169cd8&amp;pbi_source=linkShare&amp;bookmarkGuid=b8eb2e6a-808d-48ba-b3bf-cbf5dd09783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teshead.gov.uk/article/30082/Making-Gateshead-Thriv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58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 20 November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C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>
                <a:latin typeface="Segoe UI Semibold"/>
                <a:cs typeface="Segoe UI Semibold"/>
              </a:rPr>
              <a:t>Thank you </a:t>
            </a:r>
            <a:endParaRPr lang="en-GB" sz="52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GB">
                <a:latin typeface="Segoe UI Semilight"/>
                <a:cs typeface="Segoe UI Semilight"/>
              </a:rPr>
              <a:t>That's all folks!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0" r="3233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ABD6E8-887D-0019-3EB1-AE7652690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9" y="6117554"/>
            <a:ext cx="1363289" cy="3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1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05BA42-5E63-2800-4C37-4467456C3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2" y="6169800"/>
            <a:ext cx="1366818" cy="380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5D55F5-E71E-44A5-A66F-5A606EEDF253}"/>
              </a:ext>
            </a:extLst>
          </p:cNvPr>
          <p:cNvSpPr/>
          <p:nvPr/>
        </p:nvSpPr>
        <p:spPr>
          <a:xfrm>
            <a:off x="3796857" y="917200"/>
            <a:ext cx="4297523" cy="924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800">
                <a:solidFill>
                  <a:srgbClr val="000000"/>
                </a:solidFill>
                <a:latin typeface="Segoe UI Semibold"/>
                <a:ea typeface="Segoe UI Black"/>
                <a:cs typeface="Segoe UI Semibold"/>
              </a:rPr>
              <a:t>Sprint goal</a:t>
            </a:r>
            <a:endParaRPr lang="en-US" sz="660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80C337-ABFF-0566-8370-B27F6216F164}"/>
              </a:ext>
            </a:extLst>
          </p:cNvPr>
          <p:cNvSpPr/>
          <p:nvPr/>
        </p:nvSpPr>
        <p:spPr>
          <a:xfrm>
            <a:off x="952514" y="2668918"/>
            <a:ext cx="10214840" cy="1961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5400" b="0" i="0">
                <a:solidFill>
                  <a:schemeClr val="tx1"/>
                </a:solidFill>
                <a:effectLst/>
                <a:latin typeface="Calibri"/>
                <a:cs typeface="Calibri"/>
              </a:rPr>
              <a:t>Complete affinity mapping for Direct Payments</a:t>
            </a:r>
            <a:endParaRPr lang="en-US" sz="540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837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Direct Payments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77023" cy="507028"/>
          </a:xfrm>
        </p:spPr>
        <p:txBody>
          <a:bodyPr>
            <a:noAutofit/>
          </a:bodyPr>
          <a:lstStyle/>
          <a:p>
            <a:pPr algn="ctr"/>
            <a:r>
              <a:rPr lang="en-GB" sz="3200" i="0">
                <a:effectLst/>
                <a:latin typeface="Calibri"/>
                <a:cs typeface="Calibri"/>
              </a:rPr>
              <a:t>Context</a:t>
            </a:r>
            <a:endParaRPr lang="en-US" sz="3200">
              <a:latin typeface="Calibri"/>
              <a:cs typeface="Calibri"/>
            </a:endParaRP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4E1D7F3A-CEAB-7B80-0D54-1B64B7060CDA}"/>
              </a:ext>
            </a:extLst>
          </p:cNvPr>
          <p:cNvSpPr txBox="1">
            <a:spLocks/>
          </p:cNvSpPr>
          <p:nvPr/>
        </p:nvSpPr>
        <p:spPr>
          <a:xfrm>
            <a:off x="608740" y="1209040"/>
            <a:ext cx="4235194" cy="4053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/>
              <a:buChar char="•"/>
            </a:pPr>
            <a:endParaRPr lang="en-GB" sz="2000" b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91905-4901-CBE2-8B59-190F5D8D2BE6}"/>
              </a:ext>
            </a:extLst>
          </p:cNvPr>
          <p:cNvSpPr txBox="1"/>
          <p:nvPr/>
        </p:nvSpPr>
        <p:spPr>
          <a:xfrm>
            <a:off x="950614" y="1681075"/>
            <a:ext cx="109999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Working on direct payments for a while to investigate the relatively poor uptake rate and build in improvements to the new Direct Payment Support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User research undertaken to find out more about the experience of those receiving direct payments and gather insights from this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Calibri"/>
              </a:rPr>
              <a:t>Transcription                 highlighting key quotes               affinity mapping                spreadsheet </a:t>
            </a:r>
            <a:r>
              <a:rPr kumimoji="0" lang="en-US" sz="2000" b="1" i="0" u="none" strike="noStrike" kern="1200" cap="none" spc="0" normalizeH="0" baseline="0" noProof="0">
                <a:ln w="6600">
                  <a:solidFill>
                    <a:srgbClr val="FA9A4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A9A42">
                      <a:satMod val="175000"/>
                      <a:alpha val="40000"/>
                    </a:srgbClr>
                  </a:glow>
                  <a:outerShdw dist="38100" dir="2700000" algn="tl" rotWithShape="0">
                    <a:srgbClr val="FA9A42"/>
                  </a:outerShdw>
                </a:effectLst>
                <a:uLnTx/>
                <a:uFillTx/>
                <a:latin typeface="Neue Haas Grotesk Text Pro"/>
                <a:ea typeface="+mn-ea"/>
                <a:cs typeface="Calibri"/>
              </a:rPr>
              <a:t> </a:t>
            </a:r>
          </a:p>
          <a:p>
            <a:endParaRPr lang="en-US" sz="2000" b="1">
              <a:ln w="6600">
                <a:solidFill>
                  <a:srgbClr val="FA9A4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FA9A42">
                    <a:satMod val="175000"/>
                    <a:alpha val="40000"/>
                  </a:srgbClr>
                </a:glow>
                <a:outerShdw dist="38100" dir="2700000" algn="tl" rotWithShape="0">
                  <a:srgbClr val="FA9A42"/>
                </a:outerShdw>
              </a:effectLst>
              <a:latin typeface="Neue Haas Grotesk Text Pro"/>
              <a:cs typeface="Calibri"/>
            </a:endParaRPr>
          </a:p>
          <a:p>
            <a:r>
              <a:rPr kumimoji="0" lang="en-US" sz="2000" b="1" i="0" u="none" strike="noStrike" kern="1200" cap="none" spc="0" normalizeH="0" baseline="0" noProof="0">
                <a:ln w="6600">
                  <a:solidFill>
                    <a:srgbClr val="FA9A4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A9A42">
                      <a:satMod val="175000"/>
                      <a:alpha val="40000"/>
                    </a:srgbClr>
                  </a:glow>
                  <a:outerShdw dist="38100" dir="2700000" algn="tl" rotWithShape="0">
                    <a:srgbClr val="FA9A42"/>
                  </a:outerShdw>
                </a:effectLst>
                <a:uLnTx/>
                <a:uFillTx/>
                <a:latin typeface="Neue Haas Grotesk Text Pro"/>
                <a:ea typeface="+mn-ea"/>
                <a:cs typeface="Calibri"/>
              </a:rPr>
              <a:t>                                                                       </a:t>
            </a:r>
            <a:r>
              <a:rPr kumimoji="0" lang="en-US" sz="3200" b="1" i="0" u="none" strike="noStrike" kern="1200" cap="none" spc="0" normalizeH="0" baseline="0" noProof="0">
                <a:ln w="6600">
                  <a:solidFill>
                    <a:srgbClr val="FA9A42"/>
                  </a:solidFill>
                  <a:prstDash val="solid"/>
                </a:ln>
                <a:effectLst>
                  <a:glow rad="228600">
                    <a:srgbClr val="FA9A42">
                      <a:satMod val="175000"/>
                      <a:alpha val="40000"/>
                    </a:srgbClr>
                  </a:glow>
                  <a:outerShdw dist="38100" dir="2700000" algn="tl" rotWithShape="0">
                    <a:srgbClr val="FA9A42"/>
                  </a:outerShdw>
                </a:effectLst>
                <a:uLnTx/>
                <a:uFillTx/>
                <a:latin typeface="Neue Haas Grotesk Text Pro"/>
                <a:ea typeface="+mn-e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dashboard</a:t>
            </a:r>
            <a:endParaRPr kumimoji="0" lang="en-GB" sz="3200" b="1" i="0" u="none" strike="noStrike" kern="1200" cap="none" spc="0" normalizeH="0" baseline="0" noProof="0">
              <a:ln w="6600">
                <a:solidFill>
                  <a:srgbClr val="FA9A42"/>
                </a:solidFill>
                <a:prstDash val="solid"/>
              </a:ln>
              <a:effectLst>
                <a:glow rad="228600">
                  <a:srgbClr val="FA9A42">
                    <a:satMod val="175000"/>
                    <a:alpha val="40000"/>
                  </a:srgbClr>
                </a:glow>
                <a:outerShdw dist="38100" dir="2700000" algn="tl" rotWithShape="0">
                  <a:srgbClr val="FA9A42"/>
                </a:outerShdw>
              </a:effectLst>
              <a:uLnTx/>
              <a:uFillTx/>
              <a:latin typeface="Neue Haas Grotesk Text Pro"/>
              <a:ea typeface="+mn-ea"/>
              <a:cs typeface="Calibri"/>
            </a:endParaRPr>
          </a:p>
          <a:p>
            <a:endParaRPr lang="en-GB" sz="2000" b="1">
              <a:ln w="6600">
                <a:solidFill>
                  <a:srgbClr val="FA9A42"/>
                </a:solidFill>
                <a:prstDash val="solid"/>
              </a:ln>
              <a:effectLst>
                <a:glow rad="228600">
                  <a:srgbClr val="FA9A42">
                    <a:satMod val="175000"/>
                    <a:alpha val="40000"/>
                  </a:srgbClr>
                </a:glow>
                <a:outerShdw dist="38100" dir="2700000" algn="tl" rotWithShape="0">
                  <a:srgbClr val="FA9A42"/>
                </a:outerShdw>
              </a:effectLst>
              <a:latin typeface="Neue Haas Grotesk Text Pro"/>
              <a:cs typeface="Calibri"/>
            </a:endParaRPr>
          </a:p>
          <a:p>
            <a:endParaRPr kumimoji="0" lang="en-GB" sz="2000" b="1" i="0" u="none" strike="noStrike" kern="1200" cap="none" spc="0" normalizeH="0" baseline="0" noProof="0">
              <a:ln w="6600">
                <a:solidFill>
                  <a:srgbClr val="FA9A42"/>
                </a:solidFill>
                <a:prstDash val="solid"/>
              </a:ln>
              <a:effectLst>
                <a:glow rad="228600">
                  <a:srgbClr val="FA9A42">
                    <a:satMod val="175000"/>
                    <a:alpha val="40000"/>
                  </a:srgbClr>
                </a:glow>
                <a:outerShdw dist="38100" dir="2700000" algn="tl" rotWithShape="0">
                  <a:srgbClr val="FA9A42"/>
                </a:outerShdw>
              </a:effectLst>
              <a:uLnTx/>
              <a:uFillTx/>
              <a:latin typeface="Neue Haas Grotesk Text Pro"/>
              <a:ea typeface="+mn-ea"/>
              <a:cs typeface="Calibri"/>
            </a:endParaRPr>
          </a:p>
          <a:p>
            <a:endParaRPr lang="en-GB" sz="2000" b="1">
              <a:ln w="6600">
                <a:solidFill>
                  <a:srgbClr val="FA9A42"/>
                </a:solidFill>
                <a:prstDash val="solid"/>
              </a:ln>
              <a:effectLst>
                <a:glow rad="228600">
                  <a:srgbClr val="FA9A42">
                    <a:satMod val="175000"/>
                    <a:alpha val="40000"/>
                  </a:srgbClr>
                </a:glow>
                <a:outerShdw dist="38100" dir="2700000" algn="tl" rotWithShape="0">
                  <a:srgbClr val="FA9A42"/>
                </a:outerShdw>
              </a:effectLst>
              <a:latin typeface="Neue Haas Grotesk Text Pro"/>
              <a:cs typeface="Calibri"/>
            </a:endParaRPr>
          </a:p>
          <a:p>
            <a:endParaRPr kumimoji="0" lang="en-US" sz="2000" b="1" i="0" u="none" strike="noStrike" kern="1200" cap="none" spc="0" normalizeH="0" baseline="0" noProof="0">
              <a:ln w="6600">
                <a:solidFill>
                  <a:srgbClr val="FA9A42"/>
                </a:solidFill>
                <a:prstDash val="solid"/>
              </a:ln>
              <a:effectLst>
                <a:glow rad="228600">
                  <a:srgbClr val="FA9A42">
                    <a:satMod val="175000"/>
                    <a:alpha val="40000"/>
                  </a:srgbClr>
                </a:glow>
                <a:outerShdw dist="38100" dir="2700000" algn="tl" rotWithShape="0">
                  <a:srgbClr val="FA9A42"/>
                </a:outerShdw>
              </a:effectLst>
              <a:uLnTx/>
              <a:uFillTx/>
              <a:latin typeface="Neue Haas Grotesk Text Pro"/>
              <a:ea typeface="+mn-ea"/>
              <a:cs typeface="Calibri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2B7D66-8F88-4B4C-8AB6-BD6EB22A03FA}"/>
              </a:ext>
            </a:extLst>
          </p:cNvPr>
          <p:cNvCxnSpPr>
            <a:cxnSpLocks/>
          </p:cNvCxnSpPr>
          <p:nvPr/>
        </p:nvCxnSpPr>
        <p:spPr>
          <a:xfrm>
            <a:off x="2860278" y="3702868"/>
            <a:ext cx="7158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9483C4-D2F2-C779-6D61-A82EC70DFABD}"/>
              </a:ext>
            </a:extLst>
          </p:cNvPr>
          <p:cNvCxnSpPr>
            <a:cxnSpLocks/>
          </p:cNvCxnSpPr>
          <p:nvPr/>
        </p:nvCxnSpPr>
        <p:spPr>
          <a:xfrm>
            <a:off x="6159375" y="3702868"/>
            <a:ext cx="7158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05EC79-DB79-92D4-B574-AA5008493B62}"/>
              </a:ext>
            </a:extLst>
          </p:cNvPr>
          <p:cNvCxnSpPr>
            <a:cxnSpLocks/>
          </p:cNvCxnSpPr>
          <p:nvPr/>
        </p:nvCxnSpPr>
        <p:spPr>
          <a:xfrm>
            <a:off x="8708289" y="3730030"/>
            <a:ext cx="7158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3FAC25-216D-89AA-C542-788262B1E323}"/>
              </a:ext>
            </a:extLst>
          </p:cNvPr>
          <p:cNvCxnSpPr>
            <a:cxnSpLocks/>
          </p:cNvCxnSpPr>
          <p:nvPr/>
        </p:nvCxnSpPr>
        <p:spPr>
          <a:xfrm>
            <a:off x="10916353" y="3728520"/>
            <a:ext cx="7158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14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Direct Payments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77023" cy="507028"/>
          </a:xfrm>
        </p:spPr>
        <p:txBody>
          <a:bodyPr>
            <a:noAutofit/>
          </a:bodyPr>
          <a:lstStyle/>
          <a:p>
            <a:pPr algn="ctr"/>
            <a:r>
              <a:rPr lang="en-GB" sz="3200" i="0">
                <a:effectLst/>
                <a:latin typeface="Calibri"/>
                <a:cs typeface="Calibri"/>
              </a:rPr>
              <a:t>Next steps – Customer journey mapping</a:t>
            </a:r>
            <a:endParaRPr lang="en-US" sz="3200">
              <a:latin typeface="Calibri"/>
              <a:cs typeface="Calibri"/>
            </a:endParaRP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4E1D7F3A-CEAB-7B80-0D54-1B64B7060CDA}"/>
              </a:ext>
            </a:extLst>
          </p:cNvPr>
          <p:cNvSpPr txBox="1">
            <a:spLocks/>
          </p:cNvSpPr>
          <p:nvPr/>
        </p:nvSpPr>
        <p:spPr>
          <a:xfrm>
            <a:off x="612648" y="1402371"/>
            <a:ext cx="10495954" cy="4053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b="0"/>
              <a:t>Customer journey mapping is underway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b="0"/>
              <a:t>Three maps – adults / carers / children’s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b="0"/>
              <a:t>A useful way to present findings from user research as it shows the customer journey from start to finish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b="0"/>
              <a:t>Shows pain points and emotions of the customer which helps to develop empathy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b="0"/>
              <a:t>Gives us a better understanding of the customer and helps to identify user needs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b="0"/>
              <a:t>We can identify improvement opportunities against each step of the journey</a:t>
            </a:r>
          </a:p>
        </p:txBody>
      </p:sp>
    </p:spTree>
    <p:extLst>
      <p:ext uri="{BB962C8B-B14F-4D97-AF65-F5344CB8AC3E}">
        <p14:creationId xmlns:p14="http://schemas.microsoft.com/office/powerpoint/2010/main" val="113830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05BA42-5E63-2800-4C37-4467456C3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5D55F5-E71E-44A5-A66F-5A606EEDF253}"/>
              </a:ext>
            </a:extLst>
          </p:cNvPr>
          <p:cNvSpPr/>
          <p:nvPr/>
        </p:nvSpPr>
        <p:spPr>
          <a:xfrm>
            <a:off x="3631487" y="2668918"/>
            <a:ext cx="4297523" cy="924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800">
                <a:solidFill>
                  <a:srgbClr val="000000"/>
                </a:solidFill>
                <a:latin typeface="Segoe UI Semibold"/>
                <a:ea typeface="Segoe UI Black"/>
                <a:cs typeface="Segoe UI Semibold"/>
              </a:rPr>
              <a:t>Corporate</a:t>
            </a:r>
          </a:p>
        </p:txBody>
      </p:sp>
    </p:spTree>
    <p:extLst>
      <p:ext uri="{BB962C8B-B14F-4D97-AF65-F5344CB8AC3E}">
        <p14:creationId xmlns:p14="http://schemas.microsoft.com/office/powerpoint/2010/main" val="302494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736433" y="6190403"/>
            <a:ext cx="2363040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Office of the Chief Executive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3991227" cy="565907"/>
          </a:xfrm>
        </p:spPr>
        <p:txBody>
          <a:bodyPr>
            <a:normAutofit/>
          </a:bodyPr>
          <a:lstStyle/>
          <a:p>
            <a:r>
              <a:rPr lang="en-GB" sz="2000"/>
              <a:t>Thrive new content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9D31960-03C6-89BC-C867-6DA900E1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59" y="1351948"/>
            <a:ext cx="2905898" cy="31053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cs typeface="Calibri"/>
              </a:rPr>
              <a:t>New content added to demonstrate what we're doing to help Gateshead residents to thrive</a:t>
            </a:r>
          </a:p>
          <a:p>
            <a:r>
              <a:rPr lang="en-US" sz="1600">
                <a:cs typeface="Calibri"/>
              </a:rPr>
              <a:t>Using panel template added tab feature show pledges and a news carousel for 'our stories'</a:t>
            </a:r>
          </a:p>
          <a:p>
            <a:endParaRPr lang="en-US" sz="1600">
              <a:cs typeface="Calibri"/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BCD3ACE-0C47-8877-7886-7C9651CE8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980" y="2026766"/>
            <a:ext cx="4093177" cy="2207228"/>
          </a:xfrm>
          <a:prstGeom prst="rect">
            <a:avLst/>
          </a:prstGeom>
        </p:spPr>
      </p:pic>
      <p:pic>
        <p:nvPicPr>
          <p:cNvPr id="11" name="Picture 10" descr="A heart with people in the shape of a heart&#10;&#10;Description automatically generated">
            <a:extLst>
              <a:ext uri="{FF2B5EF4-FFF2-40B4-BE49-F238E27FC236}">
                <a16:creationId xmlns:a16="http://schemas.microsoft.com/office/drawing/2014/main" id="{67722D4F-86F4-C859-7508-22DF7A4BF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574" y="4233862"/>
            <a:ext cx="4082881" cy="1685411"/>
          </a:xfrm>
          <a:prstGeom prst="rect">
            <a:avLst/>
          </a:prstGeom>
        </p:spPr>
      </p:pic>
      <p:pic>
        <p:nvPicPr>
          <p:cNvPr id="12" name="Picture 11" descr="A group of people with speech bubbles&#10;&#10;Description automatically generated">
            <a:extLst>
              <a:ext uri="{FF2B5EF4-FFF2-40B4-BE49-F238E27FC236}">
                <a16:creationId xmlns:a16="http://schemas.microsoft.com/office/drawing/2014/main" id="{C29A9372-C412-BCDA-7133-6D82C072C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601" y="184064"/>
            <a:ext cx="4288825" cy="1650143"/>
          </a:xfrm>
          <a:prstGeom prst="rect">
            <a:avLst/>
          </a:prstGeom>
        </p:spPr>
      </p:pic>
      <p:pic>
        <p:nvPicPr>
          <p:cNvPr id="13" name="Picture 12" descr="A screenshot of a video&#10;&#10;Description automatically generated">
            <a:extLst>
              <a:ext uri="{FF2B5EF4-FFF2-40B4-BE49-F238E27FC236}">
                <a16:creationId xmlns:a16="http://schemas.microsoft.com/office/drawing/2014/main" id="{7FE63CE3-24E0-2233-357B-7C07235DE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0600" y="1878356"/>
            <a:ext cx="4093177" cy="2411372"/>
          </a:xfrm>
          <a:prstGeom prst="rect">
            <a:avLst/>
          </a:prstGeom>
        </p:spPr>
      </p:pic>
      <p:pic>
        <p:nvPicPr>
          <p:cNvPr id="15" name="Picture 14" descr="A person in a suit and red hat&#10;&#10;Description automatically generated">
            <a:extLst>
              <a:ext uri="{FF2B5EF4-FFF2-40B4-BE49-F238E27FC236}">
                <a16:creationId xmlns:a16="http://schemas.microsoft.com/office/drawing/2014/main" id="{3E5CA947-798B-817C-DBED-BE0CEA302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7729" y="4228758"/>
            <a:ext cx="4098326" cy="16956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E2AF7A-93C7-BC1E-5751-031CA108D3C9}"/>
              </a:ext>
            </a:extLst>
          </p:cNvPr>
          <p:cNvSpPr txBox="1"/>
          <p:nvPr/>
        </p:nvSpPr>
        <p:spPr>
          <a:xfrm>
            <a:off x="790832" y="4487562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hlinkClick r:id="rId8"/>
              </a:rPr>
              <a:t>Making Gateshead Thrive - Gateshead Council</a:t>
            </a:r>
          </a:p>
        </p:txBody>
      </p:sp>
      <p:pic>
        <p:nvPicPr>
          <p:cNvPr id="17" name="Picture 16" descr="A screenshot of a website&#10;&#10;Description automatically generated">
            <a:extLst>
              <a:ext uri="{FF2B5EF4-FFF2-40B4-BE49-F238E27FC236}">
                <a16:creationId xmlns:a16="http://schemas.microsoft.com/office/drawing/2014/main" id="{629718F1-7E42-6B07-741E-B7FA2F790F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4117" y="187927"/>
            <a:ext cx="4090087" cy="18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2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9" y="5915981"/>
            <a:ext cx="1366818" cy="3803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8897268" y="5939618"/>
            <a:ext cx="2363040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Legal and Democratic Service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/>
              <a:t>Transparency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9D31960-03C6-89BC-C867-6DA900E1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59" y="1351948"/>
            <a:ext cx="3136740" cy="39188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cs typeface="Calibri"/>
              </a:rPr>
              <a:t>Internal audit reviewed our transparency web pages and judged they were insufficient. Page lacked detail, missing links and not user friendly</a:t>
            </a:r>
          </a:p>
          <a:p>
            <a:r>
              <a:rPr lang="en-US" sz="1600">
                <a:cs typeface="Calibri"/>
              </a:rPr>
              <a:t>Worked with service director to improve content</a:t>
            </a:r>
          </a:p>
          <a:p>
            <a:r>
              <a:rPr lang="en-US" sz="1600">
                <a:cs typeface="Calibri"/>
              </a:rPr>
              <a:t>Will add more detailed content in the intranet in a future sprint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6B40B5D-868E-C1AF-71A6-A8AA0A265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839" y="553234"/>
            <a:ext cx="3448488" cy="3054946"/>
          </a:xfrm>
          <a:prstGeom prst="rect">
            <a:avLst/>
          </a:prstGeom>
        </p:spPr>
      </p:pic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7E240CD-94E8-DA25-5BB8-612B2BDE4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982" y="5218237"/>
            <a:ext cx="3796598" cy="1183540"/>
          </a:xfrm>
          <a:prstGeom prst="rect">
            <a:avLst/>
          </a:prstGeom>
        </p:spPr>
      </p:pic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7386B304-ED8A-D74F-AAC5-045E0CC3A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982" y="64912"/>
            <a:ext cx="3793383" cy="2580450"/>
          </a:xfrm>
          <a:prstGeom prst="rect">
            <a:avLst/>
          </a:prstGeom>
        </p:spPr>
      </p:pic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3891D4B1-3F64-B3FE-C6D9-F340638DE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4442" y="2635586"/>
            <a:ext cx="3798821" cy="25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8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What's next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What's next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9D31960-03C6-89BC-C867-6DA900E1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Shadowing CSU to understand use of assist/search/interaction log</a:t>
            </a:r>
          </a:p>
          <a:p>
            <a:r>
              <a:rPr lang="en-US" dirty="0">
                <a:cs typeface="Calibri"/>
              </a:rPr>
              <a:t>Appeal a school place decision</a:t>
            </a:r>
          </a:p>
          <a:p>
            <a:r>
              <a:rPr lang="en-US" dirty="0">
                <a:cs typeface="Calibri"/>
              </a:rPr>
              <a:t>Learning skills contact</a:t>
            </a:r>
            <a:endParaRPr lang="en-US" dirty="0"/>
          </a:p>
          <a:p>
            <a:r>
              <a:rPr lang="en-US" dirty="0">
                <a:cs typeface="Calibri"/>
              </a:rPr>
              <a:t>Pavement </a:t>
            </a:r>
            <a:r>
              <a:rPr lang="en-US" dirty="0" err="1">
                <a:cs typeface="Calibri"/>
              </a:rPr>
              <a:t>licence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Bulky waste POPs</a:t>
            </a:r>
            <a:endParaRPr lang="en-US" dirty="0"/>
          </a:p>
          <a:p>
            <a:r>
              <a:rPr lang="en-US" dirty="0">
                <a:cs typeface="Calibri"/>
              </a:rPr>
              <a:t>Community volunteer newsletter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7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8812" r="34232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434" y="1122363"/>
            <a:ext cx="3333247" cy="3204134"/>
          </a:xfrm>
        </p:spPr>
        <p:txBody>
          <a:bodyPr anchor="b">
            <a:normAutofit/>
          </a:bodyPr>
          <a:lstStyle/>
          <a:p>
            <a:pPr algn="l"/>
            <a:r>
              <a:rPr lang="en-GB">
                <a:latin typeface="Segoe UI Semibold"/>
                <a:cs typeface="Segoe UI Semibold"/>
              </a:rPr>
              <a:t>Deployments</a:t>
            </a:r>
            <a:endParaRPr lang="en-GB" sz="4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ABD6E8-887D-0019-3EB1-AE7652690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9" y="6117554"/>
            <a:ext cx="1363289" cy="3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2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46742b75261447dcc6afb497e28708c5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e2ab0c3f98430525f70f293138c3e6eb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6CDEB3-49F0-43E3-9F3E-30057C3F6C34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2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VanillaVTI</vt:lpstr>
      <vt:lpstr>Sprint 58 Show and Tell  20 November 2024</vt:lpstr>
      <vt:lpstr>PowerPoint Presentation</vt:lpstr>
      <vt:lpstr>Context</vt:lpstr>
      <vt:lpstr>Next steps – Customer journey mapping</vt:lpstr>
      <vt:lpstr>PowerPoint Presentation</vt:lpstr>
      <vt:lpstr>Thrive new content</vt:lpstr>
      <vt:lpstr>Transparency </vt:lpstr>
      <vt:lpstr>What's next</vt:lpstr>
      <vt:lpstr>Deployments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6</cp:revision>
  <cp:lastPrinted>2024-02-21T12:46:52Z</cp:lastPrinted>
  <dcterms:created xsi:type="dcterms:W3CDTF">2022-01-17T11:39:30Z</dcterms:created>
  <dcterms:modified xsi:type="dcterms:W3CDTF">2024-12-03T19:19:44Z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