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9"/>
  </p:notesMasterIdLst>
  <p:sldIdLst>
    <p:sldId id="307" r:id="rId5"/>
    <p:sldId id="559" r:id="rId6"/>
    <p:sldId id="564" r:id="rId7"/>
    <p:sldId id="570" r:id="rId8"/>
    <p:sldId id="571" r:id="rId9"/>
    <p:sldId id="572" r:id="rId10"/>
    <p:sldId id="256" r:id="rId11"/>
    <p:sldId id="257" r:id="rId12"/>
    <p:sldId id="258" r:id="rId13"/>
    <p:sldId id="259" r:id="rId14"/>
    <p:sldId id="260" r:id="rId15"/>
    <p:sldId id="569" r:id="rId16"/>
    <p:sldId id="560" r:id="rId17"/>
    <p:sldId id="326" r:id="rId18"/>
  </p:sldIdLst>
  <p:sldSz cx="12192000" cy="6858000"/>
  <p:notesSz cx="6669088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F5F5"/>
    <a:srgbClr val="2AAD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FC78662-CAB5-7650-B8EF-C93D00C184CF}" v="188" dt="2024-11-27T12:57:35.315"/>
    <p1510:client id="{1C553222-81A2-4712-888F-8D80CAB20F15}" v="45" dt="2024-11-27T12:44:12.933"/>
    <p1510:client id="{77722874-1E02-7A20-0010-B57E4613B00C}" v="4" dt="2024-11-26T17:12:58.268"/>
    <p1510:client id="{8A45068D-F3F6-40AD-9C3D-B8706B26462A}" v="10" dt="2024-11-27T10:43:33.41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ary Williamson" userId="c6dcb423-35b4-482e-bf0f-fc2b76204455" providerId="ADAL" clId="{72AAEE05-2D1D-4450-8A02-004C21CEF36D}"/>
    <pc:docChg chg="custSel delSld modSld">
      <pc:chgData name="Gary Williamson" userId="c6dcb423-35b4-482e-bf0f-fc2b76204455" providerId="ADAL" clId="{72AAEE05-2D1D-4450-8A02-004C21CEF36D}" dt="2024-11-13T11:52:56.553" v="229" actId="729"/>
      <pc:docMkLst>
        <pc:docMk/>
      </pc:docMkLst>
      <pc:sldChg chg="modSp mod">
        <pc:chgData name="Gary Williamson" userId="c6dcb423-35b4-482e-bf0f-fc2b76204455" providerId="ADAL" clId="{72AAEE05-2D1D-4450-8A02-004C21CEF36D}" dt="2024-11-11T11:08:48.845" v="12" actId="20577"/>
        <pc:sldMkLst>
          <pc:docMk/>
          <pc:sldMk cId="3621879490" sldId="307"/>
        </pc:sldMkLst>
        <pc:spChg chg="mod">
          <ac:chgData name="Gary Williamson" userId="c6dcb423-35b4-482e-bf0f-fc2b76204455" providerId="ADAL" clId="{72AAEE05-2D1D-4450-8A02-004C21CEF36D}" dt="2024-11-11T11:08:48.845" v="12" actId="20577"/>
          <ac:spMkLst>
            <pc:docMk/>
            <pc:sldMk cId="3621879490" sldId="307"/>
            <ac:spMk id="2" creationId="{6C0841FB-07D5-45A3-B07F-6A2333F45387}"/>
          </ac:spMkLst>
        </pc:spChg>
      </pc:sldChg>
      <pc:sldChg chg="modSp mod">
        <pc:chgData name="Gary Williamson" userId="c6dcb423-35b4-482e-bf0f-fc2b76204455" providerId="ADAL" clId="{72AAEE05-2D1D-4450-8A02-004C21CEF36D}" dt="2024-11-13T10:43:00.568" v="71" actId="6549"/>
        <pc:sldMkLst>
          <pc:docMk/>
          <pc:sldMk cId="249474700" sldId="559"/>
        </pc:sldMkLst>
        <pc:spChg chg="mod">
          <ac:chgData name="Gary Williamson" userId="c6dcb423-35b4-482e-bf0f-fc2b76204455" providerId="ADAL" clId="{72AAEE05-2D1D-4450-8A02-004C21CEF36D}" dt="2024-11-13T10:43:00.568" v="71" actId="6549"/>
          <ac:spMkLst>
            <pc:docMk/>
            <pc:sldMk cId="249474700" sldId="559"/>
            <ac:spMk id="2" creationId="{0750EE1F-3944-C244-F435-073119D8E0FF}"/>
          </ac:spMkLst>
        </pc:spChg>
        <pc:spChg chg="mod">
          <ac:chgData name="Gary Williamson" userId="c6dcb423-35b4-482e-bf0f-fc2b76204455" providerId="ADAL" clId="{72AAEE05-2D1D-4450-8A02-004C21CEF36D}" dt="2024-11-11T11:08:40.262" v="0"/>
          <ac:spMkLst>
            <pc:docMk/>
            <pc:sldMk cId="249474700" sldId="559"/>
            <ac:spMk id="9" creationId="{0314E0CD-3079-9FE7-98FF-0476B89BF74E}"/>
          </ac:spMkLst>
        </pc:spChg>
        <pc:picChg chg="mod">
          <ac:chgData name="Gary Williamson" userId="c6dcb423-35b4-482e-bf0f-fc2b76204455" providerId="ADAL" clId="{72AAEE05-2D1D-4450-8A02-004C21CEF36D}" dt="2024-11-11T11:15:03.868" v="67" actId="1076"/>
          <ac:picMkLst>
            <pc:docMk/>
            <pc:sldMk cId="249474700" sldId="559"/>
            <ac:picMk id="12" creationId="{95672EA4-1515-A111-E669-C3BCCDAF12FD}"/>
          </ac:picMkLst>
        </pc:picChg>
      </pc:sldChg>
      <pc:sldChg chg="addSp modSp mod">
        <pc:chgData name="Gary Williamson" userId="c6dcb423-35b4-482e-bf0f-fc2b76204455" providerId="ADAL" clId="{72AAEE05-2D1D-4450-8A02-004C21CEF36D}" dt="2024-11-13T10:45:09.783" v="228" actId="1076"/>
        <pc:sldMkLst>
          <pc:docMk/>
          <pc:sldMk cId="1732913561" sldId="560"/>
        </pc:sldMkLst>
        <pc:spChg chg="add mod">
          <ac:chgData name="Gary Williamson" userId="c6dcb423-35b4-482e-bf0f-fc2b76204455" providerId="ADAL" clId="{72AAEE05-2D1D-4450-8A02-004C21CEF36D}" dt="2024-11-13T10:45:09.783" v="228" actId="1076"/>
          <ac:spMkLst>
            <pc:docMk/>
            <pc:sldMk cId="1732913561" sldId="560"/>
            <ac:spMk id="2" creationId="{D3A67619-30D1-478C-95A4-3359525D2977}"/>
          </ac:spMkLst>
        </pc:spChg>
        <pc:spChg chg="mod">
          <ac:chgData name="Gary Williamson" userId="c6dcb423-35b4-482e-bf0f-fc2b76204455" providerId="ADAL" clId="{72AAEE05-2D1D-4450-8A02-004C21CEF36D}" dt="2024-11-11T11:08:40.262" v="0"/>
          <ac:spMkLst>
            <pc:docMk/>
            <pc:sldMk cId="1732913561" sldId="560"/>
            <ac:spMk id="4" creationId="{BAB07DB6-5535-76C2-2DF0-1E7E0D82E7FD}"/>
          </ac:spMkLst>
        </pc:spChg>
        <pc:spChg chg="mod">
          <ac:chgData name="Gary Williamson" userId="c6dcb423-35b4-482e-bf0f-fc2b76204455" providerId="ADAL" clId="{72AAEE05-2D1D-4450-8A02-004C21CEF36D}" dt="2024-11-11T11:08:40.262" v="0"/>
          <ac:spMkLst>
            <pc:docMk/>
            <pc:sldMk cId="1732913561" sldId="560"/>
            <ac:spMk id="13" creationId="{66654FC4-AA1F-B6D0-564A-98443DFA2F94}"/>
          </ac:spMkLst>
        </pc:spChg>
        <pc:picChg chg="mod">
          <ac:chgData name="Gary Williamson" userId="c6dcb423-35b4-482e-bf0f-fc2b76204455" providerId="ADAL" clId="{72AAEE05-2D1D-4450-8A02-004C21CEF36D}" dt="2024-11-11T11:15:11.972" v="68" actId="1076"/>
          <ac:picMkLst>
            <pc:docMk/>
            <pc:sldMk cId="1732913561" sldId="560"/>
            <ac:picMk id="9" creationId="{EC303367-6D4E-D199-E780-27F80990C6BF}"/>
          </ac:picMkLst>
        </pc:picChg>
      </pc:sldChg>
      <pc:sldChg chg="addSp delSp modSp mod">
        <pc:chgData name="Gary Williamson" userId="c6dcb423-35b4-482e-bf0f-fc2b76204455" providerId="ADAL" clId="{72AAEE05-2D1D-4450-8A02-004C21CEF36D}" dt="2024-11-11T11:14:54.931" v="65" actId="1076"/>
        <pc:sldMkLst>
          <pc:docMk/>
          <pc:sldMk cId="776975427" sldId="563"/>
        </pc:sldMkLst>
        <pc:spChg chg="add mod">
          <ac:chgData name="Gary Williamson" userId="c6dcb423-35b4-482e-bf0f-fc2b76204455" providerId="ADAL" clId="{72AAEE05-2D1D-4450-8A02-004C21CEF36D}" dt="2024-11-11T11:10:34.821" v="29"/>
          <ac:spMkLst>
            <pc:docMk/>
            <pc:sldMk cId="776975427" sldId="563"/>
            <ac:spMk id="5" creationId="{86B6DDB0-3BCA-2BBC-19E7-7F3E96D3499F}"/>
          </ac:spMkLst>
        </pc:spChg>
        <pc:spChg chg="add mod">
          <ac:chgData name="Gary Williamson" userId="c6dcb423-35b4-482e-bf0f-fc2b76204455" providerId="ADAL" clId="{72AAEE05-2D1D-4450-8A02-004C21CEF36D}" dt="2024-11-11T11:11:01.984" v="33"/>
          <ac:spMkLst>
            <pc:docMk/>
            <pc:sldMk cId="776975427" sldId="563"/>
            <ac:spMk id="9" creationId="{86B9FBCC-1781-5A8A-AD57-82461546D03A}"/>
          </ac:spMkLst>
        </pc:spChg>
        <pc:spChg chg="mod">
          <ac:chgData name="Gary Williamson" userId="c6dcb423-35b4-482e-bf0f-fc2b76204455" providerId="ADAL" clId="{72AAEE05-2D1D-4450-8A02-004C21CEF36D}" dt="2024-11-11T11:11:16.768" v="58" actId="20577"/>
          <ac:spMkLst>
            <pc:docMk/>
            <pc:sldMk cId="776975427" sldId="563"/>
            <ac:spMk id="10" creationId="{1176E05E-F991-7DA5-64BE-D97461701F96}"/>
          </ac:spMkLst>
        </pc:spChg>
        <pc:picChg chg="mod">
          <ac:chgData name="Gary Williamson" userId="c6dcb423-35b4-482e-bf0f-fc2b76204455" providerId="ADAL" clId="{72AAEE05-2D1D-4450-8A02-004C21CEF36D}" dt="2024-11-11T11:14:54.931" v="65" actId="1076"/>
          <ac:picMkLst>
            <pc:docMk/>
            <pc:sldMk cId="776975427" sldId="563"/>
            <ac:picMk id="4" creationId="{84FA2CD2-8AAD-942C-B5FA-3D077F9E2CD0}"/>
          </ac:picMkLst>
        </pc:picChg>
      </pc:sldChg>
      <pc:sldChg chg="modSp mod">
        <pc:chgData name="Gary Williamson" userId="c6dcb423-35b4-482e-bf0f-fc2b76204455" providerId="ADAL" clId="{72AAEE05-2D1D-4450-8A02-004C21CEF36D}" dt="2024-11-11T11:14:52.092" v="64" actId="1076"/>
        <pc:sldMkLst>
          <pc:docMk/>
          <pc:sldMk cId="176725383" sldId="564"/>
        </pc:sldMkLst>
        <pc:spChg chg="mod">
          <ac:chgData name="Gary Williamson" userId="c6dcb423-35b4-482e-bf0f-fc2b76204455" providerId="ADAL" clId="{72AAEE05-2D1D-4450-8A02-004C21CEF36D}" dt="2024-11-11T11:08:40.262" v="0"/>
          <ac:spMkLst>
            <pc:docMk/>
            <pc:sldMk cId="176725383" sldId="564"/>
            <ac:spMk id="10" creationId="{CEE48A65-993B-1137-6D7E-89EBA8D5D980}"/>
          </ac:spMkLst>
        </pc:spChg>
        <pc:picChg chg="mod">
          <ac:chgData name="Gary Williamson" userId="c6dcb423-35b4-482e-bf0f-fc2b76204455" providerId="ADAL" clId="{72AAEE05-2D1D-4450-8A02-004C21CEF36D}" dt="2024-11-11T11:14:52.092" v="64" actId="1076"/>
          <ac:picMkLst>
            <pc:docMk/>
            <pc:sldMk cId="176725383" sldId="564"/>
            <ac:picMk id="11" creationId="{2170567C-6347-1D76-994C-D23A39B04A95}"/>
          </ac:picMkLst>
        </pc:picChg>
      </pc:sldChg>
      <pc:sldChg chg="modSp del">
        <pc:chgData name="Gary Williamson" userId="c6dcb423-35b4-482e-bf0f-fc2b76204455" providerId="ADAL" clId="{72AAEE05-2D1D-4450-8A02-004C21CEF36D}" dt="2024-11-11T11:11:25.830" v="62" actId="47"/>
        <pc:sldMkLst>
          <pc:docMk/>
          <pc:sldMk cId="2541612784" sldId="565"/>
        </pc:sldMkLst>
      </pc:sldChg>
      <pc:sldChg chg="modSp del">
        <pc:chgData name="Gary Williamson" userId="c6dcb423-35b4-482e-bf0f-fc2b76204455" providerId="ADAL" clId="{72AAEE05-2D1D-4450-8A02-004C21CEF36D}" dt="2024-11-11T11:11:25.830" v="62" actId="47"/>
        <pc:sldMkLst>
          <pc:docMk/>
          <pc:sldMk cId="51730704" sldId="566"/>
        </pc:sldMkLst>
      </pc:sldChg>
      <pc:sldChg chg="modSp del">
        <pc:chgData name="Gary Williamson" userId="c6dcb423-35b4-482e-bf0f-fc2b76204455" providerId="ADAL" clId="{72AAEE05-2D1D-4450-8A02-004C21CEF36D}" dt="2024-11-11T11:11:25.830" v="62" actId="47"/>
        <pc:sldMkLst>
          <pc:docMk/>
          <pc:sldMk cId="2005143333" sldId="567"/>
        </pc:sldMkLst>
      </pc:sldChg>
      <pc:sldChg chg="mod modShow">
        <pc:chgData name="Gary Williamson" userId="c6dcb423-35b4-482e-bf0f-fc2b76204455" providerId="ADAL" clId="{72AAEE05-2D1D-4450-8A02-004C21CEF36D}" dt="2024-11-13T11:52:56.553" v="229" actId="729"/>
        <pc:sldMkLst>
          <pc:docMk/>
          <pc:sldMk cId="201005756" sldId="568"/>
        </pc:sldMkLst>
      </pc:sldChg>
      <pc:sldChg chg="modSp del">
        <pc:chgData name="Gary Williamson" userId="c6dcb423-35b4-482e-bf0f-fc2b76204455" providerId="ADAL" clId="{72AAEE05-2D1D-4450-8A02-004C21CEF36D}" dt="2024-11-11T11:11:25.830" v="62" actId="47"/>
        <pc:sldMkLst>
          <pc:docMk/>
          <pc:sldMk cId="3988755694" sldId="568"/>
        </pc:sldMkLst>
      </pc:sldChg>
    </pc:docChg>
  </pc:docChgLst>
  <pc:docChgLst>
    <pc:chgData name="Gayle Scurfield" userId="S::gaylescurfield@gateshead.gov.uk::83b7329d-483d-4c58-b1ee-8e2c855b3b2d" providerId="AD" clId="Web-{41A6476B-09C7-F92D-0CA1-91A1931724C6}"/>
    <pc:docChg chg="addSld modSld">
      <pc:chgData name="Gayle Scurfield" userId="S::gaylescurfield@gateshead.gov.uk::83b7329d-483d-4c58-b1ee-8e2c855b3b2d" providerId="AD" clId="Web-{41A6476B-09C7-F92D-0CA1-91A1931724C6}" dt="2024-09-17T12:21:46.810" v="177" actId="1076"/>
      <pc:docMkLst>
        <pc:docMk/>
      </pc:docMkLst>
      <pc:sldChg chg="modSp">
        <pc:chgData name="Gayle Scurfield" userId="S::gaylescurfield@gateshead.gov.uk::83b7329d-483d-4c58-b1ee-8e2c855b3b2d" providerId="AD" clId="Web-{41A6476B-09C7-F92D-0CA1-91A1931724C6}" dt="2024-09-17T12:15:44.252" v="61" actId="20577"/>
        <pc:sldMkLst>
          <pc:docMk/>
          <pc:sldMk cId="1513379830" sldId="561"/>
        </pc:sldMkLst>
      </pc:sldChg>
      <pc:sldChg chg="addSp delSp modSp add replId">
        <pc:chgData name="Gayle Scurfield" userId="S::gaylescurfield@gateshead.gov.uk::83b7329d-483d-4c58-b1ee-8e2c855b3b2d" providerId="AD" clId="Web-{41A6476B-09C7-F92D-0CA1-91A1931724C6}" dt="2024-09-17T12:21:46.810" v="177" actId="1076"/>
        <pc:sldMkLst>
          <pc:docMk/>
          <pc:sldMk cId="802966321" sldId="573"/>
        </pc:sldMkLst>
      </pc:sldChg>
      <pc:sldChg chg="addSp delSp modSp add replId">
        <pc:chgData name="Gayle Scurfield" userId="S::gaylescurfield@gateshead.gov.uk::83b7329d-483d-4c58-b1ee-8e2c855b3b2d" providerId="AD" clId="Web-{41A6476B-09C7-F92D-0CA1-91A1931724C6}" dt="2024-09-17T12:21:32.278" v="176" actId="1076"/>
        <pc:sldMkLst>
          <pc:docMk/>
          <pc:sldMk cId="1545907407" sldId="574"/>
        </pc:sldMkLst>
      </pc:sldChg>
      <pc:sldChg chg="addSp delSp modSp add replId">
        <pc:chgData name="Gayle Scurfield" userId="S::gaylescurfield@gateshead.gov.uk::83b7329d-483d-4c58-b1ee-8e2c855b3b2d" providerId="AD" clId="Web-{41A6476B-09C7-F92D-0CA1-91A1931724C6}" dt="2024-09-17T12:21:28.309" v="175" actId="1076"/>
        <pc:sldMkLst>
          <pc:docMk/>
          <pc:sldMk cId="1513126708" sldId="575"/>
        </pc:sldMkLst>
      </pc:sldChg>
    </pc:docChg>
  </pc:docChgLst>
  <pc:docChgLst>
    <pc:chgData name="Peter Stranney" userId="S::peterstranney@gateshead.gov.uk::21c63db0-b396-4c8e-a1db-8581b0a941e0" providerId="AD" clId="Web-{FEB7A5BC-4645-00C1-2EF6-D7742E88802A}"/>
    <pc:docChg chg="addSld modSld sldOrd">
      <pc:chgData name="Peter Stranney" userId="S::peterstranney@gateshead.gov.uk::21c63db0-b396-4c8e-a1db-8581b0a941e0" providerId="AD" clId="Web-{FEB7A5BC-4645-00C1-2EF6-D7742E88802A}" dt="2024-09-18T08:54:28.089" v="393" actId="14100"/>
      <pc:docMkLst>
        <pc:docMk/>
      </pc:docMkLst>
      <pc:sldChg chg="modSp">
        <pc:chgData name="Peter Stranney" userId="S::peterstranney@gateshead.gov.uk::21c63db0-b396-4c8e-a1db-8581b0a941e0" providerId="AD" clId="Web-{FEB7A5BC-4645-00C1-2EF6-D7742E88802A}" dt="2024-09-18T08:45:20.540" v="26" actId="20577"/>
        <pc:sldMkLst>
          <pc:docMk/>
          <pc:sldMk cId="1513379830" sldId="561"/>
        </pc:sldMkLst>
      </pc:sldChg>
      <pc:sldChg chg="modSp add ord replId">
        <pc:chgData name="Peter Stranney" userId="S::peterstranney@gateshead.gov.uk::21c63db0-b396-4c8e-a1db-8581b0a941e0" providerId="AD" clId="Web-{FEB7A5BC-4645-00C1-2EF6-D7742E88802A}" dt="2024-09-18T08:54:28.089" v="393" actId="14100"/>
        <pc:sldMkLst>
          <pc:docMk/>
          <pc:sldMk cId="2214523124" sldId="576"/>
        </pc:sldMkLst>
      </pc:sldChg>
    </pc:docChg>
  </pc:docChgLst>
  <pc:docChgLst>
    <pc:chgData name="Gary Williamson" userId="c6dcb423-35b4-482e-bf0f-fc2b76204455" providerId="ADAL" clId="{9E2BF6F2-CB3A-4740-991C-BA7E9F647421}"/>
    <pc:docChg chg="custSel delSld modSld">
      <pc:chgData name="Gary Williamson" userId="c6dcb423-35b4-482e-bf0f-fc2b76204455" providerId="ADAL" clId="{9E2BF6F2-CB3A-4740-991C-BA7E9F647421}" dt="2024-10-17T09:45:15.737" v="26" actId="47"/>
      <pc:docMkLst>
        <pc:docMk/>
      </pc:docMkLst>
      <pc:sldChg chg="modSp mod">
        <pc:chgData name="Gary Williamson" userId="c6dcb423-35b4-482e-bf0f-fc2b76204455" providerId="ADAL" clId="{9E2BF6F2-CB3A-4740-991C-BA7E9F647421}" dt="2024-10-17T09:43:58.015" v="5" actId="20577"/>
        <pc:sldMkLst>
          <pc:docMk/>
          <pc:sldMk cId="3621879490" sldId="307"/>
        </pc:sldMkLst>
        <pc:spChg chg="mod">
          <ac:chgData name="Gary Williamson" userId="c6dcb423-35b4-482e-bf0f-fc2b76204455" providerId="ADAL" clId="{9E2BF6F2-CB3A-4740-991C-BA7E9F647421}" dt="2024-10-17T09:43:58.015" v="5" actId="20577"/>
          <ac:spMkLst>
            <pc:docMk/>
            <pc:sldMk cId="3621879490" sldId="307"/>
            <ac:spMk id="2" creationId="{6C0841FB-07D5-45A3-B07F-6A2333F45387}"/>
          </ac:spMkLst>
        </pc:spChg>
      </pc:sldChg>
      <pc:sldChg chg="modSp mod modShow">
        <pc:chgData name="Gary Williamson" userId="c6dcb423-35b4-482e-bf0f-fc2b76204455" providerId="ADAL" clId="{9E2BF6F2-CB3A-4740-991C-BA7E9F647421}" dt="2024-10-17T09:44:28.269" v="7" actId="729"/>
        <pc:sldMkLst>
          <pc:docMk/>
          <pc:sldMk cId="249474700" sldId="559"/>
        </pc:sldMkLst>
        <pc:spChg chg="mod">
          <ac:chgData name="Gary Williamson" userId="c6dcb423-35b4-482e-bf0f-fc2b76204455" providerId="ADAL" clId="{9E2BF6F2-CB3A-4740-991C-BA7E9F647421}" dt="2024-10-17T09:44:13.638" v="6"/>
          <ac:spMkLst>
            <pc:docMk/>
            <pc:sldMk cId="249474700" sldId="559"/>
            <ac:spMk id="2" creationId="{0750EE1F-3944-C244-F435-073119D8E0FF}"/>
          </ac:spMkLst>
        </pc:spChg>
        <pc:spChg chg="mod">
          <ac:chgData name="Gary Williamson" userId="c6dcb423-35b4-482e-bf0f-fc2b76204455" providerId="ADAL" clId="{9E2BF6F2-CB3A-4740-991C-BA7E9F647421}" dt="2024-10-17T09:43:50.914" v="0"/>
          <ac:spMkLst>
            <pc:docMk/>
            <pc:sldMk cId="249474700" sldId="559"/>
            <ac:spMk id="9" creationId="{0314E0CD-3079-9FE7-98FF-0476B89BF74E}"/>
          </ac:spMkLst>
        </pc:spChg>
      </pc:sldChg>
      <pc:sldChg chg="delSp modSp mod">
        <pc:chgData name="Gary Williamson" userId="c6dcb423-35b4-482e-bf0f-fc2b76204455" providerId="ADAL" clId="{9E2BF6F2-CB3A-4740-991C-BA7E9F647421}" dt="2024-10-17T09:44:38.831" v="10"/>
        <pc:sldMkLst>
          <pc:docMk/>
          <pc:sldMk cId="1732913561" sldId="560"/>
        </pc:sldMkLst>
        <pc:spChg chg="mod">
          <ac:chgData name="Gary Williamson" userId="c6dcb423-35b4-482e-bf0f-fc2b76204455" providerId="ADAL" clId="{9E2BF6F2-CB3A-4740-991C-BA7E9F647421}" dt="2024-10-17T09:43:50.914" v="0"/>
          <ac:spMkLst>
            <pc:docMk/>
            <pc:sldMk cId="1732913561" sldId="560"/>
            <ac:spMk id="4" creationId="{BAB07DB6-5535-76C2-2DF0-1E7E0D82E7FD}"/>
          </ac:spMkLst>
        </pc:spChg>
        <pc:spChg chg="mod">
          <ac:chgData name="Gary Williamson" userId="c6dcb423-35b4-482e-bf0f-fc2b76204455" providerId="ADAL" clId="{9E2BF6F2-CB3A-4740-991C-BA7E9F647421}" dt="2024-10-17T09:43:50.914" v="0"/>
          <ac:spMkLst>
            <pc:docMk/>
            <pc:sldMk cId="1732913561" sldId="560"/>
            <ac:spMk id="13" creationId="{66654FC4-AA1F-B6D0-564A-98443DFA2F94}"/>
          </ac:spMkLst>
        </pc:spChg>
      </pc:sldChg>
      <pc:sldChg chg="modSp del">
        <pc:chgData name="Gary Williamson" userId="c6dcb423-35b4-482e-bf0f-fc2b76204455" providerId="ADAL" clId="{9E2BF6F2-CB3A-4740-991C-BA7E9F647421}" dt="2024-10-17T09:45:15.737" v="26" actId="47"/>
        <pc:sldMkLst>
          <pc:docMk/>
          <pc:sldMk cId="776975427" sldId="563"/>
        </pc:sldMkLst>
      </pc:sldChg>
      <pc:sldChg chg="modSp mod">
        <pc:chgData name="Gary Williamson" userId="c6dcb423-35b4-482e-bf0f-fc2b76204455" providerId="ADAL" clId="{9E2BF6F2-CB3A-4740-991C-BA7E9F647421}" dt="2024-10-17T09:45:04.117" v="25" actId="20577"/>
        <pc:sldMkLst>
          <pc:docMk/>
          <pc:sldMk cId="176725383" sldId="564"/>
        </pc:sldMkLst>
        <pc:spChg chg="mod">
          <ac:chgData name="Gary Williamson" userId="c6dcb423-35b4-482e-bf0f-fc2b76204455" providerId="ADAL" clId="{9E2BF6F2-CB3A-4740-991C-BA7E9F647421}" dt="2024-10-17T09:44:58.921" v="18" actId="20577"/>
          <ac:spMkLst>
            <pc:docMk/>
            <pc:sldMk cId="176725383" sldId="564"/>
            <ac:spMk id="7" creationId="{3C6B4C1B-3EE2-343B-72FF-D4DD3DDE992A}"/>
          </ac:spMkLst>
        </pc:spChg>
        <pc:spChg chg="mod">
          <ac:chgData name="Gary Williamson" userId="c6dcb423-35b4-482e-bf0f-fc2b76204455" providerId="ADAL" clId="{9E2BF6F2-CB3A-4740-991C-BA7E9F647421}" dt="2024-10-17T09:45:04.117" v="25" actId="20577"/>
          <ac:spMkLst>
            <pc:docMk/>
            <pc:sldMk cId="176725383" sldId="564"/>
            <ac:spMk id="9" creationId="{7E9EAB19-FF59-CF58-CF83-B22530C70325}"/>
          </ac:spMkLst>
        </pc:spChg>
        <pc:spChg chg="mod">
          <ac:chgData name="Gary Williamson" userId="c6dcb423-35b4-482e-bf0f-fc2b76204455" providerId="ADAL" clId="{9E2BF6F2-CB3A-4740-991C-BA7E9F647421}" dt="2024-10-17T09:43:50.914" v="0"/>
          <ac:spMkLst>
            <pc:docMk/>
            <pc:sldMk cId="176725383" sldId="564"/>
            <ac:spMk id="10" creationId="{CEE48A65-993B-1137-6D7E-89EBA8D5D980}"/>
          </ac:spMkLst>
        </pc:spChg>
      </pc:sldChg>
      <pc:sldChg chg="modSp del">
        <pc:chgData name="Gary Williamson" userId="c6dcb423-35b4-482e-bf0f-fc2b76204455" providerId="ADAL" clId="{9E2BF6F2-CB3A-4740-991C-BA7E9F647421}" dt="2024-10-17T09:45:15.737" v="26" actId="47"/>
        <pc:sldMkLst>
          <pc:docMk/>
          <pc:sldMk cId="152689637" sldId="578"/>
        </pc:sldMkLst>
      </pc:sldChg>
      <pc:sldChg chg="modSp del">
        <pc:chgData name="Gary Williamson" userId="c6dcb423-35b4-482e-bf0f-fc2b76204455" providerId="ADAL" clId="{9E2BF6F2-CB3A-4740-991C-BA7E9F647421}" dt="2024-10-17T09:45:15.737" v="26" actId="47"/>
        <pc:sldMkLst>
          <pc:docMk/>
          <pc:sldMk cId="2260413153" sldId="579"/>
        </pc:sldMkLst>
      </pc:sldChg>
      <pc:sldChg chg="modSp del">
        <pc:chgData name="Gary Williamson" userId="c6dcb423-35b4-482e-bf0f-fc2b76204455" providerId="ADAL" clId="{9E2BF6F2-CB3A-4740-991C-BA7E9F647421}" dt="2024-10-17T09:45:15.737" v="26" actId="47"/>
        <pc:sldMkLst>
          <pc:docMk/>
          <pc:sldMk cId="192317736" sldId="580"/>
        </pc:sldMkLst>
      </pc:sldChg>
      <pc:sldChg chg="modSp del">
        <pc:chgData name="Gary Williamson" userId="c6dcb423-35b4-482e-bf0f-fc2b76204455" providerId="ADAL" clId="{9E2BF6F2-CB3A-4740-991C-BA7E9F647421}" dt="2024-10-17T09:45:15.737" v="26" actId="47"/>
        <pc:sldMkLst>
          <pc:docMk/>
          <pc:sldMk cId="3696783282" sldId="581"/>
        </pc:sldMkLst>
      </pc:sldChg>
      <pc:sldChg chg="modSp del mod">
        <pc:chgData name="Gary Williamson" userId="c6dcb423-35b4-482e-bf0f-fc2b76204455" providerId="ADAL" clId="{9E2BF6F2-CB3A-4740-991C-BA7E9F647421}" dt="2024-10-17T09:45:15.737" v="26" actId="47"/>
        <pc:sldMkLst>
          <pc:docMk/>
          <pc:sldMk cId="188714070" sldId="582"/>
        </pc:sldMkLst>
      </pc:sldChg>
      <pc:sldChg chg="modSp del">
        <pc:chgData name="Gary Williamson" userId="c6dcb423-35b4-482e-bf0f-fc2b76204455" providerId="ADAL" clId="{9E2BF6F2-CB3A-4740-991C-BA7E9F647421}" dt="2024-10-17T09:45:15.737" v="26" actId="47"/>
        <pc:sldMkLst>
          <pc:docMk/>
          <pc:sldMk cId="281560939" sldId="583"/>
        </pc:sldMkLst>
      </pc:sldChg>
      <pc:sldChg chg="modSp del">
        <pc:chgData name="Gary Williamson" userId="c6dcb423-35b4-482e-bf0f-fc2b76204455" providerId="ADAL" clId="{9E2BF6F2-CB3A-4740-991C-BA7E9F647421}" dt="2024-10-17T09:45:15.737" v="26" actId="47"/>
        <pc:sldMkLst>
          <pc:docMk/>
          <pc:sldMk cId="3916777144" sldId="584"/>
        </pc:sldMkLst>
      </pc:sldChg>
      <pc:sldChg chg="modSp del">
        <pc:chgData name="Gary Williamson" userId="c6dcb423-35b4-482e-bf0f-fc2b76204455" providerId="ADAL" clId="{9E2BF6F2-CB3A-4740-991C-BA7E9F647421}" dt="2024-10-17T09:45:15.737" v="26" actId="47"/>
        <pc:sldMkLst>
          <pc:docMk/>
          <pc:sldMk cId="4024434877" sldId="585"/>
        </pc:sldMkLst>
      </pc:sldChg>
    </pc:docChg>
  </pc:docChgLst>
  <pc:docChgLst>
    <pc:chgData name="Kerrie Slavin" userId="S::kerrieslavin@gateshead.gov.uk::085db01d-3b86-45ce-9a34-51f429f25f9c" providerId="AD" clId="Web-{68B956F3-9A5D-E614-D546-4DD73066884C}"/>
    <pc:docChg chg="addSld modSld">
      <pc:chgData name="Kerrie Slavin" userId="S::kerrieslavin@gateshead.gov.uk::085db01d-3b86-45ce-9a34-51f429f25f9c" providerId="AD" clId="Web-{68B956F3-9A5D-E614-D546-4DD73066884C}" dt="2024-10-02T09:38:28.680" v="247" actId="20577"/>
      <pc:docMkLst>
        <pc:docMk/>
      </pc:docMkLst>
      <pc:sldChg chg="addSp modSp">
        <pc:chgData name="Kerrie Slavin" userId="S::kerrieslavin@gateshead.gov.uk::085db01d-3b86-45ce-9a34-51f429f25f9c" providerId="AD" clId="Web-{68B956F3-9A5D-E614-D546-4DD73066884C}" dt="2024-10-02T09:34:37.069" v="78" actId="20577"/>
        <pc:sldMkLst>
          <pc:docMk/>
          <pc:sldMk cId="711769290" sldId="565"/>
        </pc:sldMkLst>
      </pc:sldChg>
      <pc:sldChg chg="addSp modSp add replId">
        <pc:chgData name="Kerrie Slavin" userId="S::kerrieslavin@gateshead.gov.uk::085db01d-3b86-45ce-9a34-51f429f25f9c" providerId="AD" clId="Web-{68B956F3-9A5D-E614-D546-4DD73066884C}" dt="2024-10-02T09:38:28.680" v="247" actId="20577"/>
        <pc:sldMkLst>
          <pc:docMk/>
          <pc:sldMk cId="1879191255" sldId="567"/>
        </pc:sldMkLst>
      </pc:sldChg>
      <pc:sldChg chg="add replId">
        <pc:chgData name="Kerrie Slavin" userId="S::kerrieslavin@gateshead.gov.uk::085db01d-3b86-45ce-9a34-51f429f25f9c" providerId="AD" clId="Web-{68B956F3-9A5D-E614-D546-4DD73066884C}" dt="2024-10-02T09:34:44.492" v="79"/>
        <pc:sldMkLst>
          <pc:docMk/>
          <pc:sldMk cId="385434884" sldId="568"/>
        </pc:sldMkLst>
      </pc:sldChg>
      <pc:sldChg chg="addSp modSp add replId">
        <pc:chgData name="Kerrie Slavin" userId="S::kerrieslavin@gateshead.gov.uk::085db01d-3b86-45ce-9a34-51f429f25f9c" providerId="AD" clId="Web-{68B956F3-9A5D-E614-D546-4DD73066884C}" dt="2024-10-02T09:36:21.577" v="152" actId="20577"/>
        <pc:sldMkLst>
          <pc:docMk/>
          <pc:sldMk cId="1485151675" sldId="569"/>
        </pc:sldMkLst>
      </pc:sldChg>
    </pc:docChg>
  </pc:docChgLst>
  <pc:docChgLst>
    <pc:chgData name="Kerrie Slavin" userId="S::kerrieslavin@gateshead.gov.uk::085db01d-3b86-45ce-9a34-51f429f25f9c" providerId="AD" clId="Web-{D68E688E-7920-78CB-A549-65AA5CB96CA3}"/>
    <pc:docChg chg="modSld">
      <pc:chgData name="Kerrie Slavin" userId="S::kerrieslavin@gateshead.gov.uk::085db01d-3b86-45ce-9a34-51f429f25f9c" providerId="AD" clId="Web-{D68E688E-7920-78CB-A549-65AA5CB96CA3}" dt="2024-11-13T12:55:31.211" v="22" actId="20577"/>
      <pc:docMkLst>
        <pc:docMk/>
      </pc:docMkLst>
      <pc:sldChg chg="modSp">
        <pc:chgData name="Kerrie Slavin" userId="S::kerrieslavin@gateshead.gov.uk::085db01d-3b86-45ce-9a34-51f429f25f9c" providerId="AD" clId="Web-{D68E688E-7920-78CB-A549-65AA5CB96CA3}" dt="2024-11-13T12:55:31.211" v="22" actId="20577"/>
        <pc:sldMkLst>
          <pc:docMk/>
          <pc:sldMk cId="1732913561" sldId="560"/>
        </pc:sldMkLst>
        <pc:spChg chg="mod">
          <ac:chgData name="Kerrie Slavin" userId="S::kerrieslavin@gateshead.gov.uk::085db01d-3b86-45ce-9a34-51f429f25f9c" providerId="AD" clId="Web-{D68E688E-7920-78CB-A549-65AA5CB96CA3}" dt="2024-11-13T12:55:31.211" v="22" actId="20577"/>
          <ac:spMkLst>
            <pc:docMk/>
            <pc:sldMk cId="1732913561" sldId="560"/>
            <ac:spMk id="2" creationId="{D3A67619-30D1-478C-95A4-3359525D2977}"/>
          </ac:spMkLst>
        </pc:spChg>
      </pc:sldChg>
      <pc:sldChg chg="modSp">
        <pc:chgData name="Kerrie Slavin" userId="S::kerrieslavin@gateshead.gov.uk::085db01d-3b86-45ce-9a34-51f429f25f9c" providerId="AD" clId="Web-{D68E688E-7920-78CB-A549-65AA5CB96CA3}" dt="2024-11-13T12:55:17.289" v="7" actId="20577"/>
        <pc:sldMkLst>
          <pc:docMk/>
          <pc:sldMk cId="3036343338" sldId="569"/>
        </pc:sldMkLst>
        <pc:spChg chg="mod">
          <ac:chgData name="Kerrie Slavin" userId="S::kerrieslavin@gateshead.gov.uk::085db01d-3b86-45ce-9a34-51f429f25f9c" providerId="AD" clId="Web-{D68E688E-7920-78CB-A549-65AA5CB96CA3}" dt="2024-11-13T12:55:17.289" v="7" actId="20577"/>
          <ac:spMkLst>
            <pc:docMk/>
            <pc:sldMk cId="3036343338" sldId="569"/>
            <ac:spMk id="2" creationId="{DE894CB2-8D56-6F4C-ED19-64216708D21D}"/>
          </ac:spMkLst>
        </pc:spChg>
      </pc:sldChg>
    </pc:docChg>
  </pc:docChgLst>
  <pc:docChgLst>
    <pc:chgData name="Mark Pollard" userId="S::markpollard@gateshead.gov.uk::cab5562f-f221-4a7d-a179-a2abbc219460" providerId="AD" clId="Web-{808FA2E4-2751-82CA-6BA4-F91F1D358331}"/>
    <pc:docChg chg="addSld delSld modSld">
      <pc:chgData name="Mark Pollard" userId="S::markpollard@gateshead.gov.uk::cab5562f-f221-4a7d-a179-a2abbc219460" providerId="AD" clId="Web-{808FA2E4-2751-82CA-6BA4-F91F1D358331}" dt="2024-11-13T11:43:05.289" v="21"/>
      <pc:docMkLst>
        <pc:docMk/>
      </pc:docMkLst>
      <pc:sldChg chg="new del">
        <pc:chgData name="Mark Pollard" userId="S::markpollard@gateshead.gov.uk::cab5562f-f221-4a7d-a179-a2abbc219460" providerId="AD" clId="Web-{808FA2E4-2751-82CA-6BA4-F91F1D358331}" dt="2024-11-13T11:43:05.289" v="21"/>
        <pc:sldMkLst>
          <pc:docMk/>
          <pc:sldMk cId="2931968349" sldId="571"/>
        </pc:sldMkLst>
      </pc:sldChg>
      <pc:sldChg chg="delSp modSp add replId">
        <pc:chgData name="Mark Pollard" userId="S::markpollard@gateshead.gov.uk::cab5562f-f221-4a7d-a179-a2abbc219460" providerId="AD" clId="Web-{808FA2E4-2751-82CA-6BA4-F91F1D358331}" dt="2024-11-13T11:42:19.116" v="20"/>
        <pc:sldMkLst>
          <pc:docMk/>
          <pc:sldMk cId="1990346238" sldId="572"/>
        </pc:sldMkLst>
        <pc:spChg chg="mod">
          <ac:chgData name="Mark Pollard" userId="S::markpollard@gateshead.gov.uk::cab5562f-f221-4a7d-a179-a2abbc219460" providerId="AD" clId="Web-{808FA2E4-2751-82CA-6BA4-F91F1D358331}" dt="2024-11-13T11:42:15.647" v="16" actId="20577"/>
          <ac:spMkLst>
            <pc:docMk/>
            <pc:sldMk cId="1990346238" sldId="572"/>
            <ac:spMk id="7" creationId="{3C6B4C1B-3EE2-343B-72FF-D4DD3DDE992A}"/>
          </ac:spMkLst>
        </pc:spChg>
        <pc:spChg chg="del mod">
          <ac:chgData name="Mark Pollard" userId="S::markpollard@gateshead.gov.uk::cab5562f-f221-4a7d-a179-a2abbc219460" providerId="AD" clId="Web-{808FA2E4-2751-82CA-6BA4-F91F1D358331}" dt="2024-11-13T11:42:19.116" v="20"/>
          <ac:spMkLst>
            <pc:docMk/>
            <pc:sldMk cId="1990346238" sldId="572"/>
            <ac:spMk id="9" creationId="{7E9EAB19-FF59-CF58-CF83-B22530C70325}"/>
          </ac:spMkLst>
        </pc:spChg>
      </pc:sldChg>
    </pc:docChg>
  </pc:docChgLst>
  <pc:docChgLst>
    <pc:chgData name="Gayle Scurfield" userId="S::gaylescurfield@gateshead.gov.uk::83b7329d-483d-4c58-b1ee-8e2c855b3b2d" providerId="AD" clId="Web-{FA122357-54A4-A99D-C001-B7DB3BA24645}"/>
    <pc:docChg chg="addSld modSld">
      <pc:chgData name="Gayle Scurfield" userId="S::gaylescurfield@gateshead.gov.uk::83b7329d-483d-4c58-b1ee-8e2c855b3b2d" providerId="AD" clId="Web-{FA122357-54A4-A99D-C001-B7DB3BA24645}" dt="2024-10-28T11:20:49.584" v="139" actId="1076"/>
      <pc:docMkLst>
        <pc:docMk/>
      </pc:docMkLst>
      <pc:sldChg chg="delSp modSp add">
        <pc:chgData name="Gayle Scurfield" userId="S::gaylescurfield@gateshead.gov.uk::83b7329d-483d-4c58-b1ee-8e2c855b3b2d" providerId="AD" clId="Web-{FA122357-54A4-A99D-C001-B7DB3BA24645}" dt="2024-10-28T11:20:49.584" v="139" actId="1076"/>
        <pc:sldMkLst>
          <pc:docMk/>
          <pc:sldMk cId="776975427" sldId="563"/>
        </pc:sldMkLst>
      </pc:sldChg>
      <pc:sldChg chg="modSp add replId">
        <pc:chgData name="Gayle Scurfield" userId="S::gaylescurfield@gateshead.gov.uk::83b7329d-483d-4c58-b1ee-8e2c855b3b2d" providerId="AD" clId="Web-{FA122357-54A4-A99D-C001-B7DB3BA24645}" dt="2024-10-28T11:20:41.365" v="138" actId="1076"/>
        <pc:sldMkLst>
          <pc:docMk/>
          <pc:sldMk cId="2541612784" sldId="565"/>
        </pc:sldMkLst>
      </pc:sldChg>
    </pc:docChg>
  </pc:docChgLst>
  <pc:docChgLst>
    <pc:chgData name="Nick Lamb" userId="b9e7d61a-f13f-4968-bd9d-614000736bda" providerId="ADAL" clId="{0C6A23BC-D2CC-4A77-807C-47A4B447BA19}"/>
    <pc:docChg chg="undo custSel addSld delSld modSld">
      <pc:chgData name="Nick Lamb" userId="b9e7d61a-f13f-4968-bd9d-614000736bda" providerId="ADAL" clId="{0C6A23BC-D2CC-4A77-807C-47A4B447BA19}" dt="2024-09-18T11:32:25.090" v="1803"/>
      <pc:docMkLst>
        <pc:docMk/>
      </pc:docMkLst>
      <pc:sldChg chg="addSp delSp modSp add mod">
        <pc:chgData name="Nick Lamb" userId="b9e7d61a-f13f-4968-bd9d-614000736bda" providerId="ADAL" clId="{0C6A23BC-D2CC-4A77-807C-47A4B447BA19}" dt="2024-09-18T09:53:52.259" v="177" actId="20577"/>
        <pc:sldMkLst>
          <pc:docMk/>
          <pc:sldMk cId="152689637" sldId="578"/>
        </pc:sldMkLst>
      </pc:sldChg>
      <pc:sldChg chg="modSp add mod">
        <pc:chgData name="Nick Lamb" userId="b9e7d61a-f13f-4968-bd9d-614000736bda" providerId="ADAL" clId="{0C6A23BC-D2CC-4A77-807C-47A4B447BA19}" dt="2024-09-18T10:27:38.968" v="805" actId="20577"/>
        <pc:sldMkLst>
          <pc:docMk/>
          <pc:sldMk cId="4085682006" sldId="579"/>
        </pc:sldMkLst>
      </pc:sldChg>
      <pc:sldChg chg="addSp delSp modSp add mod">
        <pc:chgData name="Nick Lamb" userId="b9e7d61a-f13f-4968-bd9d-614000736bda" providerId="ADAL" clId="{0C6A23BC-D2CC-4A77-807C-47A4B447BA19}" dt="2024-09-18T11:08:32.112" v="861" actId="1076"/>
        <pc:sldMkLst>
          <pc:docMk/>
          <pc:sldMk cId="3377559456" sldId="580"/>
        </pc:sldMkLst>
      </pc:sldChg>
      <pc:sldChg chg="add del">
        <pc:chgData name="Nick Lamb" userId="b9e7d61a-f13f-4968-bd9d-614000736bda" providerId="ADAL" clId="{0C6A23BC-D2CC-4A77-807C-47A4B447BA19}" dt="2024-09-18T11:09:50.749" v="862" actId="47"/>
        <pc:sldMkLst>
          <pc:docMk/>
          <pc:sldMk cId="2507824790" sldId="581"/>
        </pc:sldMkLst>
      </pc:sldChg>
      <pc:sldChg chg="addSp delSp modSp add mod">
        <pc:chgData name="Nick Lamb" userId="b9e7d61a-f13f-4968-bd9d-614000736bda" providerId="ADAL" clId="{0C6A23BC-D2CC-4A77-807C-47A4B447BA19}" dt="2024-09-18T11:32:25.090" v="1803"/>
        <pc:sldMkLst>
          <pc:docMk/>
          <pc:sldMk cId="2869413050" sldId="581"/>
        </pc:sldMkLst>
      </pc:sldChg>
      <pc:sldChg chg="new del">
        <pc:chgData name="Nick Lamb" userId="b9e7d61a-f13f-4968-bd9d-614000736bda" providerId="ADAL" clId="{0C6A23BC-D2CC-4A77-807C-47A4B447BA19}" dt="2024-09-18T11:03:29.581" v="846" actId="47"/>
        <pc:sldMkLst>
          <pc:docMk/>
          <pc:sldMk cId="3209719295" sldId="581"/>
        </pc:sldMkLst>
      </pc:sldChg>
    </pc:docChg>
  </pc:docChgLst>
  <pc:docChgLst>
    <pc:chgData name="Liam Spence" userId="5fb5b2ca-048e-454e-8362-668826f9b685" providerId="ADAL" clId="{077D7279-C549-4AC5-AC97-76736E700E8C}"/>
    <pc:docChg chg="undo redo custSel addSld delSld modSld sldOrd">
      <pc:chgData name="Liam Spence" userId="5fb5b2ca-048e-454e-8362-668826f9b685" providerId="ADAL" clId="{077D7279-C549-4AC5-AC97-76736E700E8C}" dt="2024-09-18T08:24:39.319" v="2975"/>
      <pc:docMkLst>
        <pc:docMk/>
      </pc:docMkLst>
      <pc:sldChg chg="modSp mod">
        <pc:chgData name="Liam Spence" userId="5fb5b2ca-048e-454e-8362-668826f9b685" providerId="ADAL" clId="{077D7279-C549-4AC5-AC97-76736E700E8C}" dt="2024-09-13T19:20:17.648" v="34" actId="12"/>
        <pc:sldMkLst>
          <pc:docMk/>
          <pc:sldMk cId="249474700" sldId="559"/>
        </pc:sldMkLst>
        <pc:spChg chg="mod">
          <ac:chgData name="Liam Spence" userId="5fb5b2ca-048e-454e-8362-668826f9b685" providerId="ADAL" clId="{077D7279-C549-4AC5-AC97-76736E700E8C}" dt="2024-09-13T19:20:17.648" v="34" actId="12"/>
          <ac:spMkLst>
            <pc:docMk/>
            <pc:sldMk cId="249474700" sldId="559"/>
            <ac:spMk id="2" creationId="{0750EE1F-3944-C244-F435-073119D8E0FF}"/>
          </ac:spMkLst>
        </pc:spChg>
        <pc:spChg chg="mod">
          <ac:chgData name="Liam Spence" userId="5fb5b2ca-048e-454e-8362-668826f9b685" providerId="ADAL" clId="{077D7279-C549-4AC5-AC97-76736E700E8C}" dt="2024-09-13T19:20:17.292" v="23" actId="14100"/>
          <ac:spMkLst>
            <pc:docMk/>
            <pc:sldMk cId="249474700" sldId="559"/>
            <ac:spMk id="10" creationId="{1176E05E-F991-7DA5-64BE-D97461701F96}"/>
          </ac:spMkLst>
        </pc:spChg>
      </pc:sldChg>
      <pc:sldChg chg="addSp delSp modSp mod">
        <pc:chgData name="Liam Spence" userId="5fb5b2ca-048e-454e-8362-668826f9b685" providerId="ADAL" clId="{077D7279-C549-4AC5-AC97-76736E700E8C}" dt="2024-09-13T19:20:17.778" v="38" actId="478"/>
        <pc:sldMkLst>
          <pc:docMk/>
          <pc:sldMk cId="1732913561" sldId="560"/>
        </pc:sldMkLst>
        <pc:spChg chg="ord">
          <ac:chgData name="Liam Spence" userId="5fb5b2ca-048e-454e-8362-668826f9b685" providerId="ADAL" clId="{077D7279-C549-4AC5-AC97-76736E700E8C}" dt="2024-09-13T19:20:17.683" v="35" actId="167"/>
          <ac:spMkLst>
            <pc:docMk/>
            <pc:sldMk cId="1732913561" sldId="560"/>
            <ac:spMk id="4" creationId="{BAB07DB6-5535-76C2-2DF0-1E7E0D82E7FD}"/>
          </ac:spMkLst>
        </pc:spChg>
      </pc:sldChg>
      <pc:sldChg chg="addSp delSp modSp mod">
        <pc:chgData name="Liam Spence" userId="5fb5b2ca-048e-454e-8362-668826f9b685" providerId="ADAL" clId="{077D7279-C549-4AC5-AC97-76736E700E8C}" dt="2024-09-16T09:39:53.894" v="383" actId="14100"/>
        <pc:sldMkLst>
          <pc:docMk/>
          <pc:sldMk cId="175450981" sldId="562"/>
        </pc:sldMkLst>
      </pc:sldChg>
      <pc:sldChg chg="addSp modSp mod ord">
        <pc:chgData name="Liam Spence" userId="5fb5b2ca-048e-454e-8362-668826f9b685" providerId="ADAL" clId="{077D7279-C549-4AC5-AC97-76736E700E8C}" dt="2024-09-16T08:35:35.870" v="139" actId="1038"/>
        <pc:sldMkLst>
          <pc:docMk/>
          <pc:sldMk cId="776975427" sldId="563"/>
        </pc:sldMkLst>
        <pc:picChg chg="mod">
          <ac:chgData name="Liam Spence" userId="5fb5b2ca-048e-454e-8362-668826f9b685" providerId="ADAL" clId="{077D7279-C549-4AC5-AC97-76736E700E8C}" dt="2024-09-16T08:34:52.051" v="128" actId="1076"/>
          <ac:picMkLst>
            <pc:docMk/>
            <pc:sldMk cId="776975427" sldId="563"/>
            <ac:picMk id="4" creationId="{84FA2CD2-8AAD-942C-B5FA-3D077F9E2CD0}"/>
          </ac:picMkLst>
        </pc:picChg>
      </pc:sldChg>
      <pc:sldChg chg="ord">
        <pc:chgData name="Liam Spence" userId="5fb5b2ca-048e-454e-8362-668826f9b685" providerId="ADAL" clId="{077D7279-C549-4AC5-AC97-76736E700E8C}" dt="2024-09-18T08:24:39.319" v="2975"/>
        <pc:sldMkLst>
          <pc:docMk/>
          <pc:sldMk cId="176725383" sldId="564"/>
        </pc:sldMkLst>
      </pc:sldChg>
      <pc:sldChg chg="modSp del mod ord">
        <pc:chgData name="Liam Spence" userId="5fb5b2ca-048e-454e-8362-668826f9b685" providerId="ADAL" clId="{077D7279-C549-4AC5-AC97-76736E700E8C}" dt="2024-09-16T08:25:18.282" v="75" actId="2696"/>
        <pc:sldMkLst>
          <pc:docMk/>
          <pc:sldMk cId="1952777489" sldId="565"/>
        </pc:sldMkLst>
      </pc:sldChg>
      <pc:sldChg chg="del ord">
        <pc:chgData name="Liam Spence" userId="5fb5b2ca-048e-454e-8362-668826f9b685" providerId="ADAL" clId="{077D7279-C549-4AC5-AC97-76736E700E8C}" dt="2024-09-18T08:24:22.410" v="2971" actId="2696"/>
        <pc:sldMkLst>
          <pc:docMk/>
          <pc:sldMk cId="2415077223" sldId="566"/>
        </pc:sldMkLst>
      </pc:sldChg>
      <pc:sldChg chg="addSp delSp modSp add mod">
        <pc:chgData name="Liam Spence" userId="5fb5b2ca-048e-454e-8362-668826f9b685" providerId="ADAL" clId="{077D7279-C549-4AC5-AC97-76736E700E8C}" dt="2024-09-16T11:50:45.642" v="1488" actId="1037"/>
        <pc:sldMkLst>
          <pc:docMk/>
          <pc:sldMk cId="2773557365" sldId="568"/>
        </pc:sldMkLst>
      </pc:sldChg>
      <pc:sldChg chg="addSp modSp add mod">
        <pc:chgData name="Liam Spence" userId="5fb5b2ca-048e-454e-8362-668826f9b685" providerId="ADAL" clId="{077D7279-C549-4AC5-AC97-76736E700E8C}" dt="2024-09-16T13:46:30.077" v="2743" actId="20577"/>
        <pc:sldMkLst>
          <pc:docMk/>
          <pc:sldMk cId="987583434" sldId="569"/>
        </pc:sldMkLst>
      </pc:sldChg>
      <pc:sldChg chg="delSp modSp add del mod">
        <pc:chgData name="Liam Spence" userId="5fb5b2ca-048e-454e-8362-668826f9b685" providerId="ADAL" clId="{077D7279-C549-4AC5-AC97-76736E700E8C}" dt="2024-09-16T13:40:46.488" v="2454" actId="2696"/>
        <pc:sldMkLst>
          <pc:docMk/>
          <pc:sldMk cId="76905291" sldId="570"/>
        </pc:sldMkLst>
      </pc:sldChg>
      <pc:sldChg chg="addSp modSp add mod">
        <pc:chgData name="Liam Spence" userId="5fb5b2ca-048e-454e-8362-668826f9b685" providerId="ADAL" clId="{077D7279-C549-4AC5-AC97-76736E700E8C}" dt="2024-09-16T18:05:33.579" v="2970" actId="2710"/>
        <pc:sldMkLst>
          <pc:docMk/>
          <pc:sldMk cId="3419029941" sldId="571"/>
        </pc:sldMkLst>
      </pc:sldChg>
      <pc:sldChg chg="modSp add mod">
        <pc:chgData name="Liam Spence" userId="5fb5b2ca-048e-454e-8362-668826f9b685" providerId="ADAL" clId="{077D7279-C549-4AC5-AC97-76736E700E8C}" dt="2024-09-16T15:54:32.360" v="2822" actId="20577"/>
        <pc:sldMkLst>
          <pc:docMk/>
          <pc:sldMk cId="3327987101" sldId="572"/>
        </pc:sldMkLst>
      </pc:sldChg>
    </pc:docChg>
  </pc:docChgLst>
  <pc:docChgLst>
    <pc:chgData name="Liam Spence" userId="S::liamspence@gateshead.gov.uk::5fb5b2ca-048e-454e-8362-668826f9b685" providerId="AD" clId="Web-{D3DA0AB1-DA74-4E7A-BBB5-5F25AC557A6F}"/>
    <pc:docChg chg="addSld modSld">
      <pc:chgData name="Liam Spence" userId="S::liamspence@gateshead.gov.uk::5fb5b2ca-048e-454e-8362-668826f9b685" providerId="AD" clId="Web-{D3DA0AB1-DA74-4E7A-BBB5-5F25AC557A6F}" dt="2024-11-26T12:35:54.812" v="46" actId="20577"/>
      <pc:docMkLst>
        <pc:docMk/>
      </pc:docMkLst>
      <pc:sldChg chg="add">
        <pc:chgData name="Liam Spence" userId="S::liamspence@gateshead.gov.uk::5fb5b2ca-048e-454e-8362-668826f9b685" providerId="AD" clId="Web-{D3DA0AB1-DA74-4E7A-BBB5-5F25AC557A6F}" dt="2024-11-26T12:34:53.842" v="0"/>
        <pc:sldMkLst>
          <pc:docMk/>
          <pc:sldMk cId="2187184913" sldId="256"/>
        </pc:sldMkLst>
      </pc:sldChg>
      <pc:sldChg chg="add">
        <pc:chgData name="Liam Spence" userId="S::liamspence@gateshead.gov.uk::5fb5b2ca-048e-454e-8362-668826f9b685" providerId="AD" clId="Web-{D3DA0AB1-DA74-4E7A-BBB5-5F25AC557A6F}" dt="2024-11-26T12:34:53.842" v="1"/>
        <pc:sldMkLst>
          <pc:docMk/>
          <pc:sldMk cId="2104897303" sldId="257"/>
        </pc:sldMkLst>
      </pc:sldChg>
      <pc:sldChg chg="add">
        <pc:chgData name="Liam Spence" userId="S::liamspence@gateshead.gov.uk::5fb5b2ca-048e-454e-8362-668826f9b685" providerId="AD" clId="Web-{D3DA0AB1-DA74-4E7A-BBB5-5F25AC557A6F}" dt="2024-11-26T12:34:53.857" v="2"/>
        <pc:sldMkLst>
          <pc:docMk/>
          <pc:sldMk cId="1486511130" sldId="258"/>
        </pc:sldMkLst>
      </pc:sldChg>
      <pc:sldChg chg="add">
        <pc:chgData name="Liam Spence" userId="S::liamspence@gateshead.gov.uk::5fb5b2ca-048e-454e-8362-668826f9b685" providerId="AD" clId="Web-{D3DA0AB1-DA74-4E7A-BBB5-5F25AC557A6F}" dt="2024-11-26T12:34:53.857" v="3"/>
        <pc:sldMkLst>
          <pc:docMk/>
          <pc:sldMk cId="2429967005" sldId="259"/>
        </pc:sldMkLst>
      </pc:sldChg>
      <pc:sldChg chg="add">
        <pc:chgData name="Liam Spence" userId="S::liamspence@gateshead.gov.uk::5fb5b2ca-048e-454e-8362-668826f9b685" providerId="AD" clId="Web-{D3DA0AB1-DA74-4E7A-BBB5-5F25AC557A6F}" dt="2024-11-26T12:34:53.873" v="4"/>
        <pc:sldMkLst>
          <pc:docMk/>
          <pc:sldMk cId="808277936" sldId="260"/>
        </pc:sldMkLst>
      </pc:sldChg>
      <pc:sldChg chg="addSp delSp modSp">
        <pc:chgData name="Liam Spence" userId="S::liamspence@gateshead.gov.uk::5fb5b2ca-048e-454e-8362-668826f9b685" providerId="AD" clId="Web-{D3DA0AB1-DA74-4E7A-BBB5-5F25AC557A6F}" dt="2024-11-26T12:35:25.718" v="19" actId="20577"/>
        <pc:sldMkLst>
          <pc:docMk/>
          <pc:sldMk cId="249474700" sldId="559"/>
        </pc:sldMkLst>
        <pc:spChg chg="mod">
          <ac:chgData name="Liam Spence" userId="S::liamspence@gateshead.gov.uk::5fb5b2ca-048e-454e-8362-668826f9b685" providerId="AD" clId="Web-{D3DA0AB1-DA74-4E7A-BBB5-5F25AC557A6F}" dt="2024-11-26T12:35:06.873" v="5" actId="20577"/>
          <ac:spMkLst>
            <pc:docMk/>
            <pc:sldMk cId="249474700" sldId="559"/>
            <ac:spMk id="2" creationId="{0750EE1F-3944-C244-F435-073119D8E0FF}"/>
          </ac:spMkLst>
        </pc:spChg>
        <pc:spChg chg="add">
          <ac:chgData name="Liam Spence" userId="S::liamspence@gateshead.gov.uk::5fb5b2ca-048e-454e-8362-668826f9b685" providerId="AD" clId="Web-{D3DA0AB1-DA74-4E7A-BBB5-5F25AC557A6F}" dt="2024-11-26T12:35:16.561" v="9"/>
          <ac:spMkLst>
            <pc:docMk/>
            <pc:sldMk cId="249474700" sldId="559"/>
            <ac:spMk id="6" creationId="{5C6721E6-D5AE-E98D-D368-DD791ECFE94A}"/>
          </ac:spMkLst>
        </pc:spChg>
        <pc:spChg chg="del">
          <ac:chgData name="Liam Spence" userId="S::liamspence@gateshead.gov.uk::5fb5b2ca-048e-454e-8362-668826f9b685" providerId="AD" clId="Web-{D3DA0AB1-DA74-4E7A-BBB5-5F25AC557A6F}" dt="2024-11-26T12:35:16.139" v="7"/>
          <ac:spMkLst>
            <pc:docMk/>
            <pc:sldMk cId="249474700" sldId="559"/>
            <ac:spMk id="7" creationId="{C545D7BC-4D94-3F39-BB27-05493CEA4FFC}"/>
          </ac:spMkLst>
        </pc:spChg>
        <pc:spChg chg="del">
          <ac:chgData name="Liam Spence" userId="S::liamspence@gateshead.gov.uk::5fb5b2ca-048e-454e-8362-668826f9b685" providerId="AD" clId="Web-{D3DA0AB1-DA74-4E7A-BBB5-5F25AC557A6F}" dt="2024-11-26T12:35:16.139" v="6"/>
          <ac:spMkLst>
            <pc:docMk/>
            <pc:sldMk cId="249474700" sldId="559"/>
            <ac:spMk id="9" creationId="{0314E0CD-3079-9FE7-98FF-0476B89BF74E}"/>
          </ac:spMkLst>
        </pc:spChg>
        <pc:spChg chg="add mod">
          <ac:chgData name="Liam Spence" userId="S::liamspence@gateshead.gov.uk::5fb5b2ca-048e-454e-8362-668826f9b685" providerId="AD" clId="Web-{D3DA0AB1-DA74-4E7A-BBB5-5F25AC557A6F}" dt="2024-11-26T12:35:25.718" v="19" actId="20577"/>
          <ac:spMkLst>
            <pc:docMk/>
            <pc:sldMk cId="249474700" sldId="559"/>
            <ac:spMk id="11" creationId="{D4EC55E8-B88F-9FA0-8CE3-CEC014733148}"/>
          </ac:spMkLst>
        </pc:spChg>
        <pc:cxnChg chg="add">
          <ac:chgData name="Liam Spence" userId="S::liamspence@gateshead.gov.uk::5fb5b2ca-048e-454e-8362-668826f9b685" providerId="AD" clId="Web-{D3DA0AB1-DA74-4E7A-BBB5-5F25AC557A6F}" dt="2024-11-26T12:35:16.546" v="8"/>
          <ac:cxnSpMkLst>
            <pc:docMk/>
            <pc:sldMk cId="249474700" sldId="559"/>
            <ac:cxnSpMk id="4" creationId="{691EBF85-8D2F-892A-C3FB-C30FFF0FEDA9}"/>
          </ac:cxnSpMkLst>
        </pc:cxnChg>
      </pc:sldChg>
      <pc:sldChg chg="addSp delSp modSp">
        <pc:chgData name="Liam Spence" userId="S::liamspence@gateshead.gov.uk::5fb5b2ca-048e-454e-8362-668826f9b685" providerId="AD" clId="Web-{D3DA0AB1-DA74-4E7A-BBB5-5F25AC557A6F}" dt="2024-11-26T12:35:54.812" v="46" actId="20577"/>
        <pc:sldMkLst>
          <pc:docMk/>
          <pc:sldMk cId="1732913561" sldId="560"/>
        </pc:sldMkLst>
        <pc:spChg chg="del">
          <ac:chgData name="Liam Spence" userId="S::liamspence@gateshead.gov.uk::5fb5b2ca-048e-454e-8362-668826f9b685" providerId="AD" clId="Web-{D3DA0AB1-DA74-4E7A-BBB5-5F25AC557A6F}" dt="2024-11-26T12:35:50.374" v="41"/>
          <ac:spMkLst>
            <pc:docMk/>
            <pc:sldMk cId="1732913561" sldId="560"/>
            <ac:spMk id="4" creationId="{BAB07DB6-5535-76C2-2DF0-1E7E0D82E7FD}"/>
          </ac:spMkLst>
        </pc:spChg>
        <pc:spChg chg="del">
          <ac:chgData name="Liam Spence" userId="S::liamspence@gateshead.gov.uk::5fb5b2ca-048e-454e-8362-668826f9b685" providerId="AD" clId="Web-{D3DA0AB1-DA74-4E7A-BBB5-5F25AC557A6F}" dt="2024-11-26T12:35:50.374" v="39"/>
          <ac:spMkLst>
            <pc:docMk/>
            <pc:sldMk cId="1732913561" sldId="560"/>
            <ac:spMk id="5" creationId="{D822E01A-4108-27EA-FBEC-355686043984}"/>
          </ac:spMkLst>
        </pc:spChg>
        <pc:spChg chg="del">
          <ac:chgData name="Liam Spence" userId="S::liamspence@gateshead.gov.uk::5fb5b2ca-048e-454e-8362-668826f9b685" providerId="AD" clId="Web-{D3DA0AB1-DA74-4E7A-BBB5-5F25AC557A6F}" dt="2024-11-26T12:35:50.374" v="37"/>
          <ac:spMkLst>
            <pc:docMk/>
            <pc:sldMk cId="1732913561" sldId="560"/>
            <ac:spMk id="8" creationId="{A08F9937-6E74-1885-6A31-B2089CB3EBDB}"/>
          </ac:spMkLst>
        </pc:spChg>
        <pc:spChg chg="del">
          <ac:chgData name="Liam Spence" userId="S::liamspence@gateshead.gov.uk::5fb5b2ca-048e-454e-8362-668826f9b685" providerId="AD" clId="Web-{D3DA0AB1-DA74-4E7A-BBB5-5F25AC557A6F}" dt="2024-11-26T12:35:50.374" v="36"/>
          <ac:spMkLst>
            <pc:docMk/>
            <pc:sldMk cId="1732913561" sldId="560"/>
            <ac:spMk id="10" creationId="{5CEBBFB5-1401-AED2-93CC-A96488FB359B}"/>
          </ac:spMkLst>
        </pc:spChg>
        <pc:spChg chg="del">
          <ac:chgData name="Liam Spence" userId="S::liamspence@gateshead.gov.uk::5fb5b2ca-048e-454e-8362-668826f9b685" providerId="AD" clId="Web-{D3DA0AB1-DA74-4E7A-BBB5-5F25AC557A6F}" dt="2024-11-26T12:35:50.374" v="35"/>
          <ac:spMkLst>
            <pc:docMk/>
            <pc:sldMk cId="1732913561" sldId="560"/>
            <ac:spMk id="13" creationId="{66654FC4-AA1F-B6D0-564A-98443DFA2F94}"/>
          </ac:spMkLst>
        </pc:spChg>
        <pc:spChg chg="add">
          <ac:chgData name="Liam Spence" userId="S::liamspence@gateshead.gov.uk::5fb5b2ca-048e-454e-8362-668826f9b685" providerId="AD" clId="Web-{D3DA0AB1-DA74-4E7A-BBB5-5F25AC557A6F}" dt="2024-11-26T12:35:50.734" v="43"/>
          <ac:spMkLst>
            <pc:docMk/>
            <pc:sldMk cId="1732913561" sldId="560"/>
            <ac:spMk id="14" creationId="{9253D8B4-ECD9-5F7A-7F53-A0AE51A8EBDA}"/>
          </ac:spMkLst>
        </pc:spChg>
        <pc:spChg chg="add mod">
          <ac:chgData name="Liam Spence" userId="S::liamspence@gateshead.gov.uk::5fb5b2ca-048e-454e-8362-668826f9b685" providerId="AD" clId="Web-{D3DA0AB1-DA74-4E7A-BBB5-5F25AC557A6F}" dt="2024-11-26T12:35:54.812" v="46" actId="20577"/>
          <ac:spMkLst>
            <pc:docMk/>
            <pc:sldMk cId="1732913561" sldId="560"/>
            <ac:spMk id="16" creationId="{665A9AB9-4515-CB90-D556-B5703520BBC2}"/>
          </ac:spMkLst>
        </pc:spChg>
        <pc:cxnChg chg="del">
          <ac:chgData name="Liam Spence" userId="S::liamspence@gateshead.gov.uk::5fb5b2ca-048e-454e-8362-668826f9b685" providerId="AD" clId="Web-{D3DA0AB1-DA74-4E7A-BBB5-5F25AC557A6F}" dt="2024-11-26T12:35:50.374" v="40"/>
          <ac:cxnSpMkLst>
            <pc:docMk/>
            <pc:sldMk cId="1732913561" sldId="560"/>
            <ac:cxnSpMk id="3" creationId="{D1F331CA-5044-B84C-DA85-E27B8F96EFB0}"/>
          </ac:cxnSpMkLst>
        </pc:cxnChg>
        <pc:cxnChg chg="del">
          <ac:chgData name="Liam Spence" userId="S::liamspence@gateshead.gov.uk::5fb5b2ca-048e-454e-8362-668826f9b685" providerId="AD" clId="Web-{D3DA0AB1-DA74-4E7A-BBB5-5F25AC557A6F}" dt="2024-11-26T12:35:50.374" v="38"/>
          <ac:cxnSpMkLst>
            <pc:docMk/>
            <pc:sldMk cId="1732913561" sldId="560"/>
            <ac:cxnSpMk id="6" creationId="{5B51DB09-B40D-6110-F6E6-F5DDCAEB2A86}"/>
          </ac:cxnSpMkLst>
        </pc:cxnChg>
        <pc:cxnChg chg="add">
          <ac:chgData name="Liam Spence" userId="S::liamspence@gateshead.gov.uk::5fb5b2ca-048e-454e-8362-668826f9b685" providerId="AD" clId="Web-{D3DA0AB1-DA74-4E7A-BBB5-5F25AC557A6F}" dt="2024-11-26T12:35:50.718" v="42"/>
          <ac:cxnSpMkLst>
            <pc:docMk/>
            <pc:sldMk cId="1732913561" sldId="560"/>
            <ac:cxnSpMk id="7" creationId="{3AF12CCB-7BC6-3668-8B4B-CFD805CBF13D}"/>
          </ac:cxnSpMkLst>
        </pc:cxnChg>
      </pc:sldChg>
      <pc:sldChg chg="addSp delSp modSp">
        <pc:chgData name="Liam Spence" userId="S::liamspence@gateshead.gov.uk::5fb5b2ca-048e-454e-8362-668826f9b685" providerId="AD" clId="Web-{D3DA0AB1-DA74-4E7A-BBB5-5F25AC557A6F}" dt="2024-11-26T12:35:39.484" v="28" actId="20577"/>
        <pc:sldMkLst>
          <pc:docMk/>
          <pc:sldMk cId="176725383" sldId="564"/>
        </pc:sldMkLst>
        <pc:spChg chg="del">
          <ac:chgData name="Liam Spence" userId="S::liamspence@gateshead.gov.uk::5fb5b2ca-048e-454e-8362-668826f9b685" providerId="AD" clId="Web-{D3DA0AB1-DA74-4E7A-BBB5-5F25AC557A6F}" dt="2024-11-26T12:35:36.468" v="21"/>
          <ac:spMkLst>
            <pc:docMk/>
            <pc:sldMk cId="176725383" sldId="564"/>
            <ac:spMk id="2" creationId="{001958FD-905F-1E5D-ADB2-79A2E1AC2050}"/>
          </ac:spMkLst>
        </pc:spChg>
        <pc:spChg chg="add">
          <ac:chgData name="Liam Spence" userId="S::liamspence@gateshead.gov.uk::5fb5b2ca-048e-454e-8362-668826f9b685" providerId="AD" clId="Web-{D3DA0AB1-DA74-4E7A-BBB5-5F25AC557A6F}" dt="2024-11-26T12:35:36.765" v="23"/>
          <ac:spMkLst>
            <pc:docMk/>
            <pc:sldMk cId="176725383" sldId="564"/>
            <ac:spMk id="8" creationId="{61CD552B-D953-1281-4561-6C0F17166005}"/>
          </ac:spMkLst>
        </pc:spChg>
        <pc:spChg chg="del">
          <ac:chgData name="Liam Spence" userId="S::liamspence@gateshead.gov.uk::5fb5b2ca-048e-454e-8362-668826f9b685" providerId="AD" clId="Web-{D3DA0AB1-DA74-4E7A-BBB5-5F25AC557A6F}" dt="2024-11-26T12:35:36.468" v="20"/>
          <ac:spMkLst>
            <pc:docMk/>
            <pc:sldMk cId="176725383" sldId="564"/>
            <ac:spMk id="10" creationId="{CEE48A65-993B-1137-6D7E-89EBA8D5D980}"/>
          </ac:spMkLst>
        </pc:spChg>
        <pc:spChg chg="add mod">
          <ac:chgData name="Liam Spence" userId="S::liamspence@gateshead.gov.uk::5fb5b2ca-048e-454e-8362-668826f9b685" providerId="AD" clId="Web-{D3DA0AB1-DA74-4E7A-BBB5-5F25AC557A6F}" dt="2024-11-26T12:35:39.484" v="28" actId="20577"/>
          <ac:spMkLst>
            <pc:docMk/>
            <pc:sldMk cId="176725383" sldId="564"/>
            <ac:spMk id="13" creationId="{998CAF64-B3EB-EC21-E470-41C360519BB3}"/>
          </ac:spMkLst>
        </pc:spChg>
        <pc:cxnChg chg="add">
          <ac:chgData name="Liam Spence" userId="S::liamspence@gateshead.gov.uk::5fb5b2ca-048e-454e-8362-668826f9b685" providerId="AD" clId="Web-{D3DA0AB1-DA74-4E7A-BBB5-5F25AC557A6F}" dt="2024-11-26T12:35:36.765" v="22"/>
          <ac:cxnSpMkLst>
            <pc:docMk/>
            <pc:sldMk cId="176725383" sldId="564"/>
            <ac:cxnSpMk id="4" creationId="{26A1A46C-78BF-11E1-AF4A-C5E6AA5DA87E}"/>
          </ac:cxnSpMkLst>
        </pc:cxnChg>
      </pc:sldChg>
      <pc:sldChg chg="addSp delSp">
        <pc:chgData name="Liam Spence" userId="S::liamspence@gateshead.gov.uk::5fb5b2ca-048e-454e-8362-668826f9b685" providerId="AD" clId="Web-{D3DA0AB1-DA74-4E7A-BBB5-5F25AC557A6F}" dt="2024-11-26T12:35:46.406" v="34"/>
        <pc:sldMkLst>
          <pc:docMk/>
          <pc:sldMk cId="201005756" sldId="568"/>
        </pc:sldMkLst>
        <pc:spChg chg="del">
          <ac:chgData name="Liam Spence" userId="S::liamspence@gateshead.gov.uk::5fb5b2ca-048e-454e-8362-668826f9b685" providerId="AD" clId="Web-{D3DA0AB1-DA74-4E7A-BBB5-5F25AC557A6F}" dt="2024-11-26T12:35:46.156" v="30"/>
          <ac:spMkLst>
            <pc:docMk/>
            <pc:sldMk cId="201005756" sldId="568"/>
            <ac:spMk id="5" creationId="{86B6DDB0-3BCA-2BBC-19E7-7F3E96D3499F}"/>
          </ac:spMkLst>
        </pc:spChg>
        <pc:spChg chg="add">
          <ac:chgData name="Liam Spence" userId="S::liamspence@gateshead.gov.uk::5fb5b2ca-048e-454e-8362-668826f9b685" providerId="AD" clId="Web-{D3DA0AB1-DA74-4E7A-BBB5-5F25AC557A6F}" dt="2024-11-26T12:35:46.406" v="33"/>
          <ac:spMkLst>
            <pc:docMk/>
            <pc:sldMk cId="201005756" sldId="568"/>
            <ac:spMk id="8" creationId="{E2580929-96A8-9C64-212B-96A946DFC669}"/>
          </ac:spMkLst>
        </pc:spChg>
        <pc:spChg chg="del">
          <ac:chgData name="Liam Spence" userId="S::liamspence@gateshead.gov.uk::5fb5b2ca-048e-454e-8362-668826f9b685" providerId="AD" clId="Web-{D3DA0AB1-DA74-4E7A-BBB5-5F25AC557A6F}" dt="2024-11-26T12:35:46.156" v="29"/>
          <ac:spMkLst>
            <pc:docMk/>
            <pc:sldMk cId="201005756" sldId="568"/>
            <ac:spMk id="9" creationId="{86B9FBCC-1781-5A8A-AD57-82461546D03A}"/>
          </ac:spMkLst>
        </pc:spChg>
        <pc:spChg chg="add">
          <ac:chgData name="Liam Spence" userId="S::liamspence@gateshead.gov.uk::5fb5b2ca-048e-454e-8362-668826f9b685" providerId="AD" clId="Web-{D3DA0AB1-DA74-4E7A-BBB5-5F25AC557A6F}" dt="2024-11-26T12:35:46.406" v="34"/>
          <ac:spMkLst>
            <pc:docMk/>
            <pc:sldMk cId="201005756" sldId="568"/>
            <ac:spMk id="12" creationId="{68DB098E-7B5D-E3DF-26C1-37444E23C400}"/>
          </ac:spMkLst>
        </pc:spChg>
        <pc:cxnChg chg="add">
          <ac:chgData name="Liam Spence" userId="S::liamspence@gateshead.gov.uk::5fb5b2ca-048e-454e-8362-668826f9b685" providerId="AD" clId="Web-{D3DA0AB1-DA74-4E7A-BBB5-5F25AC557A6F}" dt="2024-11-26T12:35:46.390" v="32"/>
          <ac:cxnSpMkLst>
            <pc:docMk/>
            <pc:sldMk cId="201005756" sldId="568"/>
            <ac:cxnSpMk id="3" creationId="{C72EED21-A0E3-36CF-56B9-B537E756D549}"/>
          </ac:cxnSpMkLst>
        </pc:cxnChg>
        <pc:cxnChg chg="del">
          <ac:chgData name="Liam Spence" userId="S::liamspence@gateshead.gov.uk::5fb5b2ca-048e-454e-8362-668826f9b685" providerId="AD" clId="Web-{D3DA0AB1-DA74-4E7A-BBB5-5F25AC557A6F}" dt="2024-11-26T12:35:46.156" v="31"/>
          <ac:cxnSpMkLst>
            <pc:docMk/>
            <pc:sldMk cId="201005756" sldId="568"/>
            <ac:cxnSpMk id="6" creationId="{17AEAAD5-E773-1EC7-80F4-4D29296842C9}"/>
          </ac:cxnSpMkLst>
        </pc:cxnChg>
      </pc:sldChg>
    </pc:docChg>
  </pc:docChgLst>
  <pc:docChgLst>
    <pc:chgData name="Mark Pollard" userId="S::markpollard@gateshead.gov.uk::cab5562f-f221-4a7d-a179-a2abbc219460" providerId="AD" clId="Web-{ED28D034-E86F-087F-FFF1-D2CF0B572C7F}"/>
    <pc:docChg chg="modSld">
      <pc:chgData name="Mark Pollard" userId="S::markpollard@gateshead.gov.uk::cab5562f-f221-4a7d-a179-a2abbc219460" providerId="AD" clId="Web-{ED28D034-E86F-087F-FFF1-D2CF0B572C7F}" dt="2024-10-16T10:56:54.747" v="48" actId="20577"/>
      <pc:docMkLst>
        <pc:docMk/>
      </pc:docMkLst>
      <pc:sldChg chg="modSp">
        <pc:chgData name="Mark Pollard" userId="S::markpollard@gateshead.gov.uk::cab5562f-f221-4a7d-a179-a2abbc219460" providerId="AD" clId="Web-{ED28D034-E86F-087F-FFF1-D2CF0B572C7F}" dt="2024-10-16T10:56:54.747" v="48" actId="20577"/>
        <pc:sldMkLst>
          <pc:docMk/>
          <pc:sldMk cId="3696783282" sldId="581"/>
        </pc:sldMkLst>
      </pc:sldChg>
    </pc:docChg>
  </pc:docChgLst>
  <pc:docChgLst>
    <pc:chgData name="Liam Spence" userId="5fb5b2ca-048e-454e-8362-668826f9b685" providerId="ADAL" clId="{8A45068D-F3F6-40AD-9C3D-B8706B26462A}"/>
    <pc:docChg chg="undo custSel modSld">
      <pc:chgData name="Liam Spence" userId="5fb5b2ca-048e-454e-8362-668826f9b685" providerId="ADAL" clId="{8A45068D-F3F6-40AD-9C3D-B8706B26462A}" dt="2024-11-27T10:43:33.413" v="31" actId="1035"/>
      <pc:docMkLst>
        <pc:docMk/>
      </pc:docMkLst>
      <pc:sldChg chg="addSp delSp modSp mod">
        <pc:chgData name="Liam Spence" userId="5fb5b2ca-048e-454e-8362-668826f9b685" providerId="ADAL" clId="{8A45068D-F3F6-40AD-9C3D-B8706B26462A}" dt="2024-11-27T10:43:33.413" v="31" actId="1035"/>
        <pc:sldMkLst>
          <pc:docMk/>
          <pc:sldMk cId="2104897303" sldId="257"/>
        </pc:sldMkLst>
        <pc:spChg chg="mod">
          <ac:chgData name="Liam Spence" userId="5fb5b2ca-048e-454e-8362-668826f9b685" providerId="ADAL" clId="{8A45068D-F3F6-40AD-9C3D-B8706B26462A}" dt="2024-11-26T12:39:00.247" v="18" actId="255"/>
          <ac:spMkLst>
            <pc:docMk/>
            <pc:sldMk cId="2104897303" sldId="257"/>
            <ac:spMk id="8" creationId="{D1410EC5-8B3C-0434-A951-7034922EA73C}"/>
          </ac:spMkLst>
        </pc:spChg>
        <pc:picChg chg="add mod">
          <ac:chgData name="Liam Spence" userId="5fb5b2ca-048e-454e-8362-668826f9b685" providerId="ADAL" clId="{8A45068D-F3F6-40AD-9C3D-B8706B26462A}" dt="2024-11-27T10:43:33.413" v="31" actId="1035"/>
          <ac:picMkLst>
            <pc:docMk/>
            <pc:sldMk cId="2104897303" sldId="257"/>
            <ac:picMk id="3" creationId="{758971B5-87E0-5755-420A-5BE34093EE23}"/>
          </ac:picMkLst>
        </pc:picChg>
        <pc:picChg chg="del">
          <ac:chgData name="Liam Spence" userId="5fb5b2ca-048e-454e-8362-668826f9b685" providerId="ADAL" clId="{8A45068D-F3F6-40AD-9C3D-B8706B26462A}" dt="2024-11-27T10:43:21.063" v="25" actId="478"/>
          <ac:picMkLst>
            <pc:docMk/>
            <pc:sldMk cId="2104897303" sldId="257"/>
            <ac:picMk id="13" creationId="{2EB4E290-B9C4-4C9B-1298-6F6FEBDC20CE}"/>
          </ac:picMkLst>
        </pc:picChg>
      </pc:sldChg>
      <pc:sldChg chg="addSp delSp modSp mod">
        <pc:chgData name="Liam Spence" userId="5fb5b2ca-048e-454e-8362-668826f9b685" providerId="ADAL" clId="{8A45068D-F3F6-40AD-9C3D-B8706B26462A}" dt="2024-11-26T12:39:06.994" v="20"/>
        <pc:sldMkLst>
          <pc:docMk/>
          <pc:sldMk cId="1486511130" sldId="258"/>
        </pc:sldMkLst>
        <pc:spChg chg="add mod">
          <ac:chgData name="Liam Spence" userId="5fb5b2ca-048e-454e-8362-668826f9b685" providerId="ADAL" clId="{8A45068D-F3F6-40AD-9C3D-B8706B26462A}" dt="2024-11-26T12:39:06.994" v="20"/>
          <ac:spMkLst>
            <pc:docMk/>
            <pc:sldMk cId="1486511130" sldId="258"/>
            <ac:spMk id="3" creationId="{3C51EC1E-444B-0B34-EAB4-4F8FC8F3AEA8}"/>
          </ac:spMkLst>
        </pc:spChg>
        <pc:spChg chg="add mod">
          <ac:chgData name="Liam Spence" userId="5fb5b2ca-048e-454e-8362-668826f9b685" providerId="ADAL" clId="{8A45068D-F3F6-40AD-9C3D-B8706B26462A}" dt="2024-11-26T12:39:06.994" v="20"/>
          <ac:spMkLst>
            <pc:docMk/>
            <pc:sldMk cId="1486511130" sldId="258"/>
            <ac:spMk id="4" creationId="{B754D293-2C46-3355-83F8-27BF79998569}"/>
          </ac:spMkLst>
        </pc:spChg>
        <pc:spChg chg="del">
          <ac:chgData name="Liam Spence" userId="5fb5b2ca-048e-454e-8362-668826f9b685" providerId="ADAL" clId="{8A45068D-F3F6-40AD-9C3D-B8706B26462A}" dt="2024-11-26T12:39:06.790" v="19" actId="478"/>
          <ac:spMkLst>
            <pc:docMk/>
            <pc:sldMk cId="1486511130" sldId="258"/>
            <ac:spMk id="21" creationId="{7C049061-CAA4-06F4-6B96-1C24EED0DE51}"/>
          </ac:spMkLst>
        </pc:spChg>
        <pc:spChg chg="del">
          <ac:chgData name="Liam Spence" userId="5fb5b2ca-048e-454e-8362-668826f9b685" providerId="ADAL" clId="{8A45068D-F3F6-40AD-9C3D-B8706B26462A}" dt="2024-11-26T12:39:06.790" v="19" actId="478"/>
          <ac:spMkLst>
            <pc:docMk/>
            <pc:sldMk cId="1486511130" sldId="258"/>
            <ac:spMk id="22" creationId="{20FB3B9E-1FE4-92F6-500F-28B7497FFD97}"/>
          </ac:spMkLst>
        </pc:spChg>
        <pc:cxnChg chg="add mod">
          <ac:chgData name="Liam Spence" userId="5fb5b2ca-048e-454e-8362-668826f9b685" providerId="ADAL" clId="{8A45068D-F3F6-40AD-9C3D-B8706B26462A}" dt="2024-11-26T12:39:06.994" v="20"/>
          <ac:cxnSpMkLst>
            <pc:docMk/>
            <pc:sldMk cId="1486511130" sldId="258"/>
            <ac:cxnSpMk id="2" creationId="{F2589CFE-B13F-9918-1B0D-D617122238FA}"/>
          </ac:cxnSpMkLst>
        </pc:cxnChg>
        <pc:cxnChg chg="del">
          <ac:chgData name="Liam Spence" userId="5fb5b2ca-048e-454e-8362-668826f9b685" providerId="ADAL" clId="{8A45068D-F3F6-40AD-9C3D-B8706B26462A}" dt="2024-11-26T12:39:06.790" v="19" actId="478"/>
          <ac:cxnSpMkLst>
            <pc:docMk/>
            <pc:sldMk cId="1486511130" sldId="258"/>
            <ac:cxnSpMk id="20" creationId="{DADE5244-1B2D-2A3B-4C3C-5468FA34C7C5}"/>
          </ac:cxnSpMkLst>
        </pc:cxnChg>
      </pc:sldChg>
      <pc:sldChg chg="addSp delSp modSp mod">
        <pc:chgData name="Liam Spence" userId="5fb5b2ca-048e-454e-8362-668826f9b685" providerId="ADAL" clId="{8A45068D-F3F6-40AD-9C3D-B8706B26462A}" dt="2024-11-26T12:39:11.495" v="22"/>
        <pc:sldMkLst>
          <pc:docMk/>
          <pc:sldMk cId="2429967005" sldId="259"/>
        </pc:sldMkLst>
        <pc:spChg chg="add mod">
          <ac:chgData name="Liam Spence" userId="5fb5b2ca-048e-454e-8362-668826f9b685" providerId="ADAL" clId="{8A45068D-F3F6-40AD-9C3D-B8706B26462A}" dt="2024-11-26T12:39:11.495" v="22"/>
          <ac:spMkLst>
            <pc:docMk/>
            <pc:sldMk cId="2429967005" sldId="259"/>
            <ac:spMk id="3" creationId="{FA7EA672-CD53-D067-AF6A-A28055CC310C}"/>
          </ac:spMkLst>
        </pc:spChg>
        <pc:spChg chg="add mod">
          <ac:chgData name="Liam Spence" userId="5fb5b2ca-048e-454e-8362-668826f9b685" providerId="ADAL" clId="{8A45068D-F3F6-40AD-9C3D-B8706B26462A}" dt="2024-11-26T12:39:11.495" v="22"/>
          <ac:spMkLst>
            <pc:docMk/>
            <pc:sldMk cId="2429967005" sldId="259"/>
            <ac:spMk id="6" creationId="{404A846E-A249-DAD3-F50C-BDD1D2AF96F8}"/>
          </ac:spMkLst>
        </pc:spChg>
        <pc:spChg chg="del">
          <ac:chgData name="Liam Spence" userId="5fb5b2ca-048e-454e-8362-668826f9b685" providerId="ADAL" clId="{8A45068D-F3F6-40AD-9C3D-B8706B26462A}" dt="2024-11-26T12:39:11.286" v="21" actId="478"/>
          <ac:spMkLst>
            <pc:docMk/>
            <pc:sldMk cId="2429967005" sldId="259"/>
            <ac:spMk id="13" creationId="{51AA93B6-730F-3442-F322-BEB0EC9A0E83}"/>
          </ac:spMkLst>
        </pc:spChg>
        <pc:spChg chg="del">
          <ac:chgData name="Liam Spence" userId="5fb5b2ca-048e-454e-8362-668826f9b685" providerId="ADAL" clId="{8A45068D-F3F6-40AD-9C3D-B8706B26462A}" dt="2024-11-26T12:39:11.286" v="21" actId="478"/>
          <ac:spMkLst>
            <pc:docMk/>
            <pc:sldMk cId="2429967005" sldId="259"/>
            <ac:spMk id="14" creationId="{7056A685-BD1D-6761-C857-24FCFCB7C7B6}"/>
          </ac:spMkLst>
        </pc:spChg>
        <pc:cxnChg chg="add mod">
          <ac:chgData name="Liam Spence" userId="5fb5b2ca-048e-454e-8362-668826f9b685" providerId="ADAL" clId="{8A45068D-F3F6-40AD-9C3D-B8706B26462A}" dt="2024-11-26T12:39:11.495" v="22"/>
          <ac:cxnSpMkLst>
            <pc:docMk/>
            <pc:sldMk cId="2429967005" sldId="259"/>
            <ac:cxnSpMk id="2" creationId="{B065D600-77A6-CD2B-13B3-69A0B7F27C00}"/>
          </ac:cxnSpMkLst>
        </pc:cxnChg>
        <pc:cxnChg chg="del">
          <ac:chgData name="Liam Spence" userId="5fb5b2ca-048e-454e-8362-668826f9b685" providerId="ADAL" clId="{8A45068D-F3F6-40AD-9C3D-B8706B26462A}" dt="2024-11-26T12:39:11.286" v="21" actId="478"/>
          <ac:cxnSpMkLst>
            <pc:docMk/>
            <pc:sldMk cId="2429967005" sldId="259"/>
            <ac:cxnSpMk id="12" creationId="{62A781EE-E7A5-FC33-FEBE-0B999B952085}"/>
          </ac:cxnSpMkLst>
        </pc:cxnChg>
      </pc:sldChg>
      <pc:sldChg chg="addSp delSp modSp mod">
        <pc:chgData name="Liam Spence" userId="5fb5b2ca-048e-454e-8362-668826f9b685" providerId="ADAL" clId="{8A45068D-F3F6-40AD-9C3D-B8706B26462A}" dt="2024-11-26T12:39:17.379" v="24"/>
        <pc:sldMkLst>
          <pc:docMk/>
          <pc:sldMk cId="808277936" sldId="260"/>
        </pc:sldMkLst>
        <pc:spChg chg="add mod">
          <ac:chgData name="Liam Spence" userId="5fb5b2ca-048e-454e-8362-668826f9b685" providerId="ADAL" clId="{8A45068D-F3F6-40AD-9C3D-B8706B26462A}" dt="2024-11-26T12:39:17.379" v="24"/>
          <ac:spMkLst>
            <pc:docMk/>
            <pc:sldMk cId="808277936" sldId="260"/>
            <ac:spMk id="3" creationId="{E3DBA719-AADA-5371-7972-3A161B2B512C}"/>
          </ac:spMkLst>
        </pc:spChg>
        <pc:spChg chg="del">
          <ac:chgData name="Liam Spence" userId="5fb5b2ca-048e-454e-8362-668826f9b685" providerId="ADAL" clId="{8A45068D-F3F6-40AD-9C3D-B8706B26462A}" dt="2024-11-26T12:39:17.152" v="23" actId="478"/>
          <ac:spMkLst>
            <pc:docMk/>
            <pc:sldMk cId="808277936" sldId="260"/>
            <ac:spMk id="6" creationId="{031A6385-2A56-3ED5-5314-527CE91CB06A}"/>
          </ac:spMkLst>
        </pc:spChg>
        <pc:spChg chg="del">
          <ac:chgData name="Liam Spence" userId="5fb5b2ca-048e-454e-8362-668826f9b685" providerId="ADAL" clId="{8A45068D-F3F6-40AD-9C3D-B8706B26462A}" dt="2024-11-26T12:39:17.152" v="23" actId="478"/>
          <ac:spMkLst>
            <pc:docMk/>
            <pc:sldMk cId="808277936" sldId="260"/>
            <ac:spMk id="7" creationId="{7AE18DD6-0156-2891-C0FA-6401992DA4F2}"/>
          </ac:spMkLst>
        </pc:spChg>
        <pc:spChg chg="add mod">
          <ac:chgData name="Liam Spence" userId="5fb5b2ca-048e-454e-8362-668826f9b685" providerId="ADAL" clId="{8A45068D-F3F6-40AD-9C3D-B8706B26462A}" dt="2024-11-26T12:39:17.379" v="24"/>
          <ac:spMkLst>
            <pc:docMk/>
            <pc:sldMk cId="808277936" sldId="260"/>
            <ac:spMk id="10" creationId="{FAE0F42A-E5D6-455C-8D5C-ADD14BBCF0FA}"/>
          </ac:spMkLst>
        </pc:spChg>
        <pc:cxnChg chg="add mod">
          <ac:chgData name="Liam Spence" userId="5fb5b2ca-048e-454e-8362-668826f9b685" providerId="ADAL" clId="{8A45068D-F3F6-40AD-9C3D-B8706B26462A}" dt="2024-11-26T12:39:17.379" v="24"/>
          <ac:cxnSpMkLst>
            <pc:docMk/>
            <pc:sldMk cId="808277936" sldId="260"/>
            <ac:cxnSpMk id="2" creationId="{CA009B50-1925-0E6C-5FD6-8735257D4345}"/>
          </ac:cxnSpMkLst>
        </pc:cxnChg>
        <pc:cxnChg chg="del">
          <ac:chgData name="Liam Spence" userId="5fb5b2ca-048e-454e-8362-668826f9b685" providerId="ADAL" clId="{8A45068D-F3F6-40AD-9C3D-B8706B26462A}" dt="2024-11-26T12:39:17.152" v="23" actId="478"/>
          <ac:cxnSpMkLst>
            <pc:docMk/>
            <pc:sldMk cId="808277936" sldId="260"/>
            <ac:cxnSpMk id="5" creationId="{7F427B4F-7E9F-ACC8-7329-BFC8C6B86413}"/>
          </ac:cxnSpMkLst>
        </pc:cxnChg>
      </pc:sldChg>
    </pc:docChg>
  </pc:docChgLst>
  <pc:docChgLst>
    <pc:chgData name="Gayle Scurfield" userId="S::gaylescurfield@gateshead.gov.uk::83b7329d-483d-4c58-b1ee-8e2c855b3b2d" providerId="AD" clId="Web-{C0ED152C-B6A7-797A-EB02-FE6D6E765850}"/>
    <pc:docChg chg="modSld">
      <pc:chgData name="Gayle Scurfield" userId="S::gaylescurfield@gateshead.gov.uk::83b7329d-483d-4c58-b1ee-8e2c855b3b2d" providerId="AD" clId="Web-{C0ED152C-B6A7-797A-EB02-FE6D6E765850}" dt="2024-09-17T15:47:29.255" v="1" actId="14100"/>
      <pc:docMkLst>
        <pc:docMk/>
      </pc:docMkLst>
      <pc:sldChg chg="modSp">
        <pc:chgData name="Gayle Scurfield" userId="S::gaylescurfield@gateshead.gov.uk::83b7329d-483d-4c58-b1ee-8e2c855b3b2d" providerId="AD" clId="Web-{C0ED152C-B6A7-797A-EB02-FE6D6E765850}" dt="2024-09-17T15:47:29.255" v="1" actId="14100"/>
        <pc:sldMkLst>
          <pc:docMk/>
          <pc:sldMk cId="802966321" sldId="573"/>
        </pc:sldMkLst>
      </pc:sldChg>
    </pc:docChg>
  </pc:docChgLst>
  <pc:docChgLst>
    <pc:chgData name="Liam Spence" userId="5fb5b2ca-048e-454e-8362-668826f9b685" providerId="ADAL" clId="{01C5F50E-D3ED-406C-B5D2-6C4291593300}"/>
    <pc:docChg chg="undo custSel modSld sldOrd">
      <pc:chgData name="Liam Spence" userId="5fb5b2ca-048e-454e-8362-668826f9b685" providerId="ADAL" clId="{01C5F50E-D3ED-406C-B5D2-6C4291593300}" dt="2024-10-15T15:02:46.740" v="66" actId="1035"/>
      <pc:docMkLst>
        <pc:docMk/>
      </pc:docMkLst>
      <pc:sldChg chg="addSp delSp modSp mod">
        <pc:chgData name="Liam Spence" userId="5fb5b2ca-048e-454e-8362-668826f9b685" providerId="ADAL" clId="{01C5F50E-D3ED-406C-B5D2-6C4291593300}" dt="2024-10-15T15:02:16.628" v="34"/>
        <pc:sldMkLst>
          <pc:docMk/>
          <pc:sldMk cId="249474700" sldId="559"/>
        </pc:sldMkLst>
        <pc:spChg chg="add mod">
          <ac:chgData name="Liam Spence" userId="5fb5b2ca-048e-454e-8362-668826f9b685" providerId="ADAL" clId="{01C5F50E-D3ED-406C-B5D2-6C4291593300}" dt="2024-10-15T15:02:08.477" v="32" actId="20577"/>
          <ac:spMkLst>
            <pc:docMk/>
            <pc:sldMk cId="249474700" sldId="559"/>
            <ac:spMk id="7" creationId="{C545D7BC-4D94-3F39-BB27-05493CEA4FFC}"/>
          </ac:spMkLst>
        </pc:spChg>
        <pc:spChg chg="add mod">
          <ac:chgData name="Liam Spence" userId="5fb5b2ca-048e-454e-8362-668826f9b685" providerId="ADAL" clId="{01C5F50E-D3ED-406C-B5D2-6C4291593300}" dt="2024-10-15T15:02:05.392" v="20"/>
          <ac:spMkLst>
            <pc:docMk/>
            <pc:sldMk cId="249474700" sldId="559"/>
            <ac:spMk id="9" creationId="{0314E0CD-3079-9FE7-98FF-0476B89BF74E}"/>
          </ac:spMkLst>
        </pc:spChg>
        <pc:picChg chg="add mod">
          <ac:chgData name="Liam Spence" userId="5fb5b2ca-048e-454e-8362-668826f9b685" providerId="ADAL" clId="{01C5F50E-D3ED-406C-B5D2-6C4291593300}" dt="2024-10-15T15:02:16.628" v="34"/>
          <ac:picMkLst>
            <pc:docMk/>
            <pc:sldMk cId="249474700" sldId="559"/>
            <ac:picMk id="12" creationId="{95672EA4-1515-A111-E669-C3BCCDAF12FD}"/>
          </ac:picMkLst>
        </pc:picChg>
      </pc:sldChg>
      <pc:sldChg chg="addSp delSp modSp mod ord">
        <pc:chgData name="Liam Spence" userId="5fb5b2ca-048e-454e-8362-668826f9b685" providerId="ADAL" clId="{01C5F50E-D3ED-406C-B5D2-6C4291593300}" dt="2024-10-15T15:02:46.740" v="66" actId="1035"/>
        <pc:sldMkLst>
          <pc:docMk/>
          <pc:sldMk cId="1732913561" sldId="560"/>
        </pc:sldMkLst>
        <pc:spChg chg="mod">
          <ac:chgData name="Liam Spence" userId="5fb5b2ca-048e-454e-8362-668826f9b685" providerId="ADAL" clId="{01C5F50E-D3ED-406C-B5D2-6C4291593300}" dt="2024-10-15T15:02:38.125" v="39" actId="1076"/>
          <ac:spMkLst>
            <pc:docMk/>
            <pc:sldMk cId="1732913561" sldId="560"/>
            <ac:spMk id="11" creationId="{BD62BCE7-02E9-F5B5-F4E6-AED87A6DBFEB}"/>
          </ac:spMkLst>
        </pc:spChg>
        <pc:picChg chg="add mod">
          <ac:chgData name="Liam Spence" userId="5fb5b2ca-048e-454e-8362-668826f9b685" providerId="ADAL" clId="{01C5F50E-D3ED-406C-B5D2-6C4291593300}" dt="2024-10-15T15:02:25.140" v="38"/>
          <ac:picMkLst>
            <pc:docMk/>
            <pc:sldMk cId="1732913561" sldId="560"/>
            <ac:picMk id="9" creationId="{EC303367-6D4E-D199-E780-27F80990C6BF}"/>
          </ac:picMkLst>
        </pc:picChg>
      </pc:sldChg>
      <pc:sldChg chg="addSp delSp modSp mod">
        <pc:chgData name="Liam Spence" userId="5fb5b2ca-048e-454e-8362-668826f9b685" providerId="ADAL" clId="{01C5F50E-D3ED-406C-B5D2-6C4291593300}" dt="2024-10-15T15:02:19.969" v="36"/>
        <pc:sldMkLst>
          <pc:docMk/>
          <pc:sldMk cId="176725383" sldId="564"/>
        </pc:sldMkLst>
        <pc:spChg chg="add mod">
          <ac:chgData name="Liam Spence" userId="5fb5b2ca-048e-454e-8362-668826f9b685" providerId="ADAL" clId="{01C5F50E-D3ED-406C-B5D2-6C4291593300}" dt="2024-10-15T15:01:49.934" v="15" actId="20577"/>
          <ac:spMkLst>
            <pc:docMk/>
            <pc:sldMk cId="176725383" sldId="564"/>
            <ac:spMk id="2" creationId="{001958FD-905F-1E5D-ADB2-79A2E1AC2050}"/>
          </ac:spMkLst>
        </pc:spChg>
        <pc:spChg chg="add mod">
          <ac:chgData name="Liam Spence" userId="5fb5b2ca-048e-454e-8362-668826f9b685" providerId="ADAL" clId="{01C5F50E-D3ED-406C-B5D2-6C4291593300}" dt="2024-10-15T15:01:10.556" v="4"/>
          <ac:spMkLst>
            <pc:docMk/>
            <pc:sldMk cId="176725383" sldId="564"/>
            <ac:spMk id="10" creationId="{CEE48A65-993B-1137-6D7E-89EBA8D5D980}"/>
          </ac:spMkLst>
        </pc:spChg>
        <pc:picChg chg="add mod">
          <ac:chgData name="Liam Spence" userId="5fb5b2ca-048e-454e-8362-668826f9b685" providerId="ADAL" clId="{01C5F50E-D3ED-406C-B5D2-6C4291593300}" dt="2024-10-15T15:02:19.969" v="36"/>
          <ac:picMkLst>
            <pc:docMk/>
            <pc:sldMk cId="176725383" sldId="564"/>
            <ac:picMk id="11" creationId="{2170567C-6347-1D76-994C-D23A39B04A95}"/>
          </ac:picMkLst>
        </pc:picChg>
      </pc:sldChg>
    </pc:docChg>
  </pc:docChgLst>
  <pc:docChgLst>
    <pc:chgData name="Gary Williamson" userId="c6dcb423-35b4-482e-bf0f-fc2b76204455" providerId="ADAL" clId="{A71C75D0-5459-4ED5-B8AA-3D1286CF064F}"/>
    <pc:docChg chg="custSel addSld modSld">
      <pc:chgData name="Gary Williamson" userId="c6dcb423-35b4-482e-bf0f-fc2b76204455" providerId="ADAL" clId="{A71C75D0-5459-4ED5-B8AA-3D1286CF064F}" dt="2024-09-18T11:08:53.602" v="456" actId="729"/>
      <pc:docMkLst>
        <pc:docMk/>
      </pc:docMkLst>
      <pc:sldChg chg="modSp mod">
        <pc:chgData name="Gary Williamson" userId="c6dcb423-35b4-482e-bf0f-fc2b76204455" providerId="ADAL" clId="{A71C75D0-5459-4ED5-B8AA-3D1286CF064F}" dt="2024-09-18T09:57:48.474" v="437" actId="20577"/>
        <pc:sldMkLst>
          <pc:docMk/>
          <pc:sldMk cId="249474700" sldId="559"/>
        </pc:sldMkLst>
        <pc:spChg chg="mod">
          <ac:chgData name="Gary Williamson" userId="c6dcb423-35b4-482e-bf0f-fc2b76204455" providerId="ADAL" clId="{A71C75D0-5459-4ED5-B8AA-3D1286CF064F}" dt="2024-09-18T09:57:48.474" v="437" actId="20577"/>
          <ac:spMkLst>
            <pc:docMk/>
            <pc:sldMk cId="249474700" sldId="559"/>
            <ac:spMk id="2" creationId="{0750EE1F-3944-C244-F435-073119D8E0FF}"/>
          </ac:spMkLst>
        </pc:spChg>
      </pc:sldChg>
      <pc:sldChg chg="modSp mod">
        <pc:chgData name="Gary Williamson" userId="c6dcb423-35b4-482e-bf0f-fc2b76204455" providerId="ADAL" clId="{A71C75D0-5459-4ED5-B8AA-3D1286CF064F}" dt="2024-09-18T09:57:59.922" v="455" actId="20577"/>
        <pc:sldMkLst>
          <pc:docMk/>
          <pc:sldMk cId="1732913561" sldId="560"/>
        </pc:sldMkLst>
      </pc:sldChg>
      <pc:sldChg chg="mod modShow">
        <pc:chgData name="Gary Williamson" userId="c6dcb423-35b4-482e-bf0f-fc2b76204455" providerId="ADAL" clId="{A71C75D0-5459-4ED5-B8AA-3D1286CF064F}" dt="2024-09-18T11:08:53.602" v="456" actId="729"/>
        <pc:sldMkLst>
          <pc:docMk/>
          <pc:sldMk cId="176725383" sldId="564"/>
        </pc:sldMkLst>
      </pc:sldChg>
      <pc:sldChg chg="delSp modSp add mod">
        <pc:chgData name="Gary Williamson" userId="c6dcb423-35b4-482e-bf0f-fc2b76204455" providerId="ADAL" clId="{A71C75D0-5459-4ED5-B8AA-3D1286CF064F}" dt="2024-09-18T09:57:29.436" v="422" actId="20577"/>
        <pc:sldMkLst>
          <pc:docMk/>
          <pc:sldMk cId="2740847514" sldId="577"/>
        </pc:sldMkLst>
      </pc:sldChg>
    </pc:docChg>
  </pc:docChgLst>
  <pc:docChgLst>
    <pc:chgData name="Peter Stranney" userId="S::peterstranney@gateshead.gov.uk::21c63db0-b396-4c8e-a1db-8581b0a941e0" providerId="AD" clId="Web-{CC83A1E8-1232-A74C-75CF-0FDC80720007}"/>
    <pc:docChg chg="modSld">
      <pc:chgData name="Peter Stranney" userId="S::peterstranney@gateshead.gov.uk::21c63db0-b396-4c8e-a1db-8581b0a941e0" providerId="AD" clId="Web-{CC83A1E8-1232-A74C-75CF-0FDC80720007}" dt="2024-09-17T19:15:50.113" v="553" actId="20577"/>
      <pc:docMkLst>
        <pc:docMk/>
      </pc:docMkLst>
      <pc:sldChg chg="addSp delSp modSp">
        <pc:chgData name="Peter Stranney" userId="S::peterstranney@gateshead.gov.uk::21c63db0-b396-4c8e-a1db-8581b0a941e0" providerId="AD" clId="Web-{CC83A1E8-1232-A74C-75CF-0FDC80720007}" dt="2024-09-17T19:15:50.113" v="553" actId="20577"/>
        <pc:sldMkLst>
          <pc:docMk/>
          <pc:sldMk cId="1513379830" sldId="561"/>
        </pc:sldMkLst>
      </pc:sldChg>
    </pc:docChg>
  </pc:docChgLst>
  <pc:docChgLst>
    <pc:chgData name="Gary Williamson" userId="S::garywilliamson@gateshead.gov.uk::c6dcb423-35b4-482e-bf0f-fc2b76204455" providerId="AD" clId="Web-{9506CBCC-F7B2-4DDF-A1FC-F8265396DBF2}"/>
    <pc:docChg chg="modSld">
      <pc:chgData name="Gary Williamson" userId="S::garywilliamson@gateshead.gov.uk::c6dcb423-35b4-482e-bf0f-fc2b76204455" providerId="AD" clId="Web-{9506CBCC-F7B2-4DDF-A1FC-F8265396DBF2}" dt="2024-09-16T06:50:14.192" v="33" actId="20577"/>
      <pc:docMkLst>
        <pc:docMk/>
      </pc:docMkLst>
      <pc:sldChg chg="modSp">
        <pc:chgData name="Gary Williamson" userId="S::garywilliamson@gateshead.gov.uk::c6dcb423-35b4-482e-bf0f-fc2b76204455" providerId="AD" clId="Web-{9506CBCC-F7B2-4DDF-A1FC-F8265396DBF2}" dt="2024-09-16T06:49:33.503" v="17" actId="20577"/>
        <pc:sldMkLst>
          <pc:docMk/>
          <pc:sldMk cId="249474700" sldId="559"/>
        </pc:sldMkLst>
        <pc:spChg chg="mod">
          <ac:chgData name="Gary Williamson" userId="S::garywilliamson@gateshead.gov.uk::c6dcb423-35b4-482e-bf0f-fc2b76204455" providerId="AD" clId="Web-{9506CBCC-F7B2-4DDF-A1FC-F8265396DBF2}" dt="2024-09-16T06:49:33.503" v="17" actId="20577"/>
          <ac:spMkLst>
            <pc:docMk/>
            <pc:sldMk cId="249474700" sldId="559"/>
            <ac:spMk id="2" creationId="{0750EE1F-3944-C244-F435-073119D8E0FF}"/>
          </ac:spMkLst>
        </pc:spChg>
      </pc:sldChg>
      <pc:sldChg chg="addSp modSp">
        <pc:chgData name="Gary Williamson" userId="S::garywilliamson@gateshead.gov.uk::c6dcb423-35b4-482e-bf0f-fc2b76204455" providerId="AD" clId="Web-{9506CBCC-F7B2-4DDF-A1FC-F8265396DBF2}" dt="2024-09-16T06:50:14.192" v="33" actId="20577"/>
        <pc:sldMkLst>
          <pc:docMk/>
          <pc:sldMk cId="1732913561" sldId="560"/>
        </pc:sldMkLst>
      </pc:sldChg>
    </pc:docChg>
  </pc:docChgLst>
  <pc:docChgLst>
    <pc:chgData name="Gayle Scurfield" userId="S::gaylescurfield@gateshead.gov.uk::83b7329d-483d-4c58-b1ee-8e2c855b3b2d" providerId="AD" clId="Web-{F8829228-AB27-EEFE-C419-09D0DD135409}"/>
    <pc:docChg chg="addSld modSld">
      <pc:chgData name="Gayle Scurfield" userId="S::gaylescurfield@gateshead.gov.uk::83b7329d-483d-4c58-b1ee-8e2c855b3b2d" providerId="AD" clId="Web-{F8829228-AB27-EEFE-C419-09D0DD135409}" dt="2024-11-12T18:16:52.447" v="42"/>
      <pc:docMkLst>
        <pc:docMk/>
      </pc:docMkLst>
      <pc:sldChg chg="addSp modSp">
        <pc:chgData name="Gayle Scurfield" userId="S::gaylescurfield@gateshead.gov.uk::83b7329d-483d-4c58-b1ee-8e2c855b3b2d" providerId="AD" clId="Web-{F8829228-AB27-EEFE-C419-09D0DD135409}" dt="2024-11-12T18:15:56.992" v="20" actId="1076"/>
        <pc:sldMkLst>
          <pc:docMk/>
          <pc:sldMk cId="1966525051" sldId="565"/>
        </pc:sldMkLst>
        <pc:spChg chg="mod">
          <ac:chgData name="Gayle Scurfield" userId="S::gaylescurfield@gateshead.gov.uk::83b7329d-483d-4c58-b1ee-8e2c855b3b2d" providerId="AD" clId="Web-{F8829228-AB27-EEFE-C419-09D0DD135409}" dt="2024-11-12T17:03:38.534" v="18" actId="14100"/>
          <ac:spMkLst>
            <pc:docMk/>
            <pc:sldMk cId="1966525051" sldId="565"/>
            <ac:spMk id="10" creationId="{1176E05E-F991-7DA5-64BE-D97461701F96}"/>
          </ac:spMkLst>
        </pc:spChg>
        <pc:picChg chg="add mod">
          <ac:chgData name="Gayle Scurfield" userId="S::gaylescurfield@gateshead.gov.uk::83b7329d-483d-4c58-b1ee-8e2c855b3b2d" providerId="AD" clId="Web-{F8829228-AB27-EEFE-C419-09D0DD135409}" dt="2024-11-12T18:15:56.992" v="20" actId="1076"/>
          <ac:picMkLst>
            <pc:docMk/>
            <pc:sldMk cId="1966525051" sldId="565"/>
            <ac:picMk id="2" creationId="{5B73471D-27A3-4A36-F38E-97933CE90527}"/>
          </ac:picMkLst>
        </pc:picChg>
      </pc:sldChg>
      <pc:sldChg chg="delSp modSp add replId">
        <pc:chgData name="Gayle Scurfield" userId="S::gaylescurfield@gateshead.gov.uk::83b7329d-483d-4c58-b1ee-8e2c855b3b2d" providerId="AD" clId="Web-{F8829228-AB27-EEFE-C419-09D0DD135409}" dt="2024-11-12T18:16:31.978" v="32" actId="14100"/>
        <pc:sldMkLst>
          <pc:docMk/>
          <pc:sldMk cId="1662679306" sldId="566"/>
        </pc:sldMkLst>
        <pc:spChg chg="mod">
          <ac:chgData name="Gayle Scurfield" userId="S::gaylescurfield@gateshead.gov.uk::83b7329d-483d-4c58-b1ee-8e2c855b3b2d" providerId="AD" clId="Web-{F8829228-AB27-EEFE-C419-09D0DD135409}" dt="2024-11-12T18:16:31.978" v="32" actId="14100"/>
          <ac:spMkLst>
            <pc:docMk/>
            <pc:sldMk cId="1662679306" sldId="566"/>
            <ac:spMk id="10" creationId="{1176E05E-F991-7DA5-64BE-D97461701F96}"/>
          </ac:spMkLst>
        </pc:spChg>
        <pc:picChg chg="del mod">
          <ac:chgData name="Gayle Scurfield" userId="S::gaylescurfield@gateshead.gov.uk::83b7329d-483d-4c58-b1ee-8e2c855b3b2d" providerId="AD" clId="Web-{F8829228-AB27-EEFE-C419-09D0DD135409}" dt="2024-11-12T18:16:14.696" v="24"/>
          <ac:picMkLst>
            <pc:docMk/>
            <pc:sldMk cId="1662679306" sldId="566"/>
            <ac:picMk id="2" creationId="{5B73471D-27A3-4A36-F38E-97933CE90527}"/>
          </ac:picMkLst>
        </pc:picChg>
      </pc:sldChg>
      <pc:sldChg chg="delSp modSp add replId">
        <pc:chgData name="Gayle Scurfield" userId="S::gaylescurfield@gateshead.gov.uk::83b7329d-483d-4c58-b1ee-8e2c855b3b2d" providerId="AD" clId="Web-{F8829228-AB27-EEFE-C419-09D0DD135409}" dt="2024-11-12T18:16:52.447" v="42"/>
        <pc:sldMkLst>
          <pc:docMk/>
          <pc:sldMk cId="3784492884" sldId="567"/>
        </pc:sldMkLst>
        <pc:spChg chg="mod">
          <ac:chgData name="Gayle Scurfield" userId="S::gaylescurfield@gateshead.gov.uk::83b7329d-483d-4c58-b1ee-8e2c855b3b2d" providerId="AD" clId="Web-{F8829228-AB27-EEFE-C419-09D0DD135409}" dt="2024-11-12T18:16:51.150" v="41" actId="14100"/>
          <ac:spMkLst>
            <pc:docMk/>
            <pc:sldMk cId="3784492884" sldId="567"/>
            <ac:spMk id="10" creationId="{1176E05E-F991-7DA5-64BE-D97461701F96}"/>
          </ac:spMkLst>
        </pc:spChg>
        <pc:picChg chg="del">
          <ac:chgData name="Gayle Scurfield" userId="S::gaylescurfield@gateshead.gov.uk::83b7329d-483d-4c58-b1ee-8e2c855b3b2d" providerId="AD" clId="Web-{F8829228-AB27-EEFE-C419-09D0DD135409}" dt="2024-11-12T18:16:52.447" v="42"/>
          <ac:picMkLst>
            <pc:docMk/>
            <pc:sldMk cId="3784492884" sldId="567"/>
            <ac:picMk id="2" creationId="{5B73471D-27A3-4A36-F38E-97933CE90527}"/>
          </ac:picMkLst>
        </pc:picChg>
      </pc:sldChg>
    </pc:docChg>
  </pc:docChgLst>
  <pc:docChgLst>
    <pc:chgData name="Gayle Scurfield" userId="S::gaylescurfield@gateshead.gov.uk::83b7329d-483d-4c58-b1ee-8e2c855b3b2d" providerId="AD" clId="Web-{1DEE81DE-0D40-2305-DF94-D404209651A0}"/>
    <pc:docChg chg="addSld modSld">
      <pc:chgData name="Gayle Scurfield" userId="S::gaylescurfield@gateshead.gov.uk::83b7329d-483d-4c58-b1ee-8e2c855b3b2d" providerId="AD" clId="Web-{1DEE81DE-0D40-2305-DF94-D404209651A0}" dt="2024-09-26T15:59:32.116" v="91"/>
      <pc:docMkLst>
        <pc:docMk/>
      </pc:docMkLst>
      <pc:sldChg chg="addSp delSp modSp">
        <pc:chgData name="Gayle Scurfield" userId="S::gaylescurfield@gateshead.gov.uk::83b7329d-483d-4c58-b1ee-8e2c855b3b2d" providerId="AD" clId="Web-{1DEE81DE-0D40-2305-DF94-D404209651A0}" dt="2024-09-26T15:59:32.116" v="91"/>
        <pc:sldMkLst>
          <pc:docMk/>
          <pc:sldMk cId="1513379830" sldId="561"/>
        </pc:sldMkLst>
      </pc:sldChg>
      <pc:sldChg chg="add replId">
        <pc:chgData name="Gayle Scurfield" userId="S::gaylescurfield@gateshead.gov.uk::83b7329d-483d-4c58-b1ee-8e2c855b3b2d" providerId="AD" clId="Web-{1DEE81DE-0D40-2305-DF94-D404209651A0}" dt="2024-09-26T13:52:00.969" v="0"/>
        <pc:sldMkLst>
          <pc:docMk/>
          <pc:sldMk cId="711769290" sldId="565"/>
        </pc:sldMkLst>
      </pc:sldChg>
      <pc:sldChg chg="addSp delSp modSp add replId">
        <pc:chgData name="Gayle Scurfield" userId="S::gaylescurfield@gateshead.gov.uk::83b7329d-483d-4c58-b1ee-8e2c855b3b2d" providerId="AD" clId="Web-{1DEE81DE-0D40-2305-DF94-D404209651A0}" dt="2024-09-26T15:59:22.709" v="89" actId="20577"/>
        <pc:sldMkLst>
          <pc:docMk/>
          <pc:sldMk cId="1487013388" sldId="566"/>
        </pc:sldMkLst>
      </pc:sldChg>
    </pc:docChg>
  </pc:docChgLst>
  <pc:docChgLst>
    <pc:chgData name="Gary Williamson" userId="c6dcb423-35b4-482e-bf0f-fc2b76204455" providerId="ADAL" clId="{03C13C30-4323-447D-BF40-599593287330}"/>
    <pc:docChg chg="delSld modSld">
      <pc:chgData name="Gary Williamson" userId="c6dcb423-35b4-482e-bf0f-fc2b76204455" providerId="ADAL" clId="{03C13C30-4323-447D-BF40-599593287330}" dt="2024-09-25T08:01:20.243" v="48"/>
      <pc:docMkLst>
        <pc:docMk/>
      </pc:docMkLst>
      <pc:sldChg chg="modSp mod">
        <pc:chgData name="Gary Williamson" userId="c6dcb423-35b4-482e-bf0f-fc2b76204455" providerId="ADAL" clId="{03C13C30-4323-447D-BF40-599593287330}" dt="2024-09-25T08:01:02.850" v="44" actId="20577"/>
        <pc:sldMkLst>
          <pc:docMk/>
          <pc:sldMk cId="3621879490" sldId="307"/>
        </pc:sldMkLst>
        <pc:spChg chg="mod">
          <ac:chgData name="Gary Williamson" userId="c6dcb423-35b4-482e-bf0f-fc2b76204455" providerId="ADAL" clId="{03C13C30-4323-447D-BF40-599593287330}" dt="2024-09-25T08:01:02.850" v="44" actId="20577"/>
          <ac:spMkLst>
            <pc:docMk/>
            <pc:sldMk cId="3621879490" sldId="307"/>
            <ac:spMk id="2" creationId="{6C0841FB-07D5-45A3-B07F-6A2333F45387}"/>
          </ac:spMkLst>
        </pc:spChg>
      </pc:sldChg>
      <pc:sldChg chg="modSp mod">
        <pc:chgData name="Gary Williamson" userId="c6dcb423-35b4-482e-bf0f-fc2b76204455" providerId="ADAL" clId="{03C13C30-4323-447D-BF40-599593287330}" dt="2024-09-25T08:00:01.687" v="2"/>
        <pc:sldMkLst>
          <pc:docMk/>
          <pc:sldMk cId="249474700" sldId="559"/>
        </pc:sldMkLst>
        <pc:spChg chg="mod">
          <ac:chgData name="Gary Williamson" userId="c6dcb423-35b4-482e-bf0f-fc2b76204455" providerId="ADAL" clId="{03C13C30-4323-447D-BF40-599593287330}" dt="2024-09-25T08:00:01.687" v="2"/>
          <ac:spMkLst>
            <pc:docMk/>
            <pc:sldMk cId="249474700" sldId="559"/>
            <ac:spMk id="2" creationId="{0750EE1F-3944-C244-F435-073119D8E0FF}"/>
          </ac:spMkLst>
        </pc:spChg>
      </pc:sldChg>
      <pc:sldChg chg="delSp modSp mod">
        <pc:chgData name="Gary Williamson" userId="c6dcb423-35b4-482e-bf0f-fc2b76204455" providerId="ADAL" clId="{03C13C30-4323-447D-BF40-599593287330}" dt="2024-09-25T08:01:20.243" v="48"/>
        <pc:sldMkLst>
          <pc:docMk/>
          <pc:sldMk cId="1732913561" sldId="560"/>
        </pc:sldMkLst>
        <pc:spChg chg="mod">
          <ac:chgData name="Gary Williamson" userId="c6dcb423-35b4-482e-bf0f-fc2b76204455" providerId="ADAL" clId="{03C13C30-4323-447D-BF40-599593287330}" dt="2024-09-25T07:59:37.261" v="1"/>
          <ac:spMkLst>
            <pc:docMk/>
            <pc:sldMk cId="1732913561" sldId="560"/>
            <ac:spMk id="4" creationId="{BAB07DB6-5535-76C2-2DF0-1E7E0D82E7FD}"/>
          </ac:spMkLst>
        </pc:spChg>
      </pc:sldChg>
      <pc:sldChg chg="delSp modSp mod">
        <pc:chgData name="Gary Williamson" userId="c6dcb423-35b4-482e-bf0f-fc2b76204455" providerId="ADAL" clId="{03C13C30-4323-447D-BF40-599593287330}" dt="2024-09-25T08:00:48.290" v="30" actId="20577"/>
        <pc:sldMkLst>
          <pc:docMk/>
          <pc:sldMk cId="1513379830" sldId="561"/>
        </pc:sldMkLst>
      </pc:sldChg>
      <pc:sldChg chg="modSp del">
        <pc:chgData name="Gary Williamson" userId="c6dcb423-35b4-482e-bf0f-fc2b76204455" providerId="ADAL" clId="{03C13C30-4323-447D-BF40-599593287330}" dt="2024-09-25T08:01:14.641" v="45" actId="47"/>
        <pc:sldMkLst>
          <pc:docMk/>
          <pc:sldMk cId="175450981" sldId="562"/>
        </pc:sldMkLst>
      </pc:sldChg>
      <pc:sldChg chg="modSp del">
        <pc:chgData name="Gary Williamson" userId="c6dcb423-35b4-482e-bf0f-fc2b76204455" providerId="ADAL" clId="{03C13C30-4323-447D-BF40-599593287330}" dt="2024-09-25T08:01:14.641" v="45" actId="47"/>
        <pc:sldMkLst>
          <pc:docMk/>
          <pc:sldMk cId="776975427" sldId="563"/>
        </pc:sldMkLst>
      </pc:sldChg>
      <pc:sldChg chg="modSp mod modShow">
        <pc:chgData name="Gary Williamson" userId="c6dcb423-35b4-482e-bf0f-fc2b76204455" providerId="ADAL" clId="{03C13C30-4323-447D-BF40-599593287330}" dt="2024-09-25T07:59:37.261" v="1"/>
        <pc:sldMkLst>
          <pc:docMk/>
          <pc:sldMk cId="176725383" sldId="564"/>
        </pc:sldMkLst>
      </pc:sldChg>
      <pc:sldChg chg="modSp del">
        <pc:chgData name="Gary Williamson" userId="c6dcb423-35b4-482e-bf0f-fc2b76204455" providerId="ADAL" clId="{03C13C30-4323-447D-BF40-599593287330}" dt="2024-09-25T08:01:14.641" v="45" actId="47"/>
        <pc:sldMkLst>
          <pc:docMk/>
          <pc:sldMk cId="1597876567" sldId="567"/>
        </pc:sldMkLst>
      </pc:sldChg>
      <pc:sldChg chg="modSp del">
        <pc:chgData name="Gary Williamson" userId="c6dcb423-35b4-482e-bf0f-fc2b76204455" providerId="ADAL" clId="{03C13C30-4323-447D-BF40-599593287330}" dt="2024-09-25T08:01:14.641" v="45" actId="47"/>
        <pc:sldMkLst>
          <pc:docMk/>
          <pc:sldMk cId="2773557365" sldId="568"/>
        </pc:sldMkLst>
      </pc:sldChg>
      <pc:sldChg chg="modSp del">
        <pc:chgData name="Gary Williamson" userId="c6dcb423-35b4-482e-bf0f-fc2b76204455" providerId="ADAL" clId="{03C13C30-4323-447D-BF40-599593287330}" dt="2024-09-25T08:01:14.641" v="45" actId="47"/>
        <pc:sldMkLst>
          <pc:docMk/>
          <pc:sldMk cId="987583434" sldId="569"/>
        </pc:sldMkLst>
      </pc:sldChg>
      <pc:sldChg chg="modSp del">
        <pc:chgData name="Gary Williamson" userId="c6dcb423-35b4-482e-bf0f-fc2b76204455" providerId="ADAL" clId="{03C13C30-4323-447D-BF40-599593287330}" dt="2024-09-25T08:01:14.641" v="45" actId="47"/>
        <pc:sldMkLst>
          <pc:docMk/>
          <pc:sldMk cId="3419029941" sldId="571"/>
        </pc:sldMkLst>
      </pc:sldChg>
      <pc:sldChg chg="modSp del">
        <pc:chgData name="Gary Williamson" userId="c6dcb423-35b4-482e-bf0f-fc2b76204455" providerId="ADAL" clId="{03C13C30-4323-447D-BF40-599593287330}" dt="2024-09-25T08:01:14.641" v="45" actId="47"/>
        <pc:sldMkLst>
          <pc:docMk/>
          <pc:sldMk cId="3327987101" sldId="572"/>
        </pc:sldMkLst>
      </pc:sldChg>
      <pc:sldChg chg="modSp del">
        <pc:chgData name="Gary Williamson" userId="c6dcb423-35b4-482e-bf0f-fc2b76204455" providerId="ADAL" clId="{03C13C30-4323-447D-BF40-599593287330}" dt="2024-09-25T08:01:14.641" v="45" actId="47"/>
        <pc:sldMkLst>
          <pc:docMk/>
          <pc:sldMk cId="802966321" sldId="573"/>
        </pc:sldMkLst>
      </pc:sldChg>
      <pc:sldChg chg="modSp del">
        <pc:chgData name="Gary Williamson" userId="c6dcb423-35b4-482e-bf0f-fc2b76204455" providerId="ADAL" clId="{03C13C30-4323-447D-BF40-599593287330}" dt="2024-09-25T08:01:14.641" v="45" actId="47"/>
        <pc:sldMkLst>
          <pc:docMk/>
          <pc:sldMk cId="1545907407" sldId="574"/>
        </pc:sldMkLst>
      </pc:sldChg>
      <pc:sldChg chg="modSp del">
        <pc:chgData name="Gary Williamson" userId="c6dcb423-35b4-482e-bf0f-fc2b76204455" providerId="ADAL" clId="{03C13C30-4323-447D-BF40-599593287330}" dt="2024-09-25T08:01:14.641" v="45" actId="47"/>
        <pc:sldMkLst>
          <pc:docMk/>
          <pc:sldMk cId="1513126708" sldId="575"/>
        </pc:sldMkLst>
      </pc:sldChg>
      <pc:sldChg chg="modSp del">
        <pc:chgData name="Gary Williamson" userId="c6dcb423-35b4-482e-bf0f-fc2b76204455" providerId="ADAL" clId="{03C13C30-4323-447D-BF40-599593287330}" dt="2024-09-25T08:01:14.641" v="45" actId="47"/>
        <pc:sldMkLst>
          <pc:docMk/>
          <pc:sldMk cId="2214523124" sldId="576"/>
        </pc:sldMkLst>
      </pc:sldChg>
      <pc:sldChg chg="modSp del">
        <pc:chgData name="Gary Williamson" userId="c6dcb423-35b4-482e-bf0f-fc2b76204455" providerId="ADAL" clId="{03C13C30-4323-447D-BF40-599593287330}" dt="2024-09-25T08:01:14.641" v="45" actId="47"/>
        <pc:sldMkLst>
          <pc:docMk/>
          <pc:sldMk cId="2740847514" sldId="577"/>
        </pc:sldMkLst>
      </pc:sldChg>
      <pc:sldChg chg="modSp del">
        <pc:chgData name="Gary Williamson" userId="c6dcb423-35b4-482e-bf0f-fc2b76204455" providerId="ADAL" clId="{03C13C30-4323-447D-BF40-599593287330}" dt="2024-09-25T08:01:14.641" v="45" actId="47"/>
        <pc:sldMkLst>
          <pc:docMk/>
          <pc:sldMk cId="152689637" sldId="578"/>
        </pc:sldMkLst>
      </pc:sldChg>
      <pc:sldChg chg="modSp del">
        <pc:chgData name="Gary Williamson" userId="c6dcb423-35b4-482e-bf0f-fc2b76204455" providerId="ADAL" clId="{03C13C30-4323-447D-BF40-599593287330}" dt="2024-09-25T08:01:14.641" v="45" actId="47"/>
        <pc:sldMkLst>
          <pc:docMk/>
          <pc:sldMk cId="4085682006" sldId="579"/>
        </pc:sldMkLst>
      </pc:sldChg>
      <pc:sldChg chg="modSp del">
        <pc:chgData name="Gary Williamson" userId="c6dcb423-35b4-482e-bf0f-fc2b76204455" providerId="ADAL" clId="{03C13C30-4323-447D-BF40-599593287330}" dt="2024-09-25T08:01:14.641" v="45" actId="47"/>
        <pc:sldMkLst>
          <pc:docMk/>
          <pc:sldMk cId="3377559456" sldId="580"/>
        </pc:sldMkLst>
      </pc:sldChg>
      <pc:sldChg chg="modSp del">
        <pc:chgData name="Gary Williamson" userId="c6dcb423-35b4-482e-bf0f-fc2b76204455" providerId="ADAL" clId="{03C13C30-4323-447D-BF40-599593287330}" dt="2024-09-25T08:01:14.641" v="45" actId="47"/>
        <pc:sldMkLst>
          <pc:docMk/>
          <pc:sldMk cId="2869413050" sldId="581"/>
        </pc:sldMkLst>
      </pc:sldChg>
    </pc:docChg>
  </pc:docChgLst>
  <pc:docChgLst>
    <pc:chgData name="Gayle Scurfield" userId="S::gaylescurfield@gateshead.gov.uk::83b7329d-483d-4c58-b1ee-8e2c855b3b2d" providerId="AD" clId="Web-{0D44574A-67E0-2958-603D-54B832B9E8B3}"/>
    <pc:docChg chg="addSld modSld sldOrd">
      <pc:chgData name="Gayle Scurfield" userId="S::gaylescurfield@gateshead.gov.uk::83b7329d-483d-4c58-b1ee-8e2c855b3b2d" providerId="AD" clId="Web-{0D44574A-67E0-2958-603D-54B832B9E8B3}" dt="2024-10-16T11:25:06.363" v="141" actId="1076"/>
      <pc:docMkLst>
        <pc:docMk/>
      </pc:docMkLst>
      <pc:sldChg chg="addSp delSp modSp ord">
        <pc:chgData name="Gayle Scurfield" userId="S::gaylescurfield@gateshead.gov.uk::83b7329d-483d-4c58-b1ee-8e2c855b3b2d" providerId="AD" clId="Web-{0D44574A-67E0-2958-603D-54B832B9E8B3}" dt="2024-10-16T11:21:46.793" v="121" actId="14100"/>
        <pc:sldMkLst>
          <pc:docMk/>
          <pc:sldMk cId="776975427" sldId="563"/>
        </pc:sldMkLst>
      </pc:sldChg>
      <pc:sldChg chg="add replId">
        <pc:chgData name="Gayle Scurfield" userId="S::gaylescurfield@gateshead.gov.uk::83b7329d-483d-4c58-b1ee-8e2c855b3b2d" providerId="AD" clId="Web-{0D44574A-67E0-2958-603D-54B832B9E8B3}" dt="2024-10-16T11:15:45.406" v="0"/>
        <pc:sldMkLst>
          <pc:docMk/>
          <pc:sldMk cId="281560939" sldId="583"/>
        </pc:sldMkLst>
      </pc:sldChg>
      <pc:sldChg chg="addSp delSp modSp add replId">
        <pc:chgData name="Gayle Scurfield" userId="S::gaylescurfield@gateshead.gov.uk::83b7329d-483d-4c58-b1ee-8e2c855b3b2d" providerId="AD" clId="Web-{0D44574A-67E0-2958-603D-54B832B9E8B3}" dt="2024-10-16T11:21:34.058" v="119" actId="14100"/>
        <pc:sldMkLst>
          <pc:docMk/>
          <pc:sldMk cId="3916777144" sldId="584"/>
        </pc:sldMkLst>
      </pc:sldChg>
      <pc:sldChg chg="addSp delSp modSp add replId">
        <pc:chgData name="Gayle Scurfield" userId="S::gaylescurfield@gateshead.gov.uk::83b7329d-483d-4c58-b1ee-8e2c855b3b2d" providerId="AD" clId="Web-{0D44574A-67E0-2958-603D-54B832B9E8B3}" dt="2024-10-16T11:25:06.363" v="141" actId="1076"/>
        <pc:sldMkLst>
          <pc:docMk/>
          <pc:sldMk cId="4024434877" sldId="585"/>
        </pc:sldMkLst>
      </pc:sldChg>
    </pc:docChg>
  </pc:docChgLst>
  <pc:docChgLst>
    <pc:chgData name="Peter Stranney" userId="S::peterstranney@gateshead.gov.uk::21c63db0-b396-4c8e-a1db-8581b0a941e0" providerId="AD" clId="Web-{9A136086-4510-9B92-D367-8EAF701C8059}"/>
    <pc:docChg chg="addSld modSld sldOrd">
      <pc:chgData name="Peter Stranney" userId="S::peterstranney@gateshead.gov.uk::21c63db0-b396-4c8e-a1db-8581b0a941e0" providerId="AD" clId="Web-{9A136086-4510-9B92-D367-8EAF701C8059}" dt="2024-10-16T11:17:08.524" v="345" actId="20577"/>
      <pc:docMkLst>
        <pc:docMk/>
      </pc:docMkLst>
      <pc:sldChg chg="modSp add ord replId">
        <pc:chgData name="Peter Stranney" userId="S::peterstranney@gateshead.gov.uk::21c63db0-b396-4c8e-a1db-8581b0a941e0" providerId="AD" clId="Web-{9A136086-4510-9B92-D367-8EAF701C8059}" dt="2024-10-16T11:17:08.524" v="345" actId="20577"/>
        <pc:sldMkLst>
          <pc:docMk/>
          <pc:sldMk cId="188714070" sldId="582"/>
        </pc:sldMkLst>
      </pc:sldChg>
    </pc:docChg>
  </pc:docChgLst>
  <pc:docChgLst>
    <pc:chgData name="Gary Williamson" userId="c6dcb423-35b4-482e-bf0f-fc2b76204455" providerId="ADAL" clId="{DA5D6F96-BF0B-4D56-8EB1-0B0D088196F6}"/>
    <pc:docChg chg="modSld">
      <pc:chgData name="Gary Williamson" userId="c6dcb423-35b4-482e-bf0f-fc2b76204455" providerId="ADAL" clId="{DA5D6F96-BF0B-4D56-8EB1-0B0D088196F6}" dt="2024-10-16T11:57:03.536" v="188" actId="20577"/>
      <pc:docMkLst>
        <pc:docMk/>
      </pc:docMkLst>
      <pc:sldChg chg="modSp mod modShow">
        <pc:chgData name="Gary Williamson" userId="c6dcb423-35b4-482e-bf0f-fc2b76204455" providerId="ADAL" clId="{DA5D6F96-BF0B-4D56-8EB1-0B0D088196F6}" dt="2024-10-16T11:55:47.209" v="80" actId="729"/>
        <pc:sldMkLst>
          <pc:docMk/>
          <pc:sldMk cId="249474700" sldId="559"/>
        </pc:sldMkLst>
        <pc:spChg chg="mod">
          <ac:chgData name="Gary Williamson" userId="c6dcb423-35b4-482e-bf0f-fc2b76204455" providerId="ADAL" clId="{DA5D6F96-BF0B-4D56-8EB1-0B0D088196F6}" dt="2024-10-15T14:46:51.069" v="79" actId="1076"/>
          <ac:spMkLst>
            <pc:docMk/>
            <pc:sldMk cId="249474700" sldId="559"/>
            <ac:spMk id="2" creationId="{0750EE1F-3944-C244-F435-073119D8E0FF}"/>
          </ac:spMkLst>
        </pc:spChg>
      </pc:sldChg>
      <pc:sldChg chg="addSp modSp mod">
        <pc:chgData name="Gary Williamson" userId="c6dcb423-35b4-482e-bf0f-fc2b76204455" providerId="ADAL" clId="{DA5D6F96-BF0B-4D56-8EB1-0B0D088196F6}" dt="2024-10-16T11:57:03.536" v="188" actId="20577"/>
        <pc:sldMkLst>
          <pc:docMk/>
          <pc:sldMk cId="1732913561" sldId="560"/>
        </pc:sldMkLst>
      </pc:sldChg>
    </pc:docChg>
  </pc:docChgLst>
  <pc:docChgLst>
    <pc:chgData name="Liam Spence" userId="S::liamspence@gateshead.gov.uk::5fb5b2ca-048e-454e-8362-668826f9b685" providerId="AD" clId="Web-{E6B0AB7B-48AB-400A-A43E-BE5D44282879}"/>
    <pc:docChg chg="modSld">
      <pc:chgData name="Liam Spence" userId="S::liamspence@gateshead.gov.uk::5fb5b2ca-048e-454e-8362-668826f9b685" providerId="AD" clId="Web-{E6B0AB7B-48AB-400A-A43E-BE5D44282879}" dt="2024-10-02T10:42:14.849" v="238" actId="20577"/>
      <pc:docMkLst>
        <pc:docMk/>
      </pc:docMkLst>
      <pc:sldChg chg="modSp">
        <pc:chgData name="Liam Spence" userId="S::liamspence@gateshead.gov.uk::5fb5b2ca-048e-454e-8362-668826f9b685" providerId="AD" clId="Web-{E6B0AB7B-48AB-400A-A43E-BE5D44282879}" dt="2024-10-02T10:34:04.798" v="35" actId="1076"/>
        <pc:sldMkLst>
          <pc:docMk/>
          <pc:sldMk cId="711769290" sldId="565"/>
        </pc:sldMkLst>
      </pc:sldChg>
      <pc:sldChg chg="modSp">
        <pc:chgData name="Liam Spence" userId="S::liamspence@gateshead.gov.uk::5fb5b2ca-048e-454e-8362-668826f9b685" providerId="AD" clId="Web-{E6B0AB7B-48AB-400A-A43E-BE5D44282879}" dt="2024-10-02T10:35:21.005" v="62" actId="20577"/>
        <pc:sldMkLst>
          <pc:docMk/>
          <pc:sldMk cId="1879191255" sldId="567"/>
        </pc:sldMkLst>
      </pc:sldChg>
      <pc:sldChg chg="addSp delSp modSp">
        <pc:chgData name="Liam Spence" userId="S::liamspence@gateshead.gov.uk::5fb5b2ca-048e-454e-8362-668826f9b685" providerId="AD" clId="Web-{E6B0AB7B-48AB-400A-A43E-BE5D44282879}" dt="2024-10-02T10:42:14.849" v="238" actId="20577"/>
        <pc:sldMkLst>
          <pc:docMk/>
          <pc:sldMk cId="385434884" sldId="568"/>
        </pc:sldMkLst>
      </pc:sldChg>
    </pc:docChg>
  </pc:docChgLst>
  <pc:docChgLst>
    <pc:chgData name="Gary Williamson" userId="c6dcb423-35b4-482e-bf0f-fc2b76204455" providerId="ADAL" clId="{8F757FE7-6A72-4B0D-8F66-DF6F04D30024}"/>
    <pc:docChg chg="delSld modSld">
      <pc:chgData name="Gary Williamson" userId="c6dcb423-35b4-482e-bf0f-fc2b76204455" providerId="ADAL" clId="{8F757FE7-6A72-4B0D-8F66-DF6F04D30024}" dt="2024-10-04T11:46:51.281" v="53" actId="47"/>
      <pc:docMkLst>
        <pc:docMk/>
      </pc:docMkLst>
      <pc:sldChg chg="modSp mod">
        <pc:chgData name="Gary Williamson" userId="c6dcb423-35b4-482e-bf0f-fc2b76204455" providerId="ADAL" clId="{8F757FE7-6A72-4B0D-8F66-DF6F04D30024}" dt="2024-10-04T11:46:38.193" v="47" actId="20577"/>
        <pc:sldMkLst>
          <pc:docMk/>
          <pc:sldMk cId="3621879490" sldId="307"/>
        </pc:sldMkLst>
        <pc:spChg chg="mod">
          <ac:chgData name="Gary Williamson" userId="c6dcb423-35b4-482e-bf0f-fc2b76204455" providerId="ADAL" clId="{8F757FE7-6A72-4B0D-8F66-DF6F04D30024}" dt="2024-10-04T11:46:38.193" v="47" actId="20577"/>
          <ac:spMkLst>
            <pc:docMk/>
            <pc:sldMk cId="3621879490" sldId="307"/>
            <ac:spMk id="2" creationId="{6C0841FB-07D5-45A3-B07F-6A2333F45387}"/>
          </ac:spMkLst>
        </pc:spChg>
      </pc:sldChg>
      <pc:sldChg chg="modSp mod">
        <pc:chgData name="Gary Williamson" userId="c6dcb423-35b4-482e-bf0f-fc2b76204455" providerId="ADAL" clId="{8F757FE7-6A72-4B0D-8F66-DF6F04D30024}" dt="2024-10-04T11:46:33.272" v="45"/>
        <pc:sldMkLst>
          <pc:docMk/>
          <pc:sldMk cId="249474700" sldId="559"/>
        </pc:sldMkLst>
        <pc:spChg chg="mod">
          <ac:chgData name="Gary Williamson" userId="c6dcb423-35b4-482e-bf0f-fc2b76204455" providerId="ADAL" clId="{8F757FE7-6A72-4B0D-8F66-DF6F04D30024}" dt="2024-10-04T11:46:08.904" v="44" actId="207"/>
          <ac:spMkLst>
            <pc:docMk/>
            <pc:sldMk cId="249474700" sldId="559"/>
            <ac:spMk id="2" creationId="{0750EE1F-3944-C244-F435-073119D8E0FF}"/>
          </ac:spMkLst>
        </pc:spChg>
      </pc:sldChg>
      <pc:sldChg chg="modSp">
        <pc:chgData name="Gary Williamson" userId="c6dcb423-35b4-482e-bf0f-fc2b76204455" providerId="ADAL" clId="{8F757FE7-6A72-4B0D-8F66-DF6F04D30024}" dt="2024-10-04T11:46:33.272" v="45"/>
        <pc:sldMkLst>
          <pc:docMk/>
          <pc:sldMk cId="1732913561" sldId="560"/>
        </pc:sldMkLst>
        <pc:spChg chg="mod">
          <ac:chgData name="Gary Williamson" userId="c6dcb423-35b4-482e-bf0f-fc2b76204455" providerId="ADAL" clId="{8F757FE7-6A72-4B0D-8F66-DF6F04D30024}" dt="2024-10-04T11:46:33.272" v="45"/>
          <ac:spMkLst>
            <pc:docMk/>
            <pc:sldMk cId="1732913561" sldId="560"/>
            <ac:spMk id="4" creationId="{BAB07DB6-5535-76C2-2DF0-1E7E0D82E7FD}"/>
          </ac:spMkLst>
        </pc:spChg>
      </pc:sldChg>
      <pc:sldChg chg="modSp del">
        <pc:chgData name="Gary Williamson" userId="c6dcb423-35b4-482e-bf0f-fc2b76204455" providerId="ADAL" clId="{8F757FE7-6A72-4B0D-8F66-DF6F04D30024}" dt="2024-10-04T11:46:43.022" v="48" actId="47"/>
        <pc:sldMkLst>
          <pc:docMk/>
          <pc:sldMk cId="1513379830" sldId="561"/>
        </pc:sldMkLst>
      </pc:sldChg>
      <pc:sldChg chg="modSp">
        <pc:chgData name="Gary Williamson" userId="c6dcb423-35b4-482e-bf0f-fc2b76204455" providerId="ADAL" clId="{8F757FE7-6A72-4B0D-8F66-DF6F04D30024}" dt="2024-10-04T11:46:33.272" v="45"/>
        <pc:sldMkLst>
          <pc:docMk/>
          <pc:sldMk cId="176725383" sldId="564"/>
        </pc:sldMkLst>
      </pc:sldChg>
      <pc:sldChg chg="modSp del">
        <pc:chgData name="Gary Williamson" userId="c6dcb423-35b4-482e-bf0f-fc2b76204455" providerId="ADAL" clId="{8F757FE7-6A72-4B0D-8F66-DF6F04D30024}" dt="2024-10-04T11:46:45.811" v="50" actId="47"/>
        <pc:sldMkLst>
          <pc:docMk/>
          <pc:sldMk cId="711769290" sldId="565"/>
        </pc:sldMkLst>
      </pc:sldChg>
      <pc:sldChg chg="modSp del">
        <pc:chgData name="Gary Williamson" userId="c6dcb423-35b4-482e-bf0f-fc2b76204455" providerId="ADAL" clId="{8F757FE7-6A72-4B0D-8F66-DF6F04D30024}" dt="2024-10-04T11:46:44.515" v="49" actId="47"/>
        <pc:sldMkLst>
          <pc:docMk/>
          <pc:sldMk cId="1487013388" sldId="566"/>
        </pc:sldMkLst>
      </pc:sldChg>
      <pc:sldChg chg="modSp del">
        <pc:chgData name="Gary Williamson" userId="c6dcb423-35b4-482e-bf0f-fc2b76204455" providerId="ADAL" clId="{8F757FE7-6A72-4B0D-8F66-DF6F04D30024}" dt="2024-10-04T11:46:47.433" v="51" actId="47"/>
        <pc:sldMkLst>
          <pc:docMk/>
          <pc:sldMk cId="1879191255" sldId="567"/>
        </pc:sldMkLst>
      </pc:sldChg>
      <pc:sldChg chg="modSp del">
        <pc:chgData name="Gary Williamson" userId="c6dcb423-35b4-482e-bf0f-fc2b76204455" providerId="ADAL" clId="{8F757FE7-6A72-4B0D-8F66-DF6F04D30024}" dt="2024-10-04T11:46:51.281" v="53" actId="47"/>
        <pc:sldMkLst>
          <pc:docMk/>
          <pc:sldMk cId="385434884" sldId="568"/>
        </pc:sldMkLst>
      </pc:sldChg>
      <pc:sldChg chg="modSp del">
        <pc:chgData name="Gary Williamson" userId="c6dcb423-35b4-482e-bf0f-fc2b76204455" providerId="ADAL" clId="{8F757FE7-6A72-4B0D-8F66-DF6F04D30024}" dt="2024-10-04T11:46:49.104" v="52" actId="47"/>
        <pc:sldMkLst>
          <pc:docMk/>
          <pc:sldMk cId="1485151675" sldId="569"/>
        </pc:sldMkLst>
      </pc:sldChg>
    </pc:docChg>
  </pc:docChgLst>
  <pc:docChgLst>
    <pc:chgData name="Liam Spence" userId="S::liamspence@gateshead.gov.uk::5fb5b2ca-048e-454e-8362-668826f9b685" providerId="AD" clId="Web-{7350E237-61C2-4875-A9C2-77C2B52AB30D}"/>
    <pc:docChg chg="modSld">
      <pc:chgData name="Liam Spence" userId="S::liamspence@gateshead.gov.uk::5fb5b2ca-048e-454e-8362-668826f9b685" providerId="AD" clId="Web-{7350E237-61C2-4875-A9C2-77C2B52AB30D}" dt="2024-10-02T10:47:00.912" v="30" actId="20577"/>
      <pc:docMkLst>
        <pc:docMk/>
      </pc:docMkLst>
      <pc:sldChg chg="modSp">
        <pc:chgData name="Liam Spence" userId="S::liamspence@gateshead.gov.uk::5fb5b2ca-048e-454e-8362-668826f9b685" providerId="AD" clId="Web-{7350E237-61C2-4875-A9C2-77C2B52AB30D}" dt="2024-10-02T10:47:00.912" v="30" actId="20577"/>
        <pc:sldMkLst>
          <pc:docMk/>
          <pc:sldMk cId="385434884" sldId="568"/>
        </pc:sldMkLst>
      </pc:sldChg>
    </pc:docChg>
  </pc:docChgLst>
  <pc:docChgLst>
    <pc:chgData name="Kerrie Slavin" userId="S::kerrieslavin@gateshead.gov.uk::085db01d-3b86-45ce-9a34-51f429f25f9c" providerId="AD" clId="Web-{EB51A745-360F-89B5-6B58-0D57AD9FBAD7}"/>
    <pc:docChg chg="addSld modSld sldOrd">
      <pc:chgData name="Kerrie Slavin" userId="S::kerrieslavin@gateshead.gov.uk::085db01d-3b86-45ce-9a34-51f429f25f9c" providerId="AD" clId="Web-{EB51A745-360F-89B5-6B58-0D57AD9FBAD7}" dt="2024-10-15T15:27:43.912" v="427" actId="20577"/>
      <pc:docMkLst>
        <pc:docMk/>
      </pc:docMkLst>
      <pc:sldChg chg="modSp">
        <pc:chgData name="Kerrie Slavin" userId="S::kerrieslavin@gateshead.gov.uk::085db01d-3b86-45ce-9a34-51f429f25f9c" providerId="AD" clId="Web-{EB51A745-360F-89B5-6B58-0D57AD9FBAD7}" dt="2024-10-15T15:15:38.398" v="183" actId="20577"/>
        <pc:sldMkLst>
          <pc:docMk/>
          <pc:sldMk cId="176725383" sldId="564"/>
        </pc:sldMkLst>
        <pc:spChg chg="mod">
          <ac:chgData name="Kerrie Slavin" userId="S::kerrieslavin@gateshead.gov.uk::085db01d-3b86-45ce-9a34-51f429f25f9c" providerId="AD" clId="Web-{EB51A745-360F-89B5-6B58-0D57AD9FBAD7}" dt="2024-10-15T15:09:53.212" v="114" actId="20577"/>
          <ac:spMkLst>
            <pc:docMk/>
            <pc:sldMk cId="176725383" sldId="564"/>
            <ac:spMk id="2" creationId="{001958FD-905F-1E5D-ADB2-79A2E1AC2050}"/>
          </ac:spMkLst>
        </pc:spChg>
        <pc:spChg chg="mod">
          <ac:chgData name="Kerrie Slavin" userId="S::kerrieslavin@gateshead.gov.uk::085db01d-3b86-45ce-9a34-51f429f25f9c" providerId="AD" clId="Web-{EB51A745-360F-89B5-6B58-0D57AD9FBAD7}" dt="2024-10-15T15:15:11.959" v="150" actId="20577"/>
          <ac:spMkLst>
            <pc:docMk/>
            <pc:sldMk cId="176725383" sldId="564"/>
            <ac:spMk id="7" creationId="{3C6B4C1B-3EE2-343B-72FF-D4DD3DDE992A}"/>
          </ac:spMkLst>
        </pc:spChg>
        <pc:spChg chg="mod">
          <ac:chgData name="Kerrie Slavin" userId="S::kerrieslavin@gateshead.gov.uk::085db01d-3b86-45ce-9a34-51f429f25f9c" providerId="AD" clId="Web-{EB51A745-360F-89B5-6B58-0D57AD9FBAD7}" dt="2024-10-15T15:15:38.398" v="183" actId="20577"/>
          <ac:spMkLst>
            <pc:docMk/>
            <pc:sldMk cId="176725383" sldId="564"/>
            <ac:spMk id="9" creationId="{7E9EAB19-FF59-CF58-CF83-B22530C70325}"/>
          </ac:spMkLst>
        </pc:spChg>
      </pc:sldChg>
      <pc:sldChg chg="modSp add replId">
        <pc:chgData name="Kerrie Slavin" userId="S::kerrieslavin@gateshead.gov.uk::085db01d-3b86-45ce-9a34-51f429f25f9c" providerId="AD" clId="Web-{EB51A745-360F-89B5-6B58-0D57AD9FBAD7}" dt="2024-10-15T15:27:43.912" v="427" actId="20577"/>
        <pc:sldMkLst>
          <pc:docMk/>
          <pc:sldMk cId="2260413153" sldId="579"/>
        </pc:sldMkLst>
      </pc:sldChg>
      <pc:sldChg chg="addSp delSp modSp add ord replId">
        <pc:chgData name="Kerrie Slavin" userId="S::kerrieslavin@gateshead.gov.uk::085db01d-3b86-45ce-9a34-51f429f25f9c" providerId="AD" clId="Web-{EB51A745-360F-89B5-6B58-0D57AD9FBAD7}" dt="2024-10-15T15:24:46.592" v="338" actId="20577"/>
        <pc:sldMkLst>
          <pc:docMk/>
          <pc:sldMk cId="192317736" sldId="580"/>
        </pc:sldMkLst>
      </pc:sldChg>
      <pc:sldChg chg="add replId">
        <pc:chgData name="Kerrie Slavin" userId="S::kerrieslavin@gateshead.gov.uk::085db01d-3b86-45ce-9a34-51f429f25f9c" providerId="AD" clId="Web-{EB51A745-360F-89B5-6B58-0D57AD9FBAD7}" dt="2024-10-15T15:22:24.758" v="282"/>
        <pc:sldMkLst>
          <pc:docMk/>
          <pc:sldMk cId="3696783282" sldId="581"/>
        </pc:sldMkLst>
      </pc:sldChg>
    </pc:docChg>
  </pc:docChgLst>
  <pc:docChgLst>
    <pc:chgData name="Kerrie Slavin" userId="S::kerrieslavin@gateshead.gov.uk::085db01d-3b86-45ce-9a34-51f429f25f9c" providerId="AD" clId="Web-{29B3B27E-C5EC-24EC-FA65-682EB7733FC2}"/>
    <pc:docChg chg="modSld">
      <pc:chgData name="Kerrie Slavin" userId="S::kerrieslavin@gateshead.gov.uk::085db01d-3b86-45ce-9a34-51f429f25f9c" providerId="AD" clId="Web-{29B3B27E-C5EC-24EC-FA65-682EB7733FC2}" dt="2024-09-17T14:21:13.600" v="25" actId="20577"/>
      <pc:docMkLst>
        <pc:docMk/>
      </pc:docMkLst>
      <pc:sldChg chg="modSp">
        <pc:chgData name="Kerrie Slavin" userId="S::kerrieslavin@gateshead.gov.uk::085db01d-3b86-45ce-9a34-51f429f25f9c" providerId="AD" clId="Web-{29B3B27E-C5EC-24EC-FA65-682EB7733FC2}" dt="2024-09-17T14:19:16.345" v="6" actId="20577"/>
        <pc:sldMkLst>
          <pc:docMk/>
          <pc:sldMk cId="249474700" sldId="559"/>
        </pc:sldMkLst>
        <pc:spChg chg="mod">
          <ac:chgData name="Kerrie Slavin" userId="S::kerrieslavin@gateshead.gov.uk::085db01d-3b86-45ce-9a34-51f429f25f9c" providerId="AD" clId="Web-{29B3B27E-C5EC-24EC-FA65-682EB7733FC2}" dt="2024-09-17T14:19:16.345" v="6" actId="20577"/>
          <ac:spMkLst>
            <pc:docMk/>
            <pc:sldMk cId="249474700" sldId="559"/>
            <ac:spMk id="2" creationId="{0750EE1F-3944-C244-F435-073119D8E0FF}"/>
          </ac:spMkLst>
        </pc:spChg>
      </pc:sldChg>
      <pc:sldChg chg="modSp">
        <pc:chgData name="Kerrie Slavin" userId="S::kerrieslavin@gateshead.gov.uk::085db01d-3b86-45ce-9a34-51f429f25f9c" providerId="AD" clId="Web-{29B3B27E-C5EC-24EC-FA65-682EB7733FC2}" dt="2024-09-17T14:20:25.316" v="15" actId="20577"/>
        <pc:sldMkLst>
          <pc:docMk/>
          <pc:sldMk cId="776975427" sldId="563"/>
        </pc:sldMkLst>
      </pc:sldChg>
      <pc:sldChg chg="modSp">
        <pc:chgData name="Kerrie Slavin" userId="S::kerrieslavin@gateshead.gov.uk::085db01d-3b86-45ce-9a34-51f429f25f9c" providerId="AD" clId="Web-{29B3B27E-C5EC-24EC-FA65-682EB7733FC2}" dt="2024-09-17T14:21:03.553" v="22" actId="20577"/>
        <pc:sldMkLst>
          <pc:docMk/>
          <pc:sldMk cId="2773557365" sldId="568"/>
        </pc:sldMkLst>
      </pc:sldChg>
      <pc:sldChg chg="modSp">
        <pc:chgData name="Kerrie Slavin" userId="S::kerrieslavin@gateshead.gov.uk::085db01d-3b86-45ce-9a34-51f429f25f9c" providerId="AD" clId="Web-{29B3B27E-C5EC-24EC-FA65-682EB7733FC2}" dt="2024-09-17T14:21:07.974" v="24" actId="20577"/>
        <pc:sldMkLst>
          <pc:docMk/>
          <pc:sldMk cId="987583434" sldId="569"/>
        </pc:sldMkLst>
      </pc:sldChg>
      <pc:sldChg chg="modSp">
        <pc:chgData name="Kerrie Slavin" userId="S::kerrieslavin@gateshead.gov.uk::085db01d-3b86-45ce-9a34-51f429f25f9c" providerId="AD" clId="Web-{29B3B27E-C5EC-24EC-FA65-682EB7733FC2}" dt="2024-09-17T14:21:13.600" v="25" actId="20577"/>
        <pc:sldMkLst>
          <pc:docMk/>
          <pc:sldMk cId="3419029941" sldId="571"/>
        </pc:sldMkLst>
      </pc:sldChg>
    </pc:docChg>
  </pc:docChgLst>
  <pc:docChgLst>
    <pc:chgData name="Kerrie Slavin" userId="S::kerrieslavin@gateshead.gov.uk::085db01d-3b86-45ce-9a34-51f429f25f9c" providerId="AD" clId="Web-{77722874-1E02-7A20-0010-B57E4613B00C}"/>
    <pc:docChg chg="modSld">
      <pc:chgData name="Kerrie Slavin" userId="S::kerrieslavin@gateshead.gov.uk::085db01d-3b86-45ce-9a34-51f429f25f9c" providerId="AD" clId="Web-{77722874-1E02-7A20-0010-B57E4613B00C}" dt="2024-11-26T17:12:55.753" v="0" actId="20577"/>
      <pc:docMkLst>
        <pc:docMk/>
      </pc:docMkLst>
      <pc:sldChg chg="modSp">
        <pc:chgData name="Kerrie Slavin" userId="S::kerrieslavin@gateshead.gov.uk::085db01d-3b86-45ce-9a34-51f429f25f9c" providerId="AD" clId="Web-{77722874-1E02-7A20-0010-B57E4613B00C}" dt="2024-11-26T17:12:55.753" v="0" actId="20577"/>
        <pc:sldMkLst>
          <pc:docMk/>
          <pc:sldMk cId="2104897303" sldId="257"/>
        </pc:sldMkLst>
        <pc:spChg chg="mod">
          <ac:chgData name="Kerrie Slavin" userId="S::kerrieslavin@gateshead.gov.uk::085db01d-3b86-45ce-9a34-51f429f25f9c" providerId="AD" clId="Web-{77722874-1E02-7A20-0010-B57E4613B00C}" dt="2024-11-26T17:12:55.753" v="0" actId="20577"/>
          <ac:spMkLst>
            <pc:docMk/>
            <pc:sldMk cId="2104897303" sldId="257"/>
            <ac:spMk id="11" creationId="{B7AF147E-F499-1C05-BDC1-927634EA24C1}"/>
          </ac:spMkLst>
        </pc:spChg>
      </pc:sldChg>
    </pc:docChg>
  </pc:docChgLst>
  <pc:docChgLst>
    <pc:chgData name="Gary Williamson" userId="S::garywilliamson@gateshead.gov.uk::c6dcb423-35b4-482e-bf0f-fc2b76204455" providerId="AD" clId="Web-{BCA70C5D-3F53-2C00-21C3-2034685B76BE}"/>
    <pc:docChg chg="modSld">
      <pc:chgData name="Gary Williamson" userId="S::garywilliamson@gateshead.gov.uk::c6dcb423-35b4-482e-bf0f-fc2b76204455" providerId="AD" clId="Web-{BCA70C5D-3F53-2C00-21C3-2034685B76BE}" dt="2024-11-13T11:44:44.588" v="0"/>
      <pc:docMkLst>
        <pc:docMk/>
      </pc:docMkLst>
      <pc:sldChg chg="mod modShow">
        <pc:chgData name="Gary Williamson" userId="S::garywilliamson@gateshead.gov.uk::c6dcb423-35b4-482e-bf0f-fc2b76204455" providerId="AD" clId="Web-{BCA70C5D-3F53-2C00-21C3-2034685B76BE}" dt="2024-11-13T11:44:44.588" v="0"/>
        <pc:sldMkLst>
          <pc:docMk/>
          <pc:sldMk cId="176725383" sldId="564"/>
        </pc:sldMkLst>
      </pc:sldChg>
    </pc:docChg>
  </pc:docChgLst>
  <pc:docChgLst>
    <pc:chgData name="Gayle Scurfield" userId="S::gaylescurfield@gateshead.gov.uk::83b7329d-483d-4c58-b1ee-8e2c855b3b2d" providerId="AD" clId="Web-{4F666F29-1AD2-BF16-C374-1A5B1127A9A0}"/>
    <pc:docChg chg="addSld modSld">
      <pc:chgData name="Gayle Scurfield" userId="S::gaylescurfield@gateshead.gov.uk::83b7329d-483d-4c58-b1ee-8e2c855b3b2d" providerId="AD" clId="Web-{4F666F29-1AD2-BF16-C374-1A5B1127A9A0}" dt="2024-11-11T11:27:53.078" v="8" actId="20577"/>
      <pc:docMkLst>
        <pc:docMk/>
      </pc:docMkLst>
      <pc:sldChg chg="modSp add replId">
        <pc:chgData name="Gayle Scurfield" userId="S::gaylescurfield@gateshead.gov.uk::83b7329d-483d-4c58-b1ee-8e2c855b3b2d" providerId="AD" clId="Web-{4F666F29-1AD2-BF16-C374-1A5B1127A9A0}" dt="2024-11-11T11:27:53.078" v="8" actId="20577"/>
        <pc:sldMkLst>
          <pc:docMk/>
          <pc:sldMk cId="1966525051" sldId="565"/>
        </pc:sldMkLst>
        <pc:spChg chg="mod">
          <ac:chgData name="Gayle Scurfield" userId="S::gaylescurfield@gateshead.gov.uk::83b7329d-483d-4c58-b1ee-8e2c855b3b2d" providerId="AD" clId="Web-{4F666F29-1AD2-BF16-C374-1A5B1127A9A0}" dt="2024-11-11T11:27:53.078" v="8" actId="20577"/>
          <ac:spMkLst>
            <pc:docMk/>
            <pc:sldMk cId="1966525051" sldId="565"/>
            <ac:spMk id="9" creationId="{86B9FBCC-1781-5A8A-AD57-82461546D03A}"/>
          </ac:spMkLst>
        </pc:spChg>
      </pc:sldChg>
    </pc:docChg>
  </pc:docChgLst>
  <pc:docChgLst>
    <pc:chgData name="Gary Williamson" userId="S::garywilliamson@gateshead.gov.uk::c6dcb423-35b4-482e-bf0f-fc2b76204455" providerId="AD" clId="Web-{6C08E553-F300-5E64-392D-31D8D82E3044}"/>
    <pc:docChg chg="modSld">
      <pc:chgData name="Gary Williamson" userId="S::garywilliamson@gateshead.gov.uk::c6dcb423-35b4-482e-bf0f-fc2b76204455" providerId="AD" clId="Web-{6C08E553-F300-5E64-392D-31D8D82E3044}" dt="2024-11-11T12:51:08.879" v="1" actId="20577"/>
      <pc:docMkLst>
        <pc:docMk/>
      </pc:docMkLst>
      <pc:sldChg chg="modSp">
        <pc:chgData name="Gary Williamson" userId="S::garywilliamson@gateshead.gov.uk::c6dcb423-35b4-482e-bf0f-fc2b76204455" providerId="AD" clId="Web-{6C08E553-F300-5E64-392D-31D8D82E3044}" dt="2024-11-11T12:51:08.879" v="1" actId="20577"/>
        <pc:sldMkLst>
          <pc:docMk/>
          <pc:sldMk cId="249474700" sldId="559"/>
        </pc:sldMkLst>
        <pc:spChg chg="mod">
          <ac:chgData name="Gary Williamson" userId="S::garywilliamson@gateshead.gov.uk::c6dcb423-35b4-482e-bf0f-fc2b76204455" providerId="AD" clId="Web-{6C08E553-F300-5E64-392D-31D8D82E3044}" dt="2024-11-11T12:51:08.879" v="1" actId="20577"/>
          <ac:spMkLst>
            <pc:docMk/>
            <pc:sldMk cId="249474700" sldId="559"/>
            <ac:spMk id="2" creationId="{0750EE1F-3944-C244-F435-073119D8E0FF}"/>
          </ac:spMkLst>
        </pc:spChg>
      </pc:sldChg>
    </pc:docChg>
  </pc:docChgLst>
  <pc:docChgLst>
    <pc:chgData name="Gary Williamson" userId="c6dcb423-35b4-482e-bf0f-fc2b76204455" providerId="ADAL" clId="{1C553222-81A2-4712-888F-8D80CAB20F15}"/>
    <pc:docChg chg="undo custSel addSld delSld modSld sldOrd">
      <pc:chgData name="Gary Williamson" userId="c6dcb423-35b4-482e-bf0f-fc2b76204455" providerId="ADAL" clId="{1C553222-81A2-4712-888F-8D80CAB20F15}" dt="2024-11-27T12:44:12.934" v="528" actId="1076"/>
      <pc:docMkLst>
        <pc:docMk/>
      </pc:docMkLst>
      <pc:sldChg chg="modSp mod">
        <pc:chgData name="Gary Williamson" userId="c6dcb423-35b4-482e-bf0f-fc2b76204455" providerId="ADAL" clId="{1C553222-81A2-4712-888F-8D80CAB20F15}" dt="2024-11-14T11:07:49.683" v="4" actId="20577"/>
        <pc:sldMkLst>
          <pc:docMk/>
          <pc:sldMk cId="3621879490" sldId="307"/>
        </pc:sldMkLst>
        <pc:spChg chg="mod">
          <ac:chgData name="Gary Williamson" userId="c6dcb423-35b4-482e-bf0f-fc2b76204455" providerId="ADAL" clId="{1C553222-81A2-4712-888F-8D80CAB20F15}" dt="2024-11-14T11:07:49.683" v="4" actId="20577"/>
          <ac:spMkLst>
            <pc:docMk/>
            <pc:sldMk cId="3621879490" sldId="307"/>
            <ac:spMk id="2" creationId="{6C0841FB-07D5-45A3-B07F-6A2333F45387}"/>
          </ac:spMkLst>
        </pc:spChg>
      </pc:sldChg>
      <pc:sldChg chg="modSp mod">
        <pc:chgData name="Gary Williamson" userId="c6dcb423-35b4-482e-bf0f-fc2b76204455" providerId="ADAL" clId="{1C553222-81A2-4712-888F-8D80CAB20F15}" dt="2024-11-14T11:08:25.645" v="11" actId="207"/>
        <pc:sldMkLst>
          <pc:docMk/>
          <pc:sldMk cId="249474700" sldId="559"/>
        </pc:sldMkLst>
        <pc:spChg chg="mod">
          <ac:chgData name="Gary Williamson" userId="c6dcb423-35b4-482e-bf0f-fc2b76204455" providerId="ADAL" clId="{1C553222-81A2-4712-888F-8D80CAB20F15}" dt="2024-11-14T11:08:25.645" v="11" actId="207"/>
          <ac:spMkLst>
            <pc:docMk/>
            <pc:sldMk cId="249474700" sldId="559"/>
            <ac:spMk id="2" creationId="{0750EE1F-3944-C244-F435-073119D8E0FF}"/>
          </ac:spMkLst>
        </pc:spChg>
        <pc:spChg chg="mod">
          <ac:chgData name="Gary Williamson" userId="c6dcb423-35b4-482e-bf0f-fc2b76204455" providerId="ADAL" clId="{1C553222-81A2-4712-888F-8D80CAB20F15}" dt="2024-11-14T11:07:44.879" v="0"/>
          <ac:spMkLst>
            <pc:docMk/>
            <pc:sldMk cId="249474700" sldId="559"/>
            <ac:spMk id="9" creationId="{0314E0CD-3079-9FE7-98FF-0476B89BF74E}"/>
          </ac:spMkLst>
        </pc:spChg>
      </pc:sldChg>
      <pc:sldChg chg="addSp delSp modSp mod">
        <pc:chgData name="Gary Williamson" userId="c6dcb423-35b4-482e-bf0f-fc2b76204455" providerId="ADAL" clId="{1C553222-81A2-4712-888F-8D80CAB20F15}" dt="2024-11-27T10:37:16.975" v="454" actId="20577"/>
        <pc:sldMkLst>
          <pc:docMk/>
          <pc:sldMk cId="1732913561" sldId="560"/>
        </pc:sldMkLst>
        <pc:spChg chg="add mod">
          <ac:chgData name="Gary Williamson" userId="c6dcb423-35b4-482e-bf0f-fc2b76204455" providerId="ADAL" clId="{1C553222-81A2-4712-888F-8D80CAB20F15}" dt="2024-11-27T10:37:16.975" v="454" actId="20577"/>
          <ac:spMkLst>
            <pc:docMk/>
            <pc:sldMk cId="1732913561" sldId="560"/>
            <ac:spMk id="2" creationId="{0CA5D5D4-BE01-F684-B13C-200153BAFDD5}"/>
          </ac:spMkLst>
        </pc:spChg>
        <pc:spChg chg="del mod">
          <ac:chgData name="Gary Williamson" userId="c6dcb423-35b4-482e-bf0f-fc2b76204455" providerId="ADAL" clId="{1C553222-81A2-4712-888F-8D80CAB20F15}" dt="2024-11-14T11:08:58.867" v="21"/>
          <ac:spMkLst>
            <pc:docMk/>
            <pc:sldMk cId="1732913561" sldId="560"/>
            <ac:spMk id="2" creationId="{D3A67619-30D1-478C-95A4-3359525D2977}"/>
          </ac:spMkLst>
        </pc:spChg>
        <pc:spChg chg="mod">
          <ac:chgData name="Gary Williamson" userId="c6dcb423-35b4-482e-bf0f-fc2b76204455" providerId="ADAL" clId="{1C553222-81A2-4712-888F-8D80CAB20F15}" dt="2024-11-14T11:07:44.879" v="0"/>
          <ac:spMkLst>
            <pc:docMk/>
            <pc:sldMk cId="1732913561" sldId="560"/>
            <ac:spMk id="4" creationId="{BAB07DB6-5535-76C2-2DF0-1E7E0D82E7FD}"/>
          </ac:spMkLst>
        </pc:spChg>
        <pc:spChg chg="mod">
          <ac:chgData name="Gary Williamson" userId="c6dcb423-35b4-482e-bf0f-fc2b76204455" providerId="ADAL" clId="{1C553222-81A2-4712-888F-8D80CAB20F15}" dt="2024-11-14T11:07:44.879" v="0"/>
          <ac:spMkLst>
            <pc:docMk/>
            <pc:sldMk cId="1732913561" sldId="560"/>
            <ac:spMk id="13" creationId="{66654FC4-AA1F-B6D0-564A-98443DFA2F94}"/>
          </ac:spMkLst>
        </pc:spChg>
      </pc:sldChg>
      <pc:sldChg chg="modSp del">
        <pc:chgData name="Gary Williamson" userId="c6dcb423-35b4-482e-bf0f-fc2b76204455" providerId="ADAL" clId="{1C553222-81A2-4712-888F-8D80CAB20F15}" dt="2024-11-14T11:08:44.207" v="14" actId="47"/>
        <pc:sldMkLst>
          <pc:docMk/>
          <pc:sldMk cId="776975427" sldId="563"/>
        </pc:sldMkLst>
        <pc:spChg chg="mod">
          <ac:chgData name="Gary Williamson" userId="c6dcb423-35b4-482e-bf0f-fc2b76204455" providerId="ADAL" clId="{1C553222-81A2-4712-888F-8D80CAB20F15}" dt="2024-11-14T11:07:44.879" v="0"/>
          <ac:spMkLst>
            <pc:docMk/>
            <pc:sldMk cId="776975427" sldId="563"/>
            <ac:spMk id="5" creationId="{86B6DDB0-3BCA-2BBC-19E7-7F3E96D3499F}"/>
          </ac:spMkLst>
        </pc:spChg>
      </pc:sldChg>
      <pc:sldChg chg="delSp modSp mod ord modShow">
        <pc:chgData name="Gary Williamson" userId="c6dcb423-35b4-482e-bf0f-fc2b76204455" providerId="ADAL" clId="{1C553222-81A2-4712-888F-8D80CAB20F15}" dt="2024-11-27T12:20:58.465" v="458"/>
        <pc:sldMkLst>
          <pc:docMk/>
          <pc:sldMk cId="176725383" sldId="564"/>
        </pc:sldMkLst>
        <pc:spChg chg="mod">
          <ac:chgData name="Gary Williamson" userId="c6dcb423-35b4-482e-bf0f-fc2b76204455" providerId="ADAL" clId="{1C553222-81A2-4712-888F-8D80CAB20F15}" dt="2024-11-27T10:33:32.275" v="58" actId="20577"/>
          <ac:spMkLst>
            <pc:docMk/>
            <pc:sldMk cId="176725383" sldId="564"/>
            <ac:spMk id="7" creationId="{3C6B4C1B-3EE2-343B-72FF-D4DD3DDE992A}"/>
          </ac:spMkLst>
        </pc:spChg>
        <pc:spChg chg="del mod">
          <ac:chgData name="Gary Williamson" userId="c6dcb423-35b4-482e-bf0f-fc2b76204455" providerId="ADAL" clId="{1C553222-81A2-4712-888F-8D80CAB20F15}" dt="2024-11-27T10:34:01.396" v="142"/>
          <ac:spMkLst>
            <pc:docMk/>
            <pc:sldMk cId="176725383" sldId="564"/>
            <ac:spMk id="9" creationId="{7E9EAB19-FF59-CF58-CF83-B22530C70325}"/>
          </ac:spMkLst>
        </pc:spChg>
        <pc:spChg chg="mod">
          <ac:chgData name="Gary Williamson" userId="c6dcb423-35b4-482e-bf0f-fc2b76204455" providerId="ADAL" clId="{1C553222-81A2-4712-888F-8D80CAB20F15}" dt="2024-11-14T11:07:44.879" v="0"/>
          <ac:spMkLst>
            <pc:docMk/>
            <pc:sldMk cId="176725383" sldId="564"/>
            <ac:spMk id="10" creationId="{CEE48A65-993B-1137-6D7E-89EBA8D5D980}"/>
          </ac:spMkLst>
        </pc:spChg>
        <pc:spChg chg="mod">
          <ac:chgData name="Gary Williamson" userId="c6dcb423-35b4-482e-bf0f-fc2b76204455" providerId="ADAL" clId="{1C553222-81A2-4712-888F-8D80CAB20F15}" dt="2024-11-27T10:34:35.375" v="192" actId="20577"/>
          <ac:spMkLst>
            <pc:docMk/>
            <pc:sldMk cId="176725383" sldId="564"/>
            <ac:spMk id="13" creationId="{998CAF64-B3EB-EC21-E470-41C360519BB3}"/>
          </ac:spMkLst>
        </pc:spChg>
      </pc:sldChg>
      <pc:sldChg chg="modSp del mod modShow">
        <pc:chgData name="Gary Williamson" userId="c6dcb423-35b4-482e-bf0f-fc2b76204455" providerId="ADAL" clId="{1C553222-81A2-4712-888F-8D80CAB20F15}" dt="2024-11-27T12:43:58.714" v="527" actId="2696"/>
        <pc:sldMkLst>
          <pc:docMk/>
          <pc:sldMk cId="201005756" sldId="568"/>
        </pc:sldMkLst>
        <pc:spChg chg="mod">
          <ac:chgData name="Gary Williamson" userId="c6dcb423-35b4-482e-bf0f-fc2b76204455" providerId="ADAL" clId="{1C553222-81A2-4712-888F-8D80CAB20F15}" dt="2024-11-14T11:07:44.879" v="0"/>
          <ac:spMkLst>
            <pc:docMk/>
            <pc:sldMk cId="201005756" sldId="568"/>
            <ac:spMk id="5" creationId="{86B6DDB0-3BCA-2BBC-19E7-7F3E96D3499F}"/>
          </ac:spMkLst>
        </pc:spChg>
      </pc:sldChg>
      <pc:sldChg chg="modSp add mod">
        <pc:chgData name="Gary Williamson" userId="c6dcb423-35b4-482e-bf0f-fc2b76204455" providerId="ADAL" clId="{1C553222-81A2-4712-888F-8D80CAB20F15}" dt="2024-11-27T10:34:40.684" v="203" actId="20577"/>
        <pc:sldMkLst>
          <pc:docMk/>
          <pc:sldMk cId="506869174" sldId="569"/>
        </pc:sldMkLst>
        <pc:spChg chg="mod">
          <ac:chgData name="Gary Williamson" userId="c6dcb423-35b4-482e-bf0f-fc2b76204455" providerId="ADAL" clId="{1C553222-81A2-4712-888F-8D80CAB20F15}" dt="2024-11-27T10:34:19.393" v="180" actId="20577"/>
          <ac:spMkLst>
            <pc:docMk/>
            <pc:sldMk cId="506869174" sldId="569"/>
            <ac:spMk id="7" creationId="{3C6B4C1B-3EE2-343B-72FF-D4DD3DDE992A}"/>
          </ac:spMkLst>
        </pc:spChg>
        <pc:spChg chg="mod">
          <ac:chgData name="Gary Williamson" userId="c6dcb423-35b4-482e-bf0f-fc2b76204455" providerId="ADAL" clId="{1C553222-81A2-4712-888F-8D80CAB20F15}" dt="2024-11-27T10:34:40.684" v="203" actId="20577"/>
          <ac:spMkLst>
            <pc:docMk/>
            <pc:sldMk cId="506869174" sldId="569"/>
            <ac:spMk id="13" creationId="{998CAF64-B3EB-EC21-E470-41C360519BB3}"/>
          </ac:spMkLst>
        </pc:spChg>
      </pc:sldChg>
      <pc:sldChg chg="modSp del">
        <pc:chgData name="Gary Williamson" userId="c6dcb423-35b4-482e-bf0f-fc2b76204455" providerId="ADAL" clId="{1C553222-81A2-4712-888F-8D80CAB20F15}" dt="2024-11-14T11:08:48.509" v="15" actId="47"/>
        <pc:sldMkLst>
          <pc:docMk/>
          <pc:sldMk cId="3036343338" sldId="569"/>
        </pc:sldMkLst>
        <pc:spChg chg="mod">
          <ac:chgData name="Gary Williamson" userId="c6dcb423-35b4-482e-bf0f-fc2b76204455" providerId="ADAL" clId="{1C553222-81A2-4712-888F-8D80CAB20F15}" dt="2024-11-14T11:07:44.879" v="0"/>
          <ac:spMkLst>
            <pc:docMk/>
            <pc:sldMk cId="3036343338" sldId="569"/>
            <ac:spMk id="5" creationId="{86B6DDB0-3BCA-2BBC-19E7-7F3E96D3499F}"/>
          </ac:spMkLst>
        </pc:spChg>
      </pc:sldChg>
      <pc:sldChg chg="modSp del">
        <pc:chgData name="Gary Williamson" userId="c6dcb423-35b4-482e-bf0f-fc2b76204455" providerId="ADAL" clId="{1C553222-81A2-4712-888F-8D80CAB20F15}" dt="2024-11-14T11:08:49.816" v="16" actId="47"/>
        <pc:sldMkLst>
          <pc:docMk/>
          <pc:sldMk cId="960980226" sldId="570"/>
        </pc:sldMkLst>
        <pc:spChg chg="mod">
          <ac:chgData name="Gary Williamson" userId="c6dcb423-35b4-482e-bf0f-fc2b76204455" providerId="ADAL" clId="{1C553222-81A2-4712-888F-8D80CAB20F15}" dt="2024-11-14T11:07:44.879" v="0"/>
          <ac:spMkLst>
            <pc:docMk/>
            <pc:sldMk cId="960980226" sldId="570"/>
            <ac:spMk id="10" creationId="{CEE48A65-993B-1137-6D7E-89EBA8D5D980}"/>
          </ac:spMkLst>
        </pc:spChg>
      </pc:sldChg>
      <pc:sldChg chg="addSp delSp modSp add del mod modAnim">
        <pc:chgData name="Gary Williamson" userId="c6dcb423-35b4-482e-bf0f-fc2b76204455" providerId="ADAL" clId="{1C553222-81A2-4712-888F-8D80CAB20F15}" dt="2024-11-27T12:30:04.886" v="510" actId="2696"/>
        <pc:sldMkLst>
          <pc:docMk/>
          <pc:sldMk cId="3025380695" sldId="570"/>
        </pc:sldMkLst>
        <pc:spChg chg="del">
          <ac:chgData name="Gary Williamson" userId="c6dcb423-35b4-482e-bf0f-fc2b76204455" providerId="ADAL" clId="{1C553222-81A2-4712-888F-8D80CAB20F15}" dt="2024-11-27T12:22:20.736" v="469" actId="478"/>
          <ac:spMkLst>
            <pc:docMk/>
            <pc:sldMk cId="3025380695" sldId="570"/>
            <ac:spMk id="5" creationId="{00CAB94B-625B-7A15-F8A8-6531AA2AC4BC}"/>
          </ac:spMkLst>
        </pc:spChg>
        <pc:spChg chg="mod">
          <ac:chgData name="Gary Williamson" userId="c6dcb423-35b4-482e-bf0f-fc2b76204455" providerId="ADAL" clId="{1C553222-81A2-4712-888F-8D80CAB20F15}" dt="2024-11-27T12:22:18.585" v="468" actId="6549"/>
          <ac:spMkLst>
            <pc:docMk/>
            <pc:sldMk cId="3025380695" sldId="570"/>
            <ac:spMk id="7" creationId="{3C6B4C1B-3EE2-343B-72FF-D4DD3DDE992A}"/>
          </ac:spMkLst>
        </pc:spChg>
        <pc:picChg chg="add del mod">
          <ac:chgData name="Gary Williamson" userId="c6dcb423-35b4-482e-bf0f-fc2b76204455" providerId="ADAL" clId="{1C553222-81A2-4712-888F-8D80CAB20F15}" dt="2024-11-27T12:25:01.389" v="489" actId="478"/>
          <ac:picMkLst>
            <pc:docMk/>
            <pc:sldMk cId="3025380695" sldId="570"/>
            <ac:picMk id="2050" creationId="{6416B0E0-03A7-9683-5E43-A88195C723E6}"/>
          </ac:picMkLst>
        </pc:picChg>
        <pc:picChg chg="add del mod">
          <ac:chgData name="Gary Williamson" userId="c6dcb423-35b4-482e-bf0f-fc2b76204455" providerId="ADAL" clId="{1C553222-81A2-4712-888F-8D80CAB20F15}" dt="2024-11-27T12:24:59.475" v="488" actId="478"/>
          <ac:picMkLst>
            <pc:docMk/>
            <pc:sldMk cId="3025380695" sldId="570"/>
            <ac:picMk id="2052" creationId="{2E8D56AD-D7EC-BB5E-F070-A360243A00BB}"/>
          </ac:picMkLst>
        </pc:picChg>
        <pc:picChg chg="add del mod">
          <ac:chgData name="Gary Williamson" userId="c6dcb423-35b4-482e-bf0f-fc2b76204455" providerId="ADAL" clId="{1C553222-81A2-4712-888F-8D80CAB20F15}" dt="2024-11-27T12:24:58.217" v="487" actId="478"/>
          <ac:picMkLst>
            <pc:docMk/>
            <pc:sldMk cId="3025380695" sldId="570"/>
            <ac:picMk id="2054" creationId="{32BFE65B-0986-8A07-291A-219D5502D87E}"/>
          </ac:picMkLst>
        </pc:picChg>
        <pc:picChg chg="add mod">
          <ac:chgData name="Gary Williamson" userId="c6dcb423-35b4-482e-bf0f-fc2b76204455" providerId="ADAL" clId="{1C553222-81A2-4712-888F-8D80CAB20F15}" dt="2024-11-27T12:25:27.018" v="494" actId="692"/>
          <ac:picMkLst>
            <pc:docMk/>
            <pc:sldMk cId="3025380695" sldId="570"/>
            <ac:picMk id="2056" creationId="{988D3A23-03DA-26E5-1C0F-2B722420A2B8}"/>
          </ac:picMkLst>
        </pc:picChg>
        <pc:picChg chg="add mod">
          <ac:chgData name="Gary Williamson" userId="c6dcb423-35b4-482e-bf0f-fc2b76204455" providerId="ADAL" clId="{1C553222-81A2-4712-888F-8D80CAB20F15}" dt="2024-11-27T12:25:45.114" v="498" actId="692"/>
          <ac:picMkLst>
            <pc:docMk/>
            <pc:sldMk cId="3025380695" sldId="570"/>
            <ac:picMk id="2058" creationId="{B95FFE82-B345-5A92-5C67-D2A5011CBFF3}"/>
          </ac:picMkLst>
        </pc:picChg>
        <pc:picChg chg="add mod">
          <ac:chgData name="Gary Williamson" userId="c6dcb423-35b4-482e-bf0f-fc2b76204455" providerId="ADAL" clId="{1C553222-81A2-4712-888F-8D80CAB20F15}" dt="2024-11-27T12:26:02.364" v="502" actId="692"/>
          <ac:picMkLst>
            <pc:docMk/>
            <pc:sldMk cId="3025380695" sldId="570"/>
            <ac:picMk id="2060" creationId="{B08D3517-BCD2-F759-0CBC-2A7879EF8913}"/>
          </ac:picMkLst>
        </pc:picChg>
      </pc:sldChg>
      <pc:sldChg chg="addSp delSp modSp add mod">
        <pc:chgData name="Gary Williamson" userId="c6dcb423-35b4-482e-bf0f-fc2b76204455" providerId="ADAL" clId="{1C553222-81A2-4712-888F-8D80CAB20F15}" dt="2024-11-27T12:44:12.934" v="528" actId="1076"/>
        <pc:sldMkLst>
          <pc:docMk/>
          <pc:sldMk cId="4175146043" sldId="570"/>
        </pc:sldMkLst>
        <pc:spChg chg="del">
          <ac:chgData name="Gary Williamson" userId="c6dcb423-35b4-482e-bf0f-fc2b76204455" providerId="ADAL" clId="{1C553222-81A2-4712-888F-8D80CAB20F15}" dt="2024-11-27T12:31:04.757" v="514" actId="478"/>
          <ac:spMkLst>
            <pc:docMk/>
            <pc:sldMk cId="4175146043" sldId="570"/>
            <ac:spMk id="5" creationId="{00CAB94B-625B-7A15-F8A8-6531AA2AC4BC}"/>
          </ac:spMkLst>
        </pc:spChg>
        <pc:spChg chg="add del mod">
          <ac:chgData name="Gary Williamson" userId="c6dcb423-35b4-482e-bf0f-fc2b76204455" providerId="ADAL" clId="{1C553222-81A2-4712-888F-8D80CAB20F15}" dt="2024-11-27T12:34:55.138" v="525"/>
          <ac:spMkLst>
            <pc:docMk/>
            <pc:sldMk cId="4175146043" sldId="570"/>
            <ac:spMk id="10" creationId="{7F745229-EC2E-49EB-E2CC-BABF40A9EE49}"/>
          </ac:spMkLst>
        </pc:spChg>
        <pc:picChg chg="add del mod">
          <ac:chgData name="Gary Williamson" userId="c6dcb423-35b4-482e-bf0f-fc2b76204455" providerId="ADAL" clId="{1C553222-81A2-4712-888F-8D80CAB20F15}" dt="2024-11-27T12:31:53.025" v="517" actId="478"/>
          <ac:picMkLst>
            <pc:docMk/>
            <pc:sldMk cId="4175146043" sldId="570"/>
            <ac:picMk id="3" creationId="{9A0A9DFC-E28E-6183-7F02-9485BFD49834}"/>
          </ac:picMkLst>
        </pc:picChg>
        <pc:picChg chg="add mod">
          <ac:chgData name="Gary Williamson" userId="c6dcb423-35b4-482e-bf0f-fc2b76204455" providerId="ADAL" clId="{1C553222-81A2-4712-888F-8D80CAB20F15}" dt="2024-11-27T12:44:12.934" v="528" actId="1076"/>
          <ac:picMkLst>
            <pc:docMk/>
            <pc:sldMk cId="4175146043" sldId="570"/>
            <ac:picMk id="9" creationId="{A635CE97-7161-6E93-2CFE-8CA678341BAA}"/>
          </ac:picMkLst>
        </pc:picChg>
      </pc:sldChg>
      <pc:sldChg chg="addSp delSp modSp new del mod modClrScheme chgLayout">
        <pc:chgData name="Gary Williamson" userId="c6dcb423-35b4-482e-bf0f-fc2b76204455" providerId="ADAL" clId="{1C553222-81A2-4712-888F-8D80CAB20F15}" dt="2024-11-27T12:22:13.033" v="466" actId="2696"/>
        <pc:sldMkLst>
          <pc:docMk/>
          <pc:sldMk cId="4242118467" sldId="570"/>
        </pc:sldMkLst>
        <pc:spChg chg="del">
          <ac:chgData name="Gary Williamson" userId="c6dcb423-35b4-482e-bf0f-fc2b76204455" providerId="ADAL" clId="{1C553222-81A2-4712-888F-8D80CAB20F15}" dt="2024-11-27T12:21:45.327" v="461" actId="700"/>
          <ac:spMkLst>
            <pc:docMk/>
            <pc:sldMk cId="4242118467" sldId="570"/>
            <ac:spMk id="2" creationId="{EB8185CC-87FD-FC89-3DD6-0A5058DCCD1D}"/>
          </ac:spMkLst>
        </pc:spChg>
        <pc:spChg chg="del">
          <ac:chgData name="Gary Williamson" userId="c6dcb423-35b4-482e-bf0f-fc2b76204455" providerId="ADAL" clId="{1C553222-81A2-4712-888F-8D80CAB20F15}" dt="2024-11-27T12:21:45.327" v="461" actId="700"/>
          <ac:spMkLst>
            <pc:docMk/>
            <pc:sldMk cId="4242118467" sldId="570"/>
            <ac:spMk id="3" creationId="{D587E16B-571E-576C-3F0A-E02B901D9152}"/>
          </ac:spMkLst>
        </pc:spChg>
        <pc:picChg chg="add mod">
          <ac:chgData name="Gary Williamson" userId="c6dcb423-35b4-482e-bf0f-fc2b76204455" providerId="ADAL" clId="{1C553222-81A2-4712-888F-8D80CAB20F15}" dt="2024-11-27T12:21:55.622" v="463" actId="1076"/>
          <ac:picMkLst>
            <pc:docMk/>
            <pc:sldMk cId="4242118467" sldId="570"/>
            <ac:picMk id="1026" creationId="{C71A0895-10CB-1EFF-AF16-1EC9DE174956}"/>
          </ac:picMkLst>
        </pc:picChg>
      </pc:sldChg>
      <pc:sldChg chg="add del">
        <pc:chgData name="Gary Williamson" userId="c6dcb423-35b4-482e-bf0f-fc2b76204455" providerId="ADAL" clId="{1C553222-81A2-4712-888F-8D80CAB20F15}" dt="2024-11-27T12:22:10.636" v="465" actId="2696"/>
        <pc:sldMkLst>
          <pc:docMk/>
          <pc:sldMk cId="627948983" sldId="571"/>
        </pc:sldMkLst>
      </pc:sldChg>
      <pc:sldChg chg="delSp add del modAnim">
        <pc:chgData name="Gary Williamson" userId="c6dcb423-35b4-482e-bf0f-fc2b76204455" providerId="ADAL" clId="{1C553222-81A2-4712-888F-8D80CAB20F15}" dt="2024-11-27T12:30:10.865" v="512" actId="2696"/>
        <pc:sldMkLst>
          <pc:docMk/>
          <pc:sldMk cId="2585430605" sldId="571"/>
        </pc:sldMkLst>
        <pc:picChg chg="del">
          <ac:chgData name="Gary Williamson" userId="c6dcb423-35b4-482e-bf0f-fc2b76204455" providerId="ADAL" clId="{1C553222-81A2-4712-888F-8D80CAB20F15}" dt="2024-11-27T12:26:43.036" v="507" actId="478"/>
          <ac:picMkLst>
            <pc:docMk/>
            <pc:sldMk cId="2585430605" sldId="571"/>
            <ac:picMk id="2056" creationId="{988D3A23-03DA-26E5-1C0F-2B722420A2B8}"/>
          </ac:picMkLst>
        </pc:picChg>
        <pc:picChg chg="del">
          <ac:chgData name="Gary Williamson" userId="c6dcb423-35b4-482e-bf0f-fc2b76204455" providerId="ADAL" clId="{1C553222-81A2-4712-888F-8D80CAB20F15}" dt="2024-11-27T12:26:42.108" v="506" actId="478"/>
          <ac:picMkLst>
            <pc:docMk/>
            <pc:sldMk cId="2585430605" sldId="571"/>
            <ac:picMk id="2058" creationId="{B95FFE82-B345-5A92-5C67-D2A5011CBFF3}"/>
          </ac:picMkLst>
        </pc:picChg>
        <pc:picChg chg="del">
          <ac:chgData name="Gary Williamson" userId="c6dcb423-35b4-482e-bf0f-fc2b76204455" providerId="ADAL" clId="{1C553222-81A2-4712-888F-8D80CAB20F15}" dt="2024-11-27T12:26:40.920" v="505" actId="478"/>
          <ac:picMkLst>
            <pc:docMk/>
            <pc:sldMk cId="2585430605" sldId="571"/>
            <ac:picMk id="2060" creationId="{B08D3517-BCD2-F759-0CBC-2A7879EF8913}"/>
          </ac:picMkLst>
        </pc:picChg>
      </pc:sldChg>
      <pc:sldChg chg="modSp del">
        <pc:chgData name="Gary Williamson" userId="c6dcb423-35b4-482e-bf0f-fc2b76204455" providerId="ADAL" clId="{1C553222-81A2-4712-888F-8D80CAB20F15}" dt="2024-11-14T11:08:50.895" v="17" actId="47"/>
        <pc:sldMkLst>
          <pc:docMk/>
          <pc:sldMk cId="1990346238" sldId="572"/>
        </pc:sldMkLst>
        <pc:spChg chg="mod">
          <ac:chgData name="Gary Williamson" userId="c6dcb423-35b4-482e-bf0f-fc2b76204455" providerId="ADAL" clId="{1C553222-81A2-4712-888F-8D80CAB20F15}" dt="2024-11-14T11:07:44.879" v="0"/>
          <ac:spMkLst>
            <pc:docMk/>
            <pc:sldMk cId="1990346238" sldId="572"/>
            <ac:spMk id="10" creationId="{CEE48A65-993B-1137-6D7E-89EBA8D5D980}"/>
          </ac:spMkLst>
        </pc:spChg>
      </pc:sldChg>
      <pc:sldChg chg="delSp add del mod">
        <pc:chgData name="Gary Williamson" userId="c6dcb423-35b4-482e-bf0f-fc2b76204455" providerId="ADAL" clId="{1C553222-81A2-4712-888F-8D80CAB20F15}" dt="2024-11-27T12:30:08.007" v="511" actId="2696"/>
        <pc:sldMkLst>
          <pc:docMk/>
          <pc:sldMk cId="3606014122" sldId="572"/>
        </pc:sldMkLst>
        <pc:spChg chg="del">
          <ac:chgData name="Gary Williamson" userId="c6dcb423-35b4-482e-bf0f-fc2b76204455" providerId="ADAL" clId="{1C553222-81A2-4712-888F-8D80CAB20F15}" dt="2024-11-27T12:27:06.196" v="509" actId="478"/>
          <ac:spMkLst>
            <pc:docMk/>
            <pc:sldMk cId="3606014122" sldId="572"/>
            <ac:spMk id="5" creationId="{00CAB94B-625B-7A15-F8A8-6531AA2AC4BC}"/>
          </ac:spMkLst>
        </pc:spChg>
      </pc:sldChg>
    </pc:docChg>
  </pc:docChgLst>
  <pc:docChgLst>
    <pc:chgData name="Peter Stranney" userId="S::peterstranney@gateshead.gov.uk::21c63db0-b396-4c8e-a1db-8581b0a941e0" providerId="AD" clId="Web-{0A4D4122-26ED-79FA-24C3-CC50E44E52AB}"/>
    <pc:docChg chg="addSld modSld">
      <pc:chgData name="Peter Stranney" userId="S::peterstranney@gateshead.gov.uk::21c63db0-b396-4c8e-a1db-8581b0a941e0" providerId="AD" clId="Web-{0A4D4122-26ED-79FA-24C3-CC50E44E52AB}" dt="2024-11-13T11:39:24.110" v="505" actId="20577"/>
      <pc:docMkLst>
        <pc:docMk/>
      </pc:docMkLst>
      <pc:sldChg chg="addSp delSp modSp add replId">
        <pc:chgData name="Peter Stranney" userId="S::peterstranney@gateshead.gov.uk::21c63db0-b396-4c8e-a1db-8581b0a941e0" providerId="AD" clId="Web-{0A4D4122-26ED-79FA-24C3-CC50E44E52AB}" dt="2024-11-13T11:39:24.110" v="505" actId="20577"/>
        <pc:sldMkLst>
          <pc:docMk/>
          <pc:sldMk cId="3036343338" sldId="569"/>
        </pc:sldMkLst>
        <pc:spChg chg="add mod">
          <ac:chgData name="Peter Stranney" userId="S::peterstranney@gateshead.gov.uk::21c63db0-b396-4c8e-a1db-8581b0a941e0" providerId="AD" clId="Web-{0A4D4122-26ED-79FA-24C3-CC50E44E52AB}" dt="2024-11-13T11:39:24.110" v="505" actId="20577"/>
          <ac:spMkLst>
            <pc:docMk/>
            <pc:sldMk cId="3036343338" sldId="569"/>
            <ac:spMk id="2" creationId="{DE894CB2-8D56-6F4C-ED19-64216708D21D}"/>
          </ac:spMkLst>
        </pc:spChg>
        <pc:spChg chg="add del mod">
          <ac:chgData name="Peter Stranney" userId="S::peterstranney@gateshead.gov.uk::21c63db0-b396-4c8e-a1db-8581b0a941e0" providerId="AD" clId="Web-{0A4D4122-26ED-79FA-24C3-CC50E44E52AB}" dt="2024-11-13T11:35:10.025" v="236"/>
          <ac:spMkLst>
            <pc:docMk/>
            <pc:sldMk cId="3036343338" sldId="569"/>
            <ac:spMk id="3" creationId="{DA2C37E2-3ED0-A838-F0B2-63F03C5F2BC9}"/>
          </ac:spMkLst>
        </pc:spChg>
        <pc:spChg chg="mod">
          <ac:chgData name="Peter Stranney" userId="S::peterstranney@gateshead.gov.uk::21c63db0-b396-4c8e-a1db-8581b0a941e0" providerId="AD" clId="Web-{0A4D4122-26ED-79FA-24C3-CC50E44E52AB}" dt="2024-11-13T10:53:09.929" v="1" actId="20577"/>
          <ac:spMkLst>
            <pc:docMk/>
            <pc:sldMk cId="3036343338" sldId="569"/>
            <ac:spMk id="9" creationId="{86B9FBCC-1781-5A8A-AD57-82461546D03A}"/>
          </ac:spMkLst>
        </pc:spChg>
        <pc:spChg chg="mod">
          <ac:chgData name="Peter Stranney" userId="S::peterstranney@gateshead.gov.uk::21c63db0-b396-4c8e-a1db-8581b0a941e0" providerId="AD" clId="Web-{0A4D4122-26ED-79FA-24C3-CC50E44E52AB}" dt="2024-11-13T10:53:22.336" v="21" actId="20577"/>
          <ac:spMkLst>
            <pc:docMk/>
            <pc:sldMk cId="3036343338" sldId="569"/>
            <ac:spMk id="10" creationId="{1176E05E-F991-7DA5-64BE-D97461701F96}"/>
          </ac:spMkLst>
        </pc:spChg>
      </pc:sldChg>
    </pc:docChg>
  </pc:docChgLst>
  <pc:docChgLst>
    <pc:chgData name="Gayle Scurfield" userId="S::gaylescurfield@gateshead.gov.uk::83b7329d-483d-4c58-b1ee-8e2c855b3b2d" providerId="AD" clId="Web-{82362638-5477-4ED8-AF25-61827311D991}"/>
    <pc:docChg chg="modSld">
      <pc:chgData name="Gayle Scurfield" userId="S::gaylescurfield@gateshead.gov.uk::83b7329d-483d-4c58-b1ee-8e2c855b3b2d" providerId="AD" clId="Web-{82362638-5477-4ED8-AF25-61827311D991}" dt="2024-09-26T16:17:15.016" v="2" actId="1076"/>
      <pc:docMkLst>
        <pc:docMk/>
      </pc:docMkLst>
      <pc:sldChg chg="addSp delSp modSp">
        <pc:chgData name="Gayle Scurfield" userId="S::gaylescurfield@gateshead.gov.uk::83b7329d-483d-4c58-b1ee-8e2c855b3b2d" providerId="AD" clId="Web-{82362638-5477-4ED8-AF25-61827311D991}" dt="2024-09-26T16:17:15.016" v="2" actId="1076"/>
        <pc:sldMkLst>
          <pc:docMk/>
          <pc:sldMk cId="1513379830" sldId="561"/>
        </pc:sldMkLst>
      </pc:sldChg>
    </pc:docChg>
  </pc:docChgLst>
  <pc:docChgLst>
    <pc:chgData name="Liam Spence" userId="S::liamspence@gateshead.gov.uk::5fb5b2ca-048e-454e-8362-668826f9b685" providerId="AD" clId="Web-{E40A7469-09DD-4E3E-97D1-9ACE01439156}"/>
    <pc:docChg chg="addSld modSld sldOrd">
      <pc:chgData name="Liam Spence" userId="S::liamspence@gateshead.gov.uk::5fb5b2ca-048e-454e-8362-668826f9b685" providerId="AD" clId="Web-{E40A7469-09DD-4E3E-97D1-9ACE01439156}" dt="2024-11-13T11:38:33.255" v="43"/>
      <pc:docMkLst>
        <pc:docMk/>
      </pc:docMkLst>
      <pc:sldChg chg="addSp modSp add ord replId">
        <pc:chgData name="Liam Spence" userId="S::liamspence@gateshead.gov.uk::5fb5b2ca-048e-454e-8362-668826f9b685" providerId="AD" clId="Web-{E40A7469-09DD-4E3E-97D1-9ACE01439156}" dt="2024-11-13T11:38:33.255" v="43"/>
        <pc:sldMkLst>
          <pc:docMk/>
          <pc:sldMk cId="960980226" sldId="570"/>
        </pc:sldMkLst>
        <pc:spChg chg="mod">
          <ac:chgData name="Liam Spence" userId="S::liamspence@gateshead.gov.uk::5fb5b2ca-048e-454e-8362-668826f9b685" providerId="AD" clId="Web-{E40A7469-09DD-4E3E-97D1-9ACE01439156}" dt="2024-11-13T11:35:13.763" v="38" actId="14100"/>
          <ac:spMkLst>
            <pc:docMk/>
            <pc:sldMk cId="960980226" sldId="570"/>
            <ac:spMk id="5" creationId="{00CAB94B-625B-7A15-F8A8-6531AA2AC4BC}"/>
          </ac:spMkLst>
        </pc:spChg>
        <pc:spChg chg="mod">
          <ac:chgData name="Liam Spence" userId="S::liamspence@gateshead.gov.uk::5fb5b2ca-048e-454e-8362-668826f9b685" providerId="AD" clId="Web-{E40A7469-09DD-4E3E-97D1-9ACE01439156}" dt="2024-11-13T11:35:21.529" v="39" actId="1076"/>
          <ac:spMkLst>
            <pc:docMk/>
            <pc:sldMk cId="960980226" sldId="570"/>
            <ac:spMk id="7" creationId="{3C6B4C1B-3EE2-343B-72FF-D4DD3DDE992A}"/>
          </ac:spMkLst>
        </pc:spChg>
        <pc:spChg chg="mod">
          <ac:chgData name="Liam Spence" userId="S::liamspence@gateshead.gov.uk::5fb5b2ca-048e-454e-8362-668826f9b685" providerId="AD" clId="Web-{E40A7469-09DD-4E3E-97D1-9ACE01439156}" dt="2024-11-13T11:34:52.465" v="35" actId="20577"/>
          <ac:spMkLst>
            <pc:docMk/>
            <pc:sldMk cId="960980226" sldId="570"/>
            <ac:spMk id="9" creationId="{7E9EAB19-FF59-CF58-CF83-B22530C70325}"/>
          </ac:spMkLst>
        </pc:spChg>
        <pc:grpChg chg="add mod">
          <ac:chgData name="Liam Spence" userId="S::liamspence@gateshead.gov.uk::5fb5b2ca-048e-454e-8362-668826f9b685" providerId="AD" clId="Web-{E40A7469-09DD-4E3E-97D1-9ACE01439156}" dt="2024-11-13T11:35:28.045" v="41" actId="1076"/>
          <ac:grpSpMkLst>
            <pc:docMk/>
            <pc:sldMk cId="960980226" sldId="570"/>
            <ac:grpSpMk id="3" creationId="{B83D1D6D-2171-E2C6-5101-CE803270C39F}"/>
          </ac:grpSpMkLst>
        </pc:grpChg>
      </pc:sldChg>
    </pc:docChg>
  </pc:docChgLst>
  <pc:docChgLst>
    <pc:chgData name="Kerrie Slavin" userId="S::kerrieslavin@gateshead.gov.uk::085db01d-3b86-45ce-9a34-51f429f25f9c" providerId="AD" clId="Web-{0FC78662-CAB5-7650-B8EF-C93D00C184CF}"/>
    <pc:docChg chg="addSld delSld modSld sldOrd">
      <pc:chgData name="Kerrie Slavin" userId="S::kerrieslavin@gateshead.gov.uk::085db01d-3b86-45ce-9a34-51f429f25f9c" providerId="AD" clId="Web-{0FC78662-CAB5-7650-B8EF-C93D00C184CF}" dt="2024-11-27T12:57:33.799" v="146" actId="20577"/>
      <pc:docMkLst>
        <pc:docMk/>
      </pc:docMkLst>
      <pc:sldChg chg="addSp delSp modSp add replId">
        <pc:chgData name="Kerrie Slavin" userId="S::kerrieslavin@gateshead.gov.uk::085db01d-3b86-45ce-9a34-51f429f25f9c" providerId="AD" clId="Web-{0FC78662-CAB5-7650-B8EF-C93D00C184CF}" dt="2024-11-27T12:46:36.880" v="95" actId="1076"/>
        <pc:sldMkLst>
          <pc:docMk/>
          <pc:sldMk cId="3117912709" sldId="571"/>
        </pc:sldMkLst>
        <pc:spChg chg="add mod">
          <ac:chgData name="Kerrie Slavin" userId="S::kerrieslavin@gateshead.gov.uk::085db01d-3b86-45ce-9a34-51f429f25f9c" providerId="AD" clId="Web-{0FC78662-CAB5-7650-B8EF-C93D00C184CF}" dt="2024-11-27T12:46:33.662" v="94" actId="20577"/>
          <ac:spMkLst>
            <pc:docMk/>
            <pc:sldMk cId="3117912709" sldId="571"/>
            <ac:spMk id="12" creationId="{C54C1E81-6A58-93EB-135E-BB25F9DD0312}"/>
          </ac:spMkLst>
        </pc:spChg>
        <pc:picChg chg="add del mod">
          <ac:chgData name="Kerrie Slavin" userId="S::kerrieslavin@gateshead.gov.uk::085db01d-3b86-45ce-9a34-51f429f25f9c" providerId="AD" clId="Web-{0FC78662-CAB5-7650-B8EF-C93D00C184CF}" dt="2024-11-27T12:43:53.330" v="38"/>
          <ac:picMkLst>
            <pc:docMk/>
            <pc:sldMk cId="3117912709" sldId="571"/>
            <ac:picMk id="2" creationId="{59D66C3D-0E0E-2B18-7E22-7032518F9CB2}"/>
          </ac:picMkLst>
        </pc:picChg>
        <pc:picChg chg="add mod">
          <ac:chgData name="Kerrie Slavin" userId="S::kerrieslavin@gateshead.gov.uk::085db01d-3b86-45ce-9a34-51f429f25f9c" providerId="AD" clId="Web-{0FC78662-CAB5-7650-B8EF-C93D00C184CF}" dt="2024-11-27T12:38:18.824" v="14" actId="1076"/>
          <ac:picMkLst>
            <pc:docMk/>
            <pc:sldMk cId="3117912709" sldId="571"/>
            <ac:picMk id="3" creationId="{A2E8BF59-560A-D6AC-EB0A-E1CD6502D6CA}"/>
          </ac:picMkLst>
        </pc:picChg>
        <pc:picChg chg="add mod">
          <ac:chgData name="Kerrie Slavin" userId="S::kerrieslavin@gateshead.gov.uk::085db01d-3b86-45ce-9a34-51f429f25f9c" providerId="AD" clId="Web-{0FC78662-CAB5-7650-B8EF-C93D00C184CF}" dt="2024-11-27T12:38:20.933" v="15" actId="1076"/>
          <ac:picMkLst>
            <pc:docMk/>
            <pc:sldMk cId="3117912709" sldId="571"/>
            <ac:picMk id="5" creationId="{5507B042-7BDF-21B4-B64E-0CA078511FF8}"/>
          </ac:picMkLst>
        </pc:picChg>
        <pc:picChg chg="add mod">
          <ac:chgData name="Kerrie Slavin" userId="S::kerrieslavin@gateshead.gov.uk::085db01d-3b86-45ce-9a34-51f429f25f9c" providerId="AD" clId="Web-{0FC78662-CAB5-7650-B8EF-C93D00C184CF}" dt="2024-11-27T12:38:23.199" v="16" actId="1076"/>
          <ac:picMkLst>
            <pc:docMk/>
            <pc:sldMk cId="3117912709" sldId="571"/>
            <ac:picMk id="6" creationId="{8428128A-751A-8644-1136-4199C9ED6BAB}"/>
          </ac:picMkLst>
        </pc:picChg>
        <pc:picChg chg="del">
          <ac:chgData name="Kerrie Slavin" userId="S::kerrieslavin@gateshead.gov.uk::085db01d-3b86-45ce-9a34-51f429f25f9c" providerId="AD" clId="Web-{0FC78662-CAB5-7650-B8EF-C93D00C184CF}" dt="2024-11-27T12:36:21.946" v="1"/>
          <ac:picMkLst>
            <pc:docMk/>
            <pc:sldMk cId="3117912709" sldId="571"/>
            <ac:picMk id="9" creationId="{A635CE97-7161-6E93-2CFE-8CA678341BAA}"/>
          </ac:picMkLst>
        </pc:picChg>
        <pc:picChg chg="add mod">
          <ac:chgData name="Kerrie Slavin" userId="S::kerrieslavin@gateshead.gov.uk::085db01d-3b86-45ce-9a34-51f429f25f9c" providerId="AD" clId="Web-{0FC78662-CAB5-7650-B8EF-C93D00C184CF}" dt="2024-11-27T12:38:25.980" v="17" actId="1076"/>
          <ac:picMkLst>
            <pc:docMk/>
            <pc:sldMk cId="3117912709" sldId="571"/>
            <ac:picMk id="10" creationId="{9A82DBAE-62D9-C7D7-3C4D-8828836ED120}"/>
          </ac:picMkLst>
        </pc:picChg>
        <pc:picChg chg="add mod">
          <ac:chgData name="Kerrie Slavin" userId="S::kerrieslavin@gateshead.gov.uk::085db01d-3b86-45ce-9a34-51f429f25f9c" providerId="AD" clId="Web-{0FC78662-CAB5-7650-B8EF-C93D00C184CF}" dt="2024-11-27T12:44:29.518" v="41" actId="1076"/>
          <ac:picMkLst>
            <pc:docMk/>
            <pc:sldMk cId="3117912709" sldId="571"/>
            <ac:picMk id="14" creationId="{482B9154-F7C6-46DC-47EB-AE5C1AA4F0FB}"/>
          </ac:picMkLst>
        </pc:picChg>
        <pc:picChg chg="add mod">
          <ac:chgData name="Kerrie Slavin" userId="S::kerrieslavin@gateshead.gov.uk::085db01d-3b86-45ce-9a34-51f429f25f9c" providerId="AD" clId="Web-{0FC78662-CAB5-7650-B8EF-C93D00C184CF}" dt="2024-11-27T12:46:36.880" v="95" actId="1076"/>
          <ac:picMkLst>
            <pc:docMk/>
            <pc:sldMk cId="3117912709" sldId="571"/>
            <ac:picMk id="15" creationId="{E9248B05-5105-52A9-1500-AD17EC1D086A}"/>
          </ac:picMkLst>
        </pc:picChg>
      </pc:sldChg>
      <pc:sldChg chg="modSp add ord replId">
        <pc:chgData name="Kerrie Slavin" userId="S::kerrieslavin@gateshead.gov.uk::085db01d-3b86-45ce-9a34-51f429f25f9c" providerId="AD" clId="Web-{0FC78662-CAB5-7650-B8EF-C93D00C184CF}" dt="2024-11-27T12:57:33.799" v="146" actId="20577"/>
        <pc:sldMkLst>
          <pc:docMk/>
          <pc:sldMk cId="1831719130" sldId="572"/>
        </pc:sldMkLst>
        <pc:spChg chg="mod">
          <ac:chgData name="Kerrie Slavin" userId="S::kerrieslavin@gateshead.gov.uk::085db01d-3b86-45ce-9a34-51f429f25f9c" providerId="AD" clId="Web-{0FC78662-CAB5-7650-B8EF-C93D00C184CF}" dt="2024-11-27T12:57:25.877" v="135" actId="20577"/>
          <ac:spMkLst>
            <pc:docMk/>
            <pc:sldMk cId="1831719130" sldId="572"/>
            <ac:spMk id="7" creationId="{3C6B4C1B-3EE2-343B-72FF-D4DD3DDE992A}"/>
          </ac:spMkLst>
        </pc:spChg>
        <pc:spChg chg="mod">
          <ac:chgData name="Kerrie Slavin" userId="S::kerrieslavin@gateshead.gov.uk::085db01d-3b86-45ce-9a34-51f429f25f9c" providerId="AD" clId="Web-{0FC78662-CAB5-7650-B8EF-C93D00C184CF}" dt="2024-11-27T12:57:33.799" v="146" actId="20577"/>
          <ac:spMkLst>
            <pc:docMk/>
            <pc:sldMk cId="1831719130" sldId="572"/>
            <ac:spMk id="13" creationId="{998CAF64-B3EB-EC21-E470-41C360519BB3}"/>
          </ac:spMkLst>
        </pc:spChg>
      </pc:sldChg>
      <pc:sldChg chg="addSp delSp modSp add del replId">
        <pc:chgData name="Kerrie Slavin" userId="S::kerrieslavin@gateshead.gov.uk::085db01d-3b86-45ce-9a34-51f429f25f9c" providerId="AD" clId="Web-{0FC78662-CAB5-7650-B8EF-C93D00C184CF}" dt="2024-11-27T12:45:44.989" v="77"/>
        <pc:sldMkLst>
          <pc:docMk/>
          <pc:sldMk cId="3451634643" sldId="572"/>
        </pc:sldMkLst>
        <pc:spChg chg="add del">
          <ac:chgData name="Kerrie Slavin" userId="S::kerrieslavin@gateshead.gov.uk::085db01d-3b86-45ce-9a34-51f429f25f9c" providerId="AD" clId="Web-{0FC78662-CAB5-7650-B8EF-C93D00C184CF}" dt="2024-11-27T12:43:49.283" v="37"/>
          <ac:spMkLst>
            <pc:docMk/>
            <pc:sldMk cId="3451634643" sldId="572"/>
            <ac:spMk id="5" creationId="{7501DCB3-388C-AFD6-26CD-4F00249657BB}"/>
          </ac:spMkLst>
        </pc:spChg>
        <pc:picChg chg="del">
          <ac:chgData name="Kerrie Slavin" userId="S::kerrieslavin@gateshead.gov.uk::085db01d-3b86-45ce-9a34-51f429f25f9c" providerId="AD" clId="Web-{0FC78662-CAB5-7650-B8EF-C93D00C184CF}" dt="2024-11-27T12:40:07.263" v="33"/>
          <ac:picMkLst>
            <pc:docMk/>
            <pc:sldMk cId="3451634643" sldId="572"/>
            <ac:picMk id="2" creationId="{59D66C3D-0E0E-2B18-7E22-7032518F9CB2}"/>
          </ac:picMkLst>
        </pc:picChg>
        <pc:picChg chg="add del mod">
          <ac:chgData name="Kerrie Slavin" userId="S::kerrieslavin@gateshead.gov.uk::085db01d-3b86-45ce-9a34-51f429f25f9c" providerId="AD" clId="Web-{0FC78662-CAB5-7650-B8EF-C93D00C184CF}" dt="2024-11-27T12:45:41.020" v="76"/>
          <ac:picMkLst>
            <pc:docMk/>
            <pc:sldMk cId="3451634643" sldId="572"/>
            <ac:picMk id="3" creationId="{957D1C66-30B3-BCBA-C1A9-D939C0CD3232}"/>
          </ac:picMkLst>
        </pc:picChg>
      </pc:sldChg>
    </pc:docChg>
  </pc:docChgLst>
  <pc:docChgLst>
    <pc:chgData name="Kerrie Slavin" userId="S::kerrieslavin@gateshead.gov.uk::085db01d-3b86-45ce-9a34-51f429f25f9c" providerId="AD" clId="Web-{8ACC2A5F-8FD6-AC6F-0D49-630B2F7BAF1D}"/>
    <pc:docChg chg="addSld delSld modSld">
      <pc:chgData name="Kerrie Slavin" userId="S::kerrieslavin@gateshead.gov.uk::085db01d-3b86-45ce-9a34-51f429f25f9c" providerId="AD" clId="Web-{8ACC2A5F-8FD6-AC6F-0D49-630B2F7BAF1D}" dt="2024-11-13T12:04:43.214" v="64"/>
      <pc:docMkLst>
        <pc:docMk/>
      </pc:docMkLst>
      <pc:sldChg chg="addSp modSp">
        <pc:chgData name="Kerrie Slavin" userId="S::kerrieslavin@gateshead.gov.uk::085db01d-3b86-45ce-9a34-51f429f25f9c" providerId="AD" clId="Web-{8ACC2A5F-8FD6-AC6F-0D49-630B2F7BAF1D}" dt="2024-11-13T10:52:19.881" v="61" actId="14100"/>
        <pc:sldMkLst>
          <pc:docMk/>
          <pc:sldMk cId="776975427" sldId="563"/>
        </pc:sldMkLst>
        <pc:spChg chg="add mod">
          <ac:chgData name="Kerrie Slavin" userId="S::kerrieslavin@gateshead.gov.uk::085db01d-3b86-45ce-9a34-51f429f25f9c" providerId="AD" clId="Web-{8ACC2A5F-8FD6-AC6F-0D49-630B2F7BAF1D}" dt="2024-11-13T10:52:19.881" v="61" actId="14100"/>
          <ac:spMkLst>
            <pc:docMk/>
            <pc:sldMk cId="776975427" sldId="563"/>
            <ac:spMk id="7" creationId="{AF077B01-4560-8EDF-60B0-3673624AE9D5}"/>
          </ac:spMkLst>
        </pc:spChg>
        <pc:spChg chg="mod">
          <ac:chgData name="Kerrie Slavin" userId="S::kerrieslavin@gateshead.gov.uk::085db01d-3b86-45ce-9a34-51f429f25f9c" providerId="AD" clId="Web-{8ACC2A5F-8FD6-AC6F-0D49-630B2F7BAF1D}" dt="2024-11-13T10:45:58.090" v="17" actId="14100"/>
          <ac:spMkLst>
            <pc:docMk/>
            <pc:sldMk cId="776975427" sldId="563"/>
            <ac:spMk id="10" creationId="{1176E05E-F991-7DA5-64BE-D97461701F96}"/>
          </ac:spMkLst>
        </pc:spChg>
        <pc:picChg chg="add mod">
          <ac:chgData name="Kerrie Slavin" userId="S::kerrieslavin@gateshead.gov.uk::085db01d-3b86-45ce-9a34-51f429f25f9c" providerId="AD" clId="Web-{8ACC2A5F-8FD6-AC6F-0D49-630B2F7BAF1D}" dt="2024-11-13T10:46:04.730" v="19" actId="1076"/>
          <ac:picMkLst>
            <pc:docMk/>
            <pc:sldMk cId="776975427" sldId="563"/>
            <ac:picMk id="2" creationId="{CD47EE2C-3807-9DA0-9016-CA580AB09CB3}"/>
          </ac:picMkLst>
        </pc:picChg>
        <pc:picChg chg="add mod">
          <ac:chgData name="Kerrie Slavin" userId="S::kerrieslavin@gateshead.gov.uk::085db01d-3b86-45ce-9a34-51f429f25f9c" providerId="AD" clId="Web-{8ACC2A5F-8FD6-AC6F-0D49-630B2F7BAF1D}" dt="2024-11-13T10:45:37.823" v="15" actId="1076"/>
          <ac:picMkLst>
            <pc:docMk/>
            <pc:sldMk cId="776975427" sldId="563"/>
            <ac:picMk id="3" creationId="{094987FA-C8E5-5540-1DB1-77BCC96623FA}"/>
          </ac:picMkLst>
        </pc:picChg>
      </pc:sldChg>
      <pc:sldChg chg="del">
        <pc:chgData name="Kerrie Slavin" userId="S::kerrieslavin@gateshead.gov.uk::085db01d-3b86-45ce-9a34-51f429f25f9c" providerId="AD" clId="Web-{8ACC2A5F-8FD6-AC6F-0D49-630B2F7BAF1D}" dt="2024-11-13T12:04:43.214" v="64"/>
        <pc:sldMkLst>
          <pc:docMk/>
          <pc:sldMk cId="1966525051" sldId="565"/>
        </pc:sldMkLst>
      </pc:sldChg>
      <pc:sldChg chg="del">
        <pc:chgData name="Kerrie Slavin" userId="S::kerrieslavin@gateshead.gov.uk::085db01d-3b86-45ce-9a34-51f429f25f9c" providerId="AD" clId="Web-{8ACC2A5F-8FD6-AC6F-0D49-630B2F7BAF1D}" dt="2024-11-13T12:04:37.292" v="62"/>
        <pc:sldMkLst>
          <pc:docMk/>
          <pc:sldMk cId="1662679306" sldId="566"/>
        </pc:sldMkLst>
      </pc:sldChg>
      <pc:sldChg chg="del">
        <pc:chgData name="Kerrie Slavin" userId="S::kerrieslavin@gateshead.gov.uk::085db01d-3b86-45ce-9a34-51f429f25f9c" providerId="AD" clId="Web-{8ACC2A5F-8FD6-AC6F-0D49-630B2F7BAF1D}" dt="2024-11-13T12:04:39.855" v="63"/>
        <pc:sldMkLst>
          <pc:docMk/>
          <pc:sldMk cId="3784492884" sldId="567"/>
        </pc:sldMkLst>
      </pc:sldChg>
      <pc:sldChg chg="add replId">
        <pc:chgData name="Kerrie Slavin" userId="S::kerrieslavin@gateshead.gov.uk::085db01d-3b86-45ce-9a34-51f429f25f9c" providerId="AD" clId="Web-{8ACC2A5F-8FD6-AC6F-0D49-630B2F7BAF1D}" dt="2024-11-13T10:44:17.118" v="0"/>
        <pc:sldMkLst>
          <pc:docMk/>
          <pc:sldMk cId="201005756" sldId="568"/>
        </pc:sldMkLst>
      </pc:sldChg>
    </pc:docChg>
  </pc:docChgLst>
  <pc:docChgLst>
    <pc:chgData name="Kerrie Slavin" userId="S::kerrieslavin@gateshead.gov.uk::085db01d-3b86-45ce-9a34-51f429f25f9c" providerId="AD" clId="Web-{942BE8CE-83C7-2467-B617-73AE92D7C133}"/>
    <pc:docChg chg="addSld delSld modSld">
      <pc:chgData name="Kerrie Slavin" userId="S::kerrieslavin@gateshead.gov.uk::085db01d-3b86-45ce-9a34-51f429f25f9c" providerId="AD" clId="Web-{942BE8CE-83C7-2467-B617-73AE92D7C133}" dt="2024-10-30T13:26:23.678" v="219" actId="20577"/>
      <pc:docMkLst>
        <pc:docMk/>
      </pc:docMkLst>
      <pc:sldChg chg="modSp">
        <pc:chgData name="Kerrie Slavin" userId="S::kerrieslavin@gateshead.gov.uk::085db01d-3b86-45ce-9a34-51f429f25f9c" providerId="AD" clId="Web-{942BE8CE-83C7-2467-B617-73AE92D7C133}" dt="2024-10-30T10:03:58.808" v="148" actId="20577"/>
        <pc:sldMkLst>
          <pc:docMk/>
          <pc:sldMk cId="776975427" sldId="563"/>
        </pc:sldMkLst>
      </pc:sldChg>
      <pc:sldChg chg="modSp">
        <pc:chgData name="Kerrie Slavin" userId="S::kerrieslavin@gateshead.gov.uk::085db01d-3b86-45ce-9a34-51f429f25f9c" providerId="AD" clId="Web-{942BE8CE-83C7-2467-B617-73AE92D7C133}" dt="2024-10-30T10:04:02.996" v="151" actId="20577"/>
        <pc:sldMkLst>
          <pc:docMk/>
          <pc:sldMk cId="2541612784" sldId="565"/>
        </pc:sldMkLst>
      </pc:sldChg>
      <pc:sldChg chg="modSp add replId">
        <pc:chgData name="Kerrie Slavin" userId="S::kerrieslavin@gateshead.gov.uk::085db01d-3b86-45ce-9a34-51f429f25f9c" providerId="AD" clId="Web-{942BE8CE-83C7-2467-B617-73AE92D7C133}" dt="2024-10-30T10:03:43.449" v="141" actId="20577"/>
        <pc:sldMkLst>
          <pc:docMk/>
          <pc:sldMk cId="51730704" sldId="566"/>
        </pc:sldMkLst>
      </pc:sldChg>
      <pc:sldChg chg="add del replId">
        <pc:chgData name="Kerrie Slavin" userId="S::kerrieslavin@gateshead.gov.uk::085db01d-3b86-45ce-9a34-51f429f25f9c" providerId="AD" clId="Web-{942BE8CE-83C7-2467-B617-73AE92D7C133}" dt="2024-10-30T09:12:08.530" v="1"/>
        <pc:sldMkLst>
          <pc:docMk/>
          <pc:sldMk cId="2927103355" sldId="566"/>
        </pc:sldMkLst>
      </pc:sldChg>
      <pc:sldChg chg="addSp delSp modSp add replId">
        <pc:chgData name="Kerrie Slavin" userId="S::kerrieslavin@gateshead.gov.uk::085db01d-3b86-45ce-9a34-51f429f25f9c" providerId="AD" clId="Web-{942BE8CE-83C7-2467-B617-73AE92D7C133}" dt="2024-10-30T10:03:47.949" v="144" actId="20577"/>
        <pc:sldMkLst>
          <pc:docMk/>
          <pc:sldMk cId="2005143333" sldId="567"/>
        </pc:sldMkLst>
      </pc:sldChg>
      <pc:sldChg chg="modSp add replId">
        <pc:chgData name="Kerrie Slavin" userId="S::kerrieslavin@gateshead.gov.uk::085db01d-3b86-45ce-9a34-51f429f25f9c" providerId="AD" clId="Web-{942BE8CE-83C7-2467-B617-73AE92D7C133}" dt="2024-10-30T13:26:23.678" v="219" actId="20577"/>
        <pc:sldMkLst>
          <pc:docMk/>
          <pc:sldMk cId="3988755694" sldId="568"/>
        </pc:sldMkLst>
      </pc:sldChg>
    </pc:docChg>
  </pc:docChgLst>
  <pc:docChgLst>
    <pc:chgData name="Liam Spence" userId="S::liamspence@gateshead.gov.uk::5fb5b2ca-048e-454e-8362-668826f9b685" providerId="AD" clId="Web-{A8F998D8-15EA-D17A-005F-08750999C2C1}"/>
    <pc:docChg chg="addSld modSld sldOrd">
      <pc:chgData name="Liam Spence" userId="S::liamspence@gateshead.gov.uk::5fb5b2ca-048e-454e-8362-668826f9b685" providerId="AD" clId="Web-{A8F998D8-15EA-D17A-005F-08750999C2C1}" dt="2024-10-15T14:58:19.510" v="10" actId="20577"/>
      <pc:docMkLst>
        <pc:docMk/>
      </pc:docMkLst>
      <pc:sldChg chg="addSp modSp">
        <pc:chgData name="Liam Spence" userId="S::liamspence@gateshead.gov.uk::5fb5b2ca-048e-454e-8362-668826f9b685" providerId="AD" clId="Web-{A8F998D8-15EA-D17A-005F-08750999C2C1}" dt="2024-10-15T14:58:19.510" v="10" actId="20577"/>
        <pc:sldMkLst>
          <pc:docMk/>
          <pc:sldMk cId="1732913561" sldId="560"/>
        </pc:sldMkLst>
        <pc:spChg chg="mod">
          <ac:chgData name="Liam Spence" userId="S::liamspence@gateshead.gov.uk::5fb5b2ca-048e-454e-8362-668826f9b685" providerId="AD" clId="Web-{A8F998D8-15EA-D17A-005F-08750999C2C1}" dt="2024-10-15T14:58:19.510" v="10" actId="20577"/>
          <ac:spMkLst>
            <pc:docMk/>
            <pc:sldMk cId="1732913561" sldId="560"/>
            <ac:spMk id="8" creationId="{A08F9937-6E74-1885-6A31-B2089CB3EBDB}"/>
          </ac:spMkLst>
        </pc:spChg>
        <pc:spChg chg="add mod">
          <ac:chgData name="Liam Spence" userId="S::liamspence@gateshead.gov.uk::5fb5b2ca-048e-454e-8362-668826f9b685" providerId="AD" clId="Web-{A8F998D8-15EA-D17A-005F-08750999C2C1}" dt="2024-10-15T14:57:20.555" v="8" actId="20577"/>
          <ac:spMkLst>
            <pc:docMk/>
            <pc:sldMk cId="1732913561" sldId="560"/>
            <ac:spMk id="10" creationId="{5CEBBFB5-1401-AED2-93CC-A96488FB359B}"/>
          </ac:spMkLst>
        </pc:spChg>
        <pc:spChg chg="add">
          <ac:chgData name="Liam Spence" userId="S::liamspence@gateshead.gov.uk::5fb5b2ca-048e-454e-8362-668826f9b685" providerId="AD" clId="Web-{A8F998D8-15EA-D17A-005F-08750999C2C1}" dt="2024-10-15T14:57:15.727" v="3"/>
          <ac:spMkLst>
            <pc:docMk/>
            <pc:sldMk cId="1732913561" sldId="560"/>
            <ac:spMk id="13" creationId="{66654FC4-AA1F-B6D0-564A-98443DFA2F94}"/>
          </ac:spMkLst>
        </pc:spChg>
      </pc:sldChg>
      <pc:sldChg chg="add">
        <pc:chgData name="Liam Spence" userId="S::liamspence@gateshead.gov.uk::5fb5b2ca-048e-454e-8362-668826f9b685" providerId="AD" clId="Web-{A8F998D8-15EA-D17A-005F-08750999C2C1}" dt="2024-10-15T14:56:50.304" v="1"/>
        <pc:sldMkLst>
          <pc:docMk/>
          <pc:sldMk cId="776975427" sldId="563"/>
        </pc:sldMkLst>
      </pc:sldChg>
      <pc:sldChg chg="add ord">
        <pc:chgData name="Liam Spence" userId="S::liamspence@gateshead.gov.uk::5fb5b2ca-048e-454e-8362-668826f9b685" providerId="AD" clId="Web-{A8F998D8-15EA-D17A-005F-08750999C2C1}" dt="2024-10-15T14:58:11.275" v="9"/>
        <pc:sldMkLst>
          <pc:docMk/>
          <pc:sldMk cId="152689637" sldId="578"/>
        </pc:sldMkLst>
      </pc:sldChg>
    </pc:docChg>
  </pc:docChgLst>
  <pc:docChgLst>
    <pc:chgData name="Gayle Scurfield" userId="S::gaylescurfield@gateshead.gov.uk::83b7329d-483d-4c58-b1ee-8e2c855b3b2d" providerId="AD" clId="Web-{4F16BD47-8C89-2D86-BFBD-0EFF50C3250B}"/>
    <pc:docChg chg="modSld">
      <pc:chgData name="Gayle Scurfield" userId="S::gaylescurfield@gateshead.gov.uk::83b7329d-483d-4c58-b1ee-8e2c855b3b2d" providerId="AD" clId="Web-{4F16BD47-8C89-2D86-BFBD-0EFF50C3250B}" dt="2024-10-28T17:52:45.543" v="23" actId="20577"/>
      <pc:docMkLst>
        <pc:docMk/>
      </pc:docMkLst>
      <pc:sldChg chg="modSp">
        <pc:chgData name="Gayle Scurfield" userId="S::gaylescurfield@gateshead.gov.uk::83b7329d-483d-4c58-b1ee-8e2c855b3b2d" providerId="AD" clId="Web-{4F16BD47-8C89-2D86-BFBD-0EFF50C3250B}" dt="2024-10-28T17:51:32.963" v="9" actId="20577"/>
        <pc:sldMkLst>
          <pc:docMk/>
          <pc:sldMk cId="776975427" sldId="563"/>
        </pc:sldMkLst>
      </pc:sldChg>
      <pc:sldChg chg="modSp">
        <pc:chgData name="Gayle Scurfield" userId="S::gaylescurfield@gateshead.gov.uk::83b7329d-483d-4c58-b1ee-8e2c855b3b2d" providerId="AD" clId="Web-{4F16BD47-8C89-2D86-BFBD-0EFF50C3250B}" dt="2024-10-28T17:52:45.543" v="23" actId="20577"/>
        <pc:sldMkLst>
          <pc:docMk/>
          <pc:sldMk cId="2541612784" sldId="565"/>
        </pc:sldMkLst>
      </pc:sldChg>
    </pc:docChg>
  </pc:docChgLst>
  <pc:docChgLst>
    <pc:chgData name="Gary Williamson" userId="S::garywilliamson@gateshead.gov.uk::c6dcb423-35b4-482e-bf0f-fc2b76204455" providerId="AD" clId="Web-{6F4E7100-E705-4E6F-9AEB-05F17F67BD76}"/>
    <pc:docChg chg="modSld">
      <pc:chgData name="Gary Williamson" userId="S::garywilliamson@gateshead.gov.uk::c6dcb423-35b4-482e-bf0f-fc2b76204455" providerId="AD" clId="Web-{6F4E7100-E705-4E6F-9AEB-05F17F67BD76}" dt="2024-11-11T11:14:10.979" v="3" actId="1076"/>
      <pc:docMkLst>
        <pc:docMk/>
      </pc:docMkLst>
      <pc:sldChg chg="modSp">
        <pc:chgData name="Gary Williamson" userId="S::garywilliamson@gateshead.gov.uk::c6dcb423-35b4-482e-bf0f-fc2b76204455" providerId="AD" clId="Web-{6F4E7100-E705-4E6F-9AEB-05F17F67BD76}" dt="2024-11-11T11:13:54.448" v="2" actId="1076"/>
        <pc:sldMkLst>
          <pc:docMk/>
          <pc:sldMk cId="249474700" sldId="559"/>
        </pc:sldMkLst>
        <pc:picChg chg="mod">
          <ac:chgData name="Gary Williamson" userId="S::garywilliamson@gateshead.gov.uk::c6dcb423-35b4-482e-bf0f-fc2b76204455" providerId="AD" clId="Web-{6F4E7100-E705-4E6F-9AEB-05F17F67BD76}" dt="2024-11-11T11:13:54.448" v="2" actId="1076"/>
          <ac:picMkLst>
            <pc:docMk/>
            <pc:sldMk cId="249474700" sldId="559"/>
            <ac:picMk id="12" creationId="{95672EA4-1515-A111-E669-C3BCCDAF12FD}"/>
          </ac:picMkLst>
        </pc:picChg>
      </pc:sldChg>
      <pc:sldChg chg="modSp">
        <pc:chgData name="Gary Williamson" userId="S::garywilliamson@gateshead.gov.uk::c6dcb423-35b4-482e-bf0f-fc2b76204455" providerId="AD" clId="Web-{6F4E7100-E705-4E6F-9AEB-05F17F67BD76}" dt="2024-11-11T11:13:39.385" v="0" actId="1076"/>
        <pc:sldMkLst>
          <pc:docMk/>
          <pc:sldMk cId="1732913561" sldId="560"/>
        </pc:sldMkLst>
        <pc:picChg chg="mod">
          <ac:chgData name="Gary Williamson" userId="S::garywilliamson@gateshead.gov.uk::c6dcb423-35b4-482e-bf0f-fc2b76204455" providerId="AD" clId="Web-{6F4E7100-E705-4E6F-9AEB-05F17F67BD76}" dt="2024-11-11T11:13:39.385" v="0" actId="1076"/>
          <ac:picMkLst>
            <pc:docMk/>
            <pc:sldMk cId="1732913561" sldId="560"/>
            <ac:picMk id="9" creationId="{EC303367-6D4E-D199-E780-27F80990C6BF}"/>
          </ac:picMkLst>
        </pc:picChg>
      </pc:sldChg>
      <pc:sldChg chg="modSp">
        <pc:chgData name="Gary Williamson" userId="S::garywilliamson@gateshead.gov.uk::c6dcb423-35b4-482e-bf0f-fc2b76204455" providerId="AD" clId="Web-{6F4E7100-E705-4E6F-9AEB-05F17F67BD76}" dt="2024-11-11T11:14:10.979" v="3" actId="1076"/>
        <pc:sldMkLst>
          <pc:docMk/>
          <pc:sldMk cId="776975427" sldId="563"/>
        </pc:sldMkLst>
        <pc:picChg chg="mod">
          <ac:chgData name="Gary Williamson" userId="S::garywilliamson@gateshead.gov.uk::c6dcb423-35b4-482e-bf0f-fc2b76204455" providerId="AD" clId="Web-{6F4E7100-E705-4E6F-9AEB-05F17F67BD76}" dt="2024-11-11T11:14:10.979" v="3" actId="1076"/>
          <ac:picMkLst>
            <pc:docMk/>
            <pc:sldMk cId="776975427" sldId="563"/>
            <ac:picMk id="4" creationId="{84FA2CD2-8AAD-942C-B5FA-3D077F9E2CD0}"/>
          </ac:picMkLst>
        </pc:picChg>
      </pc:sldChg>
      <pc:sldChg chg="modSp">
        <pc:chgData name="Gary Williamson" userId="S::garywilliamson@gateshead.gov.uk::c6dcb423-35b4-482e-bf0f-fc2b76204455" providerId="AD" clId="Web-{6F4E7100-E705-4E6F-9AEB-05F17F67BD76}" dt="2024-11-11T11:13:48.822" v="1" actId="1076"/>
        <pc:sldMkLst>
          <pc:docMk/>
          <pc:sldMk cId="176725383" sldId="564"/>
        </pc:sldMkLst>
        <pc:picChg chg="mod">
          <ac:chgData name="Gary Williamson" userId="S::garywilliamson@gateshead.gov.uk::c6dcb423-35b4-482e-bf0f-fc2b76204455" providerId="AD" clId="Web-{6F4E7100-E705-4E6F-9AEB-05F17F67BD76}" dt="2024-11-11T11:13:48.822" v="1" actId="1076"/>
          <ac:picMkLst>
            <pc:docMk/>
            <pc:sldMk cId="176725383" sldId="564"/>
            <ac:picMk id="11" creationId="{2170567C-6347-1D76-994C-D23A39B04A95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09BA9D-0BD4-1749-847F-F87D8611D87D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41425"/>
            <a:ext cx="5954712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D33E2A-BD3B-F743-A8AB-B483CECD30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0400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/>
              <a:t>What Was the Problem?</a:t>
            </a:r>
          </a:p>
          <a:p>
            <a:r>
              <a:rPr lang="en-GB" b="1"/>
              <a:t>Title:</a:t>
            </a:r>
            <a:r>
              <a:rPr lang="en-GB"/>
              <a:t> </a:t>
            </a:r>
            <a:r>
              <a:rPr lang="en-GB" i="1"/>
              <a:t>Disconnected Systems</a:t>
            </a:r>
            <a:endParaRPr lang="en-GB"/>
          </a:p>
          <a:p>
            <a:pPr>
              <a:buFont typeface="Arial" panose="020B0604020202020204" pitchFamily="34" charset="0"/>
              <a:buChar char="•"/>
            </a:pPr>
            <a:r>
              <a:rPr lang="en-GB"/>
              <a:t>Important files were stored in a separate system, out of reach.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/>
              <a:t>Case managers needed to jump between systems to gather information.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/>
              <a:t>This caused delays and made managing cases less efficient.</a:t>
            </a: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EF56E3-8A9C-464F-83CA-4385BF1131E3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47863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/>
              <a:t>What Was the Problem?</a:t>
            </a:r>
          </a:p>
          <a:p>
            <a:r>
              <a:rPr lang="en-GB" b="1"/>
              <a:t>Title:</a:t>
            </a:r>
            <a:r>
              <a:rPr lang="en-GB"/>
              <a:t> </a:t>
            </a:r>
            <a:r>
              <a:rPr lang="en-GB" i="1"/>
              <a:t>Disconnected Systems</a:t>
            </a:r>
            <a:endParaRPr lang="en-GB"/>
          </a:p>
          <a:p>
            <a:pPr>
              <a:buFont typeface="Arial" panose="020B0604020202020204" pitchFamily="34" charset="0"/>
              <a:buChar char="•"/>
            </a:pPr>
            <a:r>
              <a:rPr lang="en-GB"/>
              <a:t>Important files were stored in a separate system, out of reach.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/>
              <a:t>Case managers needed to jump between systems to gather information.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/>
              <a:t>This caused delays and made managing cases less efficient.</a:t>
            </a: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EF56E3-8A9C-464F-83CA-4385BF1131E3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64649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EF56E3-8A9C-464F-83CA-4385BF1131E3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81533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D33E2A-BD3B-F743-A8AB-B483CECD30C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5234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0BA9A-C77A-4A67-8E59-10A352148B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647837-D51B-494E-8C36-C96E6E9A70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3C9F06-9132-4C02-8FC7-85BD52C77B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E3622-1566-46DD-B4B8-2F4975B3D9F4}" type="datetimeFigureOut">
              <a:rPr lang="en-GB" smtClean="0"/>
              <a:t>27/11/2024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B5475D-0658-434F-AAC4-AB481ED264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62D60C-E629-4645-B416-BCEC73D3A1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B643C-20DF-4476-882E-4D255A6CC1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3260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A89B9B-FBDA-4FAA-9EEE-75F35EA064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337CC32-6330-491F-A16D-A2C315F35C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FD25E8-1C1E-40E3-9FF2-AB8BE9AFEB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E3622-1566-46DD-B4B8-2F4975B3D9F4}" type="datetimeFigureOut">
              <a:rPr lang="en-GB" smtClean="0"/>
              <a:t>27/11/2024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0F2216-A6D8-452F-A681-D2B8E7C75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2024B7-5183-4904-8CD6-C1DF42DB8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B643C-20DF-4476-882E-4D255A6CC1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884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06F6057-81C4-4561-A4C1-ED7DBE7331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B2202B9-65F7-4502-9841-2962250FF7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129262-6F22-47A7-AF02-D68C7A1CD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E3622-1566-46DD-B4B8-2F4975B3D9F4}" type="datetimeFigureOut">
              <a:rPr lang="en-GB" smtClean="0"/>
              <a:t>27/11/2024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FC54C7-1DD7-4970-BA2E-2A2FA2B808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14F3C9-F560-48BC-8B1D-A3E0DD7659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B643C-20DF-4476-882E-4D255A6CC1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89448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17C8EE-4BE3-416B-BC45-8591EDF4B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5EBA7E-1904-4981-AA77-0FF031991D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3059AB-5846-4A3C-82E7-F74C3E8B0D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E3622-1566-46DD-B4B8-2F4975B3D9F4}" type="datetimeFigureOut">
              <a:rPr lang="en-GB" smtClean="0"/>
              <a:t>27/11/2024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D51B17-74ED-4EDB-BBDD-B5FDF2FDAC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48A594-5717-4584-BE0F-00D215923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B643C-20DF-4476-882E-4D255A6CC1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29386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56EBE9-E63F-4185-A3D0-17D3B8DC7B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67D69C-605F-4B60-8E66-7B11086FAD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E05AD4-C00C-47E3-8FB2-9A554DBE2E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E3622-1566-46DD-B4B8-2F4975B3D9F4}" type="datetimeFigureOut">
              <a:rPr lang="en-GB" smtClean="0"/>
              <a:t>27/11/2024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B53643-E2D9-4E95-8EB7-8442B4143E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79FFAB-C409-4E3A-AFDD-34F6EE5CE4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B643C-20DF-4476-882E-4D255A6CC1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4146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8A9D9-A74F-4C68-8B46-2B8AAE30E3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278FDE-5819-4D48-98B4-1CC6BABD87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FBBEA7-D7C0-47B7-B987-59E730B5DB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CD3473-1E08-4D05-BFA8-9DA362B78F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E3622-1566-46DD-B4B8-2F4975B3D9F4}" type="datetimeFigureOut">
              <a:rPr lang="en-GB" smtClean="0"/>
              <a:t>27/11/2024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1859B2-92B7-4042-8C99-52EBE2BD59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B7D988-0FDE-4544-A4C7-62159B5F84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B643C-20DF-4476-882E-4D255A6CC1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22309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9C36A-7045-43C1-8F0A-47CCADA2DA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1056E1-2FDB-48AA-8C84-829421BC9F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D6F92C-9358-41A6-9F0B-B9E0D60499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DF77C71-BB7B-4350-90A4-31A138490D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E50A390-6899-4467-A98F-E136605A03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1DBB77C-6916-4DE1-9B28-7571D7A93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E3622-1566-46DD-B4B8-2F4975B3D9F4}" type="datetimeFigureOut">
              <a:rPr lang="en-GB" smtClean="0"/>
              <a:t>27/11/2024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9BC9CA3-E59D-4F63-AAFB-9B74914B5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F73ABE4-F3E4-4C47-84DD-67C748D3E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B643C-20DF-4476-882E-4D255A6CC1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1596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826354-3E90-4DF9-9EBF-8273E3173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6C258DC-C919-4925-AA79-1F26EC29D4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E3622-1566-46DD-B4B8-2F4975B3D9F4}" type="datetimeFigureOut">
              <a:rPr lang="en-GB" smtClean="0"/>
              <a:t>27/11/2024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395BF3-BC3B-4183-8699-85540616EB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966962-BDCC-4827-A3CE-9B7469C64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B643C-20DF-4476-882E-4D255A6CC1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7666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03DE9FC-699D-4CD3-910B-42F87815B5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E3622-1566-46DD-B4B8-2F4975B3D9F4}" type="datetimeFigureOut">
              <a:rPr lang="en-GB" smtClean="0"/>
              <a:t>27/11/2024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FEA21A8-6F79-4D36-8E46-783D611D8D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FB1BCC-848D-41BA-AB45-178467A8D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B643C-20DF-4476-882E-4D255A6CC1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5853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5FE709-EB52-4A05-B926-42C35CE9F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B3156C-D59F-4173-8E5D-1A8F9B9CC8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EB0E7D-3180-48A3-88CB-D207B7BBAA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D069DE-BDC9-46EB-A1F9-17B8D98F42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E3622-1566-46DD-B4B8-2F4975B3D9F4}" type="datetimeFigureOut">
              <a:rPr lang="en-GB" smtClean="0"/>
              <a:t>27/11/2024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3E4272-210E-49E8-BD2B-AC830BD1EB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A1E4A7-E41A-411D-9603-72BA0EF250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B643C-20DF-4476-882E-4D255A6CC1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8993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0E446C-2DDB-48C1-AC2C-04B24DE958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DA8219F-E969-4B1B-B095-4DF89FA687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EB8440-B398-455A-9F81-E424FD11ED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CEE4AE-289C-42C2-95CC-FA729C36D7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E3622-1566-46DD-B4B8-2F4975B3D9F4}" type="datetimeFigureOut">
              <a:rPr lang="en-GB" smtClean="0"/>
              <a:t>27/11/2024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B4745C-BBB3-4297-BFFA-15700995B1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40C425-CC09-4715-9780-B19D4A94C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B643C-20DF-4476-882E-4D255A6CC1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1873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CD7A140-9090-4E30-B6BF-F15CD01489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EB024E-C1E2-4471-9162-49C5B8AC24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ACE3B1-A710-462F-B846-19E7FE45FF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3E3622-1566-46DD-B4B8-2F4975B3D9F4}" type="datetimeFigureOut">
              <a:rPr lang="en-GB" smtClean="0"/>
              <a:t>27/11/2024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B16F04-FEF5-4E0E-BEC1-4DA0A9CE7F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421BA7-AA30-44CA-B290-EA3AD0F69B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5B643C-20DF-4476-882E-4D255A6CC1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1373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text, cluttered&#10;&#10;Description automatically generated">
            <a:extLst>
              <a:ext uri="{FF2B5EF4-FFF2-40B4-BE49-F238E27FC236}">
                <a16:creationId xmlns:a16="http://schemas.microsoft.com/office/drawing/2014/main" id="{18CA97BE-5531-84DB-970F-4E75E12EC3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C0841FB-07D5-45A3-B07F-6A2333F45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0291" y="1122362"/>
            <a:ext cx="11194473" cy="2306638"/>
          </a:xfrm>
        </p:spPr>
        <p:txBody>
          <a:bodyPr>
            <a:normAutofit/>
          </a:bodyPr>
          <a:lstStyle/>
          <a:p>
            <a:r>
              <a:rPr lang="en-GB" sz="5400">
                <a:solidFill>
                  <a:srgbClr val="FFFFFF"/>
                </a:solidFill>
                <a:latin typeface="Segoe UI Semibold"/>
                <a:cs typeface="Segoe UI Semibold"/>
              </a:rPr>
              <a:t>Sprint 59</a:t>
            </a:r>
            <a:br>
              <a:rPr lang="en-GB" sz="5400"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en-GB" sz="5400">
                <a:solidFill>
                  <a:srgbClr val="FFFFFF"/>
                </a:solidFill>
                <a:latin typeface="Segoe UI Semibold"/>
                <a:cs typeface="Segoe UI Semibold"/>
              </a:rPr>
              <a:t>Show and Tell</a:t>
            </a:r>
            <a:br>
              <a:rPr lang="en-GB" sz="5400">
                <a:latin typeface="Segoe UI Semibold"/>
                <a:cs typeface="Segoe UI Semibold"/>
              </a:rPr>
            </a:br>
            <a:r>
              <a:rPr lang="en-GB" sz="2800">
                <a:solidFill>
                  <a:srgbClr val="FFFFFF"/>
                </a:solidFill>
                <a:latin typeface="Segoe UI Semibold"/>
                <a:cs typeface="Segoe UI Semibold"/>
              </a:rPr>
              <a:t>27 November 2024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587E5BE-A6D5-4FEB-B0F0-DF0137607D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740728"/>
            <a:ext cx="9144000" cy="1819564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GB">
              <a:latin typeface="Segoe UI Semibold"/>
              <a:cs typeface="Segoe UI Semibold"/>
            </a:endParaRPr>
          </a:p>
          <a:p>
            <a:r>
              <a:rPr lang="en-GB">
                <a:latin typeface="Segoe UI Semibold"/>
                <a:cs typeface="Segoe UI Semibold"/>
              </a:rPr>
              <a:t>G Squad</a:t>
            </a:r>
            <a:endParaRPr lang="en-GB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r>
              <a:rPr lang="en-GB" sz="2000">
                <a:latin typeface="Segoe UI Semilight"/>
                <a:cs typeface="Segoe UI Semilight"/>
              </a:rPr>
              <a:t>Digital Team</a:t>
            </a:r>
          </a:p>
        </p:txBody>
      </p:sp>
      <p:pic>
        <p:nvPicPr>
          <p:cNvPr id="6" name="Picture 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BA3F1497-4A8F-A441-6A64-4E7A4973AF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9965" y="5872020"/>
            <a:ext cx="1755124" cy="487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8794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hape&#10;&#10;Description automatically generated with medium confidence">
            <a:extLst>
              <a:ext uri="{FF2B5EF4-FFF2-40B4-BE49-F238E27FC236}">
                <a16:creationId xmlns:a16="http://schemas.microsoft.com/office/drawing/2014/main" id="{667B6AE8-5AF7-8C3E-5365-9B807F0D1EC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1">
                <a:lumMod val="85000"/>
                <a:lumOff val="1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979" y="6213255"/>
            <a:ext cx="1366818" cy="38039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024A12E-60F8-1490-863B-F312576B0942}"/>
              </a:ext>
            </a:extLst>
          </p:cNvPr>
          <p:cNvSpPr/>
          <p:nvPr/>
        </p:nvSpPr>
        <p:spPr>
          <a:xfrm>
            <a:off x="344979" y="1351136"/>
            <a:ext cx="1874239" cy="537329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b="1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The Benefits</a:t>
            </a:r>
            <a:endParaRPr lang="en-GB" b="1">
              <a:solidFill>
                <a:schemeClr val="tx1">
                  <a:lumMod val="85000"/>
                  <a:lumOff val="15000"/>
                </a:schemeClr>
              </a:solidFill>
              <a:latin typeface="Segoe UI" panose="020B0502040204020203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F24370E-24CB-7E62-3C31-E8514CA575F5}"/>
              </a:ext>
            </a:extLst>
          </p:cNvPr>
          <p:cNvSpPr txBox="1"/>
          <p:nvPr/>
        </p:nvSpPr>
        <p:spPr>
          <a:xfrm>
            <a:off x="262785" y="2216727"/>
            <a:ext cx="11460028" cy="3290138"/>
          </a:xfrm>
          <a:prstGeom prst="rect">
            <a:avLst/>
          </a:prstGeom>
          <a:noFill/>
        </p:spPr>
        <p:txBody>
          <a:bodyPr wrap="square" numCol="2" spcCol="1080000">
            <a:noAutofit/>
          </a:bodyPr>
          <a:lstStyle/>
          <a:p>
            <a:pPr marL="285750" indent="-285750">
              <a:lnSpc>
                <a:spcPct val="150000"/>
              </a:lnSpc>
              <a:spcAft>
                <a:spcPts val="3000"/>
              </a:spcAft>
              <a:buFont typeface="Arial" panose="020B0604020202020204" pitchFamily="34" charset="0"/>
              <a:buChar char="•"/>
            </a:pPr>
            <a:r>
              <a:rPr lang="en-GB" sz="1600">
                <a:solidFill>
                  <a:schemeClr val="tx1">
                    <a:lumMod val="75000"/>
                    <a:lumOff val="2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Faster case resolution</a:t>
            </a:r>
            <a:br>
              <a:rPr lang="en-GB" sz="1600">
                <a:solidFill>
                  <a:schemeClr val="tx1">
                    <a:lumMod val="75000"/>
                    <a:lumOff val="2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en-GB" sz="160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Immediate access to asbestos surveys speeds up case reviews.</a:t>
            </a:r>
          </a:p>
          <a:p>
            <a:pPr marL="285750" indent="-285750">
              <a:lnSpc>
                <a:spcPct val="150000"/>
              </a:lnSpc>
              <a:spcAft>
                <a:spcPts val="3000"/>
              </a:spcAft>
              <a:buFont typeface="Arial" panose="020B0604020202020204" pitchFamily="34" charset="0"/>
              <a:buChar char="•"/>
            </a:pPr>
            <a:r>
              <a:rPr lang="en-GB" sz="1600">
                <a:solidFill>
                  <a:schemeClr val="tx1">
                    <a:lumMod val="75000"/>
                    <a:lumOff val="2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Service efficiency</a:t>
            </a:r>
            <a:br>
              <a:rPr lang="en-GB" sz="1600">
                <a:solidFill>
                  <a:schemeClr val="tx1">
                    <a:lumMod val="75000"/>
                    <a:lumOff val="2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en-GB" sz="160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Automated document retrieval minimises manual tasks, improving overall service efficiency and reducing risk of errors.</a:t>
            </a:r>
          </a:p>
          <a:p>
            <a:pPr marL="285750" indent="-285750">
              <a:lnSpc>
                <a:spcPct val="150000"/>
              </a:lnSpc>
              <a:spcAft>
                <a:spcPts val="3000"/>
              </a:spcAft>
              <a:buFont typeface="Arial" panose="020B0604020202020204" pitchFamily="34" charset="0"/>
              <a:buChar char="•"/>
            </a:pPr>
            <a:r>
              <a:rPr lang="en-GB" sz="1600">
                <a:solidFill>
                  <a:schemeClr val="tx1">
                    <a:lumMod val="75000"/>
                    <a:lumOff val="2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Better decision-making</a:t>
            </a:r>
            <a:br>
              <a:rPr lang="en-GB" sz="1600">
                <a:solidFill>
                  <a:schemeClr val="tx1">
                    <a:lumMod val="75000"/>
                    <a:lumOff val="2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en-GB" sz="160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Case managers have all relevant information to hand, leading to more informed and timely decisions.</a:t>
            </a:r>
          </a:p>
          <a:p>
            <a:pPr marL="285750" indent="-285750">
              <a:lnSpc>
                <a:spcPct val="150000"/>
              </a:lnSpc>
              <a:spcAft>
                <a:spcPts val="3000"/>
              </a:spcAft>
              <a:buFont typeface="Arial" panose="020B0604020202020204" pitchFamily="34" charset="0"/>
              <a:buChar char="•"/>
            </a:pPr>
            <a:r>
              <a:rPr lang="en-GB" sz="1600">
                <a:solidFill>
                  <a:schemeClr val="tx1">
                    <a:lumMod val="75000"/>
                    <a:lumOff val="2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Improved tenant satisfaction:</a:t>
            </a:r>
            <a:br>
              <a:rPr lang="en-GB" sz="160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en-GB" sz="160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Case manager improvements contribute to a quicker and better tenant experience.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B065D600-77A6-CD2B-13B3-69A0B7F27C00}"/>
              </a:ext>
            </a:extLst>
          </p:cNvPr>
          <p:cNvCxnSpPr>
            <a:cxnSpLocks/>
          </p:cNvCxnSpPr>
          <p:nvPr/>
        </p:nvCxnSpPr>
        <p:spPr>
          <a:xfrm>
            <a:off x="354810" y="644745"/>
            <a:ext cx="921540" cy="0"/>
          </a:xfrm>
          <a:prstGeom prst="line">
            <a:avLst/>
          </a:prstGeom>
          <a:ln w="57150">
            <a:solidFill>
              <a:srgbClr val="3333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FA7EA672-CD53-D067-AF6A-A28055CC310C}"/>
              </a:ext>
            </a:extLst>
          </p:cNvPr>
          <p:cNvSpPr/>
          <p:nvPr/>
        </p:nvSpPr>
        <p:spPr>
          <a:xfrm>
            <a:off x="344980" y="259193"/>
            <a:ext cx="1366817" cy="357685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Sprint 59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04A846E-A249-DAD3-F50C-BDD1D2AF96F8}"/>
              </a:ext>
            </a:extLst>
          </p:cNvPr>
          <p:cNvSpPr/>
          <p:nvPr/>
        </p:nvSpPr>
        <p:spPr>
          <a:xfrm>
            <a:off x="344981" y="616879"/>
            <a:ext cx="1366817" cy="38553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100">
                <a:latin typeface="Segoe UI Semibold"/>
                <a:cs typeface="Segoe UI Semibold"/>
              </a:rPr>
              <a:t>Bridging Systems</a:t>
            </a:r>
          </a:p>
        </p:txBody>
      </p:sp>
    </p:spTree>
    <p:extLst>
      <p:ext uri="{BB962C8B-B14F-4D97-AF65-F5344CB8AC3E}">
        <p14:creationId xmlns:p14="http://schemas.microsoft.com/office/powerpoint/2010/main" val="24299670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ape&#10;&#10;Description automatically generated with medium confidence">
            <a:extLst>
              <a:ext uri="{FF2B5EF4-FFF2-40B4-BE49-F238E27FC236}">
                <a16:creationId xmlns:a16="http://schemas.microsoft.com/office/drawing/2014/main" id="{5F538EF3-C14B-EC20-5EF0-3A14074D7155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1">
                <a:lumMod val="85000"/>
                <a:lumOff val="1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979" y="6213255"/>
            <a:ext cx="1366818" cy="38039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AF9F3DB-95F6-EDD8-DEAB-57564CE4D698}"/>
              </a:ext>
            </a:extLst>
          </p:cNvPr>
          <p:cNvSpPr/>
          <p:nvPr/>
        </p:nvSpPr>
        <p:spPr>
          <a:xfrm>
            <a:off x="344979" y="1351136"/>
            <a:ext cx="1874239" cy="537329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b="1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What Next?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C4B5BA6-AB14-AF63-EEE6-F5F0C34F7D9B}"/>
              </a:ext>
            </a:extLst>
          </p:cNvPr>
          <p:cNvSpPr txBox="1"/>
          <p:nvPr/>
        </p:nvSpPr>
        <p:spPr>
          <a:xfrm>
            <a:off x="262786" y="2024012"/>
            <a:ext cx="8562715" cy="34012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3000"/>
              </a:spcAft>
            </a:pPr>
            <a:r>
              <a:rPr lang="en-GB" sz="1600">
                <a:latin typeface="Segoe UI Semibold" panose="020B0702040204020203" pitchFamily="34" charset="0"/>
                <a:cs typeface="Segoe UI Semibold" panose="020B0702040204020203" pitchFamily="34" charset="0"/>
              </a:rPr>
              <a:t>Leverage knowledge for future projects:</a:t>
            </a:r>
            <a:br>
              <a:rPr lang="en-GB" sz="1600"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en-GB" sz="1600">
                <a:latin typeface="Segoe UI Light" panose="020B0502040204020203" pitchFamily="34" charset="0"/>
                <a:cs typeface="Segoe UI Light" panose="020B0502040204020203" pitchFamily="34" charset="0"/>
              </a:rPr>
              <a:t>We can apply what we've learned to expand and enhance other areas of the service.</a:t>
            </a:r>
          </a:p>
          <a:p>
            <a:pPr>
              <a:lnSpc>
                <a:spcPct val="150000"/>
              </a:lnSpc>
              <a:spcAft>
                <a:spcPts val="3000"/>
              </a:spcAft>
            </a:pPr>
            <a:r>
              <a:rPr lang="en-GB" sz="1600">
                <a:latin typeface="Segoe UI Semibold" panose="020B0702040204020203" pitchFamily="34" charset="0"/>
                <a:cs typeface="Segoe UI Semibold" panose="020B0702040204020203" pitchFamily="34" charset="0"/>
              </a:rPr>
              <a:t>Explore other external systems:</a:t>
            </a:r>
            <a:br>
              <a:rPr lang="en-GB" sz="1600"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en-GB" sz="1600">
                <a:latin typeface="Segoe UI Light" panose="020B0502040204020203" pitchFamily="34" charset="0"/>
                <a:cs typeface="Segoe UI Light" panose="020B0502040204020203" pitchFamily="34" charset="0"/>
              </a:rPr>
              <a:t>This approach can be extended to integrate with other external systems that have similar file APIs.</a:t>
            </a:r>
          </a:p>
          <a:p>
            <a:pPr>
              <a:lnSpc>
                <a:spcPct val="150000"/>
              </a:lnSpc>
              <a:spcAft>
                <a:spcPts val="3000"/>
              </a:spcAft>
            </a:pPr>
            <a:r>
              <a:rPr lang="en-GB" sz="1600">
                <a:latin typeface="Segoe UI Semibold" panose="020B0702040204020203" pitchFamily="34" charset="0"/>
                <a:cs typeface="Segoe UI Semibold" panose="020B0702040204020203" pitchFamily="34" charset="0"/>
              </a:rPr>
              <a:t>Monitor API stability:</a:t>
            </a:r>
            <a:br>
              <a:rPr lang="en-GB" sz="1600"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en-GB" sz="1600">
                <a:latin typeface="Segoe UI Light" panose="020B0502040204020203" pitchFamily="34" charset="0"/>
                <a:cs typeface="Segoe UI Light" panose="020B0502040204020203" pitchFamily="34" charset="0"/>
              </a:rPr>
              <a:t>We will continue to review and assess the stability of the current API to ensure ongoing accuracy and reliability.</a:t>
            </a:r>
          </a:p>
        </p:txBody>
      </p:sp>
      <p:pic>
        <p:nvPicPr>
          <p:cNvPr id="5220" name="Picture 5219" descr="A cartoon of a person with his hands on his face&#10;&#10;Description automatically generated">
            <a:extLst>
              <a:ext uri="{FF2B5EF4-FFF2-40B4-BE49-F238E27FC236}">
                <a16:creationId xmlns:a16="http://schemas.microsoft.com/office/drawing/2014/main" id="{90213585-B252-A016-7F3A-8D626CF255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5501" y="1002413"/>
            <a:ext cx="2680311" cy="5157375"/>
          </a:xfrm>
          <a:prstGeom prst="rect">
            <a:avLst/>
          </a:prstGeom>
        </p:spPr>
      </p:pic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CA009B50-1925-0E6C-5FD6-8735257D4345}"/>
              </a:ext>
            </a:extLst>
          </p:cNvPr>
          <p:cNvCxnSpPr>
            <a:cxnSpLocks/>
          </p:cNvCxnSpPr>
          <p:nvPr/>
        </p:nvCxnSpPr>
        <p:spPr>
          <a:xfrm>
            <a:off x="354810" y="644745"/>
            <a:ext cx="921540" cy="0"/>
          </a:xfrm>
          <a:prstGeom prst="line">
            <a:avLst/>
          </a:prstGeom>
          <a:ln w="57150">
            <a:solidFill>
              <a:srgbClr val="3333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E3DBA719-AADA-5371-7972-3A161B2B512C}"/>
              </a:ext>
            </a:extLst>
          </p:cNvPr>
          <p:cNvSpPr/>
          <p:nvPr/>
        </p:nvSpPr>
        <p:spPr>
          <a:xfrm>
            <a:off x="344980" y="259193"/>
            <a:ext cx="1366817" cy="357685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Sprint 59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AE0F42A-E5D6-455C-8D5C-ADD14BBCF0FA}"/>
              </a:ext>
            </a:extLst>
          </p:cNvPr>
          <p:cNvSpPr/>
          <p:nvPr/>
        </p:nvSpPr>
        <p:spPr>
          <a:xfrm>
            <a:off x="344981" y="616879"/>
            <a:ext cx="1366817" cy="38553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100">
                <a:latin typeface="Segoe UI Semibold"/>
                <a:cs typeface="Segoe UI Semibold"/>
              </a:rPr>
              <a:t>Bridging Systems</a:t>
            </a:r>
          </a:p>
        </p:txBody>
      </p:sp>
    </p:spTree>
    <p:extLst>
      <p:ext uri="{BB962C8B-B14F-4D97-AF65-F5344CB8AC3E}">
        <p14:creationId xmlns:p14="http://schemas.microsoft.com/office/powerpoint/2010/main" val="8082779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0CAB94B-625B-7A15-F8A8-6531AA2AC4BC}"/>
              </a:ext>
            </a:extLst>
          </p:cNvPr>
          <p:cNvSpPr/>
          <p:nvPr/>
        </p:nvSpPr>
        <p:spPr>
          <a:xfrm>
            <a:off x="3312368" y="2416628"/>
            <a:ext cx="5589036" cy="1073020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>
              <a:latin typeface="Segoe UI Semibold" panose="020B07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C6B4C1B-3EE2-343B-72FF-D4DD3DDE992A}"/>
              </a:ext>
            </a:extLst>
          </p:cNvPr>
          <p:cNvSpPr txBox="1">
            <a:spLocks/>
          </p:cNvSpPr>
          <p:nvPr/>
        </p:nvSpPr>
        <p:spPr>
          <a:xfrm>
            <a:off x="3558073" y="2416626"/>
            <a:ext cx="5075853" cy="107302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5400">
                <a:solidFill>
                  <a:schemeClr val="bg1"/>
                </a:solidFill>
                <a:latin typeface="Segoe UI"/>
                <a:cs typeface="Segoe UI"/>
              </a:rPr>
              <a:t>Payment reconciliation dashboard</a:t>
            </a:r>
            <a:endParaRPr lang="en-GB" sz="540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1" name="Picture 10" descr="Shape&#10;&#10;Description automatically generated with medium confidence">
            <a:extLst>
              <a:ext uri="{FF2B5EF4-FFF2-40B4-BE49-F238E27FC236}">
                <a16:creationId xmlns:a16="http://schemas.microsoft.com/office/drawing/2014/main" id="{2170567C-6347-1D76-994C-D23A39B04A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980" y="6218412"/>
            <a:ext cx="1366818" cy="380395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6A1A46C-78BF-11E1-AF4A-C5E6AA5DA87E}"/>
              </a:ext>
            </a:extLst>
          </p:cNvPr>
          <p:cNvCxnSpPr>
            <a:cxnSpLocks/>
          </p:cNvCxnSpPr>
          <p:nvPr/>
        </p:nvCxnSpPr>
        <p:spPr>
          <a:xfrm>
            <a:off x="354810" y="644745"/>
            <a:ext cx="921540" cy="0"/>
          </a:xfrm>
          <a:prstGeom prst="line">
            <a:avLst/>
          </a:prstGeom>
          <a:ln w="57150">
            <a:solidFill>
              <a:srgbClr val="3333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61CD552B-D953-1281-4561-6C0F17166005}"/>
              </a:ext>
            </a:extLst>
          </p:cNvPr>
          <p:cNvSpPr/>
          <p:nvPr/>
        </p:nvSpPr>
        <p:spPr>
          <a:xfrm>
            <a:off x="344980" y="259193"/>
            <a:ext cx="1366817" cy="357685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Sprint 59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98CAF64-B3EB-EC21-E470-41C360519BB3}"/>
              </a:ext>
            </a:extLst>
          </p:cNvPr>
          <p:cNvSpPr/>
          <p:nvPr/>
        </p:nvSpPr>
        <p:spPr>
          <a:xfrm>
            <a:off x="344981" y="616879"/>
            <a:ext cx="1366817" cy="38553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400">
                <a:latin typeface="Segoe UI Semibold"/>
                <a:cs typeface="Segoe UI Semibold"/>
              </a:rPr>
              <a:t>Development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8691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D62BCE7-02E9-F5B5-F4E6-AED87A6DBFEB}"/>
              </a:ext>
            </a:extLst>
          </p:cNvPr>
          <p:cNvSpPr/>
          <p:nvPr/>
        </p:nvSpPr>
        <p:spPr>
          <a:xfrm>
            <a:off x="348943" y="1555446"/>
            <a:ext cx="1985884" cy="537329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2000"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What’s next?</a:t>
            </a:r>
          </a:p>
        </p:txBody>
      </p:sp>
      <p:pic>
        <p:nvPicPr>
          <p:cNvPr id="9" name="Picture 8" descr="Shape&#10;&#10;Description automatically generated with medium confidence">
            <a:extLst>
              <a:ext uri="{FF2B5EF4-FFF2-40B4-BE49-F238E27FC236}">
                <a16:creationId xmlns:a16="http://schemas.microsoft.com/office/drawing/2014/main" id="{EC303367-6D4E-D199-E780-27F80990C6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810" y="6213255"/>
            <a:ext cx="1366818" cy="380395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AF12CCB-7BC6-3668-8B4B-CFD805CBF13D}"/>
              </a:ext>
            </a:extLst>
          </p:cNvPr>
          <p:cNvCxnSpPr>
            <a:cxnSpLocks/>
          </p:cNvCxnSpPr>
          <p:nvPr/>
        </p:nvCxnSpPr>
        <p:spPr>
          <a:xfrm>
            <a:off x="354810" y="644745"/>
            <a:ext cx="921540" cy="0"/>
          </a:xfrm>
          <a:prstGeom prst="line">
            <a:avLst/>
          </a:prstGeom>
          <a:ln w="57150">
            <a:solidFill>
              <a:srgbClr val="3333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9253D8B4-ECD9-5F7A-7F53-A0AE51A8EBDA}"/>
              </a:ext>
            </a:extLst>
          </p:cNvPr>
          <p:cNvSpPr/>
          <p:nvPr/>
        </p:nvSpPr>
        <p:spPr>
          <a:xfrm>
            <a:off x="344980" y="259193"/>
            <a:ext cx="1366817" cy="357685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Sprint 59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65A9AB9-4515-CB90-D556-B5703520BBC2}"/>
              </a:ext>
            </a:extLst>
          </p:cNvPr>
          <p:cNvSpPr/>
          <p:nvPr/>
        </p:nvSpPr>
        <p:spPr>
          <a:xfrm>
            <a:off x="344981" y="616879"/>
            <a:ext cx="1366817" cy="38553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400">
                <a:latin typeface="Segoe UI Semibold"/>
                <a:cs typeface="Segoe UI Semibold"/>
              </a:rPr>
              <a:t>Conclusion</a:t>
            </a:r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CA5D5D4-BE01-F684-B13C-200153BAFDD5}"/>
              </a:ext>
            </a:extLst>
          </p:cNvPr>
          <p:cNvSpPr txBox="1"/>
          <p:nvPr/>
        </p:nvSpPr>
        <p:spPr>
          <a:xfrm>
            <a:off x="815580" y="2257239"/>
            <a:ext cx="8233221" cy="270118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lnSpc>
                <a:spcPct val="250000"/>
              </a:lnSpc>
              <a:buFont typeface="Wingdings" panose="05000000000000000000" pitchFamily="2" charset="2"/>
              <a:buChar char="§"/>
            </a:pPr>
            <a:r>
              <a:rPr lang="en-GB" sz="2400" i="0">
                <a:effectLst/>
                <a:latin typeface="Segoe UI Semilight"/>
                <a:cs typeface="Segoe UI Semilight"/>
              </a:rPr>
              <a:t>Council Tax SMI go live</a:t>
            </a:r>
          </a:p>
          <a:p>
            <a:pPr marL="342900" indent="-342900">
              <a:lnSpc>
                <a:spcPct val="250000"/>
              </a:lnSpc>
              <a:buFont typeface="Wingdings" panose="05000000000000000000" pitchFamily="2" charset="2"/>
              <a:buChar char="§"/>
            </a:pPr>
            <a:r>
              <a:rPr lang="en-GB" sz="2400">
                <a:latin typeface="Segoe UI Semilight"/>
                <a:cs typeface="Segoe UI Semilight"/>
              </a:rPr>
              <a:t>Further Council Tax discount and exemption forms</a:t>
            </a:r>
          </a:p>
          <a:p>
            <a:pPr marL="342900" indent="-342900">
              <a:lnSpc>
                <a:spcPct val="250000"/>
              </a:lnSpc>
              <a:buFont typeface="Wingdings" panose="05000000000000000000" pitchFamily="2" charset="2"/>
              <a:buChar char="§"/>
            </a:pPr>
            <a:r>
              <a:rPr lang="en-GB" sz="2400" i="0">
                <a:effectLst/>
                <a:latin typeface="Segoe UI Semilight"/>
                <a:cs typeface="Segoe UI Semilight"/>
              </a:rPr>
              <a:t>Alterations and Tenant Vetting user acceptance testing</a:t>
            </a:r>
          </a:p>
        </p:txBody>
      </p:sp>
    </p:spTree>
    <p:extLst>
      <p:ext uri="{BB962C8B-B14F-4D97-AF65-F5344CB8AC3E}">
        <p14:creationId xmlns:p14="http://schemas.microsoft.com/office/powerpoint/2010/main" val="17329135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31F29247-0259-9C87-5E15-53F3469DB4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BA3F1497-4A8F-A441-6A64-4E7A4973AF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9206" y="5872020"/>
            <a:ext cx="1755124" cy="487534"/>
          </a:xfrm>
          <a:prstGeom prst="rect">
            <a:avLst/>
          </a:prstGeom>
        </p:spPr>
      </p:pic>
      <p:sp>
        <p:nvSpPr>
          <p:cNvPr id="11" name="Title 3">
            <a:extLst>
              <a:ext uri="{FF2B5EF4-FFF2-40B4-BE49-F238E27FC236}">
                <a16:creationId xmlns:a16="http://schemas.microsoft.com/office/drawing/2014/main" id="{78B0B0DA-01DC-8879-1C3F-1C2F3F448B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600427"/>
            <a:ext cx="9875520" cy="3299902"/>
          </a:xfrm>
        </p:spPr>
        <p:txBody>
          <a:bodyPr>
            <a:normAutofit/>
          </a:bodyPr>
          <a:lstStyle/>
          <a:p>
            <a:pPr algn="l"/>
            <a:endParaRPr lang="en-GB" sz="4800">
              <a:solidFill>
                <a:srgbClr val="FFFFFF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54CD6BD3-4A45-0A77-D9ED-137E5380E4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9536" y="4072045"/>
            <a:ext cx="9875520" cy="900001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endParaRPr lang="en-GB">
              <a:latin typeface="Segoe UI Semilight"/>
              <a:cs typeface="Segoe UI Semilight"/>
            </a:endParaRPr>
          </a:p>
        </p:txBody>
      </p:sp>
    </p:spTree>
    <p:extLst>
      <p:ext uri="{BB962C8B-B14F-4D97-AF65-F5344CB8AC3E}">
        <p14:creationId xmlns:p14="http://schemas.microsoft.com/office/powerpoint/2010/main" val="13541183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750EE1F-3944-C244-F435-073119D8E0FF}"/>
              </a:ext>
            </a:extLst>
          </p:cNvPr>
          <p:cNvSpPr txBox="1"/>
          <p:nvPr/>
        </p:nvSpPr>
        <p:spPr>
          <a:xfrm>
            <a:off x="344980" y="1986172"/>
            <a:ext cx="8233221" cy="270118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lnSpc>
                <a:spcPct val="250000"/>
              </a:lnSpc>
              <a:buFont typeface="Wingdings" panose="05000000000000000000" pitchFamily="2" charset="2"/>
              <a:buChar char="§"/>
            </a:pPr>
            <a:r>
              <a:rPr lang="en-GB" sz="2400" i="0">
                <a:effectLst/>
                <a:latin typeface="Segoe UI Semilight"/>
                <a:cs typeface="Segoe UI Semilight"/>
              </a:rPr>
              <a:t>Get tenant vetting process ready for service to test. </a:t>
            </a:r>
          </a:p>
          <a:p>
            <a:pPr marL="342900" indent="-342900">
              <a:lnSpc>
                <a:spcPct val="250000"/>
              </a:lnSpc>
              <a:buFont typeface="Wingdings" panose="05000000000000000000" pitchFamily="2" charset="2"/>
              <a:buChar char="§"/>
            </a:pPr>
            <a:r>
              <a:rPr lang="en-GB" sz="2400" i="0">
                <a:effectLst/>
                <a:latin typeface="Segoe UI Semilight"/>
                <a:cs typeface="Segoe UI Semilight"/>
              </a:rPr>
              <a:t>Get Housing Alterations ready for the service to test.</a:t>
            </a:r>
          </a:p>
          <a:p>
            <a:pPr marL="342900" indent="-342900">
              <a:lnSpc>
                <a:spcPct val="250000"/>
              </a:lnSpc>
              <a:buFont typeface="Wingdings" panose="05000000000000000000" pitchFamily="2" charset="2"/>
              <a:buChar char="§"/>
            </a:pPr>
            <a:r>
              <a:rPr lang="en-GB" sz="2400" i="0">
                <a:effectLst/>
                <a:latin typeface="Segoe UI Semilight"/>
                <a:cs typeface="Segoe UI Semilight"/>
              </a:rPr>
              <a:t>Digital Panel testing the Housing Chatbot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176E05E-F991-7DA5-64BE-D97461701F96}"/>
              </a:ext>
            </a:extLst>
          </p:cNvPr>
          <p:cNvSpPr/>
          <p:nvPr/>
        </p:nvSpPr>
        <p:spPr>
          <a:xfrm>
            <a:off x="348942" y="1238205"/>
            <a:ext cx="2119049" cy="537329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2000"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Sprint Goals</a:t>
            </a:r>
          </a:p>
        </p:txBody>
      </p:sp>
      <p:pic>
        <p:nvPicPr>
          <p:cNvPr id="12" name="Picture 11" descr="Shape&#10;&#10;Description automatically generated with medium confidence">
            <a:extLst>
              <a:ext uri="{FF2B5EF4-FFF2-40B4-BE49-F238E27FC236}">
                <a16:creationId xmlns:a16="http://schemas.microsoft.com/office/drawing/2014/main" id="{95672EA4-1515-A111-E669-C3BCCDAF12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980" y="6124661"/>
            <a:ext cx="1366818" cy="380395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91EBF85-8D2F-892A-C3FB-C30FFF0FEDA9}"/>
              </a:ext>
            </a:extLst>
          </p:cNvPr>
          <p:cNvCxnSpPr>
            <a:cxnSpLocks/>
          </p:cNvCxnSpPr>
          <p:nvPr/>
        </p:nvCxnSpPr>
        <p:spPr>
          <a:xfrm>
            <a:off x="354810" y="644745"/>
            <a:ext cx="921540" cy="0"/>
          </a:xfrm>
          <a:prstGeom prst="line">
            <a:avLst/>
          </a:prstGeom>
          <a:ln w="57150">
            <a:solidFill>
              <a:srgbClr val="3333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5C6721E6-D5AE-E98D-D368-DD791ECFE94A}"/>
              </a:ext>
            </a:extLst>
          </p:cNvPr>
          <p:cNvSpPr/>
          <p:nvPr/>
        </p:nvSpPr>
        <p:spPr>
          <a:xfrm>
            <a:off x="344980" y="259193"/>
            <a:ext cx="1366817" cy="357685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Sprint 59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4EC55E8-B88F-9FA0-8CE3-CEC014733148}"/>
              </a:ext>
            </a:extLst>
          </p:cNvPr>
          <p:cNvSpPr/>
          <p:nvPr/>
        </p:nvSpPr>
        <p:spPr>
          <a:xfrm>
            <a:off x="344981" y="616879"/>
            <a:ext cx="1366817" cy="38553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400">
                <a:latin typeface="Segoe UI Semibold"/>
                <a:cs typeface="Segoe UI Semibold"/>
              </a:rPr>
              <a:t>Intro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747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0CAB94B-625B-7A15-F8A8-6531AA2AC4BC}"/>
              </a:ext>
            </a:extLst>
          </p:cNvPr>
          <p:cNvSpPr/>
          <p:nvPr/>
        </p:nvSpPr>
        <p:spPr>
          <a:xfrm>
            <a:off x="3312368" y="2416628"/>
            <a:ext cx="5589036" cy="1073020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>
              <a:latin typeface="Segoe UI Semibold" panose="020B07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C6B4C1B-3EE2-343B-72FF-D4DD3DDE992A}"/>
              </a:ext>
            </a:extLst>
          </p:cNvPr>
          <p:cNvSpPr txBox="1">
            <a:spLocks/>
          </p:cNvSpPr>
          <p:nvPr/>
        </p:nvSpPr>
        <p:spPr>
          <a:xfrm>
            <a:off x="3558073" y="2416626"/>
            <a:ext cx="5075853" cy="107302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5400">
                <a:solidFill>
                  <a:schemeClr val="bg1"/>
                </a:solidFill>
                <a:latin typeface="Segoe UI"/>
                <a:cs typeface="Segoe UI"/>
              </a:rPr>
              <a:t>Housing chatbot testing</a:t>
            </a:r>
            <a:endParaRPr lang="en-GB" sz="540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1" name="Picture 10" descr="Shape&#10;&#10;Description automatically generated with medium confidence">
            <a:extLst>
              <a:ext uri="{FF2B5EF4-FFF2-40B4-BE49-F238E27FC236}">
                <a16:creationId xmlns:a16="http://schemas.microsoft.com/office/drawing/2014/main" id="{2170567C-6347-1D76-994C-D23A39B04A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980" y="6218412"/>
            <a:ext cx="1366818" cy="380395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6A1A46C-78BF-11E1-AF4A-C5E6AA5DA87E}"/>
              </a:ext>
            </a:extLst>
          </p:cNvPr>
          <p:cNvCxnSpPr>
            <a:cxnSpLocks/>
          </p:cNvCxnSpPr>
          <p:nvPr/>
        </p:nvCxnSpPr>
        <p:spPr>
          <a:xfrm>
            <a:off x="354810" y="644745"/>
            <a:ext cx="921540" cy="0"/>
          </a:xfrm>
          <a:prstGeom prst="line">
            <a:avLst/>
          </a:prstGeom>
          <a:ln w="57150">
            <a:solidFill>
              <a:srgbClr val="3333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61CD552B-D953-1281-4561-6C0F17166005}"/>
              </a:ext>
            </a:extLst>
          </p:cNvPr>
          <p:cNvSpPr/>
          <p:nvPr/>
        </p:nvSpPr>
        <p:spPr>
          <a:xfrm>
            <a:off x="344980" y="259193"/>
            <a:ext cx="1366817" cy="357685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Sprint 59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98CAF64-B3EB-EC21-E470-41C360519BB3}"/>
              </a:ext>
            </a:extLst>
          </p:cNvPr>
          <p:cNvSpPr/>
          <p:nvPr/>
        </p:nvSpPr>
        <p:spPr>
          <a:xfrm>
            <a:off x="344981" y="616879"/>
            <a:ext cx="1366817" cy="38553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400">
                <a:latin typeface="Segoe UI Semibold"/>
                <a:cs typeface="Segoe UI Semibold"/>
              </a:rPr>
              <a:t>User testing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253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C6B4C1B-3EE2-343B-72FF-D4DD3DDE992A}"/>
              </a:ext>
            </a:extLst>
          </p:cNvPr>
          <p:cNvSpPr txBox="1">
            <a:spLocks/>
          </p:cNvSpPr>
          <p:nvPr/>
        </p:nvSpPr>
        <p:spPr>
          <a:xfrm>
            <a:off x="3558073" y="2416626"/>
            <a:ext cx="5075853" cy="107302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5400">
                <a:solidFill>
                  <a:schemeClr val="bg1"/>
                </a:solidFill>
                <a:latin typeface="Segoe UI"/>
                <a:cs typeface="Segoe UI"/>
              </a:rPr>
              <a:t>Housing chatbot testing</a:t>
            </a:r>
            <a:endParaRPr lang="en-GB" sz="540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1" name="Picture 10" descr="Shape&#10;&#10;Description automatically generated with medium confidence">
            <a:extLst>
              <a:ext uri="{FF2B5EF4-FFF2-40B4-BE49-F238E27FC236}">
                <a16:creationId xmlns:a16="http://schemas.microsoft.com/office/drawing/2014/main" id="{2170567C-6347-1D76-994C-D23A39B04A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980" y="6218412"/>
            <a:ext cx="1366818" cy="380395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6A1A46C-78BF-11E1-AF4A-C5E6AA5DA87E}"/>
              </a:ext>
            </a:extLst>
          </p:cNvPr>
          <p:cNvCxnSpPr>
            <a:cxnSpLocks/>
          </p:cNvCxnSpPr>
          <p:nvPr/>
        </p:nvCxnSpPr>
        <p:spPr>
          <a:xfrm>
            <a:off x="354810" y="644745"/>
            <a:ext cx="921540" cy="0"/>
          </a:xfrm>
          <a:prstGeom prst="line">
            <a:avLst/>
          </a:prstGeom>
          <a:ln w="57150">
            <a:solidFill>
              <a:srgbClr val="3333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61CD552B-D953-1281-4561-6C0F17166005}"/>
              </a:ext>
            </a:extLst>
          </p:cNvPr>
          <p:cNvSpPr/>
          <p:nvPr/>
        </p:nvSpPr>
        <p:spPr>
          <a:xfrm>
            <a:off x="344980" y="259193"/>
            <a:ext cx="1366817" cy="357685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Sprint 59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98CAF64-B3EB-EC21-E470-41C360519BB3}"/>
              </a:ext>
            </a:extLst>
          </p:cNvPr>
          <p:cNvSpPr/>
          <p:nvPr/>
        </p:nvSpPr>
        <p:spPr>
          <a:xfrm>
            <a:off x="344981" y="616879"/>
            <a:ext cx="1366817" cy="38553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400">
                <a:latin typeface="Segoe UI Semibold"/>
                <a:cs typeface="Segoe UI Semibold"/>
              </a:rPr>
              <a:t>User testing</a:t>
            </a:r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635CE97-7161-6E93-2CFE-8CA678341B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0911" y="259193"/>
            <a:ext cx="3620869" cy="6008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1460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C6B4C1B-3EE2-343B-72FF-D4DD3DDE992A}"/>
              </a:ext>
            </a:extLst>
          </p:cNvPr>
          <p:cNvSpPr txBox="1">
            <a:spLocks/>
          </p:cNvSpPr>
          <p:nvPr/>
        </p:nvSpPr>
        <p:spPr>
          <a:xfrm>
            <a:off x="3558073" y="2416626"/>
            <a:ext cx="5075853" cy="107302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5400">
                <a:solidFill>
                  <a:schemeClr val="bg1"/>
                </a:solidFill>
                <a:latin typeface="Segoe UI"/>
                <a:cs typeface="Segoe UI"/>
              </a:rPr>
              <a:t>Housing chatbot testing</a:t>
            </a:r>
            <a:endParaRPr lang="en-GB" sz="540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1" name="Picture 10" descr="Shape&#10;&#10;Description automatically generated with medium confidence">
            <a:extLst>
              <a:ext uri="{FF2B5EF4-FFF2-40B4-BE49-F238E27FC236}">
                <a16:creationId xmlns:a16="http://schemas.microsoft.com/office/drawing/2014/main" id="{2170567C-6347-1D76-994C-D23A39B04A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980" y="6218412"/>
            <a:ext cx="1366818" cy="380395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6A1A46C-78BF-11E1-AF4A-C5E6AA5DA87E}"/>
              </a:ext>
            </a:extLst>
          </p:cNvPr>
          <p:cNvCxnSpPr>
            <a:cxnSpLocks/>
          </p:cNvCxnSpPr>
          <p:nvPr/>
        </p:nvCxnSpPr>
        <p:spPr>
          <a:xfrm>
            <a:off x="354810" y="644745"/>
            <a:ext cx="921540" cy="0"/>
          </a:xfrm>
          <a:prstGeom prst="line">
            <a:avLst/>
          </a:prstGeom>
          <a:ln w="57150">
            <a:solidFill>
              <a:srgbClr val="3333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61CD552B-D953-1281-4561-6C0F17166005}"/>
              </a:ext>
            </a:extLst>
          </p:cNvPr>
          <p:cNvSpPr/>
          <p:nvPr/>
        </p:nvSpPr>
        <p:spPr>
          <a:xfrm>
            <a:off x="344980" y="259193"/>
            <a:ext cx="1366817" cy="357685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Sprint 59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98CAF64-B3EB-EC21-E470-41C360519BB3}"/>
              </a:ext>
            </a:extLst>
          </p:cNvPr>
          <p:cNvSpPr/>
          <p:nvPr/>
        </p:nvSpPr>
        <p:spPr>
          <a:xfrm>
            <a:off x="344981" y="616879"/>
            <a:ext cx="1366817" cy="38553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400">
                <a:latin typeface="Segoe UI Semibold"/>
                <a:cs typeface="Segoe UI Semibold"/>
              </a:rPr>
              <a:t>User testing</a:t>
            </a:r>
            <a:endParaRPr lang="en-US"/>
          </a:p>
        </p:txBody>
      </p:sp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A2E8BF59-560A-D6AC-EB0A-E1CD6502D6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6054" y="54429"/>
            <a:ext cx="3714750" cy="1524000"/>
          </a:xfrm>
          <a:prstGeom prst="rect">
            <a:avLst/>
          </a:prstGeom>
        </p:spPr>
      </p:pic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5507B042-7BDF-21B4-B64E-0CA078511F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4650" y="1706562"/>
            <a:ext cx="3695700" cy="1666875"/>
          </a:xfrm>
          <a:prstGeom prst="rect">
            <a:avLst/>
          </a:prstGeom>
        </p:spPr>
      </p:pic>
      <p:pic>
        <p:nvPicPr>
          <p:cNvPr id="6" name="Picture 5" descr="A close-up of a message&#10;&#10;Description automatically generated">
            <a:extLst>
              <a:ext uri="{FF2B5EF4-FFF2-40B4-BE49-F238E27FC236}">
                <a16:creationId xmlns:a16="http://schemas.microsoft.com/office/drawing/2014/main" id="{8428128A-751A-8644-1136-4199C9ED6B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61313" y="3500437"/>
            <a:ext cx="3762375" cy="1762125"/>
          </a:xfrm>
          <a:prstGeom prst="rect">
            <a:avLst/>
          </a:prstGeom>
        </p:spPr>
      </p:pic>
      <p:pic>
        <p:nvPicPr>
          <p:cNvPr id="10" name="Picture 9" descr="A close-up of a message&#10;&#10;Description automatically generated">
            <a:extLst>
              <a:ext uri="{FF2B5EF4-FFF2-40B4-BE49-F238E27FC236}">
                <a16:creationId xmlns:a16="http://schemas.microsoft.com/office/drawing/2014/main" id="{9A82DBAE-62D9-C7D7-3C4D-8828836ED12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97598" y="5259614"/>
            <a:ext cx="3762375" cy="16002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54C1E81-6A58-93EB-135E-BB25F9DD0312}"/>
              </a:ext>
            </a:extLst>
          </p:cNvPr>
          <p:cNvSpPr txBox="1"/>
          <p:nvPr/>
        </p:nvSpPr>
        <p:spPr>
          <a:xfrm>
            <a:off x="395844" y="1593272"/>
            <a:ext cx="3463636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>
                <a:ea typeface="Calibri" panose="020F0502020204030204"/>
                <a:cs typeface="Calibri" panose="020F0502020204030204"/>
              </a:rPr>
              <a:t>Digital panel</a:t>
            </a:r>
            <a:endParaRPr lang="en-US" err="1">
              <a:ea typeface="Calibri" panose="020F0502020204030204"/>
              <a:cs typeface="Calibri" panose="020F0502020204030204"/>
            </a:endParaRPr>
          </a:p>
          <a:p>
            <a:pPr marL="285750" indent="-285750">
              <a:buFont typeface="Arial"/>
              <a:buChar char="•"/>
            </a:pPr>
            <a:r>
              <a:rPr lang="en-US" err="1">
                <a:ea typeface="Calibri" panose="020F0502020204030204"/>
                <a:cs typeface="Calibri" panose="020F0502020204030204"/>
              </a:rPr>
              <a:t>Userbrain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ea typeface="Calibri" panose="020F0502020204030204"/>
                <a:cs typeface="Calibri" panose="020F0502020204030204"/>
              </a:rPr>
              <a:t>Five scenarios 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ea typeface="Calibri" panose="020F0502020204030204"/>
                <a:cs typeface="Calibri" panose="020F0502020204030204"/>
              </a:rPr>
              <a:t>Short survey</a:t>
            </a:r>
          </a:p>
        </p:txBody>
      </p:sp>
      <p:pic>
        <p:nvPicPr>
          <p:cNvPr id="14" name="Picture 13" descr="A close-up of a logo&#10;&#10;Description automatically generated">
            <a:extLst>
              <a:ext uri="{FF2B5EF4-FFF2-40B4-BE49-F238E27FC236}">
                <a16:creationId xmlns:a16="http://schemas.microsoft.com/office/drawing/2014/main" id="{482B9154-F7C6-46DC-47EB-AE5C1AA4F0F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14838" y="103641"/>
            <a:ext cx="3362325" cy="1171575"/>
          </a:xfrm>
          <a:prstGeom prst="rect">
            <a:avLst/>
          </a:prstGeom>
        </p:spPr>
      </p:pic>
      <p:pic>
        <p:nvPicPr>
          <p:cNvPr id="15" name="Picture 14" descr="A screenshot of a chatbot&#10;&#10;Description automatically generated">
            <a:extLst>
              <a:ext uri="{FF2B5EF4-FFF2-40B4-BE49-F238E27FC236}">
                <a16:creationId xmlns:a16="http://schemas.microsoft.com/office/drawing/2014/main" id="{E9248B05-5105-52A9-1500-AD17EC1D086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05742" y="1414236"/>
            <a:ext cx="3762375" cy="384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9127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0CAB94B-625B-7A15-F8A8-6531AA2AC4BC}"/>
              </a:ext>
            </a:extLst>
          </p:cNvPr>
          <p:cNvSpPr/>
          <p:nvPr/>
        </p:nvSpPr>
        <p:spPr>
          <a:xfrm>
            <a:off x="3312368" y="2416628"/>
            <a:ext cx="5589036" cy="1073020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>
              <a:latin typeface="Segoe UI Semibold" panose="020B07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C6B4C1B-3EE2-343B-72FF-D4DD3DDE992A}"/>
              </a:ext>
            </a:extLst>
          </p:cNvPr>
          <p:cNvSpPr txBox="1">
            <a:spLocks/>
          </p:cNvSpPr>
          <p:nvPr/>
        </p:nvSpPr>
        <p:spPr>
          <a:xfrm>
            <a:off x="3558073" y="2416626"/>
            <a:ext cx="5075853" cy="107302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5400">
                <a:solidFill>
                  <a:schemeClr val="bg1"/>
                </a:solidFill>
                <a:latin typeface="Segoe UI"/>
                <a:cs typeface="Segoe UI"/>
              </a:rPr>
              <a:t>Tenant vetting demo</a:t>
            </a:r>
            <a:endParaRPr lang="en-GB" sz="540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1" name="Picture 10" descr="Shape&#10;&#10;Description automatically generated with medium confidence">
            <a:extLst>
              <a:ext uri="{FF2B5EF4-FFF2-40B4-BE49-F238E27FC236}">
                <a16:creationId xmlns:a16="http://schemas.microsoft.com/office/drawing/2014/main" id="{2170567C-6347-1D76-994C-D23A39B04A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980" y="6218412"/>
            <a:ext cx="1366818" cy="380395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6A1A46C-78BF-11E1-AF4A-C5E6AA5DA87E}"/>
              </a:ext>
            </a:extLst>
          </p:cNvPr>
          <p:cNvCxnSpPr>
            <a:cxnSpLocks/>
          </p:cNvCxnSpPr>
          <p:nvPr/>
        </p:nvCxnSpPr>
        <p:spPr>
          <a:xfrm>
            <a:off x="354810" y="644745"/>
            <a:ext cx="921540" cy="0"/>
          </a:xfrm>
          <a:prstGeom prst="line">
            <a:avLst/>
          </a:prstGeom>
          <a:ln w="57150">
            <a:solidFill>
              <a:srgbClr val="3333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61CD552B-D953-1281-4561-6C0F17166005}"/>
              </a:ext>
            </a:extLst>
          </p:cNvPr>
          <p:cNvSpPr/>
          <p:nvPr/>
        </p:nvSpPr>
        <p:spPr>
          <a:xfrm>
            <a:off x="344980" y="259193"/>
            <a:ext cx="1366817" cy="357685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Sprint 59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98CAF64-B3EB-EC21-E470-41C360519BB3}"/>
              </a:ext>
            </a:extLst>
          </p:cNvPr>
          <p:cNvSpPr/>
          <p:nvPr/>
        </p:nvSpPr>
        <p:spPr>
          <a:xfrm>
            <a:off x="344981" y="616879"/>
            <a:ext cx="1366817" cy="38553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400">
                <a:latin typeface="Segoe UI Semibold"/>
                <a:cs typeface="Segoe UI Semibold"/>
              </a:rPr>
              <a:t>Demo</a:t>
            </a:r>
          </a:p>
        </p:txBody>
      </p:sp>
    </p:spTree>
    <p:extLst>
      <p:ext uri="{BB962C8B-B14F-4D97-AF65-F5344CB8AC3E}">
        <p14:creationId xmlns:p14="http://schemas.microsoft.com/office/powerpoint/2010/main" val="18317191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0530110-7134-834A-8BC1-1F772555F0E0}"/>
              </a:ext>
            </a:extLst>
          </p:cNvPr>
          <p:cNvSpPr/>
          <p:nvPr/>
        </p:nvSpPr>
        <p:spPr>
          <a:xfrm>
            <a:off x="3301482" y="2416628"/>
            <a:ext cx="5589036" cy="107302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>
              <a:latin typeface="Segoe UI Semibold" panose="020B07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B991E6E-18D4-C701-395A-C658DCC411B7}"/>
              </a:ext>
            </a:extLst>
          </p:cNvPr>
          <p:cNvSpPr txBox="1">
            <a:spLocks/>
          </p:cNvSpPr>
          <p:nvPr/>
        </p:nvSpPr>
        <p:spPr>
          <a:xfrm>
            <a:off x="1" y="2416626"/>
            <a:ext cx="12192000" cy="107302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4000" b="1">
                <a:solidFill>
                  <a:schemeClr val="tx1">
                    <a:lumMod val="75000"/>
                    <a:lumOff val="25000"/>
                  </a:schemeClr>
                </a:solidFill>
                <a:latin typeface="Segoe UI"/>
                <a:cs typeface="Segoe UI"/>
              </a:rPr>
              <a:t>Bridging Systems</a:t>
            </a:r>
            <a:endParaRPr lang="en-GB" sz="4000" b="1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1F4D4A6-0314-885C-57A8-E413F91D6B06}"/>
              </a:ext>
            </a:extLst>
          </p:cNvPr>
          <p:cNvSpPr txBox="1"/>
          <p:nvPr/>
        </p:nvSpPr>
        <p:spPr>
          <a:xfrm>
            <a:off x="0" y="3886572"/>
            <a:ext cx="12192000" cy="46166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GB" sz="2400">
                <a:solidFill>
                  <a:schemeClr val="tx1">
                    <a:lumMod val="65000"/>
                    <a:lumOff val="35000"/>
                  </a:schemeClr>
                </a:solidFill>
                <a:latin typeface="Segoe UI Light"/>
                <a:cs typeface="Segoe UI Light"/>
              </a:rPr>
              <a:t>Seamlessly retrieving external files for use in GOSS</a:t>
            </a:r>
            <a:endParaRPr lang="en-GB" sz="2400">
              <a:solidFill>
                <a:schemeClr val="tx1">
                  <a:lumMod val="65000"/>
                  <a:lumOff val="3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9" name="Picture 8" descr="Shape&#10;&#10;Description automatically generated with medium confidence">
            <a:extLst>
              <a:ext uri="{FF2B5EF4-FFF2-40B4-BE49-F238E27FC236}">
                <a16:creationId xmlns:a16="http://schemas.microsoft.com/office/drawing/2014/main" id="{B1A2238A-580A-6020-AD8D-D6AB0F9C007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1">
                <a:lumMod val="85000"/>
                <a:lumOff val="1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980" y="6218412"/>
            <a:ext cx="1366818" cy="380395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B32E1E9-2942-7D2A-9FCA-DA38F1659230}"/>
              </a:ext>
            </a:extLst>
          </p:cNvPr>
          <p:cNvCxnSpPr>
            <a:cxnSpLocks/>
          </p:cNvCxnSpPr>
          <p:nvPr/>
        </p:nvCxnSpPr>
        <p:spPr>
          <a:xfrm>
            <a:off x="354810" y="644745"/>
            <a:ext cx="921540" cy="0"/>
          </a:xfrm>
          <a:prstGeom prst="line">
            <a:avLst/>
          </a:prstGeom>
          <a:ln w="57150">
            <a:solidFill>
              <a:srgbClr val="3333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CAC5E672-7673-229D-ACB6-D1792653AC75}"/>
              </a:ext>
            </a:extLst>
          </p:cNvPr>
          <p:cNvSpPr/>
          <p:nvPr/>
        </p:nvSpPr>
        <p:spPr>
          <a:xfrm>
            <a:off x="344980" y="259193"/>
            <a:ext cx="1366817" cy="357685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Sprint 59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027C1B2-817C-4518-03FE-2AE8FE67189F}"/>
              </a:ext>
            </a:extLst>
          </p:cNvPr>
          <p:cNvSpPr/>
          <p:nvPr/>
        </p:nvSpPr>
        <p:spPr>
          <a:xfrm>
            <a:off x="344981" y="616879"/>
            <a:ext cx="1366817" cy="38553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400">
                <a:latin typeface="Segoe UI Semibold"/>
                <a:cs typeface="Segoe UI Semibold"/>
              </a:rPr>
              <a:t>Development</a:t>
            </a:r>
          </a:p>
        </p:txBody>
      </p:sp>
    </p:spTree>
    <p:extLst>
      <p:ext uri="{BB962C8B-B14F-4D97-AF65-F5344CB8AC3E}">
        <p14:creationId xmlns:p14="http://schemas.microsoft.com/office/powerpoint/2010/main" val="21871849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5BCE0B6-39BE-D6C1-7B4D-7884568360BC}"/>
              </a:ext>
            </a:extLst>
          </p:cNvPr>
          <p:cNvCxnSpPr>
            <a:cxnSpLocks/>
          </p:cNvCxnSpPr>
          <p:nvPr/>
        </p:nvCxnSpPr>
        <p:spPr>
          <a:xfrm>
            <a:off x="354810" y="644745"/>
            <a:ext cx="921540" cy="0"/>
          </a:xfrm>
          <a:prstGeom prst="line">
            <a:avLst/>
          </a:prstGeom>
          <a:ln w="57150">
            <a:solidFill>
              <a:srgbClr val="3333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Shape&#10;&#10;Description automatically generated with medium confidence">
            <a:extLst>
              <a:ext uri="{FF2B5EF4-FFF2-40B4-BE49-F238E27FC236}">
                <a16:creationId xmlns:a16="http://schemas.microsoft.com/office/drawing/2014/main" id="{A88C0D37-83C2-65C6-C1C8-19CF0E2442FF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1">
                <a:lumMod val="85000"/>
                <a:lumOff val="1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979" y="6213255"/>
            <a:ext cx="1366818" cy="38039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5D8B326-438B-1E5B-1B65-4EB66447ABA2}"/>
              </a:ext>
            </a:extLst>
          </p:cNvPr>
          <p:cNvSpPr/>
          <p:nvPr/>
        </p:nvSpPr>
        <p:spPr>
          <a:xfrm>
            <a:off x="344980" y="259193"/>
            <a:ext cx="1366817" cy="357685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Sprint 59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1410EC5-8B3C-0434-A951-7034922EA73C}"/>
              </a:ext>
            </a:extLst>
          </p:cNvPr>
          <p:cNvSpPr/>
          <p:nvPr/>
        </p:nvSpPr>
        <p:spPr>
          <a:xfrm>
            <a:off x="344981" y="616879"/>
            <a:ext cx="1366817" cy="38553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100">
                <a:latin typeface="Segoe UI Semibold"/>
                <a:cs typeface="Segoe UI Semibold"/>
              </a:rPr>
              <a:t>Bridging Systems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28E4168-CB1A-C36A-5BE6-FC70C94F718D}"/>
              </a:ext>
            </a:extLst>
          </p:cNvPr>
          <p:cNvGrpSpPr/>
          <p:nvPr/>
        </p:nvGrpSpPr>
        <p:grpSpPr>
          <a:xfrm>
            <a:off x="277402" y="1555955"/>
            <a:ext cx="5818598" cy="3746090"/>
            <a:chOff x="277402" y="1309316"/>
            <a:chExt cx="5818598" cy="3746090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7AF147E-F499-1C05-BDC1-927634EA24C1}"/>
                </a:ext>
              </a:extLst>
            </p:cNvPr>
            <p:cNvSpPr txBox="1"/>
            <p:nvPr/>
          </p:nvSpPr>
          <p:spPr>
            <a:xfrm>
              <a:off x="277402" y="2106201"/>
              <a:ext cx="5818598" cy="2949205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GB">
                  <a:solidFill>
                    <a:schemeClr val="tx1">
                      <a:lumMod val="85000"/>
                      <a:lumOff val="15000"/>
                    </a:schemeClr>
                  </a:solidFill>
                  <a:latin typeface="Segoe UI Light"/>
                  <a:cs typeface="Segoe UI Light"/>
                </a:rPr>
                <a:t>When a tenant submits an alteration request for review, the required information is stored in housing's document management system.</a:t>
              </a:r>
            </a:p>
            <a:p>
              <a:pPr>
                <a:lnSpc>
                  <a:spcPct val="150000"/>
                </a:lnSpc>
              </a:pPr>
              <a:endParaRPr lang="en-GB">
                <a:solidFill>
                  <a:schemeClr val="tx1">
                    <a:lumMod val="85000"/>
                    <a:lumOff val="1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  <a:p>
              <a:pPr>
                <a:lnSpc>
                  <a:spcPct val="150000"/>
                </a:lnSpc>
              </a:pPr>
              <a:r>
                <a:rPr lang="en-GB">
                  <a:solidFill>
                    <a:schemeClr val="tx1">
                      <a:lumMod val="85000"/>
                      <a:lumOff val="15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To ensure the service has complete and accurate data, we need to retrieve asbestos survey information, which is stored as PDF files.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352D17B-E4D4-EBB0-F610-561ED6516CD0}"/>
                </a:ext>
              </a:extLst>
            </p:cNvPr>
            <p:cNvSpPr/>
            <p:nvPr/>
          </p:nvSpPr>
          <p:spPr>
            <a:xfrm>
              <a:off x="354810" y="1309316"/>
              <a:ext cx="1874239" cy="53732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GB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The Challenge</a:t>
              </a:r>
              <a:endParaRPr lang="en-GB" b="1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758971B5-87E0-5755-420A-5BE34093EE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5829" y="277299"/>
            <a:ext cx="5820587" cy="6582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8973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hape&#10;&#10;Description automatically generated with medium confidence">
            <a:extLst>
              <a:ext uri="{FF2B5EF4-FFF2-40B4-BE49-F238E27FC236}">
                <a16:creationId xmlns:a16="http://schemas.microsoft.com/office/drawing/2014/main" id="{A88C0D37-83C2-65C6-C1C8-19CF0E2442FF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1">
                <a:lumMod val="85000"/>
                <a:lumOff val="1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979" y="6213255"/>
            <a:ext cx="1366818" cy="380395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8C7248A5-7A6F-E2A6-23A2-DC38EA710AC4}"/>
              </a:ext>
            </a:extLst>
          </p:cNvPr>
          <p:cNvGrpSpPr/>
          <p:nvPr/>
        </p:nvGrpSpPr>
        <p:grpSpPr>
          <a:xfrm>
            <a:off x="330029" y="1506869"/>
            <a:ext cx="10422337" cy="3844262"/>
            <a:chOff x="330029" y="1649167"/>
            <a:chExt cx="10422337" cy="3844262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5FDF16-F63F-82E1-099A-F12CD3A6E8E6}"/>
                </a:ext>
              </a:extLst>
            </p:cNvPr>
            <p:cNvSpPr/>
            <p:nvPr/>
          </p:nvSpPr>
          <p:spPr>
            <a:xfrm>
              <a:off x="344979" y="1649167"/>
              <a:ext cx="1874239" cy="53732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GB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The Solution</a:t>
              </a:r>
              <a:endParaRPr lang="en-GB" b="1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endParaRPr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56EA8A5E-670D-DB94-40E5-D838076587AC}"/>
                </a:ext>
              </a:extLst>
            </p:cNvPr>
            <p:cNvGrpSpPr/>
            <p:nvPr/>
          </p:nvGrpSpPr>
          <p:grpSpPr>
            <a:xfrm>
              <a:off x="330029" y="2496611"/>
              <a:ext cx="10422337" cy="2996818"/>
              <a:chOff x="273061" y="2116471"/>
              <a:chExt cx="10422337" cy="2996818"/>
            </a:xfrm>
          </p:grpSpPr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B139EE4-25F5-3495-BF7E-533CE268B7C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73061" y="2116471"/>
                <a:ext cx="10422337" cy="2996818"/>
              </a:xfrm>
              <a:prstGeom prst="rect">
                <a:avLst/>
              </a:prstGeom>
              <a:noFill/>
            </p:spPr>
            <p:txBody>
              <a:bodyPr wrap="square" numCol="2" spcCol="720000" rtlCol="0">
                <a:noAutofit/>
              </a:bodyPr>
              <a:lstStyle/>
              <a:p>
                <a:pPr lvl="1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GB" sz="160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Identifying the survey</a:t>
                </a:r>
              </a:p>
              <a:p>
                <a:pPr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GB" sz="160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Used established Northgate APIs to check for asbestos surveys on tenant properties.</a:t>
                </a:r>
              </a:p>
              <a:p>
                <a:pPr>
                  <a:lnSpc>
                    <a:spcPct val="150000"/>
                  </a:lnSpc>
                  <a:spcAft>
                    <a:spcPts val="600"/>
                  </a:spcAft>
                </a:pPr>
                <a:endParaRPr lang="en-GB" sz="1600">
                  <a:latin typeface="Segoe UI Light" panose="020B0502040204020203" pitchFamily="34" charset="0"/>
                  <a:cs typeface="Segoe UI Light" panose="020B0502040204020203" pitchFamily="34" charset="0"/>
                </a:endParaRPr>
              </a:p>
              <a:p>
                <a:pPr lvl="1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GB" sz="160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Retrieving the survey</a:t>
                </a:r>
              </a:p>
              <a:p>
                <a:pPr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GB" sz="160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Accessed the document management system’s APIs to retrieve the survey, received in base64 format.</a:t>
                </a:r>
                <a:endParaRPr lang="en-GB" sz="1600">
                  <a:latin typeface="Segoe UI Semibold" panose="020B0702040204020203" pitchFamily="34" charset="0"/>
                  <a:cs typeface="Segoe UI Semibold" panose="020B0702040204020203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600"/>
                  </a:spcAft>
                </a:pPr>
                <a:endParaRPr lang="en-GB" sz="1600">
                  <a:latin typeface="Segoe UI Semibold" panose="020B0702040204020203" pitchFamily="34" charset="0"/>
                  <a:cs typeface="Segoe UI Semibold" panose="020B0702040204020203" pitchFamily="34" charset="0"/>
                </a:endParaRPr>
              </a:p>
              <a:p>
                <a:pPr lvl="1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GB" sz="160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Processing the file</a:t>
                </a:r>
              </a:p>
              <a:p>
                <a:pPr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GB" sz="160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Developed a server-side script to convert the base64 file into binary for upload to GOSS.</a:t>
                </a:r>
              </a:p>
              <a:p>
                <a:pPr>
                  <a:lnSpc>
                    <a:spcPct val="150000"/>
                  </a:lnSpc>
                  <a:spcAft>
                    <a:spcPts val="600"/>
                  </a:spcAft>
                </a:pPr>
                <a:endParaRPr lang="en-GB" sz="1600">
                  <a:latin typeface="Segoe UI Light" panose="020B0502040204020203" pitchFamily="34" charset="0"/>
                  <a:cs typeface="Segoe UI Light" panose="020B0502040204020203" pitchFamily="34" charset="0"/>
                </a:endParaRPr>
              </a:p>
              <a:p>
                <a:pPr lvl="1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GB" sz="160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Connecting to the case</a:t>
                </a:r>
              </a:p>
              <a:p>
                <a:pPr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GB" sz="160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The script automatically links the survey file to the tenant’s application using the case reference number.</a:t>
                </a:r>
              </a:p>
              <a:p>
                <a:pPr>
                  <a:spcAft>
                    <a:spcPts val="600"/>
                  </a:spcAft>
                </a:pPr>
                <a:endParaRPr lang="en-GB" sz="1600"/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6F4A8811-B67E-B6D6-D85C-ACFCAE29C4FF}"/>
                  </a:ext>
                </a:extLst>
              </p:cNvPr>
              <p:cNvSpPr/>
              <p:nvPr/>
            </p:nvSpPr>
            <p:spPr>
              <a:xfrm>
                <a:off x="344979" y="2228478"/>
                <a:ext cx="350336" cy="350336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20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1</a:t>
                </a:r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1C7A3A14-953B-6D0D-394F-A831F3820784}"/>
                  </a:ext>
                </a:extLst>
              </p:cNvPr>
              <p:cNvSpPr/>
              <p:nvPr/>
            </p:nvSpPr>
            <p:spPr>
              <a:xfrm>
                <a:off x="344979" y="3893475"/>
                <a:ext cx="350336" cy="350336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20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2</a:t>
                </a:r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6256CC8F-91F3-6047-4AA4-6B96F2F563C0}"/>
                  </a:ext>
                </a:extLst>
              </p:cNvPr>
              <p:cNvSpPr/>
              <p:nvPr/>
            </p:nvSpPr>
            <p:spPr>
              <a:xfrm>
                <a:off x="5843826" y="2228478"/>
                <a:ext cx="350336" cy="350336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20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3</a:t>
                </a:r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4D9583FD-C39B-1F9E-E968-6C1F41D21EF8}"/>
                  </a:ext>
                </a:extLst>
              </p:cNvPr>
              <p:cNvSpPr/>
              <p:nvPr/>
            </p:nvSpPr>
            <p:spPr>
              <a:xfrm>
                <a:off x="5843826" y="3893475"/>
                <a:ext cx="350336" cy="350336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20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4</a:t>
                </a:r>
              </a:p>
            </p:txBody>
          </p:sp>
        </p:grpSp>
      </p:grp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F2589CFE-B13F-9918-1B0D-D617122238FA}"/>
              </a:ext>
            </a:extLst>
          </p:cNvPr>
          <p:cNvCxnSpPr>
            <a:cxnSpLocks/>
          </p:cNvCxnSpPr>
          <p:nvPr/>
        </p:nvCxnSpPr>
        <p:spPr>
          <a:xfrm>
            <a:off x="354810" y="644745"/>
            <a:ext cx="921540" cy="0"/>
          </a:xfrm>
          <a:prstGeom prst="line">
            <a:avLst/>
          </a:prstGeom>
          <a:ln w="57150">
            <a:solidFill>
              <a:srgbClr val="3333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3C51EC1E-444B-0B34-EAB4-4F8FC8F3AEA8}"/>
              </a:ext>
            </a:extLst>
          </p:cNvPr>
          <p:cNvSpPr/>
          <p:nvPr/>
        </p:nvSpPr>
        <p:spPr>
          <a:xfrm>
            <a:off x="344980" y="259193"/>
            <a:ext cx="1366817" cy="357685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Sprint 59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754D293-2C46-3355-83F8-27BF79998569}"/>
              </a:ext>
            </a:extLst>
          </p:cNvPr>
          <p:cNvSpPr/>
          <p:nvPr/>
        </p:nvSpPr>
        <p:spPr>
          <a:xfrm>
            <a:off x="344981" y="616879"/>
            <a:ext cx="1366817" cy="38553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100">
                <a:latin typeface="Segoe UI Semibold"/>
                <a:cs typeface="Segoe UI Semibold"/>
              </a:rPr>
              <a:t>Bridging Systems</a:t>
            </a:r>
          </a:p>
        </p:txBody>
      </p:sp>
    </p:spTree>
    <p:extLst>
      <p:ext uri="{BB962C8B-B14F-4D97-AF65-F5344CB8AC3E}">
        <p14:creationId xmlns:p14="http://schemas.microsoft.com/office/powerpoint/2010/main" val="14865111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8e648f4-8199-4cf4-a3ba-75450ed0a186" xsi:nil="true"/>
    <lcf76f155ced4ddcb4097134ff3c332f xmlns="a9b14026-4734-489e-8f15-b25a46bca782">
      <Terms xmlns="http://schemas.microsoft.com/office/infopath/2007/PartnerControls"/>
    </lcf76f155ced4ddcb4097134ff3c332f>
    <SharedWithUsers xmlns="c8e648f4-8199-4cf4-a3ba-75450ed0a186">
      <UserInfo>
        <DisplayName>Helen Sutton</DisplayName>
        <AccountId>511</AccountId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BFD04E57C2B0F4F8F7471857284E91D" ma:contentTypeVersion="18" ma:contentTypeDescription="Create a new document." ma:contentTypeScope="" ma:versionID="46742b75261447dcc6afb497e28708c5">
  <xsd:schema xmlns:xsd="http://www.w3.org/2001/XMLSchema" xmlns:xs="http://www.w3.org/2001/XMLSchema" xmlns:p="http://schemas.microsoft.com/office/2006/metadata/properties" xmlns:ns2="a9b14026-4734-489e-8f15-b25a46bca782" xmlns:ns3="c8e648f4-8199-4cf4-a3ba-75450ed0a186" targetNamespace="http://schemas.microsoft.com/office/2006/metadata/properties" ma:root="true" ma:fieldsID="e2ab0c3f98430525f70f293138c3e6eb" ns2:_="" ns3:_="">
    <xsd:import namespace="a9b14026-4734-489e-8f15-b25a46bca782"/>
    <xsd:import namespace="c8e648f4-8199-4cf4-a3ba-75450ed0a18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b14026-4734-489e-8f15-b25a46bca78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a063525b-ecaa-4c61-9707-36b32d00056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4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e648f4-8199-4cf4-a3ba-75450ed0a186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68e21397-129c-4e2e-ad99-3b5afbbdc85e}" ma:internalName="TaxCatchAll" ma:showField="CatchAllData" ma:web="c8e648f4-8199-4cf4-a3ba-75450ed0a18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5FB1A40-D5CA-4E52-8B07-0406F509CBE3}">
  <ds:schemaRefs>
    <ds:schemaRef ds:uri="a9b14026-4734-489e-8f15-b25a46bca782"/>
    <ds:schemaRef ds:uri="c8e648f4-8199-4cf4-a3ba-75450ed0a186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EEAACBC7-BDA3-4497-AADA-41A5293476DB}">
  <ds:schemaRefs>
    <ds:schemaRef ds:uri="a9b14026-4734-489e-8f15-b25a46bca782"/>
    <ds:schemaRef ds:uri="c8e648f4-8199-4cf4-a3ba-75450ed0a18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23C684CD-CE7E-4F99-8D94-D7E96E40258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14</Slides>
  <Notes>4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Sprint 59 Show and Tell 27 November 2024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Suffolk Design Patterns</dc:title>
  <dc:creator>Andy Tipp</dc:creator>
  <cp:revision>1</cp:revision>
  <cp:lastPrinted>2024-02-21T12:46:52Z</cp:lastPrinted>
  <dcterms:created xsi:type="dcterms:W3CDTF">2022-01-17T11:39:30Z</dcterms:created>
  <dcterms:modified xsi:type="dcterms:W3CDTF">2024-11-27T12:57:52Z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0x010100EBFD04E57C2B0F4F8F7471857284E91D</vt:lpwstr>
  </property>
  <property fmtid="{D5CDD505-2E9C-101B-9397-08002B2CF9AE}" pid="3" name="TaxKeyword">
    <vt:lpwstr/>
  </property>
  <property fmtid="{D5CDD505-2E9C-101B-9397-08002B2CF9AE}" pid="4" name="MediaServiceImageTags">
    <vt:lpwstr/>
  </property>
</Properties>
</file>