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25"/>
  </p:notesMasterIdLst>
  <p:sldIdLst>
    <p:sldId id="307" r:id="rId5"/>
    <p:sldId id="633" r:id="rId6"/>
    <p:sldId id="631" r:id="rId7"/>
    <p:sldId id="655" r:id="rId8"/>
    <p:sldId id="662" r:id="rId9"/>
    <p:sldId id="656" r:id="rId10"/>
    <p:sldId id="659" r:id="rId11"/>
    <p:sldId id="657" r:id="rId12"/>
    <p:sldId id="666" r:id="rId13"/>
    <p:sldId id="665" r:id="rId14"/>
    <p:sldId id="668" r:id="rId15"/>
    <p:sldId id="664" r:id="rId16"/>
    <p:sldId id="667" r:id="rId17"/>
    <p:sldId id="658" r:id="rId18"/>
    <p:sldId id="663" r:id="rId19"/>
    <p:sldId id="661" r:id="rId20"/>
    <p:sldId id="669" r:id="rId21"/>
    <p:sldId id="670" r:id="rId22"/>
    <p:sldId id="646" r:id="rId23"/>
    <p:sldId id="326" r:id="rId24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B0B1"/>
    <a:srgbClr val="2AA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09555B-64F9-405A-A61A-752FB64EA689}" v="35" dt="2024-12-04T11:56:07.459"/>
    <p1510:client id="{28572836-4CE0-9AEF-2630-59D7E767A7C9}" v="313" dt="2024-12-04T12:39:43.103"/>
    <p1510:client id="{7EA77CDB-1B9B-DB2F-4C3B-BB4FF4776A79}" v="76" dt="2024-12-04T13:49:07.370"/>
    <p1510:client id="{C5B28DA2-ED40-4499-A4FE-5DCCD9E02B30}" v="662" dt="2024-12-04T13:07:27.190"/>
    <p1510:client id="{C995219E-4FCF-D8B0-63AC-81FBF813C22F}" v="262" dt="2024-12-03T14:31:03.728"/>
    <p1510:client id="{CED7C9DF-C8CD-9BCA-C609-CE8EA8AA756C}" v="383" dt="2024-12-04T12:52:11.866"/>
    <p1510:client id="{FAB199FF-0019-CCA8-09A1-BA8F652C79AB}" v="109" dt="2024-12-04T14:49:55.570"/>
    <p1510:client id="{FACCF482-4754-4361-BC99-F9C2A6E67766}" v="714" dt="2024-12-03T18:12:02.0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 Thirlwell" userId="S::carolthirlwell@gateshead.gov.uk::1902a6df-aa00-4fd8-82af-471a345ebdc9" providerId="AD" clId="Web-{CED7C9DF-C8CD-9BCA-C609-CE8EA8AA756C}"/>
    <pc:docChg chg="addSld delSld modSld sldOrd">
      <pc:chgData name="Carol Thirlwell" userId="S::carolthirlwell@gateshead.gov.uk::1902a6df-aa00-4fd8-82af-471a345ebdc9" providerId="AD" clId="Web-{CED7C9DF-C8CD-9BCA-C609-CE8EA8AA756C}" dt="2024-12-04T12:52:11.866" v="372"/>
      <pc:docMkLst>
        <pc:docMk/>
      </pc:docMkLst>
      <pc:sldChg chg="modSp">
        <pc:chgData name="Carol Thirlwell" userId="S::carolthirlwell@gateshead.gov.uk::1902a6df-aa00-4fd8-82af-471a345ebdc9" providerId="AD" clId="Web-{CED7C9DF-C8CD-9BCA-C609-CE8EA8AA756C}" dt="2024-12-04T07:49:03.051" v="128" actId="20577"/>
        <pc:sldMkLst>
          <pc:docMk/>
          <pc:sldMk cId="3568374727" sldId="633"/>
        </pc:sldMkLst>
        <pc:spChg chg="mod">
          <ac:chgData name="Carol Thirlwell" userId="S::carolthirlwell@gateshead.gov.uk::1902a6df-aa00-4fd8-82af-471a345ebdc9" providerId="AD" clId="Web-{CED7C9DF-C8CD-9BCA-C609-CE8EA8AA756C}" dt="2024-12-04T07:49:03.051" v="128" actId="20577"/>
          <ac:spMkLst>
            <pc:docMk/>
            <pc:sldMk cId="3568374727" sldId="633"/>
            <ac:spMk id="9" creationId="{D880C337-ABFF-0566-8370-B27F6216F164}"/>
          </ac:spMkLst>
        </pc:spChg>
      </pc:sldChg>
      <pc:sldChg chg="modSp ord">
        <pc:chgData name="Carol Thirlwell" userId="S::carolthirlwell@gateshead.gov.uk::1902a6df-aa00-4fd8-82af-471a345ebdc9" providerId="AD" clId="Web-{CED7C9DF-C8CD-9BCA-C609-CE8EA8AA756C}" dt="2024-12-03T19:05:01.631" v="38" actId="1076"/>
        <pc:sldMkLst>
          <pc:docMk/>
          <pc:sldMk cId="2935965391" sldId="657"/>
        </pc:sldMkLst>
        <pc:spChg chg="mod">
          <ac:chgData name="Carol Thirlwell" userId="S::carolthirlwell@gateshead.gov.uk::1902a6df-aa00-4fd8-82af-471a345ebdc9" providerId="AD" clId="Web-{CED7C9DF-C8CD-9BCA-C609-CE8EA8AA756C}" dt="2024-12-03T19:05:01.631" v="38" actId="1076"/>
          <ac:spMkLst>
            <pc:docMk/>
            <pc:sldMk cId="2935965391" sldId="657"/>
            <ac:spMk id="8" creationId="{855D55F5-E71E-44A5-A66F-5A606EEDF253}"/>
          </ac:spMkLst>
        </pc:spChg>
      </pc:sldChg>
      <pc:sldChg chg="del">
        <pc:chgData name="Carol Thirlwell" userId="S::carolthirlwell@gateshead.gov.uk::1902a6df-aa00-4fd8-82af-471a345ebdc9" providerId="AD" clId="Web-{CED7C9DF-C8CD-9BCA-C609-CE8EA8AA756C}" dt="2024-12-04T12:52:11.866" v="372"/>
        <pc:sldMkLst>
          <pc:docMk/>
          <pc:sldMk cId="2994763527" sldId="660"/>
        </pc:sldMkLst>
      </pc:sldChg>
      <pc:sldChg chg="ord">
        <pc:chgData name="Carol Thirlwell" userId="S::carolthirlwell@gateshead.gov.uk::1902a6df-aa00-4fd8-82af-471a345ebdc9" providerId="AD" clId="Web-{CED7C9DF-C8CD-9BCA-C609-CE8EA8AA756C}" dt="2024-12-03T19:06:25.904" v="71"/>
        <pc:sldMkLst>
          <pc:docMk/>
          <pc:sldMk cId="1403408781" sldId="664"/>
        </pc:sldMkLst>
      </pc:sldChg>
      <pc:sldChg chg="addSp delSp modSp add replId">
        <pc:chgData name="Carol Thirlwell" userId="S::carolthirlwell@gateshead.gov.uk::1902a6df-aa00-4fd8-82af-471a345ebdc9" providerId="AD" clId="Web-{CED7C9DF-C8CD-9BCA-C609-CE8EA8AA756C}" dt="2024-12-04T10:22:00.537" v="371" actId="1076"/>
        <pc:sldMkLst>
          <pc:docMk/>
          <pc:sldMk cId="4273549263" sldId="665"/>
        </pc:sldMkLst>
        <pc:spChg chg="mod">
          <ac:chgData name="Carol Thirlwell" userId="S::carolthirlwell@gateshead.gov.uk::1902a6df-aa00-4fd8-82af-471a345ebdc9" providerId="AD" clId="Web-{CED7C9DF-C8CD-9BCA-C609-CE8EA8AA756C}" dt="2024-12-04T10:21:48.818" v="368" actId="14100"/>
          <ac:spMkLst>
            <pc:docMk/>
            <pc:sldMk cId="4273549263" sldId="665"/>
            <ac:spMk id="2" creationId="{09D31960-03C6-89BC-C867-6DA900E1AA0D}"/>
          </ac:spMkLst>
        </pc:spChg>
        <pc:spChg chg="mod">
          <ac:chgData name="Carol Thirlwell" userId="S::carolthirlwell@gateshead.gov.uk::1902a6df-aa00-4fd8-82af-471a345ebdc9" providerId="AD" clId="Web-{CED7C9DF-C8CD-9BCA-C609-CE8EA8AA756C}" dt="2024-12-03T19:03:49.735" v="13" actId="20577"/>
          <ac:spMkLst>
            <pc:docMk/>
            <pc:sldMk cId="4273549263" sldId="665"/>
            <ac:spMk id="4" creationId="{197DDDA1-59D8-3C5D-3780-A05736F5B361}"/>
          </ac:spMkLst>
        </pc:spChg>
        <pc:spChg chg="add del mod">
          <ac:chgData name="Carol Thirlwell" userId="S::carolthirlwell@gateshead.gov.uk::1902a6df-aa00-4fd8-82af-471a345ebdc9" providerId="AD" clId="Web-{CED7C9DF-C8CD-9BCA-C609-CE8EA8AA756C}" dt="2024-12-03T19:04:27.347" v="25"/>
          <ac:spMkLst>
            <pc:docMk/>
            <pc:sldMk cId="4273549263" sldId="665"/>
            <ac:spMk id="5" creationId="{DAC1BB71-9CEA-49A5-6E1E-924B51AA29A4}"/>
          </ac:spMkLst>
        </pc:spChg>
        <pc:spChg chg="del mod">
          <ac:chgData name="Carol Thirlwell" userId="S::carolthirlwell@gateshead.gov.uk::1902a6df-aa00-4fd8-82af-471a345ebdc9" providerId="AD" clId="Web-{CED7C9DF-C8CD-9BCA-C609-CE8EA8AA756C}" dt="2024-12-03T19:04:18.597" v="24"/>
          <ac:spMkLst>
            <pc:docMk/>
            <pc:sldMk cId="4273549263" sldId="665"/>
            <ac:spMk id="8" creationId="{A14505C0-8D9C-FE04-C6CA-EF2A674F476C}"/>
          </ac:spMkLst>
        </pc:spChg>
        <pc:picChg chg="add mod">
          <ac:chgData name="Carol Thirlwell" userId="S::carolthirlwell@gateshead.gov.uk::1902a6df-aa00-4fd8-82af-471a345ebdc9" providerId="AD" clId="Web-{CED7C9DF-C8CD-9BCA-C609-CE8EA8AA756C}" dt="2024-12-04T10:22:00.537" v="371" actId="1076"/>
          <ac:picMkLst>
            <pc:docMk/>
            <pc:sldMk cId="4273549263" sldId="665"/>
            <ac:picMk id="3" creationId="{10660BA3-2F06-B980-8CDE-18A228988167}"/>
          </ac:picMkLst>
        </pc:picChg>
      </pc:sldChg>
      <pc:sldChg chg="addSp modSp add ord replId">
        <pc:chgData name="Carol Thirlwell" userId="S::carolthirlwell@gateshead.gov.uk::1902a6df-aa00-4fd8-82af-471a345ebdc9" providerId="AD" clId="Web-{CED7C9DF-C8CD-9BCA-C609-CE8EA8AA756C}" dt="2024-12-04T08:02:14.972" v="221" actId="14100"/>
        <pc:sldMkLst>
          <pc:docMk/>
          <pc:sldMk cId="3584675760" sldId="666"/>
        </pc:sldMkLst>
        <pc:spChg chg="mod">
          <ac:chgData name="Carol Thirlwell" userId="S::carolthirlwell@gateshead.gov.uk::1902a6df-aa00-4fd8-82af-471a345ebdc9" providerId="AD" clId="Web-{CED7C9DF-C8CD-9BCA-C609-CE8EA8AA756C}" dt="2024-12-04T08:01:59.815" v="219" actId="20577"/>
          <ac:spMkLst>
            <pc:docMk/>
            <pc:sldMk cId="3584675760" sldId="666"/>
            <ac:spMk id="2" creationId="{09D31960-03C6-89BC-C867-6DA900E1AA0D}"/>
          </ac:spMkLst>
        </pc:spChg>
        <pc:spChg chg="mod">
          <ac:chgData name="Carol Thirlwell" userId="S::carolthirlwell@gateshead.gov.uk::1902a6df-aa00-4fd8-82af-471a345ebdc9" providerId="AD" clId="Web-{CED7C9DF-C8CD-9BCA-C609-CE8EA8AA756C}" dt="2024-12-03T19:05:28.634" v="59" actId="20577"/>
          <ac:spMkLst>
            <pc:docMk/>
            <pc:sldMk cId="3584675760" sldId="666"/>
            <ac:spMk id="4" creationId="{197DDDA1-59D8-3C5D-3780-A05736F5B361}"/>
          </ac:spMkLst>
        </pc:spChg>
        <pc:picChg chg="add mod">
          <ac:chgData name="Carol Thirlwell" userId="S::carolthirlwell@gateshead.gov.uk::1902a6df-aa00-4fd8-82af-471a345ebdc9" providerId="AD" clId="Web-{CED7C9DF-C8CD-9BCA-C609-CE8EA8AA756C}" dt="2024-12-04T08:02:14.972" v="221" actId="14100"/>
          <ac:picMkLst>
            <pc:docMk/>
            <pc:sldMk cId="3584675760" sldId="666"/>
            <ac:picMk id="3" creationId="{5524C6A2-2390-3247-9D22-8FBE6718697D}"/>
          </ac:picMkLst>
        </pc:picChg>
      </pc:sldChg>
      <pc:sldChg chg="modSp add ord replId">
        <pc:chgData name="Carol Thirlwell" userId="S::carolthirlwell@gateshead.gov.uk::1902a6df-aa00-4fd8-82af-471a345ebdc9" providerId="AD" clId="Web-{CED7C9DF-C8CD-9BCA-C609-CE8EA8AA756C}" dt="2024-12-03T19:06:22.075" v="70" actId="20577"/>
        <pc:sldMkLst>
          <pc:docMk/>
          <pc:sldMk cId="2006588488" sldId="667"/>
        </pc:sldMkLst>
        <pc:spChg chg="mod">
          <ac:chgData name="Carol Thirlwell" userId="S::carolthirlwell@gateshead.gov.uk::1902a6df-aa00-4fd8-82af-471a345ebdc9" providerId="AD" clId="Web-{CED7C9DF-C8CD-9BCA-C609-CE8EA8AA756C}" dt="2024-12-03T19:06:22.075" v="70" actId="20577"/>
          <ac:spMkLst>
            <pc:docMk/>
            <pc:sldMk cId="2006588488" sldId="667"/>
            <ac:spMk id="8" creationId="{855D55F5-E71E-44A5-A66F-5A606EEDF253}"/>
          </ac:spMkLst>
        </pc:spChg>
      </pc:sldChg>
      <pc:sldChg chg="modSp add ord replId">
        <pc:chgData name="Carol Thirlwell" userId="S::carolthirlwell@gateshead.gov.uk::1902a6df-aa00-4fd8-82af-471a345ebdc9" providerId="AD" clId="Web-{CED7C9DF-C8CD-9BCA-C609-CE8EA8AA756C}" dt="2024-12-03T19:11:30.460" v="75" actId="20577"/>
        <pc:sldMkLst>
          <pc:docMk/>
          <pc:sldMk cId="2706814272" sldId="668"/>
        </pc:sldMkLst>
        <pc:spChg chg="mod">
          <ac:chgData name="Carol Thirlwell" userId="S::carolthirlwell@gateshead.gov.uk::1902a6df-aa00-4fd8-82af-471a345ebdc9" providerId="AD" clId="Web-{CED7C9DF-C8CD-9BCA-C609-CE8EA8AA756C}" dt="2024-12-03T19:11:30.460" v="75" actId="20577"/>
          <ac:spMkLst>
            <pc:docMk/>
            <pc:sldMk cId="2706814272" sldId="668"/>
            <ac:spMk id="8" creationId="{855D55F5-E71E-44A5-A66F-5A606EEDF253}"/>
          </ac:spMkLst>
        </pc:spChg>
      </pc:sldChg>
      <pc:sldChg chg="addSp delSp modSp add ord replId">
        <pc:chgData name="Carol Thirlwell" userId="S::carolthirlwell@gateshead.gov.uk::1902a6df-aa00-4fd8-82af-471a345ebdc9" providerId="AD" clId="Web-{CED7C9DF-C8CD-9BCA-C609-CE8EA8AA756C}" dt="2024-12-03T19:21:54.885" v="124"/>
        <pc:sldMkLst>
          <pc:docMk/>
          <pc:sldMk cId="2896868325" sldId="669"/>
        </pc:sldMkLst>
        <pc:spChg chg="mod">
          <ac:chgData name="Carol Thirlwell" userId="S::carolthirlwell@gateshead.gov.uk::1902a6df-aa00-4fd8-82af-471a345ebdc9" providerId="AD" clId="Web-{CED7C9DF-C8CD-9BCA-C609-CE8EA8AA756C}" dt="2024-12-03T19:15:14.962" v="120" actId="20577"/>
          <ac:spMkLst>
            <pc:docMk/>
            <pc:sldMk cId="2896868325" sldId="669"/>
            <ac:spMk id="2" creationId="{09D31960-03C6-89BC-C867-6DA900E1AA0D}"/>
          </ac:spMkLst>
        </pc:spChg>
        <pc:spChg chg="mod">
          <ac:chgData name="Carol Thirlwell" userId="S::carolthirlwell@gateshead.gov.uk::1902a6df-aa00-4fd8-82af-471a345ebdc9" providerId="AD" clId="Web-{CED7C9DF-C8CD-9BCA-C609-CE8EA8AA756C}" dt="2024-12-03T19:12:27.871" v="96" actId="20577"/>
          <ac:spMkLst>
            <pc:docMk/>
            <pc:sldMk cId="2896868325" sldId="669"/>
            <ac:spMk id="4" creationId="{197DDDA1-59D8-3C5D-3780-A05736F5B361}"/>
          </ac:spMkLst>
        </pc:spChg>
        <pc:spChg chg="mod">
          <ac:chgData name="Carol Thirlwell" userId="S::carolthirlwell@gateshead.gov.uk::1902a6df-aa00-4fd8-82af-471a345ebdc9" providerId="AD" clId="Web-{CED7C9DF-C8CD-9BCA-C609-CE8EA8AA756C}" dt="2024-12-03T19:12:45.184" v="101" actId="20577"/>
          <ac:spMkLst>
            <pc:docMk/>
            <pc:sldMk cId="2896868325" sldId="669"/>
            <ac:spMk id="8" creationId="{A14505C0-8D9C-FE04-C6CA-EF2A674F476C}"/>
          </ac:spMkLst>
        </pc:spChg>
        <pc:picChg chg="add mod">
          <ac:chgData name="Carol Thirlwell" userId="S::carolthirlwell@gateshead.gov.uk::1902a6df-aa00-4fd8-82af-471a345ebdc9" providerId="AD" clId="Web-{CED7C9DF-C8CD-9BCA-C609-CE8EA8AA756C}" dt="2024-12-03T19:15:25.088" v="123" actId="1076"/>
          <ac:picMkLst>
            <pc:docMk/>
            <pc:sldMk cId="2896868325" sldId="669"/>
            <ac:picMk id="3" creationId="{B2696636-CC29-C502-6807-A6DEA340F421}"/>
          </ac:picMkLst>
        </pc:picChg>
        <pc:picChg chg="del">
          <ac:chgData name="Carol Thirlwell" userId="S::carolthirlwell@gateshead.gov.uk::1902a6df-aa00-4fd8-82af-471a345ebdc9" providerId="AD" clId="Web-{CED7C9DF-C8CD-9BCA-C609-CE8EA8AA756C}" dt="2024-12-03T19:12:51.294" v="102"/>
          <ac:picMkLst>
            <pc:docMk/>
            <pc:sldMk cId="2896868325" sldId="669"/>
            <ac:picMk id="6" creationId="{36A92AD9-0FAA-4498-27A6-C452B9885AA7}"/>
          </ac:picMkLst>
        </pc:picChg>
      </pc:sldChg>
    </pc:docChg>
  </pc:docChgLst>
  <pc:docChgLst>
    <pc:chgData name="Sam Sked" userId="b64f510c-3676-4d07-9f15-6dd32378249d" providerId="ADAL" clId="{1E09555B-64F9-405A-A61A-752FB64EA689}"/>
    <pc:docChg chg="undo custSel addSld modSld">
      <pc:chgData name="Sam Sked" userId="b64f510c-3676-4d07-9f15-6dd32378249d" providerId="ADAL" clId="{1E09555B-64F9-405A-A61A-752FB64EA689}" dt="2024-12-04T11:56:07.460" v="130" actId="20577"/>
      <pc:docMkLst>
        <pc:docMk/>
      </pc:docMkLst>
      <pc:sldChg chg="modSp mod">
        <pc:chgData name="Sam Sked" userId="b64f510c-3676-4d07-9f15-6dd32378249d" providerId="ADAL" clId="{1E09555B-64F9-405A-A61A-752FB64EA689}" dt="2024-12-03T13:48:46.322" v="19" actId="20577"/>
        <pc:sldMkLst>
          <pc:docMk/>
          <pc:sldMk cId="3024940710" sldId="655"/>
        </pc:sldMkLst>
        <pc:spChg chg="mod">
          <ac:chgData name="Sam Sked" userId="b64f510c-3676-4d07-9f15-6dd32378249d" providerId="ADAL" clId="{1E09555B-64F9-405A-A61A-752FB64EA689}" dt="2024-12-03T13:48:46.322" v="19" actId="20577"/>
          <ac:spMkLst>
            <pc:docMk/>
            <pc:sldMk cId="3024940710" sldId="655"/>
            <ac:spMk id="8" creationId="{855D55F5-E71E-44A5-A66F-5A606EEDF253}"/>
          </ac:spMkLst>
        </pc:spChg>
      </pc:sldChg>
      <pc:sldChg chg="modSp mod">
        <pc:chgData name="Sam Sked" userId="b64f510c-3676-4d07-9f15-6dd32378249d" providerId="ADAL" clId="{1E09555B-64F9-405A-A61A-752FB64EA689}" dt="2024-12-04T11:55:55.278" v="129" actId="20577"/>
        <pc:sldMkLst>
          <pc:docMk/>
          <pc:sldMk cId="2259821599" sldId="656"/>
        </pc:sldMkLst>
        <pc:spChg chg="mod">
          <ac:chgData name="Sam Sked" userId="b64f510c-3676-4d07-9f15-6dd32378249d" providerId="ADAL" clId="{1E09555B-64F9-405A-A61A-752FB64EA689}" dt="2024-12-04T11:55:55.278" v="129" actId="20577"/>
          <ac:spMkLst>
            <pc:docMk/>
            <pc:sldMk cId="2259821599" sldId="656"/>
            <ac:spMk id="2" creationId="{09D31960-03C6-89BC-C867-6DA900E1AA0D}"/>
          </ac:spMkLst>
        </pc:spChg>
        <pc:spChg chg="mod">
          <ac:chgData name="Sam Sked" userId="b64f510c-3676-4d07-9f15-6dd32378249d" providerId="ADAL" clId="{1E09555B-64F9-405A-A61A-752FB64EA689}" dt="2024-12-03T13:49:07.494" v="71" actId="20577"/>
          <ac:spMkLst>
            <pc:docMk/>
            <pc:sldMk cId="2259821599" sldId="656"/>
            <ac:spMk id="8" creationId="{A14505C0-8D9C-FE04-C6CA-EF2A674F476C}"/>
          </ac:spMkLst>
        </pc:spChg>
      </pc:sldChg>
      <pc:sldChg chg="add">
        <pc:chgData name="Sam Sked" userId="b64f510c-3676-4d07-9f15-6dd32378249d" providerId="ADAL" clId="{1E09555B-64F9-405A-A61A-752FB64EA689}" dt="2024-12-03T13:48:38.894" v="0"/>
        <pc:sldMkLst>
          <pc:docMk/>
          <pc:sldMk cId="2935965391" sldId="657"/>
        </pc:sldMkLst>
      </pc:sldChg>
      <pc:sldChg chg="add">
        <pc:chgData name="Sam Sked" userId="b64f510c-3676-4d07-9f15-6dd32378249d" providerId="ADAL" clId="{1E09555B-64F9-405A-A61A-752FB64EA689}" dt="2024-12-03T13:48:38.894" v="0"/>
        <pc:sldMkLst>
          <pc:docMk/>
          <pc:sldMk cId="1555129254" sldId="658"/>
        </pc:sldMkLst>
      </pc:sldChg>
      <pc:sldChg chg="modSp mod">
        <pc:chgData name="Sam Sked" userId="b64f510c-3676-4d07-9f15-6dd32378249d" providerId="ADAL" clId="{1E09555B-64F9-405A-A61A-752FB64EA689}" dt="2024-12-04T11:56:07.460" v="130" actId="20577"/>
        <pc:sldMkLst>
          <pc:docMk/>
          <pc:sldMk cId="548469258" sldId="659"/>
        </pc:sldMkLst>
        <pc:spChg chg="mod">
          <ac:chgData name="Sam Sked" userId="b64f510c-3676-4d07-9f15-6dd32378249d" providerId="ADAL" clId="{1E09555B-64F9-405A-A61A-752FB64EA689}" dt="2024-12-04T11:56:07.460" v="130" actId="20577"/>
          <ac:spMkLst>
            <pc:docMk/>
            <pc:sldMk cId="548469258" sldId="659"/>
            <ac:spMk id="2" creationId="{09D31960-03C6-89BC-C867-6DA900E1AA0D}"/>
          </ac:spMkLst>
        </pc:spChg>
      </pc:sldChg>
    </pc:docChg>
  </pc:docChgLst>
  <pc:docChgLst>
    <pc:chgData name="Carol Thirlwell" userId="S::carolthirlwell@gateshead.gov.uk::1902a6df-aa00-4fd8-82af-471a345ebdc9" providerId="AD" clId="Web-{7EA77CDB-1B9B-DB2F-4C3B-BB4FF4776A79}"/>
    <pc:docChg chg="addSld modSld sldOrd">
      <pc:chgData name="Carol Thirlwell" userId="S::carolthirlwell@gateshead.gov.uk::1902a6df-aa00-4fd8-82af-471a345ebdc9" providerId="AD" clId="Web-{7EA77CDB-1B9B-DB2F-4C3B-BB4FF4776A79}" dt="2024-12-04T13:49:07.370" v="72" actId="20577"/>
      <pc:docMkLst>
        <pc:docMk/>
      </pc:docMkLst>
      <pc:sldChg chg="modSp">
        <pc:chgData name="Carol Thirlwell" userId="S::carolthirlwell@gateshead.gov.uk::1902a6df-aa00-4fd8-82af-471a345ebdc9" providerId="AD" clId="Web-{7EA77CDB-1B9B-DB2F-4C3B-BB4FF4776A79}" dt="2024-12-04T13:45:45.597" v="1" actId="20577"/>
        <pc:sldMkLst>
          <pc:docMk/>
          <pc:sldMk cId="3584675760" sldId="666"/>
        </pc:sldMkLst>
        <pc:spChg chg="mod">
          <ac:chgData name="Carol Thirlwell" userId="S::carolthirlwell@gateshead.gov.uk::1902a6df-aa00-4fd8-82af-471a345ebdc9" providerId="AD" clId="Web-{7EA77CDB-1B9B-DB2F-4C3B-BB4FF4776A79}" dt="2024-12-04T13:45:45.597" v="1" actId="20577"/>
          <ac:spMkLst>
            <pc:docMk/>
            <pc:sldMk cId="3584675760" sldId="666"/>
            <ac:spMk id="2" creationId="{09D31960-03C6-89BC-C867-6DA900E1AA0D}"/>
          </ac:spMkLst>
        </pc:spChg>
      </pc:sldChg>
      <pc:sldChg chg="modSp add ord replId">
        <pc:chgData name="Carol Thirlwell" userId="S::carolthirlwell@gateshead.gov.uk::1902a6df-aa00-4fd8-82af-471a345ebdc9" providerId="AD" clId="Web-{7EA77CDB-1B9B-DB2F-4C3B-BB4FF4776A79}" dt="2024-12-04T13:49:07.370" v="72" actId="20577"/>
        <pc:sldMkLst>
          <pc:docMk/>
          <pc:sldMk cId="310002627" sldId="670"/>
        </pc:sldMkLst>
        <pc:spChg chg="mod">
          <ac:chgData name="Carol Thirlwell" userId="S::carolthirlwell@gateshead.gov.uk::1902a6df-aa00-4fd8-82af-471a345ebdc9" providerId="AD" clId="Web-{7EA77CDB-1B9B-DB2F-4C3B-BB4FF4776A79}" dt="2024-12-04T13:49:07.370" v="72" actId="20577"/>
          <ac:spMkLst>
            <pc:docMk/>
            <pc:sldMk cId="310002627" sldId="670"/>
            <ac:spMk id="2" creationId="{09D31960-03C6-89BC-C867-6DA900E1AA0D}"/>
          </ac:spMkLst>
        </pc:spChg>
        <pc:spChg chg="mod">
          <ac:chgData name="Carol Thirlwell" userId="S::carolthirlwell@gateshead.gov.uk::1902a6df-aa00-4fd8-82af-471a345ebdc9" providerId="AD" clId="Web-{7EA77CDB-1B9B-DB2F-4C3B-BB4FF4776A79}" dt="2024-12-04T13:48:00.821" v="26" actId="20577"/>
          <ac:spMkLst>
            <pc:docMk/>
            <pc:sldMk cId="310002627" sldId="670"/>
            <ac:spMk id="4" creationId="{197DDDA1-59D8-3C5D-3780-A05736F5B361}"/>
          </ac:spMkLst>
        </pc:spChg>
        <pc:spChg chg="mod">
          <ac:chgData name="Carol Thirlwell" userId="S::carolthirlwell@gateshead.gov.uk::1902a6df-aa00-4fd8-82af-471a345ebdc9" providerId="AD" clId="Web-{7EA77CDB-1B9B-DB2F-4C3B-BB4FF4776A79}" dt="2024-12-04T13:47:50.727" v="13" actId="20577"/>
          <ac:spMkLst>
            <pc:docMk/>
            <pc:sldMk cId="310002627" sldId="670"/>
            <ac:spMk id="8" creationId="{A14505C0-8D9C-FE04-C6CA-EF2A674F476C}"/>
          </ac:spMkLst>
        </pc:spChg>
      </pc:sldChg>
    </pc:docChg>
  </pc:docChgLst>
  <pc:docChgLst>
    <pc:chgData name="Emma Richardson" userId="S::emmarichardson@gateshead.gov.uk::40b5a1ab-a070-41b0-ab95-d1c011941413" providerId="AD" clId="Web-{FACCF482-4754-4361-BC99-F9C2A6E67766}"/>
    <pc:docChg chg="addSld modSld sldOrd">
      <pc:chgData name="Emma Richardson" userId="S::emmarichardson@gateshead.gov.uk::40b5a1ab-a070-41b0-ab95-d1c011941413" providerId="AD" clId="Web-{FACCF482-4754-4361-BC99-F9C2A6E67766}" dt="2024-12-03T18:12:02.079" v="704" actId="1076"/>
      <pc:docMkLst>
        <pc:docMk/>
      </pc:docMkLst>
      <pc:sldChg chg="addSp delSp modSp ord">
        <pc:chgData name="Emma Richardson" userId="S::emmarichardson@gateshead.gov.uk::40b5a1ab-a070-41b0-ab95-d1c011941413" providerId="AD" clId="Web-{FACCF482-4754-4361-BC99-F9C2A6E67766}" dt="2024-12-03T18:06:52.040" v="527" actId="14100"/>
        <pc:sldMkLst>
          <pc:docMk/>
          <pc:sldMk cId="1803020150" sldId="661"/>
        </pc:sldMkLst>
        <pc:spChg chg="del">
          <ac:chgData name="Emma Richardson" userId="S::emmarichardson@gateshead.gov.uk::40b5a1ab-a070-41b0-ab95-d1c011941413" providerId="AD" clId="Web-{FACCF482-4754-4361-BC99-F9C2A6E67766}" dt="2024-12-03T18:02:20.158" v="309"/>
          <ac:spMkLst>
            <pc:docMk/>
            <pc:sldMk cId="1803020150" sldId="661"/>
            <ac:spMk id="2" creationId="{09D31960-03C6-89BC-C867-6DA900E1AA0D}"/>
          </ac:spMkLst>
        </pc:spChg>
        <pc:spChg chg="mod">
          <ac:chgData name="Emma Richardson" userId="S::emmarichardson@gateshead.gov.uk::40b5a1ab-a070-41b0-ab95-d1c011941413" providerId="AD" clId="Web-{FACCF482-4754-4361-BC99-F9C2A6E67766}" dt="2024-12-03T18:04:21.536" v="337" actId="20577"/>
          <ac:spMkLst>
            <pc:docMk/>
            <pc:sldMk cId="1803020150" sldId="661"/>
            <ac:spMk id="4" creationId="{197DDDA1-59D8-3C5D-3780-A05736F5B361}"/>
          </ac:spMkLst>
        </pc:spChg>
        <pc:spChg chg="add mod">
          <ac:chgData name="Emma Richardson" userId="S::emmarichardson@gateshead.gov.uk::40b5a1ab-a070-41b0-ab95-d1c011941413" providerId="AD" clId="Web-{FACCF482-4754-4361-BC99-F9C2A6E67766}" dt="2024-12-03T18:06:47.524" v="525" actId="14100"/>
          <ac:spMkLst>
            <pc:docMk/>
            <pc:sldMk cId="1803020150" sldId="661"/>
            <ac:spMk id="7" creationId="{CAA06F69-6AC1-CCB9-758F-60CECF886049}"/>
          </ac:spMkLst>
        </pc:spChg>
        <pc:spChg chg="mod">
          <ac:chgData name="Emma Richardson" userId="S::emmarichardson@gateshead.gov.uk::40b5a1ab-a070-41b0-ab95-d1c011941413" providerId="AD" clId="Web-{FACCF482-4754-4361-BC99-F9C2A6E67766}" dt="2024-12-03T18:05:59.273" v="514" actId="14100"/>
          <ac:spMkLst>
            <pc:docMk/>
            <pc:sldMk cId="1803020150" sldId="661"/>
            <ac:spMk id="8" creationId="{A14505C0-8D9C-FE04-C6CA-EF2A674F476C}"/>
          </ac:spMkLst>
        </pc:spChg>
        <pc:spChg chg="add mod">
          <ac:chgData name="Emma Richardson" userId="S::emmarichardson@gateshead.gov.uk::40b5a1ab-a070-41b0-ab95-d1c011941413" providerId="AD" clId="Web-{FACCF482-4754-4361-BC99-F9C2A6E67766}" dt="2024-12-03T18:06:52.040" v="527" actId="14100"/>
          <ac:spMkLst>
            <pc:docMk/>
            <pc:sldMk cId="1803020150" sldId="661"/>
            <ac:spMk id="9" creationId="{D7646C1C-8354-9E30-E632-1DF7CCEAEA47}"/>
          </ac:spMkLst>
        </pc:spChg>
        <pc:picChg chg="add mod ord">
          <ac:chgData name="Emma Richardson" userId="S::emmarichardson@gateshead.gov.uk::40b5a1ab-a070-41b0-ab95-d1c011941413" providerId="AD" clId="Web-{FACCF482-4754-4361-BC99-F9C2A6E67766}" dt="2024-12-03T18:05:51.679" v="512" actId="14100"/>
          <ac:picMkLst>
            <pc:docMk/>
            <pc:sldMk cId="1803020150" sldId="661"/>
            <ac:picMk id="3" creationId="{E1EEB69B-3648-CDCA-24CA-CC0F96614C9D}"/>
          </ac:picMkLst>
        </pc:picChg>
        <pc:picChg chg="add mod">
          <ac:chgData name="Emma Richardson" userId="S::emmarichardson@gateshead.gov.uk::40b5a1ab-a070-41b0-ab95-d1c011941413" providerId="AD" clId="Web-{FACCF482-4754-4361-BC99-F9C2A6E67766}" dt="2024-12-03T18:06:42.493" v="523" actId="1076"/>
          <ac:picMkLst>
            <pc:docMk/>
            <pc:sldMk cId="1803020150" sldId="661"/>
            <ac:picMk id="5" creationId="{22ABA7D9-0C98-A4EB-5EB9-9563449A845C}"/>
          </ac:picMkLst>
        </pc:picChg>
      </pc:sldChg>
      <pc:sldChg chg="addSp delSp modSp add replId">
        <pc:chgData name="Emma Richardson" userId="S::emmarichardson@gateshead.gov.uk::40b5a1ab-a070-41b0-ab95-d1c011941413" providerId="AD" clId="Web-{FACCF482-4754-4361-BC99-F9C2A6E67766}" dt="2024-12-03T18:12:02.079" v="704" actId="1076"/>
        <pc:sldMkLst>
          <pc:docMk/>
          <pc:sldMk cId="1761105329" sldId="663"/>
        </pc:sldMkLst>
        <pc:spChg chg="mod">
          <ac:chgData name="Emma Richardson" userId="S::emmarichardson@gateshead.gov.uk::40b5a1ab-a070-41b0-ab95-d1c011941413" providerId="AD" clId="Web-{FACCF482-4754-4361-BC99-F9C2A6E67766}" dt="2024-12-03T18:11:50.689" v="703" actId="14100"/>
          <ac:spMkLst>
            <pc:docMk/>
            <pc:sldMk cId="1761105329" sldId="663"/>
            <ac:spMk id="2" creationId="{09D31960-03C6-89BC-C867-6DA900E1AA0D}"/>
          </ac:spMkLst>
        </pc:spChg>
        <pc:spChg chg="mod">
          <ac:chgData name="Emma Richardson" userId="S::emmarichardson@gateshead.gov.uk::40b5a1ab-a070-41b0-ab95-d1c011941413" providerId="AD" clId="Web-{FACCF482-4754-4361-BC99-F9C2A6E67766}" dt="2024-12-03T18:10:54.484" v="650" actId="20577"/>
          <ac:spMkLst>
            <pc:docMk/>
            <pc:sldMk cId="1761105329" sldId="663"/>
            <ac:spMk id="4" creationId="{197DDDA1-59D8-3C5D-3780-A05736F5B361}"/>
          </ac:spMkLst>
        </pc:spChg>
        <pc:spChg chg="mod">
          <ac:chgData name="Emma Richardson" userId="S::emmarichardson@gateshead.gov.uk::40b5a1ab-a070-41b0-ab95-d1c011941413" providerId="AD" clId="Web-{FACCF482-4754-4361-BC99-F9C2A6E67766}" dt="2024-12-03T18:07:53.323" v="610" actId="20577"/>
          <ac:spMkLst>
            <pc:docMk/>
            <pc:sldMk cId="1761105329" sldId="663"/>
            <ac:spMk id="8" creationId="{A14505C0-8D9C-FE04-C6CA-EF2A674F476C}"/>
          </ac:spMkLst>
        </pc:spChg>
        <pc:picChg chg="add del mod">
          <ac:chgData name="Emma Richardson" userId="S::emmarichardson@gateshead.gov.uk::40b5a1ab-a070-41b0-ab95-d1c011941413" providerId="AD" clId="Web-{FACCF482-4754-4361-BC99-F9C2A6E67766}" dt="2024-12-03T18:10:31.530" v="616"/>
          <ac:picMkLst>
            <pc:docMk/>
            <pc:sldMk cId="1761105329" sldId="663"/>
            <ac:picMk id="3" creationId="{949E7026-2357-E939-DB44-3C2690008DFA}"/>
          </ac:picMkLst>
        </pc:picChg>
        <pc:picChg chg="add del mod">
          <ac:chgData name="Emma Richardson" userId="S::emmarichardson@gateshead.gov.uk::40b5a1ab-a070-41b0-ab95-d1c011941413" providerId="AD" clId="Web-{FACCF482-4754-4361-BC99-F9C2A6E67766}" dt="2024-12-03T18:10:30.952" v="615"/>
          <ac:picMkLst>
            <pc:docMk/>
            <pc:sldMk cId="1761105329" sldId="663"/>
            <ac:picMk id="5" creationId="{A1820D35-73B3-38E6-2166-07CF039F29FF}"/>
          </ac:picMkLst>
        </pc:picChg>
        <pc:picChg chg="add mod">
          <ac:chgData name="Emma Richardson" userId="S::emmarichardson@gateshead.gov.uk::40b5a1ab-a070-41b0-ab95-d1c011941413" providerId="AD" clId="Web-{FACCF482-4754-4361-BC99-F9C2A6E67766}" dt="2024-12-03T18:12:02.079" v="704" actId="1076"/>
          <ac:picMkLst>
            <pc:docMk/>
            <pc:sldMk cId="1761105329" sldId="663"/>
            <ac:picMk id="6" creationId="{36A92AD9-0FAA-4498-27A6-C452B9885AA7}"/>
          </ac:picMkLst>
        </pc:picChg>
      </pc:sldChg>
      <pc:sldChg chg="add replId">
        <pc:chgData name="Emma Richardson" userId="S::emmarichardson@gateshead.gov.uk::40b5a1ab-a070-41b0-ab95-d1c011941413" providerId="AD" clId="Web-{FACCF482-4754-4361-BC99-F9C2A6E67766}" dt="2024-12-03T18:07:34.041" v="576"/>
        <pc:sldMkLst>
          <pc:docMk/>
          <pc:sldMk cId="1403408781" sldId="664"/>
        </pc:sldMkLst>
      </pc:sldChg>
    </pc:docChg>
  </pc:docChgLst>
  <pc:docChgLst>
    <pc:chgData name="Helen Sutton" userId="S::helensutton@gateshead.gov.uk::24de8aa8-fc17-4d67-9a86-ccdac84cbda3" providerId="AD" clId="Web-{C995219E-4FCF-D8B0-63AC-81FBF813C22F}"/>
    <pc:docChg chg="addSld delSld modSld">
      <pc:chgData name="Helen Sutton" userId="S::helensutton@gateshead.gov.uk::24de8aa8-fc17-4d67-9a86-ccdac84cbda3" providerId="AD" clId="Web-{C995219E-4FCF-D8B0-63AC-81FBF813C22F}" dt="2024-12-03T14:31:03.728" v="255" actId="20577"/>
      <pc:docMkLst>
        <pc:docMk/>
      </pc:docMkLst>
      <pc:sldChg chg="addSp delSp modSp">
        <pc:chgData name="Helen Sutton" userId="S::helensutton@gateshead.gov.uk::24de8aa8-fc17-4d67-9a86-ccdac84cbda3" providerId="AD" clId="Web-{C995219E-4FCF-D8B0-63AC-81FBF813C22F}" dt="2024-12-03T14:23:06.621" v="21" actId="1076"/>
        <pc:sldMkLst>
          <pc:docMk/>
          <pc:sldMk cId="3024940710" sldId="655"/>
        </pc:sldMkLst>
        <pc:spChg chg="add del mod">
          <ac:chgData name="Helen Sutton" userId="S::helensutton@gateshead.gov.uk::24de8aa8-fc17-4d67-9a86-ccdac84cbda3" providerId="AD" clId="Web-{C995219E-4FCF-D8B0-63AC-81FBF813C22F}" dt="2024-12-03T14:23:06.621" v="21" actId="1076"/>
          <ac:spMkLst>
            <pc:docMk/>
            <pc:sldMk cId="3024940710" sldId="655"/>
            <ac:spMk id="8" creationId="{855D55F5-E71E-44A5-A66F-5A606EEDF253}"/>
          </ac:spMkLst>
        </pc:spChg>
      </pc:sldChg>
      <pc:sldChg chg="modSp">
        <pc:chgData name="Helen Sutton" userId="S::helensutton@gateshead.gov.uk::24de8aa8-fc17-4d67-9a86-ccdac84cbda3" providerId="AD" clId="Web-{C995219E-4FCF-D8B0-63AC-81FBF813C22F}" dt="2024-12-03T14:23:28.950" v="44" actId="20577"/>
        <pc:sldMkLst>
          <pc:docMk/>
          <pc:sldMk cId="2259821599" sldId="656"/>
        </pc:sldMkLst>
        <pc:spChg chg="mod">
          <ac:chgData name="Helen Sutton" userId="S::helensutton@gateshead.gov.uk::24de8aa8-fc17-4d67-9a86-ccdac84cbda3" providerId="AD" clId="Web-{C995219E-4FCF-D8B0-63AC-81FBF813C22F}" dt="2024-12-03T14:23:28.950" v="44" actId="20577"/>
          <ac:spMkLst>
            <pc:docMk/>
            <pc:sldMk cId="2259821599" sldId="656"/>
            <ac:spMk id="4" creationId="{197DDDA1-59D8-3C5D-3780-A05736F5B361}"/>
          </ac:spMkLst>
        </pc:spChg>
        <pc:spChg chg="mod">
          <ac:chgData name="Helen Sutton" userId="S::helensutton@gateshead.gov.uk::24de8aa8-fc17-4d67-9a86-ccdac84cbda3" providerId="AD" clId="Web-{C995219E-4FCF-D8B0-63AC-81FBF813C22F}" dt="2024-12-03T14:23:25.184" v="31" actId="20577"/>
          <ac:spMkLst>
            <pc:docMk/>
            <pc:sldMk cId="2259821599" sldId="656"/>
            <ac:spMk id="8" creationId="{A14505C0-8D9C-FE04-C6CA-EF2A674F476C}"/>
          </ac:spMkLst>
        </pc:spChg>
      </pc:sldChg>
      <pc:sldChg chg="modSp add replId">
        <pc:chgData name="Helen Sutton" userId="S::helensutton@gateshead.gov.uk::24de8aa8-fc17-4d67-9a86-ccdac84cbda3" providerId="AD" clId="Web-{C995219E-4FCF-D8B0-63AC-81FBF813C22F}" dt="2024-12-03T14:31:03.728" v="255" actId="20577"/>
        <pc:sldMkLst>
          <pc:docMk/>
          <pc:sldMk cId="548469258" sldId="659"/>
        </pc:sldMkLst>
        <pc:spChg chg="mod">
          <ac:chgData name="Helen Sutton" userId="S::helensutton@gateshead.gov.uk::24de8aa8-fc17-4d67-9a86-ccdac84cbda3" providerId="AD" clId="Web-{C995219E-4FCF-D8B0-63AC-81FBF813C22F}" dt="2024-12-03T14:31:03.728" v="255" actId="20577"/>
          <ac:spMkLst>
            <pc:docMk/>
            <pc:sldMk cId="548469258" sldId="659"/>
            <ac:spMk id="2" creationId="{09D31960-03C6-89BC-C867-6DA900E1AA0D}"/>
          </ac:spMkLst>
        </pc:spChg>
        <pc:spChg chg="mod">
          <ac:chgData name="Helen Sutton" userId="S::helensutton@gateshead.gov.uk::24de8aa8-fc17-4d67-9a86-ccdac84cbda3" providerId="AD" clId="Web-{C995219E-4FCF-D8B0-63AC-81FBF813C22F}" dt="2024-12-03T14:23:45.122" v="63" actId="20577"/>
          <ac:spMkLst>
            <pc:docMk/>
            <pc:sldMk cId="548469258" sldId="659"/>
            <ac:spMk id="8" creationId="{A14505C0-8D9C-FE04-C6CA-EF2A674F476C}"/>
          </ac:spMkLst>
        </pc:spChg>
      </pc:sldChg>
      <pc:sldChg chg="modSp new del">
        <pc:chgData name="Helen Sutton" userId="S::helensutton@gateshead.gov.uk::24de8aa8-fc17-4d67-9a86-ccdac84cbda3" providerId="AD" clId="Web-{C995219E-4FCF-D8B0-63AC-81FBF813C22F}" dt="2024-12-03T14:23:36.810" v="52"/>
        <pc:sldMkLst>
          <pc:docMk/>
          <pc:sldMk cId="4052285868" sldId="659"/>
        </pc:sldMkLst>
        <pc:spChg chg="mod">
          <ac:chgData name="Helen Sutton" userId="S::helensutton@gateshead.gov.uk::24de8aa8-fc17-4d67-9a86-ccdac84cbda3" providerId="AD" clId="Web-{C995219E-4FCF-D8B0-63AC-81FBF813C22F}" dt="2024-12-03T14:23:35.450" v="51" actId="20577"/>
          <ac:spMkLst>
            <pc:docMk/>
            <pc:sldMk cId="4052285868" sldId="659"/>
            <ac:spMk id="2" creationId="{AE2C54AE-01D7-D425-7637-BFA1EF87C481}"/>
          </ac:spMkLst>
        </pc:spChg>
      </pc:sldChg>
    </pc:docChg>
  </pc:docChgLst>
  <pc:docChgLst>
    <pc:chgData name="Helen Sutton" userId="24de8aa8-fc17-4d67-9a86-ccdac84cbda3" providerId="ADAL" clId="{C5B28DA2-ED40-4499-A4FE-5DCCD9E02B30}"/>
    <pc:docChg chg="custSel addSld delSld modSld sldOrd">
      <pc:chgData name="Helen Sutton" userId="24de8aa8-fc17-4d67-9a86-ccdac84cbda3" providerId="ADAL" clId="{C5B28DA2-ED40-4499-A4FE-5DCCD9E02B30}" dt="2024-12-04T13:07:27.191" v="793" actId="20577"/>
      <pc:docMkLst>
        <pc:docMk/>
      </pc:docMkLst>
      <pc:sldChg chg="modSp mod">
        <pc:chgData name="Helen Sutton" userId="24de8aa8-fc17-4d67-9a86-ccdac84cbda3" providerId="ADAL" clId="{C5B28DA2-ED40-4499-A4FE-5DCCD9E02B30}" dt="2024-12-04T13:07:27.191" v="793" actId="20577"/>
        <pc:sldMkLst>
          <pc:docMk/>
          <pc:sldMk cId="548469258" sldId="659"/>
        </pc:sldMkLst>
        <pc:spChg chg="mod">
          <ac:chgData name="Helen Sutton" userId="24de8aa8-fc17-4d67-9a86-ccdac84cbda3" providerId="ADAL" clId="{C5B28DA2-ED40-4499-A4FE-5DCCD9E02B30}" dt="2024-12-04T13:07:27.191" v="793" actId="20577"/>
          <ac:spMkLst>
            <pc:docMk/>
            <pc:sldMk cId="548469258" sldId="659"/>
            <ac:spMk id="2" creationId="{09D31960-03C6-89BC-C867-6DA900E1AA0D}"/>
          </ac:spMkLst>
        </pc:spChg>
      </pc:sldChg>
      <pc:sldChg chg="modSp add mod ord">
        <pc:chgData name="Helen Sutton" userId="24de8aa8-fc17-4d67-9a86-ccdac84cbda3" providerId="ADAL" clId="{C5B28DA2-ED40-4499-A4FE-5DCCD9E02B30}" dt="2024-12-04T09:35:12.825" v="622" actId="5793"/>
        <pc:sldMkLst>
          <pc:docMk/>
          <pc:sldMk cId="1860874892" sldId="662"/>
        </pc:sldMkLst>
        <pc:spChg chg="mod">
          <ac:chgData name="Helen Sutton" userId="24de8aa8-fc17-4d67-9a86-ccdac84cbda3" providerId="ADAL" clId="{C5B28DA2-ED40-4499-A4FE-5DCCD9E02B30}" dt="2024-12-04T09:35:12.825" v="622" actId="5793"/>
          <ac:spMkLst>
            <pc:docMk/>
            <pc:sldMk cId="1860874892" sldId="662"/>
            <ac:spMk id="2" creationId="{09D31960-03C6-89BC-C867-6DA900E1AA0D}"/>
          </ac:spMkLst>
        </pc:spChg>
        <pc:spChg chg="mod">
          <ac:chgData name="Helen Sutton" userId="24de8aa8-fc17-4d67-9a86-ccdac84cbda3" providerId="ADAL" clId="{C5B28DA2-ED40-4499-A4FE-5DCCD9E02B30}" dt="2024-12-03T16:37:59.119" v="20" actId="20577"/>
          <ac:spMkLst>
            <pc:docMk/>
            <pc:sldMk cId="1860874892" sldId="662"/>
            <ac:spMk id="8" creationId="{A14505C0-8D9C-FE04-C6CA-EF2A674F476C}"/>
          </ac:spMkLst>
        </pc:spChg>
      </pc:sldChg>
      <pc:sldChg chg="modSp new del mod">
        <pc:chgData name="Helen Sutton" userId="24de8aa8-fc17-4d67-9a86-ccdac84cbda3" providerId="ADAL" clId="{C5B28DA2-ED40-4499-A4FE-5DCCD9E02B30}" dt="2024-12-03T16:37:50.454" v="10" actId="47"/>
        <pc:sldMkLst>
          <pc:docMk/>
          <pc:sldMk cId="1935950839" sldId="662"/>
        </pc:sldMkLst>
        <pc:spChg chg="mod">
          <ac:chgData name="Helen Sutton" userId="24de8aa8-fc17-4d67-9a86-ccdac84cbda3" providerId="ADAL" clId="{C5B28DA2-ED40-4499-A4FE-5DCCD9E02B30}" dt="2024-12-03T16:37:47.454" v="9" actId="20577"/>
          <ac:spMkLst>
            <pc:docMk/>
            <pc:sldMk cId="1935950839" sldId="662"/>
            <ac:spMk id="2" creationId="{65107814-6041-741E-64B9-490773F1FAF5}"/>
          </ac:spMkLst>
        </pc:spChg>
      </pc:sldChg>
    </pc:docChg>
  </pc:docChgLst>
  <pc:docChgLst>
    <pc:chgData name="Carol Thirlwell" userId="S::carolthirlwell@gateshead.gov.uk::1902a6df-aa00-4fd8-82af-471a345ebdc9" providerId="AD" clId="Web-{FAB199FF-0019-CCA8-09A1-BA8F652C79AB}"/>
    <pc:docChg chg="modSld">
      <pc:chgData name="Carol Thirlwell" userId="S::carolthirlwell@gateshead.gov.uk::1902a6df-aa00-4fd8-82af-471a345ebdc9" providerId="AD" clId="Web-{FAB199FF-0019-CCA8-09A1-BA8F652C79AB}" dt="2024-12-04T14:49:53.398" v="107" actId="20577"/>
      <pc:docMkLst>
        <pc:docMk/>
      </pc:docMkLst>
      <pc:sldChg chg="modSp">
        <pc:chgData name="Carol Thirlwell" userId="S::carolthirlwell@gateshead.gov.uk::1902a6df-aa00-4fd8-82af-471a345ebdc9" providerId="AD" clId="Web-{FAB199FF-0019-CCA8-09A1-BA8F652C79AB}" dt="2024-12-04T14:49:53.398" v="107" actId="20577"/>
        <pc:sldMkLst>
          <pc:docMk/>
          <pc:sldMk cId="310002627" sldId="670"/>
        </pc:sldMkLst>
        <pc:spChg chg="mod">
          <ac:chgData name="Carol Thirlwell" userId="S::carolthirlwell@gateshead.gov.uk::1902a6df-aa00-4fd8-82af-471a345ebdc9" providerId="AD" clId="Web-{FAB199FF-0019-CCA8-09A1-BA8F652C79AB}" dt="2024-12-04T14:49:51.820" v="105" actId="20577"/>
          <ac:spMkLst>
            <pc:docMk/>
            <pc:sldMk cId="310002627" sldId="670"/>
            <ac:spMk id="2" creationId="{09D31960-03C6-89BC-C867-6DA900E1AA0D}"/>
          </ac:spMkLst>
        </pc:spChg>
        <pc:spChg chg="mod">
          <ac:chgData name="Carol Thirlwell" userId="S::carolthirlwell@gateshead.gov.uk::1902a6df-aa00-4fd8-82af-471a345ebdc9" providerId="AD" clId="Web-{FAB199FF-0019-CCA8-09A1-BA8F652C79AB}" dt="2024-12-04T14:49:53.398" v="107" actId="20577"/>
          <ac:spMkLst>
            <pc:docMk/>
            <pc:sldMk cId="310002627" sldId="670"/>
            <ac:spMk id="4" creationId="{197DDDA1-59D8-3C5D-3780-A05736F5B361}"/>
          </ac:spMkLst>
        </pc:spChg>
      </pc:sldChg>
    </pc:docChg>
  </pc:docChgLst>
  <pc:docChgLst>
    <pc:chgData name="Tracy Willumsen" userId="S::tracywillumsen@gateshead.gov.uk::4fd40c23-caca-4664-a6b6-3167228c2cb6" providerId="AD" clId="Web-{28572836-4CE0-9AEF-2630-59D7E767A7C9}"/>
    <pc:docChg chg="addSld modSld">
      <pc:chgData name="Tracy Willumsen" userId="S::tracywillumsen@gateshead.gov.uk::4fd40c23-caca-4664-a6b6-3167228c2cb6" providerId="AD" clId="Web-{28572836-4CE0-9AEF-2630-59D7E767A7C9}" dt="2024-12-03T16:18:47.714" v="300"/>
      <pc:docMkLst>
        <pc:docMk/>
      </pc:docMkLst>
      <pc:sldChg chg="addSp delSp modSp">
        <pc:chgData name="Tracy Willumsen" userId="S::tracywillumsen@gateshead.gov.uk::4fd40c23-caca-4664-a6b6-3167228c2cb6" providerId="AD" clId="Web-{28572836-4CE0-9AEF-2630-59D7E767A7C9}" dt="2024-12-03T16:02:48.950" v="175"/>
        <pc:sldMkLst>
          <pc:docMk/>
          <pc:sldMk cId="2430142226" sldId="631"/>
        </pc:sldMkLst>
        <pc:spChg chg="mod">
          <ac:chgData name="Tracy Willumsen" userId="S::tracywillumsen@gateshead.gov.uk::4fd40c23-caca-4664-a6b6-3167228c2cb6" providerId="AD" clId="Web-{28572836-4CE0-9AEF-2630-59D7E767A7C9}" dt="2024-12-03T16:01:54.949" v="167" actId="1076"/>
          <ac:spMkLst>
            <pc:docMk/>
            <pc:sldMk cId="2430142226" sldId="631"/>
            <ac:spMk id="3" creationId="{4E1D7F3A-CEAB-7B80-0D54-1B64B7060CDA}"/>
          </ac:spMkLst>
        </pc:spChg>
        <pc:spChg chg="mod">
          <ac:chgData name="Tracy Willumsen" userId="S::tracywillumsen@gateshead.gov.uk::4fd40c23-caca-4664-a6b6-3167228c2cb6" providerId="AD" clId="Web-{28572836-4CE0-9AEF-2630-59D7E767A7C9}" dt="2024-12-03T15:53:19.230" v="1" actId="20577"/>
          <ac:spMkLst>
            <pc:docMk/>
            <pc:sldMk cId="2430142226" sldId="631"/>
            <ac:spMk id="4" creationId="{197DDDA1-59D8-3C5D-3780-A05736F5B361}"/>
          </ac:spMkLst>
        </pc:spChg>
        <pc:spChg chg="del">
          <ac:chgData name="Tracy Willumsen" userId="S::tracywillumsen@gateshead.gov.uk::4fd40c23-caca-4664-a6b6-3167228c2cb6" providerId="AD" clId="Web-{28572836-4CE0-9AEF-2630-59D7E767A7C9}" dt="2024-12-03T15:57:09.924" v="79"/>
          <ac:spMkLst>
            <pc:docMk/>
            <pc:sldMk cId="2430142226" sldId="631"/>
            <ac:spMk id="8" creationId="{A14505C0-8D9C-FE04-C6CA-EF2A674F476C}"/>
          </ac:spMkLst>
        </pc:spChg>
        <pc:picChg chg="add mod ord">
          <ac:chgData name="Tracy Willumsen" userId="S::tracywillumsen@gateshead.gov.uk::4fd40c23-caca-4664-a6b6-3167228c2cb6" providerId="AD" clId="Web-{28572836-4CE0-9AEF-2630-59D7E767A7C9}" dt="2024-12-03T16:02:48.950" v="175"/>
          <ac:picMkLst>
            <pc:docMk/>
            <pc:sldMk cId="2430142226" sldId="631"/>
            <ac:picMk id="2" creationId="{4438DB22-50A0-89FD-4C6B-8C32D5852374}"/>
          </ac:picMkLst>
        </pc:picChg>
        <pc:picChg chg="add del mod">
          <ac:chgData name="Tracy Willumsen" userId="S::tracywillumsen@gateshead.gov.uk::4fd40c23-caca-4664-a6b6-3167228c2cb6" providerId="AD" clId="Web-{28572836-4CE0-9AEF-2630-59D7E767A7C9}" dt="2024-12-03T15:57:57.363" v="88"/>
          <ac:picMkLst>
            <pc:docMk/>
            <pc:sldMk cId="2430142226" sldId="631"/>
            <ac:picMk id="5" creationId="{1A1BC7F1-AB48-C644-7141-D7E60F037F21}"/>
          </ac:picMkLst>
        </pc:picChg>
        <pc:picChg chg="add mod ord">
          <ac:chgData name="Tracy Willumsen" userId="S::tracywillumsen@gateshead.gov.uk::4fd40c23-caca-4664-a6b6-3167228c2cb6" providerId="AD" clId="Web-{28572836-4CE0-9AEF-2630-59D7E767A7C9}" dt="2024-12-03T16:02:46.654" v="173"/>
          <ac:picMkLst>
            <pc:docMk/>
            <pc:sldMk cId="2430142226" sldId="631"/>
            <ac:picMk id="6" creationId="{A6A5ACD8-E3B7-F829-5CC2-D0B284819D2A}"/>
          </ac:picMkLst>
        </pc:picChg>
        <pc:picChg chg="add del mod">
          <ac:chgData name="Tracy Willumsen" userId="S::tracywillumsen@gateshead.gov.uk::4fd40c23-caca-4664-a6b6-3167228c2cb6" providerId="AD" clId="Web-{28572836-4CE0-9AEF-2630-59D7E767A7C9}" dt="2024-12-03T16:00:12.399" v="132"/>
          <ac:picMkLst>
            <pc:docMk/>
            <pc:sldMk cId="2430142226" sldId="631"/>
            <ac:picMk id="7" creationId="{A10CAB88-2050-D512-E4B9-9CB8EA239A9E}"/>
          </ac:picMkLst>
        </pc:picChg>
        <pc:picChg chg="add mod">
          <ac:chgData name="Tracy Willumsen" userId="S::tracywillumsen@gateshead.gov.uk::4fd40c23-caca-4664-a6b6-3167228c2cb6" providerId="AD" clId="Web-{28572836-4CE0-9AEF-2630-59D7E767A7C9}" dt="2024-12-03T16:02:43.778" v="171"/>
          <ac:picMkLst>
            <pc:docMk/>
            <pc:sldMk cId="2430142226" sldId="631"/>
            <ac:picMk id="9" creationId="{BD79C6AD-54DE-D558-BCB2-4BF66E042373}"/>
          </ac:picMkLst>
        </pc:picChg>
      </pc:sldChg>
      <pc:sldChg chg="addSp delSp modSp">
        <pc:chgData name="Tracy Willumsen" userId="S::tracywillumsen@gateshead.gov.uk::4fd40c23-caca-4664-a6b6-3167228c2cb6" providerId="AD" clId="Web-{28572836-4CE0-9AEF-2630-59D7E767A7C9}" dt="2024-12-03T16:18:47.714" v="300"/>
        <pc:sldMkLst>
          <pc:docMk/>
          <pc:sldMk cId="1555129254" sldId="658"/>
        </pc:sldMkLst>
        <pc:spChg chg="mod">
          <ac:chgData name="Tracy Willumsen" userId="S::tracywillumsen@gateshead.gov.uk::4fd40c23-caca-4664-a6b6-3167228c2cb6" providerId="AD" clId="Web-{28572836-4CE0-9AEF-2630-59D7E767A7C9}" dt="2024-12-03T16:18:19.213" v="295" actId="20577"/>
          <ac:spMkLst>
            <pc:docMk/>
            <pc:sldMk cId="1555129254" sldId="658"/>
            <ac:spMk id="2" creationId="{09D31960-03C6-89BC-C867-6DA900E1AA0D}"/>
          </ac:spMkLst>
        </pc:spChg>
        <pc:spChg chg="mod">
          <ac:chgData name="Tracy Willumsen" userId="S::tracywillumsen@gateshead.gov.uk::4fd40c23-caca-4664-a6b6-3167228c2cb6" providerId="AD" clId="Web-{28572836-4CE0-9AEF-2630-59D7E767A7C9}" dt="2024-12-03T16:15:56.725" v="177" actId="20577"/>
          <ac:spMkLst>
            <pc:docMk/>
            <pc:sldMk cId="1555129254" sldId="658"/>
            <ac:spMk id="4" creationId="{197DDDA1-59D8-3C5D-3780-A05736F5B361}"/>
          </ac:spMkLst>
        </pc:spChg>
        <pc:spChg chg="mod">
          <ac:chgData name="Tracy Willumsen" userId="S::tracywillumsen@gateshead.gov.uk::4fd40c23-caca-4664-a6b6-3167228c2cb6" providerId="AD" clId="Web-{28572836-4CE0-9AEF-2630-59D7E767A7C9}" dt="2024-12-03T16:16:25.757" v="198" actId="20577"/>
          <ac:spMkLst>
            <pc:docMk/>
            <pc:sldMk cId="1555129254" sldId="658"/>
            <ac:spMk id="8" creationId="{A14505C0-8D9C-FE04-C6CA-EF2A674F476C}"/>
          </ac:spMkLst>
        </pc:spChg>
        <pc:spChg chg="del">
          <ac:chgData name="Tracy Willumsen" userId="S::tracywillumsen@gateshead.gov.uk::4fd40c23-caca-4664-a6b6-3167228c2cb6" providerId="AD" clId="Web-{28572836-4CE0-9AEF-2630-59D7E767A7C9}" dt="2024-12-03T16:18:33.979" v="298"/>
          <ac:spMkLst>
            <pc:docMk/>
            <pc:sldMk cId="1555129254" sldId="658"/>
            <ac:spMk id="18" creationId="{1EADE36F-D54A-55FE-FAF8-52D69EC3BD1B}"/>
          </ac:spMkLst>
        </pc:spChg>
        <pc:picChg chg="add mod ord">
          <ac:chgData name="Tracy Willumsen" userId="S::tracywillumsen@gateshead.gov.uk::4fd40c23-caca-4664-a6b6-3167228c2cb6" providerId="AD" clId="Web-{28572836-4CE0-9AEF-2630-59D7E767A7C9}" dt="2024-12-03T16:18:47.714" v="300"/>
          <ac:picMkLst>
            <pc:docMk/>
            <pc:sldMk cId="1555129254" sldId="658"/>
            <ac:picMk id="3" creationId="{D3EE7F87-A0C2-6305-29EB-8413B7D1716B}"/>
          </ac:picMkLst>
        </pc:picChg>
      </pc:sldChg>
      <pc:sldChg chg="add replId">
        <pc:chgData name="Tracy Willumsen" userId="S::tracywillumsen@gateshead.gov.uk::4fd40c23-caca-4664-a6b6-3167228c2cb6" providerId="AD" clId="Web-{28572836-4CE0-9AEF-2630-59D7E767A7C9}" dt="2024-12-03T15:53:13.683" v="0"/>
        <pc:sldMkLst>
          <pc:docMk/>
          <pc:sldMk cId="2994763527" sldId="660"/>
        </pc:sldMkLst>
      </pc:sldChg>
      <pc:sldChg chg="add replId">
        <pc:chgData name="Tracy Willumsen" userId="S::tracywillumsen@gateshead.gov.uk::4fd40c23-caca-4664-a6b6-3167228c2cb6" providerId="AD" clId="Web-{28572836-4CE0-9AEF-2630-59D7E767A7C9}" dt="2024-12-03T16:15:50.396" v="176"/>
        <pc:sldMkLst>
          <pc:docMk/>
          <pc:sldMk cId="1803020150" sldId="6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9BA9D-0BD4-1749-847F-F87D8611D87D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33E2A-BD3B-F743-A8AB-B483CECD3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40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92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07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32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36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71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0979-F579-4E9B-A675-1F5ABBFF00DB}" type="datetimeFigureOut">
              <a:rPr lang="en-US" dirty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18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6D0F-5A12-4D0A-80B0-1A6122B61E7B}" type="datetimeFigureOut">
              <a:rPr lang="en-US" dirty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6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8C84-89CA-44AB-B0BE-5C91BAF75478}" type="datetimeFigureOut">
              <a:rPr lang="en-US" dirty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72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156E-175E-4DBA-9D21-B772C320F342}" type="datetimeFigureOut">
              <a:rPr lang="en-US" dirty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26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5F6E-3D02-4292-95D1-C62B3126321B}" type="datetimeFigureOut">
              <a:rPr lang="en-US" dirty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88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5ACB-D10C-44A8-9570-124370F4CB38}" type="datetimeFigureOut">
              <a:rPr lang="en-US" dirty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32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84F4-0E7A-4BDE-98C6-AE68FB974645}" type="datetimeFigureOut">
              <a:rPr lang="en-US" dirty="0"/>
              <a:t>12/4/2024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4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F1D8-9801-4C4B-92F3-66C9A863BD74}" type="datetimeFigureOut">
              <a:rPr lang="en-US" dirty="0"/>
              <a:t>12/4/2024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1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E8FD-B23E-4E1A-83EF-0847EBEA0105}" type="datetimeFigureOut">
              <a:rPr lang="en-US" dirty="0"/>
              <a:t>12/4/2024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97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891E-A7C2-465C-AD39-8EDCB0F58E3C}" type="datetimeFigureOut">
              <a:rPr lang="en-US" dirty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22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93E5-AFB6-485C-8E3C-32F92A07875F}" type="datetimeFigureOut">
              <a:rPr lang="en-US" dirty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8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3A332BE1-279E-4118-9FE3-7952B079A510}" type="datetimeFigureOut">
              <a:rPr lang="en-US" dirty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teshead.ghc2-prp.gosshosted.com/article/30059/Learning-and-Skill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ntranet.ghc2-prp.gosshosted.com/article/30117/Graphic-design-team-reques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tranet.gateshead.gov.uk/article/30426/Local-Government-Transparency-Code-2015-Schedule-of-requirements" TargetMode="Externa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ateshead.ghc2-dev.gosshosted.com/article/13805/Create-a-new-petitio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www.gateshead.gov.uk/article/30430/Managing-waste-containing-Persistent-Organic-Pollutants-POP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links/4BTWgzjkjs?ctid=09fbb979-4317-4d21-9cb6-e58811169cd8&amp;pbi_source=linkShare&amp;bookmarkGuid=b8eb2e6a-808d-48ba-b3bf-cbf5dd097839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iro.com/app/board/uXjVNcNlADc=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uttered&#10;&#10;Description automatically generated">
            <a:extLst>
              <a:ext uri="{FF2B5EF4-FFF2-40B4-BE49-F238E27FC236}">
                <a16:creationId xmlns:a16="http://schemas.microsoft.com/office/drawing/2014/main" id="{18CA97BE-5531-84DB-970F-4E75E12EC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841FB-07D5-45A3-B07F-6A2333F45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291" y="1122362"/>
            <a:ext cx="11194473" cy="2306638"/>
          </a:xfrm>
        </p:spPr>
        <p:txBody>
          <a:bodyPr>
            <a:normAutofit/>
          </a:bodyPr>
          <a:lstStyle/>
          <a:p>
            <a: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  <a:t>Sprint 60</a:t>
            </a:r>
            <a:br>
              <a:rPr lang="en-GB" sz="540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  <a:t>Show and Tell</a:t>
            </a:r>
            <a:br>
              <a:rPr lang="en-GB" sz="5400">
                <a:latin typeface="Segoe UI Semibold"/>
                <a:cs typeface="Segoe UI Semibold"/>
              </a:rPr>
            </a:br>
            <a:r>
              <a:rPr lang="en-GB" sz="2800">
                <a:solidFill>
                  <a:srgbClr val="FFFFFF"/>
                </a:solidFill>
                <a:latin typeface="Segoe UI Semibold"/>
                <a:cs typeface="Segoe UI Semibold"/>
              </a:rPr>
              <a:t> 4 December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87E5BE-A6D5-4FEB-B0F0-DF0137607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0728"/>
            <a:ext cx="9144000" cy="181956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>
              <a:latin typeface="Segoe UI Semibold"/>
              <a:cs typeface="Segoe UI Semibold"/>
            </a:endParaRPr>
          </a:p>
          <a:p>
            <a:r>
              <a:rPr lang="en-GB">
                <a:latin typeface="Segoe UI Semibold"/>
                <a:cs typeface="Segoe UI Semibold"/>
              </a:rPr>
              <a:t>C Squad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GB" sz="2000">
                <a:latin typeface="Segoe UI Semilight"/>
                <a:cs typeface="Segoe UI Semilight"/>
              </a:rPr>
              <a:t>Digital Team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65" y="5872020"/>
            <a:ext cx="1755124" cy="4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79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7DEDAA7-79CF-A38D-290C-16CFC0939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" y="6118538"/>
            <a:ext cx="1366818" cy="38039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EADE36F-D54A-55FE-FAF8-52D69EC3BD1B}"/>
              </a:ext>
            </a:extLst>
          </p:cNvPr>
          <p:cNvSpPr/>
          <p:nvPr/>
        </p:nvSpPr>
        <p:spPr>
          <a:xfrm>
            <a:off x="3063981" y="5261527"/>
            <a:ext cx="7277100" cy="925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7DDDA1-59D8-3C5D-3780-A05736F5B361}"/>
              </a:ext>
            </a:extLst>
          </p:cNvPr>
          <p:cNvSpPr/>
          <p:nvPr/>
        </p:nvSpPr>
        <p:spPr>
          <a:xfrm>
            <a:off x="9993866" y="6180106"/>
            <a:ext cx="2198284" cy="3709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>
                <a:latin typeface="Segoe UI Semibold"/>
                <a:ea typeface="Segoe UI Black"/>
                <a:cs typeface="Segoe UI Semibold"/>
              </a:rPr>
              <a:t>Learning skills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09D31960-03C6-89BC-C867-6DA900E1A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7859"/>
            <a:ext cx="4959752" cy="53380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b="1">
                <a:cs typeface="Calibri"/>
              </a:rPr>
              <a:t>Learning skills migration</a:t>
            </a:r>
          </a:p>
          <a:p>
            <a:pPr marL="0" indent="0">
              <a:lnSpc>
                <a:spcPct val="150000"/>
              </a:lnSpc>
              <a:buNone/>
            </a:pPr>
            <a:endParaRPr lang="en-GB" b="1">
              <a:cs typeface="Calibri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>
                <a:ea typeface="+mn-lt"/>
                <a:cs typeface="Calibri"/>
              </a:rPr>
              <a:t>First draft of landing page and content designed and developed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>
                <a:ea typeface="+mn-lt"/>
                <a:cs typeface="+mn-lt"/>
                <a:hlinkClick r:id="rId3"/>
              </a:rPr>
              <a:t>Learning and Skills - Gateshead Council</a:t>
            </a:r>
          </a:p>
          <a:p>
            <a:pPr>
              <a:lnSpc>
                <a:spcPct val="150000"/>
              </a:lnSpc>
            </a:pPr>
            <a:r>
              <a:rPr lang="en-GB">
                <a:cs typeface="Calibri"/>
              </a:rPr>
              <a:t>Contact form wireframe developed</a:t>
            </a:r>
          </a:p>
          <a:p>
            <a:pPr>
              <a:lnSpc>
                <a:spcPct val="150000"/>
              </a:lnSpc>
            </a:pPr>
            <a:endParaRPr lang="en-GB">
              <a:cs typeface="Calibri"/>
            </a:endParaRPr>
          </a:p>
        </p:txBody>
      </p:sp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10660BA3-2F06-B980-8CDE-18A228988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1519" y="569088"/>
            <a:ext cx="4865671" cy="539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549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131127"/>
            <a:ext cx="10214841" cy="304583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38200" y="11788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8B05BA42-5E63-2800-4C37-4467456C3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3" y="6121572"/>
            <a:ext cx="1366818" cy="3803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55D55F5-E71E-44A5-A66F-5A606EEDF253}"/>
              </a:ext>
            </a:extLst>
          </p:cNvPr>
          <p:cNvSpPr/>
          <p:nvPr/>
        </p:nvSpPr>
        <p:spPr>
          <a:xfrm>
            <a:off x="2898795" y="2668918"/>
            <a:ext cx="6095061" cy="924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4800">
                <a:solidFill>
                  <a:srgbClr val="000000"/>
                </a:solidFill>
                <a:latin typeface="Segoe UI Semibold"/>
                <a:ea typeface="Segoe UI Black"/>
                <a:cs typeface="Segoe UI Semibold"/>
              </a:rPr>
              <a:t>Licensing</a:t>
            </a:r>
          </a:p>
        </p:txBody>
      </p:sp>
    </p:spTree>
    <p:extLst>
      <p:ext uri="{BB962C8B-B14F-4D97-AF65-F5344CB8AC3E}">
        <p14:creationId xmlns:p14="http://schemas.microsoft.com/office/powerpoint/2010/main" val="2706814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7DEDAA7-79CF-A38D-290C-16CFC0939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" y="6118538"/>
            <a:ext cx="1366818" cy="38039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EADE36F-D54A-55FE-FAF8-52D69EC3BD1B}"/>
              </a:ext>
            </a:extLst>
          </p:cNvPr>
          <p:cNvSpPr/>
          <p:nvPr/>
        </p:nvSpPr>
        <p:spPr>
          <a:xfrm>
            <a:off x="3063981" y="5261527"/>
            <a:ext cx="7277100" cy="925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7DDDA1-59D8-3C5D-3780-A05736F5B361}"/>
              </a:ext>
            </a:extLst>
          </p:cNvPr>
          <p:cNvSpPr/>
          <p:nvPr/>
        </p:nvSpPr>
        <p:spPr>
          <a:xfrm>
            <a:off x="9993866" y="6180106"/>
            <a:ext cx="2198284" cy="3709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>
                <a:solidFill>
                  <a:srgbClr val="FFFFFF"/>
                </a:solidFill>
                <a:latin typeface="Segoe UI Semibold"/>
                <a:ea typeface="Segoe UI Black"/>
                <a:cs typeface="Segoe UI Semibold"/>
              </a:rPr>
              <a:t>Enforcement</a:t>
            </a:r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14505C0-8D9C-FE04-C6CA-EF2A674F4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/>
              <a:t>Pavement display licence wireframe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09D31960-03C6-89BC-C867-6DA900E1A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163" y="1468739"/>
            <a:ext cx="3946967" cy="356040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>
                <a:cs typeface="Calibri"/>
              </a:rPr>
              <a:t>Developed wireframe for pavement display </a:t>
            </a:r>
            <a:r>
              <a:rPr lang="en-US" err="1">
                <a:cs typeface="Calibri"/>
              </a:rPr>
              <a:t>licence</a:t>
            </a:r>
            <a:r>
              <a:rPr lang="en-US">
                <a:cs typeface="Calibri"/>
              </a:rPr>
              <a:t> </a:t>
            </a:r>
          </a:p>
          <a:p>
            <a:r>
              <a:rPr lang="en-US">
                <a:cs typeface="Calibri"/>
              </a:rPr>
              <a:t>New application form so businesses can be compliant with displaying goods on the  highway and enforcement can take action against those who are </a:t>
            </a:r>
            <a:r>
              <a:rPr lang="en-US" err="1">
                <a:cs typeface="Calibri"/>
              </a:rPr>
              <a:t>unlicenced</a:t>
            </a:r>
          </a:p>
          <a:p>
            <a:r>
              <a:rPr lang="en-US">
                <a:cs typeface="Calibri"/>
              </a:rPr>
              <a:t>For service review before development</a:t>
            </a:r>
            <a:br>
              <a:rPr lang="en-US">
                <a:cs typeface="Calibri"/>
              </a:rPr>
            </a:br>
            <a:endParaRPr lang="en-US">
              <a:cs typeface="Calibri"/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949E7026-2357-E939-DB44-3C2690008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084" y="2168867"/>
            <a:ext cx="3740794" cy="3455888"/>
          </a:xfrm>
          <a:prstGeom prst="rect">
            <a:avLst/>
          </a:prstGeom>
        </p:spPr>
      </p:pic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1820D35-73B3-38E6-2166-07CF039F29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7795" y="96454"/>
            <a:ext cx="3374156" cy="414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08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131127"/>
            <a:ext cx="10214841" cy="304583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38200" y="11788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8B05BA42-5E63-2800-4C37-4467456C3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3" y="6121572"/>
            <a:ext cx="1366818" cy="3803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55D55F5-E71E-44A5-A66F-5A606EEDF253}"/>
              </a:ext>
            </a:extLst>
          </p:cNvPr>
          <p:cNvSpPr/>
          <p:nvPr/>
        </p:nvSpPr>
        <p:spPr>
          <a:xfrm>
            <a:off x="2898795" y="2668918"/>
            <a:ext cx="6095061" cy="924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4800">
                <a:solidFill>
                  <a:srgbClr val="000000"/>
                </a:solidFill>
                <a:latin typeface="Segoe UI Semibold"/>
                <a:ea typeface="Segoe UI Black"/>
                <a:cs typeface="Segoe UI Semibold"/>
              </a:rPr>
              <a:t>Corporate</a:t>
            </a:r>
          </a:p>
        </p:txBody>
      </p:sp>
    </p:spTree>
    <p:extLst>
      <p:ext uri="{BB962C8B-B14F-4D97-AF65-F5344CB8AC3E}">
        <p14:creationId xmlns:p14="http://schemas.microsoft.com/office/powerpoint/2010/main" val="2006588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3EE7F87-A0C2-6305-29EB-8413B7D17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5" y="2028974"/>
            <a:ext cx="8515350" cy="4524078"/>
          </a:xfrm>
          <a:prstGeom prst="rect">
            <a:avLst/>
          </a:prstGeo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7DEDAA7-79CF-A38D-290C-16CFC0939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" y="6118538"/>
            <a:ext cx="1366818" cy="3803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7DDDA1-59D8-3C5D-3780-A05736F5B361}"/>
              </a:ext>
            </a:extLst>
          </p:cNvPr>
          <p:cNvSpPr/>
          <p:nvPr/>
        </p:nvSpPr>
        <p:spPr>
          <a:xfrm>
            <a:off x="9993866" y="6180106"/>
            <a:ext cx="2198284" cy="3709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>
                <a:solidFill>
                  <a:srgbClr val="FFFFFF"/>
                </a:solidFill>
                <a:latin typeface="Segoe UI Semibold"/>
                <a:ea typeface="Segoe UI Black"/>
                <a:cs typeface="Segoe UI Semibold"/>
              </a:rPr>
              <a:t>HR</a:t>
            </a:r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14505C0-8D9C-FE04-C6CA-EF2A674F4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/>
              <a:t>Employee benefits – new section for Home and Electronics scheme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09D31960-03C6-89BC-C867-6DA900E1A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11250"/>
            <a:ext cx="10515600" cy="14176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>
                <a:cs typeface="Calibri"/>
              </a:rPr>
              <a:t>We have a new Salary Sacrifice scheme for home and electronics purchases through </a:t>
            </a:r>
            <a:r>
              <a:rPr lang="en-US" sz="1800" err="1">
                <a:cs typeface="Calibri"/>
              </a:rPr>
              <a:t>Vivup</a:t>
            </a:r>
            <a:endParaRPr lang="en-US" sz="1800">
              <a:cs typeface="Calibri"/>
            </a:endParaRPr>
          </a:p>
          <a:p>
            <a:r>
              <a:rPr lang="en-US" sz="1800">
                <a:cs typeface="Calibri"/>
              </a:rPr>
              <a:t>New area on the intranet created with details on how the scheme works</a:t>
            </a:r>
          </a:p>
        </p:txBody>
      </p:sp>
    </p:spTree>
    <p:extLst>
      <p:ext uri="{BB962C8B-B14F-4D97-AF65-F5344CB8AC3E}">
        <p14:creationId xmlns:p14="http://schemas.microsoft.com/office/powerpoint/2010/main" val="1555129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7DEDAA7-79CF-A38D-290C-16CFC0939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" y="6118538"/>
            <a:ext cx="1366818" cy="38039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EADE36F-D54A-55FE-FAF8-52D69EC3BD1B}"/>
              </a:ext>
            </a:extLst>
          </p:cNvPr>
          <p:cNvSpPr/>
          <p:nvPr/>
        </p:nvSpPr>
        <p:spPr>
          <a:xfrm>
            <a:off x="3063981" y="5261527"/>
            <a:ext cx="7277100" cy="925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7DDDA1-59D8-3C5D-3780-A05736F5B361}"/>
              </a:ext>
            </a:extLst>
          </p:cNvPr>
          <p:cNvSpPr/>
          <p:nvPr/>
        </p:nvSpPr>
        <p:spPr>
          <a:xfrm>
            <a:off x="9993866" y="6180106"/>
            <a:ext cx="2198284" cy="3709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>
                <a:latin typeface="Segoe UI Semibold"/>
                <a:ea typeface="Segoe UI Black"/>
                <a:cs typeface="Segoe UI Semibold"/>
              </a:rPr>
              <a:t>Office of the chief executive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14505C0-8D9C-FE04-C6CA-EF2A674F4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/>
              <a:t>Graphics request form 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09D31960-03C6-89BC-C867-6DA900E1A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163" y="1468739"/>
            <a:ext cx="3946967" cy="23161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ea typeface="+mn-lt"/>
                <a:cs typeface="+mn-lt"/>
              </a:rPr>
              <a:t>Demo of graphic design team request form </a:t>
            </a:r>
            <a:br>
              <a:rPr lang="en-US">
                <a:ea typeface="+mn-lt"/>
                <a:cs typeface="+mn-lt"/>
              </a:rPr>
            </a:br>
            <a:br>
              <a:rPr lang="en-US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  <a:hlinkClick r:id="rId3"/>
              </a:rPr>
              <a:t>Graphic design request demo</a:t>
            </a:r>
            <a:endParaRPr lang="en-US"/>
          </a:p>
          <a:p>
            <a:pPr marL="0" indent="0">
              <a:buNone/>
            </a:pPr>
            <a:br>
              <a:rPr lang="en-US">
                <a:cs typeface="Calibri"/>
              </a:rPr>
            </a:br>
            <a:endParaRPr lang="en-US">
              <a:cs typeface="Calibri"/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36A92AD9-0FAA-4498-27A6-C452B9885A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3631" y="308658"/>
            <a:ext cx="6663978" cy="381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05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7DEDAA7-79CF-A38D-290C-16CFC0939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" y="6118538"/>
            <a:ext cx="1366818" cy="38039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EADE36F-D54A-55FE-FAF8-52D69EC3BD1B}"/>
              </a:ext>
            </a:extLst>
          </p:cNvPr>
          <p:cNvSpPr/>
          <p:nvPr/>
        </p:nvSpPr>
        <p:spPr>
          <a:xfrm>
            <a:off x="3063981" y="5261527"/>
            <a:ext cx="7277100" cy="925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7DDDA1-59D8-3C5D-3780-A05736F5B361}"/>
              </a:ext>
            </a:extLst>
          </p:cNvPr>
          <p:cNvSpPr/>
          <p:nvPr/>
        </p:nvSpPr>
        <p:spPr>
          <a:xfrm>
            <a:off x="9993866" y="6180106"/>
            <a:ext cx="2198284" cy="3709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>
                <a:solidFill>
                  <a:srgbClr val="FFFFFF"/>
                </a:solidFill>
                <a:latin typeface="Segoe UI Semibold"/>
                <a:ea typeface="Segoe UI Black"/>
                <a:cs typeface="Segoe UI Semibold"/>
              </a:rPr>
              <a:t>Legal and democratic services</a:t>
            </a:r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14505C0-8D9C-FE04-C6CA-EF2A674F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5782566" cy="717498"/>
          </a:xfrm>
        </p:spPr>
        <p:txBody>
          <a:bodyPr>
            <a:normAutofit/>
          </a:bodyPr>
          <a:lstStyle/>
          <a:p>
            <a:r>
              <a:rPr lang="en-GB" sz="2000"/>
              <a:t>Transparency schedule of requirements</a:t>
            </a:r>
          </a:p>
        </p:txBody>
      </p:sp>
      <p:pic>
        <p:nvPicPr>
          <p:cNvPr id="3" name="Content Placeholder 2" descr="A screenshot of a computer&#10;&#10;Description automatically generated">
            <a:extLst>
              <a:ext uri="{FF2B5EF4-FFF2-40B4-BE49-F238E27FC236}">
                <a16:creationId xmlns:a16="http://schemas.microsoft.com/office/drawing/2014/main" id="{E1EEB69B-3648-CDCA-24CA-CC0F96614C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85893" y="128005"/>
            <a:ext cx="4806162" cy="3000959"/>
          </a:xfrm>
        </p:spPr>
      </p:pic>
      <p:pic>
        <p:nvPicPr>
          <p:cNvPr id="5" name="Picture 4" descr="A screenshot of a document&#10;&#10;Description automatically generated">
            <a:extLst>
              <a:ext uri="{FF2B5EF4-FFF2-40B4-BE49-F238E27FC236}">
                <a16:creationId xmlns:a16="http://schemas.microsoft.com/office/drawing/2014/main" id="{22ABA7D9-0C98-A4EB-5EB9-9563449A8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002" y="2999771"/>
            <a:ext cx="4191768" cy="3549571"/>
          </a:xfrm>
          <a:prstGeom prst="rect">
            <a:avLst/>
          </a:prstGeo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AA06F69-6AC1-CCB9-758F-60CECF886049}"/>
              </a:ext>
            </a:extLst>
          </p:cNvPr>
          <p:cNvSpPr txBox="1">
            <a:spLocks/>
          </p:cNvSpPr>
          <p:nvPr/>
        </p:nvSpPr>
        <p:spPr>
          <a:xfrm>
            <a:off x="703163" y="1468739"/>
            <a:ext cx="4651093" cy="276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Transparency Code schedule of requirements added to intranet. </a:t>
            </a:r>
            <a:endParaRPr lang="en-US"/>
          </a:p>
          <a:p>
            <a:r>
              <a:rPr lang="en-US"/>
              <a:t>Following a review by audit that we needed to be compliant.</a:t>
            </a:r>
          </a:p>
          <a:p>
            <a:r>
              <a:rPr lang="en-US">
                <a:cs typeface="Calibri"/>
              </a:rPr>
              <a:t>Full schedule now available with named officers for accountability. </a:t>
            </a:r>
          </a:p>
          <a:p>
            <a:pPr marL="0" indent="0">
              <a:buNone/>
            </a:pPr>
            <a:br>
              <a:rPr lang="en-US">
                <a:cs typeface="Calibri"/>
              </a:rPr>
            </a:br>
            <a:endParaRPr lang="en-US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646C1C-8354-9E30-E632-1DF7CCEAEA47}"/>
              </a:ext>
            </a:extLst>
          </p:cNvPr>
          <p:cNvSpPr txBox="1"/>
          <p:nvPr/>
        </p:nvSpPr>
        <p:spPr>
          <a:xfrm>
            <a:off x="702198" y="4242122"/>
            <a:ext cx="465302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5"/>
              </a:rPr>
              <a:t>Transparency Code - Schedule of requirements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20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7DEDAA7-79CF-A38D-290C-16CFC0939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" y="6118538"/>
            <a:ext cx="1366818" cy="38039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EADE36F-D54A-55FE-FAF8-52D69EC3BD1B}"/>
              </a:ext>
            </a:extLst>
          </p:cNvPr>
          <p:cNvSpPr/>
          <p:nvPr/>
        </p:nvSpPr>
        <p:spPr>
          <a:xfrm>
            <a:off x="3063981" y="5261527"/>
            <a:ext cx="7277100" cy="925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7DDDA1-59D8-3C5D-3780-A05736F5B361}"/>
              </a:ext>
            </a:extLst>
          </p:cNvPr>
          <p:cNvSpPr/>
          <p:nvPr/>
        </p:nvSpPr>
        <p:spPr>
          <a:xfrm>
            <a:off x="9993866" y="6180106"/>
            <a:ext cx="2198284" cy="3709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>
                <a:latin typeface="Segoe UI Semibold"/>
                <a:ea typeface="Segoe UI Black"/>
                <a:cs typeface="Segoe UI Semibold"/>
              </a:rPr>
              <a:t>Corporate Services and Governance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14505C0-8D9C-FE04-C6CA-EF2A674F4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/>
              <a:t>Create an e-petition 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09D31960-03C6-89BC-C867-6DA900E1A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163" y="1468739"/>
            <a:ext cx="3946967" cy="231612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Demo of create an e-petition</a:t>
            </a:r>
          </a:p>
          <a:p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>
                <a:ea typeface="+mn-lt"/>
                <a:cs typeface="+mn-lt"/>
                <a:hlinkClick r:id="rId3"/>
              </a:rPr>
              <a:t>Create an e-petition</a:t>
            </a:r>
            <a:br>
              <a:rPr lang="en-US">
                <a:ea typeface="+mn-lt"/>
                <a:cs typeface="+mn-lt"/>
              </a:rPr>
            </a:b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br>
              <a:rPr lang="en-US">
                <a:cs typeface="Calibri"/>
              </a:rPr>
            </a:br>
            <a:endParaRPr lang="en-US">
              <a:cs typeface="Calibri"/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B2696636-CC29-C502-6807-A6DEA340F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5230" y="3126154"/>
            <a:ext cx="8098693" cy="202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868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7DEDAA7-79CF-A38D-290C-16CFC0939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" y="6118538"/>
            <a:ext cx="1366818" cy="38039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EADE36F-D54A-55FE-FAF8-52D69EC3BD1B}"/>
              </a:ext>
            </a:extLst>
          </p:cNvPr>
          <p:cNvSpPr/>
          <p:nvPr/>
        </p:nvSpPr>
        <p:spPr>
          <a:xfrm>
            <a:off x="3063981" y="5261527"/>
            <a:ext cx="7277100" cy="925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7DDDA1-59D8-3C5D-3780-A05736F5B361}"/>
              </a:ext>
            </a:extLst>
          </p:cNvPr>
          <p:cNvSpPr/>
          <p:nvPr/>
        </p:nvSpPr>
        <p:spPr>
          <a:xfrm>
            <a:off x="9993866" y="6180106"/>
            <a:ext cx="2198284" cy="3709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>
                <a:latin typeface="Segoe UI Semibold"/>
                <a:ea typeface="Segoe UI Black"/>
                <a:cs typeface="Segoe UI Semibold"/>
              </a:rPr>
              <a:t>What's next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14505C0-8D9C-FE04-C6CA-EF2A674F4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What's next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09D31960-03C6-89BC-C867-6DA900E1A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551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>
                <a:cs typeface="Calibri"/>
              </a:rPr>
              <a:t>Change theme of safeguarding adults board website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>
                <a:cs typeface="Calibri"/>
              </a:rPr>
              <a:t>Direct payment discovery report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>
                <a:cs typeface="Calibri"/>
              </a:rPr>
              <a:t>Appeal a school place decision wireframe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>
                <a:cs typeface="Calibri"/>
              </a:rPr>
              <a:t>Local offer card sort 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>
                <a:cs typeface="Calibri"/>
              </a:rPr>
              <a:t>Prep for newcastlegatesheadplan.org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>
                <a:cs typeface="Calibri"/>
              </a:rPr>
              <a:t>Payments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002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1F29247-0259-9C87-5E15-53F3469DB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" t="8812" r="34232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78B0B0DA-01DC-8879-1C3F-1C2F3F448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434" y="1122363"/>
            <a:ext cx="3333247" cy="3204134"/>
          </a:xfrm>
        </p:spPr>
        <p:txBody>
          <a:bodyPr anchor="b">
            <a:normAutofit/>
          </a:bodyPr>
          <a:lstStyle/>
          <a:p>
            <a:pPr algn="l"/>
            <a:r>
              <a:rPr lang="en-GB">
                <a:latin typeface="Segoe UI Semibold"/>
                <a:cs typeface="Segoe UI Semibold"/>
              </a:rPr>
              <a:t>Deployments</a:t>
            </a:r>
            <a:endParaRPr lang="en-GB" sz="44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5ABD6E8-887D-0019-3EB1-AE7652690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99" y="6117554"/>
            <a:ext cx="1363289" cy="38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2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131127"/>
            <a:ext cx="10214841" cy="304583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8B05BA42-5E63-2800-4C37-4467456C3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72" y="6169800"/>
            <a:ext cx="1366818" cy="3803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55D55F5-E71E-44A5-A66F-5A606EEDF253}"/>
              </a:ext>
            </a:extLst>
          </p:cNvPr>
          <p:cNvSpPr/>
          <p:nvPr/>
        </p:nvSpPr>
        <p:spPr>
          <a:xfrm>
            <a:off x="3796857" y="917200"/>
            <a:ext cx="4297523" cy="924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4800">
                <a:solidFill>
                  <a:srgbClr val="000000"/>
                </a:solidFill>
                <a:latin typeface="Segoe UI Semibold"/>
                <a:ea typeface="Segoe UI Black"/>
                <a:cs typeface="Segoe UI Semibold"/>
              </a:rPr>
              <a:t>Sprint goal</a:t>
            </a:r>
            <a:endParaRPr lang="en-US" sz="6600">
              <a:solidFill>
                <a:srgbClr val="0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80C337-ABFF-0566-8370-B27F6216F164}"/>
              </a:ext>
            </a:extLst>
          </p:cNvPr>
          <p:cNvSpPr/>
          <p:nvPr/>
        </p:nvSpPr>
        <p:spPr>
          <a:xfrm>
            <a:off x="952514" y="2668918"/>
            <a:ext cx="10214840" cy="1961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4400" b="0" i="0">
                <a:solidFill>
                  <a:schemeClr val="tx1"/>
                </a:solidFill>
                <a:effectLst/>
                <a:latin typeface="Segoe UI Semilight"/>
                <a:cs typeface="Segoe UI Semilight"/>
              </a:rPr>
              <a:t>Display POPs information to the right customer at the right time</a:t>
            </a:r>
            <a:endParaRPr lang="en-US" sz="4400">
              <a:solidFill>
                <a:schemeClr val="tx1"/>
              </a:solidFill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3568374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78B0B0DA-01DC-8879-1C3F-1C2F3F448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461" y="728664"/>
            <a:ext cx="4984813" cy="3157080"/>
          </a:xfrm>
          <a:noFill/>
        </p:spPr>
        <p:txBody>
          <a:bodyPr>
            <a:normAutofit/>
          </a:bodyPr>
          <a:lstStyle/>
          <a:p>
            <a:pPr algn="l"/>
            <a:r>
              <a:rPr lang="en-GB" sz="5200">
                <a:latin typeface="Segoe UI Semibold"/>
                <a:cs typeface="Segoe UI Semibold"/>
              </a:rPr>
              <a:t>Thank you </a:t>
            </a:r>
            <a:endParaRPr lang="en-GB" sz="52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4CD6BD3-4A45-0A77-D9ED-137E5380E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7461" y="4072045"/>
            <a:ext cx="4984813" cy="205728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GB">
                <a:latin typeface="Segoe UI Semilight"/>
                <a:cs typeface="Segoe UI Semilight"/>
              </a:rPr>
              <a:t>That's all folks!</a:t>
            </a:r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1F29247-0259-9C87-5E15-53F3469DB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0" r="32332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5ABD6E8-887D-0019-3EB1-AE7652690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99" y="6117554"/>
            <a:ext cx="1363289" cy="38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18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green and white recycle&#10;&#10;Description automatically generated">
            <a:extLst>
              <a:ext uri="{FF2B5EF4-FFF2-40B4-BE49-F238E27FC236}">
                <a16:creationId xmlns:a16="http://schemas.microsoft.com/office/drawing/2014/main" id="{A6A5ACD8-E3B7-F829-5CC2-D0B284819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735" y="828675"/>
            <a:ext cx="5246779" cy="3429000"/>
          </a:xfrm>
          <a:prstGeom prst="rect">
            <a:avLst/>
          </a:prstGeo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7DEDAA7-79CF-A38D-290C-16CFC0939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" y="6118538"/>
            <a:ext cx="1366818" cy="3803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7DDDA1-59D8-3C5D-3780-A05736F5B361}"/>
              </a:ext>
            </a:extLst>
          </p:cNvPr>
          <p:cNvSpPr/>
          <p:nvPr/>
        </p:nvSpPr>
        <p:spPr>
          <a:xfrm>
            <a:off x="9993866" y="6180106"/>
            <a:ext cx="2198284" cy="3709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POPs</a:t>
            </a:r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4E1D7F3A-CEAB-7B80-0D54-1B64B7060CDA}"/>
              </a:ext>
            </a:extLst>
          </p:cNvPr>
          <p:cNvSpPr txBox="1">
            <a:spLocks/>
          </p:cNvSpPr>
          <p:nvPr/>
        </p:nvSpPr>
        <p:spPr>
          <a:xfrm>
            <a:off x="132490" y="85090"/>
            <a:ext cx="4235194" cy="4053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/>
              <a:buChar char="•"/>
            </a:pPr>
            <a:r>
              <a:rPr lang="en-GB" sz="1800" b="0"/>
              <a:t>Content added to website about managing waste containing POPs (Persistent Organic Pollutants)</a:t>
            </a:r>
            <a:br>
              <a:rPr lang="en-GB" sz="1800" b="0">
                <a:ea typeface="+mj-lt"/>
                <a:cs typeface="+mj-lt"/>
              </a:rPr>
            </a:br>
            <a:r>
              <a:rPr lang="en-GB" sz="1800" b="0">
                <a:ea typeface="+mj-lt"/>
                <a:cs typeface="+mj-lt"/>
                <a:hlinkClick r:id="rId4"/>
              </a:rPr>
              <a:t>Managing waste containing Persistent Organic Pollutants (POPs) - Gateshead Council</a:t>
            </a:r>
            <a:br>
              <a:rPr lang="en-GB" sz="1800" b="0">
                <a:ea typeface="+mj-lt"/>
                <a:cs typeface="+mj-lt"/>
              </a:rPr>
            </a:br>
            <a:endParaRPr lang="en-GB" sz="1800" b="0">
              <a:ea typeface="+mj-lt"/>
              <a:cs typeface="+mj-lt"/>
            </a:endParaRPr>
          </a:p>
          <a:p>
            <a:pPr marL="342900" indent="-342900">
              <a:buFont typeface="Arial"/>
              <a:buChar char="•"/>
            </a:pPr>
            <a:r>
              <a:rPr lang="en-GB" sz="1800" b="0">
                <a:ea typeface="+mj-lt"/>
                <a:cs typeface="+mj-lt"/>
              </a:rPr>
              <a:t>Highlight box added to </a:t>
            </a:r>
            <a:r>
              <a:rPr lang="en-GB" sz="1800" b="0"/>
              <a:t>bulky waste and HWRC pages</a:t>
            </a:r>
            <a:br>
              <a:rPr lang="en-GB" sz="1800" b="0"/>
            </a:br>
            <a:endParaRPr lang="en-GB"/>
          </a:p>
          <a:p>
            <a:pPr marL="342900" indent="-342900">
              <a:buFont typeface="Arial"/>
              <a:buChar char="•"/>
            </a:pPr>
            <a:r>
              <a:rPr lang="en-GB" sz="1800" b="0"/>
              <a:t>Instructions for items containing POPs in bulky waste collections added to the form</a:t>
            </a:r>
          </a:p>
        </p:txBody>
      </p:sp>
      <p:pic>
        <p:nvPicPr>
          <p:cNvPr id="9" name="Picture 8" descr="A blue box with black text&#10;&#10;Description automatically generated">
            <a:extLst>
              <a:ext uri="{FF2B5EF4-FFF2-40B4-BE49-F238E27FC236}">
                <a16:creationId xmlns:a16="http://schemas.microsoft.com/office/drawing/2014/main" id="{BD79C6AD-54DE-D558-BCB2-4BF66E0423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50" y="3686175"/>
            <a:ext cx="5505450" cy="2428875"/>
          </a:xfrm>
          <a:prstGeom prst="rect">
            <a:avLst/>
          </a:prstGeo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  <p:pic>
        <p:nvPicPr>
          <p:cNvPr id="2" name="Picture 1" descr="A screenshot of a web page&#10;&#10;Description automatically generated">
            <a:extLst>
              <a:ext uri="{FF2B5EF4-FFF2-40B4-BE49-F238E27FC236}">
                <a16:creationId xmlns:a16="http://schemas.microsoft.com/office/drawing/2014/main" id="{4438DB22-50A0-89FD-4C6B-8C32D58523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9684" y="85725"/>
            <a:ext cx="2877556" cy="6029325"/>
          </a:xfrm>
          <a:prstGeom prst="rect">
            <a:avLst/>
          </a:prstGeo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0142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131127"/>
            <a:ext cx="10214841" cy="304583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38200" y="11788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8B05BA42-5E63-2800-4C37-4467456C3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3" y="6121572"/>
            <a:ext cx="1366818" cy="3803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55D55F5-E71E-44A5-A66F-5A606EEDF253}"/>
              </a:ext>
            </a:extLst>
          </p:cNvPr>
          <p:cNvSpPr/>
          <p:nvPr/>
        </p:nvSpPr>
        <p:spPr>
          <a:xfrm>
            <a:off x="2232879" y="2668918"/>
            <a:ext cx="7721700" cy="924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4800">
                <a:solidFill>
                  <a:srgbClr val="000000"/>
                </a:solidFill>
                <a:latin typeface="Segoe UI Semibold"/>
                <a:ea typeface="Segoe UI Black"/>
                <a:cs typeface="Segoe UI Semibold"/>
              </a:rPr>
              <a:t>Direct Payments – Customer Journey Mapping</a:t>
            </a:r>
            <a:endParaRPr lang="en-US" sz="6600">
              <a:solidFill>
                <a:srgbClr val="000000"/>
              </a:solidFill>
              <a:latin typeface="Segoe UI Semibold"/>
              <a:ea typeface="Segoe UI Black"/>
              <a:cs typeface="Segoe U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024940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7DEDAA7-79CF-A38D-290C-16CFC0939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" y="6118538"/>
            <a:ext cx="1366818" cy="38039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EADE36F-D54A-55FE-FAF8-52D69EC3BD1B}"/>
              </a:ext>
            </a:extLst>
          </p:cNvPr>
          <p:cNvSpPr/>
          <p:nvPr/>
        </p:nvSpPr>
        <p:spPr>
          <a:xfrm>
            <a:off x="3063981" y="5261527"/>
            <a:ext cx="7277100" cy="925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7DDDA1-59D8-3C5D-3780-A05736F5B361}"/>
              </a:ext>
            </a:extLst>
          </p:cNvPr>
          <p:cNvSpPr/>
          <p:nvPr/>
        </p:nvSpPr>
        <p:spPr>
          <a:xfrm>
            <a:off x="9993866" y="6180106"/>
            <a:ext cx="2198284" cy="3709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>
                <a:solidFill>
                  <a:srgbClr val="FFFFFF"/>
                </a:solidFill>
                <a:latin typeface="Segoe UI Semibold"/>
                <a:ea typeface="Segoe UI Black"/>
                <a:cs typeface="Segoe UI Semibold"/>
              </a:rPr>
              <a:t>Direct payments</a:t>
            </a:r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14505C0-8D9C-FE04-C6CA-EF2A674F4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Context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09D31960-03C6-89BC-C867-6DA900E1A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551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/>
              <a:t>Working on direct payments for a while to investigate the relatively poor uptake rate and look for opportunities to build the new Direct Payment Support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/>
              <a:t>Nine interviews completed with direct payment recipients to find out more about the experience of those receiving direct payments and gather insights from this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/>
              <a:t>Completed an affinity mapping exercise to pull out key quotes and categorise them into themes and sub-themes – compiled these into a </a:t>
            </a:r>
            <a:r>
              <a:rPr lang="en-GB" sz="2000">
                <a:hlinkClick r:id="rId3"/>
              </a:rPr>
              <a:t>dashboard</a:t>
            </a:r>
            <a:endParaRPr lang="en-GB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/>
              <a:t>But still felt like there was more we had learned that we wanted to get across in a different way, with a different focus…</a:t>
            </a: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0874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7DEDAA7-79CF-A38D-290C-16CFC0939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" y="6118538"/>
            <a:ext cx="1366818" cy="38039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EADE36F-D54A-55FE-FAF8-52D69EC3BD1B}"/>
              </a:ext>
            </a:extLst>
          </p:cNvPr>
          <p:cNvSpPr/>
          <p:nvPr/>
        </p:nvSpPr>
        <p:spPr>
          <a:xfrm>
            <a:off x="3063981" y="5261527"/>
            <a:ext cx="7277100" cy="925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7DDDA1-59D8-3C5D-3780-A05736F5B361}"/>
              </a:ext>
            </a:extLst>
          </p:cNvPr>
          <p:cNvSpPr/>
          <p:nvPr/>
        </p:nvSpPr>
        <p:spPr>
          <a:xfrm>
            <a:off x="9993866" y="6180106"/>
            <a:ext cx="2198284" cy="3709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>
                <a:solidFill>
                  <a:srgbClr val="FFFFFF"/>
                </a:solidFill>
                <a:latin typeface="Segoe UI Semibold"/>
                <a:ea typeface="Segoe UI Black"/>
                <a:cs typeface="Segoe UI Semibold"/>
              </a:rPr>
              <a:t>Direct payments</a:t>
            </a:r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14505C0-8D9C-FE04-C6CA-EF2A674F4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Customer journey mapping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09D31960-03C6-89BC-C867-6DA900E1A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551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2000" b="0"/>
              <a:t>Customer journey mapping </a:t>
            </a:r>
            <a:r>
              <a:rPr lang="en-GB">
                <a:hlinkClick r:id="rId3"/>
              </a:rPr>
              <a:t>completed</a:t>
            </a:r>
            <a:r>
              <a:rPr lang="en-GB"/>
              <a:t> </a:t>
            </a:r>
            <a:endParaRPr lang="en-GB" sz="2000" b="0"/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2000" b="0"/>
              <a:t>Three maps – adults / carers / children’s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2000" b="0"/>
              <a:t>A useful way to present findings from user research as it shows the customer journey from start to finish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2000" b="0"/>
              <a:t>Shows pain points and emotions of the customer which helps to develop empathy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2000" b="0"/>
              <a:t>Gives us a better understanding of the customer and helps to identify user needs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2000" b="0"/>
              <a:t>We can identify improvement opportunities against each step of the journey</a:t>
            </a: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9821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7DEDAA7-79CF-A38D-290C-16CFC0939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" y="6118538"/>
            <a:ext cx="1366818" cy="38039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EADE36F-D54A-55FE-FAF8-52D69EC3BD1B}"/>
              </a:ext>
            </a:extLst>
          </p:cNvPr>
          <p:cNvSpPr/>
          <p:nvPr/>
        </p:nvSpPr>
        <p:spPr>
          <a:xfrm>
            <a:off x="3063981" y="5261527"/>
            <a:ext cx="7277100" cy="925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7DDDA1-59D8-3C5D-3780-A05736F5B361}"/>
              </a:ext>
            </a:extLst>
          </p:cNvPr>
          <p:cNvSpPr/>
          <p:nvPr/>
        </p:nvSpPr>
        <p:spPr>
          <a:xfrm>
            <a:off x="9993866" y="6180106"/>
            <a:ext cx="2198284" cy="3709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>
                <a:solidFill>
                  <a:srgbClr val="FFFFFF"/>
                </a:solidFill>
                <a:latin typeface="Segoe UI Semibold"/>
                <a:ea typeface="Segoe UI Black"/>
                <a:cs typeface="Segoe UI Semibold"/>
              </a:rPr>
              <a:t>Direct payments</a:t>
            </a:r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14505C0-8D9C-FE04-C6CA-EF2A674F4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Next steps</a:t>
            </a:r>
            <a:r>
              <a:rPr lang="en-US"/>
              <a:t> 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09D31960-03C6-89BC-C867-6DA900E1A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551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>
                <a:cs typeface="Calibri"/>
              </a:rPr>
              <a:t>Content updating to meet user needs identified (take it away, Gemma)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>
                <a:cs typeface="Calibri"/>
              </a:rPr>
              <a:t>Completing roadmap to plan for designing and developing digital outputs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>
                <a:cs typeface="Calibri"/>
              </a:rPr>
              <a:t>Report to compile discovery exercise methodology, findings and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548469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131127"/>
            <a:ext cx="10214841" cy="304583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38200" y="11788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8B05BA42-5E63-2800-4C37-4467456C3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3" y="6121572"/>
            <a:ext cx="1366818" cy="3803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55D55F5-E71E-44A5-A66F-5A606EEDF253}"/>
              </a:ext>
            </a:extLst>
          </p:cNvPr>
          <p:cNvSpPr/>
          <p:nvPr/>
        </p:nvSpPr>
        <p:spPr>
          <a:xfrm>
            <a:off x="2898795" y="2668918"/>
            <a:ext cx="6095061" cy="924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4800">
                <a:solidFill>
                  <a:srgbClr val="000000"/>
                </a:solidFill>
                <a:latin typeface="Segoe UI Semibold"/>
                <a:ea typeface="Segoe UI Black"/>
                <a:cs typeface="Segoe UI Semibold"/>
              </a:rPr>
              <a:t>Children's services</a:t>
            </a:r>
          </a:p>
        </p:txBody>
      </p:sp>
    </p:spTree>
    <p:extLst>
      <p:ext uri="{BB962C8B-B14F-4D97-AF65-F5344CB8AC3E}">
        <p14:creationId xmlns:p14="http://schemas.microsoft.com/office/powerpoint/2010/main" val="2935965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7DEDAA7-79CF-A38D-290C-16CFC0939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" y="6118538"/>
            <a:ext cx="1366818" cy="38039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EADE36F-D54A-55FE-FAF8-52D69EC3BD1B}"/>
              </a:ext>
            </a:extLst>
          </p:cNvPr>
          <p:cNvSpPr/>
          <p:nvPr/>
        </p:nvSpPr>
        <p:spPr>
          <a:xfrm>
            <a:off x="3063981" y="5261527"/>
            <a:ext cx="7277100" cy="925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7DDDA1-59D8-3C5D-3780-A05736F5B361}"/>
              </a:ext>
            </a:extLst>
          </p:cNvPr>
          <p:cNvSpPr/>
          <p:nvPr/>
        </p:nvSpPr>
        <p:spPr>
          <a:xfrm>
            <a:off x="9993866" y="6180106"/>
            <a:ext cx="2198284" cy="3709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>
                <a:latin typeface="Segoe UI Semibold"/>
                <a:ea typeface="Segoe UI Black"/>
                <a:cs typeface="Segoe UI Semibold"/>
              </a:rPr>
              <a:t>School place appeal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09D31960-03C6-89BC-C867-6DA900E1A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7859"/>
            <a:ext cx="10515600" cy="53380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b="1">
                <a:cs typeface="Calibri"/>
              </a:rPr>
              <a:t>Appeal a school place decision</a:t>
            </a:r>
          </a:p>
          <a:p>
            <a:pPr marL="0" indent="0">
              <a:lnSpc>
                <a:spcPct val="150000"/>
              </a:lnSpc>
              <a:buNone/>
            </a:pPr>
            <a:endParaRPr lang="en-GB" b="1">
              <a:cs typeface="Calibri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>
                <a:cs typeface="Calibri"/>
              </a:rPr>
              <a:t>Process map</a:t>
            </a:r>
            <a:endParaRPr lang="en-GB"/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endParaRPr lang="en-GB">
              <a:cs typeface="Calibri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>
              <a:cs typeface="Calibri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b="1">
                <a:cs typeface="Calibri"/>
              </a:rPr>
              <a:t>Next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>
                <a:cs typeface="Calibri"/>
              </a:rPr>
              <a:t>Develop an MVP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>
                <a:cs typeface="Calibri"/>
              </a:rPr>
              <a:t>Explore case management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24C6A2-2390-3247-9D22-8FBE67186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153" y="2101851"/>
            <a:ext cx="10511693" cy="75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675760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VTI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VanillaVTI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Vanilla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AACC6CF0-9F86-48CC-9C4E-CA578EE0A0A0}" vid="{3BDE51FE-56D6-4100-AFB5-5B4AEDCE2E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e648f4-8199-4cf4-a3ba-75450ed0a186" xsi:nil="true"/>
    <lcf76f155ced4ddcb4097134ff3c332f xmlns="a9b14026-4734-489e-8f15-b25a46bca782">
      <Terms xmlns="http://schemas.microsoft.com/office/infopath/2007/PartnerControls"/>
    </lcf76f155ced4ddcb4097134ff3c332f>
    <SharedWithUsers xmlns="c8e648f4-8199-4cf4-a3ba-75450ed0a186">
      <UserInfo>
        <DisplayName>Helen Sutton</DisplayName>
        <AccountId>511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FD04E57C2B0F4F8F7471857284E91D" ma:contentTypeVersion="18" ma:contentTypeDescription="Create a new document." ma:contentTypeScope="" ma:versionID="46742b75261447dcc6afb497e28708c5">
  <xsd:schema xmlns:xsd="http://www.w3.org/2001/XMLSchema" xmlns:xs="http://www.w3.org/2001/XMLSchema" xmlns:p="http://schemas.microsoft.com/office/2006/metadata/properties" xmlns:ns2="a9b14026-4734-489e-8f15-b25a46bca782" xmlns:ns3="c8e648f4-8199-4cf4-a3ba-75450ed0a186" targetNamespace="http://schemas.microsoft.com/office/2006/metadata/properties" ma:root="true" ma:fieldsID="e2ab0c3f98430525f70f293138c3e6eb" ns2:_="" ns3:_="">
    <xsd:import namespace="a9b14026-4734-489e-8f15-b25a46bca782"/>
    <xsd:import namespace="c8e648f4-8199-4cf4-a3ba-75450ed0a1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b14026-4734-489e-8f15-b25a46bca7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063525b-ecaa-4c61-9707-36b32d0005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648f4-8199-4cf4-a3ba-75450ed0a1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8e21397-129c-4e2e-ad99-3b5afbbdc85e}" ma:internalName="TaxCatchAll" ma:showField="CatchAllData" ma:web="c8e648f4-8199-4cf4-a3ba-75450ed0a1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FB1A40-D5CA-4E52-8B07-0406F509CBE3}">
  <ds:schemaRefs>
    <ds:schemaRef ds:uri="a9b14026-4734-489e-8f15-b25a46bca782"/>
    <ds:schemaRef ds:uri="c8e648f4-8199-4cf4-a3ba-75450ed0a18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3C684CD-CE7E-4F99-8D94-D7E96E4025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6CDEB3-49F0-43E3-9F3E-30057C3F6C34}">
  <ds:schemaRefs>
    <ds:schemaRef ds:uri="a9b14026-4734-489e-8f15-b25a46bca782"/>
    <ds:schemaRef ds:uri="c8e648f4-8199-4cf4-a3ba-75450ed0a1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20</Slides>
  <Notes>5</Notes>
  <HiddenSlides>1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VanillaVTI</vt:lpstr>
      <vt:lpstr>Sprint 60 Show and Tell  4 December 2024</vt:lpstr>
      <vt:lpstr>PowerPoint Presentation</vt:lpstr>
      <vt:lpstr>PowerPoint Presentation</vt:lpstr>
      <vt:lpstr>PowerPoint Presentation</vt:lpstr>
      <vt:lpstr>Context</vt:lpstr>
      <vt:lpstr>Customer journey mapping</vt:lpstr>
      <vt:lpstr>Next steps </vt:lpstr>
      <vt:lpstr>PowerPoint Presentation</vt:lpstr>
      <vt:lpstr>PowerPoint Presentation</vt:lpstr>
      <vt:lpstr>PowerPoint Presentation</vt:lpstr>
      <vt:lpstr>PowerPoint Presentation</vt:lpstr>
      <vt:lpstr>Pavement display licence wireframe</vt:lpstr>
      <vt:lpstr>PowerPoint Presentation</vt:lpstr>
      <vt:lpstr>Employee benefits – new section for Home and Electronics scheme</vt:lpstr>
      <vt:lpstr>Graphics request form </vt:lpstr>
      <vt:lpstr>Transparency schedule of requirements</vt:lpstr>
      <vt:lpstr>Create an e-petition </vt:lpstr>
      <vt:lpstr>What's next</vt:lpstr>
      <vt:lpstr>Deployments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Suffolk Design Patterns</dc:title>
  <dc:creator>Andy Tipp</dc:creator>
  <cp:revision>1</cp:revision>
  <cp:lastPrinted>2024-02-21T12:46:52Z</cp:lastPrinted>
  <dcterms:created xsi:type="dcterms:W3CDTF">2022-01-17T11:39:30Z</dcterms:created>
  <dcterms:modified xsi:type="dcterms:W3CDTF">2024-12-04T14:50:41Z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0x010100EBFD04E57C2B0F4F8F7471857284E91D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