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307" r:id="rId5"/>
    <p:sldId id="559" r:id="rId6"/>
    <p:sldId id="572" r:id="rId7"/>
    <p:sldId id="560" r:id="rId8"/>
    <p:sldId id="326" r:id="rId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1E241-0A4A-2D60-A00F-D17A03E9A345}" v="56" dt="2025-01-08T09:51:27.902"/>
    <p1510:client id="{A5556FC1-359D-4A4E-B398-D753969705CF}" v="1" dt="2025-01-08T11:53:14.173"/>
    <p1510:client id="{CA166F80-EAA9-2F94-2841-3D627FA6286A}" v="34" dt="2025-01-08T09:40:45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Sprint 63</a:t>
            </a:r>
            <a:br>
              <a:rPr lang="en-GB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 dirty="0">
                <a:latin typeface="Segoe UI Semibold"/>
                <a:cs typeface="Segoe UI Semibold"/>
              </a:rPr>
            </a:br>
            <a:r>
              <a:rPr lang="en-GB" sz="2800" dirty="0">
                <a:solidFill>
                  <a:srgbClr val="FFFFFF"/>
                </a:solidFill>
                <a:latin typeface="Segoe UI Semibold"/>
                <a:cs typeface="Segoe UI Semibold"/>
              </a:rPr>
              <a:t>8 January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46"/>
    </mc:Choice>
    <mc:Fallback xmlns="">
      <p:transition spd="slow" advTm="37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509024" y="2342459"/>
            <a:ext cx="823322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Segoe UI Semilight"/>
                <a:cs typeface="Segoe UI Semilight"/>
              </a:rPr>
              <a:t>Leaders enquiries discovery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err="1">
                <a:effectLst/>
                <a:latin typeface="Segoe UI Semilight"/>
                <a:cs typeface="Segoe UI Semilight"/>
              </a:rPr>
              <a:t>Govtech</a:t>
            </a:r>
            <a:r>
              <a:rPr lang="en-GB" sz="3200" dirty="0">
                <a:effectLst/>
                <a:latin typeface="Segoe UI Semilight"/>
                <a:cs typeface="Segoe UI Semilight"/>
              </a:rPr>
              <a:t> schema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Segoe UI Semilight"/>
                <a:cs typeface="Segoe UI Semilight"/>
              </a:rPr>
              <a:t>Digital envelope signup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Segoe UI Semilight"/>
                <a:cs typeface="Segoe UI Semilight"/>
              </a:rPr>
              <a:t>Plan go live for alterations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Segoe UI Semilight"/>
                <a:cs typeface="Segoe UI Semilight"/>
              </a:rPr>
              <a:t>Welcome new product lea</a:t>
            </a:r>
            <a:r>
              <a:rPr lang="en-GB" sz="3600" dirty="0">
                <a:effectLst/>
                <a:latin typeface="Segoe UI Semilight"/>
                <a:cs typeface="Segoe UI Semilight"/>
              </a:rPr>
              <a:t>d</a:t>
            </a:r>
          </a:p>
          <a:p>
            <a:br>
              <a:rPr lang="en-GB" sz="1400" b="0" i="0" dirty="0">
                <a:solidFill>
                  <a:srgbClr val="172B4D"/>
                </a:solidFill>
                <a:effectLst/>
                <a:latin typeface="-apple-system"/>
              </a:rPr>
            </a:br>
            <a:endParaRPr lang="en-GB" sz="1400" i="0" dirty="0">
              <a:effectLst/>
              <a:latin typeface="Segoe UI Semilight"/>
              <a:cs typeface="Segoe UI Semi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672EA4-1515-A111-E669-C3BCCDAF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124661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EBF85-8D2F-892A-C3FB-C30FFF0FEDA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C6721E6-D5AE-E98D-D368-DD791ECFE94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C55E8-B88F-9FA0-8CE3-CEC014733148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Intro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Scaffolding permits 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230EF-80DB-D874-121B-13E0D240DECD}"/>
              </a:ext>
            </a:extLst>
          </p:cNvPr>
          <p:cNvSpPr txBox="1"/>
          <p:nvPr/>
        </p:nvSpPr>
        <p:spPr>
          <a:xfrm>
            <a:off x="4756086" y="3775294"/>
            <a:ext cx="267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83171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555446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303367-6D4E-D199-E780-27F80990C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6213255"/>
            <a:ext cx="1366818" cy="3803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F12CCB-7BC6-3668-8B4B-CFD805CBF13D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3D8B4-ECD9-5F7A-7F53-A0AE51A8EBD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5A9AB9-4515-CB90-D556-B5703520BBC2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Conclusion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EF99C-62EB-F0F4-FE72-FEBEAFF809E6}"/>
              </a:ext>
            </a:extLst>
          </p:cNvPr>
          <p:cNvSpPr txBox="1"/>
          <p:nvPr/>
        </p:nvSpPr>
        <p:spPr>
          <a:xfrm>
            <a:off x="534424" y="2809564"/>
            <a:ext cx="8233221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Segoe UI Semilight"/>
                <a:cs typeface="Segoe UI Semilight"/>
              </a:rPr>
              <a:t>Complaints CM redesign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Segoe UI Semilight"/>
                <a:cs typeface="Segoe UI Semilight"/>
              </a:rPr>
              <a:t>Leaders enquires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Segoe UI Semilight"/>
                <a:cs typeface="Segoe UI Semilight"/>
              </a:rPr>
              <a:t>Housing alterations go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0000"/>
              </a:solidFill>
              <a:latin typeface="Segoe UI Semilight"/>
              <a:cs typeface="Segoe UI Semilight"/>
            </a:endParaRPr>
          </a:p>
          <a:p>
            <a:br>
              <a:rPr lang="en-GB" sz="1400" b="0" i="0" dirty="0">
                <a:effectLst/>
                <a:latin typeface="-apple-system"/>
              </a:rPr>
            </a:br>
            <a:endParaRPr lang="en-GB" sz="1400" i="0" dirty="0">
              <a:effectLst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http://purl.org/dc/terms/"/>
    <ds:schemaRef ds:uri="http://schemas.openxmlformats.org/package/2006/metadata/core-properties"/>
    <ds:schemaRef ds:uri="http://purl.org/dc/dcmitype/"/>
    <ds:schemaRef ds:uri="a9b14026-4734-489e-8f15-b25a46bca78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8e648f4-8199-4cf4-a3ba-75450ed0a18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60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Sprint 63 Show and Tell 8 January 2025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Gary Williamson</cp:lastModifiedBy>
  <cp:revision>2</cp:revision>
  <cp:lastPrinted>2024-02-21T12:46:52Z</cp:lastPrinted>
  <dcterms:created xsi:type="dcterms:W3CDTF">2022-01-17T11:39:30Z</dcterms:created>
  <dcterms:modified xsi:type="dcterms:W3CDTF">2025-01-20T09:50:53Z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