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7"/>
  </p:notesMasterIdLst>
  <p:sldIdLst>
    <p:sldId id="307" r:id="rId5"/>
    <p:sldId id="559" r:id="rId6"/>
    <p:sldId id="572" r:id="rId7"/>
    <p:sldId id="578" r:id="rId8"/>
    <p:sldId id="577" r:id="rId9"/>
    <p:sldId id="584" r:id="rId10"/>
    <p:sldId id="585" r:id="rId11"/>
    <p:sldId id="575" r:id="rId12"/>
    <p:sldId id="581" r:id="rId13"/>
    <p:sldId id="576" r:id="rId14"/>
    <p:sldId id="560" r:id="rId15"/>
    <p:sldId id="326" r:id="rId16"/>
  </p:sldIdLst>
  <p:sldSz cx="12192000" cy="6858000"/>
  <p:notesSz cx="666908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5F5"/>
    <a:srgbClr val="2AAD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E265CF8-6BE5-BB46-8368-1F89CE96E218}" v="23" dt="2025-02-05T11:25:42.329"/>
    <p1510:client id="{94FEE326-8768-5858-BE90-7210F35B0C96}" v="628" dt="2025-02-05T12:10:20.108"/>
    <p1510:client id="{B53412A4-25A6-4007-BFA5-5D33FC9E3CB3}" v="234" dt="2025-02-05T13:15:44.661"/>
    <p1510:client id="{D26623D0-8C95-17AF-079E-D8ADC3497C53}" v="67" dt="2025-02-04T16:56:52.31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yle Scurfield" userId="S::gaylescurfield@gateshead.gov.uk::83b7329d-483d-4c58-b1ee-8e2c855b3b2d" providerId="AD" clId="Web-{4F666F29-1AD2-BF16-C374-1A5B1127A9A0}"/>
    <pc:docChg chg="addSld modSld">
      <pc:chgData name="Gayle Scurfield" userId="S::gaylescurfield@gateshead.gov.uk::83b7329d-483d-4c58-b1ee-8e2c855b3b2d" providerId="AD" clId="Web-{4F666F29-1AD2-BF16-C374-1A5B1127A9A0}" dt="2024-11-11T11:27:53.078" v="8" actId="20577"/>
      <pc:docMkLst>
        <pc:docMk/>
      </pc:docMkLst>
      <pc:sldChg chg="modSp add replId">
        <pc:chgData name="Gayle Scurfield" userId="S::gaylescurfield@gateshead.gov.uk::83b7329d-483d-4c58-b1ee-8e2c855b3b2d" providerId="AD" clId="Web-{4F666F29-1AD2-BF16-C374-1A5B1127A9A0}" dt="2024-11-11T11:27:53.078" v="8" actId="20577"/>
        <pc:sldMkLst>
          <pc:docMk/>
          <pc:sldMk cId="1966525051" sldId="565"/>
        </pc:sldMkLst>
      </pc:sldChg>
    </pc:docChg>
  </pc:docChgLst>
  <pc:docChgLst>
    <pc:chgData name="Liam Spence" userId="S::liamspence@gateshead.gov.uk::5fb5b2ca-048e-454e-8362-668826f9b685" providerId="AD" clId="Web-{A8F998D8-15EA-D17A-005F-08750999C2C1}"/>
    <pc:docChg chg="addSld modSld sldOrd">
      <pc:chgData name="Liam Spence" userId="S::liamspence@gateshead.gov.uk::5fb5b2ca-048e-454e-8362-668826f9b685" providerId="AD" clId="Web-{A8F998D8-15EA-D17A-005F-08750999C2C1}" dt="2024-10-15T14:58:19.510" v="10" actId="20577"/>
      <pc:docMkLst>
        <pc:docMk/>
      </pc:docMkLst>
      <pc:sldChg chg="addSp modSp">
        <pc:chgData name="Liam Spence" userId="S::liamspence@gateshead.gov.uk::5fb5b2ca-048e-454e-8362-668826f9b685" providerId="AD" clId="Web-{A8F998D8-15EA-D17A-005F-08750999C2C1}" dt="2024-10-15T14:58:19.510" v="10" actId="20577"/>
        <pc:sldMkLst>
          <pc:docMk/>
          <pc:sldMk cId="1732913561" sldId="560"/>
        </pc:sldMkLst>
      </pc:sldChg>
      <pc:sldChg chg="add">
        <pc:chgData name="Liam Spence" userId="S::liamspence@gateshead.gov.uk::5fb5b2ca-048e-454e-8362-668826f9b685" providerId="AD" clId="Web-{A8F998D8-15EA-D17A-005F-08750999C2C1}" dt="2024-10-15T14:56:50.304" v="1"/>
        <pc:sldMkLst>
          <pc:docMk/>
          <pc:sldMk cId="776975427" sldId="563"/>
        </pc:sldMkLst>
      </pc:sldChg>
      <pc:sldChg chg="add ord">
        <pc:chgData name="Liam Spence" userId="S::liamspence@gateshead.gov.uk::5fb5b2ca-048e-454e-8362-668826f9b685" providerId="AD" clId="Web-{A8F998D8-15EA-D17A-005F-08750999C2C1}" dt="2024-10-15T14:58:11.275" v="9"/>
        <pc:sldMkLst>
          <pc:docMk/>
          <pc:sldMk cId="152689637" sldId="578"/>
        </pc:sldMkLst>
      </pc:sldChg>
    </pc:docChg>
  </pc:docChgLst>
  <pc:docChgLst>
    <pc:chgData name="Liam Spence" userId="S::liamspence@gateshead.gov.uk::5fb5b2ca-048e-454e-8362-668826f9b685" providerId="AD" clId="Web-{E40A7469-09DD-4E3E-97D1-9ACE01439156}"/>
    <pc:docChg chg="addSld modSld sldOrd">
      <pc:chgData name="Liam Spence" userId="S::liamspence@gateshead.gov.uk::5fb5b2ca-048e-454e-8362-668826f9b685" providerId="AD" clId="Web-{E40A7469-09DD-4E3E-97D1-9ACE01439156}" dt="2024-11-13T11:38:33.255" v="43"/>
      <pc:docMkLst>
        <pc:docMk/>
      </pc:docMkLst>
      <pc:sldChg chg="addSp modSp add ord replId">
        <pc:chgData name="Liam Spence" userId="S::liamspence@gateshead.gov.uk::5fb5b2ca-048e-454e-8362-668826f9b685" providerId="AD" clId="Web-{E40A7469-09DD-4E3E-97D1-9ACE01439156}" dt="2024-11-13T11:38:33.255" v="43"/>
        <pc:sldMkLst>
          <pc:docMk/>
          <pc:sldMk cId="960980226" sldId="570"/>
        </pc:sldMkLst>
      </pc:sldChg>
    </pc:docChg>
  </pc:docChgLst>
  <pc:docChgLst>
    <pc:chgData name="Gary Williamson" userId="c6dcb423-35b4-482e-bf0f-fc2b76204455" providerId="ADAL" clId="{008EB006-73B7-4CD7-A7E3-D1524D69B605}"/>
    <pc:docChg chg="undo redo custSel addSld delSld modSld sldOrd">
      <pc:chgData name="Gary Williamson" userId="c6dcb423-35b4-482e-bf0f-fc2b76204455" providerId="ADAL" clId="{008EB006-73B7-4CD7-A7E3-D1524D69B605}" dt="2024-12-11T13:01:02.697" v="1060"/>
      <pc:docMkLst>
        <pc:docMk/>
      </pc:docMkLst>
      <pc:sldChg chg="addSp delSp modSp mod">
        <pc:chgData name="Gary Williamson" userId="c6dcb423-35b4-482e-bf0f-fc2b76204455" providerId="ADAL" clId="{008EB006-73B7-4CD7-A7E3-D1524D69B605}" dt="2024-12-10T14:38:03.844" v="846" actId="20577"/>
        <pc:sldMkLst>
          <pc:docMk/>
          <pc:sldMk cId="2187184913" sldId="256"/>
        </pc:sldMkLst>
      </pc:sldChg>
      <pc:sldChg chg="modSp">
        <pc:chgData name="Gary Williamson" userId="c6dcb423-35b4-482e-bf0f-fc2b76204455" providerId="ADAL" clId="{008EB006-73B7-4CD7-A7E3-D1524D69B605}" dt="2024-11-28T13:44:10.803" v="0"/>
        <pc:sldMkLst>
          <pc:docMk/>
          <pc:sldMk cId="2104897303" sldId="257"/>
        </pc:sldMkLst>
      </pc:sldChg>
      <pc:sldChg chg="modSp">
        <pc:chgData name="Gary Williamson" userId="c6dcb423-35b4-482e-bf0f-fc2b76204455" providerId="ADAL" clId="{008EB006-73B7-4CD7-A7E3-D1524D69B605}" dt="2024-11-28T13:44:10.803" v="0"/>
        <pc:sldMkLst>
          <pc:docMk/>
          <pc:sldMk cId="1486511130" sldId="258"/>
        </pc:sldMkLst>
      </pc:sldChg>
      <pc:sldChg chg="modSp">
        <pc:chgData name="Gary Williamson" userId="c6dcb423-35b4-482e-bf0f-fc2b76204455" providerId="ADAL" clId="{008EB006-73B7-4CD7-A7E3-D1524D69B605}" dt="2024-11-28T13:44:10.803" v="0"/>
        <pc:sldMkLst>
          <pc:docMk/>
          <pc:sldMk cId="2429967005" sldId="259"/>
        </pc:sldMkLst>
      </pc:sldChg>
      <pc:sldChg chg="modSp">
        <pc:chgData name="Gary Williamson" userId="c6dcb423-35b4-482e-bf0f-fc2b76204455" providerId="ADAL" clId="{008EB006-73B7-4CD7-A7E3-D1524D69B605}" dt="2024-11-28T13:44:10.803" v="0"/>
        <pc:sldMkLst>
          <pc:docMk/>
          <pc:sldMk cId="808277936" sldId="260"/>
        </pc:sldMkLst>
      </pc:sldChg>
      <pc:sldChg chg="addSp modSp mod">
        <pc:chgData name="Gary Williamson" userId="c6dcb423-35b4-482e-bf0f-fc2b76204455" providerId="ADAL" clId="{008EB006-73B7-4CD7-A7E3-D1524D69B605}" dt="2024-12-11T13:01:02.697" v="1060"/>
        <pc:sldMkLst>
          <pc:docMk/>
          <pc:sldMk cId="3621879490" sldId="307"/>
        </pc:sldMkLst>
        <pc:spChg chg="mod">
          <ac:chgData name="Gary Williamson" userId="c6dcb423-35b4-482e-bf0f-fc2b76204455" providerId="ADAL" clId="{008EB006-73B7-4CD7-A7E3-D1524D69B605}" dt="2024-11-28T13:44:19.561" v="12" actId="20577"/>
          <ac:spMkLst>
            <pc:docMk/>
            <pc:sldMk cId="3621879490" sldId="307"/>
            <ac:spMk id="2" creationId="{6C0841FB-07D5-45A3-B07F-6A2333F45387}"/>
          </ac:spMkLst>
        </pc:spChg>
      </pc:sldChg>
      <pc:sldChg chg="modSp mod">
        <pc:chgData name="Gary Williamson" userId="c6dcb423-35b4-482e-bf0f-fc2b76204455" providerId="ADAL" clId="{008EB006-73B7-4CD7-A7E3-D1524D69B605}" dt="2024-11-28T13:47:59.532" v="134" actId="20577"/>
        <pc:sldMkLst>
          <pc:docMk/>
          <pc:sldMk cId="249474700" sldId="559"/>
        </pc:sldMkLst>
        <pc:spChg chg="mod">
          <ac:chgData name="Gary Williamson" userId="c6dcb423-35b4-482e-bf0f-fc2b76204455" providerId="ADAL" clId="{008EB006-73B7-4CD7-A7E3-D1524D69B605}" dt="2024-11-28T13:47:59.532" v="134" actId="20577"/>
          <ac:spMkLst>
            <pc:docMk/>
            <pc:sldMk cId="249474700" sldId="559"/>
            <ac:spMk id="2" creationId="{0750EE1F-3944-C244-F435-073119D8E0FF}"/>
          </ac:spMkLst>
        </pc:spChg>
        <pc:spChg chg="mod">
          <ac:chgData name="Gary Williamson" userId="c6dcb423-35b4-482e-bf0f-fc2b76204455" providerId="ADAL" clId="{008EB006-73B7-4CD7-A7E3-D1524D69B605}" dt="2024-11-28T13:44:10.803" v="0"/>
          <ac:spMkLst>
            <pc:docMk/>
            <pc:sldMk cId="249474700" sldId="559"/>
            <ac:spMk id="6" creationId="{5C6721E6-D5AE-E98D-D368-DD791ECFE94A}"/>
          </ac:spMkLst>
        </pc:spChg>
      </pc:sldChg>
      <pc:sldChg chg="modSp mod">
        <pc:chgData name="Gary Williamson" userId="c6dcb423-35b4-482e-bf0f-fc2b76204455" providerId="ADAL" clId="{008EB006-73B7-4CD7-A7E3-D1524D69B605}" dt="2024-12-11T12:19:56.664" v="1039" actId="20577"/>
        <pc:sldMkLst>
          <pc:docMk/>
          <pc:sldMk cId="1732913561" sldId="560"/>
        </pc:sldMkLst>
        <pc:spChg chg="mod">
          <ac:chgData name="Gary Williamson" userId="c6dcb423-35b4-482e-bf0f-fc2b76204455" providerId="ADAL" clId="{008EB006-73B7-4CD7-A7E3-D1524D69B605}" dt="2024-11-28T13:44:10.803" v="0"/>
          <ac:spMkLst>
            <pc:docMk/>
            <pc:sldMk cId="1732913561" sldId="560"/>
            <ac:spMk id="14" creationId="{9253D8B4-ECD9-5F7A-7F53-A0AE51A8EBDA}"/>
          </ac:spMkLst>
        </pc:spChg>
      </pc:sldChg>
      <pc:sldChg chg="modSp del mod">
        <pc:chgData name="Gary Williamson" userId="c6dcb423-35b4-482e-bf0f-fc2b76204455" providerId="ADAL" clId="{008EB006-73B7-4CD7-A7E3-D1524D69B605}" dt="2024-11-28T13:48:26.852" v="150" actId="47"/>
        <pc:sldMkLst>
          <pc:docMk/>
          <pc:sldMk cId="176725383" sldId="564"/>
        </pc:sldMkLst>
      </pc:sldChg>
      <pc:sldChg chg="modSp">
        <pc:chgData name="Gary Williamson" userId="c6dcb423-35b4-482e-bf0f-fc2b76204455" providerId="ADAL" clId="{008EB006-73B7-4CD7-A7E3-D1524D69B605}" dt="2024-11-28T13:44:10.803" v="0"/>
        <pc:sldMkLst>
          <pc:docMk/>
          <pc:sldMk cId="506869174" sldId="569"/>
        </pc:sldMkLst>
      </pc:sldChg>
      <pc:sldChg chg="modSp del">
        <pc:chgData name="Gary Williamson" userId="c6dcb423-35b4-482e-bf0f-fc2b76204455" providerId="ADAL" clId="{008EB006-73B7-4CD7-A7E3-D1524D69B605}" dt="2024-11-28T13:48:26.852" v="150" actId="47"/>
        <pc:sldMkLst>
          <pc:docMk/>
          <pc:sldMk cId="4175146043" sldId="570"/>
        </pc:sldMkLst>
      </pc:sldChg>
      <pc:sldChg chg="modSp del">
        <pc:chgData name="Gary Williamson" userId="c6dcb423-35b4-482e-bf0f-fc2b76204455" providerId="ADAL" clId="{008EB006-73B7-4CD7-A7E3-D1524D69B605}" dt="2024-11-28T13:48:26.852" v="150" actId="47"/>
        <pc:sldMkLst>
          <pc:docMk/>
          <pc:sldMk cId="3117912709" sldId="571"/>
        </pc:sldMkLst>
      </pc:sldChg>
      <pc:sldChg chg="addSp modSp mod">
        <pc:chgData name="Gary Williamson" userId="c6dcb423-35b4-482e-bf0f-fc2b76204455" providerId="ADAL" clId="{008EB006-73B7-4CD7-A7E3-D1524D69B605}" dt="2024-12-11T12:26:13.260" v="1059" actId="20577"/>
        <pc:sldMkLst>
          <pc:docMk/>
          <pc:sldMk cId="1831719130" sldId="572"/>
        </pc:sldMkLst>
        <pc:spChg chg="mod">
          <ac:chgData name="Gary Williamson" userId="c6dcb423-35b4-482e-bf0f-fc2b76204455" providerId="ADAL" clId="{008EB006-73B7-4CD7-A7E3-D1524D69B605}" dt="2024-12-10T09:12:43.864" v="202" actId="20577"/>
          <ac:spMkLst>
            <pc:docMk/>
            <pc:sldMk cId="1831719130" sldId="572"/>
            <ac:spMk id="7" creationId="{3C6B4C1B-3EE2-343B-72FF-D4DD3DDE992A}"/>
          </ac:spMkLst>
        </pc:spChg>
        <pc:spChg chg="mod">
          <ac:chgData name="Gary Williamson" userId="c6dcb423-35b4-482e-bf0f-fc2b76204455" providerId="ADAL" clId="{008EB006-73B7-4CD7-A7E3-D1524D69B605}" dt="2024-11-28T13:44:10.803" v="0"/>
          <ac:spMkLst>
            <pc:docMk/>
            <pc:sldMk cId="1831719130" sldId="572"/>
            <ac:spMk id="8" creationId="{61CD552B-D953-1281-4561-6C0F17166005}"/>
          </ac:spMkLst>
        </pc:spChg>
        <pc:spChg chg="mod">
          <ac:chgData name="Gary Williamson" userId="c6dcb423-35b4-482e-bf0f-fc2b76204455" providerId="ADAL" clId="{008EB006-73B7-4CD7-A7E3-D1524D69B605}" dt="2024-12-10T09:12:32.845" v="163" actId="20577"/>
          <ac:spMkLst>
            <pc:docMk/>
            <pc:sldMk cId="1831719130" sldId="572"/>
            <ac:spMk id="13" creationId="{998CAF64-B3EB-EC21-E470-41C360519BB3}"/>
          </ac:spMkLst>
        </pc:spChg>
      </pc:sldChg>
      <pc:sldChg chg="addSp modSp add mod ord">
        <pc:chgData name="Gary Williamson" userId="c6dcb423-35b4-482e-bf0f-fc2b76204455" providerId="ADAL" clId="{008EB006-73B7-4CD7-A7E3-D1524D69B605}" dt="2024-12-11T09:01:17.744" v="924" actId="2711"/>
        <pc:sldMkLst>
          <pc:docMk/>
          <pc:sldMk cId="1571437932" sldId="579"/>
        </pc:sldMkLst>
      </pc:sldChg>
    </pc:docChg>
  </pc:docChgLst>
  <pc:docChgLst>
    <pc:chgData name="Liam Spence" userId="S::liamspence@gateshead.gov.uk::5fb5b2ca-048e-454e-8362-668826f9b685" providerId="AD" clId="Web-{7350E237-61C2-4875-A9C2-77C2B52AB30D}"/>
    <pc:docChg chg="modSld">
      <pc:chgData name="Liam Spence" userId="S::liamspence@gateshead.gov.uk::5fb5b2ca-048e-454e-8362-668826f9b685" providerId="AD" clId="Web-{7350E237-61C2-4875-A9C2-77C2B52AB30D}" dt="2024-10-02T10:47:00.912" v="30" actId="20577"/>
      <pc:docMkLst>
        <pc:docMk/>
      </pc:docMkLst>
      <pc:sldChg chg="modSp">
        <pc:chgData name="Liam Spence" userId="S::liamspence@gateshead.gov.uk::5fb5b2ca-048e-454e-8362-668826f9b685" providerId="AD" clId="Web-{7350E237-61C2-4875-A9C2-77C2B52AB30D}" dt="2024-10-02T10:47:00.912" v="30" actId="20577"/>
        <pc:sldMkLst>
          <pc:docMk/>
          <pc:sldMk cId="385434884" sldId="568"/>
        </pc:sldMkLst>
      </pc:sldChg>
    </pc:docChg>
  </pc:docChgLst>
  <pc:docChgLst>
    <pc:chgData name="Gary Williamson" userId="S::garywilliamson@gateshead.gov.uk::c6dcb423-35b4-482e-bf0f-fc2b76204455" providerId="AD" clId="Web-{CA166F80-EAA9-2F94-2841-3D627FA6286A}"/>
    <pc:docChg chg="modSld">
      <pc:chgData name="Gary Williamson" userId="S::garywilliamson@gateshead.gov.uk::c6dcb423-35b4-482e-bf0f-fc2b76204455" providerId="AD" clId="Web-{CA166F80-EAA9-2F94-2841-3D627FA6286A}" dt="2025-01-08T09:40:45.036" v="16" actId="20577"/>
      <pc:docMkLst>
        <pc:docMk/>
      </pc:docMkLst>
      <pc:sldChg chg="addSp modSp">
        <pc:chgData name="Gary Williamson" userId="S::garywilliamson@gateshead.gov.uk::c6dcb423-35b4-482e-bf0f-fc2b76204455" providerId="AD" clId="Web-{CA166F80-EAA9-2F94-2841-3D627FA6286A}" dt="2025-01-08T09:40:45.036" v="16" actId="20577"/>
        <pc:sldMkLst>
          <pc:docMk/>
          <pc:sldMk cId="1732913561" sldId="560"/>
        </pc:sldMkLst>
        <pc:spChg chg="add mod">
          <ac:chgData name="Gary Williamson" userId="S::garywilliamson@gateshead.gov.uk::c6dcb423-35b4-482e-bf0f-fc2b76204455" providerId="AD" clId="Web-{CA166F80-EAA9-2F94-2841-3D627FA6286A}" dt="2025-01-08T09:40:45.036" v="16" actId="20577"/>
          <ac:spMkLst>
            <pc:docMk/>
            <pc:sldMk cId="1732913561" sldId="560"/>
            <ac:spMk id="3" creationId="{73CEF99C-62EB-F0F4-FE72-FEBEAFF809E6}"/>
          </ac:spMkLst>
        </pc:spChg>
      </pc:sldChg>
    </pc:docChg>
  </pc:docChgLst>
  <pc:docChgLst>
    <pc:chgData name="Kerrie Slavin" userId="S::kerrieslavin@gateshead.gov.uk::085db01d-3b86-45ce-9a34-51f429f25f9c" providerId="AD" clId="Web-{8ACC2A5F-8FD6-AC6F-0D49-630B2F7BAF1D}"/>
    <pc:docChg chg="addSld delSld modSld">
      <pc:chgData name="Kerrie Slavin" userId="S::kerrieslavin@gateshead.gov.uk::085db01d-3b86-45ce-9a34-51f429f25f9c" providerId="AD" clId="Web-{8ACC2A5F-8FD6-AC6F-0D49-630B2F7BAF1D}" dt="2024-11-13T12:04:43.214" v="64"/>
      <pc:docMkLst>
        <pc:docMk/>
      </pc:docMkLst>
      <pc:sldChg chg="addSp modSp">
        <pc:chgData name="Kerrie Slavin" userId="S::kerrieslavin@gateshead.gov.uk::085db01d-3b86-45ce-9a34-51f429f25f9c" providerId="AD" clId="Web-{8ACC2A5F-8FD6-AC6F-0D49-630B2F7BAF1D}" dt="2024-11-13T10:52:19.881" v="61" actId="14100"/>
        <pc:sldMkLst>
          <pc:docMk/>
          <pc:sldMk cId="776975427" sldId="563"/>
        </pc:sldMkLst>
      </pc:sldChg>
      <pc:sldChg chg="del">
        <pc:chgData name="Kerrie Slavin" userId="S::kerrieslavin@gateshead.gov.uk::085db01d-3b86-45ce-9a34-51f429f25f9c" providerId="AD" clId="Web-{8ACC2A5F-8FD6-AC6F-0D49-630B2F7BAF1D}" dt="2024-11-13T12:04:43.214" v="64"/>
        <pc:sldMkLst>
          <pc:docMk/>
          <pc:sldMk cId="1966525051" sldId="565"/>
        </pc:sldMkLst>
      </pc:sldChg>
      <pc:sldChg chg="del">
        <pc:chgData name="Kerrie Slavin" userId="S::kerrieslavin@gateshead.gov.uk::085db01d-3b86-45ce-9a34-51f429f25f9c" providerId="AD" clId="Web-{8ACC2A5F-8FD6-AC6F-0D49-630B2F7BAF1D}" dt="2024-11-13T12:04:37.292" v="62"/>
        <pc:sldMkLst>
          <pc:docMk/>
          <pc:sldMk cId="1662679306" sldId="566"/>
        </pc:sldMkLst>
      </pc:sldChg>
      <pc:sldChg chg="del">
        <pc:chgData name="Kerrie Slavin" userId="S::kerrieslavin@gateshead.gov.uk::085db01d-3b86-45ce-9a34-51f429f25f9c" providerId="AD" clId="Web-{8ACC2A5F-8FD6-AC6F-0D49-630B2F7BAF1D}" dt="2024-11-13T12:04:39.855" v="63"/>
        <pc:sldMkLst>
          <pc:docMk/>
          <pc:sldMk cId="3784492884" sldId="567"/>
        </pc:sldMkLst>
      </pc:sldChg>
      <pc:sldChg chg="add replId">
        <pc:chgData name="Kerrie Slavin" userId="S::kerrieslavin@gateshead.gov.uk::085db01d-3b86-45ce-9a34-51f429f25f9c" providerId="AD" clId="Web-{8ACC2A5F-8FD6-AC6F-0D49-630B2F7BAF1D}" dt="2024-11-13T10:44:17.118" v="0"/>
        <pc:sldMkLst>
          <pc:docMk/>
          <pc:sldMk cId="201005756" sldId="568"/>
        </pc:sldMkLst>
      </pc:sldChg>
    </pc:docChg>
  </pc:docChgLst>
  <pc:docChgLst>
    <pc:chgData name="Peter Stranney" userId="S::peterstranney@gateshead.gov.uk::21c63db0-b396-4c8e-a1db-8581b0a941e0" providerId="AD" clId="Web-{C054FB0F-23C2-5932-6DA6-E5DA78281E3C}"/>
    <pc:docChg chg="addSld modSld">
      <pc:chgData name="Peter Stranney" userId="S::peterstranney@gateshead.gov.uk::21c63db0-b396-4c8e-a1db-8581b0a941e0" providerId="AD" clId="Web-{C054FB0F-23C2-5932-6DA6-E5DA78281E3C}" dt="2025-01-17T14:40:39.680" v="80" actId="1076"/>
      <pc:docMkLst>
        <pc:docMk/>
      </pc:docMkLst>
      <pc:sldChg chg="modSp">
        <pc:chgData name="Peter Stranney" userId="S::peterstranney@gateshead.gov.uk::21c63db0-b396-4c8e-a1db-8581b0a941e0" providerId="AD" clId="Web-{C054FB0F-23C2-5932-6DA6-E5DA78281E3C}" dt="2025-01-17T14:16:20.892" v="47" actId="20577"/>
        <pc:sldMkLst>
          <pc:docMk/>
          <pc:sldMk cId="1831719130" sldId="572"/>
        </pc:sldMkLst>
        <pc:spChg chg="mod">
          <ac:chgData name="Peter Stranney" userId="S::peterstranney@gateshead.gov.uk::21c63db0-b396-4c8e-a1db-8581b0a941e0" providerId="AD" clId="Web-{C054FB0F-23C2-5932-6DA6-E5DA78281E3C}" dt="2025-01-17T14:16:18.532" v="36" actId="14100"/>
          <ac:spMkLst>
            <pc:docMk/>
            <pc:sldMk cId="1831719130" sldId="572"/>
            <ac:spMk id="5" creationId="{00CAB94B-625B-7A15-F8A8-6531AA2AC4BC}"/>
          </ac:spMkLst>
        </pc:spChg>
        <pc:spChg chg="mod">
          <ac:chgData name="Peter Stranney" userId="S::peterstranney@gateshead.gov.uk::21c63db0-b396-4c8e-a1db-8581b0a941e0" providerId="AD" clId="Web-{C054FB0F-23C2-5932-6DA6-E5DA78281E3C}" dt="2025-01-17T14:16:20.892" v="47" actId="20577"/>
          <ac:spMkLst>
            <pc:docMk/>
            <pc:sldMk cId="1831719130" sldId="572"/>
            <ac:spMk id="7" creationId="{3C6B4C1B-3EE2-343B-72FF-D4DD3DDE992A}"/>
          </ac:spMkLst>
        </pc:spChg>
      </pc:sldChg>
      <pc:sldChg chg="addSp delSp modSp add replId">
        <pc:chgData name="Peter Stranney" userId="S::peterstranney@gateshead.gov.uk::21c63db0-b396-4c8e-a1db-8581b0a941e0" providerId="AD" clId="Web-{C054FB0F-23C2-5932-6DA6-E5DA78281E3C}" dt="2025-01-17T14:40:39.680" v="80" actId="1076"/>
        <pc:sldMkLst>
          <pc:docMk/>
          <pc:sldMk cId="2492779497" sldId="573"/>
        </pc:sldMkLst>
      </pc:sldChg>
    </pc:docChg>
  </pc:docChgLst>
  <pc:docChgLst>
    <pc:chgData name="Peter Stranney" userId="S::peterstranney@gateshead.gov.uk::21c63db0-b396-4c8e-a1db-8581b0a941e0" providerId="AD" clId="Web-{CC83A1E8-1232-A74C-75CF-0FDC80720007}"/>
    <pc:docChg chg="modSld">
      <pc:chgData name="Peter Stranney" userId="S::peterstranney@gateshead.gov.uk::21c63db0-b396-4c8e-a1db-8581b0a941e0" providerId="AD" clId="Web-{CC83A1E8-1232-A74C-75CF-0FDC80720007}" dt="2024-09-17T19:15:50.113" v="553" actId="20577"/>
      <pc:docMkLst>
        <pc:docMk/>
      </pc:docMkLst>
      <pc:sldChg chg="addSp delSp modSp">
        <pc:chgData name="Peter Stranney" userId="S::peterstranney@gateshead.gov.uk::21c63db0-b396-4c8e-a1db-8581b0a941e0" providerId="AD" clId="Web-{CC83A1E8-1232-A74C-75CF-0FDC80720007}" dt="2024-09-17T19:15:50.113" v="553" actId="20577"/>
        <pc:sldMkLst>
          <pc:docMk/>
          <pc:sldMk cId="1513379830" sldId="561"/>
        </pc:sldMkLst>
      </pc:sldChg>
    </pc:docChg>
  </pc:docChgLst>
  <pc:docChgLst>
    <pc:chgData name="Gary Williamson" userId="S::garywilliamson@gateshead.gov.uk::c6dcb423-35b4-482e-bf0f-fc2b76204455" providerId="AD" clId="Web-{BCA70C5D-3F53-2C00-21C3-2034685B76BE}"/>
    <pc:docChg chg="modSld">
      <pc:chgData name="Gary Williamson" userId="S::garywilliamson@gateshead.gov.uk::c6dcb423-35b4-482e-bf0f-fc2b76204455" providerId="AD" clId="Web-{BCA70C5D-3F53-2C00-21C3-2034685B76BE}" dt="2024-11-13T11:44:44.588" v="0"/>
      <pc:docMkLst>
        <pc:docMk/>
      </pc:docMkLst>
      <pc:sldChg chg="mod modShow">
        <pc:chgData name="Gary Williamson" userId="S::garywilliamson@gateshead.gov.uk::c6dcb423-35b4-482e-bf0f-fc2b76204455" providerId="AD" clId="Web-{BCA70C5D-3F53-2C00-21C3-2034685B76BE}" dt="2024-11-13T11:44:44.588" v="0"/>
        <pc:sldMkLst>
          <pc:docMk/>
          <pc:sldMk cId="176725383" sldId="564"/>
        </pc:sldMkLst>
      </pc:sldChg>
    </pc:docChg>
  </pc:docChgLst>
  <pc:docChgLst>
    <pc:chgData name="Kerrie Slavin" userId="S::kerrieslavin@gateshead.gov.uk::085db01d-3b86-45ce-9a34-51f429f25f9c" providerId="AD" clId="Web-{94FEE326-8768-5858-BE90-7210F35B0C96}"/>
    <pc:docChg chg="addSld delSld modSld sldOrd">
      <pc:chgData name="Kerrie Slavin" userId="S::kerrieslavin@gateshead.gov.uk::085db01d-3b86-45ce-9a34-51f429f25f9c" providerId="AD" clId="Web-{94FEE326-8768-5858-BE90-7210F35B0C96}" dt="2025-02-05T12:10:20.108" v="357"/>
      <pc:docMkLst>
        <pc:docMk/>
      </pc:docMkLst>
      <pc:sldChg chg="modSp">
        <pc:chgData name="Kerrie Slavin" userId="S::kerrieslavin@gateshead.gov.uk::085db01d-3b86-45ce-9a34-51f429f25f9c" providerId="AD" clId="Web-{94FEE326-8768-5858-BE90-7210F35B0C96}" dt="2025-02-05T10:47:18.366" v="0" actId="14100"/>
        <pc:sldMkLst>
          <pc:docMk/>
          <pc:sldMk cId="2373203572" sldId="574"/>
        </pc:sldMkLst>
        <pc:spChg chg="mod">
          <ac:chgData name="Kerrie Slavin" userId="S::kerrieslavin@gateshead.gov.uk::085db01d-3b86-45ce-9a34-51f429f25f9c" providerId="AD" clId="Web-{94FEE326-8768-5858-BE90-7210F35B0C96}" dt="2025-02-05T10:47:18.366" v="0" actId="14100"/>
          <ac:spMkLst>
            <pc:docMk/>
            <pc:sldMk cId="2373203572" sldId="574"/>
            <ac:spMk id="7" creationId="{9E9DEA98-974A-45D0-5E5A-7BFEADCD9A9D}"/>
          </ac:spMkLst>
        </pc:spChg>
      </pc:sldChg>
      <pc:sldChg chg="modSp">
        <pc:chgData name="Kerrie Slavin" userId="S::kerrieslavin@gateshead.gov.uk::085db01d-3b86-45ce-9a34-51f429f25f9c" providerId="AD" clId="Web-{94FEE326-8768-5858-BE90-7210F35B0C96}" dt="2025-02-05T10:47:29.070" v="10" actId="20577"/>
        <pc:sldMkLst>
          <pc:docMk/>
          <pc:sldMk cId="2559126812" sldId="575"/>
        </pc:sldMkLst>
        <pc:spChg chg="mod">
          <ac:chgData name="Kerrie Slavin" userId="S::kerrieslavin@gateshead.gov.uk::085db01d-3b86-45ce-9a34-51f429f25f9c" providerId="AD" clId="Web-{94FEE326-8768-5858-BE90-7210F35B0C96}" dt="2025-02-05T10:47:29.070" v="10" actId="20577"/>
          <ac:spMkLst>
            <pc:docMk/>
            <pc:sldMk cId="2559126812" sldId="575"/>
            <ac:spMk id="7" creationId="{1156635C-822D-6286-6AAF-BE6080629604}"/>
          </ac:spMkLst>
        </pc:spChg>
      </pc:sldChg>
      <pc:sldChg chg="new del">
        <pc:chgData name="Kerrie Slavin" userId="S::kerrieslavin@gateshead.gov.uk::085db01d-3b86-45ce-9a34-51f429f25f9c" providerId="AD" clId="Web-{94FEE326-8768-5858-BE90-7210F35B0C96}" dt="2025-02-05T10:47:45.571" v="12"/>
        <pc:sldMkLst>
          <pc:docMk/>
          <pc:sldMk cId="3373893257" sldId="577"/>
        </pc:sldMkLst>
      </pc:sldChg>
      <pc:sldChg chg="addSp delSp modSp add ord replId">
        <pc:chgData name="Kerrie Slavin" userId="S::kerrieslavin@gateshead.gov.uk::085db01d-3b86-45ce-9a34-51f429f25f9c" providerId="AD" clId="Web-{94FEE326-8768-5858-BE90-7210F35B0C96}" dt="2025-02-05T11:59:04.471" v="169" actId="14100"/>
        <pc:sldMkLst>
          <pc:docMk/>
          <pc:sldMk cId="4021579236" sldId="577"/>
        </pc:sldMkLst>
        <pc:spChg chg="add del">
          <ac:chgData name="Kerrie Slavin" userId="S::kerrieslavin@gateshead.gov.uk::085db01d-3b86-45ce-9a34-51f429f25f9c" providerId="AD" clId="Web-{94FEE326-8768-5858-BE90-7210F35B0C96}" dt="2025-02-05T10:49:55.891" v="31"/>
          <ac:spMkLst>
            <pc:docMk/>
            <pc:sldMk cId="4021579236" sldId="577"/>
            <ac:spMk id="2" creationId="{0D4968E0-70EC-5A81-9CDB-9D8CC17D2F43}"/>
          </ac:spMkLst>
        </pc:spChg>
        <pc:spChg chg="add del">
          <ac:chgData name="Kerrie Slavin" userId="S::kerrieslavin@gateshead.gov.uk::085db01d-3b86-45ce-9a34-51f429f25f9c" providerId="AD" clId="Web-{94FEE326-8768-5858-BE90-7210F35B0C96}" dt="2025-02-05T10:49:55.891" v="30"/>
          <ac:spMkLst>
            <pc:docMk/>
            <pc:sldMk cId="4021579236" sldId="577"/>
            <ac:spMk id="3" creationId="{50E0A8FD-CCA1-8452-3981-8008FA6406CE}"/>
          </ac:spMkLst>
        </pc:spChg>
        <pc:spChg chg="del mod">
          <ac:chgData name="Kerrie Slavin" userId="S::kerrieslavin@gateshead.gov.uk::085db01d-3b86-45ce-9a34-51f429f25f9c" providerId="AD" clId="Web-{94FEE326-8768-5858-BE90-7210F35B0C96}" dt="2025-02-05T10:49:35.484" v="28"/>
          <ac:spMkLst>
            <pc:docMk/>
            <pc:sldMk cId="4021579236" sldId="577"/>
            <ac:spMk id="5" creationId="{0D4968E0-70EC-5A81-9CDB-9D8CC17D2F43}"/>
          </ac:spMkLst>
        </pc:spChg>
        <pc:spChg chg="add del mod">
          <ac:chgData name="Kerrie Slavin" userId="S::kerrieslavin@gateshead.gov.uk::085db01d-3b86-45ce-9a34-51f429f25f9c" providerId="AD" clId="Web-{94FEE326-8768-5858-BE90-7210F35B0C96}" dt="2025-02-05T10:51:11.708" v="55"/>
          <ac:spMkLst>
            <pc:docMk/>
            <pc:sldMk cId="4021579236" sldId="577"/>
            <ac:spMk id="6" creationId="{0D4968E0-70EC-5A81-9CDB-9D8CC17D2F43}"/>
          </ac:spMkLst>
        </pc:spChg>
        <pc:spChg chg="del mod">
          <ac:chgData name="Kerrie Slavin" userId="S::kerrieslavin@gateshead.gov.uk::085db01d-3b86-45ce-9a34-51f429f25f9c" providerId="AD" clId="Web-{94FEE326-8768-5858-BE90-7210F35B0C96}" dt="2025-02-05T10:49:35.484" v="27"/>
          <ac:spMkLst>
            <pc:docMk/>
            <pc:sldMk cId="4021579236" sldId="577"/>
            <ac:spMk id="7" creationId="{50E0A8FD-CCA1-8452-3981-8008FA6406CE}"/>
          </ac:spMkLst>
        </pc:spChg>
        <pc:spChg chg="add del mod">
          <ac:chgData name="Kerrie Slavin" userId="S::kerrieslavin@gateshead.gov.uk::085db01d-3b86-45ce-9a34-51f429f25f9c" providerId="AD" clId="Web-{94FEE326-8768-5858-BE90-7210F35B0C96}" dt="2025-02-05T10:51:11.708" v="54"/>
          <ac:spMkLst>
            <pc:docMk/>
            <pc:sldMk cId="4021579236" sldId="577"/>
            <ac:spMk id="9" creationId="{50E0A8FD-CCA1-8452-3981-8008FA6406CE}"/>
          </ac:spMkLst>
        </pc:spChg>
        <pc:spChg chg="add del">
          <ac:chgData name="Kerrie Slavin" userId="S::kerrieslavin@gateshead.gov.uk::085db01d-3b86-45ce-9a34-51f429f25f9c" providerId="AD" clId="Web-{94FEE326-8768-5858-BE90-7210F35B0C96}" dt="2025-02-05T10:50:42.582" v="36"/>
          <ac:spMkLst>
            <pc:docMk/>
            <pc:sldMk cId="4021579236" sldId="577"/>
            <ac:spMk id="10" creationId="{6B02B671-11BF-BABC-7608-1EC18E6DA0B2}"/>
          </ac:spMkLst>
        </pc:spChg>
        <pc:spChg chg="add mod">
          <ac:chgData name="Kerrie Slavin" userId="S::kerrieslavin@gateshead.gov.uk::085db01d-3b86-45ce-9a34-51f429f25f9c" providerId="AD" clId="Web-{94FEE326-8768-5858-BE90-7210F35B0C96}" dt="2025-02-05T10:52:54.996" v="94" actId="20577"/>
          <ac:spMkLst>
            <pc:docMk/>
            <pc:sldMk cId="4021579236" sldId="577"/>
            <ac:spMk id="12" creationId="{3BEF785D-ADB8-06C1-C95B-1A4C851A1CB9}"/>
          </ac:spMkLst>
        </pc:spChg>
        <pc:spChg chg="add mod">
          <ac:chgData name="Kerrie Slavin" userId="S::kerrieslavin@gateshead.gov.uk::085db01d-3b86-45ce-9a34-51f429f25f9c" providerId="AD" clId="Web-{94FEE326-8768-5858-BE90-7210F35B0C96}" dt="2025-02-05T10:55:21.145" v="164" actId="20577"/>
          <ac:spMkLst>
            <pc:docMk/>
            <pc:sldMk cId="4021579236" sldId="577"/>
            <ac:spMk id="14" creationId="{B6D118E9-394D-1BBC-43AE-C886BD33B4F4}"/>
          </ac:spMkLst>
        </pc:spChg>
        <pc:picChg chg="add mod">
          <ac:chgData name="Kerrie Slavin" userId="S::kerrieslavin@gateshead.gov.uk::085db01d-3b86-45ce-9a34-51f429f25f9c" providerId="AD" clId="Web-{94FEE326-8768-5858-BE90-7210F35B0C96}" dt="2025-02-05T11:59:04.471" v="169" actId="14100"/>
          <ac:picMkLst>
            <pc:docMk/>
            <pc:sldMk cId="4021579236" sldId="577"/>
            <ac:picMk id="2" creationId="{EC4220DF-9491-838F-966B-75B3320F7473}"/>
          </ac:picMkLst>
        </pc:picChg>
      </pc:sldChg>
      <pc:sldChg chg="add replId">
        <pc:chgData name="Kerrie Slavin" userId="S::kerrieslavin@gateshead.gov.uk::085db01d-3b86-45ce-9a34-51f429f25f9c" providerId="AD" clId="Web-{94FEE326-8768-5858-BE90-7210F35B0C96}" dt="2025-02-05T10:48:27.402" v="16"/>
        <pc:sldMkLst>
          <pc:docMk/>
          <pc:sldMk cId="3323323449" sldId="578"/>
        </pc:sldMkLst>
      </pc:sldChg>
      <pc:sldChg chg="add del replId">
        <pc:chgData name="Kerrie Slavin" userId="S::kerrieslavin@gateshead.gov.uk::085db01d-3b86-45ce-9a34-51f429f25f9c" providerId="AD" clId="Web-{94FEE326-8768-5858-BE90-7210F35B0C96}" dt="2025-02-05T10:52:37.417" v="69"/>
        <pc:sldMkLst>
          <pc:docMk/>
          <pc:sldMk cId="52435903" sldId="579"/>
        </pc:sldMkLst>
      </pc:sldChg>
      <pc:sldChg chg="addSp delSp modSp add del replId">
        <pc:chgData name="Kerrie Slavin" userId="S::kerrieslavin@gateshead.gov.uk::085db01d-3b86-45ce-9a34-51f429f25f9c" providerId="AD" clId="Web-{94FEE326-8768-5858-BE90-7210F35B0C96}" dt="2025-02-05T10:52:09.743" v="63"/>
        <pc:sldMkLst>
          <pc:docMk/>
          <pc:sldMk cId="3263107076" sldId="580"/>
        </pc:sldMkLst>
        <pc:spChg chg="add mod">
          <ac:chgData name="Kerrie Slavin" userId="S::kerrieslavin@gateshead.gov.uk::085db01d-3b86-45ce-9a34-51f429f25f9c" providerId="AD" clId="Web-{94FEE326-8768-5858-BE90-7210F35B0C96}" dt="2025-02-05T10:52:04.008" v="62" actId="1076"/>
          <ac:spMkLst>
            <pc:docMk/>
            <pc:sldMk cId="3263107076" sldId="580"/>
            <ac:spMk id="2" creationId="{28CE1C83-A8D2-9B4F-C282-463A2466B79D}"/>
          </ac:spMkLst>
        </pc:spChg>
        <pc:spChg chg="del">
          <ac:chgData name="Kerrie Slavin" userId="S::kerrieslavin@gateshead.gov.uk::085db01d-3b86-45ce-9a34-51f429f25f9c" providerId="AD" clId="Web-{94FEE326-8768-5858-BE90-7210F35B0C96}" dt="2025-02-05T10:51:30.272" v="59"/>
          <ac:spMkLst>
            <pc:docMk/>
            <pc:sldMk cId="3263107076" sldId="580"/>
            <ac:spMk id="5" creationId="{54167697-57EF-F446-AE0B-8E8CA95349A4}"/>
          </ac:spMkLst>
        </pc:spChg>
        <pc:spChg chg="del">
          <ac:chgData name="Kerrie Slavin" userId="S::kerrieslavin@gateshead.gov.uk::085db01d-3b86-45ce-9a34-51f429f25f9c" providerId="AD" clId="Web-{94FEE326-8768-5858-BE90-7210F35B0C96}" dt="2025-02-05T10:51:30.272" v="58"/>
          <ac:spMkLst>
            <pc:docMk/>
            <pc:sldMk cId="3263107076" sldId="580"/>
            <ac:spMk id="7" creationId="{220E6814-96A0-374E-12D5-A952081DD774}"/>
          </ac:spMkLst>
        </pc:spChg>
      </pc:sldChg>
      <pc:sldChg chg="add del replId">
        <pc:chgData name="Kerrie Slavin" userId="S::kerrieslavin@gateshead.gov.uk::085db01d-3b86-45ce-9a34-51f429f25f9c" providerId="AD" clId="Web-{94FEE326-8768-5858-BE90-7210F35B0C96}" dt="2025-02-05T12:10:20.108" v="357"/>
        <pc:sldMkLst>
          <pc:docMk/>
          <pc:sldMk cId="3921061948" sldId="580"/>
        </pc:sldMkLst>
      </pc:sldChg>
      <pc:sldChg chg="addSp modSp add replId">
        <pc:chgData name="Kerrie Slavin" userId="S::kerrieslavin@gateshead.gov.uk::085db01d-3b86-45ce-9a34-51f429f25f9c" providerId="AD" clId="Web-{94FEE326-8768-5858-BE90-7210F35B0C96}" dt="2025-02-05T12:09:54.404" v="356" actId="1076"/>
        <pc:sldMkLst>
          <pc:docMk/>
          <pc:sldMk cId="2470250735" sldId="581"/>
        </pc:sldMkLst>
        <pc:spChg chg="add mod">
          <ac:chgData name="Kerrie Slavin" userId="S::kerrieslavin@gateshead.gov.uk::085db01d-3b86-45ce-9a34-51f429f25f9c" providerId="AD" clId="Web-{94FEE326-8768-5858-BE90-7210F35B0C96}" dt="2025-02-05T12:08:10.790" v="354" actId="20577"/>
          <ac:spMkLst>
            <pc:docMk/>
            <pc:sldMk cId="2470250735" sldId="581"/>
            <ac:spMk id="2" creationId="{66940733-4836-CA44-66FD-3C2990514ACF}"/>
          </ac:spMkLst>
        </pc:spChg>
        <pc:picChg chg="add mod">
          <ac:chgData name="Kerrie Slavin" userId="S::kerrieslavin@gateshead.gov.uk::085db01d-3b86-45ce-9a34-51f429f25f9c" providerId="AD" clId="Web-{94FEE326-8768-5858-BE90-7210F35B0C96}" dt="2025-02-05T12:09:54.404" v="356" actId="1076"/>
          <ac:picMkLst>
            <pc:docMk/>
            <pc:sldMk cId="2470250735" sldId="581"/>
            <ac:picMk id="3" creationId="{EC5602F1-883B-6ABE-83AA-4BBC3A34378A}"/>
          </ac:picMkLst>
        </pc:picChg>
      </pc:sldChg>
      <pc:sldChg chg="add del ord replId">
        <pc:chgData name="Kerrie Slavin" userId="S::kerrieslavin@gateshead.gov.uk::085db01d-3b86-45ce-9a34-51f429f25f9c" providerId="AD" clId="Web-{94FEE326-8768-5858-BE90-7210F35B0C96}" dt="2025-02-05T10:53:06.184" v="96"/>
        <pc:sldMkLst>
          <pc:docMk/>
          <pc:sldMk cId="575901948" sldId="582"/>
        </pc:sldMkLst>
      </pc:sldChg>
      <pc:sldChg chg="add del replId">
        <pc:chgData name="Kerrie Slavin" userId="S::kerrieslavin@gateshead.gov.uk::085db01d-3b86-45ce-9a34-51f429f25f9c" providerId="AD" clId="Web-{94FEE326-8768-5858-BE90-7210F35B0C96}" dt="2025-02-05T12:01:39.087" v="245"/>
        <pc:sldMkLst>
          <pc:docMk/>
          <pc:sldMk cId="1627862939" sldId="583"/>
        </pc:sldMkLst>
      </pc:sldChg>
      <pc:sldChg chg="addSp delSp modSp add replId">
        <pc:chgData name="Kerrie Slavin" userId="S::kerrieslavin@gateshead.gov.uk::085db01d-3b86-45ce-9a34-51f429f25f9c" providerId="AD" clId="Web-{94FEE326-8768-5858-BE90-7210F35B0C96}" dt="2025-02-05T12:01:35.399" v="244" actId="20577"/>
        <pc:sldMkLst>
          <pc:docMk/>
          <pc:sldMk cId="1432955467" sldId="584"/>
        </pc:sldMkLst>
        <pc:spChg chg="mod">
          <ac:chgData name="Kerrie Slavin" userId="S::kerrieslavin@gateshead.gov.uk::085db01d-3b86-45ce-9a34-51f429f25f9c" providerId="AD" clId="Web-{94FEE326-8768-5858-BE90-7210F35B0C96}" dt="2025-02-05T12:01:35.399" v="244" actId="20577"/>
          <ac:spMkLst>
            <pc:docMk/>
            <pc:sldMk cId="1432955467" sldId="584"/>
            <ac:spMk id="14" creationId="{42425DE9-50F9-E079-93FA-D9D26547CBA1}"/>
          </ac:spMkLst>
        </pc:spChg>
        <pc:picChg chg="del">
          <ac:chgData name="Kerrie Slavin" userId="S::kerrieslavin@gateshead.gov.uk::085db01d-3b86-45ce-9a34-51f429f25f9c" providerId="AD" clId="Web-{94FEE326-8768-5858-BE90-7210F35B0C96}" dt="2025-02-05T11:59:35.848" v="171"/>
          <ac:picMkLst>
            <pc:docMk/>
            <pc:sldMk cId="1432955467" sldId="584"/>
            <ac:picMk id="2" creationId="{9948DC2A-65CF-1529-9770-EF1A9014FA37}"/>
          </ac:picMkLst>
        </pc:picChg>
        <pc:picChg chg="add mod">
          <ac:chgData name="Kerrie Slavin" userId="S::kerrieslavin@gateshead.gov.uk::085db01d-3b86-45ce-9a34-51f429f25f9c" providerId="AD" clId="Web-{94FEE326-8768-5858-BE90-7210F35B0C96}" dt="2025-02-05T12:00:49.913" v="177" actId="1076"/>
          <ac:picMkLst>
            <pc:docMk/>
            <pc:sldMk cId="1432955467" sldId="584"/>
            <ac:picMk id="3" creationId="{A20D58E3-7292-9B73-8B31-0F7070537637}"/>
          </ac:picMkLst>
        </pc:picChg>
      </pc:sldChg>
      <pc:sldChg chg="addSp delSp modSp add replId">
        <pc:chgData name="Kerrie Slavin" userId="S::kerrieslavin@gateshead.gov.uk::085db01d-3b86-45ce-9a34-51f429f25f9c" providerId="AD" clId="Web-{94FEE326-8768-5858-BE90-7210F35B0C96}" dt="2025-02-05T12:02:12.463" v="249" actId="1076"/>
        <pc:sldMkLst>
          <pc:docMk/>
          <pc:sldMk cId="2183918401" sldId="585"/>
        </pc:sldMkLst>
        <pc:picChg chg="add mod">
          <ac:chgData name="Kerrie Slavin" userId="S::kerrieslavin@gateshead.gov.uk::085db01d-3b86-45ce-9a34-51f429f25f9c" providerId="AD" clId="Web-{94FEE326-8768-5858-BE90-7210F35B0C96}" dt="2025-02-05T12:02:12.463" v="249" actId="1076"/>
          <ac:picMkLst>
            <pc:docMk/>
            <pc:sldMk cId="2183918401" sldId="585"/>
            <ac:picMk id="2" creationId="{D09D2265-4C3A-7D80-F9EB-2BBDCA0092E0}"/>
          </ac:picMkLst>
        </pc:picChg>
        <pc:picChg chg="del">
          <ac:chgData name="Kerrie Slavin" userId="S::kerrieslavin@gateshead.gov.uk::085db01d-3b86-45ce-9a34-51f429f25f9c" providerId="AD" clId="Web-{94FEE326-8768-5858-BE90-7210F35B0C96}" dt="2025-02-05T12:02:03.088" v="247"/>
          <ac:picMkLst>
            <pc:docMk/>
            <pc:sldMk cId="2183918401" sldId="585"/>
            <ac:picMk id="3" creationId="{91959DB0-2B44-5CD7-7F30-BB6B0DDD329C}"/>
          </ac:picMkLst>
        </pc:picChg>
      </pc:sldChg>
    </pc:docChg>
  </pc:docChgLst>
  <pc:docChgLst>
    <pc:chgData name="Gayle Scurfield" userId="S::gaylescurfield@gateshead.gov.uk::83b7329d-483d-4c58-b1ee-8e2c855b3b2d" providerId="AD" clId="Web-{1DEE81DE-0D40-2305-DF94-D404209651A0}"/>
    <pc:docChg chg="addSld modSld">
      <pc:chgData name="Gayle Scurfield" userId="S::gaylescurfield@gateshead.gov.uk::83b7329d-483d-4c58-b1ee-8e2c855b3b2d" providerId="AD" clId="Web-{1DEE81DE-0D40-2305-DF94-D404209651A0}" dt="2024-09-26T15:59:32.116" v="91"/>
      <pc:docMkLst>
        <pc:docMk/>
      </pc:docMkLst>
      <pc:sldChg chg="addSp delSp modSp">
        <pc:chgData name="Gayle Scurfield" userId="S::gaylescurfield@gateshead.gov.uk::83b7329d-483d-4c58-b1ee-8e2c855b3b2d" providerId="AD" clId="Web-{1DEE81DE-0D40-2305-DF94-D404209651A0}" dt="2024-09-26T15:59:32.116" v="91"/>
        <pc:sldMkLst>
          <pc:docMk/>
          <pc:sldMk cId="1513379830" sldId="561"/>
        </pc:sldMkLst>
      </pc:sldChg>
      <pc:sldChg chg="add replId">
        <pc:chgData name="Gayle Scurfield" userId="S::gaylescurfield@gateshead.gov.uk::83b7329d-483d-4c58-b1ee-8e2c855b3b2d" providerId="AD" clId="Web-{1DEE81DE-0D40-2305-DF94-D404209651A0}" dt="2024-09-26T13:52:00.969" v="0"/>
        <pc:sldMkLst>
          <pc:docMk/>
          <pc:sldMk cId="711769290" sldId="565"/>
        </pc:sldMkLst>
      </pc:sldChg>
      <pc:sldChg chg="addSp delSp modSp add replId">
        <pc:chgData name="Gayle Scurfield" userId="S::gaylescurfield@gateshead.gov.uk::83b7329d-483d-4c58-b1ee-8e2c855b3b2d" providerId="AD" clId="Web-{1DEE81DE-0D40-2305-DF94-D404209651A0}" dt="2024-09-26T15:59:22.709" v="89" actId="20577"/>
        <pc:sldMkLst>
          <pc:docMk/>
          <pc:sldMk cId="1487013388" sldId="566"/>
        </pc:sldMkLst>
      </pc:sldChg>
    </pc:docChg>
  </pc:docChgLst>
  <pc:docChgLst>
    <pc:chgData name="Gary Williamson" userId="c6dcb423-35b4-482e-bf0f-fc2b76204455" providerId="ADAL" clId="{B53412A4-25A6-4007-BFA5-5D33FC9E3CB3}"/>
    <pc:docChg chg="custSel addSld delSld modSld">
      <pc:chgData name="Gary Williamson" userId="c6dcb423-35b4-482e-bf0f-fc2b76204455" providerId="ADAL" clId="{B53412A4-25A6-4007-BFA5-5D33FC9E3CB3}" dt="2025-02-05T13:15:44.661" v="252" actId="20577"/>
      <pc:docMkLst>
        <pc:docMk/>
      </pc:docMkLst>
      <pc:sldChg chg="modSp mod">
        <pc:chgData name="Gary Williamson" userId="c6dcb423-35b4-482e-bf0f-fc2b76204455" providerId="ADAL" clId="{B53412A4-25A6-4007-BFA5-5D33FC9E3CB3}" dt="2025-02-05T13:15:44.661" v="252" actId="20577"/>
        <pc:sldMkLst>
          <pc:docMk/>
          <pc:sldMk cId="1732913561" sldId="560"/>
        </pc:sldMkLst>
        <pc:spChg chg="mod">
          <ac:chgData name="Gary Williamson" userId="c6dcb423-35b4-482e-bf0f-fc2b76204455" providerId="ADAL" clId="{B53412A4-25A6-4007-BFA5-5D33FC9E3CB3}" dt="2025-02-05T13:15:44.661" v="252" actId="20577"/>
          <ac:spMkLst>
            <pc:docMk/>
            <pc:sldMk cId="1732913561" sldId="560"/>
            <ac:spMk id="3" creationId="{73CEF99C-62EB-F0F4-FE72-FEBEAFF809E6}"/>
          </ac:spMkLst>
        </pc:spChg>
      </pc:sldChg>
      <pc:sldChg chg="del">
        <pc:chgData name="Gary Williamson" userId="c6dcb423-35b4-482e-bf0f-fc2b76204455" providerId="ADAL" clId="{B53412A4-25A6-4007-BFA5-5D33FC9E3CB3}" dt="2025-02-05T12:55:59.812" v="196" actId="2696"/>
        <pc:sldMkLst>
          <pc:docMk/>
          <pc:sldMk cId="3797866859" sldId="573"/>
        </pc:sldMkLst>
      </pc:sldChg>
      <pc:sldChg chg="del">
        <pc:chgData name="Gary Williamson" userId="c6dcb423-35b4-482e-bf0f-fc2b76204455" providerId="ADAL" clId="{B53412A4-25A6-4007-BFA5-5D33FC9E3CB3}" dt="2025-02-05T12:54:16.329" v="189" actId="2696"/>
        <pc:sldMkLst>
          <pc:docMk/>
          <pc:sldMk cId="2373203572" sldId="574"/>
        </pc:sldMkLst>
      </pc:sldChg>
      <pc:sldChg chg="modSp add mod">
        <pc:chgData name="Gary Williamson" userId="c6dcb423-35b4-482e-bf0f-fc2b76204455" providerId="ADAL" clId="{B53412A4-25A6-4007-BFA5-5D33FC9E3CB3}" dt="2025-02-05T12:55:22.265" v="195" actId="113"/>
        <pc:sldMkLst>
          <pc:docMk/>
          <pc:sldMk cId="3197894923" sldId="576"/>
        </pc:sldMkLst>
        <pc:spChg chg="mod">
          <ac:chgData name="Gary Williamson" userId="c6dcb423-35b4-482e-bf0f-fc2b76204455" providerId="ADAL" clId="{B53412A4-25A6-4007-BFA5-5D33FC9E3CB3}" dt="2025-02-05T12:55:22.265" v="195" actId="113"/>
          <ac:spMkLst>
            <pc:docMk/>
            <pc:sldMk cId="3197894923" sldId="576"/>
            <ac:spMk id="5" creationId="{D17FFBEF-8DF3-3706-BE34-670980DC3D7B}"/>
          </ac:spMkLst>
        </pc:spChg>
        <pc:spChg chg="mod">
          <ac:chgData name="Gary Williamson" userId="c6dcb423-35b4-482e-bf0f-fc2b76204455" providerId="ADAL" clId="{B53412A4-25A6-4007-BFA5-5D33FC9E3CB3}" dt="2025-02-05T10:42:36.784" v="17" actId="20577"/>
          <ac:spMkLst>
            <pc:docMk/>
            <pc:sldMk cId="3197894923" sldId="576"/>
            <ac:spMk id="7" creationId="{FA3E2AF4-8D6A-610C-D31C-A3ED87A34CA9}"/>
          </ac:spMkLst>
        </pc:spChg>
        <pc:spChg chg="mod">
          <ac:chgData name="Gary Williamson" userId="c6dcb423-35b4-482e-bf0f-fc2b76204455" providerId="ADAL" clId="{B53412A4-25A6-4007-BFA5-5D33FC9E3CB3}" dt="2025-02-05T10:42:23.122" v="5" actId="20577"/>
          <ac:spMkLst>
            <pc:docMk/>
            <pc:sldMk cId="3197894923" sldId="576"/>
            <ac:spMk id="13" creationId="{BA12E41B-64E6-5B4F-AA8C-CEE9E5E23FA2}"/>
          </ac:spMkLst>
        </pc:spChg>
      </pc:sldChg>
    </pc:docChg>
  </pc:docChgLst>
  <pc:docChgLst>
    <pc:chgData name="Kerrie Slavin" userId="S::kerrieslavin@gateshead.gov.uk::085db01d-3b86-45ce-9a34-51f429f25f9c" providerId="AD" clId="Web-{942BE8CE-83C7-2467-B617-73AE92D7C133}"/>
    <pc:docChg chg="addSld delSld modSld">
      <pc:chgData name="Kerrie Slavin" userId="S::kerrieslavin@gateshead.gov.uk::085db01d-3b86-45ce-9a34-51f429f25f9c" providerId="AD" clId="Web-{942BE8CE-83C7-2467-B617-73AE92D7C133}" dt="2024-10-30T13:26:23.678" v="219" actId="20577"/>
      <pc:docMkLst>
        <pc:docMk/>
      </pc:docMkLst>
      <pc:sldChg chg="modSp">
        <pc:chgData name="Kerrie Slavin" userId="S::kerrieslavin@gateshead.gov.uk::085db01d-3b86-45ce-9a34-51f429f25f9c" providerId="AD" clId="Web-{942BE8CE-83C7-2467-B617-73AE92D7C133}" dt="2024-10-30T10:03:58.808" v="148" actId="20577"/>
        <pc:sldMkLst>
          <pc:docMk/>
          <pc:sldMk cId="776975427" sldId="563"/>
        </pc:sldMkLst>
      </pc:sldChg>
      <pc:sldChg chg="modSp">
        <pc:chgData name="Kerrie Slavin" userId="S::kerrieslavin@gateshead.gov.uk::085db01d-3b86-45ce-9a34-51f429f25f9c" providerId="AD" clId="Web-{942BE8CE-83C7-2467-B617-73AE92D7C133}" dt="2024-10-30T10:04:02.996" v="151" actId="20577"/>
        <pc:sldMkLst>
          <pc:docMk/>
          <pc:sldMk cId="2541612784" sldId="565"/>
        </pc:sldMkLst>
      </pc:sldChg>
      <pc:sldChg chg="modSp add replId">
        <pc:chgData name="Kerrie Slavin" userId="S::kerrieslavin@gateshead.gov.uk::085db01d-3b86-45ce-9a34-51f429f25f9c" providerId="AD" clId="Web-{942BE8CE-83C7-2467-B617-73AE92D7C133}" dt="2024-10-30T10:03:43.449" v="141" actId="20577"/>
        <pc:sldMkLst>
          <pc:docMk/>
          <pc:sldMk cId="51730704" sldId="566"/>
        </pc:sldMkLst>
      </pc:sldChg>
      <pc:sldChg chg="add del replId">
        <pc:chgData name="Kerrie Slavin" userId="S::kerrieslavin@gateshead.gov.uk::085db01d-3b86-45ce-9a34-51f429f25f9c" providerId="AD" clId="Web-{942BE8CE-83C7-2467-B617-73AE92D7C133}" dt="2024-10-30T09:12:08.530" v="1"/>
        <pc:sldMkLst>
          <pc:docMk/>
          <pc:sldMk cId="2927103355" sldId="566"/>
        </pc:sldMkLst>
      </pc:sldChg>
      <pc:sldChg chg="addSp delSp modSp add replId">
        <pc:chgData name="Kerrie Slavin" userId="S::kerrieslavin@gateshead.gov.uk::085db01d-3b86-45ce-9a34-51f429f25f9c" providerId="AD" clId="Web-{942BE8CE-83C7-2467-B617-73AE92D7C133}" dt="2024-10-30T10:03:47.949" v="144" actId="20577"/>
        <pc:sldMkLst>
          <pc:docMk/>
          <pc:sldMk cId="2005143333" sldId="567"/>
        </pc:sldMkLst>
      </pc:sldChg>
      <pc:sldChg chg="modSp add replId">
        <pc:chgData name="Kerrie Slavin" userId="S::kerrieslavin@gateshead.gov.uk::085db01d-3b86-45ce-9a34-51f429f25f9c" providerId="AD" clId="Web-{942BE8CE-83C7-2467-B617-73AE92D7C133}" dt="2024-10-30T13:26:23.678" v="219" actId="20577"/>
        <pc:sldMkLst>
          <pc:docMk/>
          <pc:sldMk cId="3988755694" sldId="568"/>
        </pc:sldMkLst>
      </pc:sldChg>
    </pc:docChg>
  </pc:docChgLst>
  <pc:docChgLst>
    <pc:chgData name="Nick Lamb" userId="b9e7d61a-f13f-4968-bd9d-614000736bda" providerId="ADAL" clId="{0C6A23BC-D2CC-4A77-807C-47A4B447BA19}"/>
    <pc:docChg chg="undo custSel addSld delSld modSld">
      <pc:chgData name="Nick Lamb" userId="b9e7d61a-f13f-4968-bd9d-614000736bda" providerId="ADAL" clId="{0C6A23BC-D2CC-4A77-807C-47A4B447BA19}" dt="2024-09-18T11:32:25.090" v="1803"/>
      <pc:docMkLst>
        <pc:docMk/>
      </pc:docMkLst>
      <pc:sldChg chg="addSp delSp modSp add mod">
        <pc:chgData name="Nick Lamb" userId="b9e7d61a-f13f-4968-bd9d-614000736bda" providerId="ADAL" clId="{0C6A23BC-D2CC-4A77-807C-47A4B447BA19}" dt="2024-09-18T09:53:52.259" v="177" actId="20577"/>
        <pc:sldMkLst>
          <pc:docMk/>
          <pc:sldMk cId="152689637" sldId="578"/>
        </pc:sldMkLst>
      </pc:sldChg>
      <pc:sldChg chg="modSp add mod">
        <pc:chgData name="Nick Lamb" userId="b9e7d61a-f13f-4968-bd9d-614000736bda" providerId="ADAL" clId="{0C6A23BC-D2CC-4A77-807C-47A4B447BA19}" dt="2024-09-18T10:27:38.968" v="805" actId="20577"/>
        <pc:sldMkLst>
          <pc:docMk/>
          <pc:sldMk cId="4085682006" sldId="579"/>
        </pc:sldMkLst>
      </pc:sldChg>
      <pc:sldChg chg="addSp delSp modSp add mod">
        <pc:chgData name="Nick Lamb" userId="b9e7d61a-f13f-4968-bd9d-614000736bda" providerId="ADAL" clId="{0C6A23BC-D2CC-4A77-807C-47A4B447BA19}" dt="2024-09-18T11:08:32.112" v="861" actId="1076"/>
        <pc:sldMkLst>
          <pc:docMk/>
          <pc:sldMk cId="3377559456" sldId="580"/>
        </pc:sldMkLst>
      </pc:sldChg>
      <pc:sldChg chg="add del">
        <pc:chgData name="Nick Lamb" userId="b9e7d61a-f13f-4968-bd9d-614000736bda" providerId="ADAL" clId="{0C6A23BC-D2CC-4A77-807C-47A4B447BA19}" dt="2024-09-18T11:09:50.749" v="862" actId="47"/>
        <pc:sldMkLst>
          <pc:docMk/>
          <pc:sldMk cId="2507824790" sldId="581"/>
        </pc:sldMkLst>
      </pc:sldChg>
      <pc:sldChg chg="addSp delSp modSp add mod">
        <pc:chgData name="Nick Lamb" userId="b9e7d61a-f13f-4968-bd9d-614000736bda" providerId="ADAL" clId="{0C6A23BC-D2CC-4A77-807C-47A4B447BA19}" dt="2024-09-18T11:32:25.090" v="1803"/>
        <pc:sldMkLst>
          <pc:docMk/>
          <pc:sldMk cId="2869413050" sldId="581"/>
        </pc:sldMkLst>
      </pc:sldChg>
      <pc:sldChg chg="new del">
        <pc:chgData name="Nick Lamb" userId="b9e7d61a-f13f-4968-bd9d-614000736bda" providerId="ADAL" clId="{0C6A23BC-D2CC-4A77-807C-47A4B447BA19}" dt="2024-09-18T11:03:29.581" v="846" actId="47"/>
        <pc:sldMkLst>
          <pc:docMk/>
          <pc:sldMk cId="3209719295" sldId="581"/>
        </pc:sldMkLst>
      </pc:sldChg>
    </pc:docChg>
  </pc:docChgLst>
  <pc:docChgLst>
    <pc:chgData name="Peter Stranney" userId="S::peterstranney@gateshead.gov.uk::21c63db0-b396-4c8e-a1db-8581b0a941e0" providerId="AD" clId="Web-{0A4D4122-26ED-79FA-24C3-CC50E44E52AB}"/>
    <pc:docChg chg="addSld modSld">
      <pc:chgData name="Peter Stranney" userId="S::peterstranney@gateshead.gov.uk::21c63db0-b396-4c8e-a1db-8581b0a941e0" providerId="AD" clId="Web-{0A4D4122-26ED-79FA-24C3-CC50E44E52AB}" dt="2024-11-13T11:39:24.110" v="505" actId="20577"/>
      <pc:docMkLst>
        <pc:docMk/>
      </pc:docMkLst>
      <pc:sldChg chg="addSp delSp modSp add replId">
        <pc:chgData name="Peter Stranney" userId="S::peterstranney@gateshead.gov.uk::21c63db0-b396-4c8e-a1db-8581b0a941e0" providerId="AD" clId="Web-{0A4D4122-26ED-79FA-24C3-CC50E44E52AB}" dt="2024-11-13T11:39:24.110" v="505" actId="20577"/>
        <pc:sldMkLst>
          <pc:docMk/>
          <pc:sldMk cId="3036343338" sldId="569"/>
        </pc:sldMkLst>
      </pc:sldChg>
    </pc:docChg>
  </pc:docChgLst>
  <pc:docChgLst>
    <pc:chgData name="Gary Williamson" userId="S::garywilliamson@gateshead.gov.uk::c6dcb423-35b4-482e-bf0f-fc2b76204455" providerId="AD" clId="Web-{84B82F5D-D556-25A2-B725-E66CFD044E50}"/>
    <pc:docChg chg="modSld">
      <pc:chgData name="Gary Williamson" userId="S::garywilliamson@gateshead.gov.uk::c6dcb423-35b4-482e-bf0f-fc2b76204455" providerId="AD" clId="Web-{84B82F5D-D556-25A2-B725-E66CFD044E50}" dt="2024-12-11T09:51:46.010" v="1" actId="20577"/>
      <pc:docMkLst>
        <pc:docMk/>
      </pc:docMkLst>
      <pc:sldChg chg="modSp">
        <pc:chgData name="Gary Williamson" userId="S::garywilliamson@gateshead.gov.uk::c6dcb423-35b4-482e-bf0f-fc2b76204455" providerId="AD" clId="Web-{84B82F5D-D556-25A2-B725-E66CFD044E50}" dt="2024-12-11T09:51:46.010" v="1" actId="20577"/>
        <pc:sldMkLst>
          <pc:docMk/>
          <pc:sldMk cId="1732913561" sldId="560"/>
        </pc:sldMkLst>
      </pc:sldChg>
    </pc:docChg>
  </pc:docChgLst>
  <pc:docChgLst>
    <pc:chgData name="Peter Stranney" userId="S::peterstranney@gateshead.gov.uk::21c63db0-b396-4c8e-a1db-8581b0a941e0" providerId="AD" clId="Web-{FEB7A5BC-4645-00C1-2EF6-D7742E88802A}"/>
    <pc:docChg chg="addSld modSld sldOrd">
      <pc:chgData name="Peter Stranney" userId="S::peterstranney@gateshead.gov.uk::21c63db0-b396-4c8e-a1db-8581b0a941e0" providerId="AD" clId="Web-{FEB7A5BC-4645-00C1-2EF6-D7742E88802A}" dt="2024-09-18T08:54:28.089" v="393" actId="14100"/>
      <pc:docMkLst>
        <pc:docMk/>
      </pc:docMkLst>
      <pc:sldChg chg="modSp">
        <pc:chgData name="Peter Stranney" userId="S::peterstranney@gateshead.gov.uk::21c63db0-b396-4c8e-a1db-8581b0a941e0" providerId="AD" clId="Web-{FEB7A5BC-4645-00C1-2EF6-D7742E88802A}" dt="2024-09-18T08:45:20.540" v="26" actId="20577"/>
        <pc:sldMkLst>
          <pc:docMk/>
          <pc:sldMk cId="1513379830" sldId="561"/>
        </pc:sldMkLst>
      </pc:sldChg>
      <pc:sldChg chg="modSp add ord replId">
        <pc:chgData name="Peter Stranney" userId="S::peterstranney@gateshead.gov.uk::21c63db0-b396-4c8e-a1db-8581b0a941e0" providerId="AD" clId="Web-{FEB7A5BC-4645-00C1-2EF6-D7742E88802A}" dt="2024-09-18T08:54:28.089" v="393" actId="14100"/>
        <pc:sldMkLst>
          <pc:docMk/>
          <pc:sldMk cId="2214523124" sldId="576"/>
        </pc:sldMkLst>
      </pc:sldChg>
    </pc:docChg>
  </pc:docChgLst>
  <pc:docChgLst>
    <pc:chgData name="Gary Williamson" userId="S::garywilliamson@gateshead.gov.uk::c6dcb423-35b4-482e-bf0f-fc2b76204455" providerId="AD" clId="Web-{B8928B27-3682-48B4-A2E6-0A7DD91970E4}"/>
    <pc:docChg chg="delSld modSld">
      <pc:chgData name="Gary Williamson" userId="S::garywilliamson@gateshead.gov.uk::c6dcb423-35b4-482e-bf0f-fc2b76204455" providerId="AD" clId="Web-{B8928B27-3682-48B4-A2E6-0A7DD91970E4}" dt="2024-11-28T13:50:09.393" v="27" actId="20577"/>
      <pc:docMkLst>
        <pc:docMk/>
      </pc:docMkLst>
      <pc:sldChg chg="del">
        <pc:chgData name="Gary Williamson" userId="S::garywilliamson@gateshead.gov.uk::c6dcb423-35b4-482e-bf0f-fc2b76204455" providerId="AD" clId="Web-{B8928B27-3682-48B4-A2E6-0A7DD91970E4}" dt="2024-11-28T13:49:52.235" v="4"/>
        <pc:sldMkLst>
          <pc:docMk/>
          <pc:sldMk cId="2104897303" sldId="257"/>
        </pc:sldMkLst>
      </pc:sldChg>
      <pc:sldChg chg="del">
        <pc:chgData name="Gary Williamson" userId="S::garywilliamson@gateshead.gov.uk::c6dcb423-35b4-482e-bf0f-fc2b76204455" providerId="AD" clId="Web-{B8928B27-3682-48B4-A2E6-0A7DD91970E4}" dt="2024-11-28T13:49:52.235" v="3"/>
        <pc:sldMkLst>
          <pc:docMk/>
          <pc:sldMk cId="1486511130" sldId="258"/>
        </pc:sldMkLst>
      </pc:sldChg>
      <pc:sldChg chg="del">
        <pc:chgData name="Gary Williamson" userId="S::garywilliamson@gateshead.gov.uk::c6dcb423-35b4-482e-bf0f-fc2b76204455" providerId="AD" clId="Web-{B8928B27-3682-48B4-A2E6-0A7DD91970E4}" dt="2024-11-28T13:49:52.235" v="2"/>
        <pc:sldMkLst>
          <pc:docMk/>
          <pc:sldMk cId="2429967005" sldId="259"/>
        </pc:sldMkLst>
      </pc:sldChg>
      <pc:sldChg chg="del">
        <pc:chgData name="Gary Williamson" userId="S::garywilliamson@gateshead.gov.uk::c6dcb423-35b4-482e-bf0f-fc2b76204455" providerId="AD" clId="Web-{B8928B27-3682-48B4-A2E6-0A7DD91970E4}" dt="2024-11-28T13:49:52.219" v="1"/>
        <pc:sldMkLst>
          <pc:docMk/>
          <pc:sldMk cId="808277936" sldId="260"/>
        </pc:sldMkLst>
      </pc:sldChg>
      <pc:sldChg chg="modSp">
        <pc:chgData name="Gary Williamson" userId="S::garywilliamson@gateshead.gov.uk::c6dcb423-35b4-482e-bf0f-fc2b76204455" providerId="AD" clId="Web-{B8928B27-3682-48B4-A2E6-0A7DD91970E4}" dt="2024-11-28T13:50:09.393" v="27" actId="20577"/>
        <pc:sldMkLst>
          <pc:docMk/>
          <pc:sldMk cId="1732913561" sldId="560"/>
        </pc:sldMkLst>
      </pc:sldChg>
      <pc:sldChg chg="del">
        <pc:chgData name="Gary Williamson" userId="S::garywilliamson@gateshead.gov.uk::c6dcb423-35b4-482e-bf0f-fc2b76204455" providerId="AD" clId="Web-{B8928B27-3682-48B4-A2E6-0A7DD91970E4}" dt="2024-11-28T13:49:52.219" v="0"/>
        <pc:sldMkLst>
          <pc:docMk/>
          <pc:sldMk cId="506869174" sldId="569"/>
        </pc:sldMkLst>
      </pc:sldChg>
    </pc:docChg>
  </pc:docChgLst>
  <pc:docChgLst>
    <pc:chgData name="Gary Williamson" userId="c6dcb423-35b4-482e-bf0f-fc2b76204455" providerId="ADAL" clId="{03C13C30-4323-447D-BF40-599593287330}"/>
    <pc:docChg chg="delSld modSld">
      <pc:chgData name="Gary Williamson" userId="c6dcb423-35b4-482e-bf0f-fc2b76204455" providerId="ADAL" clId="{03C13C30-4323-447D-BF40-599593287330}" dt="2024-09-25T08:01:20.243" v="48"/>
      <pc:docMkLst>
        <pc:docMk/>
      </pc:docMkLst>
      <pc:sldChg chg="modSp mod">
        <pc:chgData name="Gary Williamson" userId="c6dcb423-35b4-482e-bf0f-fc2b76204455" providerId="ADAL" clId="{03C13C30-4323-447D-BF40-599593287330}" dt="2024-09-25T08:01:02.850" v="44" actId="20577"/>
        <pc:sldMkLst>
          <pc:docMk/>
          <pc:sldMk cId="3621879490" sldId="307"/>
        </pc:sldMkLst>
      </pc:sldChg>
      <pc:sldChg chg="modSp mod">
        <pc:chgData name="Gary Williamson" userId="c6dcb423-35b4-482e-bf0f-fc2b76204455" providerId="ADAL" clId="{03C13C30-4323-447D-BF40-599593287330}" dt="2024-09-25T08:00:01.687" v="2"/>
        <pc:sldMkLst>
          <pc:docMk/>
          <pc:sldMk cId="249474700" sldId="559"/>
        </pc:sldMkLst>
      </pc:sldChg>
      <pc:sldChg chg="delSp modSp mod">
        <pc:chgData name="Gary Williamson" userId="c6dcb423-35b4-482e-bf0f-fc2b76204455" providerId="ADAL" clId="{03C13C30-4323-447D-BF40-599593287330}" dt="2024-09-25T08:01:20.243" v="48"/>
        <pc:sldMkLst>
          <pc:docMk/>
          <pc:sldMk cId="1732913561" sldId="560"/>
        </pc:sldMkLst>
      </pc:sldChg>
      <pc:sldChg chg="delSp modSp mod">
        <pc:chgData name="Gary Williamson" userId="c6dcb423-35b4-482e-bf0f-fc2b76204455" providerId="ADAL" clId="{03C13C30-4323-447D-BF40-599593287330}" dt="2024-09-25T08:00:48.290" v="30" actId="20577"/>
        <pc:sldMkLst>
          <pc:docMk/>
          <pc:sldMk cId="1513379830" sldId="561"/>
        </pc:sldMkLst>
      </pc:sldChg>
      <pc:sldChg chg="modSp del">
        <pc:chgData name="Gary Williamson" userId="c6dcb423-35b4-482e-bf0f-fc2b76204455" providerId="ADAL" clId="{03C13C30-4323-447D-BF40-599593287330}" dt="2024-09-25T08:01:14.641" v="45" actId="47"/>
        <pc:sldMkLst>
          <pc:docMk/>
          <pc:sldMk cId="175450981" sldId="562"/>
        </pc:sldMkLst>
      </pc:sldChg>
      <pc:sldChg chg="modSp del">
        <pc:chgData name="Gary Williamson" userId="c6dcb423-35b4-482e-bf0f-fc2b76204455" providerId="ADAL" clId="{03C13C30-4323-447D-BF40-599593287330}" dt="2024-09-25T08:01:14.641" v="45" actId="47"/>
        <pc:sldMkLst>
          <pc:docMk/>
          <pc:sldMk cId="776975427" sldId="563"/>
        </pc:sldMkLst>
      </pc:sldChg>
      <pc:sldChg chg="modSp mod modShow">
        <pc:chgData name="Gary Williamson" userId="c6dcb423-35b4-482e-bf0f-fc2b76204455" providerId="ADAL" clId="{03C13C30-4323-447D-BF40-599593287330}" dt="2024-09-25T07:59:37.261" v="1"/>
        <pc:sldMkLst>
          <pc:docMk/>
          <pc:sldMk cId="176725383" sldId="564"/>
        </pc:sldMkLst>
      </pc:sldChg>
      <pc:sldChg chg="modSp del">
        <pc:chgData name="Gary Williamson" userId="c6dcb423-35b4-482e-bf0f-fc2b76204455" providerId="ADAL" clId="{03C13C30-4323-447D-BF40-599593287330}" dt="2024-09-25T08:01:14.641" v="45" actId="47"/>
        <pc:sldMkLst>
          <pc:docMk/>
          <pc:sldMk cId="1597876567" sldId="567"/>
        </pc:sldMkLst>
      </pc:sldChg>
      <pc:sldChg chg="modSp del">
        <pc:chgData name="Gary Williamson" userId="c6dcb423-35b4-482e-bf0f-fc2b76204455" providerId="ADAL" clId="{03C13C30-4323-447D-BF40-599593287330}" dt="2024-09-25T08:01:14.641" v="45" actId="47"/>
        <pc:sldMkLst>
          <pc:docMk/>
          <pc:sldMk cId="2773557365" sldId="568"/>
        </pc:sldMkLst>
      </pc:sldChg>
      <pc:sldChg chg="modSp del">
        <pc:chgData name="Gary Williamson" userId="c6dcb423-35b4-482e-bf0f-fc2b76204455" providerId="ADAL" clId="{03C13C30-4323-447D-BF40-599593287330}" dt="2024-09-25T08:01:14.641" v="45" actId="47"/>
        <pc:sldMkLst>
          <pc:docMk/>
          <pc:sldMk cId="987583434" sldId="569"/>
        </pc:sldMkLst>
      </pc:sldChg>
      <pc:sldChg chg="modSp del">
        <pc:chgData name="Gary Williamson" userId="c6dcb423-35b4-482e-bf0f-fc2b76204455" providerId="ADAL" clId="{03C13C30-4323-447D-BF40-599593287330}" dt="2024-09-25T08:01:14.641" v="45" actId="47"/>
        <pc:sldMkLst>
          <pc:docMk/>
          <pc:sldMk cId="3419029941" sldId="571"/>
        </pc:sldMkLst>
      </pc:sldChg>
      <pc:sldChg chg="modSp del">
        <pc:chgData name="Gary Williamson" userId="c6dcb423-35b4-482e-bf0f-fc2b76204455" providerId="ADAL" clId="{03C13C30-4323-447D-BF40-599593287330}" dt="2024-09-25T08:01:14.641" v="45" actId="47"/>
        <pc:sldMkLst>
          <pc:docMk/>
          <pc:sldMk cId="3327987101" sldId="572"/>
        </pc:sldMkLst>
      </pc:sldChg>
      <pc:sldChg chg="modSp del">
        <pc:chgData name="Gary Williamson" userId="c6dcb423-35b4-482e-bf0f-fc2b76204455" providerId="ADAL" clId="{03C13C30-4323-447D-BF40-599593287330}" dt="2024-09-25T08:01:14.641" v="45" actId="47"/>
        <pc:sldMkLst>
          <pc:docMk/>
          <pc:sldMk cId="802966321" sldId="573"/>
        </pc:sldMkLst>
      </pc:sldChg>
      <pc:sldChg chg="modSp del">
        <pc:chgData name="Gary Williamson" userId="c6dcb423-35b4-482e-bf0f-fc2b76204455" providerId="ADAL" clId="{03C13C30-4323-447D-BF40-599593287330}" dt="2024-09-25T08:01:14.641" v="45" actId="47"/>
        <pc:sldMkLst>
          <pc:docMk/>
          <pc:sldMk cId="1545907407" sldId="574"/>
        </pc:sldMkLst>
      </pc:sldChg>
      <pc:sldChg chg="modSp del">
        <pc:chgData name="Gary Williamson" userId="c6dcb423-35b4-482e-bf0f-fc2b76204455" providerId="ADAL" clId="{03C13C30-4323-447D-BF40-599593287330}" dt="2024-09-25T08:01:14.641" v="45" actId="47"/>
        <pc:sldMkLst>
          <pc:docMk/>
          <pc:sldMk cId="1513126708" sldId="575"/>
        </pc:sldMkLst>
      </pc:sldChg>
      <pc:sldChg chg="modSp del">
        <pc:chgData name="Gary Williamson" userId="c6dcb423-35b4-482e-bf0f-fc2b76204455" providerId="ADAL" clId="{03C13C30-4323-447D-BF40-599593287330}" dt="2024-09-25T08:01:14.641" v="45" actId="47"/>
        <pc:sldMkLst>
          <pc:docMk/>
          <pc:sldMk cId="2214523124" sldId="576"/>
        </pc:sldMkLst>
      </pc:sldChg>
      <pc:sldChg chg="modSp del">
        <pc:chgData name="Gary Williamson" userId="c6dcb423-35b4-482e-bf0f-fc2b76204455" providerId="ADAL" clId="{03C13C30-4323-447D-BF40-599593287330}" dt="2024-09-25T08:01:14.641" v="45" actId="47"/>
        <pc:sldMkLst>
          <pc:docMk/>
          <pc:sldMk cId="2740847514" sldId="577"/>
        </pc:sldMkLst>
      </pc:sldChg>
      <pc:sldChg chg="modSp del">
        <pc:chgData name="Gary Williamson" userId="c6dcb423-35b4-482e-bf0f-fc2b76204455" providerId="ADAL" clId="{03C13C30-4323-447D-BF40-599593287330}" dt="2024-09-25T08:01:14.641" v="45" actId="47"/>
        <pc:sldMkLst>
          <pc:docMk/>
          <pc:sldMk cId="152689637" sldId="578"/>
        </pc:sldMkLst>
      </pc:sldChg>
      <pc:sldChg chg="modSp del">
        <pc:chgData name="Gary Williamson" userId="c6dcb423-35b4-482e-bf0f-fc2b76204455" providerId="ADAL" clId="{03C13C30-4323-447D-BF40-599593287330}" dt="2024-09-25T08:01:14.641" v="45" actId="47"/>
        <pc:sldMkLst>
          <pc:docMk/>
          <pc:sldMk cId="4085682006" sldId="579"/>
        </pc:sldMkLst>
      </pc:sldChg>
      <pc:sldChg chg="modSp del">
        <pc:chgData name="Gary Williamson" userId="c6dcb423-35b4-482e-bf0f-fc2b76204455" providerId="ADAL" clId="{03C13C30-4323-447D-BF40-599593287330}" dt="2024-09-25T08:01:14.641" v="45" actId="47"/>
        <pc:sldMkLst>
          <pc:docMk/>
          <pc:sldMk cId="3377559456" sldId="580"/>
        </pc:sldMkLst>
      </pc:sldChg>
      <pc:sldChg chg="modSp del">
        <pc:chgData name="Gary Williamson" userId="c6dcb423-35b4-482e-bf0f-fc2b76204455" providerId="ADAL" clId="{03C13C30-4323-447D-BF40-599593287330}" dt="2024-09-25T08:01:14.641" v="45" actId="47"/>
        <pc:sldMkLst>
          <pc:docMk/>
          <pc:sldMk cId="2869413050" sldId="581"/>
        </pc:sldMkLst>
      </pc:sldChg>
    </pc:docChg>
  </pc:docChgLst>
  <pc:docChgLst>
    <pc:chgData name="Gayle Scurfield" userId="S::gaylescurfield@gateshead.gov.uk::83b7329d-483d-4c58-b1ee-8e2c855b3b2d" providerId="AD" clId="Web-{5D33230E-5189-B786-4C2B-3CF5EA815D09}"/>
    <pc:docChg chg="modSld">
      <pc:chgData name="Gayle Scurfield" userId="S::gaylescurfield@gateshead.gov.uk::83b7329d-483d-4c58-b1ee-8e2c855b3b2d" providerId="AD" clId="Web-{5D33230E-5189-B786-4C2B-3CF5EA815D09}" dt="2025-01-22T12:23:39.115" v="140" actId="1076"/>
      <pc:docMkLst>
        <pc:docMk/>
      </pc:docMkLst>
      <pc:sldChg chg="addSp delSp modSp">
        <pc:chgData name="Gayle Scurfield" userId="S::gaylescurfield@gateshead.gov.uk::83b7329d-483d-4c58-b1ee-8e2c855b3b2d" providerId="AD" clId="Web-{5D33230E-5189-B786-4C2B-3CF5EA815D09}" dt="2025-01-22T12:23:21.583" v="138" actId="20577"/>
        <pc:sldMkLst>
          <pc:docMk/>
          <pc:sldMk cId="2492779497" sldId="573"/>
        </pc:sldMkLst>
      </pc:sldChg>
      <pc:sldChg chg="addSp delSp modSp">
        <pc:chgData name="Gayle Scurfield" userId="S::gaylescurfield@gateshead.gov.uk::83b7329d-483d-4c58-b1ee-8e2c855b3b2d" providerId="AD" clId="Web-{5D33230E-5189-B786-4C2B-3CF5EA815D09}" dt="2025-01-22T12:22:39.628" v="133" actId="1076"/>
        <pc:sldMkLst>
          <pc:docMk/>
          <pc:sldMk cId="3423313124" sldId="575"/>
        </pc:sldMkLst>
      </pc:sldChg>
      <pc:sldChg chg="addSp modSp">
        <pc:chgData name="Gayle Scurfield" userId="S::gaylescurfield@gateshead.gov.uk::83b7329d-483d-4c58-b1ee-8e2c855b3b2d" providerId="AD" clId="Web-{5D33230E-5189-B786-4C2B-3CF5EA815D09}" dt="2025-01-22T12:23:39.115" v="140" actId="1076"/>
        <pc:sldMkLst>
          <pc:docMk/>
          <pc:sldMk cId="3537123371" sldId="576"/>
        </pc:sldMkLst>
      </pc:sldChg>
    </pc:docChg>
  </pc:docChgLst>
  <pc:docChgLst>
    <pc:chgData name="Liam Spence" userId="S::liamspence@gateshead.gov.uk::5fb5b2ca-048e-454e-8362-668826f9b685" providerId="AD" clId="Web-{D2577D83-602F-456B-B78E-04878E6C45F5}"/>
    <pc:docChg chg="modSld">
      <pc:chgData name="Liam Spence" userId="S::liamspence@gateshead.gov.uk::5fb5b2ca-048e-454e-8362-668826f9b685" providerId="AD" clId="Web-{D2577D83-602F-456B-B78E-04878E6C45F5}" dt="2024-11-28T16:24:19.099" v="36" actId="20577"/>
      <pc:docMkLst>
        <pc:docMk/>
      </pc:docMkLst>
      <pc:sldChg chg="modSp">
        <pc:chgData name="Liam Spence" userId="S::liamspence@gateshead.gov.uk::5fb5b2ca-048e-454e-8362-668826f9b685" providerId="AD" clId="Web-{D2577D83-602F-456B-B78E-04878E6C45F5}" dt="2024-11-28T16:24:19.099" v="36" actId="20577"/>
        <pc:sldMkLst>
          <pc:docMk/>
          <pc:sldMk cId="3536015522" sldId="574"/>
        </pc:sldMkLst>
      </pc:sldChg>
    </pc:docChg>
  </pc:docChgLst>
  <pc:docChgLst>
    <pc:chgData name="Kerrie Slavin" userId="S::kerrieslavin@gateshead.gov.uk::085db01d-3b86-45ce-9a34-51f429f25f9c" providerId="AD" clId="Web-{68B956F3-9A5D-E614-D546-4DD73066884C}"/>
    <pc:docChg chg="addSld modSld">
      <pc:chgData name="Kerrie Slavin" userId="S::kerrieslavin@gateshead.gov.uk::085db01d-3b86-45ce-9a34-51f429f25f9c" providerId="AD" clId="Web-{68B956F3-9A5D-E614-D546-4DD73066884C}" dt="2024-10-02T09:38:28.680" v="247" actId="20577"/>
      <pc:docMkLst>
        <pc:docMk/>
      </pc:docMkLst>
      <pc:sldChg chg="addSp modSp">
        <pc:chgData name="Kerrie Slavin" userId="S::kerrieslavin@gateshead.gov.uk::085db01d-3b86-45ce-9a34-51f429f25f9c" providerId="AD" clId="Web-{68B956F3-9A5D-E614-D546-4DD73066884C}" dt="2024-10-02T09:34:37.069" v="78" actId="20577"/>
        <pc:sldMkLst>
          <pc:docMk/>
          <pc:sldMk cId="711769290" sldId="565"/>
        </pc:sldMkLst>
      </pc:sldChg>
      <pc:sldChg chg="addSp modSp add replId">
        <pc:chgData name="Kerrie Slavin" userId="S::kerrieslavin@gateshead.gov.uk::085db01d-3b86-45ce-9a34-51f429f25f9c" providerId="AD" clId="Web-{68B956F3-9A5D-E614-D546-4DD73066884C}" dt="2024-10-02T09:38:28.680" v="247" actId="20577"/>
        <pc:sldMkLst>
          <pc:docMk/>
          <pc:sldMk cId="1879191255" sldId="567"/>
        </pc:sldMkLst>
      </pc:sldChg>
      <pc:sldChg chg="add replId">
        <pc:chgData name="Kerrie Slavin" userId="S::kerrieslavin@gateshead.gov.uk::085db01d-3b86-45ce-9a34-51f429f25f9c" providerId="AD" clId="Web-{68B956F3-9A5D-E614-D546-4DD73066884C}" dt="2024-10-02T09:34:44.492" v="79"/>
        <pc:sldMkLst>
          <pc:docMk/>
          <pc:sldMk cId="385434884" sldId="568"/>
        </pc:sldMkLst>
      </pc:sldChg>
      <pc:sldChg chg="addSp modSp add replId">
        <pc:chgData name="Kerrie Slavin" userId="S::kerrieslavin@gateshead.gov.uk::085db01d-3b86-45ce-9a34-51f429f25f9c" providerId="AD" clId="Web-{68B956F3-9A5D-E614-D546-4DD73066884C}" dt="2024-10-02T09:36:21.577" v="152" actId="20577"/>
        <pc:sldMkLst>
          <pc:docMk/>
          <pc:sldMk cId="1485151675" sldId="569"/>
        </pc:sldMkLst>
      </pc:sldChg>
    </pc:docChg>
  </pc:docChgLst>
  <pc:docChgLst>
    <pc:chgData name="Gary Williamson" userId="S::garywilliamson@gateshead.gov.uk::c6dcb423-35b4-482e-bf0f-fc2b76204455" providerId="AD" clId="Web-{D26623D0-8C95-17AF-079E-D8ADC3497C53}"/>
    <pc:docChg chg="addSld delSld modSld">
      <pc:chgData name="Gary Williamson" userId="S::garywilliamson@gateshead.gov.uk::c6dcb423-35b4-482e-bf0f-fc2b76204455" providerId="AD" clId="Web-{D26623D0-8C95-17AF-079E-D8ADC3497C53}" dt="2025-02-04T16:56:49.810" v="64" actId="20577"/>
      <pc:docMkLst>
        <pc:docMk/>
      </pc:docMkLst>
      <pc:sldChg chg="modSp add del">
        <pc:chgData name="Gary Williamson" userId="S::garywilliamson@gateshead.gov.uk::c6dcb423-35b4-482e-bf0f-fc2b76204455" providerId="AD" clId="Web-{D26623D0-8C95-17AF-079E-D8ADC3497C53}" dt="2025-02-04T16:55:33.308" v="18"/>
        <pc:sldMkLst>
          <pc:docMk/>
          <pc:sldMk cId="1831719130" sldId="572"/>
        </pc:sldMkLst>
        <pc:spChg chg="mod">
          <ac:chgData name="Gary Williamson" userId="S::garywilliamson@gateshead.gov.uk::c6dcb423-35b4-482e-bf0f-fc2b76204455" providerId="AD" clId="Web-{D26623D0-8C95-17AF-079E-D8ADC3497C53}" dt="2025-02-04T16:55:19.651" v="16" actId="20577"/>
          <ac:spMkLst>
            <pc:docMk/>
            <pc:sldMk cId="1831719130" sldId="572"/>
            <ac:spMk id="2" creationId="{4FE6C001-380E-5E34-932C-A3E0915EFB16}"/>
          </ac:spMkLst>
        </pc:spChg>
        <pc:spChg chg="mod">
          <ac:chgData name="Gary Williamson" userId="S::garywilliamson@gateshead.gov.uk::c6dcb423-35b4-482e-bf0f-fc2b76204455" providerId="AD" clId="Web-{D26623D0-8C95-17AF-079E-D8ADC3497C53}" dt="2025-02-04T16:55:15.838" v="15" actId="20577"/>
          <ac:spMkLst>
            <pc:docMk/>
            <pc:sldMk cId="1831719130" sldId="572"/>
            <ac:spMk id="7" creationId="{3C6B4C1B-3EE2-343B-72FF-D4DD3DDE992A}"/>
          </ac:spMkLst>
        </pc:spChg>
        <pc:spChg chg="mod">
          <ac:chgData name="Gary Williamson" userId="S::garywilliamson@gateshead.gov.uk::c6dcb423-35b4-482e-bf0f-fc2b76204455" providerId="AD" clId="Web-{D26623D0-8C95-17AF-079E-D8ADC3497C53}" dt="2025-02-04T16:55:02.244" v="6" actId="20577"/>
          <ac:spMkLst>
            <pc:docMk/>
            <pc:sldMk cId="1831719130" sldId="572"/>
            <ac:spMk id="13" creationId="{998CAF64-B3EB-EC21-E470-41C360519BB3}"/>
          </ac:spMkLst>
        </pc:spChg>
      </pc:sldChg>
      <pc:sldChg chg="modSp add replId">
        <pc:chgData name="Gary Williamson" userId="S::garywilliamson@gateshead.gov.uk::c6dcb423-35b4-482e-bf0f-fc2b76204455" providerId="AD" clId="Web-{D26623D0-8C95-17AF-079E-D8ADC3497C53}" dt="2025-02-04T16:56:04.730" v="41" actId="20577"/>
        <pc:sldMkLst>
          <pc:docMk/>
          <pc:sldMk cId="3797866859" sldId="573"/>
        </pc:sldMkLst>
        <pc:spChg chg="mod">
          <ac:chgData name="Gary Williamson" userId="S::garywilliamson@gateshead.gov.uk::c6dcb423-35b4-482e-bf0f-fc2b76204455" providerId="AD" clId="Web-{D26623D0-8C95-17AF-079E-D8ADC3497C53}" dt="2025-02-04T16:56:04.730" v="41" actId="20577"/>
          <ac:spMkLst>
            <pc:docMk/>
            <pc:sldMk cId="3797866859" sldId="573"/>
            <ac:spMk id="7" creationId="{EE9ADB84-9B1E-5D70-71A0-1071756EEAAD}"/>
          </ac:spMkLst>
        </pc:spChg>
      </pc:sldChg>
      <pc:sldChg chg="delSp modSp add replId">
        <pc:chgData name="Gary Williamson" userId="S::garywilliamson@gateshead.gov.uk::c6dcb423-35b4-482e-bf0f-fc2b76204455" providerId="AD" clId="Web-{D26623D0-8C95-17AF-079E-D8ADC3497C53}" dt="2025-02-04T16:56:35.075" v="55"/>
        <pc:sldMkLst>
          <pc:docMk/>
          <pc:sldMk cId="2373203572" sldId="574"/>
        </pc:sldMkLst>
        <pc:spChg chg="del mod">
          <ac:chgData name="Gary Williamson" userId="S::garywilliamson@gateshead.gov.uk::c6dcb423-35b4-482e-bf0f-fc2b76204455" providerId="AD" clId="Web-{D26623D0-8C95-17AF-079E-D8ADC3497C53}" dt="2025-02-04T16:56:35.075" v="55"/>
          <ac:spMkLst>
            <pc:docMk/>
            <pc:sldMk cId="2373203572" sldId="574"/>
            <ac:spMk id="2" creationId="{3020AC10-9CAA-693D-A2F4-57B294C07320}"/>
          </ac:spMkLst>
        </pc:spChg>
        <pc:spChg chg="mod">
          <ac:chgData name="Gary Williamson" userId="S::garywilliamson@gateshead.gov.uk::c6dcb423-35b4-482e-bf0f-fc2b76204455" providerId="AD" clId="Web-{D26623D0-8C95-17AF-079E-D8ADC3497C53}" dt="2025-02-04T16:56:31.887" v="53" actId="20577"/>
          <ac:spMkLst>
            <pc:docMk/>
            <pc:sldMk cId="2373203572" sldId="574"/>
            <ac:spMk id="7" creationId="{9E9DEA98-974A-45D0-5E5A-7BFEADCD9A9D}"/>
          </ac:spMkLst>
        </pc:spChg>
        <pc:spChg chg="mod">
          <ac:chgData name="Gary Williamson" userId="S::garywilliamson@gateshead.gov.uk::c6dcb423-35b4-482e-bf0f-fc2b76204455" providerId="AD" clId="Web-{D26623D0-8C95-17AF-079E-D8ADC3497C53}" dt="2025-02-04T16:56:19.293" v="44" actId="20577"/>
          <ac:spMkLst>
            <pc:docMk/>
            <pc:sldMk cId="2373203572" sldId="574"/>
            <ac:spMk id="13" creationId="{E0840E24-8619-6F23-470C-C00B6D1D407A}"/>
          </ac:spMkLst>
        </pc:spChg>
      </pc:sldChg>
      <pc:sldChg chg="modSp add replId">
        <pc:chgData name="Gary Williamson" userId="S::garywilliamson@gateshead.gov.uk::c6dcb423-35b4-482e-bf0f-fc2b76204455" providerId="AD" clId="Web-{D26623D0-8C95-17AF-079E-D8ADC3497C53}" dt="2025-02-04T16:56:49.810" v="64" actId="20577"/>
        <pc:sldMkLst>
          <pc:docMk/>
          <pc:sldMk cId="2559126812" sldId="575"/>
        </pc:sldMkLst>
        <pc:spChg chg="mod">
          <ac:chgData name="Gary Williamson" userId="S::garywilliamson@gateshead.gov.uk::c6dcb423-35b4-482e-bf0f-fc2b76204455" providerId="AD" clId="Web-{D26623D0-8C95-17AF-079E-D8ADC3497C53}" dt="2025-02-04T16:56:49.810" v="64" actId="20577"/>
          <ac:spMkLst>
            <pc:docMk/>
            <pc:sldMk cId="2559126812" sldId="575"/>
            <ac:spMk id="7" creationId="{1156635C-822D-6286-6AAF-BE6080629604}"/>
          </ac:spMkLst>
        </pc:spChg>
      </pc:sldChg>
    </pc:docChg>
  </pc:docChgLst>
  <pc:docChgLst>
    <pc:chgData name="Gary Williamson" userId="c6dcb423-35b4-482e-bf0f-fc2b76204455" providerId="ADAL" clId="{1C553222-81A2-4712-888F-8D80CAB20F15}"/>
    <pc:docChg chg="undo custSel addSld delSld modSld sldOrd">
      <pc:chgData name="Gary Williamson" userId="c6dcb423-35b4-482e-bf0f-fc2b76204455" providerId="ADAL" clId="{1C553222-81A2-4712-888F-8D80CAB20F15}" dt="2024-11-27T12:44:12.934" v="528" actId="1076"/>
      <pc:docMkLst>
        <pc:docMk/>
      </pc:docMkLst>
      <pc:sldChg chg="modSp mod">
        <pc:chgData name="Gary Williamson" userId="c6dcb423-35b4-482e-bf0f-fc2b76204455" providerId="ADAL" clId="{1C553222-81A2-4712-888F-8D80CAB20F15}" dt="2024-11-14T11:07:49.683" v="4" actId="20577"/>
        <pc:sldMkLst>
          <pc:docMk/>
          <pc:sldMk cId="3621879490" sldId="307"/>
        </pc:sldMkLst>
        <pc:spChg chg="mod">
          <ac:chgData name="Gary Williamson" userId="c6dcb423-35b4-482e-bf0f-fc2b76204455" providerId="ADAL" clId="{1C553222-81A2-4712-888F-8D80CAB20F15}" dt="2024-11-14T11:07:49.683" v="4" actId="20577"/>
          <ac:spMkLst>
            <pc:docMk/>
            <pc:sldMk cId="3621879490" sldId="307"/>
            <ac:spMk id="2" creationId="{6C0841FB-07D5-45A3-B07F-6A2333F45387}"/>
          </ac:spMkLst>
        </pc:spChg>
      </pc:sldChg>
      <pc:sldChg chg="modSp mod">
        <pc:chgData name="Gary Williamson" userId="c6dcb423-35b4-482e-bf0f-fc2b76204455" providerId="ADAL" clId="{1C553222-81A2-4712-888F-8D80CAB20F15}" dt="2024-11-14T11:08:25.645" v="11" actId="207"/>
        <pc:sldMkLst>
          <pc:docMk/>
          <pc:sldMk cId="249474700" sldId="559"/>
        </pc:sldMkLst>
        <pc:spChg chg="mod">
          <ac:chgData name="Gary Williamson" userId="c6dcb423-35b4-482e-bf0f-fc2b76204455" providerId="ADAL" clId="{1C553222-81A2-4712-888F-8D80CAB20F15}" dt="2024-11-14T11:08:25.645" v="11" actId="207"/>
          <ac:spMkLst>
            <pc:docMk/>
            <pc:sldMk cId="249474700" sldId="559"/>
            <ac:spMk id="2" creationId="{0750EE1F-3944-C244-F435-073119D8E0FF}"/>
          </ac:spMkLst>
        </pc:spChg>
      </pc:sldChg>
      <pc:sldChg chg="addSp delSp modSp mod">
        <pc:chgData name="Gary Williamson" userId="c6dcb423-35b4-482e-bf0f-fc2b76204455" providerId="ADAL" clId="{1C553222-81A2-4712-888F-8D80CAB20F15}" dt="2024-11-27T10:37:16.975" v="454" actId="20577"/>
        <pc:sldMkLst>
          <pc:docMk/>
          <pc:sldMk cId="1732913561" sldId="560"/>
        </pc:sldMkLst>
      </pc:sldChg>
      <pc:sldChg chg="modSp del">
        <pc:chgData name="Gary Williamson" userId="c6dcb423-35b4-482e-bf0f-fc2b76204455" providerId="ADAL" clId="{1C553222-81A2-4712-888F-8D80CAB20F15}" dt="2024-11-14T11:08:44.207" v="14" actId="47"/>
        <pc:sldMkLst>
          <pc:docMk/>
          <pc:sldMk cId="776975427" sldId="563"/>
        </pc:sldMkLst>
      </pc:sldChg>
      <pc:sldChg chg="delSp modSp mod ord modShow">
        <pc:chgData name="Gary Williamson" userId="c6dcb423-35b4-482e-bf0f-fc2b76204455" providerId="ADAL" clId="{1C553222-81A2-4712-888F-8D80CAB20F15}" dt="2024-11-27T12:20:58.465" v="458"/>
        <pc:sldMkLst>
          <pc:docMk/>
          <pc:sldMk cId="176725383" sldId="564"/>
        </pc:sldMkLst>
      </pc:sldChg>
      <pc:sldChg chg="modSp del mod modShow">
        <pc:chgData name="Gary Williamson" userId="c6dcb423-35b4-482e-bf0f-fc2b76204455" providerId="ADAL" clId="{1C553222-81A2-4712-888F-8D80CAB20F15}" dt="2024-11-27T12:43:58.714" v="527" actId="2696"/>
        <pc:sldMkLst>
          <pc:docMk/>
          <pc:sldMk cId="201005756" sldId="568"/>
        </pc:sldMkLst>
      </pc:sldChg>
      <pc:sldChg chg="modSp add mod">
        <pc:chgData name="Gary Williamson" userId="c6dcb423-35b4-482e-bf0f-fc2b76204455" providerId="ADAL" clId="{1C553222-81A2-4712-888F-8D80CAB20F15}" dt="2024-11-27T10:34:40.684" v="203" actId="20577"/>
        <pc:sldMkLst>
          <pc:docMk/>
          <pc:sldMk cId="506869174" sldId="569"/>
        </pc:sldMkLst>
      </pc:sldChg>
      <pc:sldChg chg="modSp del">
        <pc:chgData name="Gary Williamson" userId="c6dcb423-35b4-482e-bf0f-fc2b76204455" providerId="ADAL" clId="{1C553222-81A2-4712-888F-8D80CAB20F15}" dt="2024-11-14T11:08:48.509" v="15" actId="47"/>
        <pc:sldMkLst>
          <pc:docMk/>
          <pc:sldMk cId="3036343338" sldId="569"/>
        </pc:sldMkLst>
      </pc:sldChg>
      <pc:sldChg chg="modSp del">
        <pc:chgData name="Gary Williamson" userId="c6dcb423-35b4-482e-bf0f-fc2b76204455" providerId="ADAL" clId="{1C553222-81A2-4712-888F-8D80CAB20F15}" dt="2024-11-14T11:08:49.816" v="16" actId="47"/>
        <pc:sldMkLst>
          <pc:docMk/>
          <pc:sldMk cId="960980226" sldId="570"/>
        </pc:sldMkLst>
      </pc:sldChg>
      <pc:sldChg chg="addSp delSp modSp add del mod modAnim">
        <pc:chgData name="Gary Williamson" userId="c6dcb423-35b4-482e-bf0f-fc2b76204455" providerId="ADAL" clId="{1C553222-81A2-4712-888F-8D80CAB20F15}" dt="2024-11-27T12:30:04.886" v="510" actId="2696"/>
        <pc:sldMkLst>
          <pc:docMk/>
          <pc:sldMk cId="3025380695" sldId="570"/>
        </pc:sldMkLst>
      </pc:sldChg>
      <pc:sldChg chg="addSp delSp modSp add mod">
        <pc:chgData name="Gary Williamson" userId="c6dcb423-35b4-482e-bf0f-fc2b76204455" providerId="ADAL" clId="{1C553222-81A2-4712-888F-8D80CAB20F15}" dt="2024-11-27T12:44:12.934" v="528" actId="1076"/>
        <pc:sldMkLst>
          <pc:docMk/>
          <pc:sldMk cId="4175146043" sldId="570"/>
        </pc:sldMkLst>
      </pc:sldChg>
      <pc:sldChg chg="addSp delSp modSp new del mod modClrScheme chgLayout">
        <pc:chgData name="Gary Williamson" userId="c6dcb423-35b4-482e-bf0f-fc2b76204455" providerId="ADAL" clId="{1C553222-81A2-4712-888F-8D80CAB20F15}" dt="2024-11-27T12:22:13.033" v="466" actId="2696"/>
        <pc:sldMkLst>
          <pc:docMk/>
          <pc:sldMk cId="4242118467" sldId="570"/>
        </pc:sldMkLst>
      </pc:sldChg>
      <pc:sldChg chg="add del">
        <pc:chgData name="Gary Williamson" userId="c6dcb423-35b4-482e-bf0f-fc2b76204455" providerId="ADAL" clId="{1C553222-81A2-4712-888F-8D80CAB20F15}" dt="2024-11-27T12:22:10.636" v="465" actId="2696"/>
        <pc:sldMkLst>
          <pc:docMk/>
          <pc:sldMk cId="627948983" sldId="571"/>
        </pc:sldMkLst>
      </pc:sldChg>
      <pc:sldChg chg="delSp add del modAnim">
        <pc:chgData name="Gary Williamson" userId="c6dcb423-35b4-482e-bf0f-fc2b76204455" providerId="ADAL" clId="{1C553222-81A2-4712-888F-8D80CAB20F15}" dt="2024-11-27T12:30:10.865" v="512" actId="2696"/>
        <pc:sldMkLst>
          <pc:docMk/>
          <pc:sldMk cId="2585430605" sldId="571"/>
        </pc:sldMkLst>
      </pc:sldChg>
      <pc:sldChg chg="modSp del">
        <pc:chgData name="Gary Williamson" userId="c6dcb423-35b4-482e-bf0f-fc2b76204455" providerId="ADAL" clId="{1C553222-81A2-4712-888F-8D80CAB20F15}" dt="2024-11-14T11:08:50.895" v="17" actId="47"/>
        <pc:sldMkLst>
          <pc:docMk/>
          <pc:sldMk cId="1990346238" sldId="572"/>
        </pc:sldMkLst>
      </pc:sldChg>
      <pc:sldChg chg="delSp add del mod">
        <pc:chgData name="Gary Williamson" userId="c6dcb423-35b4-482e-bf0f-fc2b76204455" providerId="ADAL" clId="{1C553222-81A2-4712-888F-8D80CAB20F15}" dt="2024-11-27T12:30:08.007" v="511" actId="2696"/>
        <pc:sldMkLst>
          <pc:docMk/>
          <pc:sldMk cId="3606014122" sldId="572"/>
        </pc:sldMkLst>
      </pc:sldChg>
    </pc:docChg>
  </pc:docChgLst>
  <pc:docChgLst>
    <pc:chgData name="Liam Spence" userId="5fb5b2ca-048e-454e-8362-668826f9b685" providerId="ADAL" clId="{8A45068D-F3F6-40AD-9C3D-B8706B26462A}"/>
    <pc:docChg chg="undo custSel modSld">
      <pc:chgData name="Liam Spence" userId="5fb5b2ca-048e-454e-8362-668826f9b685" providerId="ADAL" clId="{8A45068D-F3F6-40AD-9C3D-B8706B26462A}" dt="2024-11-27T10:43:33.413" v="31" actId="1035"/>
      <pc:docMkLst>
        <pc:docMk/>
      </pc:docMkLst>
      <pc:sldChg chg="addSp delSp modSp mod">
        <pc:chgData name="Liam Spence" userId="5fb5b2ca-048e-454e-8362-668826f9b685" providerId="ADAL" clId="{8A45068D-F3F6-40AD-9C3D-B8706B26462A}" dt="2024-11-27T10:43:33.413" v="31" actId="1035"/>
        <pc:sldMkLst>
          <pc:docMk/>
          <pc:sldMk cId="2104897303" sldId="257"/>
        </pc:sldMkLst>
      </pc:sldChg>
      <pc:sldChg chg="addSp delSp modSp mod">
        <pc:chgData name="Liam Spence" userId="5fb5b2ca-048e-454e-8362-668826f9b685" providerId="ADAL" clId="{8A45068D-F3F6-40AD-9C3D-B8706B26462A}" dt="2024-11-26T12:39:06.994" v="20"/>
        <pc:sldMkLst>
          <pc:docMk/>
          <pc:sldMk cId="1486511130" sldId="258"/>
        </pc:sldMkLst>
      </pc:sldChg>
      <pc:sldChg chg="addSp delSp modSp mod">
        <pc:chgData name="Liam Spence" userId="5fb5b2ca-048e-454e-8362-668826f9b685" providerId="ADAL" clId="{8A45068D-F3F6-40AD-9C3D-B8706B26462A}" dt="2024-11-26T12:39:11.495" v="22"/>
        <pc:sldMkLst>
          <pc:docMk/>
          <pc:sldMk cId="2429967005" sldId="259"/>
        </pc:sldMkLst>
      </pc:sldChg>
      <pc:sldChg chg="addSp delSp modSp mod">
        <pc:chgData name="Liam Spence" userId="5fb5b2ca-048e-454e-8362-668826f9b685" providerId="ADAL" clId="{8A45068D-F3F6-40AD-9C3D-B8706B26462A}" dt="2024-11-26T12:39:17.379" v="24"/>
        <pc:sldMkLst>
          <pc:docMk/>
          <pc:sldMk cId="808277936" sldId="260"/>
        </pc:sldMkLst>
      </pc:sldChg>
    </pc:docChg>
  </pc:docChgLst>
  <pc:docChgLst>
    <pc:chgData name="Mark Pollard" userId="S::markpollard@gateshead.gov.uk::cab5562f-f221-4a7d-a179-a2abbc219460" providerId="AD" clId="Web-{ED28D034-E86F-087F-FFF1-D2CF0B572C7F}"/>
    <pc:docChg chg="modSld">
      <pc:chgData name="Mark Pollard" userId="S::markpollard@gateshead.gov.uk::cab5562f-f221-4a7d-a179-a2abbc219460" providerId="AD" clId="Web-{ED28D034-E86F-087F-FFF1-D2CF0B572C7F}" dt="2024-10-16T10:56:54.747" v="48" actId="20577"/>
      <pc:docMkLst>
        <pc:docMk/>
      </pc:docMkLst>
      <pc:sldChg chg="modSp">
        <pc:chgData name="Mark Pollard" userId="S::markpollard@gateshead.gov.uk::cab5562f-f221-4a7d-a179-a2abbc219460" providerId="AD" clId="Web-{ED28D034-E86F-087F-FFF1-D2CF0B572C7F}" dt="2024-10-16T10:56:54.747" v="48" actId="20577"/>
        <pc:sldMkLst>
          <pc:docMk/>
          <pc:sldMk cId="3696783282" sldId="581"/>
        </pc:sldMkLst>
      </pc:sldChg>
    </pc:docChg>
  </pc:docChgLst>
  <pc:docChgLst>
    <pc:chgData name="Gayle Scurfield" userId="S::gaylescurfield@gateshead.gov.uk::83b7329d-483d-4c58-b1ee-8e2c855b3b2d" providerId="AD" clId="Web-{FA122357-54A4-A99D-C001-B7DB3BA24645}"/>
    <pc:docChg chg="addSld modSld">
      <pc:chgData name="Gayle Scurfield" userId="S::gaylescurfield@gateshead.gov.uk::83b7329d-483d-4c58-b1ee-8e2c855b3b2d" providerId="AD" clId="Web-{FA122357-54A4-A99D-C001-B7DB3BA24645}" dt="2024-10-28T11:20:49.584" v="139" actId="1076"/>
      <pc:docMkLst>
        <pc:docMk/>
      </pc:docMkLst>
      <pc:sldChg chg="delSp modSp add">
        <pc:chgData name="Gayle Scurfield" userId="S::gaylescurfield@gateshead.gov.uk::83b7329d-483d-4c58-b1ee-8e2c855b3b2d" providerId="AD" clId="Web-{FA122357-54A4-A99D-C001-B7DB3BA24645}" dt="2024-10-28T11:20:49.584" v="139" actId="1076"/>
        <pc:sldMkLst>
          <pc:docMk/>
          <pc:sldMk cId="776975427" sldId="563"/>
        </pc:sldMkLst>
      </pc:sldChg>
      <pc:sldChg chg="modSp add replId">
        <pc:chgData name="Gayle Scurfield" userId="S::gaylescurfield@gateshead.gov.uk::83b7329d-483d-4c58-b1ee-8e2c855b3b2d" providerId="AD" clId="Web-{FA122357-54A4-A99D-C001-B7DB3BA24645}" dt="2024-10-28T11:20:41.365" v="138" actId="1076"/>
        <pc:sldMkLst>
          <pc:docMk/>
          <pc:sldMk cId="2541612784" sldId="565"/>
        </pc:sldMkLst>
      </pc:sldChg>
    </pc:docChg>
  </pc:docChgLst>
  <pc:docChgLst>
    <pc:chgData name="Gayle Scurfield" userId="S::gaylescurfield@gateshead.gov.uk::83b7329d-483d-4c58-b1ee-8e2c855b3b2d" providerId="AD" clId="Web-{82362638-5477-4ED8-AF25-61827311D991}"/>
    <pc:docChg chg="modSld">
      <pc:chgData name="Gayle Scurfield" userId="S::gaylescurfield@gateshead.gov.uk::83b7329d-483d-4c58-b1ee-8e2c855b3b2d" providerId="AD" clId="Web-{82362638-5477-4ED8-AF25-61827311D991}" dt="2024-09-26T16:17:15.016" v="2" actId="1076"/>
      <pc:docMkLst>
        <pc:docMk/>
      </pc:docMkLst>
      <pc:sldChg chg="addSp delSp modSp">
        <pc:chgData name="Gayle Scurfield" userId="S::gaylescurfield@gateshead.gov.uk::83b7329d-483d-4c58-b1ee-8e2c855b3b2d" providerId="AD" clId="Web-{82362638-5477-4ED8-AF25-61827311D991}" dt="2024-09-26T16:17:15.016" v="2" actId="1076"/>
        <pc:sldMkLst>
          <pc:docMk/>
          <pc:sldMk cId="1513379830" sldId="561"/>
        </pc:sldMkLst>
      </pc:sldChg>
    </pc:docChg>
  </pc:docChgLst>
  <pc:docChgLst>
    <pc:chgData name="Kerrie Slavin" userId="S::kerrieslavin@gateshead.gov.uk::085db01d-3b86-45ce-9a34-51f429f25f9c" providerId="AD" clId="Web-{0FC78662-CAB5-7650-B8EF-C93D00C184CF}"/>
    <pc:docChg chg="addSld delSld modSld sldOrd">
      <pc:chgData name="Kerrie Slavin" userId="S::kerrieslavin@gateshead.gov.uk::085db01d-3b86-45ce-9a34-51f429f25f9c" providerId="AD" clId="Web-{0FC78662-CAB5-7650-B8EF-C93D00C184CF}" dt="2024-11-27T12:57:33.799" v="146" actId="20577"/>
      <pc:docMkLst>
        <pc:docMk/>
      </pc:docMkLst>
      <pc:sldChg chg="addSp delSp modSp add replId">
        <pc:chgData name="Kerrie Slavin" userId="S::kerrieslavin@gateshead.gov.uk::085db01d-3b86-45ce-9a34-51f429f25f9c" providerId="AD" clId="Web-{0FC78662-CAB5-7650-B8EF-C93D00C184CF}" dt="2024-11-27T12:46:36.880" v="95" actId="1076"/>
        <pc:sldMkLst>
          <pc:docMk/>
          <pc:sldMk cId="3117912709" sldId="571"/>
        </pc:sldMkLst>
      </pc:sldChg>
      <pc:sldChg chg="modSp add ord replId">
        <pc:chgData name="Kerrie Slavin" userId="S::kerrieslavin@gateshead.gov.uk::085db01d-3b86-45ce-9a34-51f429f25f9c" providerId="AD" clId="Web-{0FC78662-CAB5-7650-B8EF-C93D00C184CF}" dt="2024-11-27T12:57:33.799" v="146" actId="20577"/>
        <pc:sldMkLst>
          <pc:docMk/>
          <pc:sldMk cId="1831719130" sldId="572"/>
        </pc:sldMkLst>
        <pc:spChg chg="mod">
          <ac:chgData name="Kerrie Slavin" userId="S::kerrieslavin@gateshead.gov.uk::085db01d-3b86-45ce-9a34-51f429f25f9c" providerId="AD" clId="Web-{0FC78662-CAB5-7650-B8EF-C93D00C184CF}" dt="2024-11-27T12:57:25.877" v="135" actId="20577"/>
          <ac:spMkLst>
            <pc:docMk/>
            <pc:sldMk cId="1831719130" sldId="572"/>
            <ac:spMk id="7" creationId="{3C6B4C1B-3EE2-343B-72FF-D4DD3DDE992A}"/>
          </ac:spMkLst>
        </pc:spChg>
        <pc:spChg chg="mod">
          <ac:chgData name="Kerrie Slavin" userId="S::kerrieslavin@gateshead.gov.uk::085db01d-3b86-45ce-9a34-51f429f25f9c" providerId="AD" clId="Web-{0FC78662-CAB5-7650-B8EF-C93D00C184CF}" dt="2024-11-27T12:57:33.799" v="146" actId="20577"/>
          <ac:spMkLst>
            <pc:docMk/>
            <pc:sldMk cId="1831719130" sldId="572"/>
            <ac:spMk id="13" creationId="{998CAF64-B3EB-EC21-E470-41C360519BB3}"/>
          </ac:spMkLst>
        </pc:spChg>
      </pc:sldChg>
      <pc:sldChg chg="addSp delSp modSp add del replId">
        <pc:chgData name="Kerrie Slavin" userId="S::kerrieslavin@gateshead.gov.uk::085db01d-3b86-45ce-9a34-51f429f25f9c" providerId="AD" clId="Web-{0FC78662-CAB5-7650-B8EF-C93D00C184CF}" dt="2024-11-27T12:45:44.989" v="77"/>
        <pc:sldMkLst>
          <pc:docMk/>
          <pc:sldMk cId="3451634643" sldId="572"/>
        </pc:sldMkLst>
      </pc:sldChg>
    </pc:docChg>
  </pc:docChgLst>
  <pc:docChgLst>
    <pc:chgData name="Gary Williamson" userId="c6dcb423-35b4-482e-bf0f-fc2b76204455" providerId="ADAL" clId="{E645ECC8-A0DF-4DEB-816C-1AA7D8A46A32}"/>
    <pc:docChg chg="undo custSel addSld modSld">
      <pc:chgData name="Gary Williamson" userId="c6dcb423-35b4-482e-bf0f-fc2b76204455" providerId="ADAL" clId="{E645ECC8-A0DF-4DEB-816C-1AA7D8A46A32}" dt="2025-01-22T12:53:52.701" v="431" actId="1076"/>
      <pc:docMkLst>
        <pc:docMk/>
      </pc:docMkLst>
      <pc:sldChg chg="modSp mod">
        <pc:chgData name="Gary Williamson" userId="c6dcb423-35b4-482e-bf0f-fc2b76204455" providerId="ADAL" clId="{E645ECC8-A0DF-4DEB-816C-1AA7D8A46A32}" dt="2025-01-17T09:02:35.859" v="2" actId="20577"/>
        <pc:sldMkLst>
          <pc:docMk/>
          <pc:sldMk cId="3621879490" sldId="307"/>
        </pc:sldMkLst>
        <pc:spChg chg="mod">
          <ac:chgData name="Gary Williamson" userId="c6dcb423-35b4-482e-bf0f-fc2b76204455" providerId="ADAL" clId="{E645ECC8-A0DF-4DEB-816C-1AA7D8A46A32}" dt="2025-01-17T09:02:35.859" v="2" actId="20577"/>
          <ac:spMkLst>
            <pc:docMk/>
            <pc:sldMk cId="3621879490" sldId="307"/>
            <ac:spMk id="2" creationId="{6C0841FB-07D5-45A3-B07F-6A2333F45387}"/>
          </ac:spMkLst>
        </pc:spChg>
      </pc:sldChg>
      <pc:sldChg chg="modSp mod">
        <pc:chgData name="Gary Williamson" userId="c6dcb423-35b4-482e-bf0f-fc2b76204455" providerId="ADAL" clId="{E645ECC8-A0DF-4DEB-816C-1AA7D8A46A32}" dt="2025-01-17T09:04:16.156" v="17" actId="2711"/>
        <pc:sldMkLst>
          <pc:docMk/>
          <pc:sldMk cId="249474700" sldId="559"/>
        </pc:sldMkLst>
        <pc:spChg chg="mod">
          <ac:chgData name="Gary Williamson" userId="c6dcb423-35b4-482e-bf0f-fc2b76204455" providerId="ADAL" clId="{E645ECC8-A0DF-4DEB-816C-1AA7D8A46A32}" dt="2025-01-17T09:04:16.156" v="17" actId="2711"/>
          <ac:spMkLst>
            <pc:docMk/>
            <pc:sldMk cId="249474700" sldId="559"/>
            <ac:spMk id="2" creationId="{0750EE1F-3944-C244-F435-073119D8E0FF}"/>
          </ac:spMkLst>
        </pc:spChg>
        <pc:spChg chg="mod">
          <ac:chgData name="Gary Williamson" userId="c6dcb423-35b4-482e-bf0f-fc2b76204455" providerId="ADAL" clId="{E645ECC8-A0DF-4DEB-816C-1AA7D8A46A32}" dt="2025-01-17T09:02:30.815" v="0"/>
          <ac:spMkLst>
            <pc:docMk/>
            <pc:sldMk cId="249474700" sldId="559"/>
            <ac:spMk id="6" creationId="{5C6721E6-D5AE-E98D-D368-DD791ECFE94A}"/>
          </ac:spMkLst>
        </pc:spChg>
      </pc:sldChg>
      <pc:sldChg chg="addSp modSp mod">
        <pc:chgData name="Gary Williamson" userId="c6dcb423-35b4-482e-bf0f-fc2b76204455" providerId="ADAL" clId="{E645ECC8-A0DF-4DEB-816C-1AA7D8A46A32}" dt="2025-01-22T12:53:52.701" v="431" actId="1076"/>
        <pc:sldMkLst>
          <pc:docMk/>
          <pc:sldMk cId="1732913561" sldId="560"/>
        </pc:sldMkLst>
        <pc:spChg chg="mod">
          <ac:chgData name="Gary Williamson" userId="c6dcb423-35b4-482e-bf0f-fc2b76204455" providerId="ADAL" clId="{E645ECC8-A0DF-4DEB-816C-1AA7D8A46A32}" dt="2025-01-17T09:04:50.544" v="28" actId="6549"/>
          <ac:spMkLst>
            <pc:docMk/>
            <pc:sldMk cId="1732913561" sldId="560"/>
            <ac:spMk id="3" creationId="{73CEF99C-62EB-F0F4-FE72-FEBEAFF809E6}"/>
          </ac:spMkLst>
        </pc:spChg>
        <pc:spChg chg="mod">
          <ac:chgData name="Gary Williamson" userId="c6dcb423-35b4-482e-bf0f-fc2b76204455" providerId="ADAL" clId="{E645ECC8-A0DF-4DEB-816C-1AA7D8A46A32}" dt="2025-01-17T09:02:30.815" v="0"/>
          <ac:spMkLst>
            <pc:docMk/>
            <pc:sldMk cId="1732913561" sldId="560"/>
            <ac:spMk id="14" creationId="{9253D8B4-ECD9-5F7A-7F53-A0AE51A8EBDA}"/>
          </ac:spMkLst>
        </pc:spChg>
      </pc:sldChg>
      <pc:sldChg chg="addSp delSp modSp mod">
        <pc:chgData name="Gary Williamson" userId="c6dcb423-35b4-482e-bf0f-fc2b76204455" providerId="ADAL" clId="{E645ECC8-A0DF-4DEB-816C-1AA7D8A46A32}" dt="2025-01-20T13:06:52.285" v="107" actId="255"/>
        <pc:sldMkLst>
          <pc:docMk/>
          <pc:sldMk cId="1831719130" sldId="572"/>
        </pc:sldMkLst>
        <pc:spChg chg="add mod">
          <ac:chgData name="Gary Williamson" userId="c6dcb423-35b4-482e-bf0f-fc2b76204455" providerId="ADAL" clId="{E645ECC8-A0DF-4DEB-816C-1AA7D8A46A32}" dt="2025-01-20T13:06:52.285" v="107" actId="255"/>
          <ac:spMkLst>
            <pc:docMk/>
            <pc:sldMk cId="1831719130" sldId="572"/>
            <ac:spMk id="2" creationId="{4FE6C001-380E-5E34-932C-A3E0915EFB16}"/>
          </ac:spMkLst>
        </pc:spChg>
        <pc:spChg chg="mod">
          <ac:chgData name="Gary Williamson" userId="c6dcb423-35b4-482e-bf0f-fc2b76204455" providerId="ADAL" clId="{E645ECC8-A0DF-4DEB-816C-1AA7D8A46A32}" dt="2025-01-20T13:05:41.371" v="62" actId="27636"/>
          <ac:spMkLst>
            <pc:docMk/>
            <pc:sldMk cId="1831719130" sldId="572"/>
            <ac:spMk id="7" creationId="{3C6B4C1B-3EE2-343B-72FF-D4DD3DDE992A}"/>
          </ac:spMkLst>
        </pc:spChg>
        <pc:spChg chg="mod">
          <ac:chgData name="Gary Williamson" userId="c6dcb423-35b4-482e-bf0f-fc2b76204455" providerId="ADAL" clId="{E645ECC8-A0DF-4DEB-816C-1AA7D8A46A32}" dt="2025-01-17T09:02:30.815" v="0"/>
          <ac:spMkLst>
            <pc:docMk/>
            <pc:sldMk cId="1831719130" sldId="572"/>
            <ac:spMk id="8" creationId="{61CD552B-D953-1281-4561-6C0F17166005}"/>
          </ac:spMkLst>
        </pc:spChg>
      </pc:sldChg>
      <pc:sldChg chg="modSp mod">
        <pc:chgData name="Gary Williamson" userId="c6dcb423-35b4-482e-bf0f-fc2b76204455" providerId="ADAL" clId="{E645ECC8-A0DF-4DEB-816C-1AA7D8A46A32}" dt="2025-01-22T12:49:41.439" v="420" actId="2711"/>
        <pc:sldMkLst>
          <pc:docMk/>
          <pc:sldMk cId="2492779497" sldId="573"/>
        </pc:sldMkLst>
      </pc:sldChg>
      <pc:sldChg chg="delSp modSp add mod">
        <pc:chgData name="Gary Williamson" userId="c6dcb423-35b4-482e-bf0f-fc2b76204455" providerId="ADAL" clId="{E645ECC8-A0DF-4DEB-816C-1AA7D8A46A32}" dt="2025-01-20T13:06:37.526" v="106"/>
        <pc:sldMkLst>
          <pc:docMk/>
          <pc:sldMk cId="3777533793" sldId="574"/>
        </pc:sldMkLst>
      </pc:sldChg>
      <pc:sldChg chg="modSp add mod">
        <pc:chgData name="Gary Williamson" userId="c6dcb423-35b4-482e-bf0f-fc2b76204455" providerId="ADAL" clId="{E645ECC8-A0DF-4DEB-816C-1AA7D8A46A32}" dt="2025-01-20T13:07:23.445" v="142" actId="20577"/>
        <pc:sldMkLst>
          <pc:docMk/>
          <pc:sldMk cId="3423313124" sldId="575"/>
        </pc:sldMkLst>
      </pc:sldChg>
      <pc:sldChg chg="addSp modSp add mod">
        <pc:chgData name="Gary Williamson" userId="c6dcb423-35b4-482e-bf0f-fc2b76204455" providerId="ADAL" clId="{E645ECC8-A0DF-4DEB-816C-1AA7D8A46A32}" dt="2025-01-22T12:50:11.656" v="425" actId="1076"/>
        <pc:sldMkLst>
          <pc:docMk/>
          <pc:sldMk cId="3537123371" sldId="576"/>
        </pc:sldMkLst>
      </pc:sldChg>
      <pc:sldChg chg="addSp modSp mod">
        <pc:chgData name="Gary Williamson" userId="c6dcb423-35b4-482e-bf0f-fc2b76204455" providerId="ADAL" clId="{E645ECC8-A0DF-4DEB-816C-1AA7D8A46A32}" dt="2025-01-22T12:53:31.897" v="430" actId="14100"/>
        <pc:sldMkLst>
          <pc:docMk/>
          <pc:sldMk cId="2990267383" sldId="577"/>
        </pc:sldMkLst>
      </pc:sldChg>
    </pc:docChg>
  </pc:docChgLst>
  <pc:docChgLst>
    <pc:chgData name="Gary Williamson" userId="c6dcb423-35b4-482e-bf0f-fc2b76204455" providerId="ADAL" clId="{DA5D6F96-BF0B-4D56-8EB1-0B0D088196F6}"/>
    <pc:docChg chg="modSld">
      <pc:chgData name="Gary Williamson" userId="c6dcb423-35b4-482e-bf0f-fc2b76204455" providerId="ADAL" clId="{DA5D6F96-BF0B-4D56-8EB1-0B0D088196F6}" dt="2024-10-16T11:57:03.536" v="188" actId="20577"/>
      <pc:docMkLst>
        <pc:docMk/>
      </pc:docMkLst>
      <pc:sldChg chg="modSp mod modShow">
        <pc:chgData name="Gary Williamson" userId="c6dcb423-35b4-482e-bf0f-fc2b76204455" providerId="ADAL" clId="{DA5D6F96-BF0B-4D56-8EB1-0B0D088196F6}" dt="2024-10-16T11:55:47.209" v="80" actId="729"/>
        <pc:sldMkLst>
          <pc:docMk/>
          <pc:sldMk cId="249474700" sldId="559"/>
        </pc:sldMkLst>
      </pc:sldChg>
      <pc:sldChg chg="addSp modSp mod">
        <pc:chgData name="Gary Williamson" userId="c6dcb423-35b4-482e-bf0f-fc2b76204455" providerId="ADAL" clId="{DA5D6F96-BF0B-4D56-8EB1-0B0D088196F6}" dt="2024-10-16T11:57:03.536" v="188" actId="20577"/>
        <pc:sldMkLst>
          <pc:docMk/>
          <pc:sldMk cId="1732913561" sldId="560"/>
        </pc:sldMkLst>
      </pc:sldChg>
    </pc:docChg>
  </pc:docChgLst>
  <pc:docChgLst>
    <pc:chgData name="Gary Williamson" userId="c6dcb423-35b4-482e-bf0f-fc2b76204455" providerId="ADAL" clId="{9E2BF6F2-CB3A-4740-991C-BA7E9F647421}"/>
    <pc:docChg chg="custSel delSld modSld">
      <pc:chgData name="Gary Williamson" userId="c6dcb423-35b4-482e-bf0f-fc2b76204455" providerId="ADAL" clId="{9E2BF6F2-CB3A-4740-991C-BA7E9F647421}" dt="2024-10-17T09:45:15.737" v="26" actId="47"/>
      <pc:docMkLst>
        <pc:docMk/>
      </pc:docMkLst>
      <pc:sldChg chg="modSp mod">
        <pc:chgData name="Gary Williamson" userId="c6dcb423-35b4-482e-bf0f-fc2b76204455" providerId="ADAL" clId="{9E2BF6F2-CB3A-4740-991C-BA7E9F647421}" dt="2024-10-17T09:43:58.015" v="5" actId="20577"/>
        <pc:sldMkLst>
          <pc:docMk/>
          <pc:sldMk cId="3621879490" sldId="307"/>
        </pc:sldMkLst>
      </pc:sldChg>
      <pc:sldChg chg="modSp mod modShow">
        <pc:chgData name="Gary Williamson" userId="c6dcb423-35b4-482e-bf0f-fc2b76204455" providerId="ADAL" clId="{9E2BF6F2-CB3A-4740-991C-BA7E9F647421}" dt="2024-10-17T09:44:28.269" v="7" actId="729"/>
        <pc:sldMkLst>
          <pc:docMk/>
          <pc:sldMk cId="249474700" sldId="559"/>
        </pc:sldMkLst>
      </pc:sldChg>
      <pc:sldChg chg="delSp modSp mod">
        <pc:chgData name="Gary Williamson" userId="c6dcb423-35b4-482e-bf0f-fc2b76204455" providerId="ADAL" clId="{9E2BF6F2-CB3A-4740-991C-BA7E9F647421}" dt="2024-10-17T09:44:38.831" v="10"/>
        <pc:sldMkLst>
          <pc:docMk/>
          <pc:sldMk cId="1732913561" sldId="560"/>
        </pc:sldMkLst>
      </pc:sldChg>
      <pc:sldChg chg="modSp del">
        <pc:chgData name="Gary Williamson" userId="c6dcb423-35b4-482e-bf0f-fc2b76204455" providerId="ADAL" clId="{9E2BF6F2-CB3A-4740-991C-BA7E9F647421}" dt="2024-10-17T09:45:15.737" v="26" actId="47"/>
        <pc:sldMkLst>
          <pc:docMk/>
          <pc:sldMk cId="776975427" sldId="563"/>
        </pc:sldMkLst>
      </pc:sldChg>
      <pc:sldChg chg="modSp mod">
        <pc:chgData name="Gary Williamson" userId="c6dcb423-35b4-482e-bf0f-fc2b76204455" providerId="ADAL" clId="{9E2BF6F2-CB3A-4740-991C-BA7E9F647421}" dt="2024-10-17T09:45:04.117" v="25" actId="20577"/>
        <pc:sldMkLst>
          <pc:docMk/>
          <pc:sldMk cId="176725383" sldId="564"/>
        </pc:sldMkLst>
      </pc:sldChg>
      <pc:sldChg chg="modSp del">
        <pc:chgData name="Gary Williamson" userId="c6dcb423-35b4-482e-bf0f-fc2b76204455" providerId="ADAL" clId="{9E2BF6F2-CB3A-4740-991C-BA7E9F647421}" dt="2024-10-17T09:45:15.737" v="26" actId="47"/>
        <pc:sldMkLst>
          <pc:docMk/>
          <pc:sldMk cId="152689637" sldId="578"/>
        </pc:sldMkLst>
      </pc:sldChg>
      <pc:sldChg chg="modSp del">
        <pc:chgData name="Gary Williamson" userId="c6dcb423-35b4-482e-bf0f-fc2b76204455" providerId="ADAL" clId="{9E2BF6F2-CB3A-4740-991C-BA7E9F647421}" dt="2024-10-17T09:45:15.737" v="26" actId="47"/>
        <pc:sldMkLst>
          <pc:docMk/>
          <pc:sldMk cId="2260413153" sldId="579"/>
        </pc:sldMkLst>
      </pc:sldChg>
      <pc:sldChg chg="modSp del">
        <pc:chgData name="Gary Williamson" userId="c6dcb423-35b4-482e-bf0f-fc2b76204455" providerId="ADAL" clId="{9E2BF6F2-CB3A-4740-991C-BA7E9F647421}" dt="2024-10-17T09:45:15.737" v="26" actId="47"/>
        <pc:sldMkLst>
          <pc:docMk/>
          <pc:sldMk cId="192317736" sldId="580"/>
        </pc:sldMkLst>
      </pc:sldChg>
      <pc:sldChg chg="modSp del">
        <pc:chgData name="Gary Williamson" userId="c6dcb423-35b4-482e-bf0f-fc2b76204455" providerId="ADAL" clId="{9E2BF6F2-CB3A-4740-991C-BA7E9F647421}" dt="2024-10-17T09:45:15.737" v="26" actId="47"/>
        <pc:sldMkLst>
          <pc:docMk/>
          <pc:sldMk cId="3696783282" sldId="581"/>
        </pc:sldMkLst>
      </pc:sldChg>
      <pc:sldChg chg="modSp del mod">
        <pc:chgData name="Gary Williamson" userId="c6dcb423-35b4-482e-bf0f-fc2b76204455" providerId="ADAL" clId="{9E2BF6F2-CB3A-4740-991C-BA7E9F647421}" dt="2024-10-17T09:45:15.737" v="26" actId="47"/>
        <pc:sldMkLst>
          <pc:docMk/>
          <pc:sldMk cId="188714070" sldId="582"/>
        </pc:sldMkLst>
      </pc:sldChg>
      <pc:sldChg chg="modSp del">
        <pc:chgData name="Gary Williamson" userId="c6dcb423-35b4-482e-bf0f-fc2b76204455" providerId="ADAL" clId="{9E2BF6F2-CB3A-4740-991C-BA7E9F647421}" dt="2024-10-17T09:45:15.737" v="26" actId="47"/>
        <pc:sldMkLst>
          <pc:docMk/>
          <pc:sldMk cId="281560939" sldId="583"/>
        </pc:sldMkLst>
      </pc:sldChg>
      <pc:sldChg chg="modSp del">
        <pc:chgData name="Gary Williamson" userId="c6dcb423-35b4-482e-bf0f-fc2b76204455" providerId="ADAL" clId="{9E2BF6F2-CB3A-4740-991C-BA7E9F647421}" dt="2024-10-17T09:45:15.737" v="26" actId="47"/>
        <pc:sldMkLst>
          <pc:docMk/>
          <pc:sldMk cId="3916777144" sldId="584"/>
        </pc:sldMkLst>
      </pc:sldChg>
      <pc:sldChg chg="modSp del">
        <pc:chgData name="Gary Williamson" userId="c6dcb423-35b4-482e-bf0f-fc2b76204455" providerId="ADAL" clId="{9E2BF6F2-CB3A-4740-991C-BA7E9F647421}" dt="2024-10-17T09:45:15.737" v="26" actId="47"/>
        <pc:sldMkLst>
          <pc:docMk/>
          <pc:sldMk cId="4024434877" sldId="585"/>
        </pc:sldMkLst>
      </pc:sldChg>
    </pc:docChg>
  </pc:docChgLst>
  <pc:docChgLst>
    <pc:chgData name="Peter Stranney" userId="S::peterstranney@gateshead.gov.uk::21c63db0-b396-4c8e-a1db-8581b0a941e0" providerId="AD" clId="Web-{9A136086-4510-9B92-D367-8EAF701C8059}"/>
    <pc:docChg chg="addSld modSld sldOrd">
      <pc:chgData name="Peter Stranney" userId="S::peterstranney@gateshead.gov.uk::21c63db0-b396-4c8e-a1db-8581b0a941e0" providerId="AD" clId="Web-{9A136086-4510-9B92-D367-8EAF701C8059}" dt="2024-10-16T11:17:08.524" v="345" actId="20577"/>
      <pc:docMkLst>
        <pc:docMk/>
      </pc:docMkLst>
      <pc:sldChg chg="modSp add ord replId">
        <pc:chgData name="Peter Stranney" userId="S::peterstranney@gateshead.gov.uk::21c63db0-b396-4c8e-a1db-8581b0a941e0" providerId="AD" clId="Web-{9A136086-4510-9B92-D367-8EAF701C8059}" dt="2024-10-16T11:17:08.524" v="345" actId="20577"/>
        <pc:sldMkLst>
          <pc:docMk/>
          <pc:sldMk cId="188714070" sldId="582"/>
        </pc:sldMkLst>
      </pc:sldChg>
    </pc:docChg>
  </pc:docChgLst>
  <pc:docChgLst>
    <pc:chgData name="Kerrie Slavin" userId="S::kerrieslavin@gateshead.gov.uk::085db01d-3b86-45ce-9a34-51f429f25f9c" providerId="AD" clId="Web-{29B3B27E-C5EC-24EC-FA65-682EB7733FC2}"/>
    <pc:docChg chg="modSld">
      <pc:chgData name="Kerrie Slavin" userId="S::kerrieslavin@gateshead.gov.uk::085db01d-3b86-45ce-9a34-51f429f25f9c" providerId="AD" clId="Web-{29B3B27E-C5EC-24EC-FA65-682EB7733FC2}" dt="2024-09-17T14:21:13.600" v="25" actId="20577"/>
      <pc:docMkLst>
        <pc:docMk/>
      </pc:docMkLst>
      <pc:sldChg chg="modSp">
        <pc:chgData name="Kerrie Slavin" userId="S::kerrieslavin@gateshead.gov.uk::085db01d-3b86-45ce-9a34-51f429f25f9c" providerId="AD" clId="Web-{29B3B27E-C5EC-24EC-FA65-682EB7733FC2}" dt="2024-09-17T14:19:16.345" v="6" actId="20577"/>
        <pc:sldMkLst>
          <pc:docMk/>
          <pc:sldMk cId="249474700" sldId="559"/>
        </pc:sldMkLst>
      </pc:sldChg>
      <pc:sldChg chg="modSp">
        <pc:chgData name="Kerrie Slavin" userId="S::kerrieslavin@gateshead.gov.uk::085db01d-3b86-45ce-9a34-51f429f25f9c" providerId="AD" clId="Web-{29B3B27E-C5EC-24EC-FA65-682EB7733FC2}" dt="2024-09-17T14:20:25.316" v="15" actId="20577"/>
        <pc:sldMkLst>
          <pc:docMk/>
          <pc:sldMk cId="776975427" sldId="563"/>
        </pc:sldMkLst>
      </pc:sldChg>
      <pc:sldChg chg="modSp">
        <pc:chgData name="Kerrie Slavin" userId="S::kerrieslavin@gateshead.gov.uk::085db01d-3b86-45ce-9a34-51f429f25f9c" providerId="AD" clId="Web-{29B3B27E-C5EC-24EC-FA65-682EB7733FC2}" dt="2024-09-17T14:21:03.553" v="22" actId="20577"/>
        <pc:sldMkLst>
          <pc:docMk/>
          <pc:sldMk cId="2773557365" sldId="568"/>
        </pc:sldMkLst>
      </pc:sldChg>
      <pc:sldChg chg="modSp">
        <pc:chgData name="Kerrie Slavin" userId="S::kerrieslavin@gateshead.gov.uk::085db01d-3b86-45ce-9a34-51f429f25f9c" providerId="AD" clId="Web-{29B3B27E-C5EC-24EC-FA65-682EB7733FC2}" dt="2024-09-17T14:21:07.974" v="24" actId="20577"/>
        <pc:sldMkLst>
          <pc:docMk/>
          <pc:sldMk cId="987583434" sldId="569"/>
        </pc:sldMkLst>
      </pc:sldChg>
      <pc:sldChg chg="modSp">
        <pc:chgData name="Kerrie Slavin" userId="S::kerrieslavin@gateshead.gov.uk::085db01d-3b86-45ce-9a34-51f429f25f9c" providerId="AD" clId="Web-{29B3B27E-C5EC-24EC-FA65-682EB7733FC2}" dt="2024-09-17T14:21:13.600" v="25" actId="20577"/>
        <pc:sldMkLst>
          <pc:docMk/>
          <pc:sldMk cId="3419029941" sldId="571"/>
        </pc:sldMkLst>
      </pc:sldChg>
    </pc:docChg>
  </pc:docChgLst>
  <pc:docChgLst>
    <pc:chgData name="Gayle Scurfield" userId="S::gaylescurfield@gateshead.gov.uk::83b7329d-483d-4c58-b1ee-8e2c855b3b2d" providerId="AD" clId="Web-{4F16BD47-8C89-2D86-BFBD-0EFF50C3250B}"/>
    <pc:docChg chg="modSld">
      <pc:chgData name="Gayle Scurfield" userId="S::gaylescurfield@gateshead.gov.uk::83b7329d-483d-4c58-b1ee-8e2c855b3b2d" providerId="AD" clId="Web-{4F16BD47-8C89-2D86-BFBD-0EFF50C3250B}" dt="2024-10-28T17:52:45.543" v="23" actId="20577"/>
      <pc:docMkLst>
        <pc:docMk/>
      </pc:docMkLst>
      <pc:sldChg chg="modSp">
        <pc:chgData name="Gayle Scurfield" userId="S::gaylescurfield@gateshead.gov.uk::83b7329d-483d-4c58-b1ee-8e2c855b3b2d" providerId="AD" clId="Web-{4F16BD47-8C89-2D86-BFBD-0EFF50C3250B}" dt="2024-10-28T17:51:32.963" v="9" actId="20577"/>
        <pc:sldMkLst>
          <pc:docMk/>
          <pc:sldMk cId="776975427" sldId="563"/>
        </pc:sldMkLst>
      </pc:sldChg>
      <pc:sldChg chg="modSp">
        <pc:chgData name="Gayle Scurfield" userId="S::gaylescurfield@gateshead.gov.uk::83b7329d-483d-4c58-b1ee-8e2c855b3b2d" providerId="AD" clId="Web-{4F16BD47-8C89-2D86-BFBD-0EFF50C3250B}" dt="2024-10-28T17:52:45.543" v="23" actId="20577"/>
        <pc:sldMkLst>
          <pc:docMk/>
          <pc:sldMk cId="2541612784" sldId="565"/>
        </pc:sldMkLst>
      </pc:sldChg>
    </pc:docChg>
  </pc:docChgLst>
  <pc:docChgLst>
    <pc:chgData name="Gary Williamson" userId="c6dcb423-35b4-482e-bf0f-fc2b76204455" providerId="ADAL" clId="{8E265CF8-6BE5-BB46-8368-1F89CE96E218}"/>
    <pc:docChg chg="undo custSel modSld">
      <pc:chgData name="Gary Williamson" userId="c6dcb423-35b4-482e-bf0f-fc2b76204455" providerId="ADAL" clId="{8E265CF8-6BE5-BB46-8368-1F89CE96E218}" dt="2025-02-05T11:25:42.329" v="22" actId="20577"/>
      <pc:docMkLst>
        <pc:docMk/>
      </pc:docMkLst>
      <pc:sldChg chg="modSp">
        <pc:chgData name="Gary Williamson" userId="c6dcb423-35b4-482e-bf0f-fc2b76204455" providerId="ADAL" clId="{8E265CF8-6BE5-BB46-8368-1F89CE96E218}" dt="2025-02-05T11:25:42.329" v="22" actId="20577"/>
        <pc:sldMkLst>
          <pc:docMk/>
          <pc:sldMk cId="3197894923" sldId="576"/>
        </pc:sldMkLst>
        <pc:spChg chg="mod">
          <ac:chgData name="Gary Williamson" userId="c6dcb423-35b4-482e-bf0f-fc2b76204455" providerId="ADAL" clId="{8E265CF8-6BE5-BB46-8368-1F89CE96E218}" dt="2025-02-05T11:25:42.329" v="22" actId="20577"/>
          <ac:spMkLst>
            <pc:docMk/>
            <pc:sldMk cId="3197894923" sldId="576"/>
            <ac:spMk id="5" creationId="{D17FFBEF-8DF3-3706-BE34-670980DC3D7B}"/>
          </ac:spMkLst>
        </pc:spChg>
        <pc:spChg chg="mod">
          <ac:chgData name="Gary Williamson" userId="c6dcb423-35b4-482e-bf0f-fc2b76204455" providerId="ADAL" clId="{8E265CF8-6BE5-BB46-8368-1F89CE96E218}" dt="2025-02-05T11:25:25.581" v="7" actId="20577"/>
          <ac:spMkLst>
            <pc:docMk/>
            <pc:sldMk cId="3197894923" sldId="576"/>
            <ac:spMk id="7" creationId="{FA3E2AF4-8D6A-610C-D31C-A3ED87A34CA9}"/>
          </ac:spMkLst>
        </pc:spChg>
      </pc:sldChg>
    </pc:docChg>
  </pc:docChgLst>
  <pc:docChgLst>
    <pc:chgData name="Mark Pollard" userId="S::markpollard@gateshead.gov.uk::cab5562f-f221-4a7d-a179-a2abbc219460" providerId="AD" clId="Web-{808FA2E4-2751-82CA-6BA4-F91F1D358331}"/>
    <pc:docChg chg="addSld delSld modSld">
      <pc:chgData name="Mark Pollard" userId="S::markpollard@gateshead.gov.uk::cab5562f-f221-4a7d-a179-a2abbc219460" providerId="AD" clId="Web-{808FA2E4-2751-82CA-6BA4-F91F1D358331}" dt="2024-11-13T11:43:05.289" v="21"/>
      <pc:docMkLst>
        <pc:docMk/>
      </pc:docMkLst>
      <pc:sldChg chg="new del">
        <pc:chgData name="Mark Pollard" userId="S::markpollard@gateshead.gov.uk::cab5562f-f221-4a7d-a179-a2abbc219460" providerId="AD" clId="Web-{808FA2E4-2751-82CA-6BA4-F91F1D358331}" dt="2024-11-13T11:43:05.289" v="21"/>
        <pc:sldMkLst>
          <pc:docMk/>
          <pc:sldMk cId="2931968349" sldId="571"/>
        </pc:sldMkLst>
      </pc:sldChg>
      <pc:sldChg chg="delSp modSp add replId">
        <pc:chgData name="Mark Pollard" userId="S::markpollard@gateshead.gov.uk::cab5562f-f221-4a7d-a179-a2abbc219460" providerId="AD" clId="Web-{808FA2E4-2751-82CA-6BA4-F91F1D358331}" dt="2024-11-13T11:42:19.116" v="20"/>
        <pc:sldMkLst>
          <pc:docMk/>
          <pc:sldMk cId="1990346238" sldId="572"/>
        </pc:sldMkLst>
      </pc:sldChg>
    </pc:docChg>
  </pc:docChgLst>
  <pc:docChgLst>
    <pc:chgData name="Liam Spence" userId="S::liamspence@gateshead.gov.uk::5fb5b2ca-048e-454e-8362-668826f9b685" providerId="AD" clId="Web-{4E2907EB-38D8-4CC1-850A-AE557875FD9F}"/>
    <pc:docChg chg="addSld modSld sldOrd">
      <pc:chgData name="Liam Spence" userId="S::liamspence@gateshead.gov.uk::5fb5b2ca-048e-454e-8362-668826f9b685" providerId="AD" clId="Web-{4E2907EB-38D8-4CC1-850A-AE557875FD9F}" dt="2024-11-28T16:21:25.612" v="267" actId="20577"/>
      <pc:docMkLst>
        <pc:docMk/>
      </pc:docMkLst>
      <pc:sldChg chg="ord">
        <pc:chgData name="Liam Spence" userId="S::liamspence@gateshead.gov.uk::5fb5b2ca-048e-454e-8362-668826f9b685" providerId="AD" clId="Web-{4E2907EB-38D8-4CC1-850A-AE557875FD9F}" dt="2024-11-28T16:16:20.086" v="31"/>
        <pc:sldMkLst>
          <pc:docMk/>
          <pc:sldMk cId="2187184913" sldId="256"/>
        </pc:sldMkLst>
      </pc:sldChg>
      <pc:sldChg chg="delSp modSp add replId">
        <pc:chgData name="Liam Spence" userId="S::liamspence@gateshead.gov.uk::5fb5b2ca-048e-454e-8362-668826f9b685" providerId="AD" clId="Web-{4E2907EB-38D8-4CC1-850A-AE557875FD9F}" dt="2024-11-28T16:16:08.710" v="29" actId="20577"/>
        <pc:sldMkLst>
          <pc:docMk/>
          <pc:sldMk cId="1911095697" sldId="573"/>
        </pc:sldMkLst>
      </pc:sldChg>
      <pc:sldChg chg="addSp delSp modSp add replId">
        <pc:chgData name="Liam Spence" userId="S::liamspence@gateshead.gov.uk::5fb5b2ca-048e-454e-8362-668826f9b685" providerId="AD" clId="Web-{4E2907EB-38D8-4CC1-850A-AE557875FD9F}" dt="2024-11-28T16:21:25.612" v="267" actId="20577"/>
        <pc:sldMkLst>
          <pc:docMk/>
          <pc:sldMk cId="3536015522" sldId="574"/>
        </pc:sldMkLst>
      </pc:sldChg>
    </pc:docChg>
  </pc:docChgLst>
  <pc:docChgLst>
    <pc:chgData name="Kerrie Slavin" userId="S::kerrieslavin@gateshead.gov.uk::085db01d-3b86-45ce-9a34-51f429f25f9c" providerId="AD" clId="Web-{77722874-1E02-7A20-0010-B57E4613B00C}"/>
    <pc:docChg chg="modSld">
      <pc:chgData name="Kerrie Slavin" userId="S::kerrieslavin@gateshead.gov.uk::085db01d-3b86-45ce-9a34-51f429f25f9c" providerId="AD" clId="Web-{77722874-1E02-7A20-0010-B57E4613B00C}" dt="2024-11-26T17:12:55.753" v="0" actId="20577"/>
      <pc:docMkLst>
        <pc:docMk/>
      </pc:docMkLst>
      <pc:sldChg chg="modSp">
        <pc:chgData name="Kerrie Slavin" userId="S::kerrieslavin@gateshead.gov.uk::085db01d-3b86-45ce-9a34-51f429f25f9c" providerId="AD" clId="Web-{77722874-1E02-7A20-0010-B57E4613B00C}" dt="2024-11-26T17:12:55.753" v="0" actId="20577"/>
        <pc:sldMkLst>
          <pc:docMk/>
          <pc:sldMk cId="2104897303" sldId="257"/>
        </pc:sldMkLst>
      </pc:sldChg>
    </pc:docChg>
  </pc:docChgLst>
  <pc:docChgLst>
    <pc:chgData name="Gary Williamson" userId="S::garywilliamson@gateshead.gov.uk::c6dcb423-35b4-482e-bf0f-fc2b76204455" providerId="AD" clId="Web-{6C08E553-F300-5E64-392D-31D8D82E3044}"/>
    <pc:docChg chg="modSld">
      <pc:chgData name="Gary Williamson" userId="S::garywilliamson@gateshead.gov.uk::c6dcb423-35b4-482e-bf0f-fc2b76204455" providerId="AD" clId="Web-{6C08E553-F300-5E64-392D-31D8D82E3044}" dt="2024-11-11T12:51:08.879" v="1" actId="20577"/>
      <pc:docMkLst>
        <pc:docMk/>
      </pc:docMkLst>
      <pc:sldChg chg="modSp">
        <pc:chgData name="Gary Williamson" userId="S::garywilliamson@gateshead.gov.uk::c6dcb423-35b4-482e-bf0f-fc2b76204455" providerId="AD" clId="Web-{6C08E553-F300-5E64-392D-31D8D82E3044}" dt="2024-11-11T12:51:08.879" v="1" actId="20577"/>
        <pc:sldMkLst>
          <pc:docMk/>
          <pc:sldMk cId="249474700" sldId="559"/>
        </pc:sldMkLst>
        <pc:spChg chg="mod">
          <ac:chgData name="Gary Williamson" userId="S::garywilliamson@gateshead.gov.uk::c6dcb423-35b4-482e-bf0f-fc2b76204455" providerId="AD" clId="Web-{6C08E553-F300-5E64-392D-31D8D82E3044}" dt="2024-11-11T12:51:08.879" v="1" actId="20577"/>
          <ac:spMkLst>
            <pc:docMk/>
            <pc:sldMk cId="249474700" sldId="559"/>
            <ac:spMk id="2" creationId="{0750EE1F-3944-C244-F435-073119D8E0FF}"/>
          </ac:spMkLst>
        </pc:spChg>
      </pc:sldChg>
    </pc:docChg>
  </pc:docChgLst>
  <pc:docChgLst>
    <pc:chgData name="Gary Williamson" userId="S::garywilliamson@gateshead.gov.uk::c6dcb423-35b4-482e-bf0f-fc2b76204455" providerId="AD" clId="Web-{735D495C-F1DF-4481-91B2-761F1B933461}"/>
    <pc:docChg chg="delSld modSld">
      <pc:chgData name="Gary Williamson" userId="S::garywilliamson@gateshead.gov.uk::c6dcb423-35b4-482e-bf0f-fc2b76204455" providerId="AD" clId="Web-{735D495C-F1DF-4481-91B2-761F1B933461}" dt="2025-01-23T10:44:49.461" v="127"/>
      <pc:docMkLst>
        <pc:docMk/>
      </pc:docMkLst>
      <pc:sldChg chg="modSp">
        <pc:chgData name="Gary Williamson" userId="S::garywilliamson@gateshead.gov.uk::c6dcb423-35b4-482e-bf0f-fc2b76204455" providerId="AD" clId="Web-{735D495C-F1DF-4481-91B2-761F1B933461}" dt="2025-01-23T10:37:28.310" v="5" actId="20577"/>
        <pc:sldMkLst>
          <pc:docMk/>
          <pc:sldMk cId="3621879490" sldId="307"/>
        </pc:sldMkLst>
        <pc:spChg chg="mod">
          <ac:chgData name="Gary Williamson" userId="S::garywilliamson@gateshead.gov.uk::c6dcb423-35b4-482e-bf0f-fc2b76204455" providerId="AD" clId="Web-{735D495C-F1DF-4481-91B2-761F1B933461}" dt="2025-01-23T10:37:28.310" v="5" actId="20577"/>
          <ac:spMkLst>
            <pc:docMk/>
            <pc:sldMk cId="3621879490" sldId="307"/>
            <ac:spMk id="2" creationId="{6C0841FB-07D5-45A3-B07F-6A2333F45387}"/>
          </ac:spMkLst>
        </pc:spChg>
      </pc:sldChg>
      <pc:sldChg chg="modSp">
        <pc:chgData name="Gary Williamson" userId="S::garywilliamson@gateshead.gov.uk::c6dcb423-35b4-482e-bf0f-fc2b76204455" providerId="AD" clId="Web-{735D495C-F1DF-4481-91B2-761F1B933461}" dt="2025-01-23T10:42:48.005" v="102" actId="20577"/>
        <pc:sldMkLst>
          <pc:docMk/>
          <pc:sldMk cId="249474700" sldId="559"/>
        </pc:sldMkLst>
        <pc:spChg chg="mod">
          <ac:chgData name="Gary Williamson" userId="S::garywilliamson@gateshead.gov.uk::c6dcb423-35b4-482e-bf0f-fc2b76204455" providerId="AD" clId="Web-{735D495C-F1DF-4481-91B2-761F1B933461}" dt="2025-01-23T10:42:48.005" v="102" actId="20577"/>
          <ac:spMkLst>
            <pc:docMk/>
            <pc:sldMk cId="249474700" sldId="559"/>
            <ac:spMk id="2" creationId="{0750EE1F-3944-C244-F435-073119D8E0FF}"/>
          </ac:spMkLst>
        </pc:spChg>
        <pc:spChg chg="mod">
          <ac:chgData name="Gary Williamson" userId="S::garywilliamson@gateshead.gov.uk::c6dcb423-35b4-482e-bf0f-fc2b76204455" providerId="AD" clId="Web-{735D495C-F1DF-4481-91B2-761F1B933461}" dt="2025-01-23T10:37:05.294" v="0"/>
          <ac:spMkLst>
            <pc:docMk/>
            <pc:sldMk cId="249474700" sldId="559"/>
            <ac:spMk id="6" creationId="{5C6721E6-D5AE-E98D-D368-DD791ECFE94A}"/>
          </ac:spMkLst>
        </pc:spChg>
      </pc:sldChg>
      <pc:sldChg chg="delSp modSp">
        <pc:chgData name="Gary Williamson" userId="S::garywilliamson@gateshead.gov.uk::c6dcb423-35b4-482e-bf0f-fc2b76204455" providerId="AD" clId="Web-{735D495C-F1DF-4481-91B2-761F1B933461}" dt="2025-01-23T10:44:49.461" v="127"/>
        <pc:sldMkLst>
          <pc:docMk/>
          <pc:sldMk cId="1732913561" sldId="560"/>
        </pc:sldMkLst>
        <pc:spChg chg="mod">
          <ac:chgData name="Gary Williamson" userId="S::garywilliamson@gateshead.gov.uk::c6dcb423-35b4-482e-bf0f-fc2b76204455" providerId="AD" clId="Web-{735D495C-F1DF-4481-91B2-761F1B933461}" dt="2025-01-23T10:37:05.294" v="0"/>
          <ac:spMkLst>
            <pc:docMk/>
            <pc:sldMk cId="1732913561" sldId="560"/>
            <ac:spMk id="14" creationId="{9253D8B4-ECD9-5F7A-7F53-A0AE51A8EBDA}"/>
          </ac:spMkLst>
        </pc:spChg>
      </pc:sldChg>
      <pc:sldChg chg="modSp">
        <pc:chgData name="Gary Williamson" userId="S::garywilliamson@gateshead.gov.uk::c6dcb423-35b4-482e-bf0f-fc2b76204455" providerId="AD" clId="Web-{735D495C-F1DF-4481-91B2-761F1B933461}" dt="2025-01-23T10:43:43.053" v="113" actId="20577"/>
        <pc:sldMkLst>
          <pc:docMk/>
          <pc:sldMk cId="1831719130" sldId="572"/>
        </pc:sldMkLst>
        <pc:spChg chg="mod">
          <ac:chgData name="Gary Williamson" userId="S::garywilliamson@gateshead.gov.uk::c6dcb423-35b4-482e-bf0f-fc2b76204455" providerId="AD" clId="Web-{735D495C-F1DF-4481-91B2-761F1B933461}" dt="2025-01-23T10:43:38.053" v="112" actId="20577"/>
          <ac:spMkLst>
            <pc:docMk/>
            <pc:sldMk cId="1831719130" sldId="572"/>
            <ac:spMk id="7" creationId="{3C6B4C1B-3EE2-343B-72FF-D4DD3DDE992A}"/>
          </ac:spMkLst>
        </pc:spChg>
        <pc:spChg chg="mod">
          <ac:chgData name="Gary Williamson" userId="S::garywilliamson@gateshead.gov.uk::c6dcb423-35b4-482e-bf0f-fc2b76204455" providerId="AD" clId="Web-{735D495C-F1DF-4481-91B2-761F1B933461}" dt="2025-01-23T10:37:05.294" v="0"/>
          <ac:spMkLst>
            <pc:docMk/>
            <pc:sldMk cId="1831719130" sldId="572"/>
            <ac:spMk id="8" creationId="{61CD552B-D953-1281-4561-6C0F17166005}"/>
          </ac:spMkLst>
        </pc:spChg>
        <pc:spChg chg="mod">
          <ac:chgData name="Gary Williamson" userId="S::garywilliamson@gateshead.gov.uk::c6dcb423-35b4-482e-bf0f-fc2b76204455" providerId="AD" clId="Web-{735D495C-F1DF-4481-91B2-761F1B933461}" dt="2025-01-23T10:43:43.053" v="113" actId="20577"/>
          <ac:spMkLst>
            <pc:docMk/>
            <pc:sldMk cId="1831719130" sldId="572"/>
            <ac:spMk id="13" creationId="{998CAF64-B3EB-EC21-E470-41C360519BB3}"/>
          </ac:spMkLst>
        </pc:spChg>
      </pc:sldChg>
      <pc:sldChg chg="delSp modSp del">
        <pc:chgData name="Gary Williamson" userId="S::garywilliamson@gateshead.gov.uk::c6dcb423-35b4-482e-bf0f-fc2b76204455" providerId="AD" clId="Web-{735D495C-F1DF-4481-91B2-761F1B933461}" dt="2025-01-23T10:44:43.351" v="122"/>
        <pc:sldMkLst>
          <pc:docMk/>
          <pc:sldMk cId="2492779497" sldId="573"/>
        </pc:sldMkLst>
      </pc:sldChg>
      <pc:sldChg chg="modSp del">
        <pc:chgData name="Gary Williamson" userId="S::garywilliamson@gateshead.gov.uk::c6dcb423-35b4-482e-bf0f-fc2b76204455" providerId="AD" clId="Web-{735D495C-F1DF-4481-91B2-761F1B933461}" dt="2025-01-23T10:44:43.351" v="124"/>
        <pc:sldMkLst>
          <pc:docMk/>
          <pc:sldMk cId="3777533793" sldId="574"/>
        </pc:sldMkLst>
      </pc:sldChg>
      <pc:sldChg chg="modSp del">
        <pc:chgData name="Gary Williamson" userId="S::garywilliamson@gateshead.gov.uk::c6dcb423-35b4-482e-bf0f-fc2b76204455" providerId="AD" clId="Web-{735D495C-F1DF-4481-91B2-761F1B933461}" dt="2025-01-23T10:44:43.351" v="123"/>
        <pc:sldMkLst>
          <pc:docMk/>
          <pc:sldMk cId="3423313124" sldId="575"/>
        </pc:sldMkLst>
      </pc:sldChg>
      <pc:sldChg chg="modSp del">
        <pc:chgData name="Gary Williamson" userId="S::garywilliamson@gateshead.gov.uk::c6dcb423-35b4-482e-bf0f-fc2b76204455" providerId="AD" clId="Web-{735D495C-F1DF-4481-91B2-761F1B933461}" dt="2025-01-23T10:44:43.336" v="121"/>
        <pc:sldMkLst>
          <pc:docMk/>
          <pc:sldMk cId="3537123371" sldId="576"/>
        </pc:sldMkLst>
      </pc:sldChg>
      <pc:sldChg chg="modSp del">
        <pc:chgData name="Gary Williamson" userId="S::garywilliamson@gateshead.gov.uk::c6dcb423-35b4-482e-bf0f-fc2b76204455" providerId="AD" clId="Web-{735D495C-F1DF-4481-91B2-761F1B933461}" dt="2025-01-23T10:44:43.336" v="120"/>
        <pc:sldMkLst>
          <pc:docMk/>
          <pc:sldMk cId="2990267383" sldId="577"/>
        </pc:sldMkLst>
      </pc:sldChg>
    </pc:docChg>
  </pc:docChgLst>
  <pc:docChgLst>
    <pc:chgData name="Gary Williamson" userId="S::garywilliamson@gateshead.gov.uk::c6dcb423-35b4-482e-bf0f-fc2b76204455" providerId="AD" clId="Web-{0771B7E3-CF66-289C-C120-8E1970E4F6E2}"/>
    <pc:docChg chg="modSld">
      <pc:chgData name="Gary Williamson" userId="S::garywilliamson@gateshead.gov.uk::c6dcb423-35b4-482e-bf0f-fc2b76204455" providerId="AD" clId="Web-{0771B7E3-CF66-289C-C120-8E1970E4F6E2}" dt="2025-01-06T12:50:48.735" v="5" actId="1076"/>
      <pc:docMkLst>
        <pc:docMk/>
      </pc:docMkLst>
      <pc:sldChg chg="modSp">
        <pc:chgData name="Gary Williamson" userId="S::garywilliamson@gateshead.gov.uk::c6dcb423-35b4-482e-bf0f-fc2b76204455" providerId="AD" clId="Web-{0771B7E3-CF66-289C-C120-8E1970E4F6E2}" dt="2025-01-06T12:50:48.735" v="5" actId="1076"/>
        <pc:sldMkLst>
          <pc:docMk/>
          <pc:sldMk cId="249474700" sldId="559"/>
        </pc:sldMkLst>
        <pc:spChg chg="mod">
          <ac:chgData name="Gary Williamson" userId="S::garywilliamson@gateshead.gov.uk::c6dcb423-35b4-482e-bf0f-fc2b76204455" providerId="AD" clId="Web-{0771B7E3-CF66-289C-C120-8E1970E4F6E2}" dt="2025-01-06T12:50:48.735" v="5" actId="1076"/>
          <ac:spMkLst>
            <pc:docMk/>
            <pc:sldMk cId="249474700" sldId="559"/>
            <ac:spMk id="2" creationId="{0750EE1F-3944-C244-F435-073119D8E0FF}"/>
          </ac:spMkLst>
        </pc:spChg>
      </pc:sldChg>
    </pc:docChg>
  </pc:docChgLst>
  <pc:docChgLst>
    <pc:chgData name="Gary Williamson" userId="c6dcb423-35b4-482e-bf0f-fc2b76204455" providerId="ADAL" clId="{EBD2392B-7134-4CF6-BF57-11DDFC13B71E}"/>
    <pc:docChg chg="custSel addSld modSld">
      <pc:chgData name="Gary Williamson" userId="c6dcb423-35b4-482e-bf0f-fc2b76204455" providerId="ADAL" clId="{EBD2392B-7134-4CF6-BF57-11DDFC13B71E}" dt="2025-01-22T09:46:53.448" v="55" actId="20577"/>
      <pc:docMkLst>
        <pc:docMk/>
      </pc:docMkLst>
      <pc:sldChg chg="delSp mod">
        <pc:chgData name="Gary Williamson" userId="c6dcb423-35b4-482e-bf0f-fc2b76204455" providerId="ADAL" clId="{EBD2392B-7134-4CF6-BF57-11DDFC13B71E}" dt="2025-01-22T09:46:23.229" v="0" actId="478"/>
        <pc:sldMkLst>
          <pc:docMk/>
          <pc:sldMk cId="3537123371" sldId="576"/>
        </pc:sldMkLst>
      </pc:sldChg>
      <pc:sldChg chg="modSp add mod">
        <pc:chgData name="Gary Williamson" userId="c6dcb423-35b4-482e-bf0f-fc2b76204455" providerId="ADAL" clId="{EBD2392B-7134-4CF6-BF57-11DDFC13B71E}" dt="2025-01-22T09:46:53.448" v="55" actId="20577"/>
        <pc:sldMkLst>
          <pc:docMk/>
          <pc:sldMk cId="2990267383" sldId="577"/>
        </pc:sldMkLst>
      </pc:sldChg>
    </pc:docChg>
  </pc:docChgLst>
  <pc:docChgLst>
    <pc:chgData name="Liam Spence" userId="S::liamspence@gateshead.gov.uk::5fb5b2ca-048e-454e-8362-668826f9b685" providerId="AD" clId="Web-{D3DA0AB1-DA74-4E7A-BBB5-5F25AC557A6F}"/>
    <pc:docChg chg="addSld modSld">
      <pc:chgData name="Liam Spence" userId="S::liamspence@gateshead.gov.uk::5fb5b2ca-048e-454e-8362-668826f9b685" providerId="AD" clId="Web-{D3DA0AB1-DA74-4E7A-BBB5-5F25AC557A6F}" dt="2024-11-26T12:35:54.812" v="46" actId="20577"/>
      <pc:docMkLst>
        <pc:docMk/>
      </pc:docMkLst>
      <pc:sldChg chg="add">
        <pc:chgData name="Liam Spence" userId="S::liamspence@gateshead.gov.uk::5fb5b2ca-048e-454e-8362-668826f9b685" providerId="AD" clId="Web-{D3DA0AB1-DA74-4E7A-BBB5-5F25AC557A6F}" dt="2024-11-26T12:34:53.842" v="0"/>
        <pc:sldMkLst>
          <pc:docMk/>
          <pc:sldMk cId="2187184913" sldId="256"/>
        </pc:sldMkLst>
      </pc:sldChg>
      <pc:sldChg chg="add">
        <pc:chgData name="Liam Spence" userId="S::liamspence@gateshead.gov.uk::5fb5b2ca-048e-454e-8362-668826f9b685" providerId="AD" clId="Web-{D3DA0AB1-DA74-4E7A-BBB5-5F25AC557A6F}" dt="2024-11-26T12:34:53.842" v="1"/>
        <pc:sldMkLst>
          <pc:docMk/>
          <pc:sldMk cId="2104897303" sldId="257"/>
        </pc:sldMkLst>
      </pc:sldChg>
      <pc:sldChg chg="add">
        <pc:chgData name="Liam Spence" userId="S::liamspence@gateshead.gov.uk::5fb5b2ca-048e-454e-8362-668826f9b685" providerId="AD" clId="Web-{D3DA0AB1-DA74-4E7A-BBB5-5F25AC557A6F}" dt="2024-11-26T12:34:53.857" v="2"/>
        <pc:sldMkLst>
          <pc:docMk/>
          <pc:sldMk cId="1486511130" sldId="258"/>
        </pc:sldMkLst>
      </pc:sldChg>
      <pc:sldChg chg="add">
        <pc:chgData name="Liam Spence" userId="S::liamspence@gateshead.gov.uk::5fb5b2ca-048e-454e-8362-668826f9b685" providerId="AD" clId="Web-{D3DA0AB1-DA74-4E7A-BBB5-5F25AC557A6F}" dt="2024-11-26T12:34:53.857" v="3"/>
        <pc:sldMkLst>
          <pc:docMk/>
          <pc:sldMk cId="2429967005" sldId="259"/>
        </pc:sldMkLst>
      </pc:sldChg>
      <pc:sldChg chg="add">
        <pc:chgData name="Liam Spence" userId="S::liamspence@gateshead.gov.uk::5fb5b2ca-048e-454e-8362-668826f9b685" providerId="AD" clId="Web-{D3DA0AB1-DA74-4E7A-BBB5-5F25AC557A6F}" dt="2024-11-26T12:34:53.873" v="4"/>
        <pc:sldMkLst>
          <pc:docMk/>
          <pc:sldMk cId="808277936" sldId="260"/>
        </pc:sldMkLst>
      </pc:sldChg>
      <pc:sldChg chg="addSp delSp modSp">
        <pc:chgData name="Liam Spence" userId="S::liamspence@gateshead.gov.uk::5fb5b2ca-048e-454e-8362-668826f9b685" providerId="AD" clId="Web-{D3DA0AB1-DA74-4E7A-BBB5-5F25AC557A6F}" dt="2024-11-26T12:35:25.718" v="19" actId="20577"/>
        <pc:sldMkLst>
          <pc:docMk/>
          <pc:sldMk cId="249474700" sldId="559"/>
        </pc:sldMkLst>
        <pc:spChg chg="mod">
          <ac:chgData name="Liam Spence" userId="S::liamspence@gateshead.gov.uk::5fb5b2ca-048e-454e-8362-668826f9b685" providerId="AD" clId="Web-{D3DA0AB1-DA74-4E7A-BBB5-5F25AC557A6F}" dt="2024-11-26T12:35:06.873" v="5" actId="20577"/>
          <ac:spMkLst>
            <pc:docMk/>
            <pc:sldMk cId="249474700" sldId="559"/>
            <ac:spMk id="2" creationId="{0750EE1F-3944-C244-F435-073119D8E0FF}"/>
          </ac:spMkLst>
        </pc:spChg>
        <pc:spChg chg="add">
          <ac:chgData name="Liam Spence" userId="S::liamspence@gateshead.gov.uk::5fb5b2ca-048e-454e-8362-668826f9b685" providerId="AD" clId="Web-{D3DA0AB1-DA74-4E7A-BBB5-5F25AC557A6F}" dt="2024-11-26T12:35:16.561" v="9"/>
          <ac:spMkLst>
            <pc:docMk/>
            <pc:sldMk cId="249474700" sldId="559"/>
            <ac:spMk id="6" creationId="{5C6721E6-D5AE-E98D-D368-DD791ECFE94A}"/>
          </ac:spMkLst>
        </pc:spChg>
        <pc:spChg chg="add mod">
          <ac:chgData name="Liam Spence" userId="S::liamspence@gateshead.gov.uk::5fb5b2ca-048e-454e-8362-668826f9b685" providerId="AD" clId="Web-{D3DA0AB1-DA74-4E7A-BBB5-5F25AC557A6F}" dt="2024-11-26T12:35:25.718" v="19" actId="20577"/>
          <ac:spMkLst>
            <pc:docMk/>
            <pc:sldMk cId="249474700" sldId="559"/>
            <ac:spMk id="11" creationId="{D4EC55E8-B88F-9FA0-8CE3-CEC014733148}"/>
          </ac:spMkLst>
        </pc:spChg>
        <pc:cxnChg chg="add">
          <ac:chgData name="Liam Spence" userId="S::liamspence@gateshead.gov.uk::5fb5b2ca-048e-454e-8362-668826f9b685" providerId="AD" clId="Web-{D3DA0AB1-DA74-4E7A-BBB5-5F25AC557A6F}" dt="2024-11-26T12:35:16.546" v="8"/>
          <ac:cxnSpMkLst>
            <pc:docMk/>
            <pc:sldMk cId="249474700" sldId="559"/>
            <ac:cxnSpMk id="4" creationId="{691EBF85-8D2F-892A-C3FB-C30FFF0FEDA9}"/>
          </ac:cxnSpMkLst>
        </pc:cxnChg>
      </pc:sldChg>
      <pc:sldChg chg="addSp delSp modSp">
        <pc:chgData name="Liam Spence" userId="S::liamspence@gateshead.gov.uk::5fb5b2ca-048e-454e-8362-668826f9b685" providerId="AD" clId="Web-{D3DA0AB1-DA74-4E7A-BBB5-5F25AC557A6F}" dt="2024-11-26T12:35:54.812" v="46" actId="20577"/>
        <pc:sldMkLst>
          <pc:docMk/>
          <pc:sldMk cId="1732913561" sldId="560"/>
        </pc:sldMkLst>
        <pc:spChg chg="add">
          <ac:chgData name="Liam Spence" userId="S::liamspence@gateshead.gov.uk::5fb5b2ca-048e-454e-8362-668826f9b685" providerId="AD" clId="Web-{D3DA0AB1-DA74-4E7A-BBB5-5F25AC557A6F}" dt="2024-11-26T12:35:50.734" v="43"/>
          <ac:spMkLst>
            <pc:docMk/>
            <pc:sldMk cId="1732913561" sldId="560"/>
            <ac:spMk id="14" creationId="{9253D8B4-ECD9-5F7A-7F53-A0AE51A8EBDA}"/>
          </ac:spMkLst>
        </pc:spChg>
        <pc:spChg chg="add mod">
          <ac:chgData name="Liam Spence" userId="S::liamspence@gateshead.gov.uk::5fb5b2ca-048e-454e-8362-668826f9b685" providerId="AD" clId="Web-{D3DA0AB1-DA74-4E7A-BBB5-5F25AC557A6F}" dt="2024-11-26T12:35:54.812" v="46" actId="20577"/>
          <ac:spMkLst>
            <pc:docMk/>
            <pc:sldMk cId="1732913561" sldId="560"/>
            <ac:spMk id="16" creationId="{665A9AB9-4515-CB90-D556-B5703520BBC2}"/>
          </ac:spMkLst>
        </pc:spChg>
        <pc:cxnChg chg="add">
          <ac:chgData name="Liam Spence" userId="S::liamspence@gateshead.gov.uk::5fb5b2ca-048e-454e-8362-668826f9b685" providerId="AD" clId="Web-{D3DA0AB1-DA74-4E7A-BBB5-5F25AC557A6F}" dt="2024-11-26T12:35:50.718" v="42"/>
          <ac:cxnSpMkLst>
            <pc:docMk/>
            <pc:sldMk cId="1732913561" sldId="560"/>
            <ac:cxnSpMk id="7" creationId="{3AF12CCB-7BC6-3668-8B4B-CFD805CBF13D}"/>
          </ac:cxnSpMkLst>
        </pc:cxnChg>
      </pc:sldChg>
      <pc:sldChg chg="addSp delSp modSp">
        <pc:chgData name="Liam Spence" userId="S::liamspence@gateshead.gov.uk::5fb5b2ca-048e-454e-8362-668826f9b685" providerId="AD" clId="Web-{D3DA0AB1-DA74-4E7A-BBB5-5F25AC557A6F}" dt="2024-11-26T12:35:39.484" v="28" actId="20577"/>
        <pc:sldMkLst>
          <pc:docMk/>
          <pc:sldMk cId="176725383" sldId="564"/>
        </pc:sldMkLst>
      </pc:sldChg>
      <pc:sldChg chg="addSp delSp">
        <pc:chgData name="Liam Spence" userId="S::liamspence@gateshead.gov.uk::5fb5b2ca-048e-454e-8362-668826f9b685" providerId="AD" clId="Web-{D3DA0AB1-DA74-4E7A-BBB5-5F25AC557A6F}" dt="2024-11-26T12:35:46.406" v="34"/>
        <pc:sldMkLst>
          <pc:docMk/>
          <pc:sldMk cId="201005756" sldId="568"/>
        </pc:sldMkLst>
      </pc:sldChg>
    </pc:docChg>
  </pc:docChgLst>
  <pc:docChgLst>
    <pc:chgData name="Kerrie Slavin" userId="S::kerrieslavin@gateshead.gov.uk::085db01d-3b86-45ce-9a34-51f429f25f9c" providerId="AD" clId="Web-{EB51A745-360F-89B5-6B58-0D57AD9FBAD7}"/>
    <pc:docChg chg="addSld modSld sldOrd">
      <pc:chgData name="Kerrie Slavin" userId="S::kerrieslavin@gateshead.gov.uk::085db01d-3b86-45ce-9a34-51f429f25f9c" providerId="AD" clId="Web-{EB51A745-360F-89B5-6B58-0D57AD9FBAD7}" dt="2024-10-15T15:27:43.912" v="427" actId="20577"/>
      <pc:docMkLst>
        <pc:docMk/>
      </pc:docMkLst>
      <pc:sldChg chg="modSp">
        <pc:chgData name="Kerrie Slavin" userId="S::kerrieslavin@gateshead.gov.uk::085db01d-3b86-45ce-9a34-51f429f25f9c" providerId="AD" clId="Web-{EB51A745-360F-89B5-6B58-0D57AD9FBAD7}" dt="2024-10-15T15:15:38.398" v="183" actId="20577"/>
        <pc:sldMkLst>
          <pc:docMk/>
          <pc:sldMk cId="176725383" sldId="564"/>
        </pc:sldMkLst>
      </pc:sldChg>
      <pc:sldChg chg="modSp add replId">
        <pc:chgData name="Kerrie Slavin" userId="S::kerrieslavin@gateshead.gov.uk::085db01d-3b86-45ce-9a34-51f429f25f9c" providerId="AD" clId="Web-{EB51A745-360F-89B5-6B58-0D57AD9FBAD7}" dt="2024-10-15T15:27:43.912" v="427" actId="20577"/>
        <pc:sldMkLst>
          <pc:docMk/>
          <pc:sldMk cId="2260413153" sldId="579"/>
        </pc:sldMkLst>
      </pc:sldChg>
      <pc:sldChg chg="addSp delSp modSp add ord replId">
        <pc:chgData name="Kerrie Slavin" userId="S::kerrieslavin@gateshead.gov.uk::085db01d-3b86-45ce-9a34-51f429f25f9c" providerId="AD" clId="Web-{EB51A745-360F-89B5-6B58-0D57AD9FBAD7}" dt="2024-10-15T15:24:46.592" v="338" actId="20577"/>
        <pc:sldMkLst>
          <pc:docMk/>
          <pc:sldMk cId="192317736" sldId="580"/>
        </pc:sldMkLst>
      </pc:sldChg>
      <pc:sldChg chg="add replId">
        <pc:chgData name="Kerrie Slavin" userId="S::kerrieslavin@gateshead.gov.uk::085db01d-3b86-45ce-9a34-51f429f25f9c" providerId="AD" clId="Web-{EB51A745-360F-89B5-6B58-0D57AD9FBAD7}" dt="2024-10-15T15:22:24.758" v="282"/>
        <pc:sldMkLst>
          <pc:docMk/>
          <pc:sldMk cId="3696783282" sldId="581"/>
        </pc:sldMkLst>
      </pc:sldChg>
    </pc:docChg>
  </pc:docChgLst>
  <pc:docChgLst>
    <pc:chgData name="Gary Williamson" userId="c6dcb423-35b4-482e-bf0f-fc2b76204455" providerId="ADAL" clId="{A71C75D0-5459-4ED5-B8AA-3D1286CF064F}"/>
    <pc:docChg chg="custSel addSld modSld">
      <pc:chgData name="Gary Williamson" userId="c6dcb423-35b4-482e-bf0f-fc2b76204455" providerId="ADAL" clId="{A71C75D0-5459-4ED5-B8AA-3D1286CF064F}" dt="2024-09-18T11:08:53.602" v="456" actId="729"/>
      <pc:docMkLst>
        <pc:docMk/>
      </pc:docMkLst>
      <pc:sldChg chg="modSp mod">
        <pc:chgData name="Gary Williamson" userId="c6dcb423-35b4-482e-bf0f-fc2b76204455" providerId="ADAL" clId="{A71C75D0-5459-4ED5-B8AA-3D1286CF064F}" dt="2024-09-18T09:57:48.474" v="437" actId="20577"/>
        <pc:sldMkLst>
          <pc:docMk/>
          <pc:sldMk cId="249474700" sldId="559"/>
        </pc:sldMkLst>
      </pc:sldChg>
      <pc:sldChg chg="modSp mod">
        <pc:chgData name="Gary Williamson" userId="c6dcb423-35b4-482e-bf0f-fc2b76204455" providerId="ADAL" clId="{A71C75D0-5459-4ED5-B8AA-3D1286CF064F}" dt="2024-09-18T09:57:59.922" v="455" actId="20577"/>
        <pc:sldMkLst>
          <pc:docMk/>
          <pc:sldMk cId="1732913561" sldId="560"/>
        </pc:sldMkLst>
      </pc:sldChg>
      <pc:sldChg chg="mod modShow">
        <pc:chgData name="Gary Williamson" userId="c6dcb423-35b4-482e-bf0f-fc2b76204455" providerId="ADAL" clId="{A71C75D0-5459-4ED5-B8AA-3D1286CF064F}" dt="2024-09-18T11:08:53.602" v="456" actId="729"/>
        <pc:sldMkLst>
          <pc:docMk/>
          <pc:sldMk cId="176725383" sldId="564"/>
        </pc:sldMkLst>
      </pc:sldChg>
      <pc:sldChg chg="delSp modSp add mod">
        <pc:chgData name="Gary Williamson" userId="c6dcb423-35b4-482e-bf0f-fc2b76204455" providerId="ADAL" clId="{A71C75D0-5459-4ED5-B8AA-3D1286CF064F}" dt="2024-09-18T09:57:29.436" v="422" actId="20577"/>
        <pc:sldMkLst>
          <pc:docMk/>
          <pc:sldMk cId="2740847514" sldId="577"/>
        </pc:sldMkLst>
      </pc:sldChg>
    </pc:docChg>
  </pc:docChgLst>
  <pc:docChgLst>
    <pc:chgData name="Liam Spence" userId="S::liamspence@gateshead.gov.uk::5fb5b2ca-048e-454e-8362-668826f9b685" providerId="AD" clId="Web-{E6B0AB7B-48AB-400A-A43E-BE5D44282879}"/>
    <pc:docChg chg="modSld">
      <pc:chgData name="Liam Spence" userId="S::liamspence@gateshead.gov.uk::5fb5b2ca-048e-454e-8362-668826f9b685" providerId="AD" clId="Web-{E6B0AB7B-48AB-400A-A43E-BE5D44282879}" dt="2024-10-02T10:42:14.849" v="238" actId="20577"/>
      <pc:docMkLst>
        <pc:docMk/>
      </pc:docMkLst>
      <pc:sldChg chg="modSp">
        <pc:chgData name="Liam Spence" userId="S::liamspence@gateshead.gov.uk::5fb5b2ca-048e-454e-8362-668826f9b685" providerId="AD" clId="Web-{E6B0AB7B-48AB-400A-A43E-BE5D44282879}" dt="2024-10-02T10:34:04.798" v="35" actId="1076"/>
        <pc:sldMkLst>
          <pc:docMk/>
          <pc:sldMk cId="711769290" sldId="565"/>
        </pc:sldMkLst>
      </pc:sldChg>
      <pc:sldChg chg="modSp">
        <pc:chgData name="Liam Spence" userId="S::liamspence@gateshead.gov.uk::5fb5b2ca-048e-454e-8362-668826f9b685" providerId="AD" clId="Web-{E6B0AB7B-48AB-400A-A43E-BE5D44282879}" dt="2024-10-02T10:35:21.005" v="62" actId="20577"/>
        <pc:sldMkLst>
          <pc:docMk/>
          <pc:sldMk cId="1879191255" sldId="567"/>
        </pc:sldMkLst>
      </pc:sldChg>
      <pc:sldChg chg="addSp delSp modSp">
        <pc:chgData name="Liam Spence" userId="S::liamspence@gateshead.gov.uk::5fb5b2ca-048e-454e-8362-668826f9b685" providerId="AD" clId="Web-{E6B0AB7B-48AB-400A-A43E-BE5D44282879}" dt="2024-10-02T10:42:14.849" v="238" actId="20577"/>
        <pc:sldMkLst>
          <pc:docMk/>
          <pc:sldMk cId="385434884" sldId="568"/>
        </pc:sldMkLst>
      </pc:sldChg>
    </pc:docChg>
  </pc:docChgLst>
  <pc:docChgLst>
    <pc:chgData name="Gayle Scurfield" userId="S::gaylescurfield@gateshead.gov.uk::83b7329d-483d-4c58-b1ee-8e2c855b3b2d" providerId="AD" clId="Web-{F8829228-AB27-EEFE-C419-09D0DD135409}"/>
    <pc:docChg chg="addSld modSld">
      <pc:chgData name="Gayle Scurfield" userId="S::gaylescurfield@gateshead.gov.uk::83b7329d-483d-4c58-b1ee-8e2c855b3b2d" providerId="AD" clId="Web-{F8829228-AB27-EEFE-C419-09D0DD135409}" dt="2024-11-12T18:16:52.447" v="42"/>
      <pc:docMkLst>
        <pc:docMk/>
      </pc:docMkLst>
      <pc:sldChg chg="addSp modSp">
        <pc:chgData name="Gayle Scurfield" userId="S::gaylescurfield@gateshead.gov.uk::83b7329d-483d-4c58-b1ee-8e2c855b3b2d" providerId="AD" clId="Web-{F8829228-AB27-EEFE-C419-09D0DD135409}" dt="2024-11-12T18:15:56.992" v="20" actId="1076"/>
        <pc:sldMkLst>
          <pc:docMk/>
          <pc:sldMk cId="1966525051" sldId="565"/>
        </pc:sldMkLst>
      </pc:sldChg>
      <pc:sldChg chg="delSp modSp add replId">
        <pc:chgData name="Gayle Scurfield" userId="S::gaylescurfield@gateshead.gov.uk::83b7329d-483d-4c58-b1ee-8e2c855b3b2d" providerId="AD" clId="Web-{F8829228-AB27-EEFE-C419-09D0DD135409}" dt="2024-11-12T18:16:31.978" v="32" actId="14100"/>
        <pc:sldMkLst>
          <pc:docMk/>
          <pc:sldMk cId="1662679306" sldId="566"/>
        </pc:sldMkLst>
      </pc:sldChg>
      <pc:sldChg chg="delSp modSp add replId">
        <pc:chgData name="Gayle Scurfield" userId="S::gaylescurfield@gateshead.gov.uk::83b7329d-483d-4c58-b1ee-8e2c855b3b2d" providerId="AD" clId="Web-{F8829228-AB27-EEFE-C419-09D0DD135409}" dt="2024-11-12T18:16:52.447" v="42"/>
        <pc:sldMkLst>
          <pc:docMk/>
          <pc:sldMk cId="3784492884" sldId="567"/>
        </pc:sldMkLst>
      </pc:sldChg>
    </pc:docChg>
  </pc:docChgLst>
  <pc:docChgLst>
    <pc:chgData name="Gayle Scurfield" userId="S::gaylescurfield@gateshead.gov.uk::83b7329d-483d-4c58-b1ee-8e2c855b3b2d" providerId="AD" clId="Web-{0D44574A-67E0-2958-603D-54B832B9E8B3}"/>
    <pc:docChg chg="addSld modSld sldOrd">
      <pc:chgData name="Gayle Scurfield" userId="S::gaylescurfield@gateshead.gov.uk::83b7329d-483d-4c58-b1ee-8e2c855b3b2d" providerId="AD" clId="Web-{0D44574A-67E0-2958-603D-54B832B9E8B3}" dt="2024-10-16T11:25:06.363" v="141" actId="1076"/>
      <pc:docMkLst>
        <pc:docMk/>
      </pc:docMkLst>
      <pc:sldChg chg="addSp delSp modSp ord">
        <pc:chgData name="Gayle Scurfield" userId="S::gaylescurfield@gateshead.gov.uk::83b7329d-483d-4c58-b1ee-8e2c855b3b2d" providerId="AD" clId="Web-{0D44574A-67E0-2958-603D-54B832B9E8B3}" dt="2024-10-16T11:21:46.793" v="121" actId="14100"/>
        <pc:sldMkLst>
          <pc:docMk/>
          <pc:sldMk cId="776975427" sldId="563"/>
        </pc:sldMkLst>
      </pc:sldChg>
      <pc:sldChg chg="add replId">
        <pc:chgData name="Gayle Scurfield" userId="S::gaylescurfield@gateshead.gov.uk::83b7329d-483d-4c58-b1ee-8e2c855b3b2d" providerId="AD" clId="Web-{0D44574A-67E0-2958-603D-54B832B9E8B3}" dt="2024-10-16T11:15:45.406" v="0"/>
        <pc:sldMkLst>
          <pc:docMk/>
          <pc:sldMk cId="281560939" sldId="583"/>
        </pc:sldMkLst>
      </pc:sldChg>
      <pc:sldChg chg="addSp delSp modSp add replId">
        <pc:chgData name="Gayle Scurfield" userId="S::gaylescurfield@gateshead.gov.uk::83b7329d-483d-4c58-b1ee-8e2c855b3b2d" providerId="AD" clId="Web-{0D44574A-67E0-2958-603D-54B832B9E8B3}" dt="2024-10-16T11:21:34.058" v="119" actId="14100"/>
        <pc:sldMkLst>
          <pc:docMk/>
          <pc:sldMk cId="3916777144" sldId="584"/>
        </pc:sldMkLst>
      </pc:sldChg>
      <pc:sldChg chg="addSp delSp modSp add replId">
        <pc:chgData name="Gayle Scurfield" userId="S::gaylescurfield@gateshead.gov.uk::83b7329d-483d-4c58-b1ee-8e2c855b3b2d" providerId="AD" clId="Web-{0D44574A-67E0-2958-603D-54B832B9E8B3}" dt="2024-10-16T11:25:06.363" v="141" actId="1076"/>
        <pc:sldMkLst>
          <pc:docMk/>
          <pc:sldMk cId="4024434877" sldId="585"/>
        </pc:sldMkLst>
      </pc:sldChg>
    </pc:docChg>
  </pc:docChgLst>
  <pc:docChgLst>
    <pc:chgData name="Gary Williamson" userId="S::garywilliamson@gateshead.gov.uk::c6dcb423-35b4-482e-bf0f-fc2b76204455" providerId="AD" clId="Web-{6F4E7100-E705-4E6F-9AEB-05F17F67BD76}"/>
    <pc:docChg chg="modSld">
      <pc:chgData name="Gary Williamson" userId="S::garywilliamson@gateshead.gov.uk::c6dcb423-35b4-482e-bf0f-fc2b76204455" providerId="AD" clId="Web-{6F4E7100-E705-4E6F-9AEB-05F17F67BD76}" dt="2024-11-11T11:14:10.979" v="3" actId="1076"/>
      <pc:docMkLst>
        <pc:docMk/>
      </pc:docMkLst>
      <pc:sldChg chg="modSp">
        <pc:chgData name="Gary Williamson" userId="S::garywilliamson@gateshead.gov.uk::c6dcb423-35b4-482e-bf0f-fc2b76204455" providerId="AD" clId="Web-{6F4E7100-E705-4E6F-9AEB-05F17F67BD76}" dt="2024-11-11T11:13:54.448" v="2" actId="1076"/>
        <pc:sldMkLst>
          <pc:docMk/>
          <pc:sldMk cId="249474700" sldId="559"/>
        </pc:sldMkLst>
        <pc:picChg chg="mod">
          <ac:chgData name="Gary Williamson" userId="S::garywilliamson@gateshead.gov.uk::c6dcb423-35b4-482e-bf0f-fc2b76204455" providerId="AD" clId="Web-{6F4E7100-E705-4E6F-9AEB-05F17F67BD76}" dt="2024-11-11T11:13:54.448" v="2" actId="1076"/>
          <ac:picMkLst>
            <pc:docMk/>
            <pc:sldMk cId="249474700" sldId="559"/>
            <ac:picMk id="12" creationId="{95672EA4-1515-A111-E669-C3BCCDAF12FD}"/>
          </ac:picMkLst>
        </pc:picChg>
      </pc:sldChg>
      <pc:sldChg chg="modSp">
        <pc:chgData name="Gary Williamson" userId="S::garywilliamson@gateshead.gov.uk::c6dcb423-35b4-482e-bf0f-fc2b76204455" providerId="AD" clId="Web-{6F4E7100-E705-4E6F-9AEB-05F17F67BD76}" dt="2024-11-11T11:13:39.385" v="0" actId="1076"/>
        <pc:sldMkLst>
          <pc:docMk/>
          <pc:sldMk cId="1732913561" sldId="560"/>
        </pc:sldMkLst>
        <pc:picChg chg="mod">
          <ac:chgData name="Gary Williamson" userId="S::garywilliamson@gateshead.gov.uk::c6dcb423-35b4-482e-bf0f-fc2b76204455" providerId="AD" clId="Web-{6F4E7100-E705-4E6F-9AEB-05F17F67BD76}" dt="2024-11-11T11:13:39.385" v="0" actId="1076"/>
          <ac:picMkLst>
            <pc:docMk/>
            <pc:sldMk cId="1732913561" sldId="560"/>
            <ac:picMk id="9" creationId="{EC303367-6D4E-D199-E780-27F80990C6BF}"/>
          </ac:picMkLst>
        </pc:picChg>
      </pc:sldChg>
      <pc:sldChg chg="modSp">
        <pc:chgData name="Gary Williamson" userId="S::garywilliamson@gateshead.gov.uk::c6dcb423-35b4-482e-bf0f-fc2b76204455" providerId="AD" clId="Web-{6F4E7100-E705-4E6F-9AEB-05F17F67BD76}" dt="2024-11-11T11:14:10.979" v="3" actId="1076"/>
        <pc:sldMkLst>
          <pc:docMk/>
          <pc:sldMk cId="776975427" sldId="563"/>
        </pc:sldMkLst>
      </pc:sldChg>
      <pc:sldChg chg="modSp">
        <pc:chgData name="Gary Williamson" userId="S::garywilliamson@gateshead.gov.uk::c6dcb423-35b4-482e-bf0f-fc2b76204455" providerId="AD" clId="Web-{6F4E7100-E705-4E6F-9AEB-05F17F67BD76}" dt="2024-11-11T11:13:48.822" v="1" actId="1076"/>
        <pc:sldMkLst>
          <pc:docMk/>
          <pc:sldMk cId="176725383" sldId="564"/>
        </pc:sldMkLst>
      </pc:sldChg>
    </pc:docChg>
  </pc:docChgLst>
  <pc:docChgLst>
    <pc:chgData name="Gary Williamson" userId="c6dcb423-35b4-482e-bf0f-fc2b76204455" providerId="ADAL" clId="{8F757FE7-6A72-4B0D-8F66-DF6F04D30024}"/>
    <pc:docChg chg="delSld modSld">
      <pc:chgData name="Gary Williamson" userId="c6dcb423-35b4-482e-bf0f-fc2b76204455" providerId="ADAL" clId="{8F757FE7-6A72-4B0D-8F66-DF6F04D30024}" dt="2024-10-04T11:46:51.281" v="53" actId="47"/>
      <pc:docMkLst>
        <pc:docMk/>
      </pc:docMkLst>
      <pc:sldChg chg="modSp mod">
        <pc:chgData name="Gary Williamson" userId="c6dcb423-35b4-482e-bf0f-fc2b76204455" providerId="ADAL" clId="{8F757FE7-6A72-4B0D-8F66-DF6F04D30024}" dt="2024-10-04T11:46:38.193" v="47" actId="20577"/>
        <pc:sldMkLst>
          <pc:docMk/>
          <pc:sldMk cId="3621879490" sldId="307"/>
        </pc:sldMkLst>
      </pc:sldChg>
      <pc:sldChg chg="modSp mod">
        <pc:chgData name="Gary Williamson" userId="c6dcb423-35b4-482e-bf0f-fc2b76204455" providerId="ADAL" clId="{8F757FE7-6A72-4B0D-8F66-DF6F04D30024}" dt="2024-10-04T11:46:33.272" v="45"/>
        <pc:sldMkLst>
          <pc:docMk/>
          <pc:sldMk cId="249474700" sldId="559"/>
        </pc:sldMkLst>
      </pc:sldChg>
      <pc:sldChg chg="modSp">
        <pc:chgData name="Gary Williamson" userId="c6dcb423-35b4-482e-bf0f-fc2b76204455" providerId="ADAL" clId="{8F757FE7-6A72-4B0D-8F66-DF6F04D30024}" dt="2024-10-04T11:46:33.272" v="45"/>
        <pc:sldMkLst>
          <pc:docMk/>
          <pc:sldMk cId="1732913561" sldId="560"/>
        </pc:sldMkLst>
      </pc:sldChg>
      <pc:sldChg chg="modSp del">
        <pc:chgData name="Gary Williamson" userId="c6dcb423-35b4-482e-bf0f-fc2b76204455" providerId="ADAL" clId="{8F757FE7-6A72-4B0D-8F66-DF6F04D30024}" dt="2024-10-04T11:46:43.022" v="48" actId="47"/>
        <pc:sldMkLst>
          <pc:docMk/>
          <pc:sldMk cId="1513379830" sldId="561"/>
        </pc:sldMkLst>
      </pc:sldChg>
      <pc:sldChg chg="modSp">
        <pc:chgData name="Gary Williamson" userId="c6dcb423-35b4-482e-bf0f-fc2b76204455" providerId="ADAL" clId="{8F757FE7-6A72-4B0D-8F66-DF6F04D30024}" dt="2024-10-04T11:46:33.272" v="45"/>
        <pc:sldMkLst>
          <pc:docMk/>
          <pc:sldMk cId="176725383" sldId="564"/>
        </pc:sldMkLst>
      </pc:sldChg>
      <pc:sldChg chg="modSp del">
        <pc:chgData name="Gary Williamson" userId="c6dcb423-35b4-482e-bf0f-fc2b76204455" providerId="ADAL" clId="{8F757FE7-6A72-4B0D-8F66-DF6F04D30024}" dt="2024-10-04T11:46:45.811" v="50" actId="47"/>
        <pc:sldMkLst>
          <pc:docMk/>
          <pc:sldMk cId="711769290" sldId="565"/>
        </pc:sldMkLst>
      </pc:sldChg>
      <pc:sldChg chg="modSp del">
        <pc:chgData name="Gary Williamson" userId="c6dcb423-35b4-482e-bf0f-fc2b76204455" providerId="ADAL" clId="{8F757FE7-6A72-4B0D-8F66-DF6F04D30024}" dt="2024-10-04T11:46:44.515" v="49" actId="47"/>
        <pc:sldMkLst>
          <pc:docMk/>
          <pc:sldMk cId="1487013388" sldId="566"/>
        </pc:sldMkLst>
      </pc:sldChg>
      <pc:sldChg chg="modSp del">
        <pc:chgData name="Gary Williamson" userId="c6dcb423-35b4-482e-bf0f-fc2b76204455" providerId="ADAL" clId="{8F757FE7-6A72-4B0D-8F66-DF6F04D30024}" dt="2024-10-04T11:46:47.433" v="51" actId="47"/>
        <pc:sldMkLst>
          <pc:docMk/>
          <pc:sldMk cId="1879191255" sldId="567"/>
        </pc:sldMkLst>
      </pc:sldChg>
      <pc:sldChg chg="modSp del">
        <pc:chgData name="Gary Williamson" userId="c6dcb423-35b4-482e-bf0f-fc2b76204455" providerId="ADAL" clId="{8F757FE7-6A72-4B0D-8F66-DF6F04D30024}" dt="2024-10-04T11:46:51.281" v="53" actId="47"/>
        <pc:sldMkLst>
          <pc:docMk/>
          <pc:sldMk cId="385434884" sldId="568"/>
        </pc:sldMkLst>
      </pc:sldChg>
      <pc:sldChg chg="modSp del">
        <pc:chgData name="Gary Williamson" userId="c6dcb423-35b4-482e-bf0f-fc2b76204455" providerId="ADAL" clId="{8F757FE7-6A72-4B0D-8F66-DF6F04D30024}" dt="2024-10-04T11:46:49.104" v="52" actId="47"/>
        <pc:sldMkLst>
          <pc:docMk/>
          <pc:sldMk cId="1485151675" sldId="569"/>
        </pc:sldMkLst>
      </pc:sldChg>
    </pc:docChg>
  </pc:docChgLst>
  <pc:docChgLst>
    <pc:chgData name="Liam Spence" userId="5fb5b2ca-048e-454e-8362-668826f9b685" providerId="ADAL" clId="{06F036A9-0862-483D-A44C-7DB7C9D3C779}"/>
    <pc:docChg chg="undo custSel addSld delSld modSld">
      <pc:chgData name="Liam Spence" userId="5fb5b2ca-048e-454e-8362-668826f9b685" providerId="ADAL" clId="{06F036A9-0862-483D-A44C-7DB7C9D3C779}" dt="2024-12-03T14:05:34.238" v="1431" actId="20577"/>
      <pc:docMkLst>
        <pc:docMk/>
      </pc:docMkLst>
      <pc:sldChg chg="addSp delSp modSp mod">
        <pc:chgData name="Liam Spence" userId="5fb5b2ca-048e-454e-8362-668826f9b685" providerId="ADAL" clId="{06F036A9-0862-483D-A44C-7DB7C9D3C779}" dt="2024-12-03T14:05:34.238" v="1431" actId="20577"/>
        <pc:sldMkLst>
          <pc:docMk/>
          <pc:sldMk cId="3536015522" sldId="574"/>
        </pc:sldMkLst>
      </pc:sldChg>
      <pc:sldChg chg="del">
        <pc:chgData name="Liam Spence" userId="5fb5b2ca-048e-454e-8362-668826f9b685" providerId="ADAL" clId="{06F036A9-0862-483D-A44C-7DB7C9D3C779}" dt="2024-11-29T17:04:27.392" v="503" actId="2696"/>
        <pc:sldMkLst>
          <pc:docMk/>
          <pc:sldMk cId="2046492568" sldId="575"/>
        </pc:sldMkLst>
      </pc:sldChg>
      <pc:sldChg chg="addSp delSp modSp add mod">
        <pc:chgData name="Liam Spence" userId="5fb5b2ca-048e-454e-8362-668826f9b685" providerId="ADAL" clId="{06F036A9-0862-483D-A44C-7DB7C9D3C779}" dt="2024-11-29T17:53:11.776" v="1294" actId="1076"/>
        <pc:sldMkLst>
          <pc:docMk/>
          <pc:sldMk cId="1393369554" sldId="576"/>
        </pc:sldMkLst>
      </pc:sldChg>
      <pc:sldChg chg="addSp delSp modSp add mod">
        <pc:chgData name="Liam Spence" userId="5fb5b2ca-048e-454e-8362-668826f9b685" providerId="ADAL" clId="{06F036A9-0862-483D-A44C-7DB7C9D3C779}" dt="2024-12-03T13:14:44.076" v="1407"/>
        <pc:sldMkLst>
          <pc:docMk/>
          <pc:sldMk cId="3075613764" sldId="577"/>
        </pc:sldMkLst>
      </pc:sldChg>
      <pc:sldChg chg="addSp delSp modSp add mod">
        <pc:chgData name="Liam Spence" userId="5fb5b2ca-048e-454e-8362-668826f9b685" providerId="ADAL" clId="{06F036A9-0862-483D-A44C-7DB7C9D3C779}" dt="2024-12-03T13:15:24.347" v="1416" actId="1035"/>
        <pc:sldMkLst>
          <pc:docMk/>
          <pc:sldMk cId="3250267849" sldId="578"/>
        </pc:sldMkLst>
      </pc:sldChg>
    </pc:docChg>
  </pc:docChgLst>
  <pc:docChgLst>
    <pc:chgData name="Gayle Scurfield" userId="S::gaylescurfield@gateshead.gov.uk::83b7329d-483d-4c58-b1ee-8e2c855b3b2d" providerId="AD" clId="Web-{C0ED152C-B6A7-797A-EB02-FE6D6E765850}"/>
    <pc:docChg chg="modSld">
      <pc:chgData name="Gayle Scurfield" userId="S::gaylescurfield@gateshead.gov.uk::83b7329d-483d-4c58-b1ee-8e2c855b3b2d" providerId="AD" clId="Web-{C0ED152C-B6A7-797A-EB02-FE6D6E765850}" dt="2024-09-17T15:47:29.255" v="1" actId="14100"/>
      <pc:docMkLst>
        <pc:docMk/>
      </pc:docMkLst>
      <pc:sldChg chg="modSp">
        <pc:chgData name="Gayle Scurfield" userId="S::gaylescurfield@gateshead.gov.uk::83b7329d-483d-4c58-b1ee-8e2c855b3b2d" providerId="AD" clId="Web-{C0ED152C-B6A7-797A-EB02-FE6D6E765850}" dt="2024-09-17T15:47:29.255" v="1" actId="14100"/>
        <pc:sldMkLst>
          <pc:docMk/>
          <pc:sldMk cId="802966321" sldId="573"/>
        </pc:sldMkLst>
      </pc:sldChg>
    </pc:docChg>
  </pc:docChgLst>
  <pc:docChgLst>
    <pc:chgData name="Gayle Scurfield" userId="S::gaylescurfield@gateshead.gov.uk::83b7329d-483d-4c58-b1ee-8e2c855b3b2d" providerId="AD" clId="Web-{41A6476B-09C7-F92D-0CA1-91A1931724C6}"/>
    <pc:docChg chg="addSld modSld">
      <pc:chgData name="Gayle Scurfield" userId="S::gaylescurfield@gateshead.gov.uk::83b7329d-483d-4c58-b1ee-8e2c855b3b2d" providerId="AD" clId="Web-{41A6476B-09C7-F92D-0CA1-91A1931724C6}" dt="2024-09-17T12:21:46.810" v="177" actId="1076"/>
      <pc:docMkLst>
        <pc:docMk/>
      </pc:docMkLst>
      <pc:sldChg chg="modSp">
        <pc:chgData name="Gayle Scurfield" userId="S::gaylescurfield@gateshead.gov.uk::83b7329d-483d-4c58-b1ee-8e2c855b3b2d" providerId="AD" clId="Web-{41A6476B-09C7-F92D-0CA1-91A1931724C6}" dt="2024-09-17T12:15:44.252" v="61" actId="20577"/>
        <pc:sldMkLst>
          <pc:docMk/>
          <pc:sldMk cId="1513379830" sldId="561"/>
        </pc:sldMkLst>
      </pc:sldChg>
      <pc:sldChg chg="addSp delSp modSp add replId">
        <pc:chgData name="Gayle Scurfield" userId="S::gaylescurfield@gateshead.gov.uk::83b7329d-483d-4c58-b1ee-8e2c855b3b2d" providerId="AD" clId="Web-{41A6476B-09C7-F92D-0CA1-91A1931724C6}" dt="2024-09-17T12:21:46.810" v="177" actId="1076"/>
        <pc:sldMkLst>
          <pc:docMk/>
          <pc:sldMk cId="802966321" sldId="573"/>
        </pc:sldMkLst>
      </pc:sldChg>
      <pc:sldChg chg="addSp delSp modSp add replId">
        <pc:chgData name="Gayle Scurfield" userId="S::gaylescurfield@gateshead.gov.uk::83b7329d-483d-4c58-b1ee-8e2c855b3b2d" providerId="AD" clId="Web-{41A6476B-09C7-F92D-0CA1-91A1931724C6}" dt="2024-09-17T12:21:32.278" v="176" actId="1076"/>
        <pc:sldMkLst>
          <pc:docMk/>
          <pc:sldMk cId="1545907407" sldId="574"/>
        </pc:sldMkLst>
      </pc:sldChg>
      <pc:sldChg chg="addSp delSp modSp add replId">
        <pc:chgData name="Gayle Scurfield" userId="S::gaylescurfield@gateshead.gov.uk::83b7329d-483d-4c58-b1ee-8e2c855b3b2d" providerId="AD" clId="Web-{41A6476B-09C7-F92D-0CA1-91A1931724C6}" dt="2024-09-17T12:21:28.309" v="175" actId="1076"/>
        <pc:sldMkLst>
          <pc:docMk/>
          <pc:sldMk cId="1513126708" sldId="575"/>
        </pc:sldMkLst>
      </pc:sldChg>
    </pc:docChg>
  </pc:docChgLst>
  <pc:docChgLst>
    <pc:chgData name="Kerrie Slavin" userId="S::kerrieslavin@gateshead.gov.uk::085db01d-3b86-45ce-9a34-51f429f25f9c" providerId="AD" clId="Web-{D68E688E-7920-78CB-A549-65AA5CB96CA3}"/>
    <pc:docChg chg="modSld">
      <pc:chgData name="Kerrie Slavin" userId="S::kerrieslavin@gateshead.gov.uk::085db01d-3b86-45ce-9a34-51f429f25f9c" providerId="AD" clId="Web-{D68E688E-7920-78CB-A549-65AA5CB96CA3}" dt="2024-11-13T12:55:31.211" v="22" actId="20577"/>
      <pc:docMkLst>
        <pc:docMk/>
      </pc:docMkLst>
      <pc:sldChg chg="modSp">
        <pc:chgData name="Kerrie Slavin" userId="S::kerrieslavin@gateshead.gov.uk::085db01d-3b86-45ce-9a34-51f429f25f9c" providerId="AD" clId="Web-{D68E688E-7920-78CB-A549-65AA5CB96CA3}" dt="2024-11-13T12:55:31.211" v="22" actId="20577"/>
        <pc:sldMkLst>
          <pc:docMk/>
          <pc:sldMk cId="1732913561" sldId="560"/>
        </pc:sldMkLst>
      </pc:sldChg>
      <pc:sldChg chg="modSp">
        <pc:chgData name="Kerrie Slavin" userId="S::kerrieslavin@gateshead.gov.uk::085db01d-3b86-45ce-9a34-51f429f25f9c" providerId="AD" clId="Web-{D68E688E-7920-78CB-A549-65AA5CB96CA3}" dt="2024-11-13T12:55:17.289" v="7" actId="20577"/>
        <pc:sldMkLst>
          <pc:docMk/>
          <pc:sldMk cId="3036343338" sldId="569"/>
        </pc:sldMkLst>
      </pc:sldChg>
    </pc:docChg>
  </pc:docChgLst>
  <pc:docChgLst>
    <pc:chgData name="Gary Williamson" userId="S::garywilliamson@gateshead.gov.uk::c6dcb423-35b4-482e-bf0f-fc2b76204455" providerId="AD" clId="Web-{2211E241-0A4A-2D60-A00F-D17A03E9A345}"/>
    <pc:docChg chg="modSld">
      <pc:chgData name="Gary Williamson" userId="S::garywilliamson@gateshead.gov.uk::c6dcb423-35b4-482e-bf0f-fc2b76204455" providerId="AD" clId="Web-{2211E241-0A4A-2D60-A00F-D17A03E9A345}" dt="2025-01-08T09:51:25.792" v="44" actId="20577"/>
      <pc:docMkLst>
        <pc:docMk/>
      </pc:docMkLst>
      <pc:sldChg chg="modSp">
        <pc:chgData name="Gary Williamson" userId="S::garywilliamson@gateshead.gov.uk::c6dcb423-35b4-482e-bf0f-fc2b76204455" providerId="AD" clId="Web-{2211E241-0A4A-2D60-A00F-D17A03E9A345}" dt="2025-01-08T09:47:31.268" v="16" actId="1076"/>
        <pc:sldMkLst>
          <pc:docMk/>
          <pc:sldMk cId="1732913561" sldId="560"/>
        </pc:sldMkLst>
        <pc:spChg chg="mod">
          <ac:chgData name="Gary Williamson" userId="S::garywilliamson@gateshead.gov.uk::c6dcb423-35b4-482e-bf0f-fc2b76204455" providerId="AD" clId="Web-{2211E241-0A4A-2D60-A00F-D17A03E9A345}" dt="2025-01-08T09:47:31.268" v="16" actId="1076"/>
          <ac:spMkLst>
            <pc:docMk/>
            <pc:sldMk cId="1732913561" sldId="560"/>
            <ac:spMk id="3" creationId="{73CEF99C-62EB-F0F4-FE72-FEBEAFF809E6}"/>
          </ac:spMkLst>
        </pc:spChg>
      </pc:sldChg>
      <pc:sldChg chg="modSp">
        <pc:chgData name="Gary Williamson" userId="S::garywilliamson@gateshead.gov.uk::c6dcb423-35b4-482e-bf0f-fc2b76204455" providerId="AD" clId="Web-{2211E241-0A4A-2D60-A00F-D17A03E9A345}" dt="2025-01-08T09:51:25.792" v="44" actId="20577"/>
        <pc:sldMkLst>
          <pc:docMk/>
          <pc:sldMk cId="1831719130" sldId="572"/>
        </pc:sldMkLst>
        <pc:spChg chg="mod">
          <ac:chgData name="Gary Williamson" userId="S::garywilliamson@gateshead.gov.uk::c6dcb423-35b4-482e-bf0f-fc2b76204455" providerId="AD" clId="Web-{2211E241-0A4A-2D60-A00F-D17A03E9A345}" dt="2025-01-08T09:51:25.792" v="44" actId="20577"/>
          <ac:spMkLst>
            <pc:docMk/>
            <pc:sldMk cId="1831719130" sldId="572"/>
            <ac:spMk id="7" creationId="{3C6B4C1B-3EE2-343B-72FF-D4DD3DDE992A}"/>
          </ac:spMkLst>
        </pc:spChg>
        <pc:spChg chg="mod">
          <ac:chgData name="Gary Williamson" userId="S::garywilliamson@gateshead.gov.uk::c6dcb423-35b4-482e-bf0f-fc2b76204455" providerId="AD" clId="Web-{2211E241-0A4A-2D60-A00F-D17A03E9A345}" dt="2025-01-08T09:51:13.011" v="25" actId="20577"/>
          <ac:spMkLst>
            <pc:docMk/>
            <pc:sldMk cId="1831719130" sldId="572"/>
            <ac:spMk id="13" creationId="{998CAF64-B3EB-EC21-E470-41C360519BB3}"/>
          </ac:spMkLst>
        </pc:spChg>
      </pc:sldChg>
    </pc:docChg>
  </pc:docChgLst>
  <pc:docChgLst>
    <pc:chgData name="Liam Spence" userId="S::liamspence@gateshead.gov.uk::5fb5b2ca-048e-454e-8362-668826f9b685" providerId="AD" clId="Web-{37A26B40-D282-4BF8-94F8-EA14542ABE12}"/>
    <pc:docChg chg="addSld">
      <pc:chgData name="Liam Spence" userId="S::liamspence@gateshead.gov.uk::5fb5b2ca-048e-454e-8362-668826f9b685" providerId="AD" clId="Web-{37A26B40-D282-4BF8-94F8-EA14542ABE12}" dt="2024-11-29T16:44:01.820" v="0"/>
      <pc:docMkLst>
        <pc:docMk/>
      </pc:docMkLst>
      <pc:sldChg chg="add replId">
        <pc:chgData name="Liam Spence" userId="S::liamspence@gateshead.gov.uk::5fb5b2ca-048e-454e-8362-668826f9b685" providerId="AD" clId="Web-{37A26B40-D282-4BF8-94F8-EA14542ABE12}" dt="2024-11-29T16:44:01.820" v="0"/>
        <pc:sldMkLst>
          <pc:docMk/>
          <pc:sldMk cId="2046492568" sldId="575"/>
        </pc:sldMkLst>
      </pc:sldChg>
    </pc:docChg>
  </pc:docChgLst>
  <pc:docChgLst>
    <pc:chgData name="Gary Williamson" userId="c6dcb423-35b4-482e-bf0f-fc2b76204455" providerId="ADAL" clId="{72AAEE05-2D1D-4450-8A02-004C21CEF36D}"/>
    <pc:docChg chg="custSel delSld modSld">
      <pc:chgData name="Gary Williamson" userId="c6dcb423-35b4-482e-bf0f-fc2b76204455" providerId="ADAL" clId="{72AAEE05-2D1D-4450-8A02-004C21CEF36D}" dt="2024-11-13T11:52:56.553" v="229" actId="729"/>
      <pc:docMkLst>
        <pc:docMk/>
      </pc:docMkLst>
      <pc:sldChg chg="modSp mod">
        <pc:chgData name="Gary Williamson" userId="c6dcb423-35b4-482e-bf0f-fc2b76204455" providerId="ADAL" clId="{72AAEE05-2D1D-4450-8A02-004C21CEF36D}" dt="2024-11-11T11:08:48.845" v="12" actId="20577"/>
        <pc:sldMkLst>
          <pc:docMk/>
          <pc:sldMk cId="3621879490" sldId="307"/>
        </pc:sldMkLst>
        <pc:spChg chg="mod">
          <ac:chgData name="Gary Williamson" userId="c6dcb423-35b4-482e-bf0f-fc2b76204455" providerId="ADAL" clId="{72AAEE05-2D1D-4450-8A02-004C21CEF36D}" dt="2024-11-11T11:08:48.845" v="12" actId="20577"/>
          <ac:spMkLst>
            <pc:docMk/>
            <pc:sldMk cId="3621879490" sldId="307"/>
            <ac:spMk id="2" creationId="{6C0841FB-07D5-45A3-B07F-6A2333F45387}"/>
          </ac:spMkLst>
        </pc:spChg>
      </pc:sldChg>
      <pc:sldChg chg="modSp mod">
        <pc:chgData name="Gary Williamson" userId="c6dcb423-35b4-482e-bf0f-fc2b76204455" providerId="ADAL" clId="{72AAEE05-2D1D-4450-8A02-004C21CEF36D}" dt="2024-11-13T10:43:00.568" v="71" actId="6549"/>
        <pc:sldMkLst>
          <pc:docMk/>
          <pc:sldMk cId="249474700" sldId="559"/>
        </pc:sldMkLst>
        <pc:spChg chg="mod">
          <ac:chgData name="Gary Williamson" userId="c6dcb423-35b4-482e-bf0f-fc2b76204455" providerId="ADAL" clId="{72AAEE05-2D1D-4450-8A02-004C21CEF36D}" dt="2024-11-13T10:43:00.568" v="71" actId="6549"/>
          <ac:spMkLst>
            <pc:docMk/>
            <pc:sldMk cId="249474700" sldId="559"/>
            <ac:spMk id="2" creationId="{0750EE1F-3944-C244-F435-073119D8E0FF}"/>
          </ac:spMkLst>
        </pc:spChg>
        <pc:picChg chg="mod">
          <ac:chgData name="Gary Williamson" userId="c6dcb423-35b4-482e-bf0f-fc2b76204455" providerId="ADAL" clId="{72AAEE05-2D1D-4450-8A02-004C21CEF36D}" dt="2024-11-11T11:15:03.868" v="67" actId="1076"/>
          <ac:picMkLst>
            <pc:docMk/>
            <pc:sldMk cId="249474700" sldId="559"/>
            <ac:picMk id="12" creationId="{95672EA4-1515-A111-E669-C3BCCDAF12FD}"/>
          </ac:picMkLst>
        </pc:picChg>
      </pc:sldChg>
      <pc:sldChg chg="addSp modSp mod">
        <pc:chgData name="Gary Williamson" userId="c6dcb423-35b4-482e-bf0f-fc2b76204455" providerId="ADAL" clId="{72AAEE05-2D1D-4450-8A02-004C21CEF36D}" dt="2024-11-13T10:45:09.783" v="228" actId="1076"/>
        <pc:sldMkLst>
          <pc:docMk/>
          <pc:sldMk cId="1732913561" sldId="560"/>
        </pc:sldMkLst>
        <pc:picChg chg="mod">
          <ac:chgData name="Gary Williamson" userId="c6dcb423-35b4-482e-bf0f-fc2b76204455" providerId="ADAL" clId="{72AAEE05-2D1D-4450-8A02-004C21CEF36D}" dt="2024-11-11T11:15:11.972" v="68" actId="1076"/>
          <ac:picMkLst>
            <pc:docMk/>
            <pc:sldMk cId="1732913561" sldId="560"/>
            <ac:picMk id="9" creationId="{EC303367-6D4E-D199-E780-27F80990C6BF}"/>
          </ac:picMkLst>
        </pc:picChg>
      </pc:sldChg>
      <pc:sldChg chg="addSp delSp modSp mod">
        <pc:chgData name="Gary Williamson" userId="c6dcb423-35b4-482e-bf0f-fc2b76204455" providerId="ADAL" clId="{72AAEE05-2D1D-4450-8A02-004C21CEF36D}" dt="2024-11-11T11:14:54.931" v="65" actId="1076"/>
        <pc:sldMkLst>
          <pc:docMk/>
          <pc:sldMk cId="776975427" sldId="563"/>
        </pc:sldMkLst>
      </pc:sldChg>
      <pc:sldChg chg="modSp mod">
        <pc:chgData name="Gary Williamson" userId="c6dcb423-35b4-482e-bf0f-fc2b76204455" providerId="ADAL" clId="{72AAEE05-2D1D-4450-8A02-004C21CEF36D}" dt="2024-11-11T11:14:52.092" v="64" actId="1076"/>
        <pc:sldMkLst>
          <pc:docMk/>
          <pc:sldMk cId="176725383" sldId="564"/>
        </pc:sldMkLst>
      </pc:sldChg>
      <pc:sldChg chg="modSp del">
        <pc:chgData name="Gary Williamson" userId="c6dcb423-35b4-482e-bf0f-fc2b76204455" providerId="ADAL" clId="{72AAEE05-2D1D-4450-8A02-004C21CEF36D}" dt="2024-11-11T11:11:25.830" v="62" actId="47"/>
        <pc:sldMkLst>
          <pc:docMk/>
          <pc:sldMk cId="2541612784" sldId="565"/>
        </pc:sldMkLst>
      </pc:sldChg>
      <pc:sldChg chg="modSp del">
        <pc:chgData name="Gary Williamson" userId="c6dcb423-35b4-482e-bf0f-fc2b76204455" providerId="ADAL" clId="{72AAEE05-2D1D-4450-8A02-004C21CEF36D}" dt="2024-11-11T11:11:25.830" v="62" actId="47"/>
        <pc:sldMkLst>
          <pc:docMk/>
          <pc:sldMk cId="51730704" sldId="566"/>
        </pc:sldMkLst>
      </pc:sldChg>
      <pc:sldChg chg="modSp del">
        <pc:chgData name="Gary Williamson" userId="c6dcb423-35b4-482e-bf0f-fc2b76204455" providerId="ADAL" clId="{72AAEE05-2D1D-4450-8A02-004C21CEF36D}" dt="2024-11-11T11:11:25.830" v="62" actId="47"/>
        <pc:sldMkLst>
          <pc:docMk/>
          <pc:sldMk cId="2005143333" sldId="567"/>
        </pc:sldMkLst>
      </pc:sldChg>
      <pc:sldChg chg="mod modShow">
        <pc:chgData name="Gary Williamson" userId="c6dcb423-35b4-482e-bf0f-fc2b76204455" providerId="ADAL" clId="{72AAEE05-2D1D-4450-8A02-004C21CEF36D}" dt="2024-11-13T11:52:56.553" v="229" actId="729"/>
        <pc:sldMkLst>
          <pc:docMk/>
          <pc:sldMk cId="201005756" sldId="568"/>
        </pc:sldMkLst>
      </pc:sldChg>
      <pc:sldChg chg="modSp del">
        <pc:chgData name="Gary Williamson" userId="c6dcb423-35b4-482e-bf0f-fc2b76204455" providerId="ADAL" clId="{72AAEE05-2D1D-4450-8A02-004C21CEF36D}" dt="2024-11-11T11:11:25.830" v="62" actId="47"/>
        <pc:sldMkLst>
          <pc:docMk/>
          <pc:sldMk cId="3988755694" sldId="568"/>
        </pc:sldMkLst>
      </pc:sldChg>
    </pc:docChg>
  </pc:docChgLst>
  <pc:docChgLst>
    <pc:chgData name="Liam Spence" userId="5fb5b2ca-048e-454e-8362-668826f9b685" providerId="ADAL" clId="{01C5F50E-D3ED-406C-B5D2-6C4291593300}"/>
    <pc:docChg chg="undo custSel modSld sldOrd">
      <pc:chgData name="Liam Spence" userId="5fb5b2ca-048e-454e-8362-668826f9b685" providerId="ADAL" clId="{01C5F50E-D3ED-406C-B5D2-6C4291593300}" dt="2024-10-15T15:02:46.740" v="66" actId="1035"/>
      <pc:docMkLst>
        <pc:docMk/>
      </pc:docMkLst>
      <pc:sldChg chg="addSp delSp modSp mod">
        <pc:chgData name="Liam Spence" userId="5fb5b2ca-048e-454e-8362-668826f9b685" providerId="ADAL" clId="{01C5F50E-D3ED-406C-B5D2-6C4291593300}" dt="2024-10-15T15:02:16.628" v="34"/>
        <pc:sldMkLst>
          <pc:docMk/>
          <pc:sldMk cId="249474700" sldId="559"/>
        </pc:sldMkLst>
      </pc:sldChg>
      <pc:sldChg chg="addSp delSp modSp mod ord">
        <pc:chgData name="Liam Spence" userId="5fb5b2ca-048e-454e-8362-668826f9b685" providerId="ADAL" clId="{01C5F50E-D3ED-406C-B5D2-6C4291593300}" dt="2024-10-15T15:02:46.740" v="66" actId="1035"/>
        <pc:sldMkLst>
          <pc:docMk/>
          <pc:sldMk cId="1732913561" sldId="560"/>
        </pc:sldMkLst>
      </pc:sldChg>
      <pc:sldChg chg="addSp delSp modSp mod">
        <pc:chgData name="Liam Spence" userId="5fb5b2ca-048e-454e-8362-668826f9b685" providerId="ADAL" clId="{01C5F50E-D3ED-406C-B5D2-6C4291593300}" dt="2024-10-15T15:02:19.969" v="36"/>
        <pc:sldMkLst>
          <pc:docMk/>
          <pc:sldMk cId="176725383" sldId="564"/>
        </pc:sldMkLst>
      </pc:sldChg>
    </pc:docChg>
  </pc:docChgLst>
  <pc:docChgLst>
    <pc:chgData name="Gary Williamson" userId="S::garywilliamson@gateshead.gov.uk::c6dcb423-35b4-482e-bf0f-fc2b76204455" providerId="AD" clId="Web-{9506CBCC-F7B2-4DDF-A1FC-F8265396DBF2}"/>
    <pc:docChg chg="modSld">
      <pc:chgData name="Gary Williamson" userId="S::garywilliamson@gateshead.gov.uk::c6dcb423-35b4-482e-bf0f-fc2b76204455" providerId="AD" clId="Web-{9506CBCC-F7B2-4DDF-A1FC-F8265396DBF2}" dt="2024-09-16T06:50:14.192" v="33" actId="20577"/>
      <pc:docMkLst>
        <pc:docMk/>
      </pc:docMkLst>
      <pc:sldChg chg="modSp">
        <pc:chgData name="Gary Williamson" userId="S::garywilliamson@gateshead.gov.uk::c6dcb423-35b4-482e-bf0f-fc2b76204455" providerId="AD" clId="Web-{9506CBCC-F7B2-4DDF-A1FC-F8265396DBF2}" dt="2024-09-16T06:49:33.503" v="17" actId="20577"/>
        <pc:sldMkLst>
          <pc:docMk/>
          <pc:sldMk cId="249474700" sldId="559"/>
        </pc:sldMkLst>
      </pc:sldChg>
      <pc:sldChg chg="addSp modSp">
        <pc:chgData name="Gary Williamson" userId="S::garywilliamson@gateshead.gov.uk::c6dcb423-35b4-482e-bf0f-fc2b76204455" providerId="AD" clId="Web-{9506CBCC-F7B2-4DDF-A1FC-F8265396DBF2}" dt="2024-09-16T06:50:14.192" v="33" actId="20577"/>
        <pc:sldMkLst>
          <pc:docMk/>
          <pc:sldMk cId="1732913561" sldId="560"/>
        </pc:sldMkLst>
      </pc:sldChg>
    </pc:docChg>
  </pc:docChgLst>
  <pc:docChgLst>
    <pc:chgData name="Gary Williamson" userId="c6dcb423-35b4-482e-bf0f-fc2b76204455" providerId="ADAL" clId="{A5556FC1-359D-4A4E-B398-D753969705CF}"/>
    <pc:docChg chg="custSel delSld modSld">
      <pc:chgData name="Gary Williamson" userId="c6dcb423-35b4-482e-bf0f-fc2b76204455" providerId="ADAL" clId="{A5556FC1-359D-4A4E-B398-D753969705CF}" dt="2025-01-08T12:58:11.913" v="81" actId="1076"/>
      <pc:docMkLst>
        <pc:docMk/>
      </pc:docMkLst>
      <pc:sldChg chg="modSp del">
        <pc:chgData name="Gary Williamson" userId="c6dcb423-35b4-482e-bf0f-fc2b76204455" providerId="ADAL" clId="{A5556FC1-359D-4A4E-B398-D753969705CF}" dt="2025-01-06T10:01:09.068" v="38" actId="47"/>
        <pc:sldMkLst>
          <pc:docMk/>
          <pc:sldMk cId="2187184913" sldId="256"/>
        </pc:sldMkLst>
      </pc:sldChg>
      <pc:sldChg chg="delSp modSp mod delAnim">
        <pc:chgData name="Gary Williamson" userId="c6dcb423-35b4-482e-bf0f-fc2b76204455" providerId="ADAL" clId="{A5556FC1-359D-4A4E-B398-D753969705CF}" dt="2025-01-06T09:59:30.369" v="14" actId="478"/>
        <pc:sldMkLst>
          <pc:docMk/>
          <pc:sldMk cId="3621879490" sldId="307"/>
        </pc:sldMkLst>
        <pc:spChg chg="mod">
          <ac:chgData name="Gary Williamson" userId="c6dcb423-35b4-482e-bf0f-fc2b76204455" providerId="ADAL" clId="{A5556FC1-359D-4A4E-B398-D753969705CF}" dt="2025-01-06T09:59:27.493" v="13" actId="20577"/>
          <ac:spMkLst>
            <pc:docMk/>
            <pc:sldMk cId="3621879490" sldId="307"/>
            <ac:spMk id="2" creationId="{6C0841FB-07D5-45A3-B07F-6A2333F45387}"/>
          </ac:spMkLst>
        </pc:spChg>
      </pc:sldChg>
      <pc:sldChg chg="modSp mod">
        <pc:chgData name="Gary Williamson" userId="c6dcb423-35b4-482e-bf0f-fc2b76204455" providerId="ADAL" clId="{A5556FC1-359D-4A4E-B398-D753969705CF}" dt="2025-01-06T10:01:42.711" v="43" actId="20577"/>
        <pc:sldMkLst>
          <pc:docMk/>
          <pc:sldMk cId="249474700" sldId="559"/>
        </pc:sldMkLst>
        <pc:spChg chg="mod">
          <ac:chgData name="Gary Williamson" userId="c6dcb423-35b4-482e-bf0f-fc2b76204455" providerId="ADAL" clId="{A5556FC1-359D-4A4E-B398-D753969705CF}" dt="2025-01-06T10:01:42.711" v="43" actId="20577"/>
          <ac:spMkLst>
            <pc:docMk/>
            <pc:sldMk cId="249474700" sldId="559"/>
            <ac:spMk id="2" creationId="{0750EE1F-3944-C244-F435-073119D8E0FF}"/>
          </ac:spMkLst>
        </pc:spChg>
        <pc:spChg chg="mod">
          <ac:chgData name="Gary Williamson" userId="c6dcb423-35b4-482e-bf0f-fc2b76204455" providerId="ADAL" clId="{A5556FC1-359D-4A4E-B398-D753969705CF}" dt="2025-01-06T09:59:14.662" v="0"/>
          <ac:spMkLst>
            <pc:docMk/>
            <pc:sldMk cId="249474700" sldId="559"/>
            <ac:spMk id="6" creationId="{5C6721E6-D5AE-E98D-D368-DD791ECFE94A}"/>
          </ac:spMkLst>
        </pc:spChg>
      </pc:sldChg>
      <pc:sldChg chg="delSp modSp mod">
        <pc:chgData name="Gary Williamson" userId="c6dcb423-35b4-482e-bf0f-fc2b76204455" providerId="ADAL" clId="{A5556FC1-359D-4A4E-B398-D753969705CF}" dt="2025-01-08T12:58:11.913" v="81" actId="1076"/>
        <pc:sldMkLst>
          <pc:docMk/>
          <pc:sldMk cId="1732913561" sldId="560"/>
        </pc:sldMkLst>
        <pc:spChg chg="mod">
          <ac:chgData name="Gary Williamson" userId="c6dcb423-35b4-482e-bf0f-fc2b76204455" providerId="ADAL" clId="{A5556FC1-359D-4A4E-B398-D753969705CF}" dt="2025-01-08T12:58:11.913" v="81" actId="1076"/>
          <ac:spMkLst>
            <pc:docMk/>
            <pc:sldMk cId="1732913561" sldId="560"/>
            <ac:spMk id="3" creationId="{73CEF99C-62EB-F0F4-FE72-FEBEAFF809E6}"/>
          </ac:spMkLst>
        </pc:spChg>
        <pc:spChg chg="mod">
          <ac:chgData name="Gary Williamson" userId="c6dcb423-35b4-482e-bf0f-fc2b76204455" providerId="ADAL" clId="{A5556FC1-359D-4A4E-B398-D753969705CF}" dt="2025-01-06T09:59:14.662" v="0"/>
          <ac:spMkLst>
            <pc:docMk/>
            <pc:sldMk cId="1732913561" sldId="560"/>
            <ac:spMk id="14" creationId="{9253D8B4-ECD9-5F7A-7F53-A0AE51A8EBDA}"/>
          </ac:spMkLst>
        </pc:spChg>
      </pc:sldChg>
      <pc:sldChg chg="addSp delSp modSp mod">
        <pc:chgData name="Gary Williamson" userId="c6dcb423-35b4-482e-bf0f-fc2b76204455" providerId="ADAL" clId="{A5556FC1-359D-4A4E-B398-D753969705CF}" dt="2025-01-08T12:58:01.962" v="80" actId="255"/>
        <pc:sldMkLst>
          <pc:docMk/>
          <pc:sldMk cId="1831719130" sldId="572"/>
        </pc:sldMkLst>
        <pc:spChg chg="mod">
          <ac:chgData name="Gary Williamson" userId="c6dcb423-35b4-482e-bf0f-fc2b76204455" providerId="ADAL" clId="{A5556FC1-359D-4A4E-B398-D753969705CF}" dt="2025-01-06T10:00:46.189" v="34" actId="20577"/>
          <ac:spMkLst>
            <pc:docMk/>
            <pc:sldMk cId="1831719130" sldId="572"/>
            <ac:spMk id="7" creationId="{3C6B4C1B-3EE2-343B-72FF-D4DD3DDE992A}"/>
          </ac:spMkLst>
        </pc:spChg>
        <pc:spChg chg="mod">
          <ac:chgData name="Gary Williamson" userId="c6dcb423-35b4-482e-bf0f-fc2b76204455" providerId="ADAL" clId="{A5556FC1-359D-4A4E-B398-D753969705CF}" dt="2025-01-06T09:59:14.662" v="0"/>
          <ac:spMkLst>
            <pc:docMk/>
            <pc:sldMk cId="1831719130" sldId="572"/>
            <ac:spMk id="8" creationId="{61CD552B-D953-1281-4561-6C0F17166005}"/>
          </ac:spMkLst>
        </pc:spChg>
        <pc:spChg chg="mod">
          <ac:chgData name="Gary Williamson" userId="c6dcb423-35b4-482e-bf0f-fc2b76204455" providerId="ADAL" clId="{A5556FC1-359D-4A4E-B398-D753969705CF}" dt="2025-01-06T10:00:42.364" v="28" actId="20577"/>
          <ac:spMkLst>
            <pc:docMk/>
            <pc:sldMk cId="1831719130" sldId="572"/>
            <ac:spMk id="13" creationId="{998CAF64-B3EB-EC21-E470-41C360519BB3}"/>
          </ac:spMkLst>
        </pc:spChg>
      </pc:sldChg>
      <pc:sldChg chg="modSp del">
        <pc:chgData name="Gary Williamson" userId="c6dcb423-35b4-482e-bf0f-fc2b76204455" providerId="ADAL" clId="{A5556FC1-359D-4A4E-B398-D753969705CF}" dt="2025-01-06T10:01:09.068" v="38" actId="47"/>
        <pc:sldMkLst>
          <pc:docMk/>
          <pc:sldMk cId="1911095697" sldId="573"/>
        </pc:sldMkLst>
      </pc:sldChg>
      <pc:sldChg chg="modSp del">
        <pc:chgData name="Gary Williamson" userId="c6dcb423-35b4-482e-bf0f-fc2b76204455" providerId="ADAL" clId="{A5556FC1-359D-4A4E-B398-D753969705CF}" dt="2025-01-06T10:01:09.068" v="38" actId="47"/>
        <pc:sldMkLst>
          <pc:docMk/>
          <pc:sldMk cId="3536015522" sldId="574"/>
        </pc:sldMkLst>
      </pc:sldChg>
      <pc:sldChg chg="modSp del">
        <pc:chgData name="Gary Williamson" userId="c6dcb423-35b4-482e-bf0f-fc2b76204455" providerId="ADAL" clId="{A5556FC1-359D-4A4E-B398-D753969705CF}" dt="2025-01-06T10:01:09.068" v="38" actId="47"/>
        <pc:sldMkLst>
          <pc:docMk/>
          <pc:sldMk cId="1393369554" sldId="576"/>
        </pc:sldMkLst>
      </pc:sldChg>
      <pc:sldChg chg="modSp del">
        <pc:chgData name="Gary Williamson" userId="c6dcb423-35b4-482e-bf0f-fc2b76204455" providerId="ADAL" clId="{A5556FC1-359D-4A4E-B398-D753969705CF}" dt="2025-01-06T10:01:09.068" v="38" actId="47"/>
        <pc:sldMkLst>
          <pc:docMk/>
          <pc:sldMk cId="3075613764" sldId="577"/>
        </pc:sldMkLst>
      </pc:sldChg>
      <pc:sldChg chg="modSp del">
        <pc:chgData name="Gary Williamson" userId="c6dcb423-35b4-482e-bf0f-fc2b76204455" providerId="ADAL" clId="{A5556FC1-359D-4A4E-B398-D753969705CF}" dt="2025-01-06T10:01:09.068" v="38" actId="47"/>
        <pc:sldMkLst>
          <pc:docMk/>
          <pc:sldMk cId="3250267849" sldId="578"/>
        </pc:sldMkLst>
      </pc:sldChg>
      <pc:sldChg chg="modSp del">
        <pc:chgData name="Gary Williamson" userId="c6dcb423-35b4-482e-bf0f-fc2b76204455" providerId="ADAL" clId="{A5556FC1-359D-4A4E-B398-D753969705CF}" dt="2025-01-06T10:01:09.068" v="38" actId="47"/>
        <pc:sldMkLst>
          <pc:docMk/>
          <pc:sldMk cId="1571437932" sldId="579"/>
        </pc:sldMkLst>
      </pc:sldChg>
    </pc:docChg>
  </pc:docChgLst>
  <pc:docChgLst>
    <pc:chgData name="Liam Spence" userId="5fb5b2ca-048e-454e-8362-668826f9b685" providerId="ADAL" clId="{077D7279-C549-4AC5-AC97-76736E700E8C}"/>
    <pc:docChg chg="undo redo custSel addSld delSld modSld sldOrd">
      <pc:chgData name="Liam Spence" userId="5fb5b2ca-048e-454e-8362-668826f9b685" providerId="ADAL" clId="{077D7279-C549-4AC5-AC97-76736E700E8C}" dt="2024-09-18T08:24:39.319" v="2975"/>
      <pc:docMkLst>
        <pc:docMk/>
      </pc:docMkLst>
      <pc:sldChg chg="modSp mod">
        <pc:chgData name="Liam Spence" userId="5fb5b2ca-048e-454e-8362-668826f9b685" providerId="ADAL" clId="{077D7279-C549-4AC5-AC97-76736E700E8C}" dt="2024-09-13T19:20:17.648" v="34" actId="12"/>
        <pc:sldMkLst>
          <pc:docMk/>
          <pc:sldMk cId="249474700" sldId="559"/>
        </pc:sldMkLst>
      </pc:sldChg>
      <pc:sldChg chg="addSp delSp modSp mod">
        <pc:chgData name="Liam Spence" userId="5fb5b2ca-048e-454e-8362-668826f9b685" providerId="ADAL" clId="{077D7279-C549-4AC5-AC97-76736E700E8C}" dt="2024-09-13T19:20:17.778" v="38" actId="478"/>
        <pc:sldMkLst>
          <pc:docMk/>
          <pc:sldMk cId="1732913561" sldId="560"/>
        </pc:sldMkLst>
      </pc:sldChg>
      <pc:sldChg chg="addSp delSp modSp mod">
        <pc:chgData name="Liam Spence" userId="5fb5b2ca-048e-454e-8362-668826f9b685" providerId="ADAL" clId="{077D7279-C549-4AC5-AC97-76736E700E8C}" dt="2024-09-16T09:39:53.894" v="383" actId="14100"/>
        <pc:sldMkLst>
          <pc:docMk/>
          <pc:sldMk cId="175450981" sldId="562"/>
        </pc:sldMkLst>
      </pc:sldChg>
      <pc:sldChg chg="addSp modSp mod ord">
        <pc:chgData name="Liam Spence" userId="5fb5b2ca-048e-454e-8362-668826f9b685" providerId="ADAL" clId="{077D7279-C549-4AC5-AC97-76736E700E8C}" dt="2024-09-16T08:35:35.870" v="139" actId="1038"/>
        <pc:sldMkLst>
          <pc:docMk/>
          <pc:sldMk cId="776975427" sldId="563"/>
        </pc:sldMkLst>
      </pc:sldChg>
      <pc:sldChg chg="ord">
        <pc:chgData name="Liam Spence" userId="5fb5b2ca-048e-454e-8362-668826f9b685" providerId="ADAL" clId="{077D7279-C549-4AC5-AC97-76736E700E8C}" dt="2024-09-18T08:24:39.319" v="2975"/>
        <pc:sldMkLst>
          <pc:docMk/>
          <pc:sldMk cId="176725383" sldId="564"/>
        </pc:sldMkLst>
      </pc:sldChg>
      <pc:sldChg chg="modSp del mod ord">
        <pc:chgData name="Liam Spence" userId="5fb5b2ca-048e-454e-8362-668826f9b685" providerId="ADAL" clId="{077D7279-C549-4AC5-AC97-76736E700E8C}" dt="2024-09-16T08:25:18.282" v="75" actId="2696"/>
        <pc:sldMkLst>
          <pc:docMk/>
          <pc:sldMk cId="1952777489" sldId="565"/>
        </pc:sldMkLst>
      </pc:sldChg>
      <pc:sldChg chg="del ord">
        <pc:chgData name="Liam Spence" userId="5fb5b2ca-048e-454e-8362-668826f9b685" providerId="ADAL" clId="{077D7279-C549-4AC5-AC97-76736E700E8C}" dt="2024-09-18T08:24:22.410" v="2971" actId="2696"/>
        <pc:sldMkLst>
          <pc:docMk/>
          <pc:sldMk cId="2415077223" sldId="566"/>
        </pc:sldMkLst>
      </pc:sldChg>
      <pc:sldChg chg="addSp delSp modSp add mod">
        <pc:chgData name="Liam Spence" userId="5fb5b2ca-048e-454e-8362-668826f9b685" providerId="ADAL" clId="{077D7279-C549-4AC5-AC97-76736E700E8C}" dt="2024-09-16T11:50:45.642" v="1488" actId="1037"/>
        <pc:sldMkLst>
          <pc:docMk/>
          <pc:sldMk cId="2773557365" sldId="568"/>
        </pc:sldMkLst>
      </pc:sldChg>
      <pc:sldChg chg="addSp modSp add mod">
        <pc:chgData name="Liam Spence" userId="5fb5b2ca-048e-454e-8362-668826f9b685" providerId="ADAL" clId="{077D7279-C549-4AC5-AC97-76736E700E8C}" dt="2024-09-16T13:46:30.077" v="2743" actId="20577"/>
        <pc:sldMkLst>
          <pc:docMk/>
          <pc:sldMk cId="987583434" sldId="569"/>
        </pc:sldMkLst>
      </pc:sldChg>
      <pc:sldChg chg="delSp modSp add del mod">
        <pc:chgData name="Liam Spence" userId="5fb5b2ca-048e-454e-8362-668826f9b685" providerId="ADAL" clId="{077D7279-C549-4AC5-AC97-76736E700E8C}" dt="2024-09-16T13:40:46.488" v="2454" actId="2696"/>
        <pc:sldMkLst>
          <pc:docMk/>
          <pc:sldMk cId="76905291" sldId="570"/>
        </pc:sldMkLst>
      </pc:sldChg>
      <pc:sldChg chg="addSp modSp add mod">
        <pc:chgData name="Liam Spence" userId="5fb5b2ca-048e-454e-8362-668826f9b685" providerId="ADAL" clId="{077D7279-C549-4AC5-AC97-76736E700E8C}" dt="2024-09-16T18:05:33.579" v="2970" actId="2710"/>
        <pc:sldMkLst>
          <pc:docMk/>
          <pc:sldMk cId="3419029941" sldId="571"/>
        </pc:sldMkLst>
      </pc:sldChg>
      <pc:sldChg chg="modSp add mod">
        <pc:chgData name="Liam Spence" userId="5fb5b2ca-048e-454e-8362-668826f9b685" providerId="ADAL" clId="{077D7279-C549-4AC5-AC97-76736E700E8C}" dt="2024-09-16T15:54:32.360" v="2822" actId="20577"/>
        <pc:sldMkLst>
          <pc:docMk/>
          <pc:sldMk cId="3327987101" sldId="57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09BA9D-0BD4-1749-847F-F87D8611D87D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D33E2A-BD3B-F743-A8AB-B483CECD3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040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33E2A-BD3B-F743-A8AB-B483CECD30C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523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0BA9A-C77A-4A67-8E59-10A352148B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647837-D51B-494E-8C36-C96E6E9A70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C9F06-9132-4C02-8FC7-85BD52C77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05/02/2025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B5475D-0658-434F-AAC4-AB481ED26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62D60C-E629-4645-B416-BCEC73D3A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3260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89B9B-FBDA-4FAA-9EEE-75F35EA06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37CC32-6330-491F-A16D-A2C315F35C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FD25E8-1C1E-40E3-9FF2-AB8BE9AFE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05/02/2025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0F2216-A6D8-452F-A681-D2B8E7C75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2024B7-5183-4904-8CD6-C1DF42DB8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884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06F6057-81C4-4561-A4C1-ED7DBE7331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2202B9-65F7-4502-9841-2962250FF7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129262-6F22-47A7-AF02-D68C7A1CD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05/02/2025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FC54C7-1DD7-4970-BA2E-2A2FA2B80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14F3C9-F560-48BC-8B1D-A3E0DD765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8944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7C8EE-4BE3-416B-BC45-8591EDF4B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5EBA7E-1904-4981-AA77-0FF031991D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3059AB-5846-4A3C-82E7-F74C3E8B0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05/02/2025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D51B17-74ED-4EDB-BBDD-B5FDF2FDA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48A594-5717-4584-BE0F-00D215923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2938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6EBE9-E63F-4185-A3D0-17D3B8DC7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67D69C-605F-4B60-8E66-7B11086FAD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E05AD4-C00C-47E3-8FB2-9A554DBE2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05/02/2025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B53643-E2D9-4E95-8EB7-8442B4143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79FFAB-C409-4E3A-AFDD-34F6EE5CE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4146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8A9D9-A74F-4C68-8B46-2B8AAE30E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278FDE-5819-4D48-98B4-1CC6BABD87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FBBEA7-D7C0-47B7-B987-59E730B5DB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CD3473-1E08-4D05-BFA8-9DA362B78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05/02/2025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1859B2-92B7-4042-8C99-52EBE2BD5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B7D988-0FDE-4544-A4C7-62159B5F8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2230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9C36A-7045-43C1-8F0A-47CCADA2D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1056E1-2FDB-48AA-8C84-829421BC9F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D6F92C-9358-41A6-9F0B-B9E0D60499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F77C71-BB7B-4350-90A4-31A138490D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50A390-6899-4467-A98F-E136605A03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1DBB77C-6916-4DE1-9B28-7571D7A93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05/02/2025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9BC9CA3-E59D-4F63-AAFB-9B74914B5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73ABE4-F3E4-4C47-84DD-67C748D3E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1596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26354-3E90-4DF9-9EBF-8273E3173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C258DC-C919-4925-AA79-1F26EC29D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05/02/2025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395BF3-BC3B-4183-8699-85540616E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966962-BDCC-4827-A3CE-9B7469C64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7666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3DE9FC-699D-4CD3-910B-42F87815B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05/02/2025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EA21A8-6F79-4D36-8E46-783D611D8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FB1BCC-848D-41BA-AB45-178467A8D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5853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FE709-EB52-4A05-B926-42C35CE9F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B3156C-D59F-4173-8E5D-1A8F9B9CC8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EB0E7D-3180-48A3-88CB-D207B7BBAA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D069DE-BDC9-46EB-A1F9-17B8D98F4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05/02/2025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3E4272-210E-49E8-BD2B-AC830BD1E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A1E4A7-E41A-411D-9603-72BA0EF25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8993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E446C-2DDB-48C1-AC2C-04B24DE95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A8219F-E969-4B1B-B095-4DF89FA687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EB8440-B398-455A-9F81-E424FD11ED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CEE4AE-289C-42C2-95CC-FA729C36D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05/02/2025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B4745C-BBB3-4297-BFFA-15700995B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40C425-CC09-4715-9780-B19D4A94C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1873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D7A140-9090-4E30-B6BF-F15CD0148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EB024E-C1E2-4471-9162-49C5B8AC24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ACE3B1-A710-462F-B846-19E7FE45FF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3E3622-1566-46DD-B4B8-2F4975B3D9F4}" type="datetimeFigureOut">
              <a:rPr lang="en-GB" smtClean="0"/>
              <a:t>05/02/2025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B16F04-FEF5-4E0E-BEC1-4DA0A9CE7F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421BA7-AA30-44CA-B290-EA3AD0F69B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1373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text, cluttered&#10;&#10;Description automatically generated">
            <a:extLst>
              <a:ext uri="{FF2B5EF4-FFF2-40B4-BE49-F238E27FC236}">
                <a16:creationId xmlns:a16="http://schemas.microsoft.com/office/drawing/2014/main" id="{18CA97BE-5531-84DB-970F-4E75E12EC3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C0841FB-07D5-45A3-B07F-6A2333F45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291" y="1122362"/>
            <a:ext cx="11194473" cy="2306638"/>
          </a:xfrm>
        </p:spPr>
        <p:txBody>
          <a:bodyPr>
            <a:normAutofit/>
          </a:bodyPr>
          <a:lstStyle/>
          <a:p>
            <a:r>
              <a:rPr lang="en-GB" sz="5400">
                <a:solidFill>
                  <a:srgbClr val="FFFFFF"/>
                </a:solidFill>
                <a:latin typeface="Segoe UI Semibold"/>
                <a:cs typeface="Segoe UI Semibold"/>
              </a:rPr>
              <a:t>Sprint 67</a:t>
            </a:r>
            <a:br>
              <a:rPr lang="en-GB" sz="5400"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en-GB" sz="5400">
                <a:solidFill>
                  <a:srgbClr val="FFFFFF"/>
                </a:solidFill>
                <a:latin typeface="Segoe UI Semibold"/>
                <a:cs typeface="Segoe UI Semibold"/>
              </a:rPr>
              <a:t>Show and Tell</a:t>
            </a:r>
            <a:br>
              <a:rPr lang="en-GB" sz="5400">
                <a:latin typeface="Segoe UI Semibold"/>
                <a:cs typeface="Segoe UI Semibold"/>
              </a:rPr>
            </a:br>
            <a:r>
              <a:rPr lang="en-GB" sz="2800">
                <a:solidFill>
                  <a:srgbClr val="FFFFFF"/>
                </a:solidFill>
                <a:latin typeface="Segoe UI Semibold"/>
                <a:cs typeface="Segoe UI Semibold"/>
              </a:rPr>
              <a:t>5 February 2025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87E5BE-A6D5-4FEB-B0F0-DF0137607D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40728"/>
            <a:ext cx="9144000" cy="1819564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GB">
              <a:latin typeface="Segoe UI Semibold"/>
              <a:cs typeface="Segoe UI Semibold"/>
            </a:endParaRPr>
          </a:p>
          <a:p>
            <a:r>
              <a:rPr lang="en-GB">
                <a:latin typeface="Segoe UI Semibold"/>
                <a:cs typeface="Segoe UI Semibold"/>
              </a:rPr>
              <a:t>G Squad</a:t>
            </a:r>
            <a:endParaRPr lang="en-GB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r>
              <a:rPr lang="en-GB" sz="2000">
                <a:latin typeface="Segoe UI Semilight"/>
                <a:cs typeface="Segoe UI Semilight"/>
              </a:rPr>
              <a:t>Digital Team</a:t>
            </a:r>
          </a:p>
        </p:txBody>
      </p:sp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A3F1497-4A8F-A441-6A64-4E7A4973AF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965" y="5872020"/>
            <a:ext cx="1755124" cy="48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8794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 advTm="3746"/>
    </mc:Choice>
    <mc:Fallback>
      <p:transition spd="slow" advTm="3746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5F741E-3C66-8C20-7FA6-DA964B1F0D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17FFBEF-8DF3-3706-BE34-670980DC3D7B}"/>
              </a:ext>
            </a:extLst>
          </p:cNvPr>
          <p:cNvSpPr/>
          <p:nvPr/>
        </p:nvSpPr>
        <p:spPr>
          <a:xfrm>
            <a:off x="3312368" y="2416628"/>
            <a:ext cx="5589036" cy="1073020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E-Signatures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A3E2AF4-8D6A-610C-D31C-A3ED87A34CA9}"/>
              </a:ext>
            </a:extLst>
          </p:cNvPr>
          <p:cNvSpPr txBox="1">
            <a:spLocks/>
          </p:cNvSpPr>
          <p:nvPr/>
        </p:nvSpPr>
        <p:spPr>
          <a:xfrm>
            <a:off x="3558073" y="2416626"/>
            <a:ext cx="5075853" cy="107302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/>
          </a:p>
        </p:txBody>
      </p:sp>
      <p:pic>
        <p:nvPicPr>
          <p:cNvPr id="11" name="Picture 10" descr="Shape&#10;&#10;Description automatically generated with medium confidence">
            <a:extLst>
              <a:ext uri="{FF2B5EF4-FFF2-40B4-BE49-F238E27FC236}">
                <a16:creationId xmlns:a16="http://schemas.microsoft.com/office/drawing/2014/main" id="{96237276-73BB-C5A4-350A-3093EC6871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80" y="6218412"/>
            <a:ext cx="1366818" cy="380395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A79FCFB-85AE-963D-16E8-1981A482B345}"/>
              </a:ext>
            </a:extLst>
          </p:cNvPr>
          <p:cNvCxnSpPr>
            <a:cxnSpLocks/>
          </p:cNvCxnSpPr>
          <p:nvPr/>
        </p:nvCxnSpPr>
        <p:spPr>
          <a:xfrm>
            <a:off x="354810" y="644745"/>
            <a:ext cx="921540" cy="0"/>
          </a:xfrm>
          <a:prstGeom prst="line">
            <a:avLst/>
          </a:prstGeom>
          <a:ln w="57150">
            <a:solidFill>
              <a:srgbClr val="3333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F79B9A08-8076-8100-719E-CAD13BE5ABD0}"/>
              </a:ext>
            </a:extLst>
          </p:cNvPr>
          <p:cNvSpPr/>
          <p:nvPr/>
        </p:nvSpPr>
        <p:spPr>
          <a:xfrm>
            <a:off x="344980" y="259193"/>
            <a:ext cx="1366817" cy="35768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Sprint 67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A12E41B-64E6-5B4F-AA8C-CEE9E5E23FA2}"/>
              </a:ext>
            </a:extLst>
          </p:cNvPr>
          <p:cNvSpPr/>
          <p:nvPr/>
        </p:nvSpPr>
        <p:spPr>
          <a:xfrm>
            <a:off x="344981" y="616879"/>
            <a:ext cx="1366817" cy="38553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400">
                <a:latin typeface="Segoe UI Semibold"/>
                <a:cs typeface="Segoe UI Semibold"/>
              </a:rPr>
              <a:t>Spike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8949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D62BCE7-02E9-F5B5-F4E6-AED87A6DBFEB}"/>
              </a:ext>
            </a:extLst>
          </p:cNvPr>
          <p:cNvSpPr/>
          <p:nvPr/>
        </p:nvSpPr>
        <p:spPr>
          <a:xfrm>
            <a:off x="348943" y="1555446"/>
            <a:ext cx="1985884" cy="537329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200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What’s next?</a:t>
            </a:r>
          </a:p>
        </p:txBody>
      </p:sp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EC303367-6D4E-D199-E780-27F80990C6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10" y="6213255"/>
            <a:ext cx="1366818" cy="380395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AF12CCB-7BC6-3668-8B4B-CFD805CBF13D}"/>
              </a:ext>
            </a:extLst>
          </p:cNvPr>
          <p:cNvCxnSpPr>
            <a:cxnSpLocks/>
          </p:cNvCxnSpPr>
          <p:nvPr/>
        </p:nvCxnSpPr>
        <p:spPr>
          <a:xfrm>
            <a:off x="354810" y="644745"/>
            <a:ext cx="921540" cy="0"/>
          </a:xfrm>
          <a:prstGeom prst="line">
            <a:avLst/>
          </a:prstGeom>
          <a:ln w="57150">
            <a:solidFill>
              <a:srgbClr val="3333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9253D8B4-ECD9-5F7A-7F53-A0AE51A8EBDA}"/>
              </a:ext>
            </a:extLst>
          </p:cNvPr>
          <p:cNvSpPr/>
          <p:nvPr/>
        </p:nvSpPr>
        <p:spPr>
          <a:xfrm>
            <a:off x="344980" y="259193"/>
            <a:ext cx="1366817" cy="35768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Sprint 67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65A9AB9-4515-CB90-D556-B5703520BBC2}"/>
              </a:ext>
            </a:extLst>
          </p:cNvPr>
          <p:cNvSpPr/>
          <p:nvPr/>
        </p:nvSpPr>
        <p:spPr>
          <a:xfrm>
            <a:off x="344981" y="616879"/>
            <a:ext cx="1366817" cy="38553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400">
                <a:latin typeface="Segoe UI Semibold"/>
                <a:cs typeface="Segoe UI Semibold"/>
              </a:rPr>
              <a:t>Conclusion</a:t>
            </a: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CEF99C-62EB-F0F4-FE72-FEBEAFF809E6}"/>
              </a:ext>
            </a:extLst>
          </p:cNvPr>
          <p:cNvSpPr txBox="1"/>
          <p:nvPr/>
        </p:nvSpPr>
        <p:spPr>
          <a:xfrm>
            <a:off x="534424" y="2809564"/>
            <a:ext cx="8233221" cy="249299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>
                <a:solidFill>
                  <a:srgbClr val="000000"/>
                </a:solidFill>
                <a:latin typeface="Segoe UI Semilight"/>
                <a:cs typeface="Segoe UI Semilight"/>
              </a:rPr>
              <a:t>Digital envelope / Council Tax e-billing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>
                <a:solidFill>
                  <a:srgbClr val="000000"/>
                </a:solidFill>
                <a:latin typeface="Segoe UI Semilight"/>
                <a:cs typeface="Segoe UI Semilight"/>
              </a:rPr>
              <a:t>Council Tax further discount / exemptions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>
                <a:solidFill>
                  <a:srgbClr val="000000"/>
                </a:solidFill>
                <a:latin typeface="Segoe UI Semilight"/>
                <a:cs typeface="Segoe UI Semilight"/>
              </a:rPr>
              <a:t>Housing eligibility checker – property type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>
                <a:solidFill>
                  <a:srgbClr val="000000"/>
                </a:solidFill>
                <a:latin typeface="Segoe UI Semilight"/>
                <a:cs typeface="Segoe UI Semilight"/>
              </a:rPr>
              <a:t>Minor works private tenure discovery </a:t>
            </a:r>
          </a:p>
          <a:p>
            <a:br>
              <a:rPr lang="en-GB" sz="1400" b="0" i="0">
                <a:effectLst/>
                <a:latin typeface="-apple-system"/>
              </a:rPr>
            </a:br>
            <a:endParaRPr lang="en-GB" sz="1400" i="0">
              <a:effectLst/>
              <a:latin typeface="Segoe UI Semilight"/>
              <a:cs typeface="Segoe UI Semilight"/>
            </a:endParaRPr>
          </a:p>
        </p:txBody>
      </p:sp>
    </p:spTree>
    <p:extLst>
      <p:ext uri="{BB962C8B-B14F-4D97-AF65-F5344CB8AC3E}">
        <p14:creationId xmlns:p14="http://schemas.microsoft.com/office/powerpoint/2010/main" val="17329135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31F29247-0259-9C87-5E15-53F3469DB4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A3F1497-4A8F-A441-6A64-4E7A4973AF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9206" y="5872020"/>
            <a:ext cx="1755124" cy="487534"/>
          </a:xfrm>
          <a:prstGeom prst="rect">
            <a:avLst/>
          </a:prstGeom>
        </p:spPr>
      </p:pic>
      <p:sp>
        <p:nvSpPr>
          <p:cNvPr id="11" name="Title 3">
            <a:extLst>
              <a:ext uri="{FF2B5EF4-FFF2-40B4-BE49-F238E27FC236}">
                <a16:creationId xmlns:a16="http://schemas.microsoft.com/office/drawing/2014/main" id="{78B0B0DA-01DC-8879-1C3F-1C2F3F448B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600427"/>
            <a:ext cx="9875520" cy="3299902"/>
          </a:xfrm>
        </p:spPr>
        <p:txBody>
          <a:bodyPr>
            <a:normAutofit/>
          </a:bodyPr>
          <a:lstStyle/>
          <a:p>
            <a:pPr algn="l"/>
            <a:endParaRPr lang="en-GB" sz="4800">
              <a:solidFill>
                <a:srgbClr val="FFFFFF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54CD6BD3-4A45-0A77-D9ED-137E5380E4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9536" y="4072045"/>
            <a:ext cx="9875520" cy="900001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endParaRPr lang="en-GB">
              <a:latin typeface="Segoe UI Semilight"/>
              <a:cs typeface="Segoe UI Semilight"/>
            </a:endParaRPr>
          </a:p>
        </p:txBody>
      </p:sp>
    </p:spTree>
    <p:extLst>
      <p:ext uri="{BB962C8B-B14F-4D97-AF65-F5344CB8AC3E}">
        <p14:creationId xmlns:p14="http://schemas.microsoft.com/office/powerpoint/2010/main" val="13541183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750EE1F-3944-C244-F435-073119D8E0FF}"/>
              </a:ext>
            </a:extLst>
          </p:cNvPr>
          <p:cNvSpPr txBox="1"/>
          <p:nvPr/>
        </p:nvSpPr>
        <p:spPr>
          <a:xfrm>
            <a:off x="509024" y="2342459"/>
            <a:ext cx="9635101" cy="206210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>
                <a:latin typeface="Segoe UI Emoji"/>
                <a:ea typeface="Segoe UI Emoji"/>
                <a:cs typeface="Segoe UI Semibold"/>
              </a:rPr>
              <a:t>Digital envelope sign up form development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>
                <a:latin typeface="Segoe UI Emoji"/>
                <a:ea typeface="Segoe UI Emoji"/>
                <a:cs typeface="Segoe UI Semibold"/>
              </a:rPr>
              <a:t>TTRO final amendments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>
                <a:latin typeface="Segoe UI Emoji"/>
                <a:ea typeface="Segoe UI Emoji"/>
                <a:cs typeface="Segoe UI Semibold"/>
              </a:rPr>
              <a:t>Mobile elevated working platforms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>
                <a:latin typeface="Segoe UI Emoji"/>
                <a:ea typeface="Segoe UI Emoji"/>
                <a:cs typeface="Segoe UI Semibold"/>
              </a:rPr>
              <a:t>Council Tax – exemption / discount forms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176E05E-F991-7DA5-64BE-D97461701F96}"/>
              </a:ext>
            </a:extLst>
          </p:cNvPr>
          <p:cNvSpPr/>
          <p:nvPr/>
        </p:nvSpPr>
        <p:spPr>
          <a:xfrm>
            <a:off x="348942" y="1238205"/>
            <a:ext cx="2119049" cy="537329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200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Sprint Goals</a:t>
            </a:r>
          </a:p>
        </p:txBody>
      </p:sp>
      <p:pic>
        <p:nvPicPr>
          <p:cNvPr id="12" name="Picture 11" descr="Shape&#10;&#10;Description automatically generated with medium confidence">
            <a:extLst>
              <a:ext uri="{FF2B5EF4-FFF2-40B4-BE49-F238E27FC236}">
                <a16:creationId xmlns:a16="http://schemas.microsoft.com/office/drawing/2014/main" id="{95672EA4-1515-A111-E669-C3BCCDAF12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80" y="6124661"/>
            <a:ext cx="1366818" cy="380395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91EBF85-8D2F-892A-C3FB-C30FFF0FEDA9}"/>
              </a:ext>
            </a:extLst>
          </p:cNvPr>
          <p:cNvCxnSpPr>
            <a:cxnSpLocks/>
          </p:cNvCxnSpPr>
          <p:nvPr/>
        </p:nvCxnSpPr>
        <p:spPr>
          <a:xfrm>
            <a:off x="354810" y="644745"/>
            <a:ext cx="921540" cy="0"/>
          </a:xfrm>
          <a:prstGeom prst="line">
            <a:avLst/>
          </a:prstGeom>
          <a:ln w="57150">
            <a:solidFill>
              <a:srgbClr val="3333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5C6721E6-D5AE-E98D-D368-DD791ECFE94A}"/>
              </a:ext>
            </a:extLst>
          </p:cNvPr>
          <p:cNvSpPr/>
          <p:nvPr/>
        </p:nvSpPr>
        <p:spPr>
          <a:xfrm>
            <a:off x="344980" y="259193"/>
            <a:ext cx="1366817" cy="35768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Sprint 67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4EC55E8-B88F-9FA0-8CE3-CEC014733148}"/>
              </a:ext>
            </a:extLst>
          </p:cNvPr>
          <p:cNvSpPr/>
          <p:nvPr/>
        </p:nvSpPr>
        <p:spPr>
          <a:xfrm>
            <a:off x="344981" y="616879"/>
            <a:ext cx="1366817" cy="38553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400">
                <a:latin typeface="Segoe UI Semibold"/>
                <a:cs typeface="Segoe UI Semibold"/>
              </a:rPr>
              <a:t>Intro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74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0CAB94B-625B-7A15-F8A8-6531AA2AC4BC}"/>
              </a:ext>
            </a:extLst>
          </p:cNvPr>
          <p:cNvSpPr/>
          <p:nvPr/>
        </p:nvSpPr>
        <p:spPr>
          <a:xfrm>
            <a:off x="3312368" y="2416628"/>
            <a:ext cx="5589036" cy="1073020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C6B4C1B-3EE2-343B-72FF-D4DD3DDE992A}"/>
              </a:ext>
            </a:extLst>
          </p:cNvPr>
          <p:cNvSpPr txBox="1">
            <a:spLocks/>
          </p:cNvSpPr>
          <p:nvPr/>
        </p:nvSpPr>
        <p:spPr>
          <a:xfrm>
            <a:off x="3558073" y="2416626"/>
            <a:ext cx="5075853" cy="107302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5400">
                <a:solidFill>
                  <a:schemeClr val="bg1"/>
                </a:solidFill>
                <a:latin typeface="Segoe UI"/>
                <a:cs typeface="Segoe UI"/>
              </a:rPr>
              <a:t>Mobile elevated working platforms</a:t>
            </a:r>
            <a:endParaRPr lang="en-US"/>
          </a:p>
        </p:txBody>
      </p:sp>
      <p:pic>
        <p:nvPicPr>
          <p:cNvPr id="11" name="Picture 10" descr="Shape&#10;&#10;Description automatically generated with medium confidence">
            <a:extLst>
              <a:ext uri="{FF2B5EF4-FFF2-40B4-BE49-F238E27FC236}">
                <a16:creationId xmlns:a16="http://schemas.microsoft.com/office/drawing/2014/main" id="{2170567C-6347-1D76-994C-D23A39B04A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80" y="6218412"/>
            <a:ext cx="1366818" cy="380395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6A1A46C-78BF-11E1-AF4A-C5E6AA5DA87E}"/>
              </a:ext>
            </a:extLst>
          </p:cNvPr>
          <p:cNvCxnSpPr>
            <a:cxnSpLocks/>
          </p:cNvCxnSpPr>
          <p:nvPr/>
        </p:nvCxnSpPr>
        <p:spPr>
          <a:xfrm>
            <a:off x="354810" y="644745"/>
            <a:ext cx="921540" cy="0"/>
          </a:xfrm>
          <a:prstGeom prst="line">
            <a:avLst/>
          </a:prstGeom>
          <a:ln w="57150">
            <a:solidFill>
              <a:srgbClr val="3333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61CD552B-D953-1281-4561-6C0F17166005}"/>
              </a:ext>
            </a:extLst>
          </p:cNvPr>
          <p:cNvSpPr/>
          <p:nvPr/>
        </p:nvSpPr>
        <p:spPr>
          <a:xfrm>
            <a:off x="344980" y="259193"/>
            <a:ext cx="1366817" cy="35768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Sprint 67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98CAF64-B3EB-EC21-E470-41C360519BB3}"/>
              </a:ext>
            </a:extLst>
          </p:cNvPr>
          <p:cNvSpPr/>
          <p:nvPr/>
        </p:nvSpPr>
        <p:spPr>
          <a:xfrm>
            <a:off x="344981" y="616879"/>
            <a:ext cx="1366817" cy="38553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400">
                <a:latin typeface="Segoe UI Semibold"/>
                <a:cs typeface="Segoe UI Semibold"/>
              </a:rPr>
              <a:t>Development</a:t>
            </a:r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FE6C001-380E-5E34-932C-A3E0915EFB16}"/>
              </a:ext>
            </a:extLst>
          </p:cNvPr>
          <p:cNvSpPr txBox="1"/>
          <p:nvPr/>
        </p:nvSpPr>
        <p:spPr>
          <a:xfrm>
            <a:off x="4273236" y="3702867"/>
            <a:ext cx="3395049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4000">
                <a:latin typeface="Segoe UI Semibold"/>
                <a:cs typeface="Segoe UI Semibold"/>
              </a:rPr>
              <a:t>Demo</a:t>
            </a:r>
            <a:endParaRPr lang="en-GB" sz="400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1719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975239-3609-8261-D4F2-AC032178E3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DCE96DF-7D65-D435-B341-22F2C37E239C}"/>
              </a:ext>
            </a:extLst>
          </p:cNvPr>
          <p:cNvSpPr/>
          <p:nvPr/>
        </p:nvSpPr>
        <p:spPr>
          <a:xfrm>
            <a:off x="3312368" y="2416628"/>
            <a:ext cx="5589036" cy="1073020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C9F527E-6C1F-5515-F7EA-AE859E481E0D}"/>
              </a:ext>
            </a:extLst>
          </p:cNvPr>
          <p:cNvSpPr txBox="1">
            <a:spLocks/>
          </p:cNvSpPr>
          <p:nvPr/>
        </p:nvSpPr>
        <p:spPr>
          <a:xfrm>
            <a:off x="3558073" y="2598054"/>
            <a:ext cx="5075853" cy="89159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5400">
                <a:solidFill>
                  <a:schemeClr val="bg1"/>
                </a:solidFill>
                <a:latin typeface="Segoe UI"/>
                <a:cs typeface="Segoe UI"/>
              </a:rPr>
              <a:t>Housing eligibility checker</a:t>
            </a:r>
            <a:endParaRPr lang="en-US"/>
          </a:p>
        </p:txBody>
      </p:sp>
      <p:pic>
        <p:nvPicPr>
          <p:cNvPr id="11" name="Picture 10" descr="Shape&#10;&#10;Description automatically generated with medium confidence">
            <a:extLst>
              <a:ext uri="{FF2B5EF4-FFF2-40B4-BE49-F238E27FC236}">
                <a16:creationId xmlns:a16="http://schemas.microsoft.com/office/drawing/2014/main" id="{88074D4F-68DF-6A1F-25EA-45D5A74953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80" y="6218412"/>
            <a:ext cx="1366818" cy="380395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230FE35-923F-45AC-147F-76A000C1141C}"/>
              </a:ext>
            </a:extLst>
          </p:cNvPr>
          <p:cNvCxnSpPr>
            <a:cxnSpLocks/>
          </p:cNvCxnSpPr>
          <p:nvPr/>
        </p:nvCxnSpPr>
        <p:spPr>
          <a:xfrm>
            <a:off x="354810" y="644745"/>
            <a:ext cx="921540" cy="0"/>
          </a:xfrm>
          <a:prstGeom prst="line">
            <a:avLst/>
          </a:prstGeom>
          <a:ln w="57150">
            <a:solidFill>
              <a:srgbClr val="3333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5EA95F77-B0DC-B2EF-7CAF-46908F3C8E3E}"/>
              </a:ext>
            </a:extLst>
          </p:cNvPr>
          <p:cNvSpPr/>
          <p:nvPr/>
        </p:nvSpPr>
        <p:spPr>
          <a:xfrm>
            <a:off x="344980" y="259193"/>
            <a:ext cx="1366817" cy="35768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Sprint 67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8487A5F-C468-9EC4-BB4B-40C0545DA9E4}"/>
              </a:ext>
            </a:extLst>
          </p:cNvPr>
          <p:cNvSpPr/>
          <p:nvPr/>
        </p:nvSpPr>
        <p:spPr>
          <a:xfrm>
            <a:off x="344981" y="616879"/>
            <a:ext cx="1366817" cy="38553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400">
                <a:latin typeface="Segoe UI Semibold"/>
                <a:cs typeface="Segoe UI Semibold"/>
              </a:rPr>
              <a:t>Wireframe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323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288CCC-01C5-5817-8738-1DA97C36B4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hape&#10;&#10;Description automatically generated with medium confidence">
            <a:extLst>
              <a:ext uri="{FF2B5EF4-FFF2-40B4-BE49-F238E27FC236}">
                <a16:creationId xmlns:a16="http://schemas.microsoft.com/office/drawing/2014/main" id="{652EF6E3-B386-225D-2AD2-E744FF7870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80" y="6218412"/>
            <a:ext cx="1366818" cy="380395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76856A-1C1B-A9F1-A45E-6735B1F3EA51}"/>
              </a:ext>
            </a:extLst>
          </p:cNvPr>
          <p:cNvCxnSpPr>
            <a:cxnSpLocks/>
          </p:cNvCxnSpPr>
          <p:nvPr/>
        </p:nvCxnSpPr>
        <p:spPr>
          <a:xfrm>
            <a:off x="354810" y="644745"/>
            <a:ext cx="921540" cy="0"/>
          </a:xfrm>
          <a:prstGeom prst="line">
            <a:avLst/>
          </a:prstGeom>
          <a:ln w="57150">
            <a:solidFill>
              <a:srgbClr val="3333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D8E370B3-A459-5C9D-55D2-03FE919DD647}"/>
              </a:ext>
            </a:extLst>
          </p:cNvPr>
          <p:cNvSpPr/>
          <p:nvPr/>
        </p:nvSpPr>
        <p:spPr>
          <a:xfrm>
            <a:off x="344980" y="259193"/>
            <a:ext cx="1366817" cy="35768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Sprint 67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C683505-3186-352B-905A-DBE8A0E83C0A}"/>
              </a:ext>
            </a:extLst>
          </p:cNvPr>
          <p:cNvSpPr/>
          <p:nvPr/>
        </p:nvSpPr>
        <p:spPr>
          <a:xfrm>
            <a:off x="344981" y="616879"/>
            <a:ext cx="1366817" cy="38553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400">
                <a:latin typeface="Segoe UI Semibold"/>
                <a:cs typeface="Segoe UI Semibold"/>
              </a:rPr>
              <a:t>Wireframe</a:t>
            </a:r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BEF785D-ADB8-06C1-C95B-1A4C851A1CB9}"/>
              </a:ext>
            </a:extLst>
          </p:cNvPr>
          <p:cNvSpPr txBox="1"/>
          <p:nvPr/>
        </p:nvSpPr>
        <p:spPr>
          <a:xfrm>
            <a:off x="346363" y="1197429"/>
            <a:ext cx="3829792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ea typeface="Calibri"/>
                <a:cs typeface="Calibri"/>
              </a:rPr>
              <a:t>Housing eligibility checker</a:t>
            </a:r>
            <a:endParaRPr lang="en-US" sz="24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6D118E9-394D-1BBC-43AE-C886BD33B4F4}"/>
              </a:ext>
            </a:extLst>
          </p:cNvPr>
          <p:cNvSpPr txBox="1"/>
          <p:nvPr/>
        </p:nvSpPr>
        <p:spPr>
          <a:xfrm>
            <a:off x="336467" y="1721922"/>
            <a:ext cx="4878779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Calibri"/>
              <a:buChar char="-"/>
            </a:pPr>
            <a:r>
              <a:rPr lang="en-US">
                <a:ea typeface="Calibri"/>
                <a:cs typeface="Calibri"/>
              </a:rPr>
              <a:t>Lettings service</a:t>
            </a:r>
          </a:p>
          <a:p>
            <a:pPr marL="285750" indent="-285750">
              <a:buFont typeface="Calibri"/>
              <a:buChar char="-"/>
            </a:pPr>
            <a:r>
              <a:rPr lang="en-US">
                <a:ea typeface="Calibri"/>
                <a:cs typeface="Calibri"/>
              </a:rPr>
              <a:t>Very little data collected</a:t>
            </a:r>
          </a:p>
          <a:p>
            <a:pPr marL="285750" indent="-285750">
              <a:buFont typeface="Calibri"/>
              <a:buChar char="-"/>
            </a:pPr>
            <a:r>
              <a:rPr lang="en-US">
                <a:ea typeface="Calibri"/>
                <a:cs typeface="Calibri"/>
              </a:rPr>
              <a:t>Success = fewer ineligible applications</a:t>
            </a:r>
          </a:p>
        </p:txBody>
      </p:sp>
      <p:pic>
        <p:nvPicPr>
          <p:cNvPr id="2" name="Picture 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EC4220DF-9491-838F-966B-75B3320F74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5399" y="263071"/>
            <a:ext cx="7530345" cy="5678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5792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DB3460-E42C-D3D3-D6CC-31DF26322E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hape&#10;&#10;Description automatically generated with medium confidence">
            <a:extLst>
              <a:ext uri="{FF2B5EF4-FFF2-40B4-BE49-F238E27FC236}">
                <a16:creationId xmlns:a16="http://schemas.microsoft.com/office/drawing/2014/main" id="{DA46BFF1-79CC-45AA-ACD0-B2D3F4ABB0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80" y="6218412"/>
            <a:ext cx="1366818" cy="380395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C91E55B-7CD2-0B76-29DD-433955AA6D0B}"/>
              </a:ext>
            </a:extLst>
          </p:cNvPr>
          <p:cNvCxnSpPr>
            <a:cxnSpLocks/>
          </p:cNvCxnSpPr>
          <p:nvPr/>
        </p:nvCxnSpPr>
        <p:spPr>
          <a:xfrm>
            <a:off x="354810" y="644745"/>
            <a:ext cx="921540" cy="0"/>
          </a:xfrm>
          <a:prstGeom prst="line">
            <a:avLst/>
          </a:prstGeom>
          <a:ln w="57150">
            <a:solidFill>
              <a:srgbClr val="3333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0FC17D32-B314-E1E4-C573-D9CC4B862A94}"/>
              </a:ext>
            </a:extLst>
          </p:cNvPr>
          <p:cNvSpPr/>
          <p:nvPr/>
        </p:nvSpPr>
        <p:spPr>
          <a:xfrm>
            <a:off x="344980" y="259193"/>
            <a:ext cx="1366817" cy="35768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Sprint 67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C18A695-F654-E01C-E2B3-5E268B21CA2B}"/>
              </a:ext>
            </a:extLst>
          </p:cNvPr>
          <p:cNvSpPr/>
          <p:nvPr/>
        </p:nvSpPr>
        <p:spPr>
          <a:xfrm>
            <a:off x="344981" y="616879"/>
            <a:ext cx="1366817" cy="38553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400">
                <a:latin typeface="Segoe UI Semibold"/>
                <a:cs typeface="Segoe UI Semibold"/>
              </a:rPr>
              <a:t>Wireframe</a:t>
            </a:r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0839D79-75F0-8759-43CE-8AE998F21D57}"/>
              </a:ext>
            </a:extLst>
          </p:cNvPr>
          <p:cNvSpPr txBox="1"/>
          <p:nvPr/>
        </p:nvSpPr>
        <p:spPr>
          <a:xfrm>
            <a:off x="346363" y="1197429"/>
            <a:ext cx="3829792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ea typeface="Calibri"/>
                <a:cs typeface="Calibri"/>
              </a:rPr>
              <a:t>Housing eligibility checker</a:t>
            </a:r>
            <a:endParaRPr lang="en-US" sz="24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2425DE9-50F9-E079-93FA-D9D26547CBA1}"/>
              </a:ext>
            </a:extLst>
          </p:cNvPr>
          <p:cNvSpPr txBox="1"/>
          <p:nvPr/>
        </p:nvSpPr>
        <p:spPr>
          <a:xfrm>
            <a:off x="336467" y="1721922"/>
            <a:ext cx="4878779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Calibri"/>
              <a:buChar char="-"/>
            </a:pPr>
            <a:r>
              <a:rPr lang="en-US">
                <a:ea typeface="Calibri"/>
                <a:cs typeface="Calibri"/>
              </a:rPr>
              <a:t>Yes/no questions</a:t>
            </a:r>
          </a:p>
          <a:p>
            <a:pPr marL="285750" indent="-285750">
              <a:buFont typeface="Calibri"/>
              <a:buChar char="-"/>
            </a:pPr>
            <a:r>
              <a:rPr lang="en-US">
                <a:ea typeface="Calibri"/>
                <a:cs typeface="Calibri"/>
              </a:rPr>
              <a:t>No submit</a:t>
            </a:r>
          </a:p>
          <a:p>
            <a:pPr marL="285750" indent="-285750">
              <a:buFont typeface="Calibri"/>
              <a:buChar char="-"/>
            </a:pPr>
            <a:r>
              <a:rPr lang="en-US">
                <a:ea typeface="Calibri"/>
                <a:cs typeface="Calibri"/>
              </a:rPr>
              <a:t>RAG rated advice messages</a:t>
            </a:r>
          </a:p>
          <a:p>
            <a:pPr marL="285750" indent="-285750">
              <a:buFont typeface="Calibri"/>
              <a:buChar char="-"/>
            </a:pPr>
            <a:r>
              <a:rPr lang="en-US">
                <a:ea typeface="Calibri"/>
                <a:cs typeface="Calibri"/>
              </a:rPr>
              <a:t>Links to application/more info</a:t>
            </a:r>
          </a:p>
        </p:txBody>
      </p:sp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A20D58E3-7292-9B73-8B31-0F70705376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9722" y="263071"/>
            <a:ext cx="7524769" cy="5678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9554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6CA242-4768-2338-C8B4-72F220DE71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hape&#10;&#10;Description automatically generated with medium confidence">
            <a:extLst>
              <a:ext uri="{FF2B5EF4-FFF2-40B4-BE49-F238E27FC236}">
                <a16:creationId xmlns:a16="http://schemas.microsoft.com/office/drawing/2014/main" id="{39C93149-2D6A-5006-7533-C55CD473E5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80" y="6218412"/>
            <a:ext cx="1366818" cy="380395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E0CA633-6808-CE6B-459F-A526FFC69C3F}"/>
              </a:ext>
            </a:extLst>
          </p:cNvPr>
          <p:cNvCxnSpPr>
            <a:cxnSpLocks/>
          </p:cNvCxnSpPr>
          <p:nvPr/>
        </p:nvCxnSpPr>
        <p:spPr>
          <a:xfrm>
            <a:off x="354810" y="644745"/>
            <a:ext cx="921540" cy="0"/>
          </a:xfrm>
          <a:prstGeom prst="line">
            <a:avLst/>
          </a:prstGeom>
          <a:ln w="57150">
            <a:solidFill>
              <a:srgbClr val="3333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AE40DAD3-42AE-E4A1-3E5A-440EBE6978EE}"/>
              </a:ext>
            </a:extLst>
          </p:cNvPr>
          <p:cNvSpPr/>
          <p:nvPr/>
        </p:nvSpPr>
        <p:spPr>
          <a:xfrm>
            <a:off x="344980" y="259193"/>
            <a:ext cx="1366817" cy="35768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Sprint 67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0159A9C-8D3E-2BCA-1BB0-A89EB1CB2347}"/>
              </a:ext>
            </a:extLst>
          </p:cNvPr>
          <p:cNvSpPr/>
          <p:nvPr/>
        </p:nvSpPr>
        <p:spPr>
          <a:xfrm>
            <a:off x="344981" y="616879"/>
            <a:ext cx="1366817" cy="38553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400">
                <a:latin typeface="Segoe UI Semibold"/>
                <a:cs typeface="Segoe UI Semibold"/>
              </a:rPr>
              <a:t>Wireframe</a:t>
            </a:r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D088E5C-71EF-723C-4D1C-36481F32FE27}"/>
              </a:ext>
            </a:extLst>
          </p:cNvPr>
          <p:cNvSpPr txBox="1"/>
          <p:nvPr/>
        </p:nvSpPr>
        <p:spPr>
          <a:xfrm>
            <a:off x="346363" y="1197429"/>
            <a:ext cx="3829792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ea typeface="Calibri"/>
                <a:cs typeface="Calibri"/>
              </a:rPr>
              <a:t>Housing eligibility checker</a:t>
            </a:r>
            <a:endParaRPr lang="en-US" sz="24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185586D-48DC-6EA0-0738-D25978611921}"/>
              </a:ext>
            </a:extLst>
          </p:cNvPr>
          <p:cNvSpPr txBox="1"/>
          <p:nvPr/>
        </p:nvSpPr>
        <p:spPr>
          <a:xfrm>
            <a:off x="336467" y="1721922"/>
            <a:ext cx="4878779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Calibri"/>
              <a:buChar char="-"/>
            </a:pPr>
            <a:r>
              <a:rPr lang="en-US">
                <a:ea typeface="Calibri"/>
                <a:cs typeface="Calibri"/>
              </a:rPr>
              <a:t>Yes/no questions</a:t>
            </a:r>
          </a:p>
          <a:p>
            <a:pPr marL="285750" indent="-285750">
              <a:buFont typeface="Calibri"/>
              <a:buChar char="-"/>
            </a:pPr>
            <a:r>
              <a:rPr lang="en-US">
                <a:ea typeface="Calibri"/>
                <a:cs typeface="Calibri"/>
              </a:rPr>
              <a:t>No submit</a:t>
            </a:r>
          </a:p>
          <a:p>
            <a:pPr marL="285750" indent="-285750">
              <a:buFont typeface="Calibri"/>
              <a:buChar char="-"/>
            </a:pPr>
            <a:r>
              <a:rPr lang="en-US">
                <a:ea typeface="Calibri"/>
                <a:cs typeface="Calibri"/>
              </a:rPr>
              <a:t>RAG rated advice messages</a:t>
            </a:r>
          </a:p>
          <a:p>
            <a:pPr marL="285750" indent="-285750">
              <a:buFont typeface="Calibri"/>
              <a:buChar char="-"/>
            </a:pPr>
            <a:r>
              <a:rPr lang="en-US">
                <a:ea typeface="Calibri"/>
                <a:cs typeface="Calibri"/>
              </a:rPr>
              <a:t>Links to application/more info</a:t>
            </a:r>
          </a:p>
        </p:txBody>
      </p:sp>
      <p:pic>
        <p:nvPicPr>
          <p:cNvPr id="2" name="Picture 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D09D2265-4C3A-7D80-F9EB-2BBDCA0092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557" y="0"/>
            <a:ext cx="75764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9184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999DC2-FB62-4790-68B6-F1AC348339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760A5E8-5B27-B007-29CC-79F1F167CC1F}"/>
              </a:ext>
            </a:extLst>
          </p:cNvPr>
          <p:cNvSpPr/>
          <p:nvPr/>
        </p:nvSpPr>
        <p:spPr>
          <a:xfrm>
            <a:off x="3312368" y="2416628"/>
            <a:ext cx="5589036" cy="1073020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156635C-822D-6286-6AAF-BE6080629604}"/>
              </a:ext>
            </a:extLst>
          </p:cNvPr>
          <p:cNvSpPr txBox="1">
            <a:spLocks/>
          </p:cNvSpPr>
          <p:nvPr/>
        </p:nvSpPr>
        <p:spPr>
          <a:xfrm>
            <a:off x="3558073" y="2416626"/>
            <a:ext cx="5075853" cy="107302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5400">
                <a:solidFill>
                  <a:schemeClr val="bg1"/>
                </a:solidFill>
                <a:latin typeface="Segoe UI"/>
                <a:cs typeface="Segoe UI"/>
              </a:rPr>
              <a:t>Leader's enquiries</a:t>
            </a:r>
            <a:endParaRPr lang="en-US">
              <a:solidFill>
                <a:schemeClr val="bg1"/>
              </a:solidFill>
            </a:endParaRPr>
          </a:p>
        </p:txBody>
      </p:sp>
      <p:pic>
        <p:nvPicPr>
          <p:cNvPr id="11" name="Picture 10" descr="Shape&#10;&#10;Description automatically generated with medium confidence">
            <a:extLst>
              <a:ext uri="{FF2B5EF4-FFF2-40B4-BE49-F238E27FC236}">
                <a16:creationId xmlns:a16="http://schemas.microsoft.com/office/drawing/2014/main" id="{053B3D34-8D8D-7CE7-E13A-1F921408CA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80" y="6218412"/>
            <a:ext cx="1366818" cy="380395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A061DAA-D1FE-2589-C3F3-31BEC536C066}"/>
              </a:ext>
            </a:extLst>
          </p:cNvPr>
          <p:cNvCxnSpPr>
            <a:cxnSpLocks/>
          </p:cNvCxnSpPr>
          <p:nvPr/>
        </p:nvCxnSpPr>
        <p:spPr>
          <a:xfrm>
            <a:off x="354810" y="644745"/>
            <a:ext cx="921540" cy="0"/>
          </a:xfrm>
          <a:prstGeom prst="line">
            <a:avLst/>
          </a:prstGeom>
          <a:ln w="57150">
            <a:solidFill>
              <a:srgbClr val="3333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4EC463BD-A4D8-2BD9-8073-F79609254A03}"/>
              </a:ext>
            </a:extLst>
          </p:cNvPr>
          <p:cNvSpPr/>
          <p:nvPr/>
        </p:nvSpPr>
        <p:spPr>
          <a:xfrm>
            <a:off x="344980" y="259193"/>
            <a:ext cx="1366817" cy="35768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Sprint 67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A10C160-6984-E806-09A2-A33C28FEA7D5}"/>
              </a:ext>
            </a:extLst>
          </p:cNvPr>
          <p:cNvSpPr/>
          <p:nvPr/>
        </p:nvSpPr>
        <p:spPr>
          <a:xfrm>
            <a:off x="344981" y="616879"/>
            <a:ext cx="1366817" cy="38553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400">
                <a:latin typeface="Segoe UI Semibold"/>
                <a:cs typeface="Segoe UI Semibold"/>
              </a:rPr>
              <a:t>Wireframe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1268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3520A5-09E3-E535-B570-66E9AE152A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hape&#10;&#10;Description automatically generated with medium confidence">
            <a:extLst>
              <a:ext uri="{FF2B5EF4-FFF2-40B4-BE49-F238E27FC236}">
                <a16:creationId xmlns:a16="http://schemas.microsoft.com/office/drawing/2014/main" id="{88AEF7A9-B18C-A64D-2CB4-45ABCC6A5F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80" y="6218412"/>
            <a:ext cx="1366818" cy="380395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3275492-4D21-B8E7-E2DD-802312418C51}"/>
              </a:ext>
            </a:extLst>
          </p:cNvPr>
          <p:cNvCxnSpPr>
            <a:cxnSpLocks/>
          </p:cNvCxnSpPr>
          <p:nvPr/>
        </p:nvCxnSpPr>
        <p:spPr>
          <a:xfrm>
            <a:off x="354810" y="644745"/>
            <a:ext cx="921540" cy="0"/>
          </a:xfrm>
          <a:prstGeom prst="line">
            <a:avLst/>
          </a:prstGeom>
          <a:ln w="57150">
            <a:solidFill>
              <a:srgbClr val="3333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30D86615-D3B6-0729-76B7-A2E464A87885}"/>
              </a:ext>
            </a:extLst>
          </p:cNvPr>
          <p:cNvSpPr/>
          <p:nvPr/>
        </p:nvSpPr>
        <p:spPr>
          <a:xfrm>
            <a:off x="344980" y="259193"/>
            <a:ext cx="1366817" cy="35768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Sprint 67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34738F1-8340-E8C0-4BC8-E05F67DD745B}"/>
              </a:ext>
            </a:extLst>
          </p:cNvPr>
          <p:cNvSpPr/>
          <p:nvPr/>
        </p:nvSpPr>
        <p:spPr>
          <a:xfrm>
            <a:off x="344981" y="616879"/>
            <a:ext cx="1366817" cy="38553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400">
                <a:latin typeface="Segoe UI Semibold"/>
                <a:cs typeface="Segoe UI Semibold"/>
              </a:rPr>
              <a:t>Wireframe</a:t>
            </a:r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CF484E5-EBC5-D874-12BC-6CA83E1D2DB7}"/>
              </a:ext>
            </a:extLst>
          </p:cNvPr>
          <p:cNvSpPr txBox="1"/>
          <p:nvPr/>
        </p:nvSpPr>
        <p:spPr>
          <a:xfrm>
            <a:off x="346363" y="1197429"/>
            <a:ext cx="3829792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ea typeface="Calibri"/>
                <a:cs typeface="Calibri"/>
              </a:rPr>
              <a:t>Leader's enquiries</a:t>
            </a:r>
            <a:endParaRPr lang="en-US" sz="24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940733-4836-CA44-66FD-3C2990514ACF}"/>
              </a:ext>
            </a:extLst>
          </p:cNvPr>
          <p:cNvSpPr txBox="1"/>
          <p:nvPr/>
        </p:nvSpPr>
        <p:spPr>
          <a:xfrm>
            <a:off x="475013" y="1672441"/>
            <a:ext cx="5759532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Calibri"/>
              <a:buChar char="-"/>
            </a:pPr>
            <a:r>
              <a:rPr lang="en-US">
                <a:ea typeface="Calibri"/>
                <a:cs typeface="Calibri"/>
              </a:rPr>
              <a:t>Internal form</a:t>
            </a:r>
          </a:p>
          <a:p>
            <a:pPr marL="285750" indent="-285750">
              <a:buFont typeface="Calibri"/>
              <a:buChar char="-"/>
            </a:pPr>
            <a:r>
              <a:rPr lang="en-US">
                <a:ea typeface="Calibri"/>
                <a:cs typeface="Calibri"/>
              </a:rPr>
              <a:t>Currently managed in Word/email</a:t>
            </a:r>
          </a:p>
          <a:p>
            <a:pPr marL="285750" indent="-285750">
              <a:buFont typeface="Calibri"/>
              <a:buChar char="-"/>
            </a:pPr>
            <a:r>
              <a:rPr lang="en-US">
                <a:ea typeface="Calibri"/>
                <a:cs typeface="Calibri"/>
              </a:rPr>
              <a:t>Request to use Case Management</a:t>
            </a:r>
          </a:p>
          <a:p>
            <a:pPr marL="285750" indent="-285750">
              <a:buFont typeface="Calibri"/>
              <a:buChar char="-"/>
            </a:pPr>
            <a:r>
              <a:rPr lang="en-US">
                <a:ea typeface="Calibri"/>
                <a:cs typeface="Calibri"/>
              </a:rPr>
              <a:t>Making use of tasks</a:t>
            </a:r>
          </a:p>
        </p:txBody>
      </p:sp>
      <p:pic>
        <p:nvPicPr>
          <p:cNvPr id="3" name="Picture 2" descr="A screenshot of a contact method&#10;&#10;AI-generated content may be incorrect.">
            <a:extLst>
              <a:ext uri="{FF2B5EF4-FFF2-40B4-BE49-F238E27FC236}">
                <a16:creationId xmlns:a16="http://schemas.microsoft.com/office/drawing/2014/main" id="{EC5602F1-883B-6ABE-83AA-4BBC3A3437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0455" y="119062"/>
            <a:ext cx="7572375" cy="661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2507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BFD04E57C2B0F4F8F7471857284E91D" ma:contentTypeVersion="18" ma:contentTypeDescription="Create a new document." ma:contentTypeScope="" ma:versionID="46742b75261447dcc6afb497e28708c5">
  <xsd:schema xmlns:xsd="http://www.w3.org/2001/XMLSchema" xmlns:xs="http://www.w3.org/2001/XMLSchema" xmlns:p="http://schemas.microsoft.com/office/2006/metadata/properties" xmlns:ns2="a9b14026-4734-489e-8f15-b25a46bca782" xmlns:ns3="c8e648f4-8199-4cf4-a3ba-75450ed0a186" targetNamespace="http://schemas.microsoft.com/office/2006/metadata/properties" ma:root="true" ma:fieldsID="e2ab0c3f98430525f70f293138c3e6eb" ns2:_="" ns3:_="">
    <xsd:import namespace="a9b14026-4734-489e-8f15-b25a46bca782"/>
    <xsd:import namespace="c8e648f4-8199-4cf4-a3ba-75450ed0a18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b14026-4734-489e-8f15-b25a46bca78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a063525b-ecaa-4c61-9707-36b32d00056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e648f4-8199-4cf4-a3ba-75450ed0a18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68e21397-129c-4e2e-ad99-3b5afbbdc85e}" ma:internalName="TaxCatchAll" ma:showField="CatchAllData" ma:web="c8e648f4-8199-4cf4-a3ba-75450ed0a18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8e648f4-8199-4cf4-a3ba-75450ed0a186" xsi:nil="true"/>
    <lcf76f155ced4ddcb4097134ff3c332f xmlns="a9b14026-4734-489e-8f15-b25a46bca782">
      <Terms xmlns="http://schemas.microsoft.com/office/infopath/2007/PartnerControls"/>
    </lcf76f155ced4ddcb4097134ff3c332f>
    <SharedWithUsers xmlns="c8e648f4-8199-4cf4-a3ba-75450ed0a186">
      <UserInfo>
        <DisplayName>Helen Sutton</DisplayName>
        <AccountId>511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EEAACBC7-BDA3-4497-AADA-41A5293476DB}">
  <ds:schemaRefs>
    <ds:schemaRef ds:uri="a9b14026-4734-489e-8f15-b25a46bca782"/>
    <ds:schemaRef ds:uri="c8e648f4-8199-4cf4-a3ba-75450ed0a18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0/xmlns/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23C684CD-CE7E-4F99-8D94-D7E96E40258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5FB1A40-D5CA-4E52-8B07-0406F509CBE3}">
  <ds:schemaRefs>
    <ds:schemaRef ds:uri="a9b14026-4734-489e-8f15-b25a46bca782"/>
    <ds:schemaRef ds:uri="c8e648f4-8199-4cf4-a3ba-75450ed0a186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12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Sprint 67 Show and Tell 5 February 2025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Suffolk Design Patterns</dc:title>
  <dc:creator>Andy Tipp</dc:creator>
  <cp:revision>1</cp:revision>
  <cp:lastPrinted>2024-02-21T12:46:52Z</cp:lastPrinted>
  <dcterms:created xsi:type="dcterms:W3CDTF">2022-01-17T11:39:30Z</dcterms:created>
  <dcterms:modified xsi:type="dcterms:W3CDTF">2025-02-05T13:16:20Z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0x010100EBFD04E57C2B0F4F8F7471857284E91D</vt:lpwstr>
  </property>
  <property fmtid="{D5CDD505-2E9C-101B-9397-08002B2CF9AE}" pid="3" name="TaxKeyword">
    <vt:lpwstr/>
  </property>
  <property fmtid="{D5CDD505-2E9C-101B-9397-08002B2CF9AE}" pid="4" name="MediaServiceImageTags">
    <vt:lpwstr/>
  </property>
</Properties>
</file>